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76" r:id="rId2"/>
    <p:sldId id="337" r:id="rId3"/>
    <p:sldId id="338" r:id="rId4"/>
    <p:sldId id="342" r:id="rId5"/>
    <p:sldId id="343" r:id="rId6"/>
    <p:sldId id="344" r:id="rId7"/>
    <p:sldId id="345" r:id="rId8"/>
    <p:sldId id="355" r:id="rId9"/>
    <p:sldId id="339" r:id="rId10"/>
    <p:sldId id="346" r:id="rId11"/>
    <p:sldId id="350" r:id="rId12"/>
    <p:sldId id="352" r:id="rId13"/>
    <p:sldId id="353" r:id="rId14"/>
    <p:sldId id="356" r:id="rId15"/>
    <p:sldId id="340" r:id="rId16"/>
    <p:sldId id="347" r:id="rId17"/>
    <p:sldId id="348" r:id="rId18"/>
    <p:sldId id="349" r:id="rId19"/>
    <p:sldId id="354" r:id="rId20"/>
    <p:sldId id="357" r:id="rId21"/>
    <p:sldId id="341" r:id="rId22"/>
    <p:sldId id="351" r:id="rId23"/>
    <p:sldId id="358" r:id="rId24"/>
    <p:sldId id="359" r:id="rId25"/>
    <p:sldId id="360" r:id="rId26"/>
    <p:sldId id="336" r:id="rId27"/>
  </p:sldIdLst>
  <p:sldSz cx="9144000" cy="5143500" type="screen16x9"/>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CD"/>
    <a:srgbClr val="C68F06"/>
    <a:srgbClr val="DB2C03"/>
    <a:srgbClr val="EBAC07"/>
    <a:srgbClr val="008487"/>
    <a:srgbClr val="163C46"/>
    <a:srgbClr val="008F92"/>
    <a:srgbClr val="00487E"/>
    <a:srgbClr val="F83003"/>
    <a:srgbClr val="D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660"/>
  </p:normalViewPr>
  <p:slideViewPr>
    <p:cSldViewPr>
      <p:cViewPr varScale="1">
        <p:scale>
          <a:sx n="92" d="100"/>
          <a:sy n="92" d="100"/>
        </p:scale>
        <p:origin x="696" y="72"/>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a:t>
            </a:fld>
            <a:endParaRPr lang="zh-CN"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19</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20</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21</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8E8EDC-1225-47E3-9680-C9FAF722F7AC}" type="slidenum">
              <a:rPr lang="zh-CN" altLang="en-US" smtClean="0"/>
              <a:t>23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24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49EC556-0E4F-4361-96C2-0C2CAFEAB7B8}" type="slidenum">
              <a:rPr lang="zh-CN" altLang="en-US" smtClean="0">
                <a:solidFill>
                  <a:prstClr val="black"/>
                </a:solidFill>
              </a:rPr>
              <a:t>25</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381000" y="685800"/>
            <a:ext cx="6096000" cy="3429000"/>
          </a:xfrm>
        </p:spPr>
      </p:sp>
      <p:sp>
        <p:nvSpPr>
          <p:cNvPr id="4198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381000" y="685800"/>
            <a:ext cx="6096000" cy="3429000"/>
          </a:xfrm>
        </p:spPr>
      </p:sp>
      <p:sp>
        <p:nvSpPr>
          <p:cNvPr id="430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C88A64-06D2-42FF-9040-0E42F8E4072D}" type="slidenum">
              <a:rPr lang="zh-CN" altLang="en-US" smtClean="0"/>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381000" y="685800"/>
            <a:ext cx="6096000" cy="3429000"/>
          </a:xfrm>
        </p:spPr>
      </p:sp>
      <p:sp>
        <p:nvSpPr>
          <p:cNvPr id="430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13</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0" name="文本框 37"/>
          <p:cNvSpPr txBox="1"/>
          <p:nvPr userDrawn="1"/>
        </p:nvSpPr>
        <p:spPr>
          <a:xfrm>
            <a:off x="323528" y="267494"/>
            <a:ext cx="2503076" cy="374375"/>
          </a:xfrm>
          <a:prstGeom prst="rect">
            <a:avLst/>
          </a:prstGeom>
          <a:noFill/>
        </p:spPr>
        <p:txBody>
          <a:bodyPr wrap="none" lIns="96434" tIns="48217" rIns="96434" bIns="48217" rtlCol="0">
            <a:spAutoFit/>
          </a:bodyPr>
          <a:lstStyle/>
          <a:p>
            <a:pPr defTabSz="964565"/>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1" name="文本框 38"/>
          <p:cNvSpPr txBox="1"/>
          <p:nvPr userDrawn="1"/>
        </p:nvSpPr>
        <p:spPr>
          <a:xfrm>
            <a:off x="323528" y="560226"/>
            <a:ext cx="1939524" cy="282042"/>
          </a:xfrm>
          <a:prstGeom prst="rect">
            <a:avLst/>
          </a:prstGeom>
          <a:noFill/>
        </p:spPr>
        <p:txBody>
          <a:bodyPr wrap="none" lIns="96434" tIns="48217" rIns="96434" bIns="48217" rtlCol="0">
            <a:spAutoFit/>
          </a:bodyPr>
          <a:lstStyle/>
          <a:p>
            <a:pPr defTabSz="964565"/>
            <a:r>
              <a:rPr lang="en-US" altLang="zh-CN" sz="1200" dirty="0">
                <a:solidFill>
                  <a:schemeClr val="tx1">
                    <a:lumMod val="50000"/>
                    <a:lumOff val="50000"/>
                  </a:schemeClr>
                </a:solidFill>
                <a:cs typeface="+mn-ea"/>
                <a:sym typeface="+mn-lt"/>
              </a:rPr>
              <a:t>ADD RELATED TITLE WORDS</a:t>
            </a:r>
            <a:endParaRPr lang="zh-CN" altLang="en-US" sz="1200" dirty="0">
              <a:solidFill>
                <a:schemeClr val="tx1">
                  <a:lumMod val="50000"/>
                  <a:lumOff val="50000"/>
                </a:schemeClr>
              </a:solidFill>
              <a:cs typeface="+mn-ea"/>
              <a:sym typeface="+mn-lt"/>
            </a:endParaRP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t>2023-01-10</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esktop\8258a05a4cd78a0副本.jpg"/>
          <p:cNvPicPr>
            <a:picLocks noChangeAspect="1" noChangeArrowheads="1"/>
          </p:cNvPicPr>
          <p:nvPr/>
        </p:nvPicPr>
        <p:blipFill>
          <a:blip r:embed="rId2" cstate="print"/>
          <a:srcRect/>
          <a:stretch>
            <a:fillRect/>
          </a:stretch>
        </p:blipFill>
        <p:spPr bwMode="auto">
          <a:xfrm>
            <a:off x="0" y="-4762"/>
            <a:ext cx="9144000" cy="5148262"/>
          </a:xfrm>
          <a:prstGeom prst="rect">
            <a:avLst/>
          </a:prstGeom>
          <a:noFill/>
        </p:spPr>
      </p:pic>
      <p:sp>
        <p:nvSpPr>
          <p:cNvPr id="4" name="TextBox 5"/>
          <p:cNvSpPr txBox="1">
            <a:spLocks noChangeArrowheads="1"/>
          </p:cNvSpPr>
          <p:nvPr/>
        </p:nvSpPr>
        <p:spPr bwMode="auto">
          <a:xfrm>
            <a:off x="1318839" y="2678262"/>
            <a:ext cx="4045249" cy="32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For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plan</a:t>
            </a:r>
            <a:endParaRPr lang="zh-CN" altLang="en-US"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TextBox 6"/>
          <p:cNvSpPr txBox="1">
            <a:spLocks noChangeArrowheads="1"/>
          </p:cNvSpPr>
          <p:nvPr/>
        </p:nvSpPr>
        <p:spPr bwMode="auto">
          <a:xfrm>
            <a:off x="1747371" y="2381812"/>
            <a:ext cx="3188185" cy="250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en-US" altLang="zh-CN"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校园活动</a:t>
            </a:r>
            <a:r>
              <a:rPr lang="en-US" altLang="zh-CN"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工作总结</a:t>
            </a:r>
            <a:r>
              <a:rPr lang="en-US" altLang="zh-CN"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公司简介</a:t>
            </a:r>
            <a:r>
              <a:rPr lang="en-US" altLang="zh-CN"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TextBox 6"/>
          <p:cNvSpPr txBox="1">
            <a:spLocks noChangeArrowheads="1"/>
          </p:cNvSpPr>
          <p:nvPr/>
        </p:nvSpPr>
        <p:spPr bwMode="auto">
          <a:xfrm>
            <a:off x="683568" y="1563638"/>
            <a:ext cx="5511012" cy="804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4800" b="1" cap="all" spc="427" dirty="0" smtClean="0">
                <a:solidFill>
                  <a:schemeClr val="accent1"/>
                </a:solidFill>
                <a:latin typeface="微软雅黑" panose="020B0503020204020204" pitchFamily="34" charset="-122"/>
                <a:ea typeface="微软雅黑" panose="020B0503020204020204" pitchFamily="34" charset="-122"/>
                <a:cs typeface="Arial" panose="020B0604020202020204" pitchFamily="34" charset="0"/>
              </a:rPr>
              <a:t>植树节</a:t>
            </a:r>
            <a:r>
              <a:rPr lang="en-US" altLang="zh-CN" sz="4800" b="1" cap="all" spc="427" dirty="0" smtClean="0">
                <a:solidFill>
                  <a:schemeClr val="accent1"/>
                </a:solidFill>
                <a:latin typeface="微软雅黑" panose="020B0503020204020204" pitchFamily="34" charset="-122"/>
                <a:ea typeface="微软雅黑" panose="020B0503020204020204" pitchFamily="34" charset="-122"/>
                <a:cs typeface="Arial" panose="020B0604020202020204" pitchFamily="34" charset="0"/>
              </a:rPr>
              <a:t>PPT</a:t>
            </a:r>
            <a:r>
              <a:rPr lang="zh-CN" altLang="en-US" sz="4800" b="1" cap="all" spc="427" dirty="0" smtClean="0">
                <a:solidFill>
                  <a:schemeClr val="accent1"/>
                </a:solidFill>
                <a:latin typeface="微软雅黑" panose="020B0503020204020204" pitchFamily="34" charset="-122"/>
                <a:ea typeface="微软雅黑" panose="020B0503020204020204" pitchFamily="34" charset="-122"/>
                <a:cs typeface="Arial" panose="020B0604020202020204" pitchFamily="34" charset="0"/>
              </a:rPr>
              <a:t>模版</a:t>
            </a:r>
            <a:endParaRPr lang="zh-CN" altLang="en-US" sz="4800" b="1" cap="all" spc="427" dirty="0">
              <a:solidFill>
                <a:schemeClr val="accent1"/>
              </a:solidFill>
              <a:latin typeface="微软雅黑" panose="020B0503020204020204" pitchFamily="34" charset="-122"/>
              <a:ea typeface="微软雅黑" panose="020B0503020204020204" pitchFamily="34" charset="-122"/>
              <a:cs typeface="Arial" panose="020B0604020202020204" pitchFamily="34" charset="0"/>
            </a:endParaRPr>
          </a:p>
        </p:txBody>
      </p:sp>
      <p:cxnSp>
        <p:nvCxnSpPr>
          <p:cNvPr id="7" name="直接连接符 6"/>
          <p:cNvCxnSpPr/>
          <p:nvPr/>
        </p:nvCxnSpPr>
        <p:spPr>
          <a:xfrm>
            <a:off x="1344441" y="2364428"/>
            <a:ext cx="399404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7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341" fill="hold">
                                          <p:stCondLst>
                                            <p:cond delay="0"/>
                                          </p:stCondLst>
                                        </p:cTn>
                                        <p:tgtEl>
                                          <p:spTgt spid="6"/>
                                        </p:tgtEl>
                                        <p:attrNameLst>
                                          <p:attrName>style.rotation</p:attrName>
                                        </p:attrNameLst>
                                      </p:cBhvr>
                                      <p:to>
                                        <p:strVal val="-45.0"/>
                                      </p:to>
                                    </p:set>
                                    <p:anim calcmode="lin" valueType="num">
                                      <p:cBhvr>
                                        <p:cTn id="8" dur="341" fill="hold">
                                          <p:stCondLst>
                                            <p:cond delay="341"/>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341"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17" decel="50000" autoRev="1" fill="hold">
                                          <p:stCondLst>
                                            <p:cond delay="341"/>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02" fill="hold">
                                          <p:stCondLst>
                                            <p:cond delay="648"/>
                                          </p:stCondLst>
                                        </p:cTn>
                                        <p:tgtEl>
                                          <p:spTgt spid="6"/>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3375"/>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3875"/>
                            </p:stCondLst>
                            <p:childTnLst>
                              <p:par>
                                <p:cTn id="17" presetID="38" presetClass="entr" presetSubtype="0" accel="50000" fill="hold" grpId="0" nodeType="afterEffect">
                                  <p:stCondLst>
                                    <p:cond delay="0"/>
                                  </p:stCondLst>
                                  <p:iterate type="lt">
                                    <p:tmPct val="8667"/>
                                  </p:iterate>
                                  <p:childTnLst>
                                    <p:set>
                                      <p:cBhvr>
                                        <p:cTn id="18" dur="1" fill="hold">
                                          <p:stCondLst>
                                            <p:cond delay="0"/>
                                          </p:stCondLst>
                                        </p:cTn>
                                        <p:tgtEl>
                                          <p:spTgt spid="5"/>
                                        </p:tgtEl>
                                        <p:attrNameLst>
                                          <p:attrName>style.visibility</p:attrName>
                                        </p:attrNameLst>
                                      </p:cBhvr>
                                      <p:to>
                                        <p:strVal val="visible"/>
                                      </p:to>
                                    </p:set>
                                    <p:set>
                                      <p:cBhvr>
                                        <p:cTn id="19" dur="341" fill="hold">
                                          <p:stCondLst>
                                            <p:cond delay="0"/>
                                          </p:stCondLst>
                                        </p:cTn>
                                        <p:tgtEl>
                                          <p:spTgt spid="5"/>
                                        </p:tgtEl>
                                        <p:attrNameLst>
                                          <p:attrName>style.rotation</p:attrName>
                                        </p:attrNameLst>
                                      </p:cBhvr>
                                      <p:to>
                                        <p:strVal val="-45.0"/>
                                      </p:to>
                                    </p:set>
                                    <p:anim calcmode="lin" valueType="num">
                                      <p:cBhvr>
                                        <p:cTn id="20" dur="341" fill="hold">
                                          <p:stCondLst>
                                            <p:cond delay="341"/>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1" dur="341"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2" dur="117" decel="50000" autoRev="1" fill="hold">
                                          <p:stCondLst>
                                            <p:cond delay="341"/>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3" dur="102" fill="hold">
                                          <p:stCondLst>
                                            <p:cond delay="648"/>
                                          </p:stCondLst>
                                        </p:cTn>
                                        <p:tgtEl>
                                          <p:spTgt spid="5"/>
                                        </p:tgtEl>
                                        <p:attrNameLst>
                                          <p:attrName>ppt_y</p:attrName>
                                        </p:attrNameLst>
                                      </p:cBhvr>
                                      <p:tavLst>
                                        <p:tav tm="0">
                                          <p:val>
                                            <p:strVal val="#ppt_y-(0.354*#ppt_w-0.172*#ppt_h)"/>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26"/>
          <p:cNvSpPr/>
          <p:nvPr/>
        </p:nvSpPr>
        <p:spPr bwMode="auto">
          <a:xfrm>
            <a:off x="3660066" y="1329900"/>
            <a:ext cx="1225265" cy="1229348"/>
          </a:xfrm>
          <a:custGeom>
            <a:avLst/>
            <a:gdLst>
              <a:gd name="T0" fmla="*/ 0 w 3147"/>
              <a:gd name="T1" fmla="*/ 1787 h 3147"/>
              <a:gd name="T2" fmla="*/ 1787 w 3147"/>
              <a:gd name="T3" fmla="*/ 0 h 3147"/>
              <a:gd name="T4" fmla="*/ 3147 w 3147"/>
              <a:gd name="T5" fmla="*/ 0 h 3147"/>
              <a:gd name="T6" fmla="*/ 0 w 3147"/>
              <a:gd name="T7" fmla="*/ 3147 h 3147"/>
              <a:gd name="T8" fmla="*/ 0 w 3147"/>
              <a:gd name="T9" fmla="*/ 1787 h 3147"/>
            </a:gdLst>
            <a:ahLst/>
            <a:cxnLst>
              <a:cxn ang="0">
                <a:pos x="T0" y="T1"/>
              </a:cxn>
              <a:cxn ang="0">
                <a:pos x="T2" y="T3"/>
              </a:cxn>
              <a:cxn ang="0">
                <a:pos x="T4" y="T5"/>
              </a:cxn>
              <a:cxn ang="0">
                <a:pos x="T6" y="T7"/>
              </a:cxn>
              <a:cxn ang="0">
                <a:pos x="T8" y="T9"/>
              </a:cxn>
            </a:cxnLst>
            <a:rect l="0" t="0" r="r" b="b"/>
            <a:pathLst>
              <a:path w="3147" h="3147">
                <a:moveTo>
                  <a:pt x="0" y="1787"/>
                </a:moveTo>
                <a:lnTo>
                  <a:pt x="1787" y="0"/>
                </a:lnTo>
                <a:lnTo>
                  <a:pt x="3147" y="0"/>
                </a:lnTo>
                <a:lnTo>
                  <a:pt x="0" y="3147"/>
                </a:lnTo>
                <a:lnTo>
                  <a:pt x="0" y="1787"/>
                </a:lnTo>
                <a:close/>
              </a:path>
            </a:pathLst>
          </a:custGeom>
          <a:solidFill>
            <a:schemeClr val="accent1"/>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2" name="Freeform 27"/>
          <p:cNvSpPr/>
          <p:nvPr/>
        </p:nvSpPr>
        <p:spPr bwMode="auto">
          <a:xfrm>
            <a:off x="4925175" y="1329900"/>
            <a:ext cx="1225265" cy="1229348"/>
          </a:xfrm>
          <a:custGeom>
            <a:avLst/>
            <a:gdLst>
              <a:gd name="T0" fmla="*/ 3147 w 3147"/>
              <a:gd name="T1" fmla="*/ 1787 h 3147"/>
              <a:gd name="T2" fmla="*/ 1360 w 3147"/>
              <a:gd name="T3" fmla="*/ 0 h 3147"/>
              <a:gd name="T4" fmla="*/ 0 w 3147"/>
              <a:gd name="T5" fmla="*/ 0 h 3147"/>
              <a:gd name="T6" fmla="*/ 3147 w 3147"/>
              <a:gd name="T7" fmla="*/ 3147 h 3147"/>
              <a:gd name="T8" fmla="*/ 3147 w 3147"/>
              <a:gd name="T9" fmla="*/ 1787 h 3147"/>
            </a:gdLst>
            <a:ahLst/>
            <a:cxnLst>
              <a:cxn ang="0">
                <a:pos x="T0" y="T1"/>
              </a:cxn>
              <a:cxn ang="0">
                <a:pos x="T2" y="T3"/>
              </a:cxn>
              <a:cxn ang="0">
                <a:pos x="T4" y="T5"/>
              </a:cxn>
              <a:cxn ang="0">
                <a:pos x="T6" y="T7"/>
              </a:cxn>
              <a:cxn ang="0">
                <a:pos x="T8" y="T9"/>
              </a:cxn>
            </a:cxnLst>
            <a:rect l="0" t="0" r="r" b="b"/>
            <a:pathLst>
              <a:path w="3147" h="3147">
                <a:moveTo>
                  <a:pt x="3147" y="1787"/>
                </a:moveTo>
                <a:lnTo>
                  <a:pt x="1360" y="0"/>
                </a:lnTo>
                <a:lnTo>
                  <a:pt x="0" y="0"/>
                </a:lnTo>
                <a:lnTo>
                  <a:pt x="3147" y="3147"/>
                </a:lnTo>
                <a:lnTo>
                  <a:pt x="3147" y="1787"/>
                </a:lnTo>
                <a:close/>
              </a:path>
            </a:pathLst>
          </a:custGeom>
          <a:solidFill>
            <a:schemeClr val="accent2"/>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3" name="Freeform 28"/>
          <p:cNvSpPr/>
          <p:nvPr/>
        </p:nvSpPr>
        <p:spPr bwMode="auto">
          <a:xfrm>
            <a:off x="3660066" y="2599120"/>
            <a:ext cx="1225265" cy="1226027"/>
          </a:xfrm>
          <a:custGeom>
            <a:avLst/>
            <a:gdLst>
              <a:gd name="T0" fmla="*/ 0 w 3147"/>
              <a:gd name="T1" fmla="*/ 1360 h 3147"/>
              <a:gd name="T2" fmla="*/ 1787 w 3147"/>
              <a:gd name="T3" fmla="*/ 3147 h 3147"/>
              <a:gd name="T4" fmla="*/ 3147 w 3147"/>
              <a:gd name="T5" fmla="*/ 3147 h 3147"/>
              <a:gd name="T6" fmla="*/ 0 w 3147"/>
              <a:gd name="T7" fmla="*/ 0 h 3147"/>
              <a:gd name="T8" fmla="*/ 0 w 3147"/>
              <a:gd name="T9" fmla="*/ 1360 h 3147"/>
            </a:gdLst>
            <a:ahLst/>
            <a:cxnLst>
              <a:cxn ang="0">
                <a:pos x="T0" y="T1"/>
              </a:cxn>
              <a:cxn ang="0">
                <a:pos x="T2" y="T3"/>
              </a:cxn>
              <a:cxn ang="0">
                <a:pos x="T4" y="T5"/>
              </a:cxn>
              <a:cxn ang="0">
                <a:pos x="T6" y="T7"/>
              </a:cxn>
              <a:cxn ang="0">
                <a:pos x="T8" y="T9"/>
              </a:cxn>
            </a:cxnLst>
            <a:rect l="0" t="0" r="r" b="b"/>
            <a:pathLst>
              <a:path w="3147" h="3147">
                <a:moveTo>
                  <a:pt x="0" y="1360"/>
                </a:moveTo>
                <a:lnTo>
                  <a:pt x="1787" y="3147"/>
                </a:lnTo>
                <a:lnTo>
                  <a:pt x="3147" y="3147"/>
                </a:lnTo>
                <a:lnTo>
                  <a:pt x="0" y="0"/>
                </a:lnTo>
                <a:lnTo>
                  <a:pt x="0" y="1360"/>
                </a:lnTo>
                <a:close/>
              </a:path>
            </a:pathLst>
          </a:custGeom>
          <a:solidFill>
            <a:schemeClr val="accent4"/>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4" name="Freeform 29"/>
          <p:cNvSpPr/>
          <p:nvPr/>
        </p:nvSpPr>
        <p:spPr bwMode="auto">
          <a:xfrm>
            <a:off x="4925175" y="2599120"/>
            <a:ext cx="1225265" cy="1226027"/>
          </a:xfrm>
          <a:custGeom>
            <a:avLst/>
            <a:gdLst>
              <a:gd name="T0" fmla="*/ 3147 w 3147"/>
              <a:gd name="T1" fmla="*/ 1360 h 3147"/>
              <a:gd name="T2" fmla="*/ 1360 w 3147"/>
              <a:gd name="T3" fmla="*/ 3147 h 3147"/>
              <a:gd name="T4" fmla="*/ 0 w 3147"/>
              <a:gd name="T5" fmla="*/ 3147 h 3147"/>
              <a:gd name="T6" fmla="*/ 3147 w 3147"/>
              <a:gd name="T7" fmla="*/ 0 h 3147"/>
              <a:gd name="T8" fmla="*/ 3147 w 3147"/>
              <a:gd name="T9" fmla="*/ 1360 h 3147"/>
            </a:gdLst>
            <a:ahLst/>
            <a:cxnLst>
              <a:cxn ang="0">
                <a:pos x="T0" y="T1"/>
              </a:cxn>
              <a:cxn ang="0">
                <a:pos x="T2" y="T3"/>
              </a:cxn>
              <a:cxn ang="0">
                <a:pos x="T4" y="T5"/>
              </a:cxn>
              <a:cxn ang="0">
                <a:pos x="T6" y="T7"/>
              </a:cxn>
              <a:cxn ang="0">
                <a:pos x="T8" y="T9"/>
              </a:cxn>
            </a:cxnLst>
            <a:rect l="0" t="0" r="r" b="b"/>
            <a:pathLst>
              <a:path w="3147" h="3147">
                <a:moveTo>
                  <a:pt x="3147" y="1360"/>
                </a:moveTo>
                <a:lnTo>
                  <a:pt x="1360" y="3147"/>
                </a:lnTo>
                <a:lnTo>
                  <a:pt x="0" y="3147"/>
                </a:lnTo>
                <a:lnTo>
                  <a:pt x="3147" y="0"/>
                </a:lnTo>
                <a:lnTo>
                  <a:pt x="3147" y="1360"/>
                </a:lnTo>
                <a:close/>
              </a:path>
            </a:pathLst>
          </a:custGeom>
          <a:solidFill>
            <a:schemeClr val="accent3"/>
          </a:solidFill>
          <a:ln w="9525">
            <a:noFill/>
            <a:round/>
          </a:ln>
        </p:spPr>
        <p:txBody>
          <a:bodyPr vert="horz" wrap="square" lIns="91390" tIns="45694" rIns="91390" bIns="45694" numCol="1" anchor="t" anchorCtr="0" compatLnSpc="1"/>
          <a:lstStyle/>
          <a:p>
            <a:endParaRPr lang="zh-CN" altLang="en-US">
              <a:latin typeface="+mj-ea"/>
              <a:ea typeface="+mj-ea"/>
            </a:endParaRPr>
          </a:p>
        </p:txBody>
      </p:sp>
      <p:sp>
        <p:nvSpPr>
          <p:cNvPr id="55" name="Rectangle 13" descr="FD1DDF730CE4456e89755B07FE1653D0# #Rectangle 13"/>
          <p:cNvSpPr>
            <a:spLocks noChangeArrowheads="1"/>
          </p:cNvSpPr>
          <p:nvPr/>
        </p:nvSpPr>
        <p:spPr bwMode="auto">
          <a:xfrm>
            <a:off x="6106816" y="1418457"/>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TextBox 55"/>
          <p:cNvSpPr txBox="1"/>
          <p:nvPr/>
        </p:nvSpPr>
        <p:spPr>
          <a:xfrm>
            <a:off x="6106817" y="1136065"/>
            <a:ext cx="1414891" cy="276999"/>
          </a:xfrm>
          <a:prstGeom prst="rect">
            <a:avLst/>
          </a:prstGeom>
          <a:noFill/>
        </p:spPr>
        <p:txBody>
          <a:bodyPr wrap="none" lIns="91390" tIns="45694" rIns="91390" bIns="45694"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57" name="矩形 261"/>
          <p:cNvSpPr>
            <a:spLocks noChangeArrowheads="1"/>
          </p:cNvSpPr>
          <p:nvPr/>
        </p:nvSpPr>
        <p:spPr bwMode="auto">
          <a:xfrm>
            <a:off x="4645783" y="2922414"/>
            <a:ext cx="646172" cy="36919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390" tIns="45694" rIns="91390" bIns="45694">
            <a:spAutoFit/>
          </a:bodyPr>
          <a:lstStyle/>
          <a:p>
            <a:r>
              <a:rPr lang="zh-CN" altLang="en-US" b="1" dirty="0">
                <a:solidFill>
                  <a:schemeClr val="bg1">
                    <a:lumMod val="50000"/>
                  </a:schemeClr>
                </a:solidFill>
                <a:latin typeface="微软雅黑" panose="020B0503020204020204" pitchFamily="34" charset="-122"/>
                <a:ea typeface="微软雅黑" panose="020B0503020204020204" pitchFamily="34" charset="-122"/>
              </a:rPr>
              <a:t>思路</a:t>
            </a:r>
          </a:p>
        </p:txBody>
      </p:sp>
      <p:sp>
        <p:nvSpPr>
          <p:cNvPr id="58" name="Rectangle 13" descr="FD1DDF730CE4456e89755B07FE1653D0# #Rectangle 13"/>
          <p:cNvSpPr>
            <a:spLocks noChangeArrowheads="1"/>
          </p:cNvSpPr>
          <p:nvPr/>
        </p:nvSpPr>
        <p:spPr bwMode="auto">
          <a:xfrm>
            <a:off x="6106816" y="3654359"/>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9" name="TextBox 58"/>
          <p:cNvSpPr txBox="1"/>
          <p:nvPr/>
        </p:nvSpPr>
        <p:spPr>
          <a:xfrm>
            <a:off x="6106817" y="3371965"/>
            <a:ext cx="1415480" cy="276890"/>
          </a:xfrm>
          <a:prstGeom prst="rect">
            <a:avLst/>
          </a:prstGeom>
          <a:noFill/>
        </p:spPr>
        <p:txBody>
          <a:bodyPr wrap="none" lIns="91390" tIns="45694" rIns="91390" bIns="45694"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60" name="Rectangle 13" descr="FD1DDF730CE4456e89755B07FE1653D0# #Rectangle 13"/>
          <p:cNvSpPr>
            <a:spLocks noChangeArrowheads="1"/>
          </p:cNvSpPr>
          <p:nvPr/>
        </p:nvSpPr>
        <p:spPr bwMode="auto">
          <a:xfrm>
            <a:off x="1069390" y="1418457"/>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TextBox 60"/>
          <p:cNvSpPr txBox="1"/>
          <p:nvPr/>
        </p:nvSpPr>
        <p:spPr>
          <a:xfrm>
            <a:off x="2239251" y="1136065"/>
            <a:ext cx="1415480" cy="276890"/>
          </a:xfrm>
          <a:prstGeom prst="rect">
            <a:avLst/>
          </a:prstGeom>
          <a:noFill/>
        </p:spPr>
        <p:txBody>
          <a:bodyPr wrap="none" lIns="91390" tIns="45694" rIns="91390" bIns="45694" rtlCol="0">
            <a:spAutoFit/>
          </a:bodyPr>
          <a:lstStyle/>
          <a:p>
            <a:pPr algn="r"/>
            <a:r>
              <a:rPr lang="zh-CN" altLang="en-US" sz="1200"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62" name="Rectangle 13" descr="FD1DDF730CE4456e89755B07FE1653D0# #Rectangle 13"/>
          <p:cNvSpPr>
            <a:spLocks noChangeArrowheads="1"/>
          </p:cNvSpPr>
          <p:nvPr/>
        </p:nvSpPr>
        <p:spPr bwMode="auto">
          <a:xfrm>
            <a:off x="1069390" y="3654359"/>
            <a:ext cx="2698299"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2239841" y="3371966"/>
            <a:ext cx="1414891" cy="276999"/>
          </a:xfrm>
          <a:prstGeom prst="rect">
            <a:avLst/>
          </a:prstGeom>
          <a:noFill/>
        </p:spPr>
        <p:txBody>
          <a:bodyPr wrap="none" lIns="91390" tIns="45694" rIns="91390" bIns="45694"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点击输入标题文本</a:t>
            </a:r>
          </a:p>
        </p:txBody>
      </p:sp>
      <p:sp>
        <p:nvSpPr>
          <p:cNvPr id="64" name="矩形 63"/>
          <p:cNvSpPr/>
          <p:nvPr/>
        </p:nvSpPr>
        <p:spPr>
          <a:xfrm>
            <a:off x="3948590" y="1578015"/>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01</a:t>
            </a:r>
            <a:endParaRPr lang="zh-CN" altLang="en-US" sz="2400" dirty="0">
              <a:solidFill>
                <a:schemeClr val="bg1"/>
              </a:solidFill>
              <a:latin typeface="+mj-ea"/>
              <a:ea typeface="+mj-ea"/>
            </a:endParaRPr>
          </a:p>
        </p:txBody>
      </p:sp>
      <p:sp>
        <p:nvSpPr>
          <p:cNvPr id="65" name="矩形 64"/>
          <p:cNvSpPr/>
          <p:nvPr/>
        </p:nvSpPr>
        <p:spPr>
          <a:xfrm>
            <a:off x="5459147" y="1578015"/>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02</a:t>
            </a:r>
            <a:endParaRPr lang="zh-CN" altLang="en-US" sz="2400" dirty="0">
              <a:solidFill>
                <a:schemeClr val="bg1"/>
              </a:solidFill>
              <a:latin typeface="+mj-ea"/>
              <a:ea typeface="+mj-ea"/>
            </a:endParaRPr>
          </a:p>
        </p:txBody>
      </p:sp>
      <p:sp>
        <p:nvSpPr>
          <p:cNvPr id="66" name="矩形 65"/>
          <p:cNvSpPr/>
          <p:nvPr/>
        </p:nvSpPr>
        <p:spPr>
          <a:xfrm>
            <a:off x="3948590" y="3141133"/>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03</a:t>
            </a:r>
            <a:endParaRPr lang="zh-CN" altLang="en-US" sz="2400" dirty="0">
              <a:solidFill>
                <a:schemeClr val="bg1"/>
              </a:solidFill>
              <a:latin typeface="+mj-ea"/>
              <a:ea typeface="+mj-ea"/>
            </a:endParaRPr>
          </a:p>
        </p:txBody>
      </p:sp>
      <p:sp>
        <p:nvSpPr>
          <p:cNvPr id="67" name="矩形 66"/>
          <p:cNvSpPr/>
          <p:nvPr/>
        </p:nvSpPr>
        <p:spPr>
          <a:xfrm>
            <a:off x="5459147" y="3141133"/>
            <a:ext cx="492196" cy="461460"/>
          </a:xfrm>
          <a:prstGeom prst="rect">
            <a:avLst/>
          </a:prstGeom>
        </p:spPr>
        <p:txBody>
          <a:bodyPr wrap="none" lIns="91390" tIns="45694" rIns="91390" bIns="45694">
            <a:spAutoFit/>
          </a:bodyPr>
          <a:lstStyle/>
          <a:p>
            <a:r>
              <a:rPr lang="en-US" altLang="zh-CN" sz="2400" dirty="0">
                <a:solidFill>
                  <a:schemeClr val="bg1"/>
                </a:solidFill>
                <a:latin typeface="+mj-ea"/>
                <a:ea typeface="+mj-ea"/>
              </a:rPr>
              <a:t>04</a:t>
            </a:r>
            <a:endParaRPr lang="zh-CN" altLang="en-US" sz="2400" dirty="0">
              <a:solidFill>
                <a:schemeClr val="bg1"/>
              </a:solidFill>
              <a:latin typeface="+mj-ea"/>
              <a:ea typeface="+mj-ea"/>
            </a:endParaRPr>
          </a:p>
        </p:txBody>
      </p:sp>
      <p:sp>
        <p:nvSpPr>
          <p:cNvPr id="68" name="Freeform 24"/>
          <p:cNvSpPr>
            <a:spLocks noEditPoints="1"/>
          </p:cNvSpPr>
          <p:nvPr/>
        </p:nvSpPr>
        <p:spPr bwMode="auto">
          <a:xfrm flipH="1">
            <a:off x="4544002" y="1934775"/>
            <a:ext cx="882733" cy="940703"/>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lumMod val="75000"/>
            </a:schemeClr>
          </a:solidFill>
          <a:ln w="9525">
            <a:noFill/>
            <a:round/>
          </a:ln>
          <a:effectLst/>
        </p:spPr>
        <p:txBody>
          <a:bodyPr vert="horz" wrap="square" lIns="121852" tIns="60926" rIns="121852" bIns="60926" numCol="1" anchor="t" anchorCtr="0" compatLnSpc="1"/>
          <a:lstStyle/>
          <a:p>
            <a:endParaRPr lang="zh-CN" altLang="en-US" sz="2400" dirty="0">
              <a:latin typeface="+mj-ea"/>
              <a:ea typeface="+mj-ea"/>
            </a:endParaRPr>
          </a:p>
        </p:txBody>
      </p:sp>
    </p:spTree>
  </p:cSld>
  <p:clrMapOvr>
    <a:masterClrMapping/>
  </p:clrMapOvr>
  <p:transition spd="slow"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1000" fill="hold"/>
                                        <p:tgtEl>
                                          <p:spTgt spid="51"/>
                                        </p:tgtEl>
                                        <p:attrNameLst>
                                          <p:attrName>ppt_w</p:attrName>
                                        </p:attrNameLst>
                                      </p:cBhvr>
                                      <p:tavLst>
                                        <p:tav tm="0">
                                          <p:val>
                                            <p:fltVal val="0"/>
                                          </p:val>
                                        </p:tav>
                                        <p:tav tm="100000">
                                          <p:val>
                                            <p:strVal val="#ppt_w"/>
                                          </p:val>
                                        </p:tav>
                                      </p:tavLst>
                                    </p:anim>
                                    <p:anim calcmode="lin" valueType="num">
                                      <p:cBhvr>
                                        <p:cTn id="8" dur="1000" fill="hold"/>
                                        <p:tgtEl>
                                          <p:spTgt spid="51"/>
                                        </p:tgtEl>
                                        <p:attrNameLst>
                                          <p:attrName>ppt_h</p:attrName>
                                        </p:attrNameLst>
                                      </p:cBhvr>
                                      <p:tavLst>
                                        <p:tav tm="0">
                                          <p:val>
                                            <p:fltVal val="0"/>
                                          </p:val>
                                        </p:tav>
                                        <p:tav tm="100000">
                                          <p:val>
                                            <p:strVal val="#ppt_h"/>
                                          </p:val>
                                        </p:tav>
                                      </p:tavLst>
                                    </p:anim>
                                    <p:anim calcmode="lin" valueType="num">
                                      <p:cBhvr>
                                        <p:cTn id="9" dur="1000" fill="hold"/>
                                        <p:tgtEl>
                                          <p:spTgt spid="51"/>
                                        </p:tgtEl>
                                        <p:attrNameLst>
                                          <p:attrName>ppt_x</p:attrName>
                                        </p:attrNameLst>
                                      </p:cBhvr>
                                      <p:tavLst>
                                        <p:tav tm="0">
                                          <p:val>
                                            <p:fltVal val="0.5"/>
                                          </p:val>
                                        </p:tav>
                                        <p:tav tm="100000">
                                          <p:val>
                                            <p:strVal val="#ppt_x"/>
                                          </p:val>
                                        </p:tav>
                                      </p:tavLst>
                                    </p:anim>
                                    <p:anim calcmode="lin" valueType="num">
                                      <p:cBhvr>
                                        <p:cTn id="10" dur="1000" fill="hold"/>
                                        <p:tgtEl>
                                          <p:spTgt spid="51"/>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 calcmode="lin" valueType="num">
                                      <p:cBhvr>
                                        <p:cTn id="13" dur="1000" fill="hold"/>
                                        <p:tgtEl>
                                          <p:spTgt spid="52"/>
                                        </p:tgtEl>
                                        <p:attrNameLst>
                                          <p:attrName>ppt_w</p:attrName>
                                        </p:attrNameLst>
                                      </p:cBhvr>
                                      <p:tavLst>
                                        <p:tav tm="0">
                                          <p:val>
                                            <p:fltVal val="0"/>
                                          </p:val>
                                        </p:tav>
                                        <p:tav tm="100000">
                                          <p:val>
                                            <p:strVal val="#ppt_w"/>
                                          </p:val>
                                        </p:tav>
                                      </p:tavLst>
                                    </p:anim>
                                    <p:anim calcmode="lin" valueType="num">
                                      <p:cBhvr>
                                        <p:cTn id="14" dur="1000" fill="hold"/>
                                        <p:tgtEl>
                                          <p:spTgt spid="52"/>
                                        </p:tgtEl>
                                        <p:attrNameLst>
                                          <p:attrName>ppt_h</p:attrName>
                                        </p:attrNameLst>
                                      </p:cBhvr>
                                      <p:tavLst>
                                        <p:tav tm="0">
                                          <p:val>
                                            <p:fltVal val="0"/>
                                          </p:val>
                                        </p:tav>
                                        <p:tav tm="100000">
                                          <p:val>
                                            <p:strVal val="#ppt_h"/>
                                          </p:val>
                                        </p:tav>
                                      </p:tavLst>
                                    </p:anim>
                                    <p:anim calcmode="lin" valueType="num">
                                      <p:cBhvr>
                                        <p:cTn id="15" dur="1000" fill="hold"/>
                                        <p:tgtEl>
                                          <p:spTgt spid="52"/>
                                        </p:tgtEl>
                                        <p:attrNameLst>
                                          <p:attrName>ppt_x</p:attrName>
                                        </p:attrNameLst>
                                      </p:cBhvr>
                                      <p:tavLst>
                                        <p:tav tm="0">
                                          <p:val>
                                            <p:fltVal val="0.5"/>
                                          </p:val>
                                        </p:tav>
                                        <p:tav tm="100000">
                                          <p:val>
                                            <p:strVal val="#ppt_x"/>
                                          </p:val>
                                        </p:tav>
                                      </p:tavLst>
                                    </p:anim>
                                    <p:anim calcmode="lin" valueType="num">
                                      <p:cBhvr>
                                        <p:cTn id="16" dur="1000" fill="hold"/>
                                        <p:tgtEl>
                                          <p:spTgt spid="52"/>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cBhvr>
                                        <p:cTn id="19" dur="1000" fill="hold"/>
                                        <p:tgtEl>
                                          <p:spTgt spid="53"/>
                                        </p:tgtEl>
                                        <p:attrNameLst>
                                          <p:attrName>ppt_w</p:attrName>
                                        </p:attrNameLst>
                                      </p:cBhvr>
                                      <p:tavLst>
                                        <p:tav tm="0">
                                          <p:val>
                                            <p:fltVal val="0"/>
                                          </p:val>
                                        </p:tav>
                                        <p:tav tm="100000">
                                          <p:val>
                                            <p:strVal val="#ppt_w"/>
                                          </p:val>
                                        </p:tav>
                                      </p:tavLst>
                                    </p:anim>
                                    <p:anim calcmode="lin" valueType="num">
                                      <p:cBhvr>
                                        <p:cTn id="20" dur="1000" fill="hold"/>
                                        <p:tgtEl>
                                          <p:spTgt spid="53"/>
                                        </p:tgtEl>
                                        <p:attrNameLst>
                                          <p:attrName>ppt_h</p:attrName>
                                        </p:attrNameLst>
                                      </p:cBhvr>
                                      <p:tavLst>
                                        <p:tav tm="0">
                                          <p:val>
                                            <p:fltVal val="0"/>
                                          </p:val>
                                        </p:tav>
                                        <p:tav tm="100000">
                                          <p:val>
                                            <p:strVal val="#ppt_h"/>
                                          </p:val>
                                        </p:tav>
                                      </p:tavLst>
                                    </p:anim>
                                    <p:anim calcmode="lin" valueType="num">
                                      <p:cBhvr>
                                        <p:cTn id="21" dur="1000" fill="hold"/>
                                        <p:tgtEl>
                                          <p:spTgt spid="53"/>
                                        </p:tgtEl>
                                        <p:attrNameLst>
                                          <p:attrName>ppt_x</p:attrName>
                                        </p:attrNameLst>
                                      </p:cBhvr>
                                      <p:tavLst>
                                        <p:tav tm="0">
                                          <p:val>
                                            <p:fltVal val="0.5"/>
                                          </p:val>
                                        </p:tav>
                                        <p:tav tm="100000">
                                          <p:val>
                                            <p:strVal val="#ppt_x"/>
                                          </p:val>
                                        </p:tav>
                                      </p:tavLst>
                                    </p:anim>
                                    <p:anim calcmode="lin" valueType="num">
                                      <p:cBhvr>
                                        <p:cTn id="22" dur="1000" fill="hold"/>
                                        <p:tgtEl>
                                          <p:spTgt spid="53"/>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anim calcmode="lin" valueType="num">
                                      <p:cBhvr>
                                        <p:cTn id="25" dur="1000" fill="hold"/>
                                        <p:tgtEl>
                                          <p:spTgt spid="54"/>
                                        </p:tgtEl>
                                        <p:attrNameLst>
                                          <p:attrName>ppt_w</p:attrName>
                                        </p:attrNameLst>
                                      </p:cBhvr>
                                      <p:tavLst>
                                        <p:tav tm="0">
                                          <p:val>
                                            <p:fltVal val="0"/>
                                          </p:val>
                                        </p:tav>
                                        <p:tav tm="100000">
                                          <p:val>
                                            <p:strVal val="#ppt_w"/>
                                          </p:val>
                                        </p:tav>
                                      </p:tavLst>
                                    </p:anim>
                                    <p:anim calcmode="lin" valueType="num">
                                      <p:cBhvr>
                                        <p:cTn id="26" dur="1000" fill="hold"/>
                                        <p:tgtEl>
                                          <p:spTgt spid="54"/>
                                        </p:tgtEl>
                                        <p:attrNameLst>
                                          <p:attrName>ppt_h</p:attrName>
                                        </p:attrNameLst>
                                      </p:cBhvr>
                                      <p:tavLst>
                                        <p:tav tm="0">
                                          <p:val>
                                            <p:fltVal val="0"/>
                                          </p:val>
                                        </p:tav>
                                        <p:tav tm="100000">
                                          <p:val>
                                            <p:strVal val="#ppt_h"/>
                                          </p:val>
                                        </p:tav>
                                      </p:tavLst>
                                    </p:anim>
                                    <p:anim calcmode="lin" valueType="num">
                                      <p:cBhvr>
                                        <p:cTn id="27" dur="1000" fill="hold"/>
                                        <p:tgtEl>
                                          <p:spTgt spid="54"/>
                                        </p:tgtEl>
                                        <p:attrNameLst>
                                          <p:attrName>ppt_x</p:attrName>
                                        </p:attrNameLst>
                                      </p:cBhvr>
                                      <p:tavLst>
                                        <p:tav tm="0">
                                          <p:val>
                                            <p:fltVal val="0.5"/>
                                          </p:val>
                                        </p:tav>
                                        <p:tav tm="100000">
                                          <p:val>
                                            <p:strVal val="#ppt_x"/>
                                          </p:val>
                                        </p:tav>
                                      </p:tavLst>
                                    </p:anim>
                                    <p:anim calcmode="lin" valueType="num">
                                      <p:cBhvr>
                                        <p:cTn id="28" dur="1000" fill="hold"/>
                                        <p:tgtEl>
                                          <p:spTgt spid="54"/>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1000" fill="hold"/>
                                        <p:tgtEl>
                                          <p:spTgt spid="64"/>
                                        </p:tgtEl>
                                        <p:attrNameLst>
                                          <p:attrName>ppt_w</p:attrName>
                                        </p:attrNameLst>
                                      </p:cBhvr>
                                      <p:tavLst>
                                        <p:tav tm="0">
                                          <p:val>
                                            <p:fltVal val="0"/>
                                          </p:val>
                                        </p:tav>
                                        <p:tav tm="100000">
                                          <p:val>
                                            <p:strVal val="#ppt_w"/>
                                          </p:val>
                                        </p:tav>
                                      </p:tavLst>
                                    </p:anim>
                                    <p:anim calcmode="lin" valueType="num">
                                      <p:cBhvr>
                                        <p:cTn id="32" dur="1000" fill="hold"/>
                                        <p:tgtEl>
                                          <p:spTgt spid="64"/>
                                        </p:tgtEl>
                                        <p:attrNameLst>
                                          <p:attrName>ppt_h</p:attrName>
                                        </p:attrNameLst>
                                      </p:cBhvr>
                                      <p:tavLst>
                                        <p:tav tm="0">
                                          <p:val>
                                            <p:fltVal val="0"/>
                                          </p:val>
                                        </p:tav>
                                        <p:tav tm="100000">
                                          <p:val>
                                            <p:strVal val="#ppt_h"/>
                                          </p:val>
                                        </p:tav>
                                      </p:tavLst>
                                    </p:anim>
                                    <p:anim calcmode="lin" valueType="num">
                                      <p:cBhvr>
                                        <p:cTn id="33" dur="1000" fill="hold"/>
                                        <p:tgtEl>
                                          <p:spTgt spid="64"/>
                                        </p:tgtEl>
                                        <p:attrNameLst>
                                          <p:attrName>ppt_x</p:attrName>
                                        </p:attrNameLst>
                                      </p:cBhvr>
                                      <p:tavLst>
                                        <p:tav tm="0">
                                          <p:val>
                                            <p:fltVal val="0.5"/>
                                          </p:val>
                                        </p:tav>
                                        <p:tav tm="100000">
                                          <p:val>
                                            <p:strVal val="#ppt_x"/>
                                          </p:val>
                                        </p:tav>
                                      </p:tavLst>
                                    </p:anim>
                                    <p:anim calcmode="lin" valueType="num">
                                      <p:cBhvr>
                                        <p:cTn id="34" dur="1000" fill="hold"/>
                                        <p:tgtEl>
                                          <p:spTgt spid="64"/>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p:cTn id="37" dur="1000" fill="hold"/>
                                        <p:tgtEl>
                                          <p:spTgt spid="65"/>
                                        </p:tgtEl>
                                        <p:attrNameLst>
                                          <p:attrName>ppt_w</p:attrName>
                                        </p:attrNameLst>
                                      </p:cBhvr>
                                      <p:tavLst>
                                        <p:tav tm="0">
                                          <p:val>
                                            <p:fltVal val="0"/>
                                          </p:val>
                                        </p:tav>
                                        <p:tav tm="100000">
                                          <p:val>
                                            <p:strVal val="#ppt_w"/>
                                          </p:val>
                                        </p:tav>
                                      </p:tavLst>
                                    </p:anim>
                                    <p:anim calcmode="lin" valueType="num">
                                      <p:cBhvr>
                                        <p:cTn id="38" dur="1000" fill="hold"/>
                                        <p:tgtEl>
                                          <p:spTgt spid="65"/>
                                        </p:tgtEl>
                                        <p:attrNameLst>
                                          <p:attrName>ppt_h</p:attrName>
                                        </p:attrNameLst>
                                      </p:cBhvr>
                                      <p:tavLst>
                                        <p:tav tm="0">
                                          <p:val>
                                            <p:fltVal val="0"/>
                                          </p:val>
                                        </p:tav>
                                        <p:tav tm="100000">
                                          <p:val>
                                            <p:strVal val="#ppt_h"/>
                                          </p:val>
                                        </p:tav>
                                      </p:tavLst>
                                    </p:anim>
                                    <p:anim calcmode="lin" valueType="num">
                                      <p:cBhvr>
                                        <p:cTn id="39" dur="1000" fill="hold"/>
                                        <p:tgtEl>
                                          <p:spTgt spid="65"/>
                                        </p:tgtEl>
                                        <p:attrNameLst>
                                          <p:attrName>ppt_x</p:attrName>
                                        </p:attrNameLst>
                                      </p:cBhvr>
                                      <p:tavLst>
                                        <p:tav tm="0">
                                          <p:val>
                                            <p:fltVal val="0.5"/>
                                          </p:val>
                                        </p:tav>
                                        <p:tav tm="100000">
                                          <p:val>
                                            <p:strVal val="#ppt_x"/>
                                          </p:val>
                                        </p:tav>
                                      </p:tavLst>
                                    </p:anim>
                                    <p:anim calcmode="lin" valueType="num">
                                      <p:cBhvr>
                                        <p:cTn id="40" dur="1000" fill="hold"/>
                                        <p:tgtEl>
                                          <p:spTgt spid="65"/>
                                        </p:tgtEl>
                                        <p:attrNameLst>
                                          <p:attrName>ppt_y</p:attrName>
                                        </p:attrNameLst>
                                      </p:cBhvr>
                                      <p:tavLst>
                                        <p:tav tm="0">
                                          <p:val>
                                            <p:fltVal val="0.5"/>
                                          </p:val>
                                        </p:tav>
                                        <p:tav tm="100000">
                                          <p:val>
                                            <p:strVal val="#ppt_y"/>
                                          </p:val>
                                        </p:tav>
                                      </p:tavLst>
                                    </p:anim>
                                  </p:childTnLst>
                                </p:cTn>
                              </p:par>
                              <p:par>
                                <p:cTn id="41" presetID="23" presetClass="entr" presetSubtype="528" fill="hold" grpId="0" nodeType="with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p:cTn id="43" dur="1000" fill="hold"/>
                                        <p:tgtEl>
                                          <p:spTgt spid="66"/>
                                        </p:tgtEl>
                                        <p:attrNameLst>
                                          <p:attrName>ppt_w</p:attrName>
                                        </p:attrNameLst>
                                      </p:cBhvr>
                                      <p:tavLst>
                                        <p:tav tm="0">
                                          <p:val>
                                            <p:fltVal val="0"/>
                                          </p:val>
                                        </p:tav>
                                        <p:tav tm="100000">
                                          <p:val>
                                            <p:strVal val="#ppt_w"/>
                                          </p:val>
                                        </p:tav>
                                      </p:tavLst>
                                    </p:anim>
                                    <p:anim calcmode="lin" valueType="num">
                                      <p:cBhvr>
                                        <p:cTn id="44" dur="1000" fill="hold"/>
                                        <p:tgtEl>
                                          <p:spTgt spid="66"/>
                                        </p:tgtEl>
                                        <p:attrNameLst>
                                          <p:attrName>ppt_h</p:attrName>
                                        </p:attrNameLst>
                                      </p:cBhvr>
                                      <p:tavLst>
                                        <p:tav tm="0">
                                          <p:val>
                                            <p:fltVal val="0"/>
                                          </p:val>
                                        </p:tav>
                                        <p:tav tm="100000">
                                          <p:val>
                                            <p:strVal val="#ppt_h"/>
                                          </p:val>
                                        </p:tav>
                                      </p:tavLst>
                                    </p:anim>
                                    <p:anim calcmode="lin" valueType="num">
                                      <p:cBhvr>
                                        <p:cTn id="45" dur="1000" fill="hold"/>
                                        <p:tgtEl>
                                          <p:spTgt spid="66"/>
                                        </p:tgtEl>
                                        <p:attrNameLst>
                                          <p:attrName>ppt_x</p:attrName>
                                        </p:attrNameLst>
                                      </p:cBhvr>
                                      <p:tavLst>
                                        <p:tav tm="0">
                                          <p:val>
                                            <p:fltVal val="0.5"/>
                                          </p:val>
                                        </p:tav>
                                        <p:tav tm="100000">
                                          <p:val>
                                            <p:strVal val="#ppt_x"/>
                                          </p:val>
                                        </p:tav>
                                      </p:tavLst>
                                    </p:anim>
                                    <p:anim calcmode="lin" valueType="num">
                                      <p:cBhvr>
                                        <p:cTn id="46" dur="1000" fill="hold"/>
                                        <p:tgtEl>
                                          <p:spTgt spid="66"/>
                                        </p:tgtEl>
                                        <p:attrNameLst>
                                          <p:attrName>ppt_y</p:attrName>
                                        </p:attrNameLst>
                                      </p:cBhvr>
                                      <p:tavLst>
                                        <p:tav tm="0">
                                          <p:val>
                                            <p:fltVal val="0.5"/>
                                          </p:val>
                                        </p:tav>
                                        <p:tav tm="100000">
                                          <p:val>
                                            <p:strVal val="#ppt_y"/>
                                          </p:val>
                                        </p:tav>
                                      </p:tavLst>
                                    </p:anim>
                                  </p:childTnLst>
                                </p:cTn>
                              </p:par>
                              <p:par>
                                <p:cTn id="47" presetID="23" presetClass="entr" presetSubtype="528"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anim calcmode="lin" valueType="num">
                                      <p:cBhvr>
                                        <p:cTn id="49" dur="1000" fill="hold"/>
                                        <p:tgtEl>
                                          <p:spTgt spid="67"/>
                                        </p:tgtEl>
                                        <p:attrNameLst>
                                          <p:attrName>ppt_w</p:attrName>
                                        </p:attrNameLst>
                                      </p:cBhvr>
                                      <p:tavLst>
                                        <p:tav tm="0">
                                          <p:val>
                                            <p:fltVal val="0"/>
                                          </p:val>
                                        </p:tav>
                                        <p:tav tm="100000">
                                          <p:val>
                                            <p:strVal val="#ppt_w"/>
                                          </p:val>
                                        </p:tav>
                                      </p:tavLst>
                                    </p:anim>
                                    <p:anim calcmode="lin" valueType="num">
                                      <p:cBhvr>
                                        <p:cTn id="50" dur="1000" fill="hold"/>
                                        <p:tgtEl>
                                          <p:spTgt spid="67"/>
                                        </p:tgtEl>
                                        <p:attrNameLst>
                                          <p:attrName>ppt_h</p:attrName>
                                        </p:attrNameLst>
                                      </p:cBhvr>
                                      <p:tavLst>
                                        <p:tav tm="0">
                                          <p:val>
                                            <p:fltVal val="0"/>
                                          </p:val>
                                        </p:tav>
                                        <p:tav tm="100000">
                                          <p:val>
                                            <p:strVal val="#ppt_h"/>
                                          </p:val>
                                        </p:tav>
                                      </p:tavLst>
                                    </p:anim>
                                    <p:anim calcmode="lin" valueType="num">
                                      <p:cBhvr>
                                        <p:cTn id="51" dur="1000" fill="hold"/>
                                        <p:tgtEl>
                                          <p:spTgt spid="67"/>
                                        </p:tgtEl>
                                        <p:attrNameLst>
                                          <p:attrName>ppt_x</p:attrName>
                                        </p:attrNameLst>
                                      </p:cBhvr>
                                      <p:tavLst>
                                        <p:tav tm="0">
                                          <p:val>
                                            <p:fltVal val="0.5"/>
                                          </p:val>
                                        </p:tav>
                                        <p:tav tm="100000">
                                          <p:val>
                                            <p:strVal val="#ppt_x"/>
                                          </p:val>
                                        </p:tav>
                                      </p:tavLst>
                                    </p:anim>
                                    <p:anim calcmode="lin" valueType="num">
                                      <p:cBhvr>
                                        <p:cTn id="52" dur="1000" fill="hold"/>
                                        <p:tgtEl>
                                          <p:spTgt spid="67"/>
                                        </p:tgtEl>
                                        <p:attrNameLst>
                                          <p:attrName>ppt_y</p:attrName>
                                        </p:attrNameLst>
                                      </p:cBhvr>
                                      <p:tavLst>
                                        <p:tav tm="0">
                                          <p:val>
                                            <p:fltVal val="0.5"/>
                                          </p:val>
                                        </p:tav>
                                        <p:tav tm="100000">
                                          <p:val>
                                            <p:strVal val="#ppt_y"/>
                                          </p:val>
                                        </p:tav>
                                      </p:tavLst>
                                    </p:anim>
                                  </p:childTnLst>
                                </p:cTn>
                              </p:par>
                              <p:par>
                                <p:cTn id="53" presetID="35" presetClass="entr" presetSubtype="0" fill="hold" grpId="1" nodeType="with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style.rotation</p:attrName>
                                        </p:attrNameLst>
                                      </p:cBhvr>
                                      <p:tavLst>
                                        <p:tav tm="0">
                                          <p:val>
                                            <p:fltVal val="720"/>
                                          </p:val>
                                        </p:tav>
                                        <p:tav tm="100000">
                                          <p:val>
                                            <p:fltVal val="0"/>
                                          </p:val>
                                        </p:tav>
                                      </p:tavLst>
                                    </p:anim>
                                    <p:anim calcmode="lin" valueType="num">
                                      <p:cBhvr>
                                        <p:cTn id="57" dur="1000" fill="hold"/>
                                        <p:tgtEl>
                                          <p:spTgt spid="51"/>
                                        </p:tgtEl>
                                        <p:attrNameLst>
                                          <p:attrName>ppt_h</p:attrName>
                                        </p:attrNameLst>
                                      </p:cBhvr>
                                      <p:tavLst>
                                        <p:tav tm="0">
                                          <p:val>
                                            <p:fltVal val="0"/>
                                          </p:val>
                                        </p:tav>
                                        <p:tav tm="100000">
                                          <p:val>
                                            <p:strVal val="#ppt_h"/>
                                          </p:val>
                                        </p:tav>
                                      </p:tavLst>
                                    </p:anim>
                                    <p:anim calcmode="lin" valueType="num">
                                      <p:cBhvr>
                                        <p:cTn id="58" dur="1000" fill="hold"/>
                                        <p:tgtEl>
                                          <p:spTgt spid="51"/>
                                        </p:tgtEl>
                                        <p:attrNameLst>
                                          <p:attrName>ppt_w</p:attrName>
                                        </p:attrNameLst>
                                      </p:cBhvr>
                                      <p:tavLst>
                                        <p:tav tm="0">
                                          <p:val>
                                            <p:fltVal val="0"/>
                                          </p:val>
                                        </p:tav>
                                        <p:tav tm="100000">
                                          <p:val>
                                            <p:strVal val="#ppt_w"/>
                                          </p:val>
                                        </p:tav>
                                      </p:tavLst>
                                    </p:anim>
                                  </p:childTnLst>
                                </p:cTn>
                              </p:par>
                              <p:par>
                                <p:cTn id="59" presetID="35" presetClass="entr" presetSubtype="0" fill="hold" grpId="1" nodeType="with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fade">
                                      <p:cBhvr>
                                        <p:cTn id="61" dur="1000"/>
                                        <p:tgtEl>
                                          <p:spTgt spid="52"/>
                                        </p:tgtEl>
                                      </p:cBhvr>
                                    </p:animEffect>
                                    <p:anim calcmode="lin" valueType="num">
                                      <p:cBhvr>
                                        <p:cTn id="62" dur="1000" fill="hold"/>
                                        <p:tgtEl>
                                          <p:spTgt spid="52"/>
                                        </p:tgtEl>
                                        <p:attrNameLst>
                                          <p:attrName>style.rotation</p:attrName>
                                        </p:attrNameLst>
                                      </p:cBhvr>
                                      <p:tavLst>
                                        <p:tav tm="0">
                                          <p:val>
                                            <p:fltVal val="720"/>
                                          </p:val>
                                        </p:tav>
                                        <p:tav tm="100000">
                                          <p:val>
                                            <p:fltVal val="0"/>
                                          </p:val>
                                        </p:tav>
                                      </p:tavLst>
                                    </p:anim>
                                    <p:anim calcmode="lin" valueType="num">
                                      <p:cBhvr>
                                        <p:cTn id="63" dur="1000" fill="hold"/>
                                        <p:tgtEl>
                                          <p:spTgt spid="52"/>
                                        </p:tgtEl>
                                        <p:attrNameLst>
                                          <p:attrName>ppt_h</p:attrName>
                                        </p:attrNameLst>
                                      </p:cBhvr>
                                      <p:tavLst>
                                        <p:tav tm="0">
                                          <p:val>
                                            <p:fltVal val="0"/>
                                          </p:val>
                                        </p:tav>
                                        <p:tav tm="100000">
                                          <p:val>
                                            <p:strVal val="#ppt_h"/>
                                          </p:val>
                                        </p:tav>
                                      </p:tavLst>
                                    </p:anim>
                                    <p:anim calcmode="lin" valueType="num">
                                      <p:cBhvr>
                                        <p:cTn id="64" dur="1000" fill="hold"/>
                                        <p:tgtEl>
                                          <p:spTgt spid="52"/>
                                        </p:tgtEl>
                                        <p:attrNameLst>
                                          <p:attrName>ppt_w</p:attrName>
                                        </p:attrNameLst>
                                      </p:cBhvr>
                                      <p:tavLst>
                                        <p:tav tm="0">
                                          <p:val>
                                            <p:fltVal val="0"/>
                                          </p:val>
                                        </p:tav>
                                        <p:tav tm="100000">
                                          <p:val>
                                            <p:strVal val="#ppt_w"/>
                                          </p:val>
                                        </p:tav>
                                      </p:tavLst>
                                    </p:anim>
                                  </p:childTnLst>
                                </p:cTn>
                              </p:par>
                              <p:par>
                                <p:cTn id="65" presetID="35" presetClass="entr" presetSubtype="0" fill="hold" grpId="1" nodeType="withEffect">
                                  <p:stCondLst>
                                    <p:cond delay="0"/>
                                  </p:stCondLst>
                                  <p:childTnLst>
                                    <p:set>
                                      <p:cBhvr>
                                        <p:cTn id="66" dur="1" fill="hold">
                                          <p:stCondLst>
                                            <p:cond delay="0"/>
                                          </p:stCondLst>
                                        </p:cTn>
                                        <p:tgtEl>
                                          <p:spTgt spid="53"/>
                                        </p:tgtEl>
                                        <p:attrNameLst>
                                          <p:attrName>style.visibility</p:attrName>
                                        </p:attrNameLst>
                                      </p:cBhvr>
                                      <p:to>
                                        <p:strVal val="visible"/>
                                      </p:to>
                                    </p:set>
                                    <p:animEffect transition="in" filter="fade">
                                      <p:cBhvr>
                                        <p:cTn id="67" dur="1000"/>
                                        <p:tgtEl>
                                          <p:spTgt spid="53"/>
                                        </p:tgtEl>
                                      </p:cBhvr>
                                    </p:animEffect>
                                    <p:anim calcmode="lin" valueType="num">
                                      <p:cBhvr>
                                        <p:cTn id="68" dur="1000" fill="hold"/>
                                        <p:tgtEl>
                                          <p:spTgt spid="53"/>
                                        </p:tgtEl>
                                        <p:attrNameLst>
                                          <p:attrName>style.rotation</p:attrName>
                                        </p:attrNameLst>
                                      </p:cBhvr>
                                      <p:tavLst>
                                        <p:tav tm="0">
                                          <p:val>
                                            <p:fltVal val="720"/>
                                          </p:val>
                                        </p:tav>
                                        <p:tav tm="100000">
                                          <p:val>
                                            <p:fltVal val="0"/>
                                          </p:val>
                                        </p:tav>
                                      </p:tavLst>
                                    </p:anim>
                                    <p:anim calcmode="lin" valueType="num">
                                      <p:cBhvr>
                                        <p:cTn id="69" dur="1000" fill="hold"/>
                                        <p:tgtEl>
                                          <p:spTgt spid="53"/>
                                        </p:tgtEl>
                                        <p:attrNameLst>
                                          <p:attrName>ppt_h</p:attrName>
                                        </p:attrNameLst>
                                      </p:cBhvr>
                                      <p:tavLst>
                                        <p:tav tm="0">
                                          <p:val>
                                            <p:fltVal val="0"/>
                                          </p:val>
                                        </p:tav>
                                        <p:tav tm="100000">
                                          <p:val>
                                            <p:strVal val="#ppt_h"/>
                                          </p:val>
                                        </p:tav>
                                      </p:tavLst>
                                    </p:anim>
                                    <p:anim calcmode="lin" valueType="num">
                                      <p:cBhvr>
                                        <p:cTn id="70" dur="1000" fill="hold"/>
                                        <p:tgtEl>
                                          <p:spTgt spid="53"/>
                                        </p:tgtEl>
                                        <p:attrNameLst>
                                          <p:attrName>ppt_w</p:attrName>
                                        </p:attrNameLst>
                                      </p:cBhvr>
                                      <p:tavLst>
                                        <p:tav tm="0">
                                          <p:val>
                                            <p:fltVal val="0"/>
                                          </p:val>
                                        </p:tav>
                                        <p:tav tm="100000">
                                          <p:val>
                                            <p:strVal val="#ppt_w"/>
                                          </p:val>
                                        </p:tav>
                                      </p:tavLst>
                                    </p:anim>
                                  </p:childTnLst>
                                </p:cTn>
                              </p:par>
                              <p:par>
                                <p:cTn id="71" presetID="35" presetClass="entr" presetSubtype="0" fill="hold" grpId="1" nodeType="withEffect">
                                  <p:stCondLst>
                                    <p:cond delay="0"/>
                                  </p:stCondLst>
                                  <p:childTnLst>
                                    <p:set>
                                      <p:cBhvr>
                                        <p:cTn id="72" dur="1" fill="hold">
                                          <p:stCondLst>
                                            <p:cond delay="0"/>
                                          </p:stCondLst>
                                        </p:cTn>
                                        <p:tgtEl>
                                          <p:spTgt spid="54"/>
                                        </p:tgtEl>
                                        <p:attrNameLst>
                                          <p:attrName>style.visibility</p:attrName>
                                        </p:attrNameLst>
                                      </p:cBhvr>
                                      <p:to>
                                        <p:strVal val="visible"/>
                                      </p:to>
                                    </p:set>
                                    <p:animEffect transition="in" filter="fade">
                                      <p:cBhvr>
                                        <p:cTn id="73" dur="1000"/>
                                        <p:tgtEl>
                                          <p:spTgt spid="54"/>
                                        </p:tgtEl>
                                      </p:cBhvr>
                                    </p:animEffect>
                                    <p:anim calcmode="lin" valueType="num">
                                      <p:cBhvr>
                                        <p:cTn id="74" dur="1000" fill="hold"/>
                                        <p:tgtEl>
                                          <p:spTgt spid="54"/>
                                        </p:tgtEl>
                                        <p:attrNameLst>
                                          <p:attrName>style.rotation</p:attrName>
                                        </p:attrNameLst>
                                      </p:cBhvr>
                                      <p:tavLst>
                                        <p:tav tm="0">
                                          <p:val>
                                            <p:fltVal val="720"/>
                                          </p:val>
                                        </p:tav>
                                        <p:tav tm="100000">
                                          <p:val>
                                            <p:fltVal val="0"/>
                                          </p:val>
                                        </p:tav>
                                      </p:tavLst>
                                    </p:anim>
                                    <p:anim calcmode="lin" valueType="num">
                                      <p:cBhvr>
                                        <p:cTn id="75" dur="1000" fill="hold"/>
                                        <p:tgtEl>
                                          <p:spTgt spid="54"/>
                                        </p:tgtEl>
                                        <p:attrNameLst>
                                          <p:attrName>ppt_h</p:attrName>
                                        </p:attrNameLst>
                                      </p:cBhvr>
                                      <p:tavLst>
                                        <p:tav tm="0">
                                          <p:val>
                                            <p:fltVal val="0"/>
                                          </p:val>
                                        </p:tav>
                                        <p:tav tm="100000">
                                          <p:val>
                                            <p:strVal val="#ppt_h"/>
                                          </p:val>
                                        </p:tav>
                                      </p:tavLst>
                                    </p:anim>
                                    <p:anim calcmode="lin" valueType="num">
                                      <p:cBhvr>
                                        <p:cTn id="76" dur="1000" fill="hold"/>
                                        <p:tgtEl>
                                          <p:spTgt spid="54"/>
                                        </p:tgtEl>
                                        <p:attrNameLst>
                                          <p:attrName>ppt_w</p:attrName>
                                        </p:attrNameLst>
                                      </p:cBhvr>
                                      <p:tavLst>
                                        <p:tav tm="0">
                                          <p:val>
                                            <p:fltVal val="0"/>
                                          </p:val>
                                        </p:tav>
                                        <p:tav tm="100000">
                                          <p:val>
                                            <p:strVal val="#ppt_w"/>
                                          </p:val>
                                        </p:tav>
                                      </p:tavLst>
                                    </p:anim>
                                  </p:childTnLst>
                                </p:cTn>
                              </p:par>
                              <p:par>
                                <p:cTn id="77" presetID="35" presetClass="entr" presetSubtype="0" fill="hold" grpId="1" nodeType="withEffect">
                                  <p:stCondLst>
                                    <p:cond delay="0"/>
                                  </p:stCondLst>
                                  <p:childTnLst>
                                    <p:set>
                                      <p:cBhvr>
                                        <p:cTn id="78" dur="1" fill="hold">
                                          <p:stCondLst>
                                            <p:cond delay="0"/>
                                          </p:stCondLst>
                                        </p:cTn>
                                        <p:tgtEl>
                                          <p:spTgt spid="64"/>
                                        </p:tgtEl>
                                        <p:attrNameLst>
                                          <p:attrName>style.visibility</p:attrName>
                                        </p:attrNameLst>
                                      </p:cBhvr>
                                      <p:to>
                                        <p:strVal val="visible"/>
                                      </p:to>
                                    </p:set>
                                    <p:animEffect transition="in" filter="fade">
                                      <p:cBhvr>
                                        <p:cTn id="79" dur="1000"/>
                                        <p:tgtEl>
                                          <p:spTgt spid="64"/>
                                        </p:tgtEl>
                                      </p:cBhvr>
                                    </p:animEffect>
                                    <p:anim calcmode="lin" valueType="num">
                                      <p:cBhvr>
                                        <p:cTn id="80" dur="1000" fill="hold"/>
                                        <p:tgtEl>
                                          <p:spTgt spid="64"/>
                                        </p:tgtEl>
                                        <p:attrNameLst>
                                          <p:attrName>style.rotation</p:attrName>
                                        </p:attrNameLst>
                                      </p:cBhvr>
                                      <p:tavLst>
                                        <p:tav tm="0">
                                          <p:val>
                                            <p:fltVal val="720"/>
                                          </p:val>
                                        </p:tav>
                                        <p:tav tm="100000">
                                          <p:val>
                                            <p:fltVal val="0"/>
                                          </p:val>
                                        </p:tav>
                                      </p:tavLst>
                                    </p:anim>
                                    <p:anim calcmode="lin" valueType="num">
                                      <p:cBhvr>
                                        <p:cTn id="81" dur="1000" fill="hold"/>
                                        <p:tgtEl>
                                          <p:spTgt spid="64"/>
                                        </p:tgtEl>
                                        <p:attrNameLst>
                                          <p:attrName>ppt_h</p:attrName>
                                        </p:attrNameLst>
                                      </p:cBhvr>
                                      <p:tavLst>
                                        <p:tav tm="0">
                                          <p:val>
                                            <p:fltVal val="0"/>
                                          </p:val>
                                        </p:tav>
                                        <p:tav tm="100000">
                                          <p:val>
                                            <p:strVal val="#ppt_h"/>
                                          </p:val>
                                        </p:tav>
                                      </p:tavLst>
                                    </p:anim>
                                    <p:anim calcmode="lin" valueType="num">
                                      <p:cBhvr>
                                        <p:cTn id="82" dur="1000" fill="hold"/>
                                        <p:tgtEl>
                                          <p:spTgt spid="64"/>
                                        </p:tgtEl>
                                        <p:attrNameLst>
                                          <p:attrName>ppt_w</p:attrName>
                                        </p:attrNameLst>
                                      </p:cBhvr>
                                      <p:tavLst>
                                        <p:tav tm="0">
                                          <p:val>
                                            <p:fltVal val="0"/>
                                          </p:val>
                                        </p:tav>
                                        <p:tav tm="100000">
                                          <p:val>
                                            <p:strVal val="#ppt_w"/>
                                          </p:val>
                                        </p:tav>
                                      </p:tavLst>
                                    </p:anim>
                                  </p:childTnLst>
                                </p:cTn>
                              </p:par>
                              <p:par>
                                <p:cTn id="83" presetID="35" presetClass="entr" presetSubtype="0" fill="hold" grpId="1" nodeType="withEffect">
                                  <p:stCondLst>
                                    <p:cond delay="0"/>
                                  </p:stCondLst>
                                  <p:childTnLst>
                                    <p:set>
                                      <p:cBhvr>
                                        <p:cTn id="84" dur="1" fill="hold">
                                          <p:stCondLst>
                                            <p:cond delay="0"/>
                                          </p:stCondLst>
                                        </p:cTn>
                                        <p:tgtEl>
                                          <p:spTgt spid="65"/>
                                        </p:tgtEl>
                                        <p:attrNameLst>
                                          <p:attrName>style.visibility</p:attrName>
                                        </p:attrNameLst>
                                      </p:cBhvr>
                                      <p:to>
                                        <p:strVal val="visible"/>
                                      </p:to>
                                    </p:set>
                                    <p:animEffect transition="in" filter="fade">
                                      <p:cBhvr>
                                        <p:cTn id="85" dur="1000"/>
                                        <p:tgtEl>
                                          <p:spTgt spid="65"/>
                                        </p:tgtEl>
                                      </p:cBhvr>
                                    </p:animEffect>
                                    <p:anim calcmode="lin" valueType="num">
                                      <p:cBhvr>
                                        <p:cTn id="86" dur="1000" fill="hold"/>
                                        <p:tgtEl>
                                          <p:spTgt spid="65"/>
                                        </p:tgtEl>
                                        <p:attrNameLst>
                                          <p:attrName>style.rotation</p:attrName>
                                        </p:attrNameLst>
                                      </p:cBhvr>
                                      <p:tavLst>
                                        <p:tav tm="0">
                                          <p:val>
                                            <p:fltVal val="720"/>
                                          </p:val>
                                        </p:tav>
                                        <p:tav tm="100000">
                                          <p:val>
                                            <p:fltVal val="0"/>
                                          </p:val>
                                        </p:tav>
                                      </p:tavLst>
                                    </p:anim>
                                    <p:anim calcmode="lin" valueType="num">
                                      <p:cBhvr>
                                        <p:cTn id="87" dur="1000" fill="hold"/>
                                        <p:tgtEl>
                                          <p:spTgt spid="65"/>
                                        </p:tgtEl>
                                        <p:attrNameLst>
                                          <p:attrName>ppt_h</p:attrName>
                                        </p:attrNameLst>
                                      </p:cBhvr>
                                      <p:tavLst>
                                        <p:tav tm="0">
                                          <p:val>
                                            <p:fltVal val="0"/>
                                          </p:val>
                                        </p:tav>
                                        <p:tav tm="100000">
                                          <p:val>
                                            <p:strVal val="#ppt_h"/>
                                          </p:val>
                                        </p:tav>
                                      </p:tavLst>
                                    </p:anim>
                                    <p:anim calcmode="lin" valueType="num">
                                      <p:cBhvr>
                                        <p:cTn id="88" dur="1000" fill="hold"/>
                                        <p:tgtEl>
                                          <p:spTgt spid="65"/>
                                        </p:tgtEl>
                                        <p:attrNameLst>
                                          <p:attrName>ppt_w</p:attrName>
                                        </p:attrNameLst>
                                      </p:cBhvr>
                                      <p:tavLst>
                                        <p:tav tm="0">
                                          <p:val>
                                            <p:fltVal val="0"/>
                                          </p:val>
                                        </p:tav>
                                        <p:tav tm="100000">
                                          <p:val>
                                            <p:strVal val="#ppt_w"/>
                                          </p:val>
                                        </p:tav>
                                      </p:tavLst>
                                    </p:anim>
                                  </p:childTnLst>
                                </p:cTn>
                              </p:par>
                              <p:par>
                                <p:cTn id="89" presetID="35" presetClass="entr" presetSubtype="0" fill="hold" grpId="1" nodeType="with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fade">
                                      <p:cBhvr>
                                        <p:cTn id="91" dur="1000"/>
                                        <p:tgtEl>
                                          <p:spTgt spid="66"/>
                                        </p:tgtEl>
                                      </p:cBhvr>
                                    </p:animEffect>
                                    <p:anim calcmode="lin" valueType="num">
                                      <p:cBhvr>
                                        <p:cTn id="92" dur="1000" fill="hold"/>
                                        <p:tgtEl>
                                          <p:spTgt spid="66"/>
                                        </p:tgtEl>
                                        <p:attrNameLst>
                                          <p:attrName>style.rotation</p:attrName>
                                        </p:attrNameLst>
                                      </p:cBhvr>
                                      <p:tavLst>
                                        <p:tav tm="0">
                                          <p:val>
                                            <p:fltVal val="720"/>
                                          </p:val>
                                        </p:tav>
                                        <p:tav tm="100000">
                                          <p:val>
                                            <p:fltVal val="0"/>
                                          </p:val>
                                        </p:tav>
                                      </p:tavLst>
                                    </p:anim>
                                    <p:anim calcmode="lin" valueType="num">
                                      <p:cBhvr>
                                        <p:cTn id="93" dur="1000" fill="hold"/>
                                        <p:tgtEl>
                                          <p:spTgt spid="66"/>
                                        </p:tgtEl>
                                        <p:attrNameLst>
                                          <p:attrName>ppt_h</p:attrName>
                                        </p:attrNameLst>
                                      </p:cBhvr>
                                      <p:tavLst>
                                        <p:tav tm="0">
                                          <p:val>
                                            <p:fltVal val="0"/>
                                          </p:val>
                                        </p:tav>
                                        <p:tav tm="100000">
                                          <p:val>
                                            <p:strVal val="#ppt_h"/>
                                          </p:val>
                                        </p:tav>
                                      </p:tavLst>
                                    </p:anim>
                                    <p:anim calcmode="lin" valueType="num">
                                      <p:cBhvr>
                                        <p:cTn id="94" dur="1000" fill="hold"/>
                                        <p:tgtEl>
                                          <p:spTgt spid="66"/>
                                        </p:tgtEl>
                                        <p:attrNameLst>
                                          <p:attrName>ppt_w</p:attrName>
                                        </p:attrNameLst>
                                      </p:cBhvr>
                                      <p:tavLst>
                                        <p:tav tm="0">
                                          <p:val>
                                            <p:fltVal val="0"/>
                                          </p:val>
                                        </p:tav>
                                        <p:tav tm="100000">
                                          <p:val>
                                            <p:strVal val="#ppt_w"/>
                                          </p:val>
                                        </p:tav>
                                      </p:tavLst>
                                    </p:anim>
                                  </p:childTnLst>
                                </p:cTn>
                              </p:par>
                              <p:par>
                                <p:cTn id="95" presetID="35" presetClass="entr" presetSubtype="0" fill="hold" grpId="1" nodeType="withEffect">
                                  <p:stCondLst>
                                    <p:cond delay="0"/>
                                  </p:stCondLst>
                                  <p:childTnLst>
                                    <p:set>
                                      <p:cBhvr>
                                        <p:cTn id="96" dur="1" fill="hold">
                                          <p:stCondLst>
                                            <p:cond delay="0"/>
                                          </p:stCondLst>
                                        </p:cTn>
                                        <p:tgtEl>
                                          <p:spTgt spid="67"/>
                                        </p:tgtEl>
                                        <p:attrNameLst>
                                          <p:attrName>style.visibility</p:attrName>
                                        </p:attrNameLst>
                                      </p:cBhvr>
                                      <p:to>
                                        <p:strVal val="visible"/>
                                      </p:to>
                                    </p:set>
                                    <p:animEffect transition="in" filter="fade">
                                      <p:cBhvr>
                                        <p:cTn id="97" dur="1000"/>
                                        <p:tgtEl>
                                          <p:spTgt spid="67"/>
                                        </p:tgtEl>
                                      </p:cBhvr>
                                    </p:animEffect>
                                    <p:anim calcmode="lin" valueType="num">
                                      <p:cBhvr>
                                        <p:cTn id="98" dur="1000" fill="hold"/>
                                        <p:tgtEl>
                                          <p:spTgt spid="67"/>
                                        </p:tgtEl>
                                        <p:attrNameLst>
                                          <p:attrName>style.rotation</p:attrName>
                                        </p:attrNameLst>
                                      </p:cBhvr>
                                      <p:tavLst>
                                        <p:tav tm="0">
                                          <p:val>
                                            <p:fltVal val="720"/>
                                          </p:val>
                                        </p:tav>
                                        <p:tav tm="100000">
                                          <p:val>
                                            <p:fltVal val="0"/>
                                          </p:val>
                                        </p:tav>
                                      </p:tavLst>
                                    </p:anim>
                                    <p:anim calcmode="lin" valueType="num">
                                      <p:cBhvr>
                                        <p:cTn id="99" dur="1000" fill="hold"/>
                                        <p:tgtEl>
                                          <p:spTgt spid="67"/>
                                        </p:tgtEl>
                                        <p:attrNameLst>
                                          <p:attrName>ppt_h</p:attrName>
                                        </p:attrNameLst>
                                      </p:cBhvr>
                                      <p:tavLst>
                                        <p:tav tm="0">
                                          <p:val>
                                            <p:fltVal val="0"/>
                                          </p:val>
                                        </p:tav>
                                        <p:tav tm="100000">
                                          <p:val>
                                            <p:strVal val="#ppt_h"/>
                                          </p:val>
                                        </p:tav>
                                      </p:tavLst>
                                    </p:anim>
                                    <p:anim calcmode="lin" valueType="num">
                                      <p:cBhvr>
                                        <p:cTn id="100" dur="1000" fill="hold"/>
                                        <p:tgtEl>
                                          <p:spTgt spid="67"/>
                                        </p:tgtEl>
                                        <p:attrNameLst>
                                          <p:attrName>ppt_w</p:attrName>
                                        </p:attrNameLst>
                                      </p:cBhvr>
                                      <p:tavLst>
                                        <p:tav tm="0">
                                          <p:val>
                                            <p:fltVal val="0"/>
                                          </p:val>
                                        </p:tav>
                                        <p:tav tm="100000">
                                          <p:val>
                                            <p:strVal val="#ppt_w"/>
                                          </p:val>
                                        </p:tav>
                                      </p:tavLst>
                                    </p:anim>
                                  </p:childTnLst>
                                </p:cTn>
                              </p:par>
                            </p:childTnLst>
                          </p:cTn>
                        </p:par>
                        <p:par>
                          <p:cTn id="101" fill="hold">
                            <p:stCondLst>
                              <p:cond delay="1000"/>
                            </p:stCondLst>
                            <p:childTnLst>
                              <p:par>
                                <p:cTn id="102" presetID="23" presetClass="entr" presetSubtype="528" fill="hold" grpId="0" nodeType="afterEffect">
                                  <p:stCondLst>
                                    <p:cond delay="0"/>
                                  </p:stCondLst>
                                  <p:childTnLst>
                                    <p:set>
                                      <p:cBhvr>
                                        <p:cTn id="103" dur="1" fill="hold">
                                          <p:stCondLst>
                                            <p:cond delay="0"/>
                                          </p:stCondLst>
                                        </p:cTn>
                                        <p:tgtEl>
                                          <p:spTgt spid="57"/>
                                        </p:tgtEl>
                                        <p:attrNameLst>
                                          <p:attrName>style.visibility</p:attrName>
                                        </p:attrNameLst>
                                      </p:cBhvr>
                                      <p:to>
                                        <p:strVal val="visible"/>
                                      </p:to>
                                    </p:set>
                                    <p:anim calcmode="lin" valueType="num">
                                      <p:cBhvr>
                                        <p:cTn id="104" dur="1500" fill="hold"/>
                                        <p:tgtEl>
                                          <p:spTgt spid="57"/>
                                        </p:tgtEl>
                                        <p:attrNameLst>
                                          <p:attrName>ppt_w</p:attrName>
                                        </p:attrNameLst>
                                      </p:cBhvr>
                                      <p:tavLst>
                                        <p:tav tm="0">
                                          <p:val>
                                            <p:fltVal val="0"/>
                                          </p:val>
                                        </p:tav>
                                        <p:tav tm="100000">
                                          <p:val>
                                            <p:strVal val="#ppt_w"/>
                                          </p:val>
                                        </p:tav>
                                      </p:tavLst>
                                    </p:anim>
                                    <p:anim calcmode="lin" valueType="num">
                                      <p:cBhvr>
                                        <p:cTn id="105" dur="1500" fill="hold"/>
                                        <p:tgtEl>
                                          <p:spTgt spid="57"/>
                                        </p:tgtEl>
                                        <p:attrNameLst>
                                          <p:attrName>ppt_h</p:attrName>
                                        </p:attrNameLst>
                                      </p:cBhvr>
                                      <p:tavLst>
                                        <p:tav tm="0">
                                          <p:val>
                                            <p:fltVal val="0"/>
                                          </p:val>
                                        </p:tav>
                                        <p:tav tm="100000">
                                          <p:val>
                                            <p:strVal val="#ppt_h"/>
                                          </p:val>
                                        </p:tav>
                                      </p:tavLst>
                                    </p:anim>
                                    <p:anim calcmode="lin" valueType="num">
                                      <p:cBhvr>
                                        <p:cTn id="106" dur="1500" fill="hold"/>
                                        <p:tgtEl>
                                          <p:spTgt spid="57"/>
                                        </p:tgtEl>
                                        <p:attrNameLst>
                                          <p:attrName>ppt_x</p:attrName>
                                        </p:attrNameLst>
                                      </p:cBhvr>
                                      <p:tavLst>
                                        <p:tav tm="0">
                                          <p:val>
                                            <p:fltVal val="0.5"/>
                                          </p:val>
                                        </p:tav>
                                        <p:tav tm="100000">
                                          <p:val>
                                            <p:strVal val="#ppt_x"/>
                                          </p:val>
                                        </p:tav>
                                      </p:tavLst>
                                    </p:anim>
                                    <p:anim calcmode="lin" valueType="num">
                                      <p:cBhvr>
                                        <p:cTn id="107" dur="1500" fill="hold"/>
                                        <p:tgtEl>
                                          <p:spTgt spid="57"/>
                                        </p:tgtEl>
                                        <p:attrNameLst>
                                          <p:attrName>ppt_y</p:attrName>
                                        </p:attrNameLst>
                                      </p:cBhvr>
                                      <p:tavLst>
                                        <p:tav tm="0">
                                          <p:val>
                                            <p:fltVal val="0.5"/>
                                          </p:val>
                                        </p:tav>
                                        <p:tav tm="100000">
                                          <p:val>
                                            <p:strVal val="#ppt_y"/>
                                          </p:val>
                                        </p:tav>
                                      </p:tavLst>
                                    </p:anim>
                                  </p:childTnLst>
                                </p:cTn>
                              </p:par>
                              <p:par>
                                <p:cTn id="108" presetID="23" presetClass="entr" presetSubtype="528" fill="hold" grpId="0" nodeType="withEffect">
                                  <p:stCondLst>
                                    <p:cond delay="0"/>
                                  </p:stCondLst>
                                  <p:childTnLst>
                                    <p:set>
                                      <p:cBhvr>
                                        <p:cTn id="109" dur="1" fill="hold">
                                          <p:stCondLst>
                                            <p:cond delay="0"/>
                                          </p:stCondLst>
                                        </p:cTn>
                                        <p:tgtEl>
                                          <p:spTgt spid="68"/>
                                        </p:tgtEl>
                                        <p:attrNameLst>
                                          <p:attrName>style.visibility</p:attrName>
                                        </p:attrNameLst>
                                      </p:cBhvr>
                                      <p:to>
                                        <p:strVal val="visible"/>
                                      </p:to>
                                    </p:set>
                                    <p:anim calcmode="lin" valueType="num">
                                      <p:cBhvr>
                                        <p:cTn id="110" dur="1500" fill="hold"/>
                                        <p:tgtEl>
                                          <p:spTgt spid="68"/>
                                        </p:tgtEl>
                                        <p:attrNameLst>
                                          <p:attrName>ppt_w</p:attrName>
                                        </p:attrNameLst>
                                      </p:cBhvr>
                                      <p:tavLst>
                                        <p:tav tm="0">
                                          <p:val>
                                            <p:fltVal val="0"/>
                                          </p:val>
                                        </p:tav>
                                        <p:tav tm="100000">
                                          <p:val>
                                            <p:strVal val="#ppt_w"/>
                                          </p:val>
                                        </p:tav>
                                      </p:tavLst>
                                    </p:anim>
                                    <p:anim calcmode="lin" valueType="num">
                                      <p:cBhvr>
                                        <p:cTn id="111" dur="1500" fill="hold"/>
                                        <p:tgtEl>
                                          <p:spTgt spid="68"/>
                                        </p:tgtEl>
                                        <p:attrNameLst>
                                          <p:attrName>ppt_h</p:attrName>
                                        </p:attrNameLst>
                                      </p:cBhvr>
                                      <p:tavLst>
                                        <p:tav tm="0">
                                          <p:val>
                                            <p:fltVal val="0"/>
                                          </p:val>
                                        </p:tav>
                                        <p:tav tm="100000">
                                          <p:val>
                                            <p:strVal val="#ppt_h"/>
                                          </p:val>
                                        </p:tav>
                                      </p:tavLst>
                                    </p:anim>
                                    <p:anim calcmode="lin" valueType="num">
                                      <p:cBhvr>
                                        <p:cTn id="112" dur="1500" fill="hold"/>
                                        <p:tgtEl>
                                          <p:spTgt spid="68"/>
                                        </p:tgtEl>
                                        <p:attrNameLst>
                                          <p:attrName>ppt_x</p:attrName>
                                        </p:attrNameLst>
                                      </p:cBhvr>
                                      <p:tavLst>
                                        <p:tav tm="0">
                                          <p:val>
                                            <p:fltVal val="0.5"/>
                                          </p:val>
                                        </p:tav>
                                        <p:tav tm="100000">
                                          <p:val>
                                            <p:strVal val="#ppt_x"/>
                                          </p:val>
                                        </p:tav>
                                      </p:tavLst>
                                    </p:anim>
                                    <p:anim calcmode="lin" valueType="num">
                                      <p:cBhvr>
                                        <p:cTn id="113" dur="1500" fill="hold"/>
                                        <p:tgtEl>
                                          <p:spTgt spid="68"/>
                                        </p:tgtEl>
                                        <p:attrNameLst>
                                          <p:attrName>ppt_y</p:attrName>
                                        </p:attrNameLst>
                                      </p:cBhvr>
                                      <p:tavLst>
                                        <p:tav tm="0">
                                          <p:val>
                                            <p:fltVal val="0.5"/>
                                          </p:val>
                                        </p:tav>
                                        <p:tav tm="100000">
                                          <p:val>
                                            <p:strVal val="#ppt_y"/>
                                          </p:val>
                                        </p:tav>
                                      </p:tavLst>
                                    </p:anim>
                                  </p:childTnLst>
                                </p:cTn>
                              </p:par>
                            </p:childTnLst>
                          </p:cTn>
                        </p:par>
                        <p:par>
                          <p:cTn id="114" fill="hold">
                            <p:stCondLst>
                              <p:cond delay="2500"/>
                            </p:stCondLst>
                            <p:childTnLst>
                              <p:par>
                                <p:cTn id="115" presetID="22" presetClass="entr" presetSubtype="8" fill="hold" grpId="0" nodeType="afterEffect">
                                  <p:stCondLst>
                                    <p:cond delay="0"/>
                                  </p:stCondLst>
                                  <p:childTnLst>
                                    <p:set>
                                      <p:cBhvr>
                                        <p:cTn id="116" dur="1" fill="hold">
                                          <p:stCondLst>
                                            <p:cond delay="0"/>
                                          </p:stCondLst>
                                        </p:cTn>
                                        <p:tgtEl>
                                          <p:spTgt spid="60"/>
                                        </p:tgtEl>
                                        <p:attrNameLst>
                                          <p:attrName>style.visibility</p:attrName>
                                        </p:attrNameLst>
                                      </p:cBhvr>
                                      <p:to>
                                        <p:strVal val="visible"/>
                                      </p:to>
                                    </p:set>
                                    <p:animEffect transition="in" filter="wipe(left)">
                                      <p:cBhvr>
                                        <p:cTn id="117" dur="500"/>
                                        <p:tgtEl>
                                          <p:spTgt spid="60"/>
                                        </p:tgtEl>
                                      </p:cBhvr>
                                    </p:animEffect>
                                  </p:childTnLst>
                                </p:cTn>
                              </p:par>
                              <p:par>
                                <p:cTn id="118" presetID="22" presetClass="entr" presetSubtype="8" fill="hold" grpId="0" nodeType="withEffect">
                                  <p:stCondLst>
                                    <p:cond delay="0"/>
                                  </p:stCondLst>
                                  <p:childTnLst>
                                    <p:set>
                                      <p:cBhvr>
                                        <p:cTn id="119" dur="1" fill="hold">
                                          <p:stCondLst>
                                            <p:cond delay="0"/>
                                          </p:stCondLst>
                                        </p:cTn>
                                        <p:tgtEl>
                                          <p:spTgt spid="61"/>
                                        </p:tgtEl>
                                        <p:attrNameLst>
                                          <p:attrName>style.visibility</p:attrName>
                                        </p:attrNameLst>
                                      </p:cBhvr>
                                      <p:to>
                                        <p:strVal val="visible"/>
                                      </p:to>
                                    </p:set>
                                    <p:animEffect transition="in" filter="wipe(left)">
                                      <p:cBhvr>
                                        <p:cTn id="120" dur="500"/>
                                        <p:tgtEl>
                                          <p:spTgt spid="61"/>
                                        </p:tgtEl>
                                      </p:cBhvr>
                                    </p:animEffect>
                                  </p:childTnLst>
                                </p:cTn>
                              </p:par>
                            </p:childTnLst>
                          </p:cTn>
                        </p:par>
                        <p:par>
                          <p:cTn id="121" fill="hold">
                            <p:stCondLst>
                              <p:cond delay="3000"/>
                            </p:stCondLst>
                            <p:childTnLst>
                              <p:par>
                                <p:cTn id="122" presetID="22" presetClass="entr" presetSubtype="8" fill="hold" grpId="0" nodeType="after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wipe(left)">
                                      <p:cBhvr>
                                        <p:cTn id="124" dur="500"/>
                                        <p:tgtEl>
                                          <p:spTgt spid="55"/>
                                        </p:tgtEl>
                                      </p:cBhvr>
                                    </p:animEffect>
                                  </p:childTnLst>
                                </p:cTn>
                              </p:par>
                              <p:par>
                                <p:cTn id="125" presetID="22" presetClass="entr" presetSubtype="8" fill="hold" grpId="0" nodeType="withEffect">
                                  <p:stCondLst>
                                    <p:cond delay="0"/>
                                  </p:stCondLst>
                                  <p:childTnLst>
                                    <p:set>
                                      <p:cBhvr>
                                        <p:cTn id="126" dur="1" fill="hold">
                                          <p:stCondLst>
                                            <p:cond delay="0"/>
                                          </p:stCondLst>
                                        </p:cTn>
                                        <p:tgtEl>
                                          <p:spTgt spid="56"/>
                                        </p:tgtEl>
                                        <p:attrNameLst>
                                          <p:attrName>style.visibility</p:attrName>
                                        </p:attrNameLst>
                                      </p:cBhvr>
                                      <p:to>
                                        <p:strVal val="visible"/>
                                      </p:to>
                                    </p:set>
                                    <p:animEffect transition="in" filter="wipe(left)">
                                      <p:cBhvr>
                                        <p:cTn id="127" dur="500"/>
                                        <p:tgtEl>
                                          <p:spTgt spid="56"/>
                                        </p:tgtEl>
                                      </p:cBhvr>
                                    </p:animEffect>
                                  </p:childTnLst>
                                </p:cTn>
                              </p:par>
                            </p:childTnLst>
                          </p:cTn>
                        </p:par>
                        <p:par>
                          <p:cTn id="128" fill="hold">
                            <p:stCondLst>
                              <p:cond delay="3500"/>
                            </p:stCondLst>
                            <p:childTnLst>
                              <p:par>
                                <p:cTn id="129" presetID="22" presetClass="entr" presetSubtype="8" fill="hold" grpId="0" nodeType="afterEffect">
                                  <p:stCondLst>
                                    <p:cond delay="0"/>
                                  </p:stCondLst>
                                  <p:childTnLst>
                                    <p:set>
                                      <p:cBhvr>
                                        <p:cTn id="130" dur="1" fill="hold">
                                          <p:stCondLst>
                                            <p:cond delay="0"/>
                                          </p:stCondLst>
                                        </p:cTn>
                                        <p:tgtEl>
                                          <p:spTgt spid="62"/>
                                        </p:tgtEl>
                                        <p:attrNameLst>
                                          <p:attrName>style.visibility</p:attrName>
                                        </p:attrNameLst>
                                      </p:cBhvr>
                                      <p:to>
                                        <p:strVal val="visible"/>
                                      </p:to>
                                    </p:set>
                                    <p:animEffect transition="in" filter="wipe(left)">
                                      <p:cBhvr>
                                        <p:cTn id="131" dur="500"/>
                                        <p:tgtEl>
                                          <p:spTgt spid="62"/>
                                        </p:tgtEl>
                                      </p:cBhvr>
                                    </p:animEffect>
                                  </p:childTnLst>
                                </p:cTn>
                              </p:par>
                              <p:par>
                                <p:cTn id="132" presetID="22" presetClass="entr" presetSubtype="8" fill="hold" grpId="0" nodeType="withEffect">
                                  <p:stCondLst>
                                    <p:cond delay="0"/>
                                  </p:stCondLst>
                                  <p:childTnLst>
                                    <p:set>
                                      <p:cBhvr>
                                        <p:cTn id="133" dur="1" fill="hold">
                                          <p:stCondLst>
                                            <p:cond delay="0"/>
                                          </p:stCondLst>
                                        </p:cTn>
                                        <p:tgtEl>
                                          <p:spTgt spid="63"/>
                                        </p:tgtEl>
                                        <p:attrNameLst>
                                          <p:attrName>style.visibility</p:attrName>
                                        </p:attrNameLst>
                                      </p:cBhvr>
                                      <p:to>
                                        <p:strVal val="visible"/>
                                      </p:to>
                                    </p:set>
                                    <p:animEffect transition="in" filter="wipe(left)">
                                      <p:cBhvr>
                                        <p:cTn id="134" dur="500"/>
                                        <p:tgtEl>
                                          <p:spTgt spid="63"/>
                                        </p:tgtEl>
                                      </p:cBhvr>
                                    </p:animEffect>
                                  </p:childTnLst>
                                </p:cTn>
                              </p:par>
                            </p:childTnLst>
                          </p:cTn>
                        </p:par>
                        <p:par>
                          <p:cTn id="135" fill="hold">
                            <p:stCondLst>
                              <p:cond delay="4000"/>
                            </p:stCondLst>
                            <p:childTnLst>
                              <p:par>
                                <p:cTn id="136" presetID="22" presetClass="entr" presetSubtype="8" fill="hold" grpId="0" nodeType="afterEffect">
                                  <p:stCondLst>
                                    <p:cond delay="0"/>
                                  </p:stCondLst>
                                  <p:childTnLst>
                                    <p:set>
                                      <p:cBhvr>
                                        <p:cTn id="137" dur="1" fill="hold">
                                          <p:stCondLst>
                                            <p:cond delay="0"/>
                                          </p:stCondLst>
                                        </p:cTn>
                                        <p:tgtEl>
                                          <p:spTgt spid="58"/>
                                        </p:tgtEl>
                                        <p:attrNameLst>
                                          <p:attrName>style.visibility</p:attrName>
                                        </p:attrNameLst>
                                      </p:cBhvr>
                                      <p:to>
                                        <p:strVal val="visible"/>
                                      </p:to>
                                    </p:set>
                                    <p:animEffect transition="in" filter="wipe(left)">
                                      <p:cBhvr>
                                        <p:cTn id="138" dur="500"/>
                                        <p:tgtEl>
                                          <p:spTgt spid="58"/>
                                        </p:tgtEl>
                                      </p:cBhvr>
                                    </p:animEffect>
                                  </p:childTnLst>
                                </p:cTn>
                              </p:par>
                              <p:par>
                                <p:cTn id="139" presetID="22" presetClass="entr" presetSubtype="8" fill="hold" grpId="0" nodeType="withEffect">
                                  <p:stCondLst>
                                    <p:cond delay="0"/>
                                  </p:stCondLst>
                                  <p:childTnLst>
                                    <p:set>
                                      <p:cBhvr>
                                        <p:cTn id="140" dur="1" fill="hold">
                                          <p:stCondLst>
                                            <p:cond delay="0"/>
                                          </p:stCondLst>
                                        </p:cTn>
                                        <p:tgtEl>
                                          <p:spTgt spid="59"/>
                                        </p:tgtEl>
                                        <p:attrNameLst>
                                          <p:attrName>style.visibility</p:attrName>
                                        </p:attrNameLst>
                                      </p:cBhvr>
                                      <p:to>
                                        <p:strVal val="visible"/>
                                      </p:to>
                                    </p:set>
                                    <p:animEffect transition="in" filter="wipe(left)">
                                      <p:cBhvr>
                                        <p:cTn id="14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1" grpId="1" animBg="1"/>
      <p:bldP spid="52" grpId="0" animBg="1"/>
      <p:bldP spid="52" grpId="1" animBg="1"/>
      <p:bldP spid="53" grpId="0" animBg="1"/>
      <p:bldP spid="53" grpId="1" animBg="1"/>
      <p:bldP spid="54" grpId="0" animBg="1"/>
      <p:bldP spid="54" grpId="1" animBg="1"/>
      <p:bldP spid="55" grpId="0"/>
      <p:bldP spid="56" grpId="0"/>
      <p:bldP spid="57" grpId="0"/>
      <p:bldP spid="58" grpId="0"/>
      <p:bldP spid="59" grpId="0"/>
      <p:bldP spid="60" grpId="0"/>
      <p:bldP spid="61" grpId="0"/>
      <p:bldP spid="62" grpId="0"/>
      <p:bldP spid="63" grpId="0"/>
      <p:bldP spid="64" grpId="0"/>
      <p:bldP spid="64" grpId="1"/>
      <p:bldP spid="65" grpId="0"/>
      <p:bldP spid="65" grpId="1"/>
      <p:bldP spid="66" grpId="0"/>
      <p:bldP spid="66" grpId="1"/>
      <p:bldP spid="67" grpId="0"/>
      <p:bldP spid="67" grpId="1"/>
      <p:bldP spid="6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90"/>
          <p:cNvSpPr/>
          <p:nvPr/>
        </p:nvSpPr>
        <p:spPr>
          <a:xfrm>
            <a:off x="3208591" y="1448187"/>
            <a:ext cx="2232837" cy="2232837"/>
          </a:xfrm>
          <a:prstGeom prst="ellipse">
            <a:avLst/>
          </a:prstGeom>
          <a:noFill/>
          <a:ln w="127000">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0" name="Oval 91"/>
          <p:cNvSpPr/>
          <p:nvPr/>
        </p:nvSpPr>
        <p:spPr>
          <a:xfrm>
            <a:off x="3345486" y="1585082"/>
            <a:ext cx="1959049" cy="1959049"/>
          </a:xfrm>
          <a:prstGeom prst="ellipse">
            <a:avLst/>
          </a:prstGeom>
          <a:noFill/>
          <a:ln w="127000">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1" name="Oval 92"/>
          <p:cNvSpPr/>
          <p:nvPr/>
        </p:nvSpPr>
        <p:spPr>
          <a:xfrm>
            <a:off x="3481476" y="1721072"/>
            <a:ext cx="1687068" cy="1687068"/>
          </a:xfrm>
          <a:prstGeom prst="ellipse">
            <a:avLst/>
          </a:prstGeom>
          <a:noFill/>
          <a:ln w="127000">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2" name="Oval 93"/>
          <p:cNvSpPr/>
          <p:nvPr/>
        </p:nvSpPr>
        <p:spPr>
          <a:xfrm>
            <a:off x="3618636" y="1858231"/>
            <a:ext cx="1412748" cy="1412748"/>
          </a:xfrm>
          <a:prstGeom prst="ellipse">
            <a:avLst/>
          </a:prstGeom>
          <a:noFill/>
          <a:ln w="127000" cap="rnd">
            <a:solidFill>
              <a:schemeClr val="tx1">
                <a:lumMod val="65000"/>
                <a:lumOff val="3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3" name="Arc 94"/>
          <p:cNvSpPr/>
          <p:nvPr/>
        </p:nvSpPr>
        <p:spPr>
          <a:xfrm>
            <a:off x="3208591" y="1448187"/>
            <a:ext cx="2232837" cy="2232837"/>
          </a:xfrm>
          <a:prstGeom prst="arc">
            <a:avLst>
              <a:gd name="adj1" fmla="val 16200000"/>
              <a:gd name="adj2" fmla="val 20886546"/>
            </a:avLst>
          </a:prstGeom>
          <a:noFill/>
          <a:ln w="1270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4" name="Arc 95"/>
          <p:cNvSpPr/>
          <p:nvPr/>
        </p:nvSpPr>
        <p:spPr>
          <a:xfrm>
            <a:off x="3345486" y="1585081"/>
            <a:ext cx="1959049" cy="1959049"/>
          </a:xfrm>
          <a:prstGeom prst="arc">
            <a:avLst>
              <a:gd name="adj1" fmla="val 12350273"/>
              <a:gd name="adj2" fmla="val 15240146"/>
            </a:avLst>
          </a:prstGeom>
          <a:noFill/>
          <a:ln w="1270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25" name="Arc 96"/>
          <p:cNvSpPr/>
          <p:nvPr/>
        </p:nvSpPr>
        <p:spPr>
          <a:xfrm>
            <a:off x="3481476" y="1721072"/>
            <a:ext cx="1687068" cy="1687068"/>
          </a:xfrm>
          <a:prstGeom prst="arc">
            <a:avLst>
              <a:gd name="adj1" fmla="val 3842578"/>
              <a:gd name="adj2" fmla="val 9752989"/>
            </a:avLst>
          </a:prstGeom>
          <a:noFill/>
          <a:ln w="127000"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43" name="Arc 97"/>
          <p:cNvSpPr/>
          <p:nvPr/>
        </p:nvSpPr>
        <p:spPr>
          <a:xfrm>
            <a:off x="3618636" y="1858231"/>
            <a:ext cx="1412748" cy="1412748"/>
          </a:xfrm>
          <a:prstGeom prst="arc">
            <a:avLst>
              <a:gd name="adj1" fmla="val 21482739"/>
              <a:gd name="adj2" fmla="val 2573572"/>
            </a:avLst>
          </a:prstGeom>
          <a:noFill/>
          <a:ln w="127000"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44" name="TextBox 98"/>
          <p:cNvSpPr txBox="1"/>
          <p:nvPr/>
        </p:nvSpPr>
        <p:spPr>
          <a:xfrm>
            <a:off x="3753860" y="2252982"/>
            <a:ext cx="1142299" cy="499993"/>
          </a:xfrm>
          <a:prstGeom prst="rect">
            <a:avLst/>
          </a:prstGeom>
          <a:noFill/>
        </p:spPr>
        <p:txBody>
          <a:bodyPr wrap="square" lIns="68568" tIns="34285" rIns="68568" bIns="34285" rtlCol="0">
            <a:spAutoFit/>
          </a:bodyPr>
          <a:lstStyle/>
          <a:p>
            <a:pPr algn="ctr"/>
            <a:r>
              <a:rPr lang="zh-CN" altLang="en-US" sz="1200" b="1" dirty="0" smtClean="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smtClean="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ct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a:t>
            </a:r>
            <a:r>
              <a:rPr lang="zh-CN" altLang="en-US" sz="800" spc="225" dirty="0" smtClean="0">
                <a:solidFill>
                  <a:schemeClr val="bg1">
                    <a:lumMod val="50000"/>
                  </a:schemeClr>
                </a:solidFill>
                <a:latin typeface="微软雅黑" panose="020B0503020204020204" pitchFamily="34" charset="-122"/>
                <a:ea typeface="微软雅黑" panose="020B0503020204020204" pitchFamily="34" charset="-122"/>
              </a:rPr>
              <a:t>介绍</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cxnSp>
        <p:nvCxnSpPr>
          <p:cNvPr id="45" name="Straight Connector 100"/>
          <p:cNvCxnSpPr/>
          <p:nvPr/>
        </p:nvCxnSpPr>
        <p:spPr>
          <a:xfrm>
            <a:off x="5518514" y="2349296"/>
            <a:ext cx="685800" cy="0"/>
          </a:xfrm>
          <a:prstGeom prst="line">
            <a:avLst/>
          </a:prstGeom>
          <a:ln w="3175">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6" name="Straight Connector 101"/>
          <p:cNvCxnSpPr/>
          <p:nvPr/>
        </p:nvCxnSpPr>
        <p:spPr>
          <a:xfrm>
            <a:off x="4842018" y="3098891"/>
            <a:ext cx="1028700" cy="0"/>
          </a:xfrm>
          <a:prstGeom prst="line">
            <a:avLst/>
          </a:prstGeom>
          <a:ln w="3175">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47" name="TextBox 103"/>
          <p:cNvSpPr txBox="1"/>
          <p:nvPr/>
        </p:nvSpPr>
        <p:spPr>
          <a:xfrm>
            <a:off x="6281399" y="2199255"/>
            <a:ext cx="530434" cy="300082"/>
          </a:xfrm>
          <a:prstGeom prst="rect">
            <a:avLst/>
          </a:prstGeom>
          <a:noFill/>
        </p:spPr>
        <p:txBody>
          <a:bodyPr wrap="none" lIns="68568" tIns="34285" rIns="68568" bIns="34285" rtlCol="0">
            <a:spAutoFit/>
          </a:bodyPr>
          <a:lstStyle/>
          <a:p>
            <a:r>
              <a:rPr lang="en-US" sz="1500" b="1"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rPr>
              <a:t>55%</a:t>
            </a:r>
            <a:endParaRPr lang="en-US" sz="1500"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8" name="TextBox 104"/>
          <p:cNvSpPr txBox="1"/>
          <p:nvPr/>
        </p:nvSpPr>
        <p:spPr>
          <a:xfrm>
            <a:off x="6810123" y="2141547"/>
            <a:ext cx="157763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49" name="TextBox 105"/>
          <p:cNvSpPr txBox="1"/>
          <p:nvPr/>
        </p:nvSpPr>
        <p:spPr>
          <a:xfrm>
            <a:off x="5934099" y="2970897"/>
            <a:ext cx="524751" cy="299999"/>
          </a:xfrm>
          <a:prstGeom prst="rect">
            <a:avLst/>
          </a:prstGeom>
          <a:noFill/>
        </p:spPr>
        <p:txBody>
          <a:bodyPr wrap="none" lIns="68568" tIns="34285" rIns="68568" bIns="34285" rtlCol="0">
            <a:spAutoFit/>
          </a:bodyPr>
          <a:lstStyle/>
          <a:p>
            <a:r>
              <a:rPr lang="en-US" sz="1500" b="1" dirty="0" smtClean="0">
                <a:solidFill>
                  <a:schemeClr val="accent4"/>
                </a:solidFill>
                <a:latin typeface="Open Sans" panose="020B0606030504020204" pitchFamily="34" charset="0"/>
                <a:ea typeface="Open Sans" panose="020B0606030504020204" pitchFamily="34" charset="0"/>
                <a:cs typeface="Open Sans" panose="020B0606030504020204" pitchFamily="34" charset="0"/>
              </a:rPr>
              <a:t>15%</a:t>
            </a:r>
            <a:endParaRPr lang="en-US" sz="1500" b="1" dirty="0">
              <a:solidFill>
                <a:schemeClr val="accent4"/>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0" name="TextBox 106"/>
          <p:cNvSpPr txBox="1"/>
          <p:nvPr/>
        </p:nvSpPr>
        <p:spPr>
          <a:xfrm>
            <a:off x="6464533" y="2915698"/>
            <a:ext cx="157763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cxnSp>
        <p:nvCxnSpPr>
          <p:cNvPr id="51" name="Straight Connector 107"/>
          <p:cNvCxnSpPr/>
          <p:nvPr/>
        </p:nvCxnSpPr>
        <p:spPr>
          <a:xfrm>
            <a:off x="2723290" y="2199254"/>
            <a:ext cx="685800" cy="0"/>
          </a:xfrm>
          <a:prstGeom prst="line">
            <a:avLst/>
          </a:prstGeom>
          <a:ln w="3175">
            <a:solidFill>
              <a:srgbClr val="7F8C8D"/>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52" name="TextBox 108"/>
          <p:cNvSpPr txBox="1"/>
          <p:nvPr/>
        </p:nvSpPr>
        <p:spPr>
          <a:xfrm>
            <a:off x="2154262" y="2049214"/>
            <a:ext cx="524751" cy="299999"/>
          </a:xfrm>
          <a:prstGeom prst="rect">
            <a:avLst/>
          </a:prstGeom>
          <a:noFill/>
        </p:spPr>
        <p:txBody>
          <a:bodyPr wrap="none" lIns="68568" tIns="34285" rIns="68568" bIns="34285" rtlCol="0">
            <a:spAutoFit/>
          </a:bodyPr>
          <a:lstStyle/>
          <a:p>
            <a:pPr algn="r"/>
            <a:r>
              <a:rPr lang="en-US" sz="1500" b="1" dirty="0" smtClean="0">
                <a:solidFill>
                  <a:schemeClr val="accent2"/>
                </a:solidFill>
                <a:latin typeface="Open Sans" panose="020B0606030504020204" pitchFamily="34" charset="0"/>
                <a:ea typeface="Open Sans" panose="020B0606030504020204" pitchFamily="34" charset="0"/>
                <a:cs typeface="Open Sans" panose="020B0606030504020204" pitchFamily="34" charset="0"/>
              </a:rPr>
              <a:t>35%</a:t>
            </a:r>
            <a:endParaRPr lang="en-US" sz="1500" b="1" dirty="0">
              <a:solidFill>
                <a:schemeClr val="accent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3" name="TextBox 109"/>
          <p:cNvSpPr txBox="1"/>
          <p:nvPr/>
        </p:nvSpPr>
        <p:spPr>
          <a:xfrm>
            <a:off x="612672" y="1991505"/>
            <a:ext cx="1537616" cy="746138"/>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cxnSp>
        <p:nvCxnSpPr>
          <p:cNvPr id="54" name="Straight Connector 110"/>
          <p:cNvCxnSpPr/>
          <p:nvPr/>
        </p:nvCxnSpPr>
        <p:spPr>
          <a:xfrm>
            <a:off x="2795676" y="2795247"/>
            <a:ext cx="685800" cy="0"/>
          </a:xfrm>
          <a:prstGeom prst="line">
            <a:avLst/>
          </a:prstGeom>
          <a:ln w="3175">
            <a:solidFill>
              <a:srgbClr val="7F8C8D"/>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112"/>
          <p:cNvCxnSpPr/>
          <p:nvPr/>
        </p:nvCxnSpPr>
        <p:spPr>
          <a:xfrm>
            <a:off x="2795675" y="2795247"/>
            <a:ext cx="0" cy="244928"/>
          </a:xfrm>
          <a:prstGeom prst="line">
            <a:avLst/>
          </a:prstGeom>
          <a:ln w="3175">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6" name="TextBox 113"/>
          <p:cNvSpPr txBox="1"/>
          <p:nvPr/>
        </p:nvSpPr>
        <p:spPr>
          <a:xfrm>
            <a:off x="2514084" y="3181155"/>
            <a:ext cx="530434" cy="300082"/>
          </a:xfrm>
          <a:prstGeom prst="rect">
            <a:avLst/>
          </a:prstGeom>
          <a:noFill/>
        </p:spPr>
        <p:txBody>
          <a:bodyPr wrap="none" lIns="68568" tIns="34285" rIns="68568" bIns="34285" rtlCol="0">
            <a:spAutoFit/>
          </a:bodyPr>
          <a:lstStyle/>
          <a:p>
            <a:pPr algn="r"/>
            <a:r>
              <a:rPr lang="en-US" sz="1500" b="1" dirty="0" smtClean="0">
                <a:solidFill>
                  <a:schemeClr val="accent3"/>
                </a:solidFill>
                <a:latin typeface="Open Sans" panose="020B0606030504020204" pitchFamily="34" charset="0"/>
                <a:ea typeface="Open Sans" panose="020B0606030504020204" pitchFamily="34" charset="0"/>
                <a:cs typeface="Open Sans" panose="020B0606030504020204" pitchFamily="34" charset="0"/>
              </a:rPr>
              <a:t>45%</a:t>
            </a:r>
            <a:endParaRPr lang="en-US" sz="1500" b="1"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7" name="TextBox 114"/>
          <p:cNvSpPr txBox="1"/>
          <p:nvPr/>
        </p:nvSpPr>
        <p:spPr>
          <a:xfrm>
            <a:off x="1006000" y="3120110"/>
            <a:ext cx="1537616" cy="746138"/>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animEffect transition="in" filter="fade">
                                      <p:cBhvr>
                                        <p:cTn id="9" dur="500"/>
                                        <p:tgtEl>
                                          <p:spTgt spid="44"/>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heel(1)">
                                      <p:cBhvr>
                                        <p:cTn id="13" dur="1000"/>
                                        <p:tgtEl>
                                          <p:spTgt spid="22"/>
                                        </p:tgtEl>
                                      </p:cBhvr>
                                    </p:animEffect>
                                  </p:childTnLst>
                                </p:cTn>
                              </p:par>
                              <p:par>
                                <p:cTn id="14" presetID="21" presetClass="entr" presetSubtype="1" fill="hold" grpId="0" nodeType="withEffect">
                                  <p:stCondLst>
                                    <p:cond delay="250"/>
                                  </p:stCondLst>
                                  <p:childTnLst>
                                    <p:set>
                                      <p:cBhvr>
                                        <p:cTn id="15" dur="1" fill="hold">
                                          <p:stCondLst>
                                            <p:cond delay="0"/>
                                          </p:stCondLst>
                                        </p:cTn>
                                        <p:tgtEl>
                                          <p:spTgt spid="21"/>
                                        </p:tgtEl>
                                        <p:attrNameLst>
                                          <p:attrName>style.visibility</p:attrName>
                                        </p:attrNameLst>
                                      </p:cBhvr>
                                      <p:to>
                                        <p:strVal val="visible"/>
                                      </p:to>
                                    </p:set>
                                    <p:animEffect transition="in" filter="wheel(1)">
                                      <p:cBhvr>
                                        <p:cTn id="16" dur="1000"/>
                                        <p:tgtEl>
                                          <p:spTgt spid="21"/>
                                        </p:tgtEl>
                                      </p:cBhvr>
                                    </p:animEffect>
                                  </p:childTnLst>
                                </p:cTn>
                              </p:par>
                              <p:par>
                                <p:cTn id="17" presetID="21" presetClass="entr" presetSubtype="1" fill="hold" grpId="0" nodeType="withEffect">
                                  <p:stCondLst>
                                    <p:cond delay="500"/>
                                  </p:stCondLst>
                                  <p:childTnLst>
                                    <p:set>
                                      <p:cBhvr>
                                        <p:cTn id="18" dur="1" fill="hold">
                                          <p:stCondLst>
                                            <p:cond delay="0"/>
                                          </p:stCondLst>
                                        </p:cTn>
                                        <p:tgtEl>
                                          <p:spTgt spid="20"/>
                                        </p:tgtEl>
                                        <p:attrNameLst>
                                          <p:attrName>style.visibility</p:attrName>
                                        </p:attrNameLst>
                                      </p:cBhvr>
                                      <p:to>
                                        <p:strVal val="visible"/>
                                      </p:to>
                                    </p:set>
                                    <p:animEffect transition="in" filter="wheel(1)">
                                      <p:cBhvr>
                                        <p:cTn id="19" dur="1000"/>
                                        <p:tgtEl>
                                          <p:spTgt spid="20"/>
                                        </p:tgtEl>
                                      </p:cBhvr>
                                    </p:animEffect>
                                  </p:childTnLst>
                                </p:cTn>
                              </p:par>
                              <p:par>
                                <p:cTn id="20" presetID="21" presetClass="entr" presetSubtype="1" fill="hold" grpId="0" nodeType="withEffect">
                                  <p:stCondLst>
                                    <p:cond delay="750"/>
                                  </p:stCondLst>
                                  <p:childTnLst>
                                    <p:set>
                                      <p:cBhvr>
                                        <p:cTn id="21" dur="1" fill="hold">
                                          <p:stCondLst>
                                            <p:cond delay="0"/>
                                          </p:stCondLst>
                                        </p:cTn>
                                        <p:tgtEl>
                                          <p:spTgt spid="19"/>
                                        </p:tgtEl>
                                        <p:attrNameLst>
                                          <p:attrName>style.visibility</p:attrName>
                                        </p:attrNameLst>
                                      </p:cBhvr>
                                      <p:to>
                                        <p:strVal val="visible"/>
                                      </p:to>
                                    </p:set>
                                    <p:animEffect transition="in" filter="wheel(1)">
                                      <p:cBhvr>
                                        <p:cTn id="22" dur="1000"/>
                                        <p:tgtEl>
                                          <p:spTgt spid="19"/>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wipe(left)">
                                      <p:cBhvr>
                                        <p:cTn id="30" dur="500"/>
                                        <p:tgtEl>
                                          <p:spTgt spid="45"/>
                                        </p:tgtEl>
                                      </p:cBhvr>
                                    </p:animEffect>
                                  </p:childTnLst>
                                </p:cTn>
                              </p:par>
                            </p:childTnLst>
                          </p:cTn>
                        </p:par>
                        <p:par>
                          <p:cTn id="31" fill="hold">
                            <p:stCondLst>
                              <p:cond delay="2500"/>
                            </p:stCondLst>
                            <p:childTnLst>
                              <p:par>
                                <p:cTn id="32" presetID="2" presetClass="entr" presetSubtype="2"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additive="base">
                                        <p:cTn id="34" dur="500" fill="hold"/>
                                        <p:tgtEl>
                                          <p:spTgt spid="47"/>
                                        </p:tgtEl>
                                        <p:attrNameLst>
                                          <p:attrName>ppt_x</p:attrName>
                                        </p:attrNameLst>
                                      </p:cBhvr>
                                      <p:tavLst>
                                        <p:tav tm="0">
                                          <p:val>
                                            <p:strVal val="1+#ppt_w/2"/>
                                          </p:val>
                                        </p:tav>
                                        <p:tav tm="100000">
                                          <p:val>
                                            <p:strVal val="#ppt_x"/>
                                          </p:val>
                                        </p:tav>
                                      </p:tavLst>
                                    </p:anim>
                                    <p:anim calcmode="lin" valueType="num">
                                      <p:cBhvr additive="base">
                                        <p:cTn id="35" dur="500" fill="hold"/>
                                        <p:tgtEl>
                                          <p:spTgt spid="47"/>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left)">
                                      <p:cBhvr>
                                        <p:cTn id="39" dur="500"/>
                                        <p:tgtEl>
                                          <p:spTgt spid="48"/>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cTn>
                              </p:par>
                            </p:childTnLst>
                          </p:cTn>
                        </p:par>
                        <p:par>
                          <p:cTn id="48" fill="hold">
                            <p:stCondLst>
                              <p:cond delay="4500"/>
                            </p:stCondLst>
                            <p:childTnLst>
                              <p:par>
                                <p:cTn id="49" presetID="2" presetClass="entr" presetSubtype="2"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additive="base">
                                        <p:cTn id="51" dur="500" fill="hold"/>
                                        <p:tgtEl>
                                          <p:spTgt spid="49"/>
                                        </p:tgtEl>
                                        <p:attrNameLst>
                                          <p:attrName>ppt_x</p:attrName>
                                        </p:attrNameLst>
                                      </p:cBhvr>
                                      <p:tavLst>
                                        <p:tav tm="0">
                                          <p:val>
                                            <p:strVal val="1+#ppt_w/2"/>
                                          </p:val>
                                        </p:tav>
                                        <p:tav tm="100000">
                                          <p:val>
                                            <p:strVal val="#ppt_x"/>
                                          </p:val>
                                        </p:tav>
                                      </p:tavLst>
                                    </p:anim>
                                    <p:anim calcmode="lin" valueType="num">
                                      <p:cBhvr additive="base">
                                        <p:cTn id="52" dur="500" fill="hold"/>
                                        <p:tgtEl>
                                          <p:spTgt spid="49"/>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wipe(left)">
                                      <p:cBhvr>
                                        <p:cTn id="56" dur="500"/>
                                        <p:tgtEl>
                                          <p:spTgt spid="50"/>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500"/>
                                        <p:tgtEl>
                                          <p:spTgt spid="24"/>
                                        </p:tgtEl>
                                      </p:cBhvr>
                                    </p:animEffect>
                                  </p:childTnLst>
                                </p:cTn>
                              </p:par>
                            </p:childTnLst>
                          </p:cTn>
                        </p:par>
                        <p:par>
                          <p:cTn id="61" fill="hold">
                            <p:stCondLst>
                              <p:cond delay="6000"/>
                            </p:stCondLst>
                            <p:childTnLst>
                              <p:par>
                                <p:cTn id="62" presetID="22" presetClass="entr" presetSubtype="2" fill="hold" nodeType="afterEffect">
                                  <p:stCondLst>
                                    <p:cond delay="0"/>
                                  </p:stCondLst>
                                  <p:childTnLst>
                                    <p:set>
                                      <p:cBhvr>
                                        <p:cTn id="63" dur="1" fill="hold">
                                          <p:stCondLst>
                                            <p:cond delay="0"/>
                                          </p:stCondLst>
                                        </p:cTn>
                                        <p:tgtEl>
                                          <p:spTgt spid="51"/>
                                        </p:tgtEl>
                                        <p:attrNameLst>
                                          <p:attrName>style.visibility</p:attrName>
                                        </p:attrNameLst>
                                      </p:cBhvr>
                                      <p:to>
                                        <p:strVal val="visible"/>
                                      </p:to>
                                    </p:set>
                                    <p:animEffect transition="in" filter="wipe(right)">
                                      <p:cBhvr>
                                        <p:cTn id="64" dur="500"/>
                                        <p:tgtEl>
                                          <p:spTgt spid="51"/>
                                        </p:tgtEl>
                                      </p:cBhvr>
                                    </p:animEffect>
                                  </p:childTnLst>
                                </p:cTn>
                              </p:par>
                            </p:childTnLst>
                          </p:cTn>
                        </p:par>
                        <p:par>
                          <p:cTn id="65" fill="hold">
                            <p:stCondLst>
                              <p:cond delay="6500"/>
                            </p:stCondLst>
                            <p:childTnLst>
                              <p:par>
                                <p:cTn id="66" presetID="2" presetClass="entr" presetSubtype="8" fill="hold" grpId="0" nodeType="afterEffect">
                                  <p:stCondLst>
                                    <p:cond delay="0"/>
                                  </p:stCondLst>
                                  <p:childTnLst>
                                    <p:set>
                                      <p:cBhvr>
                                        <p:cTn id="67" dur="1" fill="hold">
                                          <p:stCondLst>
                                            <p:cond delay="0"/>
                                          </p:stCondLst>
                                        </p:cTn>
                                        <p:tgtEl>
                                          <p:spTgt spid="52"/>
                                        </p:tgtEl>
                                        <p:attrNameLst>
                                          <p:attrName>style.visibility</p:attrName>
                                        </p:attrNameLst>
                                      </p:cBhvr>
                                      <p:to>
                                        <p:strVal val="visible"/>
                                      </p:to>
                                    </p:set>
                                    <p:anim calcmode="lin" valueType="num">
                                      <p:cBhvr additive="base">
                                        <p:cTn id="68" dur="500" fill="hold"/>
                                        <p:tgtEl>
                                          <p:spTgt spid="52"/>
                                        </p:tgtEl>
                                        <p:attrNameLst>
                                          <p:attrName>ppt_x</p:attrName>
                                        </p:attrNameLst>
                                      </p:cBhvr>
                                      <p:tavLst>
                                        <p:tav tm="0">
                                          <p:val>
                                            <p:strVal val="0-#ppt_w/2"/>
                                          </p:val>
                                        </p:tav>
                                        <p:tav tm="100000">
                                          <p:val>
                                            <p:strVal val="#ppt_x"/>
                                          </p:val>
                                        </p:tav>
                                      </p:tavLst>
                                    </p:anim>
                                    <p:anim calcmode="lin" valueType="num">
                                      <p:cBhvr additive="base">
                                        <p:cTn id="69" dur="500" fill="hold"/>
                                        <p:tgtEl>
                                          <p:spTgt spid="52"/>
                                        </p:tgtEl>
                                        <p:attrNameLst>
                                          <p:attrName>ppt_y</p:attrName>
                                        </p:attrNameLst>
                                      </p:cBhvr>
                                      <p:tavLst>
                                        <p:tav tm="0">
                                          <p:val>
                                            <p:strVal val="#ppt_y"/>
                                          </p:val>
                                        </p:tav>
                                        <p:tav tm="100000">
                                          <p:val>
                                            <p:strVal val="#ppt_y"/>
                                          </p:val>
                                        </p:tav>
                                      </p:tavLst>
                                    </p:anim>
                                  </p:childTnLst>
                                </p:cTn>
                              </p:par>
                            </p:childTnLst>
                          </p:cTn>
                        </p:par>
                        <p:par>
                          <p:cTn id="70" fill="hold">
                            <p:stCondLst>
                              <p:cond delay="7000"/>
                            </p:stCondLst>
                            <p:childTnLst>
                              <p:par>
                                <p:cTn id="71" presetID="22" presetClass="entr" presetSubtype="2" fill="hold" grpId="0" nodeType="after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wipe(right)">
                                      <p:cBhvr>
                                        <p:cTn id="73" dur="500"/>
                                        <p:tgtEl>
                                          <p:spTgt spid="53"/>
                                        </p:tgtEl>
                                      </p:cBhvr>
                                    </p:animEffect>
                                  </p:childTnLst>
                                </p:cTn>
                              </p:par>
                            </p:childTnLst>
                          </p:cTn>
                        </p:par>
                        <p:par>
                          <p:cTn id="74" fill="hold">
                            <p:stCondLst>
                              <p:cond delay="7500"/>
                            </p:stCondLst>
                            <p:childTnLst>
                              <p:par>
                                <p:cTn id="75" presetID="10" presetClass="entr" presetSubtype="0"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par>
                          <p:cTn id="78" fill="hold">
                            <p:stCondLst>
                              <p:cond delay="8000"/>
                            </p:stCondLst>
                            <p:childTnLst>
                              <p:par>
                                <p:cTn id="79" presetID="22" presetClass="entr" presetSubtype="2" fill="hold" nodeType="afterEffect">
                                  <p:stCondLst>
                                    <p:cond delay="0"/>
                                  </p:stCondLst>
                                  <p:childTnLst>
                                    <p:set>
                                      <p:cBhvr>
                                        <p:cTn id="80" dur="1" fill="hold">
                                          <p:stCondLst>
                                            <p:cond delay="0"/>
                                          </p:stCondLst>
                                        </p:cTn>
                                        <p:tgtEl>
                                          <p:spTgt spid="54"/>
                                        </p:tgtEl>
                                        <p:attrNameLst>
                                          <p:attrName>style.visibility</p:attrName>
                                        </p:attrNameLst>
                                      </p:cBhvr>
                                      <p:to>
                                        <p:strVal val="visible"/>
                                      </p:to>
                                    </p:set>
                                    <p:animEffect transition="in" filter="wipe(right)">
                                      <p:cBhvr>
                                        <p:cTn id="81" dur="500"/>
                                        <p:tgtEl>
                                          <p:spTgt spid="54"/>
                                        </p:tgtEl>
                                      </p:cBhvr>
                                    </p:animEffect>
                                  </p:childTnLst>
                                </p:cTn>
                              </p:par>
                            </p:childTnLst>
                          </p:cTn>
                        </p:par>
                        <p:par>
                          <p:cTn id="82" fill="hold">
                            <p:stCondLst>
                              <p:cond delay="8500"/>
                            </p:stCondLst>
                            <p:childTnLst>
                              <p:par>
                                <p:cTn id="83" presetID="22" presetClass="entr" presetSubtype="1" fill="hold" nodeType="afterEffect">
                                  <p:stCondLst>
                                    <p:cond delay="0"/>
                                  </p:stCondLst>
                                  <p:childTnLst>
                                    <p:set>
                                      <p:cBhvr>
                                        <p:cTn id="84" dur="1" fill="hold">
                                          <p:stCondLst>
                                            <p:cond delay="0"/>
                                          </p:stCondLst>
                                        </p:cTn>
                                        <p:tgtEl>
                                          <p:spTgt spid="55"/>
                                        </p:tgtEl>
                                        <p:attrNameLst>
                                          <p:attrName>style.visibility</p:attrName>
                                        </p:attrNameLst>
                                      </p:cBhvr>
                                      <p:to>
                                        <p:strVal val="visible"/>
                                      </p:to>
                                    </p:set>
                                    <p:animEffect transition="in" filter="wipe(up)">
                                      <p:cBhvr>
                                        <p:cTn id="85" dur="500"/>
                                        <p:tgtEl>
                                          <p:spTgt spid="55"/>
                                        </p:tgtEl>
                                      </p:cBhvr>
                                    </p:animEffect>
                                  </p:childTnLst>
                                </p:cTn>
                              </p:par>
                            </p:childTnLst>
                          </p:cTn>
                        </p:par>
                        <p:par>
                          <p:cTn id="86" fill="hold">
                            <p:stCondLst>
                              <p:cond delay="9000"/>
                            </p:stCondLst>
                            <p:childTnLst>
                              <p:par>
                                <p:cTn id="87" presetID="2" presetClass="entr" presetSubtype="8" fill="hold" grpId="0" nodeType="afterEffect">
                                  <p:stCondLst>
                                    <p:cond delay="0"/>
                                  </p:stCondLst>
                                  <p:childTnLst>
                                    <p:set>
                                      <p:cBhvr>
                                        <p:cTn id="88" dur="1" fill="hold">
                                          <p:stCondLst>
                                            <p:cond delay="0"/>
                                          </p:stCondLst>
                                        </p:cTn>
                                        <p:tgtEl>
                                          <p:spTgt spid="56"/>
                                        </p:tgtEl>
                                        <p:attrNameLst>
                                          <p:attrName>style.visibility</p:attrName>
                                        </p:attrNameLst>
                                      </p:cBhvr>
                                      <p:to>
                                        <p:strVal val="visible"/>
                                      </p:to>
                                    </p:set>
                                    <p:anim calcmode="lin" valueType="num">
                                      <p:cBhvr additive="base">
                                        <p:cTn id="89" dur="500" fill="hold"/>
                                        <p:tgtEl>
                                          <p:spTgt spid="56"/>
                                        </p:tgtEl>
                                        <p:attrNameLst>
                                          <p:attrName>ppt_x</p:attrName>
                                        </p:attrNameLst>
                                      </p:cBhvr>
                                      <p:tavLst>
                                        <p:tav tm="0">
                                          <p:val>
                                            <p:strVal val="0-#ppt_w/2"/>
                                          </p:val>
                                        </p:tav>
                                        <p:tav tm="100000">
                                          <p:val>
                                            <p:strVal val="#ppt_x"/>
                                          </p:val>
                                        </p:tav>
                                      </p:tavLst>
                                    </p:anim>
                                    <p:anim calcmode="lin" valueType="num">
                                      <p:cBhvr additive="base">
                                        <p:cTn id="90" dur="500" fill="hold"/>
                                        <p:tgtEl>
                                          <p:spTgt spid="56"/>
                                        </p:tgtEl>
                                        <p:attrNameLst>
                                          <p:attrName>ppt_y</p:attrName>
                                        </p:attrNameLst>
                                      </p:cBhvr>
                                      <p:tavLst>
                                        <p:tav tm="0">
                                          <p:val>
                                            <p:strVal val="#ppt_y"/>
                                          </p:val>
                                        </p:tav>
                                        <p:tav tm="100000">
                                          <p:val>
                                            <p:strVal val="#ppt_y"/>
                                          </p:val>
                                        </p:tav>
                                      </p:tavLst>
                                    </p:anim>
                                  </p:childTnLst>
                                </p:cTn>
                              </p:par>
                            </p:childTnLst>
                          </p:cTn>
                        </p:par>
                        <p:par>
                          <p:cTn id="91" fill="hold">
                            <p:stCondLst>
                              <p:cond delay="9500"/>
                            </p:stCondLst>
                            <p:childTnLst>
                              <p:par>
                                <p:cTn id="92" presetID="22" presetClass="entr" presetSubtype="2" fill="hold" grpId="0" nodeType="afterEffect">
                                  <p:stCondLst>
                                    <p:cond delay="0"/>
                                  </p:stCondLst>
                                  <p:childTnLst>
                                    <p:set>
                                      <p:cBhvr>
                                        <p:cTn id="93" dur="1" fill="hold">
                                          <p:stCondLst>
                                            <p:cond delay="0"/>
                                          </p:stCondLst>
                                        </p:cTn>
                                        <p:tgtEl>
                                          <p:spTgt spid="57"/>
                                        </p:tgtEl>
                                        <p:attrNameLst>
                                          <p:attrName>style.visibility</p:attrName>
                                        </p:attrNameLst>
                                      </p:cBhvr>
                                      <p:to>
                                        <p:strVal val="visible"/>
                                      </p:to>
                                    </p:set>
                                    <p:animEffect transition="in" filter="wipe(right)">
                                      <p:cBhvr>
                                        <p:cTn id="94" dur="500"/>
                                        <p:tgtEl>
                                          <p:spTgt spid="57"/>
                                        </p:tgtEl>
                                      </p:cBhvr>
                                    </p:animEffect>
                                  </p:childTnLst>
                                </p:cTn>
                              </p:par>
                              <p:par>
                                <p:cTn id="95" presetID="53" presetClass="exit" presetSubtype="544" fill="hold" grpId="1" nodeType="withEffect">
                                  <p:stCondLst>
                                    <p:cond delay="0"/>
                                  </p:stCondLst>
                                  <p:childTnLst>
                                    <p:anim calcmode="lin" valueType="num">
                                      <p:cBhvr>
                                        <p:cTn id="96" dur="750"/>
                                        <p:tgtEl>
                                          <p:spTgt spid="22"/>
                                        </p:tgtEl>
                                        <p:attrNameLst>
                                          <p:attrName>ppt_w</p:attrName>
                                        </p:attrNameLst>
                                      </p:cBhvr>
                                      <p:tavLst>
                                        <p:tav tm="0">
                                          <p:val>
                                            <p:strVal val="ppt_w"/>
                                          </p:val>
                                        </p:tav>
                                        <p:tav tm="100000">
                                          <p:val>
                                            <p:fltVal val="0"/>
                                          </p:val>
                                        </p:tav>
                                      </p:tavLst>
                                    </p:anim>
                                    <p:anim calcmode="lin" valueType="num">
                                      <p:cBhvr>
                                        <p:cTn id="97" dur="750"/>
                                        <p:tgtEl>
                                          <p:spTgt spid="22"/>
                                        </p:tgtEl>
                                        <p:attrNameLst>
                                          <p:attrName>ppt_h</p:attrName>
                                        </p:attrNameLst>
                                      </p:cBhvr>
                                      <p:tavLst>
                                        <p:tav tm="0">
                                          <p:val>
                                            <p:strVal val="ppt_h"/>
                                          </p:val>
                                        </p:tav>
                                        <p:tav tm="100000">
                                          <p:val>
                                            <p:fltVal val="0"/>
                                          </p:val>
                                        </p:tav>
                                      </p:tavLst>
                                    </p:anim>
                                    <p:animEffect transition="out" filter="fade">
                                      <p:cBhvr>
                                        <p:cTn id="98" dur="750"/>
                                        <p:tgtEl>
                                          <p:spTgt spid="22"/>
                                        </p:tgtEl>
                                      </p:cBhvr>
                                    </p:animEffect>
                                    <p:anim calcmode="lin" valueType="num">
                                      <p:cBhvr>
                                        <p:cTn id="99" dur="750"/>
                                        <p:tgtEl>
                                          <p:spTgt spid="22"/>
                                        </p:tgtEl>
                                        <p:attrNameLst>
                                          <p:attrName>ppt_x</p:attrName>
                                        </p:attrNameLst>
                                      </p:cBhvr>
                                      <p:tavLst>
                                        <p:tav tm="0">
                                          <p:val>
                                            <p:strVal val="ppt_x"/>
                                          </p:val>
                                        </p:tav>
                                        <p:tav tm="100000">
                                          <p:val>
                                            <p:fltVal val="0.5"/>
                                          </p:val>
                                        </p:tav>
                                      </p:tavLst>
                                    </p:anim>
                                    <p:anim calcmode="lin" valueType="num">
                                      <p:cBhvr>
                                        <p:cTn id="100" dur="750"/>
                                        <p:tgtEl>
                                          <p:spTgt spid="22"/>
                                        </p:tgtEl>
                                        <p:attrNameLst>
                                          <p:attrName>ppt_y</p:attrName>
                                        </p:attrNameLst>
                                      </p:cBhvr>
                                      <p:tavLst>
                                        <p:tav tm="0">
                                          <p:val>
                                            <p:strVal val="ppt_y"/>
                                          </p:val>
                                        </p:tav>
                                        <p:tav tm="100000">
                                          <p:val>
                                            <p:fltVal val="0.5"/>
                                          </p:val>
                                        </p:tav>
                                      </p:tavLst>
                                    </p:anim>
                                    <p:set>
                                      <p:cBhvr>
                                        <p:cTn id="101" dur="1" fill="hold">
                                          <p:stCondLst>
                                            <p:cond delay="749"/>
                                          </p:stCondLst>
                                        </p:cTn>
                                        <p:tgtEl>
                                          <p:spTgt spid="22"/>
                                        </p:tgtEl>
                                        <p:attrNameLst>
                                          <p:attrName>style.visibility</p:attrName>
                                        </p:attrNameLst>
                                      </p:cBhvr>
                                      <p:to>
                                        <p:strVal val="hidden"/>
                                      </p:to>
                                    </p:set>
                                  </p:childTnLst>
                                </p:cTn>
                              </p:par>
                              <p:par>
                                <p:cTn id="102" presetID="53" presetClass="exit" presetSubtype="544" fill="hold" grpId="1" nodeType="withEffect">
                                  <p:stCondLst>
                                    <p:cond delay="0"/>
                                  </p:stCondLst>
                                  <p:childTnLst>
                                    <p:anim calcmode="lin" valueType="num">
                                      <p:cBhvr>
                                        <p:cTn id="103" dur="750"/>
                                        <p:tgtEl>
                                          <p:spTgt spid="21"/>
                                        </p:tgtEl>
                                        <p:attrNameLst>
                                          <p:attrName>ppt_w</p:attrName>
                                        </p:attrNameLst>
                                      </p:cBhvr>
                                      <p:tavLst>
                                        <p:tav tm="0">
                                          <p:val>
                                            <p:strVal val="ppt_w"/>
                                          </p:val>
                                        </p:tav>
                                        <p:tav tm="100000">
                                          <p:val>
                                            <p:fltVal val="0"/>
                                          </p:val>
                                        </p:tav>
                                      </p:tavLst>
                                    </p:anim>
                                    <p:anim calcmode="lin" valueType="num">
                                      <p:cBhvr>
                                        <p:cTn id="104" dur="750"/>
                                        <p:tgtEl>
                                          <p:spTgt spid="21"/>
                                        </p:tgtEl>
                                        <p:attrNameLst>
                                          <p:attrName>ppt_h</p:attrName>
                                        </p:attrNameLst>
                                      </p:cBhvr>
                                      <p:tavLst>
                                        <p:tav tm="0">
                                          <p:val>
                                            <p:strVal val="ppt_h"/>
                                          </p:val>
                                        </p:tav>
                                        <p:tav tm="100000">
                                          <p:val>
                                            <p:fltVal val="0"/>
                                          </p:val>
                                        </p:tav>
                                      </p:tavLst>
                                    </p:anim>
                                    <p:animEffect transition="out" filter="fade">
                                      <p:cBhvr>
                                        <p:cTn id="105" dur="750"/>
                                        <p:tgtEl>
                                          <p:spTgt spid="21"/>
                                        </p:tgtEl>
                                      </p:cBhvr>
                                    </p:animEffect>
                                    <p:anim calcmode="lin" valueType="num">
                                      <p:cBhvr>
                                        <p:cTn id="106" dur="750"/>
                                        <p:tgtEl>
                                          <p:spTgt spid="21"/>
                                        </p:tgtEl>
                                        <p:attrNameLst>
                                          <p:attrName>ppt_x</p:attrName>
                                        </p:attrNameLst>
                                      </p:cBhvr>
                                      <p:tavLst>
                                        <p:tav tm="0">
                                          <p:val>
                                            <p:strVal val="ppt_x"/>
                                          </p:val>
                                        </p:tav>
                                        <p:tav tm="100000">
                                          <p:val>
                                            <p:fltVal val="0.5"/>
                                          </p:val>
                                        </p:tav>
                                      </p:tavLst>
                                    </p:anim>
                                    <p:anim calcmode="lin" valueType="num">
                                      <p:cBhvr>
                                        <p:cTn id="107" dur="750"/>
                                        <p:tgtEl>
                                          <p:spTgt spid="21"/>
                                        </p:tgtEl>
                                        <p:attrNameLst>
                                          <p:attrName>ppt_y</p:attrName>
                                        </p:attrNameLst>
                                      </p:cBhvr>
                                      <p:tavLst>
                                        <p:tav tm="0">
                                          <p:val>
                                            <p:strVal val="ppt_y"/>
                                          </p:val>
                                        </p:tav>
                                        <p:tav tm="100000">
                                          <p:val>
                                            <p:fltVal val="0.5"/>
                                          </p:val>
                                        </p:tav>
                                      </p:tavLst>
                                    </p:anim>
                                    <p:set>
                                      <p:cBhvr>
                                        <p:cTn id="108" dur="1" fill="hold">
                                          <p:stCondLst>
                                            <p:cond delay="749"/>
                                          </p:stCondLst>
                                        </p:cTn>
                                        <p:tgtEl>
                                          <p:spTgt spid="21"/>
                                        </p:tgtEl>
                                        <p:attrNameLst>
                                          <p:attrName>style.visibility</p:attrName>
                                        </p:attrNameLst>
                                      </p:cBhvr>
                                      <p:to>
                                        <p:strVal val="hidden"/>
                                      </p:to>
                                    </p:set>
                                  </p:childTnLst>
                                </p:cTn>
                              </p:par>
                              <p:par>
                                <p:cTn id="109" presetID="53" presetClass="exit" presetSubtype="544" fill="hold" grpId="1" nodeType="withEffect">
                                  <p:stCondLst>
                                    <p:cond delay="0"/>
                                  </p:stCondLst>
                                  <p:childTnLst>
                                    <p:anim calcmode="lin" valueType="num">
                                      <p:cBhvr>
                                        <p:cTn id="110" dur="750"/>
                                        <p:tgtEl>
                                          <p:spTgt spid="20"/>
                                        </p:tgtEl>
                                        <p:attrNameLst>
                                          <p:attrName>ppt_w</p:attrName>
                                        </p:attrNameLst>
                                      </p:cBhvr>
                                      <p:tavLst>
                                        <p:tav tm="0">
                                          <p:val>
                                            <p:strVal val="ppt_w"/>
                                          </p:val>
                                        </p:tav>
                                        <p:tav tm="100000">
                                          <p:val>
                                            <p:fltVal val="0"/>
                                          </p:val>
                                        </p:tav>
                                      </p:tavLst>
                                    </p:anim>
                                    <p:anim calcmode="lin" valueType="num">
                                      <p:cBhvr>
                                        <p:cTn id="111" dur="750"/>
                                        <p:tgtEl>
                                          <p:spTgt spid="20"/>
                                        </p:tgtEl>
                                        <p:attrNameLst>
                                          <p:attrName>ppt_h</p:attrName>
                                        </p:attrNameLst>
                                      </p:cBhvr>
                                      <p:tavLst>
                                        <p:tav tm="0">
                                          <p:val>
                                            <p:strVal val="ppt_h"/>
                                          </p:val>
                                        </p:tav>
                                        <p:tav tm="100000">
                                          <p:val>
                                            <p:fltVal val="0"/>
                                          </p:val>
                                        </p:tav>
                                      </p:tavLst>
                                    </p:anim>
                                    <p:animEffect transition="out" filter="fade">
                                      <p:cBhvr>
                                        <p:cTn id="112" dur="750"/>
                                        <p:tgtEl>
                                          <p:spTgt spid="20"/>
                                        </p:tgtEl>
                                      </p:cBhvr>
                                    </p:animEffect>
                                    <p:anim calcmode="lin" valueType="num">
                                      <p:cBhvr>
                                        <p:cTn id="113" dur="750"/>
                                        <p:tgtEl>
                                          <p:spTgt spid="20"/>
                                        </p:tgtEl>
                                        <p:attrNameLst>
                                          <p:attrName>ppt_x</p:attrName>
                                        </p:attrNameLst>
                                      </p:cBhvr>
                                      <p:tavLst>
                                        <p:tav tm="0">
                                          <p:val>
                                            <p:strVal val="ppt_x"/>
                                          </p:val>
                                        </p:tav>
                                        <p:tav tm="100000">
                                          <p:val>
                                            <p:fltVal val="0.5"/>
                                          </p:val>
                                        </p:tav>
                                      </p:tavLst>
                                    </p:anim>
                                    <p:anim calcmode="lin" valueType="num">
                                      <p:cBhvr>
                                        <p:cTn id="114" dur="750"/>
                                        <p:tgtEl>
                                          <p:spTgt spid="20"/>
                                        </p:tgtEl>
                                        <p:attrNameLst>
                                          <p:attrName>ppt_y</p:attrName>
                                        </p:attrNameLst>
                                      </p:cBhvr>
                                      <p:tavLst>
                                        <p:tav tm="0">
                                          <p:val>
                                            <p:strVal val="ppt_y"/>
                                          </p:val>
                                        </p:tav>
                                        <p:tav tm="100000">
                                          <p:val>
                                            <p:fltVal val="0.5"/>
                                          </p:val>
                                        </p:tav>
                                      </p:tavLst>
                                    </p:anim>
                                    <p:set>
                                      <p:cBhvr>
                                        <p:cTn id="115" dur="1" fill="hold">
                                          <p:stCondLst>
                                            <p:cond delay="749"/>
                                          </p:stCondLst>
                                        </p:cTn>
                                        <p:tgtEl>
                                          <p:spTgt spid="20"/>
                                        </p:tgtEl>
                                        <p:attrNameLst>
                                          <p:attrName>style.visibility</p:attrName>
                                        </p:attrNameLst>
                                      </p:cBhvr>
                                      <p:to>
                                        <p:strVal val="hidden"/>
                                      </p:to>
                                    </p:set>
                                  </p:childTnLst>
                                </p:cTn>
                              </p:par>
                              <p:par>
                                <p:cTn id="116" presetID="53" presetClass="exit" presetSubtype="544" fill="hold" grpId="1" nodeType="withEffect">
                                  <p:stCondLst>
                                    <p:cond delay="0"/>
                                  </p:stCondLst>
                                  <p:childTnLst>
                                    <p:anim calcmode="lin" valueType="num">
                                      <p:cBhvr>
                                        <p:cTn id="117" dur="750"/>
                                        <p:tgtEl>
                                          <p:spTgt spid="19"/>
                                        </p:tgtEl>
                                        <p:attrNameLst>
                                          <p:attrName>ppt_w</p:attrName>
                                        </p:attrNameLst>
                                      </p:cBhvr>
                                      <p:tavLst>
                                        <p:tav tm="0">
                                          <p:val>
                                            <p:strVal val="ppt_w"/>
                                          </p:val>
                                        </p:tav>
                                        <p:tav tm="100000">
                                          <p:val>
                                            <p:fltVal val="0"/>
                                          </p:val>
                                        </p:tav>
                                      </p:tavLst>
                                    </p:anim>
                                    <p:anim calcmode="lin" valueType="num">
                                      <p:cBhvr>
                                        <p:cTn id="118" dur="750"/>
                                        <p:tgtEl>
                                          <p:spTgt spid="19"/>
                                        </p:tgtEl>
                                        <p:attrNameLst>
                                          <p:attrName>ppt_h</p:attrName>
                                        </p:attrNameLst>
                                      </p:cBhvr>
                                      <p:tavLst>
                                        <p:tav tm="0">
                                          <p:val>
                                            <p:strVal val="ppt_h"/>
                                          </p:val>
                                        </p:tav>
                                        <p:tav tm="100000">
                                          <p:val>
                                            <p:fltVal val="0"/>
                                          </p:val>
                                        </p:tav>
                                      </p:tavLst>
                                    </p:anim>
                                    <p:animEffect transition="out" filter="fade">
                                      <p:cBhvr>
                                        <p:cTn id="119" dur="750"/>
                                        <p:tgtEl>
                                          <p:spTgt spid="19"/>
                                        </p:tgtEl>
                                      </p:cBhvr>
                                    </p:animEffect>
                                    <p:anim calcmode="lin" valueType="num">
                                      <p:cBhvr>
                                        <p:cTn id="120" dur="750"/>
                                        <p:tgtEl>
                                          <p:spTgt spid="19"/>
                                        </p:tgtEl>
                                        <p:attrNameLst>
                                          <p:attrName>ppt_x</p:attrName>
                                        </p:attrNameLst>
                                      </p:cBhvr>
                                      <p:tavLst>
                                        <p:tav tm="0">
                                          <p:val>
                                            <p:strVal val="ppt_x"/>
                                          </p:val>
                                        </p:tav>
                                        <p:tav tm="100000">
                                          <p:val>
                                            <p:fltVal val="0.5"/>
                                          </p:val>
                                        </p:tav>
                                      </p:tavLst>
                                    </p:anim>
                                    <p:anim calcmode="lin" valueType="num">
                                      <p:cBhvr>
                                        <p:cTn id="121" dur="750"/>
                                        <p:tgtEl>
                                          <p:spTgt spid="19"/>
                                        </p:tgtEl>
                                        <p:attrNameLst>
                                          <p:attrName>ppt_y</p:attrName>
                                        </p:attrNameLst>
                                      </p:cBhvr>
                                      <p:tavLst>
                                        <p:tav tm="0">
                                          <p:val>
                                            <p:strVal val="ppt_y"/>
                                          </p:val>
                                        </p:tav>
                                        <p:tav tm="100000">
                                          <p:val>
                                            <p:fltVal val="0.5"/>
                                          </p:val>
                                        </p:tav>
                                      </p:tavLst>
                                    </p:anim>
                                    <p:set>
                                      <p:cBhvr>
                                        <p:cTn id="122" dur="1" fill="hold">
                                          <p:stCondLst>
                                            <p:cond delay="749"/>
                                          </p:stCondLst>
                                        </p:cTn>
                                        <p:tgtEl>
                                          <p:spTgt spid="19"/>
                                        </p:tgtEl>
                                        <p:attrNameLst>
                                          <p:attrName>style.visibility</p:attrName>
                                        </p:attrNameLst>
                                      </p:cBhvr>
                                      <p:to>
                                        <p:strVal val="hidden"/>
                                      </p:to>
                                    </p:set>
                                  </p:childTnLst>
                                </p:cTn>
                              </p:par>
                              <p:par>
                                <p:cTn id="123" presetID="53" presetClass="exit" presetSubtype="544" fill="hold" grpId="1" nodeType="withEffect">
                                  <p:stCondLst>
                                    <p:cond delay="0"/>
                                  </p:stCondLst>
                                  <p:childTnLst>
                                    <p:anim calcmode="lin" valueType="num">
                                      <p:cBhvr>
                                        <p:cTn id="124" dur="750"/>
                                        <p:tgtEl>
                                          <p:spTgt spid="23"/>
                                        </p:tgtEl>
                                        <p:attrNameLst>
                                          <p:attrName>ppt_w</p:attrName>
                                        </p:attrNameLst>
                                      </p:cBhvr>
                                      <p:tavLst>
                                        <p:tav tm="0">
                                          <p:val>
                                            <p:strVal val="ppt_w"/>
                                          </p:val>
                                        </p:tav>
                                        <p:tav tm="100000">
                                          <p:val>
                                            <p:fltVal val="0"/>
                                          </p:val>
                                        </p:tav>
                                      </p:tavLst>
                                    </p:anim>
                                    <p:anim calcmode="lin" valueType="num">
                                      <p:cBhvr>
                                        <p:cTn id="125" dur="750"/>
                                        <p:tgtEl>
                                          <p:spTgt spid="23"/>
                                        </p:tgtEl>
                                        <p:attrNameLst>
                                          <p:attrName>ppt_h</p:attrName>
                                        </p:attrNameLst>
                                      </p:cBhvr>
                                      <p:tavLst>
                                        <p:tav tm="0">
                                          <p:val>
                                            <p:strVal val="ppt_h"/>
                                          </p:val>
                                        </p:tav>
                                        <p:tav tm="100000">
                                          <p:val>
                                            <p:fltVal val="0"/>
                                          </p:val>
                                        </p:tav>
                                      </p:tavLst>
                                    </p:anim>
                                    <p:animEffect transition="out" filter="fade">
                                      <p:cBhvr>
                                        <p:cTn id="126" dur="750"/>
                                        <p:tgtEl>
                                          <p:spTgt spid="23"/>
                                        </p:tgtEl>
                                      </p:cBhvr>
                                    </p:animEffect>
                                    <p:anim calcmode="lin" valueType="num">
                                      <p:cBhvr>
                                        <p:cTn id="127" dur="750"/>
                                        <p:tgtEl>
                                          <p:spTgt spid="23"/>
                                        </p:tgtEl>
                                        <p:attrNameLst>
                                          <p:attrName>ppt_x</p:attrName>
                                        </p:attrNameLst>
                                      </p:cBhvr>
                                      <p:tavLst>
                                        <p:tav tm="0">
                                          <p:val>
                                            <p:strVal val="ppt_x"/>
                                          </p:val>
                                        </p:tav>
                                        <p:tav tm="100000">
                                          <p:val>
                                            <p:fltVal val="0.5"/>
                                          </p:val>
                                        </p:tav>
                                      </p:tavLst>
                                    </p:anim>
                                    <p:anim calcmode="lin" valueType="num">
                                      <p:cBhvr>
                                        <p:cTn id="128" dur="750"/>
                                        <p:tgtEl>
                                          <p:spTgt spid="23"/>
                                        </p:tgtEl>
                                        <p:attrNameLst>
                                          <p:attrName>ppt_y</p:attrName>
                                        </p:attrNameLst>
                                      </p:cBhvr>
                                      <p:tavLst>
                                        <p:tav tm="0">
                                          <p:val>
                                            <p:strVal val="ppt_y"/>
                                          </p:val>
                                        </p:tav>
                                        <p:tav tm="100000">
                                          <p:val>
                                            <p:fltVal val="0.5"/>
                                          </p:val>
                                        </p:tav>
                                      </p:tavLst>
                                    </p:anim>
                                    <p:set>
                                      <p:cBhvr>
                                        <p:cTn id="129" dur="1" fill="hold">
                                          <p:stCondLst>
                                            <p:cond delay="749"/>
                                          </p:stCondLst>
                                        </p:cTn>
                                        <p:tgtEl>
                                          <p:spTgt spid="23"/>
                                        </p:tgtEl>
                                        <p:attrNameLst>
                                          <p:attrName>style.visibility</p:attrName>
                                        </p:attrNameLst>
                                      </p:cBhvr>
                                      <p:to>
                                        <p:strVal val="hidden"/>
                                      </p:to>
                                    </p:set>
                                  </p:childTnLst>
                                </p:cTn>
                              </p:par>
                              <p:par>
                                <p:cTn id="130" presetID="53" presetClass="exit" presetSubtype="544" fill="hold" nodeType="withEffect">
                                  <p:stCondLst>
                                    <p:cond delay="0"/>
                                  </p:stCondLst>
                                  <p:childTnLst>
                                    <p:anim calcmode="lin" valueType="num">
                                      <p:cBhvr>
                                        <p:cTn id="131" dur="750"/>
                                        <p:tgtEl>
                                          <p:spTgt spid="45"/>
                                        </p:tgtEl>
                                        <p:attrNameLst>
                                          <p:attrName>ppt_w</p:attrName>
                                        </p:attrNameLst>
                                      </p:cBhvr>
                                      <p:tavLst>
                                        <p:tav tm="0">
                                          <p:val>
                                            <p:strVal val="ppt_w"/>
                                          </p:val>
                                        </p:tav>
                                        <p:tav tm="100000">
                                          <p:val>
                                            <p:fltVal val="0"/>
                                          </p:val>
                                        </p:tav>
                                      </p:tavLst>
                                    </p:anim>
                                    <p:anim calcmode="lin" valueType="num">
                                      <p:cBhvr>
                                        <p:cTn id="132" dur="750"/>
                                        <p:tgtEl>
                                          <p:spTgt spid="45"/>
                                        </p:tgtEl>
                                        <p:attrNameLst>
                                          <p:attrName>ppt_h</p:attrName>
                                        </p:attrNameLst>
                                      </p:cBhvr>
                                      <p:tavLst>
                                        <p:tav tm="0">
                                          <p:val>
                                            <p:strVal val="ppt_h"/>
                                          </p:val>
                                        </p:tav>
                                        <p:tav tm="100000">
                                          <p:val>
                                            <p:fltVal val="0"/>
                                          </p:val>
                                        </p:tav>
                                      </p:tavLst>
                                    </p:anim>
                                    <p:animEffect transition="out" filter="fade">
                                      <p:cBhvr>
                                        <p:cTn id="133" dur="750"/>
                                        <p:tgtEl>
                                          <p:spTgt spid="45"/>
                                        </p:tgtEl>
                                      </p:cBhvr>
                                    </p:animEffect>
                                    <p:anim calcmode="lin" valueType="num">
                                      <p:cBhvr>
                                        <p:cTn id="134" dur="750"/>
                                        <p:tgtEl>
                                          <p:spTgt spid="45"/>
                                        </p:tgtEl>
                                        <p:attrNameLst>
                                          <p:attrName>ppt_x</p:attrName>
                                        </p:attrNameLst>
                                      </p:cBhvr>
                                      <p:tavLst>
                                        <p:tav tm="0">
                                          <p:val>
                                            <p:strVal val="ppt_x"/>
                                          </p:val>
                                        </p:tav>
                                        <p:tav tm="100000">
                                          <p:val>
                                            <p:fltVal val="0.5"/>
                                          </p:val>
                                        </p:tav>
                                      </p:tavLst>
                                    </p:anim>
                                    <p:anim calcmode="lin" valueType="num">
                                      <p:cBhvr>
                                        <p:cTn id="135" dur="750"/>
                                        <p:tgtEl>
                                          <p:spTgt spid="45"/>
                                        </p:tgtEl>
                                        <p:attrNameLst>
                                          <p:attrName>ppt_y</p:attrName>
                                        </p:attrNameLst>
                                      </p:cBhvr>
                                      <p:tavLst>
                                        <p:tav tm="0">
                                          <p:val>
                                            <p:strVal val="ppt_y"/>
                                          </p:val>
                                        </p:tav>
                                        <p:tav tm="100000">
                                          <p:val>
                                            <p:fltVal val="0.5"/>
                                          </p:val>
                                        </p:tav>
                                      </p:tavLst>
                                    </p:anim>
                                    <p:set>
                                      <p:cBhvr>
                                        <p:cTn id="136" dur="1" fill="hold">
                                          <p:stCondLst>
                                            <p:cond delay="749"/>
                                          </p:stCondLst>
                                        </p:cTn>
                                        <p:tgtEl>
                                          <p:spTgt spid="45"/>
                                        </p:tgtEl>
                                        <p:attrNameLst>
                                          <p:attrName>style.visibility</p:attrName>
                                        </p:attrNameLst>
                                      </p:cBhvr>
                                      <p:to>
                                        <p:strVal val="hidden"/>
                                      </p:to>
                                    </p:set>
                                  </p:childTnLst>
                                </p:cTn>
                              </p:par>
                              <p:par>
                                <p:cTn id="137" presetID="53" presetClass="exit" presetSubtype="544" fill="hold" grpId="1" nodeType="withEffect">
                                  <p:stCondLst>
                                    <p:cond delay="0"/>
                                  </p:stCondLst>
                                  <p:childTnLst>
                                    <p:anim calcmode="lin" valueType="num">
                                      <p:cBhvr>
                                        <p:cTn id="138" dur="750"/>
                                        <p:tgtEl>
                                          <p:spTgt spid="47"/>
                                        </p:tgtEl>
                                        <p:attrNameLst>
                                          <p:attrName>ppt_w</p:attrName>
                                        </p:attrNameLst>
                                      </p:cBhvr>
                                      <p:tavLst>
                                        <p:tav tm="0">
                                          <p:val>
                                            <p:strVal val="ppt_w"/>
                                          </p:val>
                                        </p:tav>
                                        <p:tav tm="100000">
                                          <p:val>
                                            <p:fltVal val="0"/>
                                          </p:val>
                                        </p:tav>
                                      </p:tavLst>
                                    </p:anim>
                                    <p:anim calcmode="lin" valueType="num">
                                      <p:cBhvr>
                                        <p:cTn id="139" dur="750"/>
                                        <p:tgtEl>
                                          <p:spTgt spid="47"/>
                                        </p:tgtEl>
                                        <p:attrNameLst>
                                          <p:attrName>ppt_h</p:attrName>
                                        </p:attrNameLst>
                                      </p:cBhvr>
                                      <p:tavLst>
                                        <p:tav tm="0">
                                          <p:val>
                                            <p:strVal val="ppt_h"/>
                                          </p:val>
                                        </p:tav>
                                        <p:tav tm="100000">
                                          <p:val>
                                            <p:fltVal val="0"/>
                                          </p:val>
                                        </p:tav>
                                      </p:tavLst>
                                    </p:anim>
                                    <p:animEffect transition="out" filter="fade">
                                      <p:cBhvr>
                                        <p:cTn id="140" dur="750"/>
                                        <p:tgtEl>
                                          <p:spTgt spid="47"/>
                                        </p:tgtEl>
                                      </p:cBhvr>
                                    </p:animEffect>
                                    <p:anim calcmode="lin" valueType="num">
                                      <p:cBhvr>
                                        <p:cTn id="141" dur="750"/>
                                        <p:tgtEl>
                                          <p:spTgt spid="47"/>
                                        </p:tgtEl>
                                        <p:attrNameLst>
                                          <p:attrName>ppt_x</p:attrName>
                                        </p:attrNameLst>
                                      </p:cBhvr>
                                      <p:tavLst>
                                        <p:tav tm="0">
                                          <p:val>
                                            <p:strVal val="ppt_x"/>
                                          </p:val>
                                        </p:tav>
                                        <p:tav tm="100000">
                                          <p:val>
                                            <p:fltVal val="0.5"/>
                                          </p:val>
                                        </p:tav>
                                      </p:tavLst>
                                    </p:anim>
                                    <p:anim calcmode="lin" valueType="num">
                                      <p:cBhvr>
                                        <p:cTn id="142" dur="750"/>
                                        <p:tgtEl>
                                          <p:spTgt spid="47"/>
                                        </p:tgtEl>
                                        <p:attrNameLst>
                                          <p:attrName>ppt_y</p:attrName>
                                        </p:attrNameLst>
                                      </p:cBhvr>
                                      <p:tavLst>
                                        <p:tav tm="0">
                                          <p:val>
                                            <p:strVal val="ppt_y"/>
                                          </p:val>
                                        </p:tav>
                                        <p:tav tm="100000">
                                          <p:val>
                                            <p:fltVal val="0.5"/>
                                          </p:val>
                                        </p:tav>
                                      </p:tavLst>
                                    </p:anim>
                                    <p:set>
                                      <p:cBhvr>
                                        <p:cTn id="143" dur="1" fill="hold">
                                          <p:stCondLst>
                                            <p:cond delay="749"/>
                                          </p:stCondLst>
                                        </p:cTn>
                                        <p:tgtEl>
                                          <p:spTgt spid="47"/>
                                        </p:tgtEl>
                                        <p:attrNameLst>
                                          <p:attrName>style.visibility</p:attrName>
                                        </p:attrNameLst>
                                      </p:cBhvr>
                                      <p:to>
                                        <p:strVal val="hidden"/>
                                      </p:to>
                                    </p:set>
                                  </p:childTnLst>
                                </p:cTn>
                              </p:par>
                              <p:par>
                                <p:cTn id="144" presetID="53" presetClass="exit" presetSubtype="544" fill="hold" grpId="1" nodeType="withEffect">
                                  <p:stCondLst>
                                    <p:cond delay="0"/>
                                  </p:stCondLst>
                                  <p:childTnLst>
                                    <p:anim calcmode="lin" valueType="num">
                                      <p:cBhvr>
                                        <p:cTn id="145" dur="750"/>
                                        <p:tgtEl>
                                          <p:spTgt spid="48"/>
                                        </p:tgtEl>
                                        <p:attrNameLst>
                                          <p:attrName>ppt_w</p:attrName>
                                        </p:attrNameLst>
                                      </p:cBhvr>
                                      <p:tavLst>
                                        <p:tav tm="0">
                                          <p:val>
                                            <p:strVal val="ppt_w"/>
                                          </p:val>
                                        </p:tav>
                                        <p:tav tm="100000">
                                          <p:val>
                                            <p:fltVal val="0"/>
                                          </p:val>
                                        </p:tav>
                                      </p:tavLst>
                                    </p:anim>
                                    <p:anim calcmode="lin" valueType="num">
                                      <p:cBhvr>
                                        <p:cTn id="146" dur="750"/>
                                        <p:tgtEl>
                                          <p:spTgt spid="48"/>
                                        </p:tgtEl>
                                        <p:attrNameLst>
                                          <p:attrName>ppt_h</p:attrName>
                                        </p:attrNameLst>
                                      </p:cBhvr>
                                      <p:tavLst>
                                        <p:tav tm="0">
                                          <p:val>
                                            <p:strVal val="ppt_h"/>
                                          </p:val>
                                        </p:tav>
                                        <p:tav tm="100000">
                                          <p:val>
                                            <p:fltVal val="0"/>
                                          </p:val>
                                        </p:tav>
                                      </p:tavLst>
                                    </p:anim>
                                    <p:animEffect transition="out" filter="fade">
                                      <p:cBhvr>
                                        <p:cTn id="147" dur="750"/>
                                        <p:tgtEl>
                                          <p:spTgt spid="48"/>
                                        </p:tgtEl>
                                      </p:cBhvr>
                                    </p:animEffect>
                                    <p:anim calcmode="lin" valueType="num">
                                      <p:cBhvr>
                                        <p:cTn id="148" dur="750"/>
                                        <p:tgtEl>
                                          <p:spTgt spid="48"/>
                                        </p:tgtEl>
                                        <p:attrNameLst>
                                          <p:attrName>ppt_x</p:attrName>
                                        </p:attrNameLst>
                                      </p:cBhvr>
                                      <p:tavLst>
                                        <p:tav tm="0">
                                          <p:val>
                                            <p:strVal val="ppt_x"/>
                                          </p:val>
                                        </p:tav>
                                        <p:tav tm="100000">
                                          <p:val>
                                            <p:fltVal val="0.5"/>
                                          </p:val>
                                        </p:tav>
                                      </p:tavLst>
                                    </p:anim>
                                    <p:anim calcmode="lin" valueType="num">
                                      <p:cBhvr>
                                        <p:cTn id="149" dur="750"/>
                                        <p:tgtEl>
                                          <p:spTgt spid="48"/>
                                        </p:tgtEl>
                                        <p:attrNameLst>
                                          <p:attrName>ppt_y</p:attrName>
                                        </p:attrNameLst>
                                      </p:cBhvr>
                                      <p:tavLst>
                                        <p:tav tm="0">
                                          <p:val>
                                            <p:strVal val="ppt_y"/>
                                          </p:val>
                                        </p:tav>
                                        <p:tav tm="100000">
                                          <p:val>
                                            <p:fltVal val="0.5"/>
                                          </p:val>
                                        </p:tav>
                                      </p:tavLst>
                                    </p:anim>
                                    <p:set>
                                      <p:cBhvr>
                                        <p:cTn id="150" dur="1" fill="hold">
                                          <p:stCondLst>
                                            <p:cond delay="749"/>
                                          </p:stCondLst>
                                        </p:cTn>
                                        <p:tgtEl>
                                          <p:spTgt spid="48"/>
                                        </p:tgtEl>
                                        <p:attrNameLst>
                                          <p:attrName>style.visibility</p:attrName>
                                        </p:attrNameLst>
                                      </p:cBhvr>
                                      <p:to>
                                        <p:strVal val="hidden"/>
                                      </p:to>
                                    </p:set>
                                  </p:childTnLst>
                                </p:cTn>
                              </p:par>
                              <p:par>
                                <p:cTn id="151" presetID="53" presetClass="exit" presetSubtype="544" fill="hold" grpId="1" nodeType="withEffect">
                                  <p:stCondLst>
                                    <p:cond delay="0"/>
                                  </p:stCondLst>
                                  <p:childTnLst>
                                    <p:anim calcmode="lin" valueType="num">
                                      <p:cBhvr>
                                        <p:cTn id="152" dur="750"/>
                                        <p:tgtEl>
                                          <p:spTgt spid="43"/>
                                        </p:tgtEl>
                                        <p:attrNameLst>
                                          <p:attrName>ppt_w</p:attrName>
                                        </p:attrNameLst>
                                      </p:cBhvr>
                                      <p:tavLst>
                                        <p:tav tm="0">
                                          <p:val>
                                            <p:strVal val="ppt_w"/>
                                          </p:val>
                                        </p:tav>
                                        <p:tav tm="100000">
                                          <p:val>
                                            <p:fltVal val="0"/>
                                          </p:val>
                                        </p:tav>
                                      </p:tavLst>
                                    </p:anim>
                                    <p:anim calcmode="lin" valueType="num">
                                      <p:cBhvr>
                                        <p:cTn id="153" dur="750"/>
                                        <p:tgtEl>
                                          <p:spTgt spid="43"/>
                                        </p:tgtEl>
                                        <p:attrNameLst>
                                          <p:attrName>ppt_h</p:attrName>
                                        </p:attrNameLst>
                                      </p:cBhvr>
                                      <p:tavLst>
                                        <p:tav tm="0">
                                          <p:val>
                                            <p:strVal val="ppt_h"/>
                                          </p:val>
                                        </p:tav>
                                        <p:tav tm="100000">
                                          <p:val>
                                            <p:fltVal val="0"/>
                                          </p:val>
                                        </p:tav>
                                      </p:tavLst>
                                    </p:anim>
                                    <p:animEffect transition="out" filter="fade">
                                      <p:cBhvr>
                                        <p:cTn id="154" dur="750"/>
                                        <p:tgtEl>
                                          <p:spTgt spid="43"/>
                                        </p:tgtEl>
                                      </p:cBhvr>
                                    </p:animEffect>
                                    <p:anim calcmode="lin" valueType="num">
                                      <p:cBhvr>
                                        <p:cTn id="155" dur="750"/>
                                        <p:tgtEl>
                                          <p:spTgt spid="43"/>
                                        </p:tgtEl>
                                        <p:attrNameLst>
                                          <p:attrName>ppt_x</p:attrName>
                                        </p:attrNameLst>
                                      </p:cBhvr>
                                      <p:tavLst>
                                        <p:tav tm="0">
                                          <p:val>
                                            <p:strVal val="ppt_x"/>
                                          </p:val>
                                        </p:tav>
                                        <p:tav tm="100000">
                                          <p:val>
                                            <p:fltVal val="0.5"/>
                                          </p:val>
                                        </p:tav>
                                      </p:tavLst>
                                    </p:anim>
                                    <p:anim calcmode="lin" valueType="num">
                                      <p:cBhvr>
                                        <p:cTn id="156" dur="750"/>
                                        <p:tgtEl>
                                          <p:spTgt spid="43"/>
                                        </p:tgtEl>
                                        <p:attrNameLst>
                                          <p:attrName>ppt_y</p:attrName>
                                        </p:attrNameLst>
                                      </p:cBhvr>
                                      <p:tavLst>
                                        <p:tav tm="0">
                                          <p:val>
                                            <p:strVal val="ppt_y"/>
                                          </p:val>
                                        </p:tav>
                                        <p:tav tm="100000">
                                          <p:val>
                                            <p:fltVal val="0.5"/>
                                          </p:val>
                                        </p:tav>
                                      </p:tavLst>
                                    </p:anim>
                                    <p:set>
                                      <p:cBhvr>
                                        <p:cTn id="157" dur="1" fill="hold">
                                          <p:stCondLst>
                                            <p:cond delay="749"/>
                                          </p:stCondLst>
                                        </p:cTn>
                                        <p:tgtEl>
                                          <p:spTgt spid="43"/>
                                        </p:tgtEl>
                                        <p:attrNameLst>
                                          <p:attrName>style.visibility</p:attrName>
                                        </p:attrNameLst>
                                      </p:cBhvr>
                                      <p:to>
                                        <p:strVal val="hidden"/>
                                      </p:to>
                                    </p:set>
                                  </p:childTnLst>
                                </p:cTn>
                              </p:par>
                              <p:par>
                                <p:cTn id="158" presetID="53" presetClass="exit" presetSubtype="544" fill="hold" nodeType="withEffect">
                                  <p:stCondLst>
                                    <p:cond delay="0"/>
                                  </p:stCondLst>
                                  <p:childTnLst>
                                    <p:anim calcmode="lin" valueType="num">
                                      <p:cBhvr>
                                        <p:cTn id="159" dur="750"/>
                                        <p:tgtEl>
                                          <p:spTgt spid="46"/>
                                        </p:tgtEl>
                                        <p:attrNameLst>
                                          <p:attrName>ppt_w</p:attrName>
                                        </p:attrNameLst>
                                      </p:cBhvr>
                                      <p:tavLst>
                                        <p:tav tm="0">
                                          <p:val>
                                            <p:strVal val="ppt_w"/>
                                          </p:val>
                                        </p:tav>
                                        <p:tav tm="100000">
                                          <p:val>
                                            <p:fltVal val="0"/>
                                          </p:val>
                                        </p:tav>
                                      </p:tavLst>
                                    </p:anim>
                                    <p:anim calcmode="lin" valueType="num">
                                      <p:cBhvr>
                                        <p:cTn id="160" dur="750"/>
                                        <p:tgtEl>
                                          <p:spTgt spid="46"/>
                                        </p:tgtEl>
                                        <p:attrNameLst>
                                          <p:attrName>ppt_h</p:attrName>
                                        </p:attrNameLst>
                                      </p:cBhvr>
                                      <p:tavLst>
                                        <p:tav tm="0">
                                          <p:val>
                                            <p:strVal val="ppt_h"/>
                                          </p:val>
                                        </p:tav>
                                        <p:tav tm="100000">
                                          <p:val>
                                            <p:fltVal val="0"/>
                                          </p:val>
                                        </p:tav>
                                      </p:tavLst>
                                    </p:anim>
                                    <p:animEffect transition="out" filter="fade">
                                      <p:cBhvr>
                                        <p:cTn id="161" dur="750"/>
                                        <p:tgtEl>
                                          <p:spTgt spid="46"/>
                                        </p:tgtEl>
                                      </p:cBhvr>
                                    </p:animEffect>
                                    <p:anim calcmode="lin" valueType="num">
                                      <p:cBhvr>
                                        <p:cTn id="162" dur="750"/>
                                        <p:tgtEl>
                                          <p:spTgt spid="46"/>
                                        </p:tgtEl>
                                        <p:attrNameLst>
                                          <p:attrName>ppt_x</p:attrName>
                                        </p:attrNameLst>
                                      </p:cBhvr>
                                      <p:tavLst>
                                        <p:tav tm="0">
                                          <p:val>
                                            <p:strVal val="ppt_x"/>
                                          </p:val>
                                        </p:tav>
                                        <p:tav tm="100000">
                                          <p:val>
                                            <p:fltVal val="0.5"/>
                                          </p:val>
                                        </p:tav>
                                      </p:tavLst>
                                    </p:anim>
                                    <p:anim calcmode="lin" valueType="num">
                                      <p:cBhvr>
                                        <p:cTn id="163" dur="750"/>
                                        <p:tgtEl>
                                          <p:spTgt spid="46"/>
                                        </p:tgtEl>
                                        <p:attrNameLst>
                                          <p:attrName>ppt_y</p:attrName>
                                        </p:attrNameLst>
                                      </p:cBhvr>
                                      <p:tavLst>
                                        <p:tav tm="0">
                                          <p:val>
                                            <p:strVal val="ppt_y"/>
                                          </p:val>
                                        </p:tav>
                                        <p:tav tm="100000">
                                          <p:val>
                                            <p:fltVal val="0.5"/>
                                          </p:val>
                                        </p:tav>
                                      </p:tavLst>
                                    </p:anim>
                                    <p:set>
                                      <p:cBhvr>
                                        <p:cTn id="164" dur="1" fill="hold">
                                          <p:stCondLst>
                                            <p:cond delay="749"/>
                                          </p:stCondLst>
                                        </p:cTn>
                                        <p:tgtEl>
                                          <p:spTgt spid="46"/>
                                        </p:tgtEl>
                                        <p:attrNameLst>
                                          <p:attrName>style.visibility</p:attrName>
                                        </p:attrNameLst>
                                      </p:cBhvr>
                                      <p:to>
                                        <p:strVal val="hidden"/>
                                      </p:to>
                                    </p:set>
                                  </p:childTnLst>
                                </p:cTn>
                              </p:par>
                              <p:par>
                                <p:cTn id="165" presetID="53" presetClass="exit" presetSubtype="544" fill="hold" grpId="1" nodeType="withEffect">
                                  <p:stCondLst>
                                    <p:cond delay="0"/>
                                  </p:stCondLst>
                                  <p:childTnLst>
                                    <p:anim calcmode="lin" valueType="num">
                                      <p:cBhvr>
                                        <p:cTn id="166" dur="750"/>
                                        <p:tgtEl>
                                          <p:spTgt spid="49"/>
                                        </p:tgtEl>
                                        <p:attrNameLst>
                                          <p:attrName>ppt_w</p:attrName>
                                        </p:attrNameLst>
                                      </p:cBhvr>
                                      <p:tavLst>
                                        <p:tav tm="0">
                                          <p:val>
                                            <p:strVal val="ppt_w"/>
                                          </p:val>
                                        </p:tav>
                                        <p:tav tm="100000">
                                          <p:val>
                                            <p:fltVal val="0"/>
                                          </p:val>
                                        </p:tav>
                                      </p:tavLst>
                                    </p:anim>
                                    <p:anim calcmode="lin" valueType="num">
                                      <p:cBhvr>
                                        <p:cTn id="167" dur="750"/>
                                        <p:tgtEl>
                                          <p:spTgt spid="49"/>
                                        </p:tgtEl>
                                        <p:attrNameLst>
                                          <p:attrName>ppt_h</p:attrName>
                                        </p:attrNameLst>
                                      </p:cBhvr>
                                      <p:tavLst>
                                        <p:tav tm="0">
                                          <p:val>
                                            <p:strVal val="ppt_h"/>
                                          </p:val>
                                        </p:tav>
                                        <p:tav tm="100000">
                                          <p:val>
                                            <p:fltVal val="0"/>
                                          </p:val>
                                        </p:tav>
                                      </p:tavLst>
                                    </p:anim>
                                    <p:animEffect transition="out" filter="fade">
                                      <p:cBhvr>
                                        <p:cTn id="168" dur="750"/>
                                        <p:tgtEl>
                                          <p:spTgt spid="49"/>
                                        </p:tgtEl>
                                      </p:cBhvr>
                                    </p:animEffect>
                                    <p:anim calcmode="lin" valueType="num">
                                      <p:cBhvr>
                                        <p:cTn id="169" dur="750"/>
                                        <p:tgtEl>
                                          <p:spTgt spid="49"/>
                                        </p:tgtEl>
                                        <p:attrNameLst>
                                          <p:attrName>ppt_x</p:attrName>
                                        </p:attrNameLst>
                                      </p:cBhvr>
                                      <p:tavLst>
                                        <p:tav tm="0">
                                          <p:val>
                                            <p:strVal val="ppt_x"/>
                                          </p:val>
                                        </p:tav>
                                        <p:tav tm="100000">
                                          <p:val>
                                            <p:fltVal val="0.5"/>
                                          </p:val>
                                        </p:tav>
                                      </p:tavLst>
                                    </p:anim>
                                    <p:anim calcmode="lin" valueType="num">
                                      <p:cBhvr>
                                        <p:cTn id="170" dur="750"/>
                                        <p:tgtEl>
                                          <p:spTgt spid="49"/>
                                        </p:tgtEl>
                                        <p:attrNameLst>
                                          <p:attrName>ppt_y</p:attrName>
                                        </p:attrNameLst>
                                      </p:cBhvr>
                                      <p:tavLst>
                                        <p:tav tm="0">
                                          <p:val>
                                            <p:strVal val="ppt_y"/>
                                          </p:val>
                                        </p:tav>
                                        <p:tav tm="100000">
                                          <p:val>
                                            <p:fltVal val="0.5"/>
                                          </p:val>
                                        </p:tav>
                                      </p:tavLst>
                                    </p:anim>
                                    <p:set>
                                      <p:cBhvr>
                                        <p:cTn id="171" dur="1" fill="hold">
                                          <p:stCondLst>
                                            <p:cond delay="749"/>
                                          </p:stCondLst>
                                        </p:cTn>
                                        <p:tgtEl>
                                          <p:spTgt spid="49"/>
                                        </p:tgtEl>
                                        <p:attrNameLst>
                                          <p:attrName>style.visibility</p:attrName>
                                        </p:attrNameLst>
                                      </p:cBhvr>
                                      <p:to>
                                        <p:strVal val="hidden"/>
                                      </p:to>
                                    </p:set>
                                  </p:childTnLst>
                                </p:cTn>
                              </p:par>
                              <p:par>
                                <p:cTn id="172" presetID="53" presetClass="exit" presetSubtype="544" fill="hold" grpId="1" nodeType="withEffect">
                                  <p:stCondLst>
                                    <p:cond delay="0"/>
                                  </p:stCondLst>
                                  <p:childTnLst>
                                    <p:anim calcmode="lin" valueType="num">
                                      <p:cBhvr>
                                        <p:cTn id="173" dur="750"/>
                                        <p:tgtEl>
                                          <p:spTgt spid="50"/>
                                        </p:tgtEl>
                                        <p:attrNameLst>
                                          <p:attrName>ppt_w</p:attrName>
                                        </p:attrNameLst>
                                      </p:cBhvr>
                                      <p:tavLst>
                                        <p:tav tm="0">
                                          <p:val>
                                            <p:strVal val="ppt_w"/>
                                          </p:val>
                                        </p:tav>
                                        <p:tav tm="100000">
                                          <p:val>
                                            <p:fltVal val="0"/>
                                          </p:val>
                                        </p:tav>
                                      </p:tavLst>
                                    </p:anim>
                                    <p:anim calcmode="lin" valueType="num">
                                      <p:cBhvr>
                                        <p:cTn id="174" dur="750"/>
                                        <p:tgtEl>
                                          <p:spTgt spid="50"/>
                                        </p:tgtEl>
                                        <p:attrNameLst>
                                          <p:attrName>ppt_h</p:attrName>
                                        </p:attrNameLst>
                                      </p:cBhvr>
                                      <p:tavLst>
                                        <p:tav tm="0">
                                          <p:val>
                                            <p:strVal val="ppt_h"/>
                                          </p:val>
                                        </p:tav>
                                        <p:tav tm="100000">
                                          <p:val>
                                            <p:fltVal val="0"/>
                                          </p:val>
                                        </p:tav>
                                      </p:tavLst>
                                    </p:anim>
                                    <p:animEffect transition="out" filter="fade">
                                      <p:cBhvr>
                                        <p:cTn id="175" dur="750"/>
                                        <p:tgtEl>
                                          <p:spTgt spid="50"/>
                                        </p:tgtEl>
                                      </p:cBhvr>
                                    </p:animEffect>
                                    <p:anim calcmode="lin" valueType="num">
                                      <p:cBhvr>
                                        <p:cTn id="176" dur="750"/>
                                        <p:tgtEl>
                                          <p:spTgt spid="50"/>
                                        </p:tgtEl>
                                        <p:attrNameLst>
                                          <p:attrName>ppt_x</p:attrName>
                                        </p:attrNameLst>
                                      </p:cBhvr>
                                      <p:tavLst>
                                        <p:tav tm="0">
                                          <p:val>
                                            <p:strVal val="ppt_x"/>
                                          </p:val>
                                        </p:tav>
                                        <p:tav tm="100000">
                                          <p:val>
                                            <p:fltVal val="0.5"/>
                                          </p:val>
                                        </p:tav>
                                      </p:tavLst>
                                    </p:anim>
                                    <p:anim calcmode="lin" valueType="num">
                                      <p:cBhvr>
                                        <p:cTn id="177" dur="750"/>
                                        <p:tgtEl>
                                          <p:spTgt spid="50"/>
                                        </p:tgtEl>
                                        <p:attrNameLst>
                                          <p:attrName>ppt_y</p:attrName>
                                        </p:attrNameLst>
                                      </p:cBhvr>
                                      <p:tavLst>
                                        <p:tav tm="0">
                                          <p:val>
                                            <p:strVal val="ppt_y"/>
                                          </p:val>
                                        </p:tav>
                                        <p:tav tm="100000">
                                          <p:val>
                                            <p:fltVal val="0.5"/>
                                          </p:val>
                                        </p:tav>
                                      </p:tavLst>
                                    </p:anim>
                                    <p:set>
                                      <p:cBhvr>
                                        <p:cTn id="178" dur="1" fill="hold">
                                          <p:stCondLst>
                                            <p:cond delay="749"/>
                                          </p:stCondLst>
                                        </p:cTn>
                                        <p:tgtEl>
                                          <p:spTgt spid="50"/>
                                        </p:tgtEl>
                                        <p:attrNameLst>
                                          <p:attrName>style.visibility</p:attrName>
                                        </p:attrNameLst>
                                      </p:cBhvr>
                                      <p:to>
                                        <p:strVal val="hidden"/>
                                      </p:to>
                                    </p:set>
                                  </p:childTnLst>
                                </p:cTn>
                              </p:par>
                              <p:par>
                                <p:cTn id="179" presetID="53" presetClass="exit" presetSubtype="544" fill="hold" grpId="1" nodeType="withEffect">
                                  <p:stCondLst>
                                    <p:cond delay="0"/>
                                  </p:stCondLst>
                                  <p:childTnLst>
                                    <p:anim calcmode="lin" valueType="num">
                                      <p:cBhvr>
                                        <p:cTn id="180" dur="750"/>
                                        <p:tgtEl>
                                          <p:spTgt spid="24"/>
                                        </p:tgtEl>
                                        <p:attrNameLst>
                                          <p:attrName>ppt_w</p:attrName>
                                        </p:attrNameLst>
                                      </p:cBhvr>
                                      <p:tavLst>
                                        <p:tav tm="0">
                                          <p:val>
                                            <p:strVal val="ppt_w"/>
                                          </p:val>
                                        </p:tav>
                                        <p:tav tm="100000">
                                          <p:val>
                                            <p:fltVal val="0"/>
                                          </p:val>
                                        </p:tav>
                                      </p:tavLst>
                                    </p:anim>
                                    <p:anim calcmode="lin" valueType="num">
                                      <p:cBhvr>
                                        <p:cTn id="181" dur="750"/>
                                        <p:tgtEl>
                                          <p:spTgt spid="24"/>
                                        </p:tgtEl>
                                        <p:attrNameLst>
                                          <p:attrName>ppt_h</p:attrName>
                                        </p:attrNameLst>
                                      </p:cBhvr>
                                      <p:tavLst>
                                        <p:tav tm="0">
                                          <p:val>
                                            <p:strVal val="ppt_h"/>
                                          </p:val>
                                        </p:tav>
                                        <p:tav tm="100000">
                                          <p:val>
                                            <p:fltVal val="0"/>
                                          </p:val>
                                        </p:tav>
                                      </p:tavLst>
                                    </p:anim>
                                    <p:animEffect transition="out" filter="fade">
                                      <p:cBhvr>
                                        <p:cTn id="182" dur="750"/>
                                        <p:tgtEl>
                                          <p:spTgt spid="24"/>
                                        </p:tgtEl>
                                      </p:cBhvr>
                                    </p:animEffect>
                                    <p:anim calcmode="lin" valueType="num">
                                      <p:cBhvr>
                                        <p:cTn id="183" dur="750"/>
                                        <p:tgtEl>
                                          <p:spTgt spid="24"/>
                                        </p:tgtEl>
                                        <p:attrNameLst>
                                          <p:attrName>ppt_x</p:attrName>
                                        </p:attrNameLst>
                                      </p:cBhvr>
                                      <p:tavLst>
                                        <p:tav tm="0">
                                          <p:val>
                                            <p:strVal val="ppt_x"/>
                                          </p:val>
                                        </p:tav>
                                        <p:tav tm="100000">
                                          <p:val>
                                            <p:fltVal val="0.5"/>
                                          </p:val>
                                        </p:tav>
                                      </p:tavLst>
                                    </p:anim>
                                    <p:anim calcmode="lin" valueType="num">
                                      <p:cBhvr>
                                        <p:cTn id="184" dur="750"/>
                                        <p:tgtEl>
                                          <p:spTgt spid="24"/>
                                        </p:tgtEl>
                                        <p:attrNameLst>
                                          <p:attrName>ppt_y</p:attrName>
                                        </p:attrNameLst>
                                      </p:cBhvr>
                                      <p:tavLst>
                                        <p:tav tm="0">
                                          <p:val>
                                            <p:strVal val="ppt_y"/>
                                          </p:val>
                                        </p:tav>
                                        <p:tav tm="100000">
                                          <p:val>
                                            <p:fltVal val="0.5"/>
                                          </p:val>
                                        </p:tav>
                                      </p:tavLst>
                                    </p:anim>
                                    <p:set>
                                      <p:cBhvr>
                                        <p:cTn id="185" dur="1" fill="hold">
                                          <p:stCondLst>
                                            <p:cond delay="749"/>
                                          </p:stCondLst>
                                        </p:cTn>
                                        <p:tgtEl>
                                          <p:spTgt spid="24"/>
                                        </p:tgtEl>
                                        <p:attrNameLst>
                                          <p:attrName>style.visibility</p:attrName>
                                        </p:attrNameLst>
                                      </p:cBhvr>
                                      <p:to>
                                        <p:strVal val="hidden"/>
                                      </p:to>
                                    </p:set>
                                  </p:childTnLst>
                                </p:cTn>
                              </p:par>
                              <p:par>
                                <p:cTn id="186" presetID="53" presetClass="exit" presetSubtype="544" fill="hold" nodeType="withEffect">
                                  <p:stCondLst>
                                    <p:cond delay="0"/>
                                  </p:stCondLst>
                                  <p:childTnLst>
                                    <p:anim calcmode="lin" valueType="num">
                                      <p:cBhvr>
                                        <p:cTn id="187" dur="750"/>
                                        <p:tgtEl>
                                          <p:spTgt spid="51"/>
                                        </p:tgtEl>
                                        <p:attrNameLst>
                                          <p:attrName>ppt_w</p:attrName>
                                        </p:attrNameLst>
                                      </p:cBhvr>
                                      <p:tavLst>
                                        <p:tav tm="0">
                                          <p:val>
                                            <p:strVal val="ppt_w"/>
                                          </p:val>
                                        </p:tav>
                                        <p:tav tm="100000">
                                          <p:val>
                                            <p:fltVal val="0"/>
                                          </p:val>
                                        </p:tav>
                                      </p:tavLst>
                                    </p:anim>
                                    <p:anim calcmode="lin" valueType="num">
                                      <p:cBhvr>
                                        <p:cTn id="188" dur="750"/>
                                        <p:tgtEl>
                                          <p:spTgt spid="51"/>
                                        </p:tgtEl>
                                        <p:attrNameLst>
                                          <p:attrName>ppt_h</p:attrName>
                                        </p:attrNameLst>
                                      </p:cBhvr>
                                      <p:tavLst>
                                        <p:tav tm="0">
                                          <p:val>
                                            <p:strVal val="ppt_h"/>
                                          </p:val>
                                        </p:tav>
                                        <p:tav tm="100000">
                                          <p:val>
                                            <p:fltVal val="0"/>
                                          </p:val>
                                        </p:tav>
                                      </p:tavLst>
                                    </p:anim>
                                    <p:animEffect transition="out" filter="fade">
                                      <p:cBhvr>
                                        <p:cTn id="189" dur="750"/>
                                        <p:tgtEl>
                                          <p:spTgt spid="51"/>
                                        </p:tgtEl>
                                      </p:cBhvr>
                                    </p:animEffect>
                                    <p:anim calcmode="lin" valueType="num">
                                      <p:cBhvr>
                                        <p:cTn id="190" dur="750"/>
                                        <p:tgtEl>
                                          <p:spTgt spid="51"/>
                                        </p:tgtEl>
                                        <p:attrNameLst>
                                          <p:attrName>ppt_x</p:attrName>
                                        </p:attrNameLst>
                                      </p:cBhvr>
                                      <p:tavLst>
                                        <p:tav tm="0">
                                          <p:val>
                                            <p:strVal val="ppt_x"/>
                                          </p:val>
                                        </p:tav>
                                        <p:tav tm="100000">
                                          <p:val>
                                            <p:fltVal val="0.5"/>
                                          </p:val>
                                        </p:tav>
                                      </p:tavLst>
                                    </p:anim>
                                    <p:anim calcmode="lin" valueType="num">
                                      <p:cBhvr>
                                        <p:cTn id="191" dur="750"/>
                                        <p:tgtEl>
                                          <p:spTgt spid="51"/>
                                        </p:tgtEl>
                                        <p:attrNameLst>
                                          <p:attrName>ppt_y</p:attrName>
                                        </p:attrNameLst>
                                      </p:cBhvr>
                                      <p:tavLst>
                                        <p:tav tm="0">
                                          <p:val>
                                            <p:strVal val="ppt_y"/>
                                          </p:val>
                                        </p:tav>
                                        <p:tav tm="100000">
                                          <p:val>
                                            <p:fltVal val="0.5"/>
                                          </p:val>
                                        </p:tav>
                                      </p:tavLst>
                                    </p:anim>
                                    <p:set>
                                      <p:cBhvr>
                                        <p:cTn id="192" dur="1" fill="hold">
                                          <p:stCondLst>
                                            <p:cond delay="749"/>
                                          </p:stCondLst>
                                        </p:cTn>
                                        <p:tgtEl>
                                          <p:spTgt spid="51"/>
                                        </p:tgtEl>
                                        <p:attrNameLst>
                                          <p:attrName>style.visibility</p:attrName>
                                        </p:attrNameLst>
                                      </p:cBhvr>
                                      <p:to>
                                        <p:strVal val="hidden"/>
                                      </p:to>
                                    </p:set>
                                  </p:childTnLst>
                                </p:cTn>
                              </p:par>
                              <p:par>
                                <p:cTn id="193" presetID="53" presetClass="exit" presetSubtype="544" fill="hold" grpId="1" nodeType="withEffect">
                                  <p:stCondLst>
                                    <p:cond delay="0"/>
                                  </p:stCondLst>
                                  <p:childTnLst>
                                    <p:anim calcmode="lin" valueType="num">
                                      <p:cBhvr>
                                        <p:cTn id="194" dur="750"/>
                                        <p:tgtEl>
                                          <p:spTgt spid="52"/>
                                        </p:tgtEl>
                                        <p:attrNameLst>
                                          <p:attrName>ppt_w</p:attrName>
                                        </p:attrNameLst>
                                      </p:cBhvr>
                                      <p:tavLst>
                                        <p:tav tm="0">
                                          <p:val>
                                            <p:strVal val="ppt_w"/>
                                          </p:val>
                                        </p:tav>
                                        <p:tav tm="100000">
                                          <p:val>
                                            <p:fltVal val="0"/>
                                          </p:val>
                                        </p:tav>
                                      </p:tavLst>
                                    </p:anim>
                                    <p:anim calcmode="lin" valueType="num">
                                      <p:cBhvr>
                                        <p:cTn id="195" dur="750"/>
                                        <p:tgtEl>
                                          <p:spTgt spid="52"/>
                                        </p:tgtEl>
                                        <p:attrNameLst>
                                          <p:attrName>ppt_h</p:attrName>
                                        </p:attrNameLst>
                                      </p:cBhvr>
                                      <p:tavLst>
                                        <p:tav tm="0">
                                          <p:val>
                                            <p:strVal val="ppt_h"/>
                                          </p:val>
                                        </p:tav>
                                        <p:tav tm="100000">
                                          <p:val>
                                            <p:fltVal val="0"/>
                                          </p:val>
                                        </p:tav>
                                      </p:tavLst>
                                    </p:anim>
                                    <p:animEffect transition="out" filter="fade">
                                      <p:cBhvr>
                                        <p:cTn id="196" dur="750"/>
                                        <p:tgtEl>
                                          <p:spTgt spid="52"/>
                                        </p:tgtEl>
                                      </p:cBhvr>
                                    </p:animEffect>
                                    <p:anim calcmode="lin" valueType="num">
                                      <p:cBhvr>
                                        <p:cTn id="197" dur="750"/>
                                        <p:tgtEl>
                                          <p:spTgt spid="52"/>
                                        </p:tgtEl>
                                        <p:attrNameLst>
                                          <p:attrName>ppt_x</p:attrName>
                                        </p:attrNameLst>
                                      </p:cBhvr>
                                      <p:tavLst>
                                        <p:tav tm="0">
                                          <p:val>
                                            <p:strVal val="ppt_x"/>
                                          </p:val>
                                        </p:tav>
                                        <p:tav tm="100000">
                                          <p:val>
                                            <p:fltVal val="0.5"/>
                                          </p:val>
                                        </p:tav>
                                      </p:tavLst>
                                    </p:anim>
                                    <p:anim calcmode="lin" valueType="num">
                                      <p:cBhvr>
                                        <p:cTn id="198" dur="750"/>
                                        <p:tgtEl>
                                          <p:spTgt spid="52"/>
                                        </p:tgtEl>
                                        <p:attrNameLst>
                                          <p:attrName>ppt_y</p:attrName>
                                        </p:attrNameLst>
                                      </p:cBhvr>
                                      <p:tavLst>
                                        <p:tav tm="0">
                                          <p:val>
                                            <p:strVal val="ppt_y"/>
                                          </p:val>
                                        </p:tav>
                                        <p:tav tm="100000">
                                          <p:val>
                                            <p:fltVal val="0.5"/>
                                          </p:val>
                                        </p:tav>
                                      </p:tavLst>
                                    </p:anim>
                                    <p:set>
                                      <p:cBhvr>
                                        <p:cTn id="199" dur="1" fill="hold">
                                          <p:stCondLst>
                                            <p:cond delay="749"/>
                                          </p:stCondLst>
                                        </p:cTn>
                                        <p:tgtEl>
                                          <p:spTgt spid="52"/>
                                        </p:tgtEl>
                                        <p:attrNameLst>
                                          <p:attrName>style.visibility</p:attrName>
                                        </p:attrNameLst>
                                      </p:cBhvr>
                                      <p:to>
                                        <p:strVal val="hidden"/>
                                      </p:to>
                                    </p:set>
                                  </p:childTnLst>
                                </p:cTn>
                              </p:par>
                              <p:par>
                                <p:cTn id="200" presetID="53" presetClass="exit" presetSubtype="544" fill="hold" grpId="1" nodeType="withEffect">
                                  <p:stCondLst>
                                    <p:cond delay="0"/>
                                  </p:stCondLst>
                                  <p:childTnLst>
                                    <p:anim calcmode="lin" valueType="num">
                                      <p:cBhvr>
                                        <p:cTn id="201" dur="750"/>
                                        <p:tgtEl>
                                          <p:spTgt spid="53"/>
                                        </p:tgtEl>
                                        <p:attrNameLst>
                                          <p:attrName>ppt_w</p:attrName>
                                        </p:attrNameLst>
                                      </p:cBhvr>
                                      <p:tavLst>
                                        <p:tav tm="0">
                                          <p:val>
                                            <p:strVal val="ppt_w"/>
                                          </p:val>
                                        </p:tav>
                                        <p:tav tm="100000">
                                          <p:val>
                                            <p:fltVal val="0"/>
                                          </p:val>
                                        </p:tav>
                                      </p:tavLst>
                                    </p:anim>
                                    <p:anim calcmode="lin" valueType="num">
                                      <p:cBhvr>
                                        <p:cTn id="202" dur="750"/>
                                        <p:tgtEl>
                                          <p:spTgt spid="53"/>
                                        </p:tgtEl>
                                        <p:attrNameLst>
                                          <p:attrName>ppt_h</p:attrName>
                                        </p:attrNameLst>
                                      </p:cBhvr>
                                      <p:tavLst>
                                        <p:tav tm="0">
                                          <p:val>
                                            <p:strVal val="ppt_h"/>
                                          </p:val>
                                        </p:tav>
                                        <p:tav tm="100000">
                                          <p:val>
                                            <p:fltVal val="0"/>
                                          </p:val>
                                        </p:tav>
                                      </p:tavLst>
                                    </p:anim>
                                    <p:animEffect transition="out" filter="fade">
                                      <p:cBhvr>
                                        <p:cTn id="203" dur="750"/>
                                        <p:tgtEl>
                                          <p:spTgt spid="53"/>
                                        </p:tgtEl>
                                      </p:cBhvr>
                                    </p:animEffect>
                                    <p:anim calcmode="lin" valueType="num">
                                      <p:cBhvr>
                                        <p:cTn id="204" dur="750"/>
                                        <p:tgtEl>
                                          <p:spTgt spid="53"/>
                                        </p:tgtEl>
                                        <p:attrNameLst>
                                          <p:attrName>ppt_x</p:attrName>
                                        </p:attrNameLst>
                                      </p:cBhvr>
                                      <p:tavLst>
                                        <p:tav tm="0">
                                          <p:val>
                                            <p:strVal val="ppt_x"/>
                                          </p:val>
                                        </p:tav>
                                        <p:tav tm="100000">
                                          <p:val>
                                            <p:fltVal val="0.5"/>
                                          </p:val>
                                        </p:tav>
                                      </p:tavLst>
                                    </p:anim>
                                    <p:anim calcmode="lin" valueType="num">
                                      <p:cBhvr>
                                        <p:cTn id="205" dur="750"/>
                                        <p:tgtEl>
                                          <p:spTgt spid="53"/>
                                        </p:tgtEl>
                                        <p:attrNameLst>
                                          <p:attrName>ppt_y</p:attrName>
                                        </p:attrNameLst>
                                      </p:cBhvr>
                                      <p:tavLst>
                                        <p:tav tm="0">
                                          <p:val>
                                            <p:strVal val="ppt_y"/>
                                          </p:val>
                                        </p:tav>
                                        <p:tav tm="100000">
                                          <p:val>
                                            <p:fltVal val="0.5"/>
                                          </p:val>
                                        </p:tav>
                                      </p:tavLst>
                                    </p:anim>
                                    <p:set>
                                      <p:cBhvr>
                                        <p:cTn id="206" dur="1" fill="hold">
                                          <p:stCondLst>
                                            <p:cond delay="749"/>
                                          </p:stCondLst>
                                        </p:cTn>
                                        <p:tgtEl>
                                          <p:spTgt spid="53"/>
                                        </p:tgtEl>
                                        <p:attrNameLst>
                                          <p:attrName>style.visibility</p:attrName>
                                        </p:attrNameLst>
                                      </p:cBhvr>
                                      <p:to>
                                        <p:strVal val="hidden"/>
                                      </p:to>
                                    </p:set>
                                  </p:childTnLst>
                                </p:cTn>
                              </p:par>
                              <p:par>
                                <p:cTn id="207" presetID="53" presetClass="exit" presetSubtype="544" fill="hold" grpId="1" nodeType="withEffect">
                                  <p:stCondLst>
                                    <p:cond delay="0"/>
                                  </p:stCondLst>
                                  <p:childTnLst>
                                    <p:anim calcmode="lin" valueType="num">
                                      <p:cBhvr>
                                        <p:cTn id="208" dur="750"/>
                                        <p:tgtEl>
                                          <p:spTgt spid="25"/>
                                        </p:tgtEl>
                                        <p:attrNameLst>
                                          <p:attrName>ppt_w</p:attrName>
                                        </p:attrNameLst>
                                      </p:cBhvr>
                                      <p:tavLst>
                                        <p:tav tm="0">
                                          <p:val>
                                            <p:strVal val="ppt_w"/>
                                          </p:val>
                                        </p:tav>
                                        <p:tav tm="100000">
                                          <p:val>
                                            <p:fltVal val="0"/>
                                          </p:val>
                                        </p:tav>
                                      </p:tavLst>
                                    </p:anim>
                                    <p:anim calcmode="lin" valueType="num">
                                      <p:cBhvr>
                                        <p:cTn id="209" dur="750"/>
                                        <p:tgtEl>
                                          <p:spTgt spid="25"/>
                                        </p:tgtEl>
                                        <p:attrNameLst>
                                          <p:attrName>ppt_h</p:attrName>
                                        </p:attrNameLst>
                                      </p:cBhvr>
                                      <p:tavLst>
                                        <p:tav tm="0">
                                          <p:val>
                                            <p:strVal val="ppt_h"/>
                                          </p:val>
                                        </p:tav>
                                        <p:tav tm="100000">
                                          <p:val>
                                            <p:fltVal val="0"/>
                                          </p:val>
                                        </p:tav>
                                      </p:tavLst>
                                    </p:anim>
                                    <p:animEffect transition="out" filter="fade">
                                      <p:cBhvr>
                                        <p:cTn id="210" dur="750"/>
                                        <p:tgtEl>
                                          <p:spTgt spid="25"/>
                                        </p:tgtEl>
                                      </p:cBhvr>
                                    </p:animEffect>
                                    <p:anim calcmode="lin" valueType="num">
                                      <p:cBhvr>
                                        <p:cTn id="211" dur="750"/>
                                        <p:tgtEl>
                                          <p:spTgt spid="25"/>
                                        </p:tgtEl>
                                        <p:attrNameLst>
                                          <p:attrName>ppt_x</p:attrName>
                                        </p:attrNameLst>
                                      </p:cBhvr>
                                      <p:tavLst>
                                        <p:tav tm="0">
                                          <p:val>
                                            <p:strVal val="ppt_x"/>
                                          </p:val>
                                        </p:tav>
                                        <p:tav tm="100000">
                                          <p:val>
                                            <p:fltVal val="0.5"/>
                                          </p:val>
                                        </p:tav>
                                      </p:tavLst>
                                    </p:anim>
                                    <p:anim calcmode="lin" valueType="num">
                                      <p:cBhvr>
                                        <p:cTn id="212" dur="750"/>
                                        <p:tgtEl>
                                          <p:spTgt spid="25"/>
                                        </p:tgtEl>
                                        <p:attrNameLst>
                                          <p:attrName>ppt_y</p:attrName>
                                        </p:attrNameLst>
                                      </p:cBhvr>
                                      <p:tavLst>
                                        <p:tav tm="0">
                                          <p:val>
                                            <p:strVal val="ppt_y"/>
                                          </p:val>
                                        </p:tav>
                                        <p:tav tm="100000">
                                          <p:val>
                                            <p:fltVal val="0.5"/>
                                          </p:val>
                                        </p:tav>
                                      </p:tavLst>
                                    </p:anim>
                                    <p:set>
                                      <p:cBhvr>
                                        <p:cTn id="213" dur="1" fill="hold">
                                          <p:stCondLst>
                                            <p:cond delay="749"/>
                                          </p:stCondLst>
                                        </p:cTn>
                                        <p:tgtEl>
                                          <p:spTgt spid="25"/>
                                        </p:tgtEl>
                                        <p:attrNameLst>
                                          <p:attrName>style.visibility</p:attrName>
                                        </p:attrNameLst>
                                      </p:cBhvr>
                                      <p:to>
                                        <p:strVal val="hidden"/>
                                      </p:to>
                                    </p:set>
                                  </p:childTnLst>
                                </p:cTn>
                              </p:par>
                              <p:par>
                                <p:cTn id="214" presetID="53" presetClass="exit" presetSubtype="544" fill="hold" nodeType="withEffect">
                                  <p:stCondLst>
                                    <p:cond delay="0"/>
                                  </p:stCondLst>
                                  <p:childTnLst>
                                    <p:anim calcmode="lin" valueType="num">
                                      <p:cBhvr>
                                        <p:cTn id="215" dur="750"/>
                                        <p:tgtEl>
                                          <p:spTgt spid="54"/>
                                        </p:tgtEl>
                                        <p:attrNameLst>
                                          <p:attrName>ppt_w</p:attrName>
                                        </p:attrNameLst>
                                      </p:cBhvr>
                                      <p:tavLst>
                                        <p:tav tm="0">
                                          <p:val>
                                            <p:strVal val="ppt_w"/>
                                          </p:val>
                                        </p:tav>
                                        <p:tav tm="100000">
                                          <p:val>
                                            <p:fltVal val="0"/>
                                          </p:val>
                                        </p:tav>
                                      </p:tavLst>
                                    </p:anim>
                                    <p:anim calcmode="lin" valueType="num">
                                      <p:cBhvr>
                                        <p:cTn id="216" dur="750"/>
                                        <p:tgtEl>
                                          <p:spTgt spid="54"/>
                                        </p:tgtEl>
                                        <p:attrNameLst>
                                          <p:attrName>ppt_h</p:attrName>
                                        </p:attrNameLst>
                                      </p:cBhvr>
                                      <p:tavLst>
                                        <p:tav tm="0">
                                          <p:val>
                                            <p:strVal val="ppt_h"/>
                                          </p:val>
                                        </p:tav>
                                        <p:tav tm="100000">
                                          <p:val>
                                            <p:fltVal val="0"/>
                                          </p:val>
                                        </p:tav>
                                      </p:tavLst>
                                    </p:anim>
                                    <p:animEffect transition="out" filter="fade">
                                      <p:cBhvr>
                                        <p:cTn id="217" dur="750"/>
                                        <p:tgtEl>
                                          <p:spTgt spid="54"/>
                                        </p:tgtEl>
                                      </p:cBhvr>
                                    </p:animEffect>
                                    <p:anim calcmode="lin" valueType="num">
                                      <p:cBhvr>
                                        <p:cTn id="218" dur="750"/>
                                        <p:tgtEl>
                                          <p:spTgt spid="54"/>
                                        </p:tgtEl>
                                        <p:attrNameLst>
                                          <p:attrName>ppt_x</p:attrName>
                                        </p:attrNameLst>
                                      </p:cBhvr>
                                      <p:tavLst>
                                        <p:tav tm="0">
                                          <p:val>
                                            <p:strVal val="ppt_x"/>
                                          </p:val>
                                        </p:tav>
                                        <p:tav tm="100000">
                                          <p:val>
                                            <p:fltVal val="0.5"/>
                                          </p:val>
                                        </p:tav>
                                      </p:tavLst>
                                    </p:anim>
                                    <p:anim calcmode="lin" valueType="num">
                                      <p:cBhvr>
                                        <p:cTn id="219" dur="750"/>
                                        <p:tgtEl>
                                          <p:spTgt spid="54"/>
                                        </p:tgtEl>
                                        <p:attrNameLst>
                                          <p:attrName>ppt_y</p:attrName>
                                        </p:attrNameLst>
                                      </p:cBhvr>
                                      <p:tavLst>
                                        <p:tav tm="0">
                                          <p:val>
                                            <p:strVal val="ppt_y"/>
                                          </p:val>
                                        </p:tav>
                                        <p:tav tm="100000">
                                          <p:val>
                                            <p:fltVal val="0.5"/>
                                          </p:val>
                                        </p:tav>
                                      </p:tavLst>
                                    </p:anim>
                                    <p:set>
                                      <p:cBhvr>
                                        <p:cTn id="220" dur="1" fill="hold">
                                          <p:stCondLst>
                                            <p:cond delay="749"/>
                                          </p:stCondLst>
                                        </p:cTn>
                                        <p:tgtEl>
                                          <p:spTgt spid="54"/>
                                        </p:tgtEl>
                                        <p:attrNameLst>
                                          <p:attrName>style.visibility</p:attrName>
                                        </p:attrNameLst>
                                      </p:cBhvr>
                                      <p:to>
                                        <p:strVal val="hidden"/>
                                      </p:to>
                                    </p:set>
                                  </p:childTnLst>
                                </p:cTn>
                              </p:par>
                              <p:par>
                                <p:cTn id="221" presetID="53" presetClass="exit" presetSubtype="544" fill="hold" nodeType="withEffect">
                                  <p:stCondLst>
                                    <p:cond delay="0"/>
                                  </p:stCondLst>
                                  <p:childTnLst>
                                    <p:anim calcmode="lin" valueType="num">
                                      <p:cBhvr>
                                        <p:cTn id="222" dur="750"/>
                                        <p:tgtEl>
                                          <p:spTgt spid="55"/>
                                        </p:tgtEl>
                                        <p:attrNameLst>
                                          <p:attrName>ppt_w</p:attrName>
                                        </p:attrNameLst>
                                      </p:cBhvr>
                                      <p:tavLst>
                                        <p:tav tm="0">
                                          <p:val>
                                            <p:strVal val="ppt_w"/>
                                          </p:val>
                                        </p:tav>
                                        <p:tav tm="100000">
                                          <p:val>
                                            <p:fltVal val="0"/>
                                          </p:val>
                                        </p:tav>
                                      </p:tavLst>
                                    </p:anim>
                                    <p:anim calcmode="lin" valueType="num">
                                      <p:cBhvr>
                                        <p:cTn id="223" dur="750"/>
                                        <p:tgtEl>
                                          <p:spTgt spid="55"/>
                                        </p:tgtEl>
                                        <p:attrNameLst>
                                          <p:attrName>ppt_h</p:attrName>
                                        </p:attrNameLst>
                                      </p:cBhvr>
                                      <p:tavLst>
                                        <p:tav tm="0">
                                          <p:val>
                                            <p:strVal val="ppt_h"/>
                                          </p:val>
                                        </p:tav>
                                        <p:tav tm="100000">
                                          <p:val>
                                            <p:fltVal val="0"/>
                                          </p:val>
                                        </p:tav>
                                      </p:tavLst>
                                    </p:anim>
                                    <p:animEffect transition="out" filter="fade">
                                      <p:cBhvr>
                                        <p:cTn id="224" dur="750"/>
                                        <p:tgtEl>
                                          <p:spTgt spid="55"/>
                                        </p:tgtEl>
                                      </p:cBhvr>
                                    </p:animEffect>
                                    <p:anim calcmode="lin" valueType="num">
                                      <p:cBhvr>
                                        <p:cTn id="225" dur="750"/>
                                        <p:tgtEl>
                                          <p:spTgt spid="55"/>
                                        </p:tgtEl>
                                        <p:attrNameLst>
                                          <p:attrName>ppt_x</p:attrName>
                                        </p:attrNameLst>
                                      </p:cBhvr>
                                      <p:tavLst>
                                        <p:tav tm="0">
                                          <p:val>
                                            <p:strVal val="ppt_x"/>
                                          </p:val>
                                        </p:tav>
                                        <p:tav tm="100000">
                                          <p:val>
                                            <p:fltVal val="0.5"/>
                                          </p:val>
                                        </p:tav>
                                      </p:tavLst>
                                    </p:anim>
                                    <p:anim calcmode="lin" valueType="num">
                                      <p:cBhvr>
                                        <p:cTn id="226" dur="750"/>
                                        <p:tgtEl>
                                          <p:spTgt spid="55"/>
                                        </p:tgtEl>
                                        <p:attrNameLst>
                                          <p:attrName>ppt_y</p:attrName>
                                        </p:attrNameLst>
                                      </p:cBhvr>
                                      <p:tavLst>
                                        <p:tav tm="0">
                                          <p:val>
                                            <p:strVal val="ppt_y"/>
                                          </p:val>
                                        </p:tav>
                                        <p:tav tm="100000">
                                          <p:val>
                                            <p:fltVal val="0.5"/>
                                          </p:val>
                                        </p:tav>
                                      </p:tavLst>
                                    </p:anim>
                                    <p:set>
                                      <p:cBhvr>
                                        <p:cTn id="227" dur="1" fill="hold">
                                          <p:stCondLst>
                                            <p:cond delay="749"/>
                                          </p:stCondLst>
                                        </p:cTn>
                                        <p:tgtEl>
                                          <p:spTgt spid="55"/>
                                        </p:tgtEl>
                                        <p:attrNameLst>
                                          <p:attrName>style.visibility</p:attrName>
                                        </p:attrNameLst>
                                      </p:cBhvr>
                                      <p:to>
                                        <p:strVal val="hidden"/>
                                      </p:to>
                                    </p:set>
                                  </p:childTnLst>
                                </p:cTn>
                              </p:par>
                              <p:par>
                                <p:cTn id="228" presetID="53" presetClass="exit" presetSubtype="544" fill="hold" grpId="1" nodeType="withEffect">
                                  <p:stCondLst>
                                    <p:cond delay="0"/>
                                  </p:stCondLst>
                                  <p:childTnLst>
                                    <p:anim calcmode="lin" valueType="num">
                                      <p:cBhvr>
                                        <p:cTn id="229" dur="750"/>
                                        <p:tgtEl>
                                          <p:spTgt spid="56"/>
                                        </p:tgtEl>
                                        <p:attrNameLst>
                                          <p:attrName>ppt_w</p:attrName>
                                        </p:attrNameLst>
                                      </p:cBhvr>
                                      <p:tavLst>
                                        <p:tav tm="0">
                                          <p:val>
                                            <p:strVal val="ppt_w"/>
                                          </p:val>
                                        </p:tav>
                                        <p:tav tm="100000">
                                          <p:val>
                                            <p:fltVal val="0"/>
                                          </p:val>
                                        </p:tav>
                                      </p:tavLst>
                                    </p:anim>
                                    <p:anim calcmode="lin" valueType="num">
                                      <p:cBhvr>
                                        <p:cTn id="230" dur="750"/>
                                        <p:tgtEl>
                                          <p:spTgt spid="56"/>
                                        </p:tgtEl>
                                        <p:attrNameLst>
                                          <p:attrName>ppt_h</p:attrName>
                                        </p:attrNameLst>
                                      </p:cBhvr>
                                      <p:tavLst>
                                        <p:tav tm="0">
                                          <p:val>
                                            <p:strVal val="ppt_h"/>
                                          </p:val>
                                        </p:tav>
                                        <p:tav tm="100000">
                                          <p:val>
                                            <p:fltVal val="0"/>
                                          </p:val>
                                        </p:tav>
                                      </p:tavLst>
                                    </p:anim>
                                    <p:animEffect transition="out" filter="fade">
                                      <p:cBhvr>
                                        <p:cTn id="231" dur="750"/>
                                        <p:tgtEl>
                                          <p:spTgt spid="56"/>
                                        </p:tgtEl>
                                      </p:cBhvr>
                                    </p:animEffect>
                                    <p:anim calcmode="lin" valueType="num">
                                      <p:cBhvr>
                                        <p:cTn id="232" dur="750"/>
                                        <p:tgtEl>
                                          <p:spTgt spid="56"/>
                                        </p:tgtEl>
                                        <p:attrNameLst>
                                          <p:attrName>ppt_x</p:attrName>
                                        </p:attrNameLst>
                                      </p:cBhvr>
                                      <p:tavLst>
                                        <p:tav tm="0">
                                          <p:val>
                                            <p:strVal val="ppt_x"/>
                                          </p:val>
                                        </p:tav>
                                        <p:tav tm="100000">
                                          <p:val>
                                            <p:fltVal val="0.5"/>
                                          </p:val>
                                        </p:tav>
                                      </p:tavLst>
                                    </p:anim>
                                    <p:anim calcmode="lin" valueType="num">
                                      <p:cBhvr>
                                        <p:cTn id="233" dur="750"/>
                                        <p:tgtEl>
                                          <p:spTgt spid="56"/>
                                        </p:tgtEl>
                                        <p:attrNameLst>
                                          <p:attrName>ppt_y</p:attrName>
                                        </p:attrNameLst>
                                      </p:cBhvr>
                                      <p:tavLst>
                                        <p:tav tm="0">
                                          <p:val>
                                            <p:strVal val="ppt_y"/>
                                          </p:val>
                                        </p:tav>
                                        <p:tav tm="100000">
                                          <p:val>
                                            <p:fltVal val="0.5"/>
                                          </p:val>
                                        </p:tav>
                                      </p:tavLst>
                                    </p:anim>
                                    <p:set>
                                      <p:cBhvr>
                                        <p:cTn id="234" dur="1" fill="hold">
                                          <p:stCondLst>
                                            <p:cond delay="749"/>
                                          </p:stCondLst>
                                        </p:cTn>
                                        <p:tgtEl>
                                          <p:spTgt spid="56"/>
                                        </p:tgtEl>
                                        <p:attrNameLst>
                                          <p:attrName>style.visibility</p:attrName>
                                        </p:attrNameLst>
                                      </p:cBhvr>
                                      <p:to>
                                        <p:strVal val="hidden"/>
                                      </p:to>
                                    </p:set>
                                  </p:childTnLst>
                                </p:cTn>
                              </p:par>
                              <p:par>
                                <p:cTn id="235" presetID="53" presetClass="exit" presetSubtype="544" fill="hold" grpId="1" nodeType="withEffect">
                                  <p:stCondLst>
                                    <p:cond delay="0"/>
                                  </p:stCondLst>
                                  <p:childTnLst>
                                    <p:anim calcmode="lin" valueType="num">
                                      <p:cBhvr>
                                        <p:cTn id="236" dur="750"/>
                                        <p:tgtEl>
                                          <p:spTgt spid="57"/>
                                        </p:tgtEl>
                                        <p:attrNameLst>
                                          <p:attrName>ppt_w</p:attrName>
                                        </p:attrNameLst>
                                      </p:cBhvr>
                                      <p:tavLst>
                                        <p:tav tm="0">
                                          <p:val>
                                            <p:strVal val="ppt_w"/>
                                          </p:val>
                                        </p:tav>
                                        <p:tav tm="100000">
                                          <p:val>
                                            <p:fltVal val="0"/>
                                          </p:val>
                                        </p:tav>
                                      </p:tavLst>
                                    </p:anim>
                                    <p:anim calcmode="lin" valueType="num">
                                      <p:cBhvr>
                                        <p:cTn id="237" dur="750"/>
                                        <p:tgtEl>
                                          <p:spTgt spid="57"/>
                                        </p:tgtEl>
                                        <p:attrNameLst>
                                          <p:attrName>ppt_h</p:attrName>
                                        </p:attrNameLst>
                                      </p:cBhvr>
                                      <p:tavLst>
                                        <p:tav tm="0">
                                          <p:val>
                                            <p:strVal val="ppt_h"/>
                                          </p:val>
                                        </p:tav>
                                        <p:tav tm="100000">
                                          <p:val>
                                            <p:fltVal val="0"/>
                                          </p:val>
                                        </p:tav>
                                      </p:tavLst>
                                    </p:anim>
                                    <p:animEffect transition="out" filter="fade">
                                      <p:cBhvr>
                                        <p:cTn id="238" dur="750"/>
                                        <p:tgtEl>
                                          <p:spTgt spid="57"/>
                                        </p:tgtEl>
                                      </p:cBhvr>
                                    </p:animEffect>
                                    <p:anim calcmode="lin" valueType="num">
                                      <p:cBhvr>
                                        <p:cTn id="239" dur="750"/>
                                        <p:tgtEl>
                                          <p:spTgt spid="57"/>
                                        </p:tgtEl>
                                        <p:attrNameLst>
                                          <p:attrName>ppt_x</p:attrName>
                                        </p:attrNameLst>
                                      </p:cBhvr>
                                      <p:tavLst>
                                        <p:tav tm="0">
                                          <p:val>
                                            <p:strVal val="ppt_x"/>
                                          </p:val>
                                        </p:tav>
                                        <p:tav tm="100000">
                                          <p:val>
                                            <p:fltVal val="0.5"/>
                                          </p:val>
                                        </p:tav>
                                      </p:tavLst>
                                    </p:anim>
                                    <p:anim calcmode="lin" valueType="num">
                                      <p:cBhvr>
                                        <p:cTn id="240" dur="750"/>
                                        <p:tgtEl>
                                          <p:spTgt spid="57"/>
                                        </p:tgtEl>
                                        <p:attrNameLst>
                                          <p:attrName>ppt_y</p:attrName>
                                        </p:attrNameLst>
                                      </p:cBhvr>
                                      <p:tavLst>
                                        <p:tav tm="0">
                                          <p:val>
                                            <p:strVal val="ppt_y"/>
                                          </p:val>
                                        </p:tav>
                                        <p:tav tm="100000">
                                          <p:val>
                                            <p:fltVal val="0.5"/>
                                          </p:val>
                                        </p:tav>
                                      </p:tavLst>
                                    </p:anim>
                                    <p:set>
                                      <p:cBhvr>
                                        <p:cTn id="241" dur="1" fill="hold">
                                          <p:stCondLst>
                                            <p:cond delay="749"/>
                                          </p:stCondLst>
                                        </p:cTn>
                                        <p:tgtEl>
                                          <p:spTgt spid="57"/>
                                        </p:tgtEl>
                                        <p:attrNameLst>
                                          <p:attrName>style.visibility</p:attrName>
                                        </p:attrNameLst>
                                      </p:cBhvr>
                                      <p:to>
                                        <p:strVal val="hidden"/>
                                      </p:to>
                                    </p:set>
                                  </p:childTnLst>
                                </p:cTn>
                              </p:par>
                              <p:par>
                                <p:cTn id="242" presetID="53" presetClass="exit" presetSubtype="544" fill="hold" grpId="0" nodeType="withEffect">
                                  <p:stCondLst>
                                    <p:cond delay="0"/>
                                  </p:stCondLst>
                                  <p:childTnLst>
                                    <p:anim calcmode="lin" valueType="num">
                                      <p:cBhvr>
                                        <p:cTn id="243" dur="750"/>
                                        <p:tgtEl>
                                          <p:spTgt spid="44"/>
                                        </p:tgtEl>
                                        <p:attrNameLst>
                                          <p:attrName>ppt_w</p:attrName>
                                        </p:attrNameLst>
                                      </p:cBhvr>
                                      <p:tavLst>
                                        <p:tav tm="0">
                                          <p:val>
                                            <p:strVal val="ppt_w"/>
                                          </p:val>
                                        </p:tav>
                                        <p:tav tm="100000">
                                          <p:val>
                                            <p:fltVal val="0"/>
                                          </p:val>
                                        </p:tav>
                                      </p:tavLst>
                                    </p:anim>
                                    <p:anim calcmode="lin" valueType="num">
                                      <p:cBhvr>
                                        <p:cTn id="244" dur="750"/>
                                        <p:tgtEl>
                                          <p:spTgt spid="44"/>
                                        </p:tgtEl>
                                        <p:attrNameLst>
                                          <p:attrName>ppt_h</p:attrName>
                                        </p:attrNameLst>
                                      </p:cBhvr>
                                      <p:tavLst>
                                        <p:tav tm="0">
                                          <p:val>
                                            <p:strVal val="ppt_h"/>
                                          </p:val>
                                        </p:tav>
                                        <p:tav tm="100000">
                                          <p:val>
                                            <p:fltVal val="0"/>
                                          </p:val>
                                        </p:tav>
                                      </p:tavLst>
                                    </p:anim>
                                    <p:animEffect transition="out" filter="fade">
                                      <p:cBhvr>
                                        <p:cTn id="245" dur="750"/>
                                        <p:tgtEl>
                                          <p:spTgt spid="44"/>
                                        </p:tgtEl>
                                      </p:cBhvr>
                                    </p:animEffect>
                                    <p:anim calcmode="lin" valueType="num">
                                      <p:cBhvr>
                                        <p:cTn id="246" dur="750"/>
                                        <p:tgtEl>
                                          <p:spTgt spid="44"/>
                                        </p:tgtEl>
                                        <p:attrNameLst>
                                          <p:attrName>ppt_x</p:attrName>
                                        </p:attrNameLst>
                                      </p:cBhvr>
                                      <p:tavLst>
                                        <p:tav tm="0">
                                          <p:val>
                                            <p:strVal val="ppt_x"/>
                                          </p:val>
                                        </p:tav>
                                        <p:tav tm="100000">
                                          <p:val>
                                            <p:fltVal val="0.5"/>
                                          </p:val>
                                        </p:tav>
                                      </p:tavLst>
                                    </p:anim>
                                    <p:anim calcmode="lin" valueType="num">
                                      <p:cBhvr>
                                        <p:cTn id="247" dur="750"/>
                                        <p:tgtEl>
                                          <p:spTgt spid="44"/>
                                        </p:tgtEl>
                                        <p:attrNameLst>
                                          <p:attrName>ppt_y</p:attrName>
                                        </p:attrNameLst>
                                      </p:cBhvr>
                                      <p:tavLst>
                                        <p:tav tm="0">
                                          <p:val>
                                            <p:strVal val="ppt_y"/>
                                          </p:val>
                                        </p:tav>
                                        <p:tav tm="100000">
                                          <p:val>
                                            <p:fltVal val="0.5"/>
                                          </p:val>
                                        </p:tav>
                                      </p:tavLst>
                                    </p:anim>
                                    <p:set>
                                      <p:cBhvr>
                                        <p:cTn id="248" dur="1" fill="hold">
                                          <p:stCondLst>
                                            <p:cond delay="74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43" grpId="0" animBg="1"/>
      <p:bldP spid="43" grpId="1" animBg="1"/>
      <p:bldP spid="44" grpId="0"/>
      <p:bldP spid="44" grpId="1"/>
      <p:bldP spid="47" grpId="0"/>
      <p:bldP spid="47" grpId="1"/>
      <p:bldP spid="48" grpId="0"/>
      <p:bldP spid="48" grpId="1"/>
      <p:bldP spid="49" grpId="0"/>
      <p:bldP spid="49" grpId="1"/>
      <p:bldP spid="50" grpId="0"/>
      <p:bldP spid="50" grpId="1"/>
      <p:bldP spid="52" grpId="0"/>
      <p:bldP spid="52" grpId="1"/>
      <p:bldP spid="53" grpId="0"/>
      <p:bldP spid="53" grpId="1"/>
      <p:bldP spid="56" grpId="0"/>
      <p:bldP spid="56" grpId="1"/>
      <p:bldP spid="57" grpId="0"/>
      <p:bldP spid="57"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3667517" y="1239487"/>
            <a:ext cx="2232837" cy="2232837"/>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9" name="Oval 8"/>
          <p:cNvSpPr/>
          <p:nvPr/>
        </p:nvSpPr>
        <p:spPr>
          <a:xfrm>
            <a:off x="3804411" y="1376382"/>
            <a:ext cx="1959049" cy="1959049"/>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0" name="Oval 9"/>
          <p:cNvSpPr/>
          <p:nvPr/>
        </p:nvSpPr>
        <p:spPr>
          <a:xfrm>
            <a:off x="3940401" y="1512373"/>
            <a:ext cx="1687068" cy="1687068"/>
          </a:xfrm>
          <a:prstGeom prst="ellipse">
            <a:avLst/>
          </a:prstGeom>
          <a:noFill/>
          <a:ln w="1270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1" name="Oval 10"/>
          <p:cNvSpPr/>
          <p:nvPr/>
        </p:nvSpPr>
        <p:spPr>
          <a:xfrm>
            <a:off x="4077561" y="1649532"/>
            <a:ext cx="1412748" cy="1412748"/>
          </a:xfrm>
          <a:prstGeom prst="ellipse">
            <a:avLst/>
          </a:prstGeom>
          <a:noFill/>
          <a:ln w="127000" cap="rnd">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2" name="Arc 11"/>
          <p:cNvSpPr/>
          <p:nvPr/>
        </p:nvSpPr>
        <p:spPr>
          <a:xfrm>
            <a:off x="3667517" y="1239487"/>
            <a:ext cx="2232837" cy="2232837"/>
          </a:xfrm>
          <a:prstGeom prst="arc">
            <a:avLst>
              <a:gd name="adj1" fmla="val 16200000"/>
              <a:gd name="adj2" fmla="val 21257035"/>
            </a:avLst>
          </a:prstGeom>
          <a:noFill/>
          <a:ln w="1270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3" name="Arc 12"/>
          <p:cNvSpPr/>
          <p:nvPr/>
        </p:nvSpPr>
        <p:spPr>
          <a:xfrm>
            <a:off x="3804411" y="1376381"/>
            <a:ext cx="1959049" cy="1959049"/>
          </a:xfrm>
          <a:prstGeom prst="arc">
            <a:avLst>
              <a:gd name="adj1" fmla="val 16200000"/>
              <a:gd name="adj2" fmla="val 2624571"/>
            </a:avLst>
          </a:prstGeom>
          <a:noFill/>
          <a:ln w="127000" cap="rnd">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4" name="Arc 13"/>
          <p:cNvSpPr/>
          <p:nvPr/>
        </p:nvSpPr>
        <p:spPr>
          <a:xfrm>
            <a:off x="3940401" y="1512373"/>
            <a:ext cx="1687068" cy="1687068"/>
          </a:xfrm>
          <a:prstGeom prst="arc">
            <a:avLst>
              <a:gd name="adj1" fmla="val 16200000"/>
              <a:gd name="adj2" fmla="val 8081276"/>
            </a:avLst>
          </a:prstGeom>
          <a:noFill/>
          <a:ln w="127000"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5" name="Arc 14"/>
          <p:cNvSpPr/>
          <p:nvPr/>
        </p:nvSpPr>
        <p:spPr>
          <a:xfrm>
            <a:off x="4077561" y="1649532"/>
            <a:ext cx="1412748" cy="1412748"/>
          </a:xfrm>
          <a:prstGeom prst="arc">
            <a:avLst>
              <a:gd name="adj1" fmla="val 16200000"/>
              <a:gd name="adj2" fmla="val 12374596"/>
            </a:avLst>
          </a:prstGeom>
          <a:noFill/>
          <a:ln w="127000" cap="rnd">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endParaRPr lang="en-US"/>
          </a:p>
        </p:txBody>
      </p:sp>
      <p:sp>
        <p:nvSpPr>
          <p:cNvPr id="16" name="TextBox 15"/>
          <p:cNvSpPr txBox="1"/>
          <p:nvPr/>
        </p:nvSpPr>
        <p:spPr>
          <a:xfrm>
            <a:off x="4212786" y="2052512"/>
            <a:ext cx="1142299" cy="499993"/>
          </a:xfrm>
          <a:prstGeom prst="rect">
            <a:avLst/>
          </a:prstGeom>
          <a:noFill/>
        </p:spPr>
        <p:txBody>
          <a:bodyPr wrap="square" lIns="68568" tIns="34285" rIns="68568" bIns="3428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ct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a:t>
            </a:r>
            <a:r>
              <a:rPr lang="zh-CN" altLang="en-US" sz="800" spc="225" dirty="0" smtClean="0">
                <a:solidFill>
                  <a:schemeClr val="bg1">
                    <a:lumMod val="50000"/>
                  </a:schemeClr>
                </a:solidFill>
                <a:latin typeface="微软雅黑" panose="020B0503020204020204" pitchFamily="34" charset="-122"/>
                <a:ea typeface="微软雅黑" panose="020B0503020204020204" pitchFamily="34" charset="-122"/>
              </a:rPr>
              <a:t>介绍</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7" name="Straight Connector 28"/>
          <p:cNvCxnSpPr/>
          <p:nvPr/>
        </p:nvCxnSpPr>
        <p:spPr>
          <a:xfrm>
            <a:off x="5900353" y="2256225"/>
            <a:ext cx="960120" cy="0"/>
          </a:xfrm>
          <a:prstGeom prst="line">
            <a:avLst/>
          </a:prstGeom>
          <a:ln>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29"/>
          <p:cNvCxnSpPr/>
          <p:nvPr/>
        </p:nvCxnSpPr>
        <p:spPr>
          <a:xfrm>
            <a:off x="5490308" y="3062280"/>
            <a:ext cx="1371600" cy="0"/>
          </a:xfrm>
          <a:prstGeom prst="line">
            <a:avLst/>
          </a:prstGeom>
          <a:ln>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30"/>
          <p:cNvCxnSpPr/>
          <p:nvPr/>
        </p:nvCxnSpPr>
        <p:spPr>
          <a:xfrm>
            <a:off x="3221366" y="2917153"/>
            <a:ext cx="960120" cy="0"/>
          </a:xfrm>
          <a:prstGeom prst="line">
            <a:avLst/>
          </a:prstGeom>
          <a:ln>
            <a:solidFill>
              <a:srgbClr val="7F8C8D"/>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31"/>
          <p:cNvCxnSpPr/>
          <p:nvPr/>
        </p:nvCxnSpPr>
        <p:spPr>
          <a:xfrm>
            <a:off x="3187456" y="2044281"/>
            <a:ext cx="960120" cy="0"/>
          </a:xfrm>
          <a:prstGeom prst="line">
            <a:avLst/>
          </a:prstGeom>
          <a:ln>
            <a:solidFill>
              <a:srgbClr val="7F8C8D"/>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1" name="TextBox 32"/>
          <p:cNvSpPr txBox="1"/>
          <p:nvPr/>
        </p:nvSpPr>
        <p:spPr>
          <a:xfrm>
            <a:off x="6933572" y="2128635"/>
            <a:ext cx="1672767" cy="623237"/>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 name="TextBox 33"/>
          <p:cNvSpPr txBox="1"/>
          <p:nvPr/>
        </p:nvSpPr>
        <p:spPr>
          <a:xfrm>
            <a:off x="6933572" y="2945065"/>
            <a:ext cx="1672767" cy="623237"/>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3" name="TextBox 34"/>
          <p:cNvSpPr txBox="1"/>
          <p:nvPr/>
        </p:nvSpPr>
        <p:spPr>
          <a:xfrm>
            <a:off x="1446109" y="1935786"/>
            <a:ext cx="1672767" cy="623237"/>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4" name="TextBox 35"/>
          <p:cNvSpPr txBox="1"/>
          <p:nvPr/>
        </p:nvSpPr>
        <p:spPr>
          <a:xfrm>
            <a:off x="1446109" y="2813613"/>
            <a:ext cx="1672767" cy="623237"/>
          </a:xfrm>
          <a:prstGeom prst="rect">
            <a:avLst/>
          </a:prstGeom>
          <a:noFill/>
        </p:spPr>
        <p:txBody>
          <a:bodyPr wrap="square" lIns="68568" tIns="34285" rIns="68568" bIns="34285" rtlCol="0">
            <a:sp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TextBox 37"/>
          <p:cNvSpPr txBox="1"/>
          <p:nvPr/>
        </p:nvSpPr>
        <p:spPr>
          <a:xfrm>
            <a:off x="1899950" y="3973338"/>
            <a:ext cx="5767968" cy="499993"/>
          </a:xfrm>
          <a:prstGeom prst="rect">
            <a:avLst/>
          </a:prstGeom>
          <a:noFill/>
        </p:spPr>
        <p:txBody>
          <a:bodyPr wrap="square" lIns="68568" tIns="34285" rIns="68568" bIns="3428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algn="ct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r>
              <a:rPr lang="zh-CN" altLang="en-US" sz="800" spc="225" dirty="0" smtClean="0">
                <a:solidFill>
                  <a:schemeClr val="bg1">
                    <a:lumMod val="50000"/>
                  </a:schemeClr>
                </a:solidFill>
                <a:latin typeface="微软雅黑" panose="020B0503020204020204" pitchFamily="34" charset="-122"/>
                <a:ea typeface="微软雅黑" panose="020B0503020204020204" pitchFamily="34" charset="-122"/>
              </a:rPr>
              <a:t>，</a:t>
            </a: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r>
              <a:rPr lang="zh-CN" altLang="en-US" sz="800" spc="225" dirty="0" smtClean="0">
                <a:solidFill>
                  <a:schemeClr val="bg1">
                    <a:lumMod val="50000"/>
                  </a:schemeClr>
                </a:solidFill>
                <a:latin typeface="微软雅黑" panose="020B0503020204020204" pitchFamily="34" charset="-122"/>
                <a:ea typeface="微软雅黑" panose="020B0503020204020204" pitchFamily="34" charset="-122"/>
              </a:rPr>
              <a:t>，</a:t>
            </a:r>
            <a:endParaRPr lang="en-US" altLang="zh-CN"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000"/>
                                        <p:tgtEl>
                                          <p:spTgt spid="11"/>
                                        </p:tgtEl>
                                      </p:cBhvr>
                                    </p:animEffect>
                                  </p:childTnLst>
                                </p:cTn>
                              </p:par>
                              <p:par>
                                <p:cTn id="8" presetID="21" presetClass="entr" presetSubtype="1" fill="hold" grpId="0" nodeType="withEffect">
                                  <p:stCondLst>
                                    <p:cond delay="250"/>
                                  </p:stCondLst>
                                  <p:childTnLst>
                                    <p:set>
                                      <p:cBhvr>
                                        <p:cTn id="9" dur="1" fill="hold">
                                          <p:stCondLst>
                                            <p:cond delay="0"/>
                                          </p:stCondLst>
                                        </p:cTn>
                                        <p:tgtEl>
                                          <p:spTgt spid="10"/>
                                        </p:tgtEl>
                                        <p:attrNameLst>
                                          <p:attrName>style.visibility</p:attrName>
                                        </p:attrNameLst>
                                      </p:cBhvr>
                                      <p:to>
                                        <p:strVal val="visible"/>
                                      </p:to>
                                    </p:set>
                                    <p:animEffect transition="in" filter="wheel(1)">
                                      <p:cBhvr>
                                        <p:cTn id="10" dur="1000"/>
                                        <p:tgtEl>
                                          <p:spTgt spid="10"/>
                                        </p:tgtEl>
                                      </p:cBhvr>
                                    </p:animEffect>
                                  </p:childTnLst>
                                </p:cTn>
                              </p:par>
                              <p:par>
                                <p:cTn id="11" presetID="21" presetClass="entr" presetSubtype="1" fill="hold" grpId="0" nodeType="with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1000"/>
                                        <p:tgtEl>
                                          <p:spTgt spid="9"/>
                                        </p:tgtEl>
                                      </p:cBhvr>
                                    </p:animEffect>
                                  </p:childTnLst>
                                </p:cTn>
                              </p:par>
                              <p:par>
                                <p:cTn id="14" presetID="21" presetClass="entr" presetSubtype="1" fill="hold" grpId="0" nodeType="withEffect">
                                  <p:stCondLst>
                                    <p:cond delay="75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1000"/>
                                        <p:tgtEl>
                                          <p:spTgt spid="8"/>
                                        </p:tgtEl>
                                      </p:cBhvr>
                                    </p:animEffec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500" fill="hold"/>
                                        <p:tgtEl>
                                          <p:spTgt spid="16"/>
                                        </p:tgtEl>
                                        <p:attrNameLst>
                                          <p:attrName>ppt_w</p:attrName>
                                        </p:attrNameLst>
                                      </p:cBhvr>
                                      <p:tavLst>
                                        <p:tav tm="0">
                                          <p:val>
                                            <p:fltVal val="0"/>
                                          </p:val>
                                        </p:tav>
                                        <p:tav tm="100000">
                                          <p:val>
                                            <p:strVal val="#ppt_w"/>
                                          </p:val>
                                        </p:tav>
                                      </p:tavLst>
                                    </p:anim>
                                    <p:anim calcmode="lin" valueType="num">
                                      <p:cBhvr>
                                        <p:cTn id="21" dur="500" fill="hold"/>
                                        <p:tgtEl>
                                          <p:spTgt spid="16"/>
                                        </p:tgtEl>
                                        <p:attrNameLst>
                                          <p:attrName>ppt_h</p:attrName>
                                        </p:attrNameLst>
                                      </p:cBhvr>
                                      <p:tavLst>
                                        <p:tav tm="0">
                                          <p:val>
                                            <p:fltVal val="0"/>
                                          </p:val>
                                        </p:tav>
                                        <p:tav tm="100000">
                                          <p:val>
                                            <p:strVal val="#ppt_h"/>
                                          </p:val>
                                        </p:tav>
                                      </p:tavLst>
                                    </p:anim>
                                    <p:animEffect transition="in" filter="fade">
                                      <p:cBhvr>
                                        <p:cTn id="22" dur="500"/>
                                        <p:tgtEl>
                                          <p:spTgt spid="16"/>
                                        </p:tgtEl>
                                      </p:cBhvr>
                                    </p:animEffect>
                                  </p:childTnLst>
                                </p:cTn>
                              </p:par>
                            </p:childTnLst>
                          </p:cTn>
                        </p:par>
                        <p:par>
                          <p:cTn id="23" fill="hold">
                            <p:stCondLst>
                              <p:cond delay="1500"/>
                            </p:stCondLst>
                            <p:childTnLst>
                              <p:par>
                                <p:cTn id="24" presetID="21"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heel(1)">
                                      <p:cBhvr>
                                        <p:cTn id="26" dur="1000"/>
                                        <p:tgtEl>
                                          <p:spTgt spid="12"/>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500"/>
                                        <p:tgtEl>
                                          <p:spTgt spid="21"/>
                                        </p:tgtEl>
                                      </p:cBhvr>
                                    </p:animEffect>
                                  </p:childTnLst>
                                </p:cTn>
                              </p:par>
                            </p:childTnLst>
                          </p:cTn>
                        </p:par>
                        <p:par>
                          <p:cTn id="35" fill="hold">
                            <p:stCondLst>
                              <p:cond delay="3500"/>
                            </p:stCondLst>
                            <p:childTnLst>
                              <p:par>
                                <p:cTn id="36" presetID="21" presetClass="entr" presetSubtype="1"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heel(1)">
                                      <p:cBhvr>
                                        <p:cTn id="38" dur="1000"/>
                                        <p:tgtEl>
                                          <p:spTgt spid="13"/>
                                        </p:tgtEl>
                                      </p:cBhvr>
                                    </p:animEffect>
                                  </p:childTnLst>
                                </p:cTn>
                              </p:par>
                            </p:childTnLst>
                          </p:cTn>
                        </p:par>
                        <p:par>
                          <p:cTn id="39" fill="hold">
                            <p:stCondLst>
                              <p:cond delay="4500"/>
                            </p:stCondLst>
                            <p:childTnLst>
                              <p:par>
                                <p:cTn id="40" presetID="22" presetClass="entr" presetSubtype="8"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left)">
                                      <p:cBhvr>
                                        <p:cTn id="46" dur="500"/>
                                        <p:tgtEl>
                                          <p:spTgt spid="22"/>
                                        </p:tgtEl>
                                      </p:cBhvr>
                                    </p:animEffect>
                                  </p:childTnLst>
                                </p:cTn>
                              </p:par>
                            </p:childTnLst>
                          </p:cTn>
                        </p:par>
                        <p:par>
                          <p:cTn id="47" fill="hold">
                            <p:stCondLst>
                              <p:cond delay="5500"/>
                            </p:stCondLst>
                            <p:childTnLst>
                              <p:par>
                                <p:cTn id="48" presetID="21" presetClass="entr" presetSubtype="1"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heel(1)">
                                      <p:cBhvr>
                                        <p:cTn id="50" dur="1000"/>
                                        <p:tgtEl>
                                          <p:spTgt spid="14"/>
                                        </p:tgtEl>
                                      </p:cBhvr>
                                    </p:animEffect>
                                  </p:childTnLst>
                                </p:cTn>
                              </p:par>
                            </p:childTnLst>
                          </p:cTn>
                        </p:par>
                        <p:par>
                          <p:cTn id="51" fill="hold">
                            <p:stCondLst>
                              <p:cond delay="6500"/>
                            </p:stCondLst>
                            <p:childTnLst>
                              <p:par>
                                <p:cTn id="52" presetID="22" presetClass="entr" presetSubtype="2"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right)">
                                      <p:cBhvr>
                                        <p:cTn id="54" dur="500"/>
                                        <p:tgtEl>
                                          <p:spTgt spid="19"/>
                                        </p:tgtEl>
                                      </p:cBhvr>
                                    </p:animEffect>
                                  </p:childTnLst>
                                </p:cTn>
                              </p:par>
                            </p:childTnLst>
                          </p:cTn>
                        </p:par>
                        <p:par>
                          <p:cTn id="55" fill="hold">
                            <p:stCondLst>
                              <p:cond delay="7000"/>
                            </p:stCondLst>
                            <p:childTnLst>
                              <p:par>
                                <p:cTn id="56" presetID="22" presetClass="entr" presetSubtype="2" fill="hold" grpId="0" nodeType="after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right)">
                                      <p:cBhvr>
                                        <p:cTn id="58" dur="500"/>
                                        <p:tgtEl>
                                          <p:spTgt spid="24"/>
                                        </p:tgtEl>
                                      </p:cBhvr>
                                    </p:animEffect>
                                  </p:childTnLst>
                                </p:cTn>
                              </p:par>
                            </p:childTnLst>
                          </p:cTn>
                        </p:par>
                        <p:par>
                          <p:cTn id="59" fill="hold">
                            <p:stCondLst>
                              <p:cond delay="7500"/>
                            </p:stCondLst>
                            <p:childTnLst>
                              <p:par>
                                <p:cTn id="60" presetID="21" presetClass="entr" presetSubtype="1"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heel(1)">
                                      <p:cBhvr>
                                        <p:cTn id="62" dur="1000"/>
                                        <p:tgtEl>
                                          <p:spTgt spid="15"/>
                                        </p:tgtEl>
                                      </p:cBhvr>
                                    </p:animEffect>
                                  </p:childTnLst>
                                </p:cTn>
                              </p:par>
                            </p:childTnLst>
                          </p:cTn>
                        </p:par>
                        <p:par>
                          <p:cTn id="63" fill="hold">
                            <p:stCondLst>
                              <p:cond delay="8500"/>
                            </p:stCondLst>
                            <p:childTnLst>
                              <p:par>
                                <p:cTn id="64" presetID="22" presetClass="entr" presetSubtype="2" fill="hold" nodeType="after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wipe(right)">
                                      <p:cBhvr>
                                        <p:cTn id="66" dur="500"/>
                                        <p:tgtEl>
                                          <p:spTgt spid="20"/>
                                        </p:tgtEl>
                                      </p:cBhvr>
                                    </p:animEffect>
                                  </p:childTnLst>
                                </p:cTn>
                              </p:par>
                            </p:childTnLst>
                          </p:cTn>
                        </p:par>
                        <p:par>
                          <p:cTn id="67" fill="hold">
                            <p:stCondLst>
                              <p:cond delay="9000"/>
                            </p:stCondLst>
                            <p:childTnLst>
                              <p:par>
                                <p:cTn id="68" presetID="22" presetClass="entr" presetSubtype="2" fill="hold" grpId="0" nodeType="after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ipe(right)">
                                      <p:cBhvr>
                                        <p:cTn id="70" dur="500"/>
                                        <p:tgtEl>
                                          <p:spTgt spid="23"/>
                                        </p:tgtEl>
                                      </p:cBhvr>
                                    </p:animEffect>
                                  </p:childTnLst>
                                </p:cTn>
                              </p:par>
                            </p:childTnLst>
                          </p:cTn>
                        </p:par>
                        <p:par>
                          <p:cTn id="71" fill="hold">
                            <p:stCondLst>
                              <p:cond delay="9500"/>
                            </p:stCondLst>
                            <p:childTnLst>
                              <p:par>
                                <p:cTn id="72" presetID="42" presetClass="entr" presetSubtype="0" fill="hold" grpId="0" nodeType="after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750"/>
                                        <p:tgtEl>
                                          <p:spTgt spid="25"/>
                                        </p:tgtEl>
                                      </p:cBhvr>
                                    </p:animEffect>
                                    <p:anim calcmode="lin" valueType="num">
                                      <p:cBhvr>
                                        <p:cTn id="75" dur="750" fill="hold"/>
                                        <p:tgtEl>
                                          <p:spTgt spid="25"/>
                                        </p:tgtEl>
                                        <p:attrNameLst>
                                          <p:attrName>ppt_x</p:attrName>
                                        </p:attrNameLst>
                                      </p:cBhvr>
                                      <p:tavLst>
                                        <p:tav tm="0">
                                          <p:val>
                                            <p:strVal val="#ppt_x"/>
                                          </p:val>
                                        </p:tav>
                                        <p:tav tm="100000">
                                          <p:val>
                                            <p:strVal val="#ppt_x"/>
                                          </p:val>
                                        </p:tav>
                                      </p:tavLst>
                                    </p:anim>
                                    <p:anim calcmode="lin" valueType="num">
                                      <p:cBhvr>
                                        <p:cTn id="76" dur="750" fill="hold"/>
                                        <p:tgtEl>
                                          <p:spTgt spid="25"/>
                                        </p:tgtEl>
                                        <p:attrNameLst>
                                          <p:attrName>ppt_y</p:attrName>
                                        </p:attrNameLst>
                                      </p:cBhvr>
                                      <p:tavLst>
                                        <p:tav tm="0">
                                          <p:val>
                                            <p:strVal val="#ppt_y+.1"/>
                                          </p:val>
                                        </p:tav>
                                        <p:tav tm="100000">
                                          <p:val>
                                            <p:strVal val="#ppt_y"/>
                                          </p:val>
                                        </p:tav>
                                      </p:tavLst>
                                    </p:anim>
                                  </p:childTnLst>
                                </p:cTn>
                              </p:par>
                              <p:par>
                                <p:cTn id="77" presetID="53" presetClass="exit" presetSubtype="544" fill="hold" grpId="1" nodeType="withEffect">
                                  <p:stCondLst>
                                    <p:cond delay="0"/>
                                  </p:stCondLst>
                                  <p:childTnLst>
                                    <p:anim calcmode="lin" valueType="num">
                                      <p:cBhvr>
                                        <p:cTn id="78" dur="750"/>
                                        <p:tgtEl>
                                          <p:spTgt spid="11"/>
                                        </p:tgtEl>
                                        <p:attrNameLst>
                                          <p:attrName>ppt_w</p:attrName>
                                        </p:attrNameLst>
                                      </p:cBhvr>
                                      <p:tavLst>
                                        <p:tav tm="0">
                                          <p:val>
                                            <p:strVal val="ppt_w"/>
                                          </p:val>
                                        </p:tav>
                                        <p:tav tm="100000">
                                          <p:val>
                                            <p:fltVal val="0"/>
                                          </p:val>
                                        </p:tav>
                                      </p:tavLst>
                                    </p:anim>
                                    <p:anim calcmode="lin" valueType="num">
                                      <p:cBhvr>
                                        <p:cTn id="79" dur="750"/>
                                        <p:tgtEl>
                                          <p:spTgt spid="11"/>
                                        </p:tgtEl>
                                        <p:attrNameLst>
                                          <p:attrName>ppt_h</p:attrName>
                                        </p:attrNameLst>
                                      </p:cBhvr>
                                      <p:tavLst>
                                        <p:tav tm="0">
                                          <p:val>
                                            <p:strVal val="ppt_h"/>
                                          </p:val>
                                        </p:tav>
                                        <p:tav tm="100000">
                                          <p:val>
                                            <p:fltVal val="0"/>
                                          </p:val>
                                        </p:tav>
                                      </p:tavLst>
                                    </p:anim>
                                    <p:animEffect transition="out" filter="fade">
                                      <p:cBhvr>
                                        <p:cTn id="80" dur="750"/>
                                        <p:tgtEl>
                                          <p:spTgt spid="11"/>
                                        </p:tgtEl>
                                      </p:cBhvr>
                                    </p:animEffect>
                                    <p:anim calcmode="lin" valueType="num">
                                      <p:cBhvr>
                                        <p:cTn id="81" dur="750"/>
                                        <p:tgtEl>
                                          <p:spTgt spid="11"/>
                                        </p:tgtEl>
                                        <p:attrNameLst>
                                          <p:attrName>ppt_x</p:attrName>
                                        </p:attrNameLst>
                                      </p:cBhvr>
                                      <p:tavLst>
                                        <p:tav tm="0">
                                          <p:val>
                                            <p:strVal val="ppt_x"/>
                                          </p:val>
                                        </p:tav>
                                        <p:tav tm="100000">
                                          <p:val>
                                            <p:fltVal val="0.5"/>
                                          </p:val>
                                        </p:tav>
                                      </p:tavLst>
                                    </p:anim>
                                    <p:anim calcmode="lin" valueType="num">
                                      <p:cBhvr>
                                        <p:cTn id="82" dur="750"/>
                                        <p:tgtEl>
                                          <p:spTgt spid="11"/>
                                        </p:tgtEl>
                                        <p:attrNameLst>
                                          <p:attrName>ppt_y</p:attrName>
                                        </p:attrNameLst>
                                      </p:cBhvr>
                                      <p:tavLst>
                                        <p:tav tm="0">
                                          <p:val>
                                            <p:strVal val="ppt_y"/>
                                          </p:val>
                                        </p:tav>
                                        <p:tav tm="100000">
                                          <p:val>
                                            <p:fltVal val="0.5"/>
                                          </p:val>
                                        </p:tav>
                                      </p:tavLst>
                                    </p:anim>
                                    <p:set>
                                      <p:cBhvr>
                                        <p:cTn id="83" dur="1" fill="hold">
                                          <p:stCondLst>
                                            <p:cond delay="749"/>
                                          </p:stCondLst>
                                        </p:cTn>
                                        <p:tgtEl>
                                          <p:spTgt spid="11"/>
                                        </p:tgtEl>
                                        <p:attrNameLst>
                                          <p:attrName>style.visibility</p:attrName>
                                        </p:attrNameLst>
                                      </p:cBhvr>
                                      <p:to>
                                        <p:strVal val="hidden"/>
                                      </p:to>
                                    </p:set>
                                  </p:childTnLst>
                                </p:cTn>
                              </p:par>
                              <p:par>
                                <p:cTn id="84" presetID="53" presetClass="exit" presetSubtype="544" fill="hold" grpId="1" nodeType="withEffect">
                                  <p:stCondLst>
                                    <p:cond delay="0"/>
                                  </p:stCondLst>
                                  <p:childTnLst>
                                    <p:anim calcmode="lin" valueType="num">
                                      <p:cBhvr>
                                        <p:cTn id="85" dur="750"/>
                                        <p:tgtEl>
                                          <p:spTgt spid="10"/>
                                        </p:tgtEl>
                                        <p:attrNameLst>
                                          <p:attrName>ppt_w</p:attrName>
                                        </p:attrNameLst>
                                      </p:cBhvr>
                                      <p:tavLst>
                                        <p:tav tm="0">
                                          <p:val>
                                            <p:strVal val="ppt_w"/>
                                          </p:val>
                                        </p:tav>
                                        <p:tav tm="100000">
                                          <p:val>
                                            <p:fltVal val="0"/>
                                          </p:val>
                                        </p:tav>
                                      </p:tavLst>
                                    </p:anim>
                                    <p:anim calcmode="lin" valueType="num">
                                      <p:cBhvr>
                                        <p:cTn id="86" dur="750"/>
                                        <p:tgtEl>
                                          <p:spTgt spid="10"/>
                                        </p:tgtEl>
                                        <p:attrNameLst>
                                          <p:attrName>ppt_h</p:attrName>
                                        </p:attrNameLst>
                                      </p:cBhvr>
                                      <p:tavLst>
                                        <p:tav tm="0">
                                          <p:val>
                                            <p:strVal val="ppt_h"/>
                                          </p:val>
                                        </p:tav>
                                        <p:tav tm="100000">
                                          <p:val>
                                            <p:fltVal val="0"/>
                                          </p:val>
                                        </p:tav>
                                      </p:tavLst>
                                    </p:anim>
                                    <p:animEffect transition="out" filter="fade">
                                      <p:cBhvr>
                                        <p:cTn id="87" dur="750"/>
                                        <p:tgtEl>
                                          <p:spTgt spid="10"/>
                                        </p:tgtEl>
                                      </p:cBhvr>
                                    </p:animEffect>
                                    <p:anim calcmode="lin" valueType="num">
                                      <p:cBhvr>
                                        <p:cTn id="88" dur="750"/>
                                        <p:tgtEl>
                                          <p:spTgt spid="10"/>
                                        </p:tgtEl>
                                        <p:attrNameLst>
                                          <p:attrName>ppt_x</p:attrName>
                                        </p:attrNameLst>
                                      </p:cBhvr>
                                      <p:tavLst>
                                        <p:tav tm="0">
                                          <p:val>
                                            <p:strVal val="ppt_x"/>
                                          </p:val>
                                        </p:tav>
                                        <p:tav tm="100000">
                                          <p:val>
                                            <p:fltVal val="0.5"/>
                                          </p:val>
                                        </p:tav>
                                      </p:tavLst>
                                    </p:anim>
                                    <p:anim calcmode="lin" valueType="num">
                                      <p:cBhvr>
                                        <p:cTn id="89" dur="750"/>
                                        <p:tgtEl>
                                          <p:spTgt spid="10"/>
                                        </p:tgtEl>
                                        <p:attrNameLst>
                                          <p:attrName>ppt_y</p:attrName>
                                        </p:attrNameLst>
                                      </p:cBhvr>
                                      <p:tavLst>
                                        <p:tav tm="0">
                                          <p:val>
                                            <p:strVal val="ppt_y"/>
                                          </p:val>
                                        </p:tav>
                                        <p:tav tm="100000">
                                          <p:val>
                                            <p:fltVal val="0.5"/>
                                          </p:val>
                                        </p:tav>
                                      </p:tavLst>
                                    </p:anim>
                                    <p:set>
                                      <p:cBhvr>
                                        <p:cTn id="90" dur="1" fill="hold">
                                          <p:stCondLst>
                                            <p:cond delay="749"/>
                                          </p:stCondLst>
                                        </p:cTn>
                                        <p:tgtEl>
                                          <p:spTgt spid="10"/>
                                        </p:tgtEl>
                                        <p:attrNameLst>
                                          <p:attrName>style.visibility</p:attrName>
                                        </p:attrNameLst>
                                      </p:cBhvr>
                                      <p:to>
                                        <p:strVal val="hidden"/>
                                      </p:to>
                                    </p:set>
                                  </p:childTnLst>
                                </p:cTn>
                              </p:par>
                              <p:par>
                                <p:cTn id="91" presetID="53" presetClass="exit" presetSubtype="544" fill="hold" grpId="1" nodeType="withEffect">
                                  <p:stCondLst>
                                    <p:cond delay="0"/>
                                  </p:stCondLst>
                                  <p:childTnLst>
                                    <p:anim calcmode="lin" valueType="num">
                                      <p:cBhvr>
                                        <p:cTn id="92" dur="750"/>
                                        <p:tgtEl>
                                          <p:spTgt spid="9"/>
                                        </p:tgtEl>
                                        <p:attrNameLst>
                                          <p:attrName>ppt_w</p:attrName>
                                        </p:attrNameLst>
                                      </p:cBhvr>
                                      <p:tavLst>
                                        <p:tav tm="0">
                                          <p:val>
                                            <p:strVal val="ppt_w"/>
                                          </p:val>
                                        </p:tav>
                                        <p:tav tm="100000">
                                          <p:val>
                                            <p:fltVal val="0"/>
                                          </p:val>
                                        </p:tav>
                                      </p:tavLst>
                                    </p:anim>
                                    <p:anim calcmode="lin" valueType="num">
                                      <p:cBhvr>
                                        <p:cTn id="93" dur="750"/>
                                        <p:tgtEl>
                                          <p:spTgt spid="9"/>
                                        </p:tgtEl>
                                        <p:attrNameLst>
                                          <p:attrName>ppt_h</p:attrName>
                                        </p:attrNameLst>
                                      </p:cBhvr>
                                      <p:tavLst>
                                        <p:tav tm="0">
                                          <p:val>
                                            <p:strVal val="ppt_h"/>
                                          </p:val>
                                        </p:tav>
                                        <p:tav tm="100000">
                                          <p:val>
                                            <p:fltVal val="0"/>
                                          </p:val>
                                        </p:tav>
                                      </p:tavLst>
                                    </p:anim>
                                    <p:animEffect transition="out" filter="fade">
                                      <p:cBhvr>
                                        <p:cTn id="94" dur="750"/>
                                        <p:tgtEl>
                                          <p:spTgt spid="9"/>
                                        </p:tgtEl>
                                      </p:cBhvr>
                                    </p:animEffect>
                                    <p:anim calcmode="lin" valueType="num">
                                      <p:cBhvr>
                                        <p:cTn id="95" dur="750"/>
                                        <p:tgtEl>
                                          <p:spTgt spid="9"/>
                                        </p:tgtEl>
                                        <p:attrNameLst>
                                          <p:attrName>ppt_x</p:attrName>
                                        </p:attrNameLst>
                                      </p:cBhvr>
                                      <p:tavLst>
                                        <p:tav tm="0">
                                          <p:val>
                                            <p:strVal val="ppt_x"/>
                                          </p:val>
                                        </p:tav>
                                        <p:tav tm="100000">
                                          <p:val>
                                            <p:fltVal val="0.5"/>
                                          </p:val>
                                        </p:tav>
                                      </p:tavLst>
                                    </p:anim>
                                    <p:anim calcmode="lin" valueType="num">
                                      <p:cBhvr>
                                        <p:cTn id="96" dur="750"/>
                                        <p:tgtEl>
                                          <p:spTgt spid="9"/>
                                        </p:tgtEl>
                                        <p:attrNameLst>
                                          <p:attrName>ppt_y</p:attrName>
                                        </p:attrNameLst>
                                      </p:cBhvr>
                                      <p:tavLst>
                                        <p:tav tm="0">
                                          <p:val>
                                            <p:strVal val="ppt_y"/>
                                          </p:val>
                                        </p:tav>
                                        <p:tav tm="100000">
                                          <p:val>
                                            <p:fltVal val="0.5"/>
                                          </p:val>
                                        </p:tav>
                                      </p:tavLst>
                                    </p:anim>
                                    <p:set>
                                      <p:cBhvr>
                                        <p:cTn id="97" dur="1" fill="hold">
                                          <p:stCondLst>
                                            <p:cond delay="749"/>
                                          </p:stCondLst>
                                        </p:cTn>
                                        <p:tgtEl>
                                          <p:spTgt spid="9"/>
                                        </p:tgtEl>
                                        <p:attrNameLst>
                                          <p:attrName>style.visibility</p:attrName>
                                        </p:attrNameLst>
                                      </p:cBhvr>
                                      <p:to>
                                        <p:strVal val="hidden"/>
                                      </p:to>
                                    </p:set>
                                  </p:childTnLst>
                                </p:cTn>
                              </p:par>
                              <p:par>
                                <p:cTn id="98" presetID="53" presetClass="exit" presetSubtype="544" fill="hold" grpId="1" nodeType="withEffect">
                                  <p:stCondLst>
                                    <p:cond delay="0"/>
                                  </p:stCondLst>
                                  <p:childTnLst>
                                    <p:anim calcmode="lin" valueType="num">
                                      <p:cBhvr>
                                        <p:cTn id="99" dur="750"/>
                                        <p:tgtEl>
                                          <p:spTgt spid="8"/>
                                        </p:tgtEl>
                                        <p:attrNameLst>
                                          <p:attrName>ppt_w</p:attrName>
                                        </p:attrNameLst>
                                      </p:cBhvr>
                                      <p:tavLst>
                                        <p:tav tm="0">
                                          <p:val>
                                            <p:strVal val="ppt_w"/>
                                          </p:val>
                                        </p:tav>
                                        <p:tav tm="100000">
                                          <p:val>
                                            <p:fltVal val="0"/>
                                          </p:val>
                                        </p:tav>
                                      </p:tavLst>
                                    </p:anim>
                                    <p:anim calcmode="lin" valueType="num">
                                      <p:cBhvr>
                                        <p:cTn id="100" dur="750"/>
                                        <p:tgtEl>
                                          <p:spTgt spid="8"/>
                                        </p:tgtEl>
                                        <p:attrNameLst>
                                          <p:attrName>ppt_h</p:attrName>
                                        </p:attrNameLst>
                                      </p:cBhvr>
                                      <p:tavLst>
                                        <p:tav tm="0">
                                          <p:val>
                                            <p:strVal val="ppt_h"/>
                                          </p:val>
                                        </p:tav>
                                        <p:tav tm="100000">
                                          <p:val>
                                            <p:fltVal val="0"/>
                                          </p:val>
                                        </p:tav>
                                      </p:tavLst>
                                    </p:anim>
                                    <p:animEffect transition="out" filter="fade">
                                      <p:cBhvr>
                                        <p:cTn id="101" dur="750"/>
                                        <p:tgtEl>
                                          <p:spTgt spid="8"/>
                                        </p:tgtEl>
                                      </p:cBhvr>
                                    </p:animEffect>
                                    <p:anim calcmode="lin" valueType="num">
                                      <p:cBhvr>
                                        <p:cTn id="102" dur="750"/>
                                        <p:tgtEl>
                                          <p:spTgt spid="8"/>
                                        </p:tgtEl>
                                        <p:attrNameLst>
                                          <p:attrName>ppt_x</p:attrName>
                                        </p:attrNameLst>
                                      </p:cBhvr>
                                      <p:tavLst>
                                        <p:tav tm="0">
                                          <p:val>
                                            <p:strVal val="ppt_x"/>
                                          </p:val>
                                        </p:tav>
                                        <p:tav tm="100000">
                                          <p:val>
                                            <p:fltVal val="0.5"/>
                                          </p:val>
                                        </p:tav>
                                      </p:tavLst>
                                    </p:anim>
                                    <p:anim calcmode="lin" valueType="num">
                                      <p:cBhvr>
                                        <p:cTn id="103" dur="750"/>
                                        <p:tgtEl>
                                          <p:spTgt spid="8"/>
                                        </p:tgtEl>
                                        <p:attrNameLst>
                                          <p:attrName>ppt_y</p:attrName>
                                        </p:attrNameLst>
                                      </p:cBhvr>
                                      <p:tavLst>
                                        <p:tav tm="0">
                                          <p:val>
                                            <p:strVal val="ppt_y"/>
                                          </p:val>
                                        </p:tav>
                                        <p:tav tm="100000">
                                          <p:val>
                                            <p:fltVal val="0.5"/>
                                          </p:val>
                                        </p:tav>
                                      </p:tavLst>
                                    </p:anim>
                                    <p:set>
                                      <p:cBhvr>
                                        <p:cTn id="104" dur="1" fill="hold">
                                          <p:stCondLst>
                                            <p:cond delay="749"/>
                                          </p:stCondLst>
                                        </p:cTn>
                                        <p:tgtEl>
                                          <p:spTgt spid="8"/>
                                        </p:tgtEl>
                                        <p:attrNameLst>
                                          <p:attrName>style.visibility</p:attrName>
                                        </p:attrNameLst>
                                      </p:cBhvr>
                                      <p:to>
                                        <p:strVal val="hidden"/>
                                      </p:to>
                                    </p:set>
                                  </p:childTnLst>
                                </p:cTn>
                              </p:par>
                              <p:par>
                                <p:cTn id="105" presetID="53" presetClass="exit" presetSubtype="544" fill="hold" grpId="1" nodeType="withEffect">
                                  <p:stCondLst>
                                    <p:cond delay="0"/>
                                  </p:stCondLst>
                                  <p:childTnLst>
                                    <p:anim calcmode="lin" valueType="num">
                                      <p:cBhvr>
                                        <p:cTn id="106" dur="750"/>
                                        <p:tgtEl>
                                          <p:spTgt spid="16"/>
                                        </p:tgtEl>
                                        <p:attrNameLst>
                                          <p:attrName>ppt_w</p:attrName>
                                        </p:attrNameLst>
                                      </p:cBhvr>
                                      <p:tavLst>
                                        <p:tav tm="0">
                                          <p:val>
                                            <p:strVal val="ppt_w"/>
                                          </p:val>
                                        </p:tav>
                                        <p:tav tm="100000">
                                          <p:val>
                                            <p:fltVal val="0"/>
                                          </p:val>
                                        </p:tav>
                                      </p:tavLst>
                                    </p:anim>
                                    <p:anim calcmode="lin" valueType="num">
                                      <p:cBhvr>
                                        <p:cTn id="107" dur="750"/>
                                        <p:tgtEl>
                                          <p:spTgt spid="16"/>
                                        </p:tgtEl>
                                        <p:attrNameLst>
                                          <p:attrName>ppt_h</p:attrName>
                                        </p:attrNameLst>
                                      </p:cBhvr>
                                      <p:tavLst>
                                        <p:tav tm="0">
                                          <p:val>
                                            <p:strVal val="ppt_h"/>
                                          </p:val>
                                        </p:tav>
                                        <p:tav tm="100000">
                                          <p:val>
                                            <p:fltVal val="0"/>
                                          </p:val>
                                        </p:tav>
                                      </p:tavLst>
                                    </p:anim>
                                    <p:animEffect transition="out" filter="fade">
                                      <p:cBhvr>
                                        <p:cTn id="108" dur="750"/>
                                        <p:tgtEl>
                                          <p:spTgt spid="16"/>
                                        </p:tgtEl>
                                      </p:cBhvr>
                                    </p:animEffect>
                                    <p:anim calcmode="lin" valueType="num">
                                      <p:cBhvr>
                                        <p:cTn id="109" dur="750"/>
                                        <p:tgtEl>
                                          <p:spTgt spid="16"/>
                                        </p:tgtEl>
                                        <p:attrNameLst>
                                          <p:attrName>ppt_x</p:attrName>
                                        </p:attrNameLst>
                                      </p:cBhvr>
                                      <p:tavLst>
                                        <p:tav tm="0">
                                          <p:val>
                                            <p:strVal val="ppt_x"/>
                                          </p:val>
                                        </p:tav>
                                        <p:tav tm="100000">
                                          <p:val>
                                            <p:fltVal val="0.5"/>
                                          </p:val>
                                        </p:tav>
                                      </p:tavLst>
                                    </p:anim>
                                    <p:anim calcmode="lin" valueType="num">
                                      <p:cBhvr>
                                        <p:cTn id="110" dur="750"/>
                                        <p:tgtEl>
                                          <p:spTgt spid="16"/>
                                        </p:tgtEl>
                                        <p:attrNameLst>
                                          <p:attrName>ppt_y</p:attrName>
                                        </p:attrNameLst>
                                      </p:cBhvr>
                                      <p:tavLst>
                                        <p:tav tm="0">
                                          <p:val>
                                            <p:strVal val="ppt_y"/>
                                          </p:val>
                                        </p:tav>
                                        <p:tav tm="100000">
                                          <p:val>
                                            <p:fltVal val="0.5"/>
                                          </p:val>
                                        </p:tav>
                                      </p:tavLst>
                                    </p:anim>
                                    <p:set>
                                      <p:cBhvr>
                                        <p:cTn id="111" dur="1" fill="hold">
                                          <p:stCondLst>
                                            <p:cond delay="749"/>
                                          </p:stCondLst>
                                        </p:cTn>
                                        <p:tgtEl>
                                          <p:spTgt spid="16"/>
                                        </p:tgtEl>
                                        <p:attrNameLst>
                                          <p:attrName>style.visibility</p:attrName>
                                        </p:attrNameLst>
                                      </p:cBhvr>
                                      <p:to>
                                        <p:strVal val="hidden"/>
                                      </p:to>
                                    </p:set>
                                  </p:childTnLst>
                                </p:cTn>
                              </p:par>
                              <p:par>
                                <p:cTn id="112" presetID="53" presetClass="exit" presetSubtype="544" fill="hold" grpId="1" nodeType="withEffect">
                                  <p:stCondLst>
                                    <p:cond delay="0"/>
                                  </p:stCondLst>
                                  <p:childTnLst>
                                    <p:anim calcmode="lin" valueType="num">
                                      <p:cBhvr>
                                        <p:cTn id="113" dur="750"/>
                                        <p:tgtEl>
                                          <p:spTgt spid="12"/>
                                        </p:tgtEl>
                                        <p:attrNameLst>
                                          <p:attrName>ppt_w</p:attrName>
                                        </p:attrNameLst>
                                      </p:cBhvr>
                                      <p:tavLst>
                                        <p:tav tm="0">
                                          <p:val>
                                            <p:strVal val="ppt_w"/>
                                          </p:val>
                                        </p:tav>
                                        <p:tav tm="100000">
                                          <p:val>
                                            <p:fltVal val="0"/>
                                          </p:val>
                                        </p:tav>
                                      </p:tavLst>
                                    </p:anim>
                                    <p:anim calcmode="lin" valueType="num">
                                      <p:cBhvr>
                                        <p:cTn id="114" dur="750"/>
                                        <p:tgtEl>
                                          <p:spTgt spid="12"/>
                                        </p:tgtEl>
                                        <p:attrNameLst>
                                          <p:attrName>ppt_h</p:attrName>
                                        </p:attrNameLst>
                                      </p:cBhvr>
                                      <p:tavLst>
                                        <p:tav tm="0">
                                          <p:val>
                                            <p:strVal val="ppt_h"/>
                                          </p:val>
                                        </p:tav>
                                        <p:tav tm="100000">
                                          <p:val>
                                            <p:fltVal val="0"/>
                                          </p:val>
                                        </p:tav>
                                      </p:tavLst>
                                    </p:anim>
                                    <p:animEffect transition="out" filter="fade">
                                      <p:cBhvr>
                                        <p:cTn id="115" dur="750"/>
                                        <p:tgtEl>
                                          <p:spTgt spid="12"/>
                                        </p:tgtEl>
                                      </p:cBhvr>
                                    </p:animEffect>
                                    <p:anim calcmode="lin" valueType="num">
                                      <p:cBhvr>
                                        <p:cTn id="116" dur="750"/>
                                        <p:tgtEl>
                                          <p:spTgt spid="12"/>
                                        </p:tgtEl>
                                        <p:attrNameLst>
                                          <p:attrName>ppt_x</p:attrName>
                                        </p:attrNameLst>
                                      </p:cBhvr>
                                      <p:tavLst>
                                        <p:tav tm="0">
                                          <p:val>
                                            <p:strVal val="ppt_x"/>
                                          </p:val>
                                        </p:tav>
                                        <p:tav tm="100000">
                                          <p:val>
                                            <p:fltVal val="0.5"/>
                                          </p:val>
                                        </p:tav>
                                      </p:tavLst>
                                    </p:anim>
                                    <p:anim calcmode="lin" valueType="num">
                                      <p:cBhvr>
                                        <p:cTn id="117" dur="750"/>
                                        <p:tgtEl>
                                          <p:spTgt spid="12"/>
                                        </p:tgtEl>
                                        <p:attrNameLst>
                                          <p:attrName>ppt_y</p:attrName>
                                        </p:attrNameLst>
                                      </p:cBhvr>
                                      <p:tavLst>
                                        <p:tav tm="0">
                                          <p:val>
                                            <p:strVal val="ppt_y"/>
                                          </p:val>
                                        </p:tav>
                                        <p:tav tm="100000">
                                          <p:val>
                                            <p:fltVal val="0.5"/>
                                          </p:val>
                                        </p:tav>
                                      </p:tavLst>
                                    </p:anim>
                                    <p:set>
                                      <p:cBhvr>
                                        <p:cTn id="118" dur="1" fill="hold">
                                          <p:stCondLst>
                                            <p:cond delay="749"/>
                                          </p:stCondLst>
                                        </p:cTn>
                                        <p:tgtEl>
                                          <p:spTgt spid="12"/>
                                        </p:tgtEl>
                                        <p:attrNameLst>
                                          <p:attrName>style.visibility</p:attrName>
                                        </p:attrNameLst>
                                      </p:cBhvr>
                                      <p:to>
                                        <p:strVal val="hidden"/>
                                      </p:to>
                                    </p:set>
                                  </p:childTnLst>
                                </p:cTn>
                              </p:par>
                              <p:par>
                                <p:cTn id="119" presetID="53" presetClass="exit" presetSubtype="544" fill="hold" nodeType="withEffect">
                                  <p:stCondLst>
                                    <p:cond delay="0"/>
                                  </p:stCondLst>
                                  <p:childTnLst>
                                    <p:anim calcmode="lin" valueType="num">
                                      <p:cBhvr>
                                        <p:cTn id="120" dur="750"/>
                                        <p:tgtEl>
                                          <p:spTgt spid="17"/>
                                        </p:tgtEl>
                                        <p:attrNameLst>
                                          <p:attrName>ppt_w</p:attrName>
                                        </p:attrNameLst>
                                      </p:cBhvr>
                                      <p:tavLst>
                                        <p:tav tm="0">
                                          <p:val>
                                            <p:strVal val="ppt_w"/>
                                          </p:val>
                                        </p:tav>
                                        <p:tav tm="100000">
                                          <p:val>
                                            <p:fltVal val="0"/>
                                          </p:val>
                                        </p:tav>
                                      </p:tavLst>
                                    </p:anim>
                                    <p:anim calcmode="lin" valueType="num">
                                      <p:cBhvr>
                                        <p:cTn id="121" dur="750"/>
                                        <p:tgtEl>
                                          <p:spTgt spid="17"/>
                                        </p:tgtEl>
                                        <p:attrNameLst>
                                          <p:attrName>ppt_h</p:attrName>
                                        </p:attrNameLst>
                                      </p:cBhvr>
                                      <p:tavLst>
                                        <p:tav tm="0">
                                          <p:val>
                                            <p:strVal val="ppt_h"/>
                                          </p:val>
                                        </p:tav>
                                        <p:tav tm="100000">
                                          <p:val>
                                            <p:fltVal val="0"/>
                                          </p:val>
                                        </p:tav>
                                      </p:tavLst>
                                    </p:anim>
                                    <p:animEffect transition="out" filter="fade">
                                      <p:cBhvr>
                                        <p:cTn id="122" dur="750"/>
                                        <p:tgtEl>
                                          <p:spTgt spid="17"/>
                                        </p:tgtEl>
                                      </p:cBhvr>
                                    </p:animEffect>
                                    <p:anim calcmode="lin" valueType="num">
                                      <p:cBhvr>
                                        <p:cTn id="123" dur="750"/>
                                        <p:tgtEl>
                                          <p:spTgt spid="17"/>
                                        </p:tgtEl>
                                        <p:attrNameLst>
                                          <p:attrName>ppt_x</p:attrName>
                                        </p:attrNameLst>
                                      </p:cBhvr>
                                      <p:tavLst>
                                        <p:tav tm="0">
                                          <p:val>
                                            <p:strVal val="ppt_x"/>
                                          </p:val>
                                        </p:tav>
                                        <p:tav tm="100000">
                                          <p:val>
                                            <p:fltVal val="0.5"/>
                                          </p:val>
                                        </p:tav>
                                      </p:tavLst>
                                    </p:anim>
                                    <p:anim calcmode="lin" valueType="num">
                                      <p:cBhvr>
                                        <p:cTn id="124" dur="750"/>
                                        <p:tgtEl>
                                          <p:spTgt spid="17"/>
                                        </p:tgtEl>
                                        <p:attrNameLst>
                                          <p:attrName>ppt_y</p:attrName>
                                        </p:attrNameLst>
                                      </p:cBhvr>
                                      <p:tavLst>
                                        <p:tav tm="0">
                                          <p:val>
                                            <p:strVal val="ppt_y"/>
                                          </p:val>
                                        </p:tav>
                                        <p:tav tm="100000">
                                          <p:val>
                                            <p:fltVal val="0.5"/>
                                          </p:val>
                                        </p:tav>
                                      </p:tavLst>
                                    </p:anim>
                                    <p:set>
                                      <p:cBhvr>
                                        <p:cTn id="125" dur="1" fill="hold">
                                          <p:stCondLst>
                                            <p:cond delay="749"/>
                                          </p:stCondLst>
                                        </p:cTn>
                                        <p:tgtEl>
                                          <p:spTgt spid="17"/>
                                        </p:tgtEl>
                                        <p:attrNameLst>
                                          <p:attrName>style.visibility</p:attrName>
                                        </p:attrNameLst>
                                      </p:cBhvr>
                                      <p:to>
                                        <p:strVal val="hidden"/>
                                      </p:to>
                                    </p:set>
                                  </p:childTnLst>
                                </p:cTn>
                              </p:par>
                              <p:par>
                                <p:cTn id="126" presetID="53" presetClass="exit" presetSubtype="544" fill="hold" grpId="1" nodeType="withEffect">
                                  <p:stCondLst>
                                    <p:cond delay="0"/>
                                  </p:stCondLst>
                                  <p:childTnLst>
                                    <p:anim calcmode="lin" valueType="num">
                                      <p:cBhvr>
                                        <p:cTn id="127" dur="750"/>
                                        <p:tgtEl>
                                          <p:spTgt spid="21"/>
                                        </p:tgtEl>
                                        <p:attrNameLst>
                                          <p:attrName>ppt_w</p:attrName>
                                        </p:attrNameLst>
                                      </p:cBhvr>
                                      <p:tavLst>
                                        <p:tav tm="0">
                                          <p:val>
                                            <p:strVal val="ppt_w"/>
                                          </p:val>
                                        </p:tav>
                                        <p:tav tm="100000">
                                          <p:val>
                                            <p:fltVal val="0"/>
                                          </p:val>
                                        </p:tav>
                                      </p:tavLst>
                                    </p:anim>
                                    <p:anim calcmode="lin" valueType="num">
                                      <p:cBhvr>
                                        <p:cTn id="128" dur="750"/>
                                        <p:tgtEl>
                                          <p:spTgt spid="21"/>
                                        </p:tgtEl>
                                        <p:attrNameLst>
                                          <p:attrName>ppt_h</p:attrName>
                                        </p:attrNameLst>
                                      </p:cBhvr>
                                      <p:tavLst>
                                        <p:tav tm="0">
                                          <p:val>
                                            <p:strVal val="ppt_h"/>
                                          </p:val>
                                        </p:tav>
                                        <p:tav tm="100000">
                                          <p:val>
                                            <p:fltVal val="0"/>
                                          </p:val>
                                        </p:tav>
                                      </p:tavLst>
                                    </p:anim>
                                    <p:animEffect transition="out" filter="fade">
                                      <p:cBhvr>
                                        <p:cTn id="129" dur="750"/>
                                        <p:tgtEl>
                                          <p:spTgt spid="21"/>
                                        </p:tgtEl>
                                      </p:cBhvr>
                                    </p:animEffect>
                                    <p:anim calcmode="lin" valueType="num">
                                      <p:cBhvr>
                                        <p:cTn id="130" dur="750"/>
                                        <p:tgtEl>
                                          <p:spTgt spid="21"/>
                                        </p:tgtEl>
                                        <p:attrNameLst>
                                          <p:attrName>ppt_x</p:attrName>
                                        </p:attrNameLst>
                                      </p:cBhvr>
                                      <p:tavLst>
                                        <p:tav tm="0">
                                          <p:val>
                                            <p:strVal val="ppt_x"/>
                                          </p:val>
                                        </p:tav>
                                        <p:tav tm="100000">
                                          <p:val>
                                            <p:fltVal val="0.5"/>
                                          </p:val>
                                        </p:tav>
                                      </p:tavLst>
                                    </p:anim>
                                    <p:anim calcmode="lin" valueType="num">
                                      <p:cBhvr>
                                        <p:cTn id="131" dur="750"/>
                                        <p:tgtEl>
                                          <p:spTgt spid="21"/>
                                        </p:tgtEl>
                                        <p:attrNameLst>
                                          <p:attrName>ppt_y</p:attrName>
                                        </p:attrNameLst>
                                      </p:cBhvr>
                                      <p:tavLst>
                                        <p:tav tm="0">
                                          <p:val>
                                            <p:strVal val="ppt_y"/>
                                          </p:val>
                                        </p:tav>
                                        <p:tav tm="100000">
                                          <p:val>
                                            <p:fltVal val="0.5"/>
                                          </p:val>
                                        </p:tav>
                                      </p:tavLst>
                                    </p:anim>
                                    <p:set>
                                      <p:cBhvr>
                                        <p:cTn id="132" dur="1" fill="hold">
                                          <p:stCondLst>
                                            <p:cond delay="749"/>
                                          </p:stCondLst>
                                        </p:cTn>
                                        <p:tgtEl>
                                          <p:spTgt spid="21"/>
                                        </p:tgtEl>
                                        <p:attrNameLst>
                                          <p:attrName>style.visibility</p:attrName>
                                        </p:attrNameLst>
                                      </p:cBhvr>
                                      <p:to>
                                        <p:strVal val="hidden"/>
                                      </p:to>
                                    </p:set>
                                  </p:childTnLst>
                                </p:cTn>
                              </p:par>
                              <p:par>
                                <p:cTn id="133" presetID="53" presetClass="exit" presetSubtype="544" fill="hold" grpId="1" nodeType="withEffect">
                                  <p:stCondLst>
                                    <p:cond delay="0"/>
                                  </p:stCondLst>
                                  <p:childTnLst>
                                    <p:anim calcmode="lin" valueType="num">
                                      <p:cBhvr>
                                        <p:cTn id="134" dur="750"/>
                                        <p:tgtEl>
                                          <p:spTgt spid="13"/>
                                        </p:tgtEl>
                                        <p:attrNameLst>
                                          <p:attrName>ppt_w</p:attrName>
                                        </p:attrNameLst>
                                      </p:cBhvr>
                                      <p:tavLst>
                                        <p:tav tm="0">
                                          <p:val>
                                            <p:strVal val="ppt_w"/>
                                          </p:val>
                                        </p:tav>
                                        <p:tav tm="100000">
                                          <p:val>
                                            <p:fltVal val="0"/>
                                          </p:val>
                                        </p:tav>
                                      </p:tavLst>
                                    </p:anim>
                                    <p:anim calcmode="lin" valueType="num">
                                      <p:cBhvr>
                                        <p:cTn id="135" dur="750"/>
                                        <p:tgtEl>
                                          <p:spTgt spid="13"/>
                                        </p:tgtEl>
                                        <p:attrNameLst>
                                          <p:attrName>ppt_h</p:attrName>
                                        </p:attrNameLst>
                                      </p:cBhvr>
                                      <p:tavLst>
                                        <p:tav tm="0">
                                          <p:val>
                                            <p:strVal val="ppt_h"/>
                                          </p:val>
                                        </p:tav>
                                        <p:tav tm="100000">
                                          <p:val>
                                            <p:fltVal val="0"/>
                                          </p:val>
                                        </p:tav>
                                      </p:tavLst>
                                    </p:anim>
                                    <p:animEffect transition="out" filter="fade">
                                      <p:cBhvr>
                                        <p:cTn id="136" dur="750"/>
                                        <p:tgtEl>
                                          <p:spTgt spid="13"/>
                                        </p:tgtEl>
                                      </p:cBhvr>
                                    </p:animEffect>
                                    <p:anim calcmode="lin" valueType="num">
                                      <p:cBhvr>
                                        <p:cTn id="137" dur="750"/>
                                        <p:tgtEl>
                                          <p:spTgt spid="13"/>
                                        </p:tgtEl>
                                        <p:attrNameLst>
                                          <p:attrName>ppt_x</p:attrName>
                                        </p:attrNameLst>
                                      </p:cBhvr>
                                      <p:tavLst>
                                        <p:tav tm="0">
                                          <p:val>
                                            <p:strVal val="ppt_x"/>
                                          </p:val>
                                        </p:tav>
                                        <p:tav tm="100000">
                                          <p:val>
                                            <p:fltVal val="0.5"/>
                                          </p:val>
                                        </p:tav>
                                      </p:tavLst>
                                    </p:anim>
                                    <p:anim calcmode="lin" valueType="num">
                                      <p:cBhvr>
                                        <p:cTn id="138" dur="750"/>
                                        <p:tgtEl>
                                          <p:spTgt spid="13"/>
                                        </p:tgtEl>
                                        <p:attrNameLst>
                                          <p:attrName>ppt_y</p:attrName>
                                        </p:attrNameLst>
                                      </p:cBhvr>
                                      <p:tavLst>
                                        <p:tav tm="0">
                                          <p:val>
                                            <p:strVal val="ppt_y"/>
                                          </p:val>
                                        </p:tav>
                                        <p:tav tm="100000">
                                          <p:val>
                                            <p:fltVal val="0.5"/>
                                          </p:val>
                                        </p:tav>
                                      </p:tavLst>
                                    </p:anim>
                                    <p:set>
                                      <p:cBhvr>
                                        <p:cTn id="139" dur="1" fill="hold">
                                          <p:stCondLst>
                                            <p:cond delay="749"/>
                                          </p:stCondLst>
                                        </p:cTn>
                                        <p:tgtEl>
                                          <p:spTgt spid="13"/>
                                        </p:tgtEl>
                                        <p:attrNameLst>
                                          <p:attrName>style.visibility</p:attrName>
                                        </p:attrNameLst>
                                      </p:cBhvr>
                                      <p:to>
                                        <p:strVal val="hidden"/>
                                      </p:to>
                                    </p:set>
                                  </p:childTnLst>
                                </p:cTn>
                              </p:par>
                              <p:par>
                                <p:cTn id="140" presetID="53" presetClass="exit" presetSubtype="544" fill="hold" nodeType="withEffect">
                                  <p:stCondLst>
                                    <p:cond delay="0"/>
                                  </p:stCondLst>
                                  <p:childTnLst>
                                    <p:anim calcmode="lin" valueType="num">
                                      <p:cBhvr>
                                        <p:cTn id="141" dur="750"/>
                                        <p:tgtEl>
                                          <p:spTgt spid="18"/>
                                        </p:tgtEl>
                                        <p:attrNameLst>
                                          <p:attrName>ppt_w</p:attrName>
                                        </p:attrNameLst>
                                      </p:cBhvr>
                                      <p:tavLst>
                                        <p:tav tm="0">
                                          <p:val>
                                            <p:strVal val="ppt_w"/>
                                          </p:val>
                                        </p:tav>
                                        <p:tav tm="100000">
                                          <p:val>
                                            <p:fltVal val="0"/>
                                          </p:val>
                                        </p:tav>
                                      </p:tavLst>
                                    </p:anim>
                                    <p:anim calcmode="lin" valueType="num">
                                      <p:cBhvr>
                                        <p:cTn id="142" dur="750"/>
                                        <p:tgtEl>
                                          <p:spTgt spid="18"/>
                                        </p:tgtEl>
                                        <p:attrNameLst>
                                          <p:attrName>ppt_h</p:attrName>
                                        </p:attrNameLst>
                                      </p:cBhvr>
                                      <p:tavLst>
                                        <p:tav tm="0">
                                          <p:val>
                                            <p:strVal val="ppt_h"/>
                                          </p:val>
                                        </p:tav>
                                        <p:tav tm="100000">
                                          <p:val>
                                            <p:fltVal val="0"/>
                                          </p:val>
                                        </p:tav>
                                      </p:tavLst>
                                    </p:anim>
                                    <p:animEffect transition="out" filter="fade">
                                      <p:cBhvr>
                                        <p:cTn id="143" dur="750"/>
                                        <p:tgtEl>
                                          <p:spTgt spid="18"/>
                                        </p:tgtEl>
                                      </p:cBhvr>
                                    </p:animEffect>
                                    <p:anim calcmode="lin" valueType="num">
                                      <p:cBhvr>
                                        <p:cTn id="144" dur="750"/>
                                        <p:tgtEl>
                                          <p:spTgt spid="18"/>
                                        </p:tgtEl>
                                        <p:attrNameLst>
                                          <p:attrName>ppt_x</p:attrName>
                                        </p:attrNameLst>
                                      </p:cBhvr>
                                      <p:tavLst>
                                        <p:tav tm="0">
                                          <p:val>
                                            <p:strVal val="ppt_x"/>
                                          </p:val>
                                        </p:tav>
                                        <p:tav tm="100000">
                                          <p:val>
                                            <p:fltVal val="0.5"/>
                                          </p:val>
                                        </p:tav>
                                      </p:tavLst>
                                    </p:anim>
                                    <p:anim calcmode="lin" valueType="num">
                                      <p:cBhvr>
                                        <p:cTn id="145" dur="750"/>
                                        <p:tgtEl>
                                          <p:spTgt spid="18"/>
                                        </p:tgtEl>
                                        <p:attrNameLst>
                                          <p:attrName>ppt_y</p:attrName>
                                        </p:attrNameLst>
                                      </p:cBhvr>
                                      <p:tavLst>
                                        <p:tav tm="0">
                                          <p:val>
                                            <p:strVal val="ppt_y"/>
                                          </p:val>
                                        </p:tav>
                                        <p:tav tm="100000">
                                          <p:val>
                                            <p:fltVal val="0.5"/>
                                          </p:val>
                                        </p:tav>
                                      </p:tavLst>
                                    </p:anim>
                                    <p:set>
                                      <p:cBhvr>
                                        <p:cTn id="146" dur="1" fill="hold">
                                          <p:stCondLst>
                                            <p:cond delay="749"/>
                                          </p:stCondLst>
                                        </p:cTn>
                                        <p:tgtEl>
                                          <p:spTgt spid="18"/>
                                        </p:tgtEl>
                                        <p:attrNameLst>
                                          <p:attrName>style.visibility</p:attrName>
                                        </p:attrNameLst>
                                      </p:cBhvr>
                                      <p:to>
                                        <p:strVal val="hidden"/>
                                      </p:to>
                                    </p:set>
                                  </p:childTnLst>
                                </p:cTn>
                              </p:par>
                              <p:par>
                                <p:cTn id="147" presetID="53" presetClass="exit" presetSubtype="544" fill="hold" grpId="1" nodeType="withEffect">
                                  <p:stCondLst>
                                    <p:cond delay="0"/>
                                  </p:stCondLst>
                                  <p:childTnLst>
                                    <p:anim calcmode="lin" valueType="num">
                                      <p:cBhvr>
                                        <p:cTn id="148" dur="750"/>
                                        <p:tgtEl>
                                          <p:spTgt spid="22"/>
                                        </p:tgtEl>
                                        <p:attrNameLst>
                                          <p:attrName>ppt_w</p:attrName>
                                        </p:attrNameLst>
                                      </p:cBhvr>
                                      <p:tavLst>
                                        <p:tav tm="0">
                                          <p:val>
                                            <p:strVal val="ppt_w"/>
                                          </p:val>
                                        </p:tav>
                                        <p:tav tm="100000">
                                          <p:val>
                                            <p:fltVal val="0"/>
                                          </p:val>
                                        </p:tav>
                                      </p:tavLst>
                                    </p:anim>
                                    <p:anim calcmode="lin" valueType="num">
                                      <p:cBhvr>
                                        <p:cTn id="149" dur="750"/>
                                        <p:tgtEl>
                                          <p:spTgt spid="22"/>
                                        </p:tgtEl>
                                        <p:attrNameLst>
                                          <p:attrName>ppt_h</p:attrName>
                                        </p:attrNameLst>
                                      </p:cBhvr>
                                      <p:tavLst>
                                        <p:tav tm="0">
                                          <p:val>
                                            <p:strVal val="ppt_h"/>
                                          </p:val>
                                        </p:tav>
                                        <p:tav tm="100000">
                                          <p:val>
                                            <p:fltVal val="0"/>
                                          </p:val>
                                        </p:tav>
                                      </p:tavLst>
                                    </p:anim>
                                    <p:animEffect transition="out" filter="fade">
                                      <p:cBhvr>
                                        <p:cTn id="150" dur="750"/>
                                        <p:tgtEl>
                                          <p:spTgt spid="22"/>
                                        </p:tgtEl>
                                      </p:cBhvr>
                                    </p:animEffect>
                                    <p:anim calcmode="lin" valueType="num">
                                      <p:cBhvr>
                                        <p:cTn id="151" dur="750"/>
                                        <p:tgtEl>
                                          <p:spTgt spid="22"/>
                                        </p:tgtEl>
                                        <p:attrNameLst>
                                          <p:attrName>ppt_x</p:attrName>
                                        </p:attrNameLst>
                                      </p:cBhvr>
                                      <p:tavLst>
                                        <p:tav tm="0">
                                          <p:val>
                                            <p:strVal val="ppt_x"/>
                                          </p:val>
                                        </p:tav>
                                        <p:tav tm="100000">
                                          <p:val>
                                            <p:fltVal val="0.5"/>
                                          </p:val>
                                        </p:tav>
                                      </p:tavLst>
                                    </p:anim>
                                    <p:anim calcmode="lin" valueType="num">
                                      <p:cBhvr>
                                        <p:cTn id="152" dur="750"/>
                                        <p:tgtEl>
                                          <p:spTgt spid="22"/>
                                        </p:tgtEl>
                                        <p:attrNameLst>
                                          <p:attrName>ppt_y</p:attrName>
                                        </p:attrNameLst>
                                      </p:cBhvr>
                                      <p:tavLst>
                                        <p:tav tm="0">
                                          <p:val>
                                            <p:strVal val="ppt_y"/>
                                          </p:val>
                                        </p:tav>
                                        <p:tav tm="100000">
                                          <p:val>
                                            <p:fltVal val="0.5"/>
                                          </p:val>
                                        </p:tav>
                                      </p:tavLst>
                                    </p:anim>
                                    <p:set>
                                      <p:cBhvr>
                                        <p:cTn id="153" dur="1" fill="hold">
                                          <p:stCondLst>
                                            <p:cond delay="749"/>
                                          </p:stCondLst>
                                        </p:cTn>
                                        <p:tgtEl>
                                          <p:spTgt spid="22"/>
                                        </p:tgtEl>
                                        <p:attrNameLst>
                                          <p:attrName>style.visibility</p:attrName>
                                        </p:attrNameLst>
                                      </p:cBhvr>
                                      <p:to>
                                        <p:strVal val="hidden"/>
                                      </p:to>
                                    </p:set>
                                  </p:childTnLst>
                                </p:cTn>
                              </p:par>
                              <p:par>
                                <p:cTn id="154" presetID="53" presetClass="exit" presetSubtype="544" fill="hold" grpId="1" nodeType="withEffect">
                                  <p:stCondLst>
                                    <p:cond delay="0"/>
                                  </p:stCondLst>
                                  <p:childTnLst>
                                    <p:anim calcmode="lin" valueType="num">
                                      <p:cBhvr>
                                        <p:cTn id="155" dur="750"/>
                                        <p:tgtEl>
                                          <p:spTgt spid="14"/>
                                        </p:tgtEl>
                                        <p:attrNameLst>
                                          <p:attrName>ppt_w</p:attrName>
                                        </p:attrNameLst>
                                      </p:cBhvr>
                                      <p:tavLst>
                                        <p:tav tm="0">
                                          <p:val>
                                            <p:strVal val="ppt_w"/>
                                          </p:val>
                                        </p:tav>
                                        <p:tav tm="100000">
                                          <p:val>
                                            <p:fltVal val="0"/>
                                          </p:val>
                                        </p:tav>
                                      </p:tavLst>
                                    </p:anim>
                                    <p:anim calcmode="lin" valueType="num">
                                      <p:cBhvr>
                                        <p:cTn id="156" dur="750"/>
                                        <p:tgtEl>
                                          <p:spTgt spid="14"/>
                                        </p:tgtEl>
                                        <p:attrNameLst>
                                          <p:attrName>ppt_h</p:attrName>
                                        </p:attrNameLst>
                                      </p:cBhvr>
                                      <p:tavLst>
                                        <p:tav tm="0">
                                          <p:val>
                                            <p:strVal val="ppt_h"/>
                                          </p:val>
                                        </p:tav>
                                        <p:tav tm="100000">
                                          <p:val>
                                            <p:fltVal val="0"/>
                                          </p:val>
                                        </p:tav>
                                      </p:tavLst>
                                    </p:anim>
                                    <p:animEffect transition="out" filter="fade">
                                      <p:cBhvr>
                                        <p:cTn id="157" dur="750"/>
                                        <p:tgtEl>
                                          <p:spTgt spid="14"/>
                                        </p:tgtEl>
                                      </p:cBhvr>
                                    </p:animEffect>
                                    <p:anim calcmode="lin" valueType="num">
                                      <p:cBhvr>
                                        <p:cTn id="158" dur="750"/>
                                        <p:tgtEl>
                                          <p:spTgt spid="14"/>
                                        </p:tgtEl>
                                        <p:attrNameLst>
                                          <p:attrName>ppt_x</p:attrName>
                                        </p:attrNameLst>
                                      </p:cBhvr>
                                      <p:tavLst>
                                        <p:tav tm="0">
                                          <p:val>
                                            <p:strVal val="ppt_x"/>
                                          </p:val>
                                        </p:tav>
                                        <p:tav tm="100000">
                                          <p:val>
                                            <p:fltVal val="0.5"/>
                                          </p:val>
                                        </p:tav>
                                      </p:tavLst>
                                    </p:anim>
                                    <p:anim calcmode="lin" valueType="num">
                                      <p:cBhvr>
                                        <p:cTn id="159" dur="750"/>
                                        <p:tgtEl>
                                          <p:spTgt spid="14"/>
                                        </p:tgtEl>
                                        <p:attrNameLst>
                                          <p:attrName>ppt_y</p:attrName>
                                        </p:attrNameLst>
                                      </p:cBhvr>
                                      <p:tavLst>
                                        <p:tav tm="0">
                                          <p:val>
                                            <p:strVal val="ppt_y"/>
                                          </p:val>
                                        </p:tav>
                                        <p:tav tm="100000">
                                          <p:val>
                                            <p:fltVal val="0.5"/>
                                          </p:val>
                                        </p:tav>
                                      </p:tavLst>
                                    </p:anim>
                                    <p:set>
                                      <p:cBhvr>
                                        <p:cTn id="160" dur="1" fill="hold">
                                          <p:stCondLst>
                                            <p:cond delay="749"/>
                                          </p:stCondLst>
                                        </p:cTn>
                                        <p:tgtEl>
                                          <p:spTgt spid="14"/>
                                        </p:tgtEl>
                                        <p:attrNameLst>
                                          <p:attrName>style.visibility</p:attrName>
                                        </p:attrNameLst>
                                      </p:cBhvr>
                                      <p:to>
                                        <p:strVal val="hidden"/>
                                      </p:to>
                                    </p:set>
                                  </p:childTnLst>
                                </p:cTn>
                              </p:par>
                              <p:par>
                                <p:cTn id="161" presetID="53" presetClass="exit" presetSubtype="544" fill="hold" nodeType="withEffect">
                                  <p:stCondLst>
                                    <p:cond delay="0"/>
                                  </p:stCondLst>
                                  <p:childTnLst>
                                    <p:anim calcmode="lin" valueType="num">
                                      <p:cBhvr>
                                        <p:cTn id="162" dur="750"/>
                                        <p:tgtEl>
                                          <p:spTgt spid="19"/>
                                        </p:tgtEl>
                                        <p:attrNameLst>
                                          <p:attrName>ppt_w</p:attrName>
                                        </p:attrNameLst>
                                      </p:cBhvr>
                                      <p:tavLst>
                                        <p:tav tm="0">
                                          <p:val>
                                            <p:strVal val="ppt_w"/>
                                          </p:val>
                                        </p:tav>
                                        <p:tav tm="100000">
                                          <p:val>
                                            <p:fltVal val="0"/>
                                          </p:val>
                                        </p:tav>
                                      </p:tavLst>
                                    </p:anim>
                                    <p:anim calcmode="lin" valueType="num">
                                      <p:cBhvr>
                                        <p:cTn id="163" dur="750"/>
                                        <p:tgtEl>
                                          <p:spTgt spid="19"/>
                                        </p:tgtEl>
                                        <p:attrNameLst>
                                          <p:attrName>ppt_h</p:attrName>
                                        </p:attrNameLst>
                                      </p:cBhvr>
                                      <p:tavLst>
                                        <p:tav tm="0">
                                          <p:val>
                                            <p:strVal val="ppt_h"/>
                                          </p:val>
                                        </p:tav>
                                        <p:tav tm="100000">
                                          <p:val>
                                            <p:fltVal val="0"/>
                                          </p:val>
                                        </p:tav>
                                      </p:tavLst>
                                    </p:anim>
                                    <p:animEffect transition="out" filter="fade">
                                      <p:cBhvr>
                                        <p:cTn id="164" dur="750"/>
                                        <p:tgtEl>
                                          <p:spTgt spid="19"/>
                                        </p:tgtEl>
                                      </p:cBhvr>
                                    </p:animEffect>
                                    <p:anim calcmode="lin" valueType="num">
                                      <p:cBhvr>
                                        <p:cTn id="165" dur="750"/>
                                        <p:tgtEl>
                                          <p:spTgt spid="19"/>
                                        </p:tgtEl>
                                        <p:attrNameLst>
                                          <p:attrName>ppt_x</p:attrName>
                                        </p:attrNameLst>
                                      </p:cBhvr>
                                      <p:tavLst>
                                        <p:tav tm="0">
                                          <p:val>
                                            <p:strVal val="ppt_x"/>
                                          </p:val>
                                        </p:tav>
                                        <p:tav tm="100000">
                                          <p:val>
                                            <p:fltVal val="0.5"/>
                                          </p:val>
                                        </p:tav>
                                      </p:tavLst>
                                    </p:anim>
                                    <p:anim calcmode="lin" valueType="num">
                                      <p:cBhvr>
                                        <p:cTn id="166" dur="750"/>
                                        <p:tgtEl>
                                          <p:spTgt spid="19"/>
                                        </p:tgtEl>
                                        <p:attrNameLst>
                                          <p:attrName>ppt_y</p:attrName>
                                        </p:attrNameLst>
                                      </p:cBhvr>
                                      <p:tavLst>
                                        <p:tav tm="0">
                                          <p:val>
                                            <p:strVal val="ppt_y"/>
                                          </p:val>
                                        </p:tav>
                                        <p:tav tm="100000">
                                          <p:val>
                                            <p:fltVal val="0.5"/>
                                          </p:val>
                                        </p:tav>
                                      </p:tavLst>
                                    </p:anim>
                                    <p:set>
                                      <p:cBhvr>
                                        <p:cTn id="167" dur="1" fill="hold">
                                          <p:stCondLst>
                                            <p:cond delay="749"/>
                                          </p:stCondLst>
                                        </p:cTn>
                                        <p:tgtEl>
                                          <p:spTgt spid="19"/>
                                        </p:tgtEl>
                                        <p:attrNameLst>
                                          <p:attrName>style.visibility</p:attrName>
                                        </p:attrNameLst>
                                      </p:cBhvr>
                                      <p:to>
                                        <p:strVal val="hidden"/>
                                      </p:to>
                                    </p:set>
                                  </p:childTnLst>
                                </p:cTn>
                              </p:par>
                              <p:par>
                                <p:cTn id="168" presetID="53" presetClass="exit" presetSubtype="544" fill="hold" grpId="1" nodeType="withEffect">
                                  <p:stCondLst>
                                    <p:cond delay="0"/>
                                  </p:stCondLst>
                                  <p:childTnLst>
                                    <p:anim calcmode="lin" valueType="num">
                                      <p:cBhvr>
                                        <p:cTn id="169" dur="750"/>
                                        <p:tgtEl>
                                          <p:spTgt spid="24"/>
                                        </p:tgtEl>
                                        <p:attrNameLst>
                                          <p:attrName>ppt_w</p:attrName>
                                        </p:attrNameLst>
                                      </p:cBhvr>
                                      <p:tavLst>
                                        <p:tav tm="0">
                                          <p:val>
                                            <p:strVal val="ppt_w"/>
                                          </p:val>
                                        </p:tav>
                                        <p:tav tm="100000">
                                          <p:val>
                                            <p:fltVal val="0"/>
                                          </p:val>
                                        </p:tav>
                                      </p:tavLst>
                                    </p:anim>
                                    <p:anim calcmode="lin" valueType="num">
                                      <p:cBhvr>
                                        <p:cTn id="170" dur="750"/>
                                        <p:tgtEl>
                                          <p:spTgt spid="24"/>
                                        </p:tgtEl>
                                        <p:attrNameLst>
                                          <p:attrName>ppt_h</p:attrName>
                                        </p:attrNameLst>
                                      </p:cBhvr>
                                      <p:tavLst>
                                        <p:tav tm="0">
                                          <p:val>
                                            <p:strVal val="ppt_h"/>
                                          </p:val>
                                        </p:tav>
                                        <p:tav tm="100000">
                                          <p:val>
                                            <p:fltVal val="0"/>
                                          </p:val>
                                        </p:tav>
                                      </p:tavLst>
                                    </p:anim>
                                    <p:animEffect transition="out" filter="fade">
                                      <p:cBhvr>
                                        <p:cTn id="171" dur="750"/>
                                        <p:tgtEl>
                                          <p:spTgt spid="24"/>
                                        </p:tgtEl>
                                      </p:cBhvr>
                                    </p:animEffect>
                                    <p:anim calcmode="lin" valueType="num">
                                      <p:cBhvr>
                                        <p:cTn id="172" dur="750"/>
                                        <p:tgtEl>
                                          <p:spTgt spid="24"/>
                                        </p:tgtEl>
                                        <p:attrNameLst>
                                          <p:attrName>ppt_x</p:attrName>
                                        </p:attrNameLst>
                                      </p:cBhvr>
                                      <p:tavLst>
                                        <p:tav tm="0">
                                          <p:val>
                                            <p:strVal val="ppt_x"/>
                                          </p:val>
                                        </p:tav>
                                        <p:tav tm="100000">
                                          <p:val>
                                            <p:fltVal val="0.5"/>
                                          </p:val>
                                        </p:tav>
                                      </p:tavLst>
                                    </p:anim>
                                    <p:anim calcmode="lin" valueType="num">
                                      <p:cBhvr>
                                        <p:cTn id="173" dur="750"/>
                                        <p:tgtEl>
                                          <p:spTgt spid="24"/>
                                        </p:tgtEl>
                                        <p:attrNameLst>
                                          <p:attrName>ppt_y</p:attrName>
                                        </p:attrNameLst>
                                      </p:cBhvr>
                                      <p:tavLst>
                                        <p:tav tm="0">
                                          <p:val>
                                            <p:strVal val="ppt_y"/>
                                          </p:val>
                                        </p:tav>
                                        <p:tav tm="100000">
                                          <p:val>
                                            <p:fltVal val="0.5"/>
                                          </p:val>
                                        </p:tav>
                                      </p:tavLst>
                                    </p:anim>
                                    <p:set>
                                      <p:cBhvr>
                                        <p:cTn id="174" dur="1" fill="hold">
                                          <p:stCondLst>
                                            <p:cond delay="749"/>
                                          </p:stCondLst>
                                        </p:cTn>
                                        <p:tgtEl>
                                          <p:spTgt spid="24"/>
                                        </p:tgtEl>
                                        <p:attrNameLst>
                                          <p:attrName>style.visibility</p:attrName>
                                        </p:attrNameLst>
                                      </p:cBhvr>
                                      <p:to>
                                        <p:strVal val="hidden"/>
                                      </p:to>
                                    </p:set>
                                  </p:childTnLst>
                                </p:cTn>
                              </p:par>
                              <p:par>
                                <p:cTn id="175" presetID="53" presetClass="exit" presetSubtype="544" fill="hold" grpId="1" nodeType="withEffect">
                                  <p:stCondLst>
                                    <p:cond delay="0"/>
                                  </p:stCondLst>
                                  <p:childTnLst>
                                    <p:anim calcmode="lin" valueType="num">
                                      <p:cBhvr>
                                        <p:cTn id="176" dur="750"/>
                                        <p:tgtEl>
                                          <p:spTgt spid="15"/>
                                        </p:tgtEl>
                                        <p:attrNameLst>
                                          <p:attrName>ppt_w</p:attrName>
                                        </p:attrNameLst>
                                      </p:cBhvr>
                                      <p:tavLst>
                                        <p:tav tm="0">
                                          <p:val>
                                            <p:strVal val="ppt_w"/>
                                          </p:val>
                                        </p:tav>
                                        <p:tav tm="100000">
                                          <p:val>
                                            <p:fltVal val="0"/>
                                          </p:val>
                                        </p:tav>
                                      </p:tavLst>
                                    </p:anim>
                                    <p:anim calcmode="lin" valueType="num">
                                      <p:cBhvr>
                                        <p:cTn id="177" dur="750"/>
                                        <p:tgtEl>
                                          <p:spTgt spid="15"/>
                                        </p:tgtEl>
                                        <p:attrNameLst>
                                          <p:attrName>ppt_h</p:attrName>
                                        </p:attrNameLst>
                                      </p:cBhvr>
                                      <p:tavLst>
                                        <p:tav tm="0">
                                          <p:val>
                                            <p:strVal val="ppt_h"/>
                                          </p:val>
                                        </p:tav>
                                        <p:tav tm="100000">
                                          <p:val>
                                            <p:fltVal val="0"/>
                                          </p:val>
                                        </p:tav>
                                      </p:tavLst>
                                    </p:anim>
                                    <p:animEffect transition="out" filter="fade">
                                      <p:cBhvr>
                                        <p:cTn id="178" dur="750"/>
                                        <p:tgtEl>
                                          <p:spTgt spid="15"/>
                                        </p:tgtEl>
                                      </p:cBhvr>
                                    </p:animEffect>
                                    <p:anim calcmode="lin" valueType="num">
                                      <p:cBhvr>
                                        <p:cTn id="179" dur="750"/>
                                        <p:tgtEl>
                                          <p:spTgt spid="15"/>
                                        </p:tgtEl>
                                        <p:attrNameLst>
                                          <p:attrName>ppt_x</p:attrName>
                                        </p:attrNameLst>
                                      </p:cBhvr>
                                      <p:tavLst>
                                        <p:tav tm="0">
                                          <p:val>
                                            <p:strVal val="ppt_x"/>
                                          </p:val>
                                        </p:tav>
                                        <p:tav tm="100000">
                                          <p:val>
                                            <p:fltVal val="0.5"/>
                                          </p:val>
                                        </p:tav>
                                      </p:tavLst>
                                    </p:anim>
                                    <p:anim calcmode="lin" valueType="num">
                                      <p:cBhvr>
                                        <p:cTn id="180" dur="750"/>
                                        <p:tgtEl>
                                          <p:spTgt spid="15"/>
                                        </p:tgtEl>
                                        <p:attrNameLst>
                                          <p:attrName>ppt_y</p:attrName>
                                        </p:attrNameLst>
                                      </p:cBhvr>
                                      <p:tavLst>
                                        <p:tav tm="0">
                                          <p:val>
                                            <p:strVal val="ppt_y"/>
                                          </p:val>
                                        </p:tav>
                                        <p:tav tm="100000">
                                          <p:val>
                                            <p:fltVal val="0.5"/>
                                          </p:val>
                                        </p:tav>
                                      </p:tavLst>
                                    </p:anim>
                                    <p:set>
                                      <p:cBhvr>
                                        <p:cTn id="181" dur="1" fill="hold">
                                          <p:stCondLst>
                                            <p:cond delay="749"/>
                                          </p:stCondLst>
                                        </p:cTn>
                                        <p:tgtEl>
                                          <p:spTgt spid="15"/>
                                        </p:tgtEl>
                                        <p:attrNameLst>
                                          <p:attrName>style.visibility</p:attrName>
                                        </p:attrNameLst>
                                      </p:cBhvr>
                                      <p:to>
                                        <p:strVal val="hidden"/>
                                      </p:to>
                                    </p:set>
                                  </p:childTnLst>
                                </p:cTn>
                              </p:par>
                              <p:par>
                                <p:cTn id="182" presetID="53" presetClass="exit" presetSubtype="544" fill="hold" nodeType="withEffect">
                                  <p:stCondLst>
                                    <p:cond delay="0"/>
                                  </p:stCondLst>
                                  <p:childTnLst>
                                    <p:anim calcmode="lin" valueType="num">
                                      <p:cBhvr>
                                        <p:cTn id="183" dur="750"/>
                                        <p:tgtEl>
                                          <p:spTgt spid="20"/>
                                        </p:tgtEl>
                                        <p:attrNameLst>
                                          <p:attrName>ppt_w</p:attrName>
                                        </p:attrNameLst>
                                      </p:cBhvr>
                                      <p:tavLst>
                                        <p:tav tm="0">
                                          <p:val>
                                            <p:strVal val="ppt_w"/>
                                          </p:val>
                                        </p:tav>
                                        <p:tav tm="100000">
                                          <p:val>
                                            <p:fltVal val="0"/>
                                          </p:val>
                                        </p:tav>
                                      </p:tavLst>
                                    </p:anim>
                                    <p:anim calcmode="lin" valueType="num">
                                      <p:cBhvr>
                                        <p:cTn id="184" dur="750"/>
                                        <p:tgtEl>
                                          <p:spTgt spid="20"/>
                                        </p:tgtEl>
                                        <p:attrNameLst>
                                          <p:attrName>ppt_h</p:attrName>
                                        </p:attrNameLst>
                                      </p:cBhvr>
                                      <p:tavLst>
                                        <p:tav tm="0">
                                          <p:val>
                                            <p:strVal val="ppt_h"/>
                                          </p:val>
                                        </p:tav>
                                        <p:tav tm="100000">
                                          <p:val>
                                            <p:fltVal val="0"/>
                                          </p:val>
                                        </p:tav>
                                      </p:tavLst>
                                    </p:anim>
                                    <p:animEffect transition="out" filter="fade">
                                      <p:cBhvr>
                                        <p:cTn id="185" dur="750"/>
                                        <p:tgtEl>
                                          <p:spTgt spid="20"/>
                                        </p:tgtEl>
                                      </p:cBhvr>
                                    </p:animEffect>
                                    <p:anim calcmode="lin" valueType="num">
                                      <p:cBhvr>
                                        <p:cTn id="186" dur="750"/>
                                        <p:tgtEl>
                                          <p:spTgt spid="20"/>
                                        </p:tgtEl>
                                        <p:attrNameLst>
                                          <p:attrName>ppt_x</p:attrName>
                                        </p:attrNameLst>
                                      </p:cBhvr>
                                      <p:tavLst>
                                        <p:tav tm="0">
                                          <p:val>
                                            <p:strVal val="ppt_x"/>
                                          </p:val>
                                        </p:tav>
                                        <p:tav tm="100000">
                                          <p:val>
                                            <p:fltVal val="0.5"/>
                                          </p:val>
                                        </p:tav>
                                      </p:tavLst>
                                    </p:anim>
                                    <p:anim calcmode="lin" valueType="num">
                                      <p:cBhvr>
                                        <p:cTn id="187" dur="750"/>
                                        <p:tgtEl>
                                          <p:spTgt spid="20"/>
                                        </p:tgtEl>
                                        <p:attrNameLst>
                                          <p:attrName>ppt_y</p:attrName>
                                        </p:attrNameLst>
                                      </p:cBhvr>
                                      <p:tavLst>
                                        <p:tav tm="0">
                                          <p:val>
                                            <p:strVal val="ppt_y"/>
                                          </p:val>
                                        </p:tav>
                                        <p:tav tm="100000">
                                          <p:val>
                                            <p:fltVal val="0.5"/>
                                          </p:val>
                                        </p:tav>
                                      </p:tavLst>
                                    </p:anim>
                                    <p:set>
                                      <p:cBhvr>
                                        <p:cTn id="188" dur="1" fill="hold">
                                          <p:stCondLst>
                                            <p:cond delay="749"/>
                                          </p:stCondLst>
                                        </p:cTn>
                                        <p:tgtEl>
                                          <p:spTgt spid="20"/>
                                        </p:tgtEl>
                                        <p:attrNameLst>
                                          <p:attrName>style.visibility</p:attrName>
                                        </p:attrNameLst>
                                      </p:cBhvr>
                                      <p:to>
                                        <p:strVal val="hidden"/>
                                      </p:to>
                                    </p:set>
                                  </p:childTnLst>
                                </p:cTn>
                              </p:par>
                              <p:par>
                                <p:cTn id="189" presetID="53" presetClass="exit" presetSubtype="544" fill="hold" grpId="1" nodeType="withEffect">
                                  <p:stCondLst>
                                    <p:cond delay="0"/>
                                  </p:stCondLst>
                                  <p:childTnLst>
                                    <p:anim calcmode="lin" valueType="num">
                                      <p:cBhvr>
                                        <p:cTn id="190" dur="750"/>
                                        <p:tgtEl>
                                          <p:spTgt spid="23"/>
                                        </p:tgtEl>
                                        <p:attrNameLst>
                                          <p:attrName>ppt_w</p:attrName>
                                        </p:attrNameLst>
                                      </p:cBhvr>
                                      <p:tavLst>
                                        <p:tav tm="0">
                                          <p:val>
                                            <p:strVal val="ppt_w"/>
                                          </p:val>
                                        </p:tav>
                                        <p:tav tm="100000">
                                          <p:val>
                                            <p:fltVal val="0"/>
                                          </p:val>
                                        </p:tav>
                                      </p:tavLst>
                                    </p:anim>
                                    <p:anim calcmode="lin" valueType="num">
                                      <p:cBhvr>
                                        <p:cTn id="191" dur="750"/>
                                        <p:tgtEl>
                                          <p:spTgt spid="23"/>
                                        </p:tgtEl>
                                        <p:attrNameLst>
                                          <p:attrName>ppt_h</p:attrName>
                                        </p:attrNameLst>
                                      </p:cBhvr>
                                      <p:tavLst>
                                        <p:tav tm="0">
                                          <p:val>
                                            <p:strVal val="ppt_h"/>
                                          </p:val>
                                        </p:tav>
                                        <p:tav tm="100000">
                                          <p:val>
                                            <p:fltVal val="0"/>
                                          </p:val>
                                        </p:tav>
                                      </p:tavLst>
                                    </p:anim>
                                    <p:animEffect transition="out" filter="fade">
                                      <p:cBhvr>
                                        <p:cTn id="192" dur="750"/>
                                        <p:tgtEl>
                                          <p:spTgt spid="23"/>
                                        </p:tgtEl>
                                      </p:cBhvr>
                                    </p:animEffect>
                                    <p:anim calcmode="lin" valueType="num">
                                      <p:cBhvr>
                                        <p:cTn id="193" dur="750"/>
                                        <p:tgtEl>
                                          <p:spTgt spid="23"/>
                                        </p:tgtEl>
                                        <p:attrNameLst>
                                          <p:attrName>ppt_x</p:attrName>
                                        </p:attrNameLst>
                                      </p:cBhvr>
                                      <p:tavLst>
                                        <p:tav tm="0">
                                          <p:val>
                                            <p:strVal val="ppt_x"/>
                                          </p:val>
                                        </p:tav>
                                        <p:tav tm="100000">
                                          <p:val>
                                            <p:fltVal val="0.5"/>
                                          </p:val>
                                        </p:tav>
                                      </p:tavLst>
                                    </p:anim>
                                    <p:anim calcmode="lin" valueType="num">
                                      <p:cBhvr>
                                        <p:cTn id="194" dur="750"/>
                                        <p:tgtEl>
                                          <p:spTgt spid="23"/>
                                        </p:tgtEl>
                                        <p:attrNameLst>
                                          <p:attrName>ppt_y</p:attrName>
                                        </p:attrNameLst>
                                      </p:cBhvr>
                                      <p:tavLst>
                                        <p:tav tm="0">
                                          <p:val>
                                            <p:strVal val="ppt_y"/>
                                          </p:val>
                                        </p:tav>
                                        <p:tav tm="100000">
                                          <p:val>
                                            <p:fltVal val="0.5"/>
                                          </p:val>
                                        </p:tav>
                                      </p:tavLst>
                                    </p:anim>
                                    <p:set>
                                      <p:cBhvr>
                                        <p:cTn id="195" dur="1" fill="hold">
                                          <p:stCondLst>
                                            <p:cond delay="749"/>
                                          </p:stCondLst>
                                        </p:cTn>
                                        <p:tgtEl>
                                          <p:spTgt spid="23"/>
                                        </p:tgtEl>
                                        <p:attrNameLst>
                                          <p:attrName>style.visibility</p:attrName>
                                        </p:attrNameLst>
                                      </p:cBhvr>
                                      <p:to>
                                        <p:strVal val="hidden"/>
                                      </p:to>
                                    </p:set>
                                  </p:childTnLst>
                                </p:cTn>
                              </p:par>
                              <p:par>
                                <p:cTn id="196" presetID="53" presetClass="exit" presetSubtype="544" fill="hold" grpId="1" nodeType="withEffect">
                                  <p:stCondLst>
                                    <p:cond delay="0"/>
                                  </p:stCondLst>
                                  <p:childTnLst>
                                    <p:anim calcmode="lin" valueType="num">
                                      <p:cBhvr>
                                        <p:cTn id="197" dur="750"/>
                                        <p:tgtEl>
                                          <p:spTgt spid="25"/>
                                        </p:tgtEl>
                                        <p:attrNameLst>
                                          <p:attrName>ppt_w</p:attrName>
                                        </p:attrNameLst>
                                      </p:cBhvr>
                                      <p:tavLst>
                                        <p:tav tm="0">
                                          <p:val>
                                            <p:strVal val="ppt_w"/>
                                          </p:val>
                                        </p:tav>
                                        <p:tav tm="100000">
                                          <p:val>
                                            <p:fltVal val="0"/>
                                          </p:val>
                                        </p:tav>
                                      </p:tavLst>
                                    </p:anim>
                                    <p:anim calcmode="lin" valueType="num">
                                      <p:cBhvr>
                                        <p:cTn id="198" dur="750"/>
                                        <p:tgtEl>
                                          <p:spTgt spid="25"/>
                                        </p:tgtEl>
                                        <p:attrNameLst>
                                          <p:attrName>ppt_h</p:attrName>
                                        </p:attrNameLst>
                                      </p:cBhvr>
                                      <p:tavLst>
                                        <p:tav tm="0">
                                          <p:val>
                                            <p:strVal val="ppt_h"/>
                                          </p:val>
                                        </p:tav>
                                        <p:tav tm="100000">
                                          <p:val>
                                            <p:fltVal val="0"/>
                                          </p:val>
                                        </p:tav>
                                      </p:tavLst>
                                    </p:anim>
                                    <p:animEffect transition="out" filter="fade">
                                      <p:cBhvr>
                                        <p:cTn id="199" dur="750"/>
                                        <p:tgtEl>
                                          <p:spTgt spid="25"/>
                                        </p:tgtEl>
                                      </p:cBhvr>
                                    </p:animEffect>
                                    <p:anim calcmode="lin" valueType="num">
                                      <p:cBhvr>
                                        <p:cTn id="200" dur="750"/>
                                        <p:tgtEl>
                                          <p:spTgt spid="25"/>
                                        </p:tgtEl>
                                        <p:attrNameLst>
                                          <p:attrName>ppt_x</p:attrName>
                                        </p:attrNameLst>
                                      </p:cBhvr>
                                      <p:tavLst>
                                        <p:tav tm="0">
                                          <p:val>
                                            <p:strVal val="ppt_x"/>
                                          </p:val>
                                        </p:tav>
                                        <p:tav tm="100000">
                                          <p:val>
                                            <p:fltVal val="0.5"/>
                                          </p:val>
                                        </p:tav>
                                      </p:tavLst>
                                    </p:anim>
                                    <p:anim calcmode="lin" valueType="num">
                                      <p:cBhvr>
                                        <p:cTn id="201" dur="750"/>
                                        <p:tgtEl>
                                          <p:spTgt spid="25"/>
                                        </p:tgtEl>
                                        <p:attrNameLst>
                                          <p:attrName>ppt_y</p:attrName>
                                        </p:attrNameLst>
                                      </p:cBhvr>
                                      <p:tavLst>
                                        <p:tav tm="0">
                                          <p:val>
                                            <p:strVal val="ppt_y"/>
                                          </p:val>
                                        </p:tav>
                                        <p:tav tm="100000">
                                          <p:val>
                                            <p:fltVal val="0.5"/>
                                          </p:val>
                                        </p:tav>
                                      </p:tavLst>
                                    </p:anim>
                                    <p:set>
                                      <p:cBhvr>
                                        <p:cTn id="202" dur="1" fill="hold">
                                          <p:stCondLst>
                                            <p:cond delay="74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p:bldP spid="16" grpId="1"/>
      <p:bldP spid="21" grpId="0"/>
      <p:bldP spid="21" grpId="1"/>
      <p:bldP spid="22" grpId="0"/>
      <p:bldP spid="22" grpId="1"/>
      <p:bldP spid="23" grpId="0"/>
      <p:bldP spid="23" grpId="1"/>
      <p:bldP spid="24" grpId="0"/>
      <p:bldP spid="24" grpId="1"/>
      <p:bldP spid="25" grpId="0"/>
      <p:bldP spid="2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6014" y="1617664"/>
            <a:ext cx="269875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矩形 2"/>
          <p:cNvSpPr>
            <a:spLocks noChangeArrowheads="1"/>
          </p:cNvSpPr>
          <p:nvPr/>
        </p:nvSpPr>
        <p:spPr bwMode="auto">
          <a:xfrm>
            <a:off x="3814764" y="1617664"/>
            <a:ext cx="5329237" cy="1746250"/>
          </a:xfrm>
          <a:prstGeom prst="rect">
            <a:avLst/>
          </a:prstGeom>
          <a:solidFill>
            <a:schemeClr val="accent1"/>
          </a:solidFill>
          <a:ln>
            <a:noFill/>
          </a:ln>
        </p:spPr>
        <p:txBody>
          <a:bodyPr lIns="91431" tIns="45715" rIns="91431" bIns="45715"/>
          <a:lstStyle/>
          <a:p>
            <a:pPr eaLnBrk="1" hangingPunct="1"/>
            <a:endParaRPr lang="zh-CN" altLang="zh-CN">
              <a:solidFill>
                <a:srgbClr val="000000"/>
              </a:solidFill>
            </a:endParaRPr>
          </a:p>
        </p:txBody>
      </p:sp>
      <p:sp>
        <p:nvSpPr>
          <p:cNvPr id="75" name="矩形 3"/>
          <p:cNvSpPr>
            <a:spLocks noChangeArrowheads="1"/>
          </p:cNvSpPr>
          <p:nvPr/>
        </p:nvSpPr>
        <p:spPr bwMode="auto">
          <a:xfrm>
            <a:off x="1" y="3359150"/>
            <a:ext cx="3814763" cy="425450"/>
          </a:xfrm>
          <a:prstGeom prst="rect">
            <a:avLst/>
          </a:prstGeom>
          <a:solidFill>
            <a:schemeClr val="accent2"/>
          </a:solidFill>
          <a:ln>
            <a:noFill/>
          </a:ln>
        </p:spPr>
        <p:txBody>
          <a:bodyPr lIns="91431" tIns="45715" rIns="91431" bIns="45715"/>
          <a:lstStyle/>
          <a:p>
            <a:pPr eaLnBrk="1" hangingPunct="1"/>
            <a:endParaRPr lang="zh-CN" altLang="zh-CN">
              <a:solidFill>
                <a:srgbClr val="000000"/>
              </a:solidFill>
            </a:endParaRPr>
          </a:p>
        </p:txBody>
      </p:sp>
      <p:cxnSp>
        <p:nvCxnSpPr>
          <p:cNvPr id="76" name="直接连接符 4"/>
          <p:cNvCxnSpPr>
            <a:cxnSpLocks noChangeShapeType="1"/>
          </p:cNvCxnSpPr>
          <p:nvPr/>
        </p:nvCxnSpPr>
        <p:spPr bwMode="auto">
          <a:xfrm>
            <a:off x="5651500" y="2373313"/>
            <a:ext cx="0" cy="630237"/>
          </a:xfrm>
          <a:prstGeom prst="line">
            <a:avLst/>
          </a:prstGeom>
          <a:noFill/>
          <a:ln w="9525">
            <a:solidFill>
              <a:schemeClr val="bg1"/>
            </a:solidFill>
            <a:round/>
          </a:ln>
          <a:extLst>
            <a:ext uri="{909E8E84-426E-40DD-AFC4-6F175D3DCCD1}">
              <a14:hiddenFill xmlns:a14="http://schemas.microsoft.com/office/drawing/2010/main">
                <a:noFill/>
              </a14:hiddenFill>
            </a:ext>
          </a:extLst>
        </p:spPr>
      </p:cxnSp>
      <p:sp>
        <p:nvSpPr>
          <p:cNvPr id="77" name="矩形 5"/>
          <p:cNvSpPr>
            <a:spLocks noChangeArrowheads="1"/>
          </p:cNvSpPr>
          <p:nvPr/>
        </p:nvSpPr>
        <p:spPr bwMode="auto">
          <a:xfrm>
            <a:off x="5716588" y="2284414"/>
            <a:ext cx="3319462" cy="78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p>
            <a:pPr>
              <a:lnSpc>
                <a:spcPct val="150000"/>
              </a:lnSpc>
            </a:pPr>
            <a:r>
              <a:rPr lang="zh-CN" altLang="en-US" sz="1000" dirty="0">
                <a:solidFill>
                  <a:schemeClr val="bg1"/>
                </a:solidFill>
                <a:latin typeface="+mn-ea"/>
              </a:rPr>
              <a:t>单击此处添加文本单击此处添加文本 单击此处添加文本单击此处添加文本单击此处添加文本单击此处添加文本单击此处添加文本单击此处添加文本</a:t>
            </a:r>
            <a:endParaRPr lang="en-US" altLang="zh-CN" sz="1000" dirty="0">
              <a:solidFill>
                <a:schemeClr val="bg1"/>
              </a:solidFill>
              <a:latin typeface="+mn-ea"/>
            </a:endParaRPr>
          </a:p>
        </p:txBody>
      </p:sp>
      <p:sp>
        <p:nvSpPr>
          <p:cNvPr id="78" name="矩形​​ 57"/>
          <p:cNvSpPr>
            <a:spLocks noChangeArrowheads="1"/>
          </p:cNvSpPr>
          <p:nvPr/>
        </p:nvSpPr>
        <p:spPr bwMode="auto">
          <a:xfrm>
            <a:off x="3814764" y="3362326"/>
            <a:ext cx="5221287"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p>
            <a:pP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单击此处添加文本单击此处添加文本单击此处添加文本单击此处添加文本单击此处添加文本单击此处添加文本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9" name="矩形 7"/>
          <p:cNvSpPr>
            <a:spLocks noChangeArrowheads="1"/>
          </p:cNvSpPr>
          <p:nvPr/>
        </p:nvSpPr>
        <p:spPr bwMode="auto">
          <a:xfrm>
            <a:off x="5735639" y="1946276"/>
            <a:ext cx="8002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p>
            <a:pPr lvl="0">
              <a:defRPr/>
            </a:pPr>
            <a:r>
              <a:rPr lang="zh-CN" altLang="en-US" sz="1200" b="1" kern="0" dirty="0">
                <a:solidFill>
                  <a:sysClr val="window" lastClr="FFFFFF">
                    <a:lumMod val="95000"/>
                  </a:sysClr>
                </a:solidFill>
                <a:latin typeface="+mj-ea"/>
              </a:rPr>
              <a:t>填加文字</a:t>
            </a:r>
            <a:endParaRPr lang="en-US" altLang="zh-CN" sz="1200" b="1" kern="0" dirty="0">
              <a:solidFill>
                <a:sysClr val="window" lastClr="FFFFFF">
                  <a:lumMod val="95000"/>
                </a:sysClr>
              </a:solidFill>
              <a:latin typeface="+mj-ea"/>
            </a:endParaRPr>
          </a:p>
        </p:txBody>
      </p:sp>
      <p:grpSp>
        <p:nvGrpSpPr>
          <p:cNvPr id="2" name="组合 8"/>
          <p:cNvGrpSpPr/>
          <p:nvPr/>
        </p:nvGrpSpPr>
        <p:grpSpPr bwMode="auto">
          <a:xfrm>
            <a:off x="3986213" y="1924050"/>
            <a:ext cx="1414462" cy="1074738"/>
            <a:chOff x="0" y="0"/>
            <a:chExt cx="1415772" cy="1075120"/>
          </a:xfrm>
        </p:grpSpPr>
        <p:sp>
          <p:nvSpPr>
            <p:cNvPr id="81" name="TextBox 19"/>
            <p:cNvSpPr txBox="1">
              <a:spLocks noChangeArrowheads="1"/>
            </p:cNvSpPr>
            <p:nvPr/>
          </p:nvSpPr>
          <p:spPr bwMode="auto">
            <a:xfrm>
              <a:off x="0" y="798121"/>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2" name="TextBox 17"/>
            <p:cNvSpPr txBox="1">
              <a:spLocks noChangeArrowheads="1"/>
            </p:cNvSpPr>
            <p:nvPr/>
          </p:nvSpPr>
          <p:spPr bwMode="auto">
            <a:xfrm>
              <a:off x="0" y="53208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3" name="TextBox 15"/>
            <p:cNvSpPr txBox="1">
              <a:spLocks noChangeArrowheads="1"/>
            </p:cNvSpPr>
            <p:nvPr/>
          </p:nvSpPr>
          <p:spPr bwMode="auto">
            <a:xfrm>
              <a:off x="0" y="26604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4" name="TextBox 13"/>
            <p:cNvSpPr txBox="1">
              <a:spLocks noChangeArrowheads="1"/>
            </p:cNvSpPr>
            <p:nvPr/>
          </p:nvSpPr>
          <p:spPr bwMode="auto">
            <a:xfrm>
              <a:off x="0" y="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grpSp>
      <p:sp>
        <p:nvSpPr>
          <p:cNvPr id="85" name="矩形 16"/>
          <p:cNvSpPr>
            <a:spLocks noChangeArrowheads="1"/>
          </p:cNvSpPr>
          <p:nvPr/>
        </p:nvSpPr>
        <p:spPr bwMode="auto">
          <a:xfrm>
            <a:off x="1096488" y="1266653"/>
            <a:ext cx="800116" cy="276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p>
            <a:pPr lvl="0">
              <a:defRPr/>
            </a:pPr>
            <a:r>
              <a:rPr lang="zh-CN" altLang="en-US" sz="1200" b="1" kern="0" dirty="0">
                <a:solidFill>
                  <a:schemeClr val="bg1">
                    <a:lumMod val="50000"/>
                  </a:schemeClr>
                </a:solidFill>
                <a:latin typeface="微软雅黑" panose="020B0503020204020204" pitchFamily="34" charset="-122"/>
                <a:ea typeface="微软雅黑" panose="020B0503020204020204" pitchFamily="34" charset="-122"/>
              </a:rPr>
              <a:t>填加文字</a:t>
            </a:r>
            <a:endParaRPr lang="en-US" altLang="zh-CN" sz="1200" b="1" kern="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0-#ppt_w/2"/>
                                          </p:val>
                                        </p:tav>
                                        <p:tav tm="100000">
                                          <p:val>
                                            <p:strVal val="#ppt_x"/>
                                          </p:val>
                                        </p:tav>
                                      </p:tavLst>
                                    </p:anim>
                                    <p:anim calcmode="lin" valueType="num">
                                      <p:cBhvr additive="base">
                                        <p:cTn id="8" dur="500" fill="hold"/>
                                        <p:tgtEl>
                                          <p:spTgt spid="7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additive="base">
                                        <p:cTn id="11" dur="500" fill="hold"/>
                                        <p:tgtEl>
                                          <p:spTgt spid="74"/>
                                        </p:tgtEl>
                                        <p:attrNameLst>
                                          <p:attrName>ppt_x</p:attrName>
                                        </p:attrNameLst>
                                      </p:cBhvr>
                                      <p:tavLst>
                                        <p:tav tm="0">
                                          <p:val>
                                            <p:strVal val="1+#ppt_w/2"/>
                                          </p:val>
                                        </p:tav>
                                        <p:tav tm="100000">
                                          <p:val>
                                            <p:strVal val="#ppt_x"/>
                                          </p:val>
                                        </p:tav>
                                      </p:tavLst>
                                    </p:anim>
                                    <p:anim calcmode="lin" valueType="num">
                                      <p:cBhvr additive="base">
                                        <p:cTn id="12" dur="500" fill="hold"/>
                                        <p:tgtEl>
                                          <p:spTgt spid="74"/>
                                        </p:tgtEl>
                                        <p:attrNameLst>
                                          <p:attrName>ppt_y</p:attrName>
                                        </p:attrNameLst>
                                      </p:cBhvr>
                                      <p:tavLst>
                                        <p:tav tm="0">
                                          <p:val>
                                            <p:strVal val="#ppt_y"/>
                                          </p:val>
                                        </p:tav>
                                        <p:tav tm="100000">
                                          <p:val>
                                            <p:strVal val="#ppt_y"/>
                                          </p:val>
                                        </p:tav>
                                      </p:tavLst>
                                    </p:anim>
                                  </p:childTnLst>
                                </p:cTn>
                              </p:par>
                              <p:par>
                                <p:cTn id="13" presetID="12" presetClass="entr" presetSubtype="4" fill="hold" nodeType="withEffect">
                                  <p:stCondLst>
                                    <p:cond delay="100"/>
                                  </p:stCondLst>
                                  <p:childTnLst>
                                    <p:set>
                                      <p:cBhvr>
                                        <p:cTn id="14" dur="1" fill="hold">
                                          <p:stCondLst>
                                            <p:cond delay="0"/>
                                          </p:stCondLst>
                                        </p:cTn>
                                        <p:tgtEl>
                                          <p:spTgt spid="73"/>
                                        </p:tgtEl>
                                        <p:attrNameLst>
                                          <p:attrName>style.visibility</p:attrName>
                                        </p:attrNameLst>
                                      </p:cBhvr>
                                      <p:to>
                                        <p:strVal val="visible"/>
                                      </p:to>
                                    </p:set>
                                    <p:anim calcmode="lin" valueType="num">
                                      <p:cBhvr additive="base">
                                        <p:cTn id="15" dur="500"/>
                                        <p:tgtEl>
                                          <p:spTgt spid="73"/>
                                        </p:tgtEl>
                                        <p:attrNameLst>
                                          <p:attrName>ppt_y</p:attrName>
                                        </p:attrNameLst>
                                      </p:cBhvr>
                                      <p:tavLst>
                                        <p:tav tm="0">
                                          <p:val>
                                            <p:strVal val="#ppt_y+#ppt_h*1.125000"/>
                                          </p:val>
                                        </p:tav>
                                        <p:tav tm="100000">
                                          <p:val>
                                            <p:strVal val="#ppt_y"/>
                                          </p:val>
                                        </p:tav>
                                      </p:tavLst>
                                    </p:anim>
                                    <p:animEffect transition="in" filter="wipe(up)">
                                      <p:cBhvr>
                                        <p:cTn id="16" dur="500"/>
                                        <p:tgtEl>
                                          <p:spTgt spid="73"/>
                                        </p:tgtEl>
                                      </p:cBhvr>
                                    </p:animEffect>
                                  </p:childTnLst>
                                </p:cTn>
                              </p:par>
                              <p:par>
                                <p:cTn id="17" presetID="22" presetClass="entr" presetSubtype="1" fill="hold" nodeType="withEffect">
                                  <p:stCondLst>
                                    <p:cond delay="30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par>
                                <p:cTn id="20" presetID="22" presetClass="entr" presetSubtype="1" fill="hold" nodeType="withEffect">
                                  <p:stCondLst>
                                    <p:cond delay="500"/>
                                  </p:stCondLst>
                                  <p:childTnLst>
                                    <p:set>
                                      <p:cBhvr>
                                        <p:cTn id="21" dur="1" fill="hold">
                                          <p:stCondLst>
                                            <p:cond delay="0"/>
                                          </p:stCondLst>
                                        </p:cTn>
                                        <p:tgtEl>
                                          <p:spTgt spid="76"/>
                                        </p:tgtEl>
                                        <p:attrNameLst>
                                          <p:attrName>style.visibility</p:attrName>
                                        </p:attrNameLst>
                                      </p:cBhvr>
                                      <p:to>
                                        <p:strVal val="visible"/>
                                      </p:to>
                                    </p:set>
                                    <p:animEffect transition="in" filter="wipe(up)">
                                      <p:cBhvr>
                                        <p:cTn id="22" dur="500"/>
                                        <p:tgtEl>
                                          <p:spTgt spid="76"/>
                                        </p:tgtEl>
                                      </p:cBhvr>
                                    </p:animEffect>
                                  </p:childTnLst>
                                </p:cTn>
                              </p:par>
                              <p:par>
                                <p:cTn id="23" presetID="10" presetClass="entr" presetSubtype="0" fill="hold" grpId="0" nodeType="withEffect">
                                  <p:stCondLst>
                                    <p:cond delay="600"/>
                                  </p:stCondLst>
                                  <p:childTnLst>
                                    <p:set>
                                      <p:cBhvr>
                                        <p:cTn id="24" dur="1" fill="hold">
                                          <p:stCondLst>
                                            <p:cond delay="0"/>
                                          </p:stCondLst>
                                        </p:cTn>
                                        <p:tgtEl>
                                          <p:spTgt spid="79"/>
                                        </p:tgtEl>
                                        <p:attrNameLst>
                                          <p:attrName>style.visibility</p:attrName>
                                        </p:attrNameLst>
                                      </p:cBhvr>
                                      <p:to>
                                        <p:strVal val="visible"/>
                                      </p:to>
                                    </p:set>
                                    <p:animEffect transition="in" filter="fade">
                                      <p:cBhvr>
                                        <p:cTn id="25" dur="500"/>
                                        <p:tgtEl>
                                          <p:spTgt spid="79"/>
                                        </p:tgtEl>
                                      </p:cBhvr>
                                    </p:animEffect>
                                  </p:childTnLst>
                                </p:cTn>
                              </p:par>
                              <p:par>
                                <p:cTn id="26" presetID="12" presetClass="entr" presetSubtype="8" fill="hold" grpId="0" nodeType="withEffect">
                                  <p:stCondLst>
                                    <p:cond delay="800"/>
                                  </p:stCondLst>
                                  <p:childTnLst>
                                    <p:set>
                                      <p:cBhvr>
                                        <p:cTn id="27" dur="1" fill="hold">
                                          <p:stCondLst>
                                            <p:cond delay="0"/>
                                          </p:stCondLst>
                                        </p:cTn>
                                        <p:tgtEl>
                                          <p:spTgt spid="77"/>
                                        </p:tgtEl>
                                        <p:attrNameLst>
                                          <p:attrName>style.visibility</p:attrName>
                                        </p:attrNameLst>
                                      </p:cBhvr>
                                      <p:to>
                                        <p:strVal val="visible"/>
                                      </p:to>
                                    </p:set>
                                    <p:anim calcmode="lin" valueType="num">
                                      <p:cBhvr additive="base">
                                        <p:cTn id="28" dur="500"/>
                                        <p:tgtEl>
                                          <p:spTgt spid="77"/>
                                        </p:tgtEl>
                                        <p:attrNameLst>
                                          <p:attrName>ppt_x</p:attrName>
                                        </p:attrNameLst>
                                      </p:cBhvr>
                                      <p:tavLst>
                                        <p:tav tm="0">
                                          <p:val>
                                            <p:strVal val="#ppt_x-#ppt_w*1.125000"/>
                                          </p:val>
                                        </p:tav>
                                        <p:tav tm="100000">
                                          <p:val>
                                            <p:strVal val="#ppt_x"/>
                                          </p:val>
                                        </p:tav>
                                      </p:tavLst>
                                    </p:anim>
                                    <p:animEffect transition="in" filter="wipe(right)">
                                      <p:cBhvr>
                                        <p:cTn id="29" dur="500"/>
                                        <p:tgtEl>
                                          <p:spTgt spid="77"/>
                                        </p:tgtEl>
                                      </p:cBhvr>
                                    </p:animEffect>
                                  </p:childTnLst>
                                </p:cTn>
                              </p:par>
                              <p:par>
                                <p:cTn id="30" presetID="2" presetClass="entr" presetSubtype="2" fill="hold" grpId="0" nodeType="withEffect">
                                  <p:stCondLst>
                                    <p:cond delay="800"/>
                                  </p:stCondLst>
                                  <p:childTnLst>
                                    <p:set>
                                      <p:cBhvr>
                                        <p:cTn id="31" dur="1" fill="hold">
                                          <p:stCondLst>
                                            <p:cond delay="0"/>
                                          </p:stCondLst>
                                        </p:cTn>
                                        <p:tgtEl>
                                          <p:spTgt spid="78"/>
                                        </p:tgtEl>
                                        <p:attrNameLst>
                                          <p:attrName>style.visibility</p:attrName>
                                        </p:attrNameLst>
                                      </p:cBhvr>
                                      <p:to>
                                        <p:strVal val="visible"/>
                                      </p:to>
                                    </p:set>
                                    <p:anim calcmode="lin" valueType="num">
                                      <p:cBhvr additive="base">
                                        <p:cTn id="32" dur="500" fill="hold"/>
                                        <p:tgtEl>
                                          <p:spTgt spid="78"/>
                                        </p:tgtEl>
                                        <p:attrNameLst>
                                          <p:attrName>ppt_x</p:attrName>
                                        </p:attrNameLst>
                                      </p:cBhvr>
                                      <p:tavLst>
                                        <p:tav tm="0">
                                          <p:val>
                                            <p:strVal val="1+#ppt_w/2"/>
                                          </p:val>
                                        </p:tav>
                                        <p:tav tm="100000">
                                          <p:val>
                                            <p:strVal val="#ppt_x"/>
                                          </p:val>
                                        </p:tav>
                                      </p:tavLst>
                                    </p:anim>
                                    <p:anim calcmode="lin" valueType="num">
                                      <p:cBhvr additive="base">
                                        <p:cTn id="33" dur="500" fill="hold"/>
                                        <p:tgtEl>
                                          <p:spTgt spid="78"/>
                                        </p:tgtEl>
                                        <p:attrNameLst>
                                          <p:attrName>ppt_y</p:attrName>
                                        </p:attrNameLst>
                                      </p:cBhvr>
                                      <p:tavLst>
                                        <p:tav tm="0">
                                          <p:val>
                                            <p:strVal val="#ppt_y"/>
                                          </p:val>
                                        </p:tav>
                                        <p:tav tm="100000">
                                          <p:val>
                                            <p:strVal val="#ppt_y"/>
                                          </p:val>
                                        </p:tav>
                                      </p:tavLst>
                                    </p:anim>
                                  </p:childTnLst>
                                </p:cTn>
                              </p:par>
                              <p:par>
                                <p:cTn id="34" presetID="12" presetClass="entr" presetSubtype="4" fill="hold" grpId="0" nodeType="withEffect">
                                  <p:stCondLst>
                                    <p:cond delay="0"/>
                                  </p:stCondLst>
                                  <p:childTnLst>
                                    <p:set>
                                      <p:cBhvr>
                                        <p:cTn id="35" dur="1" fill="hold">
                                          <p:stCondLst>
                                            <p:cond delay="0"/>
                                          </p:stCondLst>
                                        </p:cTn>
                                        <p:tgtEl>
                                          <p:spTgt spid="85"/>
                                        </p:tgtEl>
                                        <p:attrNameLst>
                                          <p:attrName>style.visibility</p:attrName>
                                        </p:attrNameLst>
                                      </p:cBhvr>
                                      <p:to>
                                        <p:strVal val="visible"/>
                                      </p:to>
                                    </p:set>
                                    <p:anim calcmode="lin" valueType="num">
                                      <p:cBhvr additive="base">
                                        <p:cTn id="36" dur="500"/>
                                        <p:tgtEl>
                                          <p:spTgt spid="85"/>
                                        </p:tgtEl>
                                        <p:attrNameLst>
                                          <p:attrName>ppt_y</p:attrName>
                                        </p:attrNameLst>
                                      </p:cBhvr>
                                      <p:tavLst>
                                        <p:tav tm="0">
                                          <p:val>
                                            <p:strVal val="#ppt_y+#ppt_h*1.125000"/>
                                          </p:val>
                                        </p:tav>
                                        <p:tav tm="100000">
                                          <p:val>
                                            <p:strVal val="#ppt_y"/>
                                          </p:val>
                                        </p:tav>
                                      </p:tavLst>
                                    </p:anim>
                                    <p:animEffect transition="in" filter="wipe(up)">
                                      <p:cBhvr>
                                        <p:cTn id="37"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autoUpdateAnimBg="0"/>
      <p:bldP spid="75" grpId="0" animBg="1" autoUpdateAnimBg="0"/>
      <p:bldP spid="77" grpId="0" autoUpdateAnimBg="0"/>
      <p:bldP spid="78" grpId="0" autoUpdateAnimBg="0"/>
      <p:bldP spid="79" grpId="0" autoUpdateAnimBg="0"/>
      <p:bldP spid="8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663573" y="1942147"/>
            <a:ext cx="1276350" cy="2336800"/>
            <a:chOff x="0" y="0"/>
            <a:chExt cx="1276350" cy="2336800"/>
          </a:xfrm>
        </p:grpSpPr>
        <p:sp>
          <p:nvSpPr>
            <p:cNvPr id="189" name="Rectangle 45"/>
            <p:cNvSpPr>
              <a:spLocks noChangeArrowheads="1"/>
            </p:cNvSpPr>
            <p:nvPr/>
          </p:nvSpPr>
          <p:spPr bwMode="auto">
            <a:xfrm>
              <a:off x="141288" y="974725"/>
              <a:ext cx="1114425" cy="1362075"/>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3" name="Group 5"/>
            <p:cNvGrpSpPr/>
            <p:nvPr/>
          </p:nvGrpSpPr>
          <p:grpSpPr bwMode="auto">
            <a:xfrm>
              <a:off x="0" y="0"/>
              <a:ext cx="1276350" cy="1293813"/>
              <a:chOff x="0" y="0"/>
              <a:chExt cx="1881198" cy="1906780"/>
            </a:xfrm>
          </p:grpSpPr>
          <p:grpSp>
            <p:nvGrpSpPr>
              <p:cNvPr id="4" name="Group 6"/>
              <p:cNvGrpSpPr/>
              <p:nvPr/>
            </p:nvGrpSpPr>
            <p:grpSpPr bwMode="auto">
              <a:xfrm>
                <a:off x="0" y="0"/>
                <a:ext cx="1881198" cy="1906780"/>
                <a:chOff x="0" y="0"/>
                <a:chExt cx="1881198" cy="1906780"/>
              </a:xfrm>
            </p:grpSpPr>
            <p:sp>
              <p:nvSpPr>
                <p:cNvPr id="197" name="Freeform 5"/>
                <p:cNvSpPr/>
                <p:nvPr/>
              </p:nvSpPr>
              <p:spPr bwMode="auto">
                <a:xfrm>
                  <a:off x="0" y="37434"/>
                  <a:ext cx="1850781" cy="1869346"/>
                </a:xfrm>
                <a:custGeom>
                  <a:avLst/>
                  <a:gdLst/>
                  <a:ahLst/>
                  <a:cxnLst>
                    <a:cxn ang="0">
                      <a:pos x="0" y="200014"/>
                    </a:cxn>
                    <a:cxn ang="0">
                      <a:pos x="180005" y="1870136"/>
                    </a:cxn>
                    <a:cxn ang="0">
                      <a:pos x="1850051" y="1530111"/>
                    </a:cxn>
                    <a:cxn ang="0">
                      <a:pos x="1470040" y="0"/>
                    </a:cxn>
                    <a:cxn ang="0">
                      <a:pos x="0" y="200014"/>
                    </a:cxn>
                  </a:cxnLst>
                  <a:rect l="0" t="0" r="r" b="b"/>
                  <a:pathLst>
                    <a:path w="1850051" h="1870136">
                      <a:moveTo>
                        <a:pt x="0" y="200014"/>
                      </a:moveTo>
                      <a:lnTo>
                        <a:pt x="180005" y="1870136"/>
                      </a:lnTo>
                      <a:lnTo>
                        <a:pt x="1850051" y="1530111"/>
                      </a:lnTo>
                      <a:lnTo>
                        <a:pt x="1470040" y="0"/>
                      </a:lnTo>
                      <a:lnTo>
                        <a:pt x="0" y="200014"/>
                      </a:lnTo>
                      <a:close/>
                    </a:path>
                  </a:pathLst>
                </a:custGeom>
                <a:gradFill rotWithShape="1">
                  <a:gsLst>
                    <a:gs pos="0">
                      <a:srgbClr val="A6A6A6"/>
                    </a:gs>
                    <a:gs pos="50999">
                      <a:srgbClr val="A6A6A6">
                        <a:alpha val="49001"/>
                      </a:srgbClr>
                    </a:gs>
                    <a:gs pos="100000">
                      <a:srgbClr val="FFFFFF">
                        <a:alpha val="0"/>
                      </a:srgbClr>
                    </a:gs>
                  </a:gsLst>
                  <a:path path="rect">
                    <a:fillToRect l="50000" t="50000" r="50000" b="50000"/>
                  </a:path>
                </a:gradFill>
                <a:ln w="9525">
                  <a:noFill/>
                  <a:round/>
                </a:ln>
                <a:effectLst/>
              </p:spPr>
              <p:txBody>
                <a:bodyPr anchor="ctr"/>
                <a:lstStyle/>
                <a:p>
                  <a:endParaRPr lang="zh-CN" altLang="en-US"/>
                </a:p>
              </p:txBody>
            </p:sp>
            <p:sp>
              <p:nvSpPr>
                <p:cNvPr id="198" name="Freeform 10"/>
                <p:cNvSpPr/>
                <p:nvPr/>
              </p:nvSpPr>
              <p:spPr bwMode="auto">
                <a:xfrm>
                  <a:off x="0" y="0"/>
                  <a:ext cx="1881198" cy="1817874"/>
                </a:xfrm>
                <a:custGeom>
                  <a:avLst/>
                  <a:gdLst/>
                  <a:ahLst/>
                  <a:cxnLst>
                    <a:cxn ang="0">
                      <a:pos x="0" y="206682"/>
                    </a:cxn>
                    <a:cxn ang="0">
                      <a:pos x="1560043" y="6667"/>
                    </a:cxn>
                    <a:cxn ang="0">
                      <a:pos x="1580044" y="96674"/>
                    </a:cxn>
                    <a:cxn ang="0">
                      <a:pos x="1650045" y="586709"/>
                    </a:cxn>
                    <a:cxn ang="0">
                      <a:pos x="1750048" y="1106747"/>
                    </a:cxn>
                    <a:cxn ang="0">
                      <a:pos x="1880052" y="1566781"/>
                    </a:cxn>
                    <a:cxn ang="0">
                      <a:pos x="1770049" y="1596783"/>
                    </a:cxn>
                    <a:cxn ang="0">
                      <a:pos x="1320036" y="1666788"/>
                    </a:cxn>
                    <a:cxn ang="0">
                      <a:pos x="370011" y="1806798"/>
                    </a:cxn>
                    <a:cxn ang="0">
                      <a:pos x="240007" y="1596783"/>
                    </a:cxn>
                    <a:cxn ang="0">
                      <a:pos x="160005" y="1146750"/>
                    </a:cxn>
                    <a:cxn ang="0">
                      <a:pos x="70002" y="566708"/>
                    </a:cxn>
                    <a:cxn ang="0">
                      <a:pos x="0" y="206682"/>
                    </a:cxn>
                  </a:cxnLst>
                  <a:rect l="0" t="0" r="r" b="b"/>
                  <a:pathLst>
                    <a:path w="1880052" h="1818466">
                      <a:moveTo>
                        <a:pt x="0" y="206682"/>
                      </a:moveTo>
                      <a:cubicBezTo>
                        <a:pt x="248340" y="113342"/>
                        <a:pt x="1296702" y="25002"/>
                        <a:pt x="1560043" y="6667"/>
                      </a:cubicBezTo>
                      <a:cubicBezTo>
                        <a:pt x="1580043" y="86673"/>
                        <a:pt x="1565044" y="0"/>
                        <a:pt x="1580044" y="96674"/>
                      </a:cubicBezTo>
                      <a:cubicBezTo>
                        <a:pt x="1595044" y="193348"/>
                        <a:pt x="1621711" y="418363"/>
                        <a:pt x="1650045" y="586709"/>
                      </a:cubicBezTo>
                      <a:cubicBezTo>
                        <a:pt x="1678379" y="755055"/>
                        <a:pt x="1711714" y="943402"/>
                        <a:pt x="1750048" y="1106747"/>
                      </a:cubicBezTo>
                      <a:cubicBezTo>
                        <a:pt x="1788382" y="1270092"/>
                        <a:pt x="1876718" y="1485108"/>
                        <a:pt x="1880052" y="1566781"/>
                      </a:cubicBezTo>
                      <a:cubicBezTo>
                        <a:pt x="1830050" y="1576338"/>
                        <a:pt x="1863385" y="1580115"/>
                        <a:pt x="1770049" y="1596783"/>
                      </a:cubicBezTo>
                      <a:cubicBezTo>
                        <a:pt x="1676713" y="1613451"/>
                        <a:pt x="1320036" y="1666788"/>
                        <a:pt x="1320036" y="1666788"/>
                      </a:cubicBezTo>
                      <a:cubicBezTo>
                        <a:pt x="1086696" y="1701790"/>
                        <a:pt x="550016" y="1818466"/>
                        <a:pt x="370011" y="1806798"/>
                      </a:cubicBezTo>
                      <a:cubicBezTo>
                        <a:pt x="290113" y="1691790"/>
                        <a:pt x="275008" y="1706791"/>
                        <a:pt x="240007" y="1596783"/>
                      </a:cubicBezTo>
                      <a:cubicBezTo>
                        <a:pt x="205006" y="1486775"/>
                        <a:pt x="188339" y="1318429"/>
                        <a:pt x="160005" y="1146750"/>
                      </a:cubicBezTo>
                      <a:cubicBezTo>
                        <a:pt x="131671" y="975071"/>
                        <a:pt x="95003" y="723386"/>
                        <a:pt x="70002" y="566708"/>
                      </a:cubicBezTo>
                      <a:cubicBezTo>
                        <a:pt x="45001" y="410030"/>
                        <a:pt x="30001" y="389417"/>
                        <a:pt x="0" y="206682"/>
                      </a:cubicBezTo>
                      <a:close/>
                    </a:path>
                  </a:pathLst>
                </a:custGeom>
                <a:solidFill>
                  <a:schemeClr val="accent1"/>
                </a:solidFill>
                <a:ln w="9525">
                  <a:noFill/>
                  <a:round/>
                </a:ln>
                <a:effectLst/>
              </p:spPr>
              <p:txBody>
                <a:bodyPr anchor="ctr"/>
                <a:lstStyle/>
                <a:p>
                  <a:endParaRPr lang="zh-CN" altLang="en-US"/>
                </a:p>
              </p:txBody>
            </p:sp>
          </p:grpSp>
          <p:grpSp>
            <p:nvGrpSpPr>
              <p:cNvPr id="5" name="Group 9"/>
              <p:cNvGrpSpPr/>
              <p:nvPr/>
            </p:nvGrpSpPr>
            <p:grpSpPr bwMode="auto">
              <a:xfrm>
                <a:off x="252699" y="264013"/>
                <a:ext cx="383727" cy="414472"/>
                <a:chOff x="-890" y="0"/>
                <a:chExt cx="383727" cy="414472"/>
              </a:xfrm>
            </p:grpSpPr>
            <p:sp>
              <p:nvSpPr>
                <p:cNvPr id="195" name="TextBox 7"/>
                <p:cNvSpPr txBox="1">
                  <a:spLocks noChangeArrowheads="1"/>
                </p:cNvSpPr>
                <p:nvPr/>
              </p:nvSpPr>
              <p:spPr bwMode="auto">
                <a:xfrm>
                  <a:off x="25136" y="0"/>
                  <a:ext cx="317760" cy="408233"/>
                </a:xfrm>
                <a:prstGeom prst="rect">
                  <a:avLst/>
                </a:prstGeom>
                <a:noFill/>
                <a:ln w="9525">
                  <a:noFill/>
                  <a:miter lim="800000"/>
                </a:ln>
                <a:effectLst/>
              </p:spPr>
              <p:txBody>
                <a:bodyPr>
                  <a:spAutoFit/>
                </a:bodyPr>
                <a:lstStyle/>
                <a:p>
                  <a:pPr algn="ctr"/>
                  <a:r>
                    <a:rPr lang="nb-NO" altLang="en-US" sz="1200" b="1" dirty="0">
                      <a:solidFill>
                        <a:srgbClr val="FFFFFF"/>
                      </a:solidFill>
                    </a:rPr>
                    <a:t>1</a:t>
                  </a:r>
                </a:p>
              </p:txBody>
            </p:sp>
            <p:sp>
              <p:nvSpPr>
                <p:cNvPr id="196" name="Freeform 8"/>
                <p:cNvSpPr/>
                <p:nvPr/>
              </p:nvSpPr>
              <p:spPr bwMode="auto">
                <a:xfrm>
                  <a:off x="-890" y="26097"/>
                  <a:ext cx="383727" cy="388375"/>
                </a:xfrm>
                <a:custGeom>
                  <a:avLst/>
                  <a:gdLst/>
                  <a:ahLst/>
                  <a:cxnLst>
                    <a:cxn ang="0">
                      <a:pos x="263341" y="80006"/>
                    </a:cxn>
                    <a:cxn ang="0">
                      <a:pos x="73336" y="140010"/>
                    </a:cxn>
                    <a:cxn ang="0">
                      <a:pos x="13334" y="320023"/>
                    </a:cxn>
                    <a:cxn ang="0">
                      <a:pos x="153338" y="460034"/>
                    </a:cxn>
                    <a:cxn ang="0">
                      <a:pos x="413345" y="440032"/>
                    </a:cxn>
                    <a:cxn ang="0">
                      <a:pos x="463347" y="200015"/>
                    </a:cxn>
                    <a:cxn ang="0">
                      <a:pos x="343343" y="0"/>
                    </a:cxn>
                  </a:cxnLst>
                  <a:rect l="0" t="0"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noFill/>
                <a:ln w="25400" cap="flat" cmpd="sng">
                  <a:solidFill>
                    <a:schemeClr val="bg1"/>
                  </a:solidFill>
                  <a:round/>
                </a:ln>
                <a:effectLst/>
              </p:spPr>
              <p:txBody>
                <a:bodyPr anchor="ctr"/>
                <a:lstStyle/>
                <a:p>
                  <a:endParaRPr lang="zh-CN" altLang="en-US"/>
                </a:p>
              </p:txBody>
            </p:sp>
          </p:grpSp>
          <p:sp>
            <p:nvSpPr>
              <p:cNvPr id="194" name="TextBox 6"/>
              <p:cNvSpPr txBox="1">
                <a:spLocks noChangeArrowheads="1"/>
              </p:cNvSpPr>
              <p:nvPr/>
            </p:nvSpPr>
            <p:spPr bwMode="auto">
              <a:xfrm rot="21026375">
                <a:off x="220730" y="698177"/>
                <a:ext cx="1308359" cy="680387"/>
              </a:xfrm>
              <a:prstGeom prst="rect">
                <a:avLst/>
              </a:prstGeom>
              <a:noFill/>
              <a:ln w="9525">
                <a:noFill/>
                <a:miter lim="800000"/>
              </a:ln>
              <a:effectLst/>
            </p:spPr>
            <p:txBody>
              <a:bodyPr>
                <a:spAutoFit/>
              </a:bodyPr>
              <a:lstStyle/>
              <a:p>
                <a:pPr algn="ctr"/>
                <a:r>
                  <a:rPr lang="zh-CN" altLang="en-US" sz="1200" b="1" dirty="0">
                    <a:solidFill>
                      <a:srgbClr val="FFFFFF"/>
                    </a:solidFill>
                  </a:rPr>
                  <a:t>点击添加</a:t>
                </a:r>
                <a:endParaRPr lang="en-US" altLang="zh-CN" sz="1200" b="1" dirty="0">
                  <a:solidFill>
                    <a:srgbClr val="FFFFFF"/>
                  </a:solidFill>
                </a:endParaRPr>
              </a:p>
              <a:p>
                <a:pPr algn="ctr"/>
                <a:r>
                  <a:rPr lang="zh-CN" altLang="en-US" sz="1200" dirty="0">
                    <a:solidFill>
                      <a:srgbClr val="FFFFFF"/>
                    </a:solidFill>
                  </a:rPr>
                  <a:t>文本说明</a:t>
                </a:r>
                <a:endParaRPr lang="nb-NO" altLang="en-US" sz="1200" b="1" dirty="0">
                  <a:solidFill>
                    <a:srgbClr val="FFFFFF"/>
                  </a:solidFill>
                </a:endParaRPr>
              </a:p>
            </p:txBody>
          </p:sp>
        </p:grpSp>
        <p:sp>
          <p:nvSpPr>
            <p:cNvPr id="191" name="TextBox 51"/>
            <p:cNvSpPr txBox="1">
              <a:spLocks noChangeArrowheads="1"/>
            </p:cNvSpPr>
            <p:nvPr/>
          </p:nvSpPr>
          <p:spPr bwMode="auto">
            <a:xfrm>
              <a:off x="174625" y="1285875"/>
              <a:ext cx="1066800" cy="800219"/>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grpSp>
        <p:nvGrpSpPr>
          <p:cNvPr id="6" name="Group 14"/>
          <p:cNvGrpSpPr/>
          <p:nvPr/>
        </p:nvGrpSpPr>
        <p:grpSpPr bwMode="auto">
          <a:xfrm>
            <a:off x="2082798" y="1540509"/>
            <a:ext cx="1149350" cy="2274886"/>
            <a:chOff x="0" y="0"/>
            <a:chExt cx="1149350" cy="2276138"/>
          </a:xfrm>
        </p:grpSpPr>
        <p:sp>
          <p:nvSpPr>
            <p:cNvPr id="200" name="Rectangle 46"/>
            <p:cNvSpPr>
              <a:spLocks noChangeArrowheads="1"/>
            </p:cNvSpPr>
            <p:nvPr/>
          </p:nvSpPr>
          <p:spPr bwMode="auto">
            <a:xfrm>
              <a:off x="26987" y="894253"/>
              <a:ext cx="1112838" cy="1381885"/>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7" name="Group 16"/>
            <p:cNvGrpSpPr/>
            <p:nvPr/>
          </p:nvGrpSpPr>
          <p:grpSpPr bwMode="auto">
            <a:xfrm>
              <a:off x="0" y="0"/>
              <a:ext cx="1149350" cy="1148393"/>
              <a:chOff x="0" y="0"/>
              <a:chExt cx="1299909" cy="1300623"/>
            </a:xfrm>
          </p:grpSpPr>
          <p:sp>
            <p:nvSpPr>
              <p:cNvPr id="203" name="Rectangle 40"/>
              <p:cNvSpPr>
                <a:spLocks noChangeArrowheads="1"/>
              </p:cNvSpPr>
              <p:nvPr/>
            </p:nvSpPr>
            <p:spPr bwMode="auto">
              <a:xfrm>
                <a:off x="0" y="0"/>
                <a:ext cx="1299909" cy="1300623"/>
              </a:xfrm>
              <a:prstGeom prst="rect">
                <a:avLst/>
              </a:prstGeom>
              <a:solidFill>
                <a:schemeClr val="accent2"/>
              </a:solidFill>
              <a:ln w="9525">
                <a:noFill/>
                <a:miter lim="800000"/>
              </a:ln>
              <a:effectLst>
                <a:outerShdw dist="50800" dir="5159974" algn="ctr" rotWithShape="0">
                  <a:srgbClr val="808080">
                    <a:alpha val="39999"/>
                  </a:srgbClr>
                </a:outerShdw>
              </a:effectLst>
            </p:spPr>
            <p:txBody>
              <a:bodyPr anchor="ctr"/>
              <a:lstStyle/>
              <a:p>
                <a:pPr algn="ctr"/>
                <a:endParaRPr lang="en-US">
                  <a:solidFill>
                    <a:srgbClr val="FFFFFF"/>
                  </a:solidFill>
                </a:endParaRPr>
              </a:p>
            </p:txBody>
          </p:sp>
          <p:grpSp>
            <p:nvGrpSpPr>
              <p:cNvPr id="8" name="Group 18"/>
              <p:cNvGrpSpPr/>
              <p:nvPr/>
            </p:nvGrpSpPr>
            <p:grpSpPr bwMode="auto">
              <a:xfrm>
                <a:off x="158000" y="117355"/>
                <a:ext cx="296250" cy="313890"/>
                <a:chOff x="747" y="0"/>
                <a:chExt cx="382052" cy="404802"/>
              </a:xfrm>
            </p:grpSpPr>
            <p:sp>
              <p:nvSpPr>
                <p:cNvPr id="206" name="TextBox 43"/>
                <p:cNvSpPr txBox="1">
                  <a:spLocks noChangeArrowheads="1"/>
                </p:cNvSpPr>
                <p:nvPr/>
              </p:nvSpPr>
              <p:spPr bwMode="auto">
                <a:xfrm>
                  <a:off x="31959" y="0"/>
                  <a:ext cx="317760" cy="404802"/>
                </a:xfrm>
                <a:prstGeom prst="rect">
                  <a:avLst/>
                </a:prstGeom>
                <a:noFill/>
                <a:ln w="9525">
                  <a:noFill/>
                  <a:miter lim="800000"/>
                </a:ln>
                <a:effectLst/>
              </p:spPr>
              <p:txBody>
                <a:bodyPr>
                  <a:spAutoFit/>
                </a:bodyPr>
                <a:lstStyle/>
                <a:p>
                  <a:pPr algn="ctr"/>
                  <a:r>
                    <a:rPr lang="nb-NO" altLang="en-US" sz="1200" b="1" dirty="0">
                      <a:solidFill>
                        <a:srgbClr val="FFFFFF"/>
                      </a:solidFill>
                    </a:rPr>
                    <a:t>2</a:t>
                  </a:r>
                </a:p>
              </p:txBody>
            </p:sp>
            <p:sp>
              <p:nvSpPr>
                <p:cNvPr id="207" name="Freeform 44"/>
                <p:cNvSpPr/>
                <p:nvPr/>
              </p:nvSpPr>
              <p:spPr bwMode="auto">
                <a:xfrm>
                  <a:off x="747" y="4092"/>
                  <a:ext cx="382052" cy="389751"/>
                </a:xfrm>
                <a:custGeom>
                  <a:avLst/>
                  <a:gdLst/>
                  <a:ahLst/>
                  <a:cxnLst>
                    <a:cxn ang="0">
                      <a:pos x="263341" y="80006"/>
                    </a:cxn>
                    <a:cxn ang="0">
                      <a:pos x="73336" y="140010"/>
                    </a:cxn>
                    <a:cxn ang="0">
                      <a:pos x="13334" y="320023"/>
                    </a:cxn>
                    <a:cxn ang="0">
                      <a:pos x="153338" y="460034"/>
                    </a:cxn>
                    <a:cxn ang="0">
                      <a:pos x="413345" y="440032"/>
                    </a:cxn>
                    <a:cxn ang="0">
                      <a:pos x="463347" y="200015"/>
                    </a:cxn>
                    <a:cxn ang="0">
                      <a:pos x="343343" y="0"/>
                    </a:cxn>
                  </a:cxnLst>
                  <a:rect l="0" t="0"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noFill/>
                <a:ln w="25400" cap="flat" cmpd="sng">
                  <a:solidFill>
                    <a:schemeClr val="bg1"/>
                  </a:solidFill>
                  <a:round/>
                </a:ln>
                <a:effectLst/>
              </p:spPr>
              <p:txBody>
                <a:bodyPr anchor="ctr"/>
                <a:lstStyle/>
                <a:p>
                  <a:endParaRPr lang="zh-CN" altLang="en-US"/>
                </a:p>
              </p:txBody>
            </p:sp>
          </p:grpSp>
          <p:sp>
            <p:nvSpPr>
              <p:cNvPr id="205" name="TextBox 42"/>
              <p:cNvSpPr txBox="1">
                <a:spLocks noChangeArrowheads="1"/>
              </p:cNvSpPr>
              <p:nvPr/>
            </p:nvSpPr>
            <p:spPr bwMode="auto">
              <a:xfrm>
                <a:off x="0" y="509001"/>
                <a:ext cx="1283280" cy="523150"/>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02" name="TextBox 52"/>
            <p:cNvSpPr txBox="1">
              <a:spLocks noChangeArrowheads="1"/>
            </p:cNvSpPr>
            <p:nvPr/>
          </p:nvSpPr>
          <p:spPr bwMode="auto">
            <a:xfrm>
              <a:off x="52387" y="1260476"/>
              <a:ext cx="1065213" cy="800659"/>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grpSp>
        <p:nvGrpSpPr>
          <p:cNvPr id="9" name="Group 23"/>
          <p:cNvGrpSpPr/>
          <p:nvPr/>
        </p:nvGrpSpPr>
        <p:grpSpPr bwMode="auto">
          <a:xfrm>
            <a:off x="3390898" y="1911982"/>
            <a:ext cx="1250950" cy="2254251"/>
            <a:chOff x="0" y="0"/>
            <a:chExt cx="1252537" cy="2255501"/>
          </a:xfrm>
        </p:grpSpPr>
        <p:sp>
          <p:nvSpPr>
            <p:cNvPr id="209" name="Rectangle 47"/>
            <p:cNvSpPr>
              <a:spLocks noChangeArrowheads="1"/>
            </p:cNvSpPr>
            <p:nvPr/>
          </p:nvSpPr>
          <p:spPr bwMode="auto">
            <a:xfrm>
              <a:off x="39687" y="962559"/>
              <a:ext cx="1112838" cy="1292942"/>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0" name="Group 25"/>
            <p:cNvGrpSpPr/>
            <p:nvPr/>
          </p:nvGrpSpPr>
          <p:grpSpPr bwMode="auto">
            <a:xfrm>
              <a:off x="0" y="0"/>
              <a:ext cx="1252537" cy="1192873"/>
              <a:chOff x="0" y="0"/>
              <a:chExt cx="1418082" cy="1350071"/>
            </a:xfrm>
          </p:grpSpPr>
          <p:grpSp>
            <p:nvGrpSpPr>
              <p:cNvPr id="11" name="Group 26"/>
              <p:cNvGrpSpPr/>
              <p:nvPr/>
            </p:nvGrpSpPr>
            <p:grpSpPr bwMode="auto">
              <a:xfrm>
                <a:off x="0" y="0"/>
                <a:ext cx="1418082" cy="1350071"/>
                <a:chOff x="0" y="0"/>
                <a:chExt cx="1828800" cy="1741090"/>
              </a:xfrm>
            </p:grpSpPr>
            <p:sp>
              <p:nvSpPr>
                <p:cNvPr id="216" name="Freeform 17"/>
                <p:cNvSpPr/>
                <p:nvPr/>
              </p:nvSpPr>
              <p:spPr bwMode="auto">
                <a:xfrm>
                  <a:off x="129801" y="129828"/>
                  <a:ext cx="1680456" cy="1611262"/>
                </a:xfrm>
                <a:custGeom>
                  <a:avLst/>
                  <a:gdLst/>
                  <a:ahLst/>
                  <a:cxnLst>
                    <a:cxn ang="0">
                      <a:pos x="1670046" y="60004"/>
                    </a:cxn>
                    <a:cxn ang="0">
                      <a:pos x="1680046" y="1610117"/>
                    </a:cxn>
                    <a:cxn ang="0">
                      <a:pos x="0" y="1590115"/>
                    </a:cxn>
                    <a:cxn ang="0">
                      <a:pos x="200006" y="0"/>
                    </a:cxn>
                    <a:cxn ang="0">
                      <a:pos x="1670046" y="60004"/>
                    </a:cxn>
                  </a:cxnLst>
                  <a:rect l="0" t="0" r="r" b="b"/>
                  <a:pathLst>
                    <a:path w="1680046" h="1610117">
                      <a:moveTo>
                        <a:pt x="1670046" y="60004"/>
                      </a:moveTo>
                      <a:cubicBezTo>
                        <a:pt x="1673379" y="576708"/>
                        <a:pt x="1676713" y="1093413"/>
                        <a:pt x="1680046" y="1610117"/>
                      </a:cubicBezTo>
                      <a:lnTo>
                        <a:pt x="0" y="1590115"/>
                      </a:lnTo>
                      <a:lnTo>
                        <a:pt x="200006" y="0"/>
                      </a:lnTo>
                      <a:lnTo>
                        <a:pt x="1670046" y="60004"/>
                      </a:lnTo>
                      <a:close/>
                    </a:path>
                  </a:pathLst>
                </a:custGeom>
                <a:gradFill rotWithShape="1">
                  <a:gsLst>
                    <a:gs pos="0">
                      <a:srgbClr val="A6A6A6"/>
                    </a:gs>
                    <a:gs pos="50000">
                      <a:srgbClr val="A6A6A6">
                        <a:alpha val="50000"/>
                      </a:srgbClr>
                    </a:gs>
                    <a:gs pos="100000">
                      <a:srgbClr val="A6A6A6">
                        <a:alpha val="0"/>
                      </a:srgbClr>
                    </a:gs>
                  </a:gsLst>
                  <a:path path="rect">
                    <a:fillToRect l="50000" t="50000" r="50000" b="50000"/>
                  </a:path>
                </a:gradFill>
                <a:ln w="9525">
                  <a:noFill/>
                  <a:round/>
                </a:ln>
                <a:effectLst/>
              </p:spPr>
              <p:txBody>
                <a:bodyPr anchor="ctr"/>
                <a:lstStyle/>
                <a:p>
                  <a:endParaRPr lang="zh-CN" altLang="en-US"/>
                </a:p>
              </p:txBody>
            </p:sp>
            <p:sp>
              <p:nvSpPr>
                <p:cNvPr id="217" name="Freeform 7"/>
                <p:cNvSpPr/>
                <p:nvPr/>
              </p:nvSpPr>
              <p:spPr bwMode="auto">
                <a:xfrm>
                  <a:off x="0" y="0"/>
                  <a:ext cx="1828800" cy="1694724"/>
                </a:xfrm>
                <a:custGeom>
                  <a:avLst/>
                  <a:gdLst/>
                  <a:ahLst/>
                  <a:cxnLst>
                    <a:cxn ang="0">
                      <a:pos x="152400" y="16279"/>
                    </a:cxn>
                    <a:cxn ang="0">
                      <a:pos x="1828800" y="16279"/>
                    </a:cxn>
                    <a:cxn ang="0">
                      <a:pos x="1676400" y="1692679"/>
                    </a:cxn>
                    <a:cxn ang="0">
                      <a:pos x="0" y="1692679"/>
                    </a:cxn>
                    <a:cxn ang="0">
                      <a:pos x="152400" y="16279"/>
                    </a:cxn>
                  </a:cxnLst>
                  <a:rect l="0" t="0" r="r" b="b"/>
                  <a:pathLst>
                    <a:path w="1828800" h="1692679">
                      <a:moveTo>
                        <a:pt x="152400" y="16279"/>
                      </a:moveTo>
                      <a:cubicBezTo>
                        <a:pt x="711200" y="16279"/>
                        <a:pt x="1491204" y="0"/>
                        <a:pt x="1828800" y="16279"/>
                      </a:cubicBezTo>
                      <a:cubicBezTo>
                        <a:pt x="1780413" y="324626"/>
                        <a:pt x="1727200" y="1133879"/>
                        <a:pt x="1676400" y="1692679"/>
                      </a:cubicBezTo>
                      <a:lnTo>
                        <a:pt x="0" y="1692679"/>
                      </a:lnTo>
                      <a:lnTo>
                        <a:pt x="152400" y="16279"/>
                      </a:lnTo>
                      <a:close/>
                    </a:path>
                  </a:pathLst>
                </a:custGeom>
                <a:solidFill>
                  <a:schemeClr val="accent3"/>
                </a:solidFill>
                <a:ln w="9525">
                  <a:noFill/>
                  <a:round/>
                </a:ln>
                <a:effectLst/>
              </p:spPr>
              <p:txBody>
                <a:bodyPr anchor="ctr"/>
                <a:lstStyle/>
                <a:p>
                  <a:endParaRPr lang="zh-CN" altLang="en-US"/>
                </a:p>
              </p:txBody>
            </p:sp>
          </p:grpSp>
          <p:sp>
            <p:nvSpPr>
              <p:cNvPr id="213" name="TextBox 14"/>
              <p:cNvSpPr txBox="1">
                <a:spLocks noChangeArrowheads="1"/>
              </p:cNvSpPr>
              <p:nvPr/>
            </p:nvSpPr>
            <p:spPr bwMode="auto">
              <a:xfrm>
                <a:off x="255323" y="96727"/>
                <a:ext cx="246396" cy="313676"/>
              </a:xfrm>
              <a:prstGeom prst="rect">
                <a:avLst/>
              </a:prstGeom>
              <a:noFill/>
              <a:ln w="9525">
                <a:noFill/>
                <a:miter lim="800000"/>
              </a:ln>
              <a:effectLst/>
            </p:spPr>
            <p:txBody>
              <a:bodyPr>
                <a:spAutoFit/>
              </a:bodyPr>
              <a:lstStyle/>
              <a:p>
                <a:pPr algn="ctr"/>
                <a:r>
                  <a:rPr lang="nb-NO" altLang="en-US" sz="1200" b="1" dirty="0">
                    <a:solidFill>
                      <a:srgbClr val="FFFFFF"/>
                    </a:solidFill>
                  </a:rPr>
                  <a:t>3</a:t>
                </a:r>
              </a:p>
            </p:txBody>
          </p:sp>
          <p:sp>
            <p:nvSpPr>
              <p:cNvPr id="214" name="Oval 15"/>
              <p:cNvSpPr>
                <a:spLocks noChangeArrowheads="1"/>
              </p:cNvSpPr>
              <p:nvPr/>
            </p:nvSpPr>
            <p:spPr bwMode="auto">
              <a:xfrm>
                <a:off x="255219" y="100671"/>
                <a:ext cx="274989" cy="328978"/>
              </a:xfrm>
              <a:prstGeom prst="ellipse">
                <a:avLst/>
              </a:prstGeom>
              <a:noFill/>
              <a:ln w="25400" cap="flat" cmpd="sng">
                <a:solidFill>
                  <a:schemeClr val="bg1"/>
                </a:solidFill>
                <a:round/>
              </a:ln>
              <a:effectLst/>
            </p:spPr>
            <p:txBody>
              <a:bodyPr anchor="ctr"/>
              <a:lstStyle/>
              <a:p>
                <a:pPr algn="ctr"/>
                <a:endParaRPr lang="en-US">
                  <a:solidFill>
                    <a:srgbClr val="FFFFFF"/>
                  </a:solidFill>
                  <a:ea typeface="MS PGothic" panose="020B0600070205080204" pitchFamily="34" charset="-128"/>
                </a:endParaRPr>
              </a:p>
            </p:txBody>
          </p:sp>
          <p:sp>
            <p:nvSpPr>
              <p:cNvPr id="215" name="TextBox 16"/>
              <p:cNvSpPr txBox="1">
                <a:spLocks noChangeArrowheads="1"/>
              </p:cNvSpPr>
              <p:nvPr/>
            </p:nvSpPr>
            <p:spPr bwMode="auto">
              <a:xfrm>
                <a:off x="31802" y="516087"/>
                <a:ext cx="1329110" cy="522794"/>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11" name="TextBox 53"/>
            <p:cNvSpPr txBox="1">
              <a:spLocks noChangeArrowheads="1"/>
            </p:cNvSpPr>
            <p:nvPr/>
          </p:nvSpPr>
          <p:spPr bwMode="auto">
            <a:xfrm>
              <a:off x="61912" y="1239838"/>
              <a:ext cx="1065213" cy="800663"/>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grpSp>
        <p:nvGrpSpPr>
          <p:cNvPr id="12" name="Group 33"/>
          <p:cNvGrpSpPr/>
          <p:nvPr/>
        </p:nvGrpSpPr>
        <p:grpSpPr bwMode="auto">
          <a:xfrm>
            <a:off x="4648198" y="1196022"/>
            <a:ext cx="1289050" cy="2284415"/>
            <a:chOff x="0" y="0"/>
            <a:chExt cx="1287463" cy="2285663"/>
          </a:xfrm>
        </p:grpSpPr>
        <p:sp>
          <p:nvSpPr>
            <p:cNvPr id="219" name="Rectangle 48"/>
            <p:cNvSpPr>
              <a:spLocks noChangeArrowheads="1"/>
            </p:cNvSpPr>
            <p:nvPr/>
          </p:nvSpPr>
          <p:spPr bwMode="auto">
            <a:xfrm>
              <a:off x="127000" y="913312"/>
              <a:ext cx="1112838" cy="1372351"/>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3" name="Group 35"/>
            <p:cNvGrpSpPr/>
            <p:nvPr/>
          </p:nvGrpSpPr>
          <p:grpSpPr bwMode="auto">
            <a:xfrm>
              <a:off x="0" y="0"/>
              <a:ext cx="1287463" cy="1313581"/>
              <a:chOff x="0" y="0"/>
              <a:chExt cx="1457824" cy="1485996"/>
            </a:xfrm>
          </p:grpSpPr>
          <p:grpSp>
            <p:nvGrpSpPr>
              <p:cNvPr id="14" name="Group 36"/>
              <p:cNvGrpSpPr/>
              <p:nvPr/>
            </p:nvGrpSpPr>
            <p:grpSpPr bwMode="auto">
              <a:xfrm>
                <a:off x="0" y="0"/>
                <a:ext cx="1457824" cy="1485996"/>
                <a:chOff x="0" y="0"/>
                <a:chExt cx="1880052" cy="1916383"/>
              </a:xfrm>
            </p:grpSpPr>
            <p:sp>
              <p:nvSpPr>
                <p:cNvPr id="226" name="Freeform 24"/>
                <p:cNvSpPr/>
                <p:nvPr/>
              </p:nvSpPr>
              <p:spPr bwMode="auto">
                <a:xfrm>
                  <a:off x="0" y="46345"/>
                  <a:ext cx="1849915" cy="1870038"/>
                </a:xfrm>
                <a:custGeom>
                  <a:avLst/>
                  <a:gdLst/>
                  <a:ahLst/>
                  <a:cxnLst>
                    <a:cxn ang="0">
                      <a:pos x="0" y="200014"/>
                    </a:cxn>
                    <a:cxn ang="0">
                      <a:pos x="180005" y="1870136"/>
                    </a:cxn>
                    <a:cxn ang="0">
                      <a:pos x="1850051" y="1530111"/>
                    </a:cxn>
                    <a:cxn ang="0">
                      <a:pos x="1470040" y="0"/>
                    </a:cxn>
                    <a:cxn ang="0">
                      <a:pos x="0" y="200014"/>
                    </a:cxn>
                  </a:cxnLst>
                  <a:rect l="0" t="0" r="r" b="b"/>
                  <a:pathLst>
                    <a:path w="1850051" h="1870136">
                      <a:moveTo>
                        <a:pt x="0" y="200014"/>
                      </a:moveTo>
                      <a:lnTo>
                        <a:pt x="180005" y="1870136"/>
                      </a:lnTo>
                      <a:lnTo>
                        <a:pt x="1850051" y="1530111"/>
                      </a:lnTo>
                      <a:lnTo>
                        <a:pt x="1470040" y="0"/>
                      </a:lnTo>
                      <a:lnTo>
                        <a:pt x="0" y="200014"/>
                      </a:lnTo>
                      <a:close/>
                    </a:path>
                  </a:pathLst>
                </a:custGeom>
                <a:gradFill rotWithShape="1">
                  <a:gsLst>
                    <a:gs pos="0">
                      <a:srgbClr val="A6A6A6"/>
                    </a:gs>
                    <a:gs pos="50999">
                      <a:srgbClr val="A6A6A6">
                        <a:alpha val="49001"/>
                      </a:srgbClr>
                    </a:gs>
                    <a:gs pos="100000">
                      <a:srgbClr val="FFFFFF">
                        <a:alpha val="0"/>
                      </a:srgbClr>
                    </a:gs>
                  </a:gsLst>
                  <a:path path="rect">
                    <a:fillToRect l="50000" t="50000" r="50000" b="50000"/>
                  </a:path>
                </a:gradFill>
                <a:ln w="9525">
                  <a:noFill/>
                  <a:round/>
                </a:ln>
                <a:effectLst/>
              </p:spPr>
              <p:txBody>
                <a:bodyPr anchor="ctr"/>
                <a:lstStyle/>
                <a:p>
                  <a:endParaRPr lang="zh-CN" altLang="en-US"/>
                </a:p>
              </p:txBody>
            </p:sp>
            <p:sp>
              <p:nvSpPr>
                <p:cNvPr id="227" name="Freeform 4"/>
                <p:cNvSpPr/>
                <p:nvPr/>
              </p:nvSpPr>
              <p:spPr bwMode="auto">
                <a:xfrm>
                  <a:off x="0" y="0"/>
                  <a:ext cx="1880052" cy="1819058"/>
                </a:xfrm>
                <a:custGeom>
                  <a:avLst/>
                  <a:gdLst/>
                  <a:ahLst/>
                  <a:cxnLst>
                    <a:cxn ang="0">
                      <a:pos x="0" y="206682"/>
                    </a:cxn>
                    <a:cxn ang="0">
                      <a:pos x="1560043" y="6667"/>
                    </a:cxn>
                    <a:cxn ang="0">
                      <a:pos x="1580044" y="96674"/>
                    </a:cxn>
                    <a:cxn ang="0">
                      <a:pos x="1650045" y="586709"/>
                    </a:cxn>
                    <a:cxn ang="0">
                      <a:pos x="1750048" y="1106747"/>
                    </a:cxn>
                    <a:cxn ang="0">
                      <a:pos x="1880052" y="1566781"/>
                    </a:cxn>
                    <a:cxn ang="0">
                      <a:pos x="1770049" y="1596783"/>
                    </a:cxn>
                    <a:cxn ang="0">
                      <a:pos x="1320036" y="1666788"/>
                    </a:cxn>
                    <a:cxn ang="0">
                      <a:pos x="370011" y="1806798"/>
                    </a:cxn>
                    <a:cxn ang="0">
                      <a:pos x="240007" y="1596783"/>
                    </a:cxn>
                    <a:cxn ang="0">
                      <a:pos x="160005" y="1146750"/>
                    </a:cxn>
                    <a:cxn ang="0">
                      <a:pos x="70002" y="566708"/>
                    </a:cxn>
                    <a:cxn ang="0">
                      <a:pos x="0" y="206682"/>
                    </a:cxn>
                  </a:cxnLst>
                  <a:rect l="0" t="0" r="r" b="b"/>
                  <a:pathLst>
                    <a:path w="1880052" h="1818466">
                      <a:moveTo>
                        <a:pt x="0" y="206682"/>
                      </a:moveTo>
                      <a:cubicBezTo>
                        <a:pt x="248340" y="113342"/>
                        <a:pt x="1296702" y="25002"/>
                        <a:pt x="1560043" y="6667"/>
                      </a:cubicBezTo>
                      <a:cubicBezTo>
                        <a:pt x="1580043" y="86673"/>
                        <a:pt x="1565044" y="0"/>
                        <a:pt x="1580044" y="96674"/>
                      </a:cubicBezTo>
                      <a:cubicBezTo>
                        <a:pt x="1595044" y="193348"/>
                        <a:pt x="1621711" y="418363"/>
                        <a:pt x="1650045" y="586709"/>
                      </a:cubicBezTo>
                      <a:cubicBezTo>
                        <a:pt x="1678379" y="755055"/>
                        <a:pt x="1711714" y="943402"/>
                        <a:pt x="1750048" y="1106747"/>
                      </a:cubicBezTo>
                      <a:cubicBezTo>
                        <a:pt x="1788382" y="1270092"/>
                        <a:pt x="1876718" y="1485108"/>
                        <a:pt x="1880052" y="1566781"/>
                      </a:cubicBezTo>
                      <a:cubicBezTo>
                        <a:pt x="1830050" y="1576338"/>
                        <a:pt x="1863385" y="1580115"/>
                        <a:pt x="1770049" y="1596783"/>
                      </a:cubicBezTo>
                      <a:cubicBezTo>
                        <a:pt x="1676713" y="1613451"/>
                        <a:pt x="1320036" y="1666788"/>
                        <a:pt x="1320036" y="1666788"/>
                      </a:cubicBezTo>
                      <a:cubicBezTo>
                        <a:pt x="1086696" y="1701790"/>
                        <a:pt x="550016" y="1818466"/>
                        <a:pt x="370011" y="1806798"/>
                      </a:cubicBezTo>
                      <a:cubicBezTo>
                        <a:pt x="290113" y="1691790"/>
                        <a:pt x="275008" y="1706791"/>
                        <a:pt x="240007" y="1596783"/>
                      </a:cubicBezTo>
                      <a:cubicBezTo>
                        <a:pt x="205006" y="1486775"/>
                        <a:pt x="188339" y="1318429"/>
                        <a:pt x="160005" y="1146750"/>
                      </a:cubicBezTo>
                      <a:cubicBezTo>
                        <a:pt x="131671" y="975071"/>
                        <a:pt x="95003" y="723386"/>
                        <a:pt x="70002" y="566708"/>
                      </a:cubicBezTo>
                      <a:cubicBezTo>
                        <a:pt x="45001" y="410030"/>
                        <a:pt x="30001" y="389417"/>
                        <a:pt x="0" y="206682"/>
                      </a:cubicBezTo>
                      <a:close/>
                    </a:path>
                  </a:pathLst>
                </a:custGeom>
                <a:solidFill>
                  <a:schemeClr val="accent4"/>
                </a:solidFill>
                <a:ln w="9525">
                  <a:noFill/>
                  <a:round/>
                </a:ln>
                <a:effectLst/>
              </p:spPr>
              <p:txBody>
                <a:bodyPr anchor="ctr"/>
                <a:lstStyle/>
                <a:p>
                  <a:endParaRPr lang="zh-CN" altLang="en-US"/>
                </a:p>
              </p:txBody>
            </p:sp>
          </p:grpSp>
          <p:sp>
            <p:nvSpPr>
              <p:cNvPr id="223" name="TextBox 21"/>
              <p:cNvSpPr txBox="1">
                <a:spLocks noChangeArrowheads="1"/>
              </p:cNvSpPr>
              <p:nvPr/>
            </p:nvSpPr>
            <p:spPr bwMode="auto">
              <a:xfrm>
                <a:off x="131944" y="164230"/>
                <a:ext cx="246395" cy="313528"/>
              </a:xfrm>
              <a:prstGeom prst="rect">
                <a:avLst/>
              </a:prstGeom>
              <a:noFill/>
              <a:ln w="9525">
                <a:noFill/>
                <a:miter lim="800000"/>
              </a:ln>
              <a:effectLst/>
            </p:spPr>
            <p:txBody>
              <a:bodyPr>
                <a:spAutoFit/>
              </a:bodyPr>
              <a:lstStyle/>
              <a:p>
                <a:pPr algn="ctr"/>
                <a:r>
                  <a:rPr lang="nb-NO" altLang="en-US" sz="1200" b="1" dirty="0">
                    <a:solidFill>
                      <a:srgbClr val="FFFFFF"/>
                    </a:solidFill>
                  </a:rPr>
                  <a:t>4</a:t>
                </a:r>
              </a:p>
            </p:txBody>
          </p:sp>
          <p:sp>
            <p:nvSpPr>
              <p:cNvPr id="224" name="Oval 22"/>
              <p:cNvSpPr>
                <a:spLocks noChangeArrowheads="1"/>
              </p:cNvSpPr>
              <p:nvPr/>
            </p:nvSpPr>
            <p:spPr bwMode="auto">
              <a:xfrm rot="2921021">
                <a:off x="131274" y="208381"/>
                <a:ext cx="274919" cy="253456"/>
              </a:xfrm>
              <a:prstGeom prst="ellipse">
                <a:avLst/>
              </a:prstGeom>
              <a:noFill/>
              <a:ln w="25400" cap="flat" cmpd="sng">
                <a:solidFill>
                  <a:schemeClr val="bg1"/>
                </a:solidFill>
                <a:round/>
              </a:ln>
              <a:effectLst/>
            </p:spPr>
            <p:txBody>
              <a:bodyPr anchor="ctr"/>
              <a:lstStyle/>
              <a:p>
                <a:pPr algn="ctr"/>
                <a:endParaRPr lang="en-US">
                  <a:solidFill>
                    <a:srgbClr val="FFFFFF"/>
                  </a:solidFill>
                  <a:ea typeface="MS PGothic" panose="020B0600070205080204" pitchFamily="34" charset="-128"/>
                </a:endParaRPr>
              </a:p>
            </p:txBody>
          </p:sp>
          <p:sp>
            <p:nvSpPr>
              <p:cNvPr id="225" name="TextBox 23"/>
              <p:cNvSpPr txBox="1">
                <a:spLocks noChangeArrowheads="1"/>
              </p:cNvSpPr>
              <p:nvPr/>
            </p:nvSpPr>
            <p:spPr bwMode="auto">
              <a:xfrm rot="20984778">
                <a:off x="90235" y="466100"/>
                <a:ext cx="1238149" cy="522547"/>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21" name="TextBox 54"/>
            <p:cNvSpPr txBox="1">
              <a:spLocks noChangeArrowheads="1"/>
            </p:cNvSpPr>
            <p:nvPr/>
          </p:nvSpPr>
          <p:spPr bwMode="auto">
            <a:xfrm>
              <a:off x="161925" y="1270000"/>
              <a:ext cx="1065213" cy="800656"/>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grpSp>
        <p:nvGrpSpPr>
          <p:cNvPr id="15" name="Group 43"/>
          <p:cNvGrpSpPr/>
          <p:nvPr/>
        </p:nvGrpSpPr>
        <p:grpSpPr bwMode="auto">
          <a:xfrm>
            <a:off x="6108698" y="1313496"/>
            <a:ext cx="1193800" cy="2412999"/>
            <a:chOff x="0" y="0"/>
            <a:chExt cx="1193800" cy="2413001"/>
          </a:xfrm>
        </p:grpSpPr>
        <p:sp>
          <p:nvSpPr>
            <p:cNvPr id="229" name="Rectangle 49"/>
            <p:cNvSpPr>
              <a:spLocks noChangeArrowheads="1"/>
            </p:cNvSpPr>
            <p:nvPr/>
          </p:nvSpPr>
          <p:spPr bwMode="auto">
            <a:xfrm>
              <a:off x="0" y="1060450"/>
              <a:ext cx="1112838" cy="1352551"/>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6" name="Group 45"/>
            <p:cNvGrpSpPr/>
            <p:nvPr/>
          </p:nvGrpSpPr>
          <p:grpSpPr bwMode="auto">
            <a:xfrm>
              <a:off x="46038" y="0"/>
              <a:ext cx="1147762" cy="1149350"/>
              <a:chOff x="0" y="0"/>
              <a:chExt cx="1299909" cy="1300423"/>
            </a:xfrm>
          </p:grpSpPr>
          <p:sp>
            <p:nvSpPr>
              <p:cNvPr id="232" name="Rectangle 27"/>
              <p:cNvSpPr>
                <a:spLocks noChangeArrowheads="1"/>
              </p:cNvSpPr>
              <p:nvPr/>
            </p:nvSpPr>
            <p:spPr bwMode="auto">
              <a:xfrm rot="344736">
                <a:off x="0" y="0"/>
                <a:ext cx="1299909" cy="1300423"/>
              </a:xfrm>
              <a:prstGeom prst="rect">
                <a:avLst/>
              </a:prstGeom>
              <a:solidFill>
                <a:schemeClr val="accent1"/>
              </a:solidFill>
              <a:ln w="9525">
                <a:noFill/>
                <a:miter lim="800000"/>
              </a:ln>
              <a:effectLst>
                <a:outerShdw dist="63500" dir="5699981" algn="ctr" rotWithShape="0">
                  <a:srgbClr val="808080">
                    <a:alpha val="39999"/>
                  </a:srgbClr>
                </a:outerShdw>
              </a:effectLst>
            </p:spPr>
            <p:txBody>
              <a:bodyPr anchor="ctr"/>
              <a:lstStyle/>
              <a:p>
                <a:pPr algn="ctr"/>
                <a:endParaRPr lang="en-US">
                  <a:solidFill>
                    <a:srgbClr val="FFFFFF"/>
                  </a:solidFill>
                </a:endParaRPr>
              </a:p>
            </p:txBody>
          </p:sp>
          <p:sp>
            <p:nvSpPr>
              <p:cNvPr id="233" name="TextBox 28"/>
              <p:cNvSpPr txBox="1">
                <a:spLocks noChangeArrowheads="1"/>
              </p:cNvSpPr>
              <p:nvPr/>
            </p:nvSpPr>
            <p:spPr bwMode="auto">
              <a:xfrm>
                <a:off x="103770" y="0"/>
                <a:ext cx="246396" cy="313409"/>
              </a:xfrm>
              <a:prstGeom prst="rect">
                <a:avLst/>
              </a:prstGeom>
              <a:noFill/>
              <a:ln w="9525">
                <a:noFill/>
                <a:miter lim="800000"/>
              </a:ln>
              <a:effectLst/>
            </p:spPr>
            <p:txBody>
              <a:bodyPr>
                <a:spAutoFit/>
              </a:bodyPr>
              <a:lstStyle/>
              <a:p>
                <a:pPr algn="ctr"/>
                <a:r>
                  <a:rPr lang="nb-NO" altLang="en-US" sz="1200" b="1" dirty="0">
                    <a:solidFill>
                      <a:srgbClr val="FFFFFF"/>
                    </a:solidFill>
                  </a:rPr>
                  <a:t>5</a:t>
                </a:r>
              </a:p>
            </p:txBody>
          </p:sp>
          <p:sp>
            <p:nvSpPr>
              <p:cNvPr id="234" name="Freeform 29"/>
              <p:cNvSpPr/>
              <p:nvPr/>
            </p:nvSpPr>
            <p:spPr bwMode="auto">
              <a:xfrm>
                <a:off x="98886" y="44905"/>
                <a:ext cx="269691" cy="274813"/>
              </a:xfrm>
              <a:custGeom>
                <a:avLst/>
                <a:gdLst/>
                <a:ahLst/>
                <a:cxnLst>
                  <a:cxn ang="0">
                    <a:pos x="306675" y="71672"/>
                  </a:cxn>
                  <a:cxn ang="0">
                    <a:pos x="216673" y="11668"/>
                  </a:cxn>
                  <a:cxn ang="0">
                    <a:pos x="46668" y="31669"/>
                  </a:cxn>
                  <a:cxn ang="0">
                    <a:pos x="6667" y="201682"/>
                  </a:cxn>
                  <a:cxn ang="0">
                    <a:pos x="86669" y="321691"/>
                  </a:cxn>
                  <a:cxn ang="0">
                    <a:pos x="266674" y="331691"/>
                  </a:cxn>
                  <a:cxn ang="0">
                    <a:pos x="336676" y="181680"/>
                  </a:cxn>
                  <a:cxn ang="0">
                    <a:pos x="306675" y="71672"/>
                  </a:cxn>
                </a:cxnLst>
                <a:rect l="0" t="0" r="r" b="b"/>
                <a:pathLst>
                  <a:path w="346676" h="355026">
                    <a:moveTo>
                      <a:pt x="306675" y="71672"/>
                    </a:moveTo>
                    <a:cubicBezTo>
                      <a:pt x="286675" y="43337"/>
                      <a:pt x="260007" y="18335"/>
                      <a:pt x="216673" y="11668"/>
                    </a:cubicBezTo>
                    <a:cubicBezTo>
                      <a:pt x="173339" y="5001"/>
                      <a:pt x="81669" y="0"/>
                      <a:pt x="46668" y="31669"/>
                    </a:cubicBezTo>
                    <a:cubicBezTo>
                      <a:pt x="11667" y="63338"/>
                      <a:pt x="0" y="153345"/>
                      <a:pt x="6667" y="201682"/>
                    </a:cubicBezTo>
                    <a:cubicBezTo>
                      <a:pt x="13334" y="250019"/>
                      <a:pt x="43335" y="300023"/>
                      <a:pt x="86669" y="321691"/>
                    </a:cubicBezTo>
                    <a:cubicBezTo>
                      <a:pt x="130004" y="343359"/>
                      <a:pt x="225006" y="355026"/>
                      <a:pt x="266674" y="331691"/>
                    </a:cubicBezTo>
                    <a:cubicBezTo>
                      <a:pt x="308342" y="308356"/>
                      <a:pt x="326676" y="225016"/>
                      <a:pt x="336676" y="181680"/>
                    </a:cubicBezTo>
                    <a:cubicBezTo>
                      <a:pt x="346676" y="138344"/>
                      <a:pt x="326675" y="100007"/>
                      <a:pt x="306675" y="71672"/>
                    </a:cubicBezTo>
                    <a:close/>
                  </a:path>
                </a:pathLst>
              </a:custGeom>
              <a:noFill/>
              <a:ln w="25400" cap="flat" cmpd="sng">
                <a:solidFill>
                  <a:schemeClr val="bg1"/>
                </a:solidFill>
                <a:round/>
              </a:ln>
              <a:effectLst/>
            </p:spPr>
            <p:txBody>
              <a:bodyPr anchor="ctr"/>
              <a:lstStyle/>
              <a:p>
                <a:endParaRPr lang="zh-CN" altLang="en-US"/>
              </a:p>
            </p:txBody>
          </p:sp>
          <p:sp>
            <p:nvSpPr>
              <p:cNvPr id="235" name="TextBox 30"/>
              <p:cNvSpPr txBox="1">
                <a:spLocks noChangeArrowheads="1"/>
              </p:cNvSpPr>
              <p:nvPr/>
            </p:nvSpPr>
            <p:spPr bwMode="auto">
              <a:xfrm rot="365450">
                <a:off x="24010" y="454190"/>
                <a:ext cx="1238149" cy="522348"/>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31" name="TextBox 55"/>
            <p:cNvSpPr txBox="1">
              <a:spLocks noChangeArrowheads="1"/>
            </p:cNvSpPr>
            <p:nvPr/>
          </p:nvSpPr>
          <p:spPr bwMode="auto">
            <a:xfrm>
              <a:off x="25400" y="1282701"/>
              <a:ext cx="1066800" cy="800220"/>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grpSp>
        <p:nvGrpSpPr>
          <p:cNvPr id="17" name="Group 51"/>
          <p:cNvGrpSpPr/>
          <p:nvPr/>
        </p:nvGrpSpPr>
        <p:grpSpPr bwMode="auto">
          <a:xfrm>
            <a:off x="7381875" y="2337435"/>
            <a:ext cx="1304925" cy="2466975"/>
            <a:chOff x="0" y="0"/>
            <a:chExt cx="1304925" cy="2466975"/>
          </a:xfrm>
        </p:grpSpPr>
        <p:sp>
          <p:nvSpPr>
            <p:cNvPr id="237" name="Rectangle 50"/>
            <p:cNvSpPr>
              <a:spLocks noChangeArrowheads="1"/>
            </p:cNvSpPr>
            <p:nvPr/>
          </p:nvSpPr>
          <p:spPr bwMode="auto">
            <a:xfrm>
              <a:off x="60325" y="898525"/>
              <a:ext cx="1112838" cy="1568450"/>
            </a:xfrm>
            <a:prstGeom prst="rect">
              <a:avLst/>
            </a:prstGeom>
            <a:gradFill rotWithShape="1">
              <a:gsLst>
                <a:gs pos="0">
                  <a:srgbClr val="F2F2F2"/>
                </a:gs>
                <a:gs pos="100000">
                  <a:srgbClr val="D9D9D9"/>
                </a:gs>
              </a:gsLst>
              <a:lin ang="5400000"/>
            </a:gradFill>
            <a:ln w="9525">
              <a:noFill/>
              <a:miter lim="800000"/>
            </a:ln>
            <a:effectLst>
              <a:outerShdw dist="23000" dir="5400000" algn="ctr" rotWithShape="0">
                <a:srgbClr val="808080">
                  <a:alpha val="31999"/>
                </a:srgbClr>
              </a:outerShdw>
            </a:effectLst>
          </p:spPr>
          <p:txBody>
            <a:bodyPr anchor="ctr"/>
            <a:lstStyle/>
            <a:p>
              <a:pPr algn="ctr"/>
              <a:endParaRPr lang="en-US">
                <a:solidFill>
                  <a:srgbClr val="FFFFFF"/>
                </a:solidFill>
              </a:endParaRPr>
            </a:p>
          </p:txBody>
        </p:sp>
        <p:grpSp>
          <p:nvGrpSpPr>
            <p:cNvPr id="18" name="Group 53"/>
            <p:cNvGrpSpPr/>
            <p:nvPr/>
          </p:nvGrpSpPr>
          <p:grpSpPr bwMode="auto">
            <a:xfrm>
              <a:off x="0" y="0"/>
              <a:ext cx="1304925" cy="1338262"/>
              <a:chOff x="0" y="0"/>
              <a:chExt cx="1477169" cy="1514101"/>
            </a:xfrm>
          </p:grpSpPr>
          <p:grpSp>
            <p:nvGrpSpPr>
              <p:cNvPr id="19" name="Group 54"/>
              <p:cNvGrpSpPr/>
              <p:nvPr/>
            </p:nvGrpSpPr>
            <p:grpSpPr bwMode="auto">
              <a:xfrm>
                <a:off x="0" y="0"/>
                <a:ext cx="1477169" cy="1514101"/>
                <a:chOff x="0" y="0"/>
                <a:chExt cx="1905000" cy="1952628"/>
              </a:xfrm>
            </p:grpSpPr>
            <p:sp>
              <p:nvSpPr>
                <p:cNvPr id="245" name="Freeform 37"/>
                <p:cNvSpPr/>
                <p:nvPr/>
              </p:nvSpPr>
              <p:spPr bwMode="auto">
                <a:xfrm rot="21277687" flipH="1">
                  <a:off x="55620" y="83386"/>
                  <a:ext cx="1849380" cy="1869242"/>
                </a:xfrm>
                <a:custGeom>
                  <a:avLst/>
                  <a:gdLst/>
                  <a:ahLst/>
                  <a:cxnLst>
                    <a:cxn ang="0">
                      <a:pos x="0" y="200014"/>
                    </a:cxn>
                    <a:cxn ang="0">
                      <a:pos x="180005" y="1870136"/>
                    </a:cxn>
                    <a:cxn ang="0">
                      <a:pos x="1850051" y="1530111"/>
                    </a:cxn>
                    <a:cxn ang="0">
                      <a:pos x="1470040" y="0"/>
                    </a:cxn>
                    <a:cxn ang="0">
                      <a:pos x="0" y="200014"/>
                    </a:cxn>
                  </a:cxnLst>
                  <a:rect l="0" t="0" r="r" b="b"/>
                  <a:pathLst>
                    <a:path w="1850051" h="1870136">
                      <a:moveTo>
                        <a:pt x="0" y="200014"/>
                      </a:moveTo>
                      <a:lnTo>
                        <a:pt x="180005" y="1870136"/>
                      </a:lnTo>
                      <a:lnTo>
                        <a:pt x="1850051" y="1530111"/>
                      </a:lnTo>
                      <a:lnTo>
                        <a:pt x="1470040" y="0"/>
                      </a:lnTo>
                      <a:lnTo>
                        <a:pt x="0" y="200014"/>
                      </a:lnTo>
                      <a:close/>
                    </a:path>
                  </a:pathLst>
                </a:custGeom>
                <a:gradFill rotWithShape="1">
                  <a:gsLst>
                    <a:gs pos="0">
                      <a:srgbClr val="A6A6A6"/>
                    </a:gs>
                    <a:gs pos="63000">
                      <a:srgbClr val="A6A6A6">
                        <a:alpha val="37000"/>
                      </a:srgbClr>
                    </a:gs>
                    <a:gs pos="100000">
                      <a:srgbClr val="FFFFFF">
                        <a:alpha val="0"/>
                      </a:srgbClr>
                    </a:gs>
                  </a:gsLst>
                  <a:path path="rect">
                    <a:fillToRect l="50000" t="50000" r="50000" b="50000"/>
                  </a:path>
                </a:gradFill>
                <a:ln w="9525">
                  <a:noFill/>
                  <a:round/>
                </a:ln>
                <a:effectLst/>
              </p:spPr>
              <p:txBody>
                <a:bodyPr anchor="ctr"/>
                <a:lstStyle/>
                <a:p>
                  <a:endParaRPr lang="zh-CN" altLang="en-US"/>
                </a:p>
              </p:txBody>
            </p:sp>
            <p:sp>
              <p:nvSpPr>
                <p:cNvPr id="246" name="Freeform 5"/>
                <p:cNvSpPr/>
                <p:nvPr/>
              </p:nvSpPr>
              <p:spPr bwMode="auto">
                <a:xfrm flipH="1">
                  <a:off x="0" y="0"/>
                  <a:ext cx="1879508" cy="1818284"/>
                </a:xfrm>
                <a:custGeom>
                  <a:avLst/>
                  <a:gdLst/>
                  <a:ahLst/>
                  <a:cxnLst>
                    <a:cxn ang="0">
                      <a:pos x="0" y="206682"/>
                    </a:cxn>
                    <a:cxn ang="0">
                      <a:pos x="1560043" y="6667"/>
                    </a:cxn>
                    <a:cxn ang="0">
                      <a:pos x="1580044" y="96674"/>
                    </a:cxn>
                    <a:cxn ang="0">
                      <a:pos x="1650045" y="586709"/>
                    </a:cxn>
                    <a:cxn ang="0">
                      <a:pos x="1750048" y="1106747"/>
                    </a:cxn>
                    <a:cxn ang="0">
                      <a:pos x="1880052" y="1566781"/>
                    </a:cxn>
                    <a:cxn ang="0">
                      <a:pos x="1770049" y="1596783"/>
                    </a:cxn>
                    <a:cxn ang="0">
                      <a:pos x="1320036" y="1666788"/>
                    </a:cxn>
                    <a:cxn ang="0">
                      <a:pos x="370011" y="1806798"/>
                    </a:cxn>
                    <a:cxn ang="0">
                      <a:pos x="240007" y="1596783"/>
                    </a:cxn>
                    <a:cxn ang="0">
                      <a:pos x="160005" y="1146750"/>
                    </a:cxn>
                    <a:cxn ang="0">
                      <a:pos x="70002" y="566708"/>
                    </a:cxn>
                    <a:cxn ang="0">
                      <a:pos x="0" y="206682"/>
                    </a:cxn>
                  </a:cxnLst>
                  <a:rect l="0" t="0" r="r" b="b"/>
                  <a:pathLst>
                    <a:path w="1880052" h="1818466">
                      <a:moveTo>
                        <a:pt x="0" y="206682"/>
                      </a:moveTo>
                      <a:cubicBezTo>
                        <a:pt x="248340" y="113342"/>
                        <a:pt x="1296702" y="25002"/>
                        <a:pt x="1560043" y="6667"/>
                      </a:cubicBezTo>
                      <a:cubicBezTo>
                        <a:pt x="1580043" y="86673"/>
                        <a:pt x="1565044" y="0"/>
                        <a:pt x="1580044" y="96674"/>
                      </a:cubicBezTo>
                      <a:cubicBezTo>
                        <a:pt x="1595044" y="193348"/>
                        <a:pt x="1621711" y="418363"/>
                        <a:pt x="1650045" y="586709"/>
                      </a:cubicBezTo>
                      <a:cubicBezTo>
                        <a:pt x="1678379" y="755055"/>
                        <a:pt x="1711714" y="943402"/>
                        <a:pt x="1750048" y="1106747"/>
                      </a:cubicBezTo>
                      <a:cubicBezTo>
                        <a:pt x="1788382" y="1270092"/>
                        <a:pt x="1876718" y="1485108"/>
                        <a:pt x="1880052" y="1566781"/>
                      </a:cubicBezTo>
                      <a:cubicBezTo>
                        <a:pt x="1830050" y="1576338"/>
                        <a:pt x="1863385" y="1580115"/>
                        <a:pt x="1770049" y="1596783"/>
                      </a:cubicBezTo>
                      <a:cubicBezTo>
                        <a:pt x="1676713" y="1613451"/>
                        <a:pt x="1320036" y="1666788"/>
                        <a:pt x="1320036" y="1666788"/>
                      </a:cubicBezTo>
                      <a:cubicBezTo>
                        <a:pt x="1086696" y="1701790"/>
                        <a:pt x="550016" y="1818466"/>
                        <a:pt x="370011" y="1806798"/>
                      </a:cubicBezTo>
                      <a:cubicBezTo>
                        <a:pt x="290113" y="1691790"/>
                        <a:pt x="275008" y="1706791"/>
                        <a:pt x="240007" y="1596783"/>
                      </a:cubicBezTo>
                      <a:cubicBezTo>
                        <a:pt x="205006" y="1486775"/>
                        <a:pt x="188339" y="1318429"/>
                        <a:pt x="160005" y="1146750"/>
                      </a:cubicBezTo>
                      <a:cubicBezTo>
                        <a:pt x="131671" y="975071"/>
                        <a:pt x="95003" y="723386"/>
                        <a:pt x="70002" y="566708"/>
                      </a:cubicBezTo>
                      <a:cubicBezTo>
                        <a:pt x="45001" y="410030"/>
                        <a:pt x="30001" y="389417"/>
                        <a:pt x="0" y="206682"/>
                      </a:cubicBezTo>
                      <a:close/>
                    </a:path>
                  </a:pathLst>
                </a:custGeom>
                <a:solidFill>
                  <a:schemeClr val="accent2"/>
                </a:solidFill>
                <a:ln w="9525">
                  <a:noFill/>
                  <a:round/>
                </a:ln>
                <a:effectLst/>
              </p:spPr>
              <p:txBody>
                <a:bodyPr anchor="ctr"/>
                <a:lstStyle/>
                <a:p>
                  <a:endParaRPr lang="zh-CN" altLang="en-US"/>
                </a:p>
              </p:txBody>
            </p:sp>
          </p:grpSp>
          <p:grpSp>
            <p:nvGrpSpPr>
              <p:cNvPr id="20" name="Group 57"/>
              <p:cNvGrpSpPr/>
              <p:nvPr/>
            </p:nvGrpSpPr>
            <p:grpSpPr bwMode="auto">
              <a:xfrm>
                <a:off x="289325" y="94135"/>
                <a:ext cx="296512" cy="313395"/>
                <a:chOff x="286" y="0"/>
                <a:chExt cx="382389" cy="404163"/>
              </a:xfrm>
            </p:grpSpPr>
            <p:sp>
              <p:nvSpPr>
                <p:cNvPr id="243" name="TextBox 35"/>
                <p:cNvSpPr txBox="1">
                  <a:spLocks noChangeArrowheads="1"/>
                </p:cNvSpPr>
                <p:nvPr/>
              </p:nvSpPr>
              <p:spPr bwMode="auto">
                <a:xfrm>
                  <a:off x="21957" y="0"/>
                  <a:ext cx="317760" cy="404163"/>
                </a:xfrm>
                <a:prstGeom prst="rect">
                  <a:avLst/>
                </a:prstGeom>
                <a:noFill/>
                <a:ln w="9525">
                  <a:noFill/>
                  <a:miter lim="800000"/>
                </a:ln>
                <a:effectLst/>
              </p:spPr>
              <p:txBody>
                <a:bodyPr>
                  <a:spAutoFit/>
                </a:bodyPr>
                <a:lstStyle/>
                <a:p>
                  <a:pPr algn="ctr"/>
                  <a:r>
                    <a:rPr lang="nb-NO" altLang="en-US" sz="1200" b="1" dirty="0">
                      <a:solidFill>
                        <a:schemeClr val="bg1"/>
                      </a:solidFill>
                    </a:rPr>
                    <a:t>6</a:t>
                  </a:r>
                </a:p>
              </p:txBody>
            </p:sp>
            <p:sp>
              <p:nvSpPr>
                <p:cNvPr id="244" name="Freeform 36"/>
                <p:cNvSpPr/>
                <p:nvPr/>
              </p:nvSpPr>
              <p:spPr bwMode="auto">
                <a:xfrm>
                  <a:off x="286" y="5995"/>
                  <a:ext cx="382389" cy="391453"/>
                </a:xfrm>
                <a:custGeom>
                  <a:avLst/>
                  <a:gdLst/>
                  <a:ahLst/>
                  <a:cxnLst>
                    <a:cxn ang="0">
                      <a:pos x="263341" y="80006"/>
                    </a:cxn>
                    <a:cxn ang="0">
                      <a:pos x="73336" y="140010"/>
                    </a:cxn>
                    <a:cxn ang="0">
                      <a:pos x="13334" y="320023"/>
                    </a:cxn>
                    <a:cxn ang="0">
                      <a:pos x="153338" y="460034"/>
                    </a:cxn>
                    <a:cxn ang="0">
                      <a:pos x="413345" y="440032"/>
                    </a:cxn>
                    <a:cxn ang="0">
                      <a:pos x="463347" y="200015"/>
                    </a:cxn>
                    <a:cxn ang="0">
                      <a:pos x="343343" y="0"/>
                    </a:cxn>
                  </a:cxnLst>
                  <a:rect l="0" t="0"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noFill/>
                <a:ln w="25400" cap="flat" cmpd="sng">
                  <a:solidFill>
                    <a:srgbClr val="F2F2F2"/>
                  </a:solidFill>
                  <a:round/>
                </a:ln>
                <a:effectLst/>
              </p:spPr>
              <p:txBody>
                <a:bodyPr anchor="ctr"/>
                <a:lstStyle/>
                <a:p>
                  <a:endParaRPr lang="zh-CN" altLang="en-US"/>
                </a:p>
              </p:txBody>
            </p:sp>
          </p:grpSp>
          <p:sp>
            <p:nvSpPr>
              <p:cNvPr id="242" name="TextBox 34"/>
              <p:cNvSpPr txBox="1">
                <a:spLocks noChangeArrowheads="1"/>
              </p:cNvSpPr>
              <p:nvPr/>
            </p:nvSpPr>
            <p:spPr bwMode="auto">
              <a:xfrm rot="365450">
                <a:off x="122918" y="468552"/>
                <a:ext cx="1238149" cy="522325"/>
              </a:xfrm>
              <a:prstGeom prst="rect">
                <a:avLst/>
              </a:prstGeom>
              <a:noFill/>
              <a:ln w="9525">
                <a:noFill/>
                <a:miter lim="800000"/>
              </a:ln>
              <a:effectLst/>
            </p:spPr>
            <p:txBody>
              <a:bodyPr>
                <a:spAutoFit/>
              </a:bodyPr>
              <a:lstStyle/>
              <a:p>
                <a:pPr algn="ctr"/>
                <a:r>
                  <a:rPr lang="zh-CN" altLang="en-US" sz="1200" dirty="0">
                    <a:solidFill>
                      <a:srgbClr val="FFFFFF"/>
                    </a:solidFill>
                  </a:rPr>
                  <a:t>点击添加</a:t>
                </a:r>
                <a:endParaRPr lang="en-US" altLang="zh-CN" sz="1200" dirty="0">
                  <a:solidFill>
                    <a:srgbClr val="FFFFFF"/>
                  </a:solidFill>
                </a:endParaRPr>
              </a:p>
              <a:p>
                <a:pPr algn="ctr"/>
                <a:r>
                  <a:rPr lang="zh-CN" altLang="en-US" sz="1200" dirty="0">
                    <a:solidFill>
                      <a:srgbClr val="FFFFFF"/>
                    </a:solidFill>
                  </a:rPr>
                  <a:t>文本说明</a:t>
                </a:r>
                <a:endParaRPr lang="nb-NO" altLang="en-US" sz="1200" dirty="0">
                  <a:solidFill>
                    <a:srgbClr val="FFFFFF"/>
                  </a:solidFill>
                </a:endParaRPr>
              </a:p>
            </p:txBody>
          </p:sp>
        </p:grpSp>
        <p:sp>
          <p:nvSpPr>
            <p:cNvPr id="239" name="TextBox 56"/>
            <p:cNvSpPr txBox="1">
              <a:spLocks noChangeArrowheads="1"/>
            </p:cNvSpPr>
            <p:nvPr/>
          </p:nvSpPr>
          <p:spPr bwMode="auto">
            <a:xfrm>
              <a:off x="101600" y="1271588"/>
              <a:ext cx="1065213" cy="800219"/>
            </a:xfrm>
            <a:prstGeom prst="rect">
              <a:avLst/>
            </a:prstGeom>
            <a:noFill/>
            <a:ln w="9525">
              <a:noFill/>
              <a:miter lim="800000"/>
            </a:ln>
            <a:effec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文本</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a:t>
              </a:r>
              <a:endParaRPr lang="en-GB" altLang="en-US" sz="1000" dirty="0"/>
            </a:p>
          </p:txBody>
        </p:sp>
      </p:gr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lide(fromLeft)">
                                      <p:cBhvr>
                                        <p:cTn id="11" dur="500"/>
                                        <p:tgtEl>
                                          <p:spTgt spid="6"/>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Left)">
                                      <p:cBhvr>
                                        <p:cTn id="15" dur="500"/>
                                        <p:tgtEl>
                                          <p:spTgt spid="9"/>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lide(fromLeft)">
                                      <p:cBhvr>
                                        <p:cTn id="19" dur="500"/>
                                        <p:tgtEl>
                                          <p:spTgt spid="12"/>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slide(fromLeft)">
                                      <p:cBhvr>
                                        <p:cTn id="23" dur="500"/>
                                        <p:tgtEl>
                                          <p:spTgt spid="15"/>
                                        </p:tgtEl>
                                      </p:cBhvr>
                                    </p:animEffect>
                                  </p:childTnLst>
                                </p:cTn>
                              </p:par>
                            </p:childTnLst>
                          </p:cTn>
                        </p:par>
                        <p:par>
                          <p:cTn id="24" fill="hold">
                            <p:stCondLst>
                              <p:cond delay="2500"/>
                            </p:stCondLst>
                            <p:childTnLst>
                              <p:par>
                                <p:cTn id="25" presetID="1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lide(fromLeft)">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2"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smtClean="0">
                  <a:solidFill>
                    <a:schemeClr val="bg1">
                      <a:lumMod val="50000"/>
                    </a:schemeClr>
                  </a:solidFill>
                  <a:latin typeface="微软雅黑" panose="020B0503020204020204" pitchFamily="34" charset="-122"/>
                  <a:ea typeface="微软雅黑" panose="020B0503020204020204" pitchFamily="34" charset="-122"/>
                </a:rPr>
                <a:t>03</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smtClean="0">
                <a:solidFill>
                  <a:schemeClr val="bg1">
                    <a:lumMod val="50000"/>
                  </a:schemeClr>
                </a:solidFill>
                <a:latin typeface="微软雅黑" panose="020B0503020204020204" pitchFamily="34" charset="-122"/>
                <a:ea typeface="微软雅黑" panose="020B0503020204020204" pitchFamily="34" charset="-122"/>
              </a:rPr>
              <a:t>点击添加标题内容</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rc 11"/>
          <p:cNvSpPr/>
          <p:nvPr/>
        </p:nvSpPr>
        <p:spPr>
          <a:xfrm flipH="1">
            <a:off x="1810909" y="1671346"/>
            <a:ext cx="2119313" cy="2119313"/>
          </a:xfrm>
          <a:prstGeom prst="arc">
            <a:avLst>
              <a:gd name="adj1" fmla="val 16200000"/>
              <a:gd name="adj2" fmla="val 9304776"/>
            </a:avLst>
          </a:prstGeom>
          <a:ln w="146050">
            <a:solidFill>
              <a:schemeClr val="accent3"/>
            </a:solidFill>
          </a:ln>
        </p:spPr>
        <p:style>
          <a:lnRef idx="1">
            <a:schemeClr val="accent1"/>
          </a:lnRef>
          <a:fillRef idx="0">
            <a:schemeClr val="accent1"/>
          </a:fillRef>
          <a:effectRef idx="0">
            <a:schemeClr val="accent1"/>
          </a:effectRef>
          <a:fontRef idx="minor">
            <a:schemeClr val="tx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3" name="Arc 12"/>
          <p:cNvSpPr/>
          <p:nvPr/>
        </p:nvSpPr>
        <p:spPr>
          <a:xfrm flipH="1">
            <a:off x="1709706" y="1570143"/>
            <a:ext cx="2321719" cy="2321719"/>
          </a:xfrm>
          <a:prstGeom prst="arc">
            <a:avLst>
              <a:gd name="adj1" fmla="val 16200000"/>
              <a:gd name="adj2" fmla="val 8182407"/>
            </a:avLst>
          </a:prstGeom>
          <a:ln w="146050">
            <a:solidFill>
              <a:schemeClr val="accent2">
                <a:alpha val="97000"/>
              </a:schemeClr>
            </a:solidFill>
          </a:ln>
        </p:spPr>
        <p:style>
          <a:lnRef idx="1">
            <a:schemeClr val="accent1"/>
          </a:lnRef>
          <a:fillRef idx="0">
            <a:schemeClr val="accent1"/>
          </a:fillRef>
          <a:effectRef idx="0">
            <a:schemeClr val="accent1"/>
          </a:effectRef>
          <a:fontRef idx="minor">
            <a:schemeClr val="tx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4" name="Arc 13"/>
          <p:cNvSpPr/>
          <p:nvPr/>
        </p:nvSpPr>
        <p:spPr>
          <a:xfrm flipH="1">
            <a:off x="1604931" y="1465369"/>
            <a:ext cx="2531268" cy="2531268"/>
          </a:xfrm>
          <a:prstGeom prst="arc">
            <a:avLst>
              <a:gd name="adj1" fmla="val 16200000"/>
              <a:gd name="adj2" fmla="val 21053674"/>
            </a:avLst>
          </a:prstGeom>
          <a:ln w="146050">
            <a:solidFill>
              <a:schemeClr val="accent1">
                <a:alpha val="97000"/>
              </a:schemeClr>
            </a:solidFill>
          </a:ln>
        </p:spPr>
        <p:style>
          <a:lnRef idx="1">
            <a:schemeClr val="accent1"/>
          </a:lnRef>
          <a:fillRef idx="0">
            <a:schemeClr val="accent1"/>
          </a:fillRef>
          <a:effectRef idx="0">
            <a:schemeClr val="accent1"/>
          </a:effectRef>
          <a:fontRef idx="minor">
            <a:schemeClr val="tx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5" name="TextBox 15"/>
          <p:cNvSpPr txBox="1">
            <a:spLocks noChangeArrowheads="1"/>
          </p:cNvSpPr>
          <p:nvPr/>
        </p:nvSpPr>
        <p:spPr bwMode="auto">
          <a:xfrm>
            <a:off x="1188212" y="2552409"/>
            <a:ext cx="53524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8" tIns="34285" rIns="68568"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500" dirty="0">
                <a:solidFill>
                  <a:schemeClr val="bg1">
                    <a:lumMod val="50000"/>
                  </a:schemeClr>
                </a:solidFill>
                <a:latin typeface="微软雅黑" panose="020B0503020204020204" pitchFamily="34" charset="-122"/>
                <a:ea typeface="微软雅黑" panose="020B0503020204020204" pitchFamily="34" charset="-122"/>
                <a:cs typeface="Roboto Condensed Light"/>
              </a:rPr>
              <a:t>18%</a:t>
            </a:r>
          </a:p>
        </p:txBody>
      </p:sp>
      <p:sp>
        <p:nvSpPr>
          <p:cNvPr id="26" name="TextBox 16"/>
          <p:cNvSpPr txBox="1">
            <a:spLocks noChangeArrowheads="1"/>
          </p:cNvSpPr>
          <p:nvPr/>
        </p:nvSpPr>
        <p:spPr bwMode="auto">
          <a:xfrm>
            <a:off x="3736149" y="3510863"/>
            <a:ext cx="53524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8" tIns="34285" rIns="68568"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500" dirty="0">
                <a:solidFill>
                  <a:schemeClr val="bg1">
                    <a:lumMod val="50000"/>
                  </a:schemeClr>
                </a:solidFill>
                <a:latin typeface="微软雅黑" panose="020B0503020204020204" pitchFamily="34" charset="-122"/>
                <a:ea typeface="微软雅黑" panose="020B0503020204020204" pitchFamily="34" charset="-122"/>
                <a:cs typeface="Roboto Condensed Light"/>
              </a:rPr>
              <a:t>62%</a:t>
            </a:r>
          </a:p>
        </p:txBody>
      </p:sp>
      <p:sp>
        <p:nvSpPr>
          <p:cNvPr id="27" name="TextBox 17"/>
          <p:cNvSpPr txBox="1">
            <a:spLocks noChangeArrowheads="1"/>
          </p:cNvSpPr>
          <p:nvPr/>
        </p:nvSpPr>
        <p:spPr bwMode="auto">
          <a:xfrm>
            <a:off x="3936174" y="3025088"/>
            <a:ext cx="53524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8" tIns="34285" rIns="68568"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500" dirty="0">
                <a:solidFill>
                  <a:schemeClr val="bg1">
                    <a:lumMod val="50000"/>
                  </a:schemeClr>
                </a:solidFill>
                <a:latin typeface="微软雅黑" panose="020B0503020204020204" pitchFamily="34" charset="-122"/>
                <a:ea typeface="微软雅黑" panose="020B0503020204020204" pitchFamily="34" charset="-122"/>
                <a:cs typeface="Roboto Condensed Light"/>
              </a:rPr>
              <a:t>69%</a:t>
            </a:r>
          </a:p>
        </p:txBody>
      </p:sp>
      <p:sp>
        <p:nvSpPr>
          <p:cNvPr id="28" name="Rectangle 18"/>
          <p:cNvSpPr/>
          <p:nvPr/>
        </p:nvSpPr>
        <p:spPr>
          <a:xfrm>
            <a:off x="2870566" y="1412981"/>
            <a:ext cx="2795588" cy="104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29" name="Rectangle 19"/>
          <p:cNvSpPr/>
          <p:nvPr/>
        </p:nvSpPr>
        <p:spPr>
          <a:xfrm>
            <a:off x="2870566" y="1521923"/>
            <a:ext cx="2795588" cy="103585"/>
          </a:xfrm>
          <a:prstGeom prst="rect">
            <a:avLst/>
          </a:prstGeom>
          <a:solidFill>
            <a:srgbClr val="37B1E3"/>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anchor="ctr"/>
          <a:lstStyle/>
          <a:p>
            <a:pPr algn="ctr">
              <a:defRPr/>
            </a:pPr>
            <a:endParaRPr lang="en-US" dirty="0">
              <a:solidFill>
                <a:srgbClr val="404040"/>
              </a:solidFill>
              <a:latin typeface="Roboto Condensed Light" charset="0"/>
            </a:endParaRPr>
          </a:p>
        </p:txBody>
      </p:sp>
      <p:sp>
        <p:nvSpPr>
          <p:cNvPr id="30" name="Title 1"/>
          <p:cNvSpPr txBox="1"/>
          <p:nvPr/>
        </p:nvSpPr>
        <p:spPr>
          <a:xfrm>
            <a:off x="5666153" y="1422208"/>
            <a:ext cx="1773936" cy="317897"/>
          </a:xfrm>
          <a:prstGeom prst="rect">
            <a:avLst/>
          </a:prstGeom>
        </p:spPr>
        <p:txBody>
          <a:bodyPr lIns="68568" tIns="34285" rIns="68568" bIns="34285"/>
          <a:lstStyle>
            <a:lvl1pPr algn="ctr" defTabSz="914400" rtl="0" eaLnBrk="1" latinLnBrk="0" hangingPunct="1">
              <a:lnSpc>
                <a:spcPct val="90000"/>
              </a:lnSpc>
              <a:spcBef>
                <a:spcPct val="0"/>
              </a:spcBef>
              <a:buNone/>
              <a:defRPr sz="4800" b="0" i="0" kern="1200">
                <a:solidFill>
                  <a:schemeClr val="tx1"/>
                </a:solidFill>
                <a:latin typeface="SF UI Display Thin" charset="0"/>
                <a:ea typeface="SF UI Display Thin" charset="0"/>
                <a:cs typeface="SF UI Display Thin" charset="0"/>
              </a:defRPr>
            </a:lvl1pPr>
          </a:lstStyle>
          <a:p>
            <a:pPr algn="l"/>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单击此处添加标题</a:t>
            </a:r>
          </a:p>
        </p:txBody>
      </p:sp>
      <p:sp>
        <p:nvSpPr>
          <p:cNvPr id="31" name="Rectangle 25"/>
          <p:cNvSpPr/>
          <p:nvPr/>
        </p:nvSpPr>
        <p:spPr>
          <a:xfrm>
            <a:off x="2870566" y="1623721"/>
            <a:ext cx="2795588" cy="1035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anchor="ctr"/>
          <a:lstStyle/>
          <a:p>
            <a:pPr algn="ctr">
              <a:defRPr/>
            </a:pPr>
            <a:endParaRPr lang="en-US" dirty="0">
              <a:solidFill>
                <a:srgbClr val="404040"/>
              </a:solidFill>
              <a:latin typeface="Roboto Condensed Light" charset="0"/>
            </a:endParaRPr>
          </a:p>
        </p:txBody>
      </p:sp>
      <p:grpSp>
        <p:nvGrpSpPr>
          <p:cNvPr id="2" name="Group 256"/>
          <p:cNvGrpSpPr/>
          <p:nvPr/>
        </p:nvGrpSpPr>
        <p:grpSpPr bwMode="auto">
          <a:xfrm>
            <a:off x="2353932" y="2278894"/>
            <a:ext cx="777380" cy="846993"/>
            <a:chOff x="0" y="0"/>
            <a:chExt cx="526" cy="577"/>
          </a:xfrm>
          <a:solidFill>
            <a:schemeClr val="accent4"/>
          </a:solidFill>
        </p:grpSpPr>
        <p:sp>
          <p:nvSpPr>
            <p:cNvPr id="33" name="AutoShape 251"/>
            <p:cNvSpPr/>
            <p:nvPr/>
          </p:nvSpPr>
          <p:spPr bwMode="auto">
            <a:xfrm>
              <a:off x="0" y="0"/>
              <a:ext cx="526" cy="40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20114" y="7917"/>
                  </a:moveTo>
                  <a:lnTo>
                    <a:pt x="21600" y="0"/>
                  </a:lnTo>
                  <a:lnTo>
                    <a:pt x="15477" y="1916"/>
                  </a:lnTo>
                  <a:lnTo>
                    <a:pt x="17029" y="3924"/>
                  </a:lnTo>
                  <a:lnTo>
                    <a:pt x="11123" y="11569"/>
                  </a:lnTo>
                  <a:lnTo>
                    <a:pt x="8614" y="8321"/>
                  </a:lnTo>
                  <a:lnTo>
                    <a:pt x="0" y="19474"/>
                  </a:lnTo>
                  <a:lnTo>
                    <a:pt x="1642" y="21600"/>
                  </a:lnTo>
                  <a:lnTo>
                    <a:pt x="1642" y="21599"/>
                  </a:lnTo>
                  <a:lnTo>
                    <a:pt x="8614" y="12572"/>
                  </a:lnTo>
                  <a:lnTo>
                    <a:pt x="11123" y="15820"/>
                  </a:lnTo>
                  <a:lnTo>
                    <a:pt x="18671" y="6049"/>
                  </a:lnTo>
                  <a:lnTo>
                    <a:pt x="20114" y="7917"/>
                  </a:lnTo>
                  <a:close/>
                  <a:moveTo>
                    <a:pt x="20114" y="7917"/>
                  </a:moveTo>
                </a:path>
              </a:pathLst>
            </a:custGeom>
            <a:grpFill/>
            <a:ln>
              <a:noFill/>
            </a:ln>
          </p:spPr>
          <p:txBody>
            <a:bodyPr lIns="0" tIns="0" rIns="0" bIns="0"/>
            <a:lstStyle/>
            <a:p>
              <a:pPr>
                <a:defRPr/>
              </a:pPr>
              <a:endParaRPr lang="en-US">
                <a:solidFill>
                  <a:srgbClr val="404040"/>
                </a:solidFill>
              </a:endParaRPr>
            </a:p>
          </p:txBody>
        </p:sp>
        <p:sp>
          <p:nvSpPr>
            <p:cNvPr id="34" name="Rectangle 252"/>
            <p:cNvSpPr/>
            <p:nvPr/>
          </p:nvSpPr>
          <p:spPr bwMode="auto">
            <a:xfrm>
              <a:off x="48" y="440"/>
              <a:ext cx="75" cy="137"/>
            </a:xfrm>
            <a:prstGeom prst="rect">
              <a:avLst/>
            </a:prstGeom>
            <a:grpFill/>
            <a:ln>
              <a:noFill/>
            </a:ln>
          </p:spPr>
          <p:txBody>
            <a:bodyPr lIns="0" tIns="0" rIns="0" bIns="0"/>
            <a:lstStyle/>
            <a:p>
              <a:pPr>
                <a:defRPr/>
              </a:pPr>
              <a:endParaRPr lang="en-US">
                <a:solidFill>
                  <a:srgbClr val="404040"/>
                </a:solidFill>
              </a:endParaRPr>
            </a:p>
          </p:txBody>
        </p:sp>
        <p:sp>
          <p:nvSpPr>
            <p:cNvPr id="43" name="Rectangle 253"/>
            <p:cNvSpPr/>
            <p:nvPr/>
          </p:nvSpPr>
          <p:spPr bwMode="auto">
            <a:xfrm>
              <a:off x="176" y="368"/>
              <a:ext cx="75" cy="205"/>
            </a:xfrm>
            <a:prstGeom prst="rect">
              <a:avLst/>
            </a:prstGeom>
            <a:grpFill/>
            <a:ln>
              <a:noFill/>
            </a:ln>
          </p:spPr>
          <p:txBody>
            <a:bodyPr lIns="0" tIns="0" rIns="0" bIns="0"/>
            <a:lstStyle/>
            <a:p>
              <a:pPr>
                <a:defRPr/>
              </a:pPr>
              <a:endParaRPr lang="en-US">
                <a:solidFill>
                  <a:srgbClr val="404040"/>
                </a:solidFill>
              </a:endParaRPr>
            </a:p>
          </p:txBody>
        </p:sp>
        <p:sp>
          <p:nvSpPr>
            <p:cNvPr id="44" name="Rectangle 254"/>
            <p:cNvSpPr/>
            <p:nvPr/>
          </p:nvSpPr>
          <p:spPr bwMode="auto">
            <a:xfrm>
              <a:off x="304" y="296"/>
              <a:ext cx="75" cy="275"/>
            </a:xfrm>
            <a:prstGeom prst="rect">
              <a:avLst/>
            </a:prstGeom>
            <a:grpFill/>
            <a:ln>
              <a:noFill/>
            </a:ln>
          </p:spPr>
          <p:txBody>
            <a:bodyPr lIns="0" tIns="0" rIns="0" bIns="0"/>
            <a:lstStyle/>
            <a:p>
              <a:pPr>
                <a:defRPr/>
              </a:pPr>
              <a:endParaRPr lang="en-US">
                <a:solidFill>
                  <a:srgbClr val="404040"/>
                </a:solidFill>
              </a:endParaRPr>
            </a:p>
          </p:txBody>
        </p:sp>
        <p:sp>
          <p:nvSpPr>
            <p:cNvPr id="45" name="Rectangle 255"/>
            <p:cNvSpPr/>
            <p:nvPr/>
          </p:nvSpPr>
          <p:spPr bwMode="auto">
            <a:xfrm>
              <a:off x="432" y="232"/>
              <a:ext cx="75" cy="342"/>
            </a:xfrm>
            <a:prstGeom prst="rect">
              <a:avLst/>
            </a:prstGeom>
            <a:grpFill/>
            <a:ln>
              <a:noFill/>
            </a:ln>
          </p:spPr>
          <p:txBody>
            <a:bodyPr lIns="0" tIns="0" rIns="0" bIns="0"/>
            <a:lstStyle/>
            <a:p>
              <a:pPr>
                <a:defRPr/>
              </a:pPr>
              <a:endParaRPr lang="en-US">
                <a:solidFill>
                  <a:srgbClr val="404040"/>
                </a:solidFill>
              </a:endParaRPr>
            </a:p>
          </p:txBody>
        </p:sp>
      </p:grpSp>
      <p:sp>
        <p:nvSpPr>
          <p:cNvPr id="46" name="文本框 45"/>
          <p:cNvSpPr txBox="1"/>
          <p:nvPr/>
        </p:nvSpPr>
        <p:spPr>
          <a:xfrm>
            <a:off x="5674221" y="2382325"/>
            <a:ext cx="2875359" cy="1053820"/>
          </a:xfrm>
          <a:prstGeom prst="rect">
            <a:avLst/>
          </a:prstGeom>
          <a:noFill/>
        </p:spPr>
        <p:txBody>
          <a:bodyPr lIns="68568" tIns="34285" rIns="68568" bIns="34285">
            <a:spAutoFit/>
          </a:bodyPr>
          <a:lstStyle/>
          <a:p>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这里还可以输入你对本年度工作的简要阐述与看法，文字替换后，效果不变。这里还可以输入你对本年度工作的简要阐述与看法，文字替换后，效果不变。</a:t>
            </a:r>
            <a:endParaRPr lang="en-US" altLang="zh-CN" sz="800" dirty="0" smtClean="0">
              <a:solidFill>
                <a:schemeClr val="bg1">
                  <a:lumMod val="50000"/>
                </a:schemeClr>
              </a:solidFill>
              <a:latin typeface="微软雅黑" panose="020B0503020204020204" pitchFamily="34" charset="-122"/>
              <a:ea typeface="微软雅黑" panose="020B0503020204020204" pitchFamily="34" charset="-122"/>
            </a:endParaRPr>
          </a:p>
          <a:p>
            <a:pPr>
              <a:defRPr/>
            </a:pP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这里还可以输入你对本年度工作的简要阐述与看法，文字替换后，效果不变。这里还可以输入你对本年度工作的简要阐述与看法，文字替换后，效果不变。</a:t>
            </a:r>
            <a:endParaRPr lang="en-US" altLang="zh-CN" sz="800" dirty="0" smtClean="0">
              <a:solidFill>
                <a:schemeClr val="bg1">
                  <a:lumMod val="50000"/>
                </a:schemeClr>
              </a:solidFill>
              <a:latin typeface="微软雅黑" panose="020B0503020204020204" pitchFamily="34" charset="-122"/>
              <a:ea typeface="微软雅黑" panose="020B0503020204020204" pitchFamily="34" charset="-122"/>
            </a:endParaRPr>
          </a:p>
          <a:p>
            <a:pPr>
              <a:defRPr/>
            </a:pPr>
            <a:endParaRPr lang="zh-CN" altLang="en-US" sz="800" dirty="0">
              <a:solidFill>
                <a:srgbClr val="404040"/>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xit" presetSubtype="544" fill="hold" grpId="0" nodeType="withEffect">
                                  <p:stCondLst>
                                    <p:cond delay="0"/>
                                  </p:stCondLst>
                                  <p:childTnLst>
                                    <p:anim calcmode="lin" valueType="num">
                                      <p:cBhvr>
                                        <p:cTn id="6" dur="750"/>
                                        <p:tgtEl>
                                          <p:spTgt spid="22"/>
                                        </p:tgtEl>
                                        <p:attrNameLst>
                                          <p:attrName>ppt_w</p:attrName>
                                        </p:attrNameLst>
                                      </p:cBhvr>
                                      <p:tavLst>
                                        <p:tav tm="0">
                                          <p:val>
                                            <p:strVal val="ppt_w"/>
                                          </p:val>
                                        </p:tav>
                                        <p:tav tm="100000">
                                          <p:val>
                                            <p:fltVal val="0"/>
                                          </p:val>
                                        </p:tav>
                                      </p:tavLst>
                                    </p:anim>
                                    <p:anim calcmode="lin" valueType="num">
                                      <p:cBhvr>
                                        <p:cTn id="7" dur="750"/>
                                        <p:tgtEl>
                                          <p:spTgt spid="22"/>
                                        </p:tgtEl>
                                        <p:attrNameLst>
                                          <p:attrName>ppt_h</p:attrName>
                                        </p:attrNameLst>
                                      </p:cBhvr>
                                      <p:tavLst>
                                        <p:tav tm="0">
                                          <p:val>
                                            <p:strVal val="ppt_h"/>
                                          </p:val>
                                        </p:tav>
                                        <p:tav tm="100000">
                                          <p:val>
                                            <p:fltVal val="0"/>
                                          </p:val>
                                        </p:tav>
                                      </p:tavLst>
                                    </p:anim>
                                    <p:animEffect transition="out" filter="fade">
                                      <p:cBhvr>
                                        <p:cTn id="8" dur="750"/>
                                        <p:tgtEl>
                                          <p:spTgt spid="22"/>
                                        </p:tgtEl>
                                      </p:cBhvr>
                                    </p:animEffect>
                                    <p:anim calcmode="lin" valueType="num">
                                      <p:cBhvr>
                                        <p:cTn id="9" dur="750"/>
                                        <p:tgtEl>
                                          <p:spTgt spid="22"/>
                                        </p:tgtEl>
                                        <p:attrNameLst>
                                          <p:attrName>ppt_x</p:attrName>
                                        </p:attrNameLst>
                                      </p:cBhvr>
                                      <p:tavLst>
                                        <p:tav tm="0">
                                          <p:val>
                                            <p:strVal val="ppt_x"/>
                                          </p:val>
                                        </p:tav>
                                        <p:tav tm="100000">
                                          <p:val>
                                            <p:fltVal val="0.5"/>
                                          </p:val>
                                        </p:tav>
                                      </p:tavLst>
                                    </p:anim>
                                    <p:anim calcmode="lin" valueType="num">
                                      <p:cBhvr>
                                        <p:cTn id="10" dur="750"/>
                                        <p:tgtEl>
                                          <p:spTgt spid="22"/>
                                        </p:tgtEl>
                                        <p:attrNameLst>
                                          <p:attrName>ppt_y</p:attrName>
                                        </p:attrNameLst>
                                      </p:cBhvr>
                                      <p:tavLst>
                                        <p:tav tm="0">
                                          <p:val>
                                            <p:strVal val="ppt_y"/>
                                          </p:val>
                                        </p:tav>
                                        <p:tav tm="100000">
                                          <p:val>
                                            <p:fltVal val="0.5"/>
                                          </p:val>
                                        </p:tav>
                                      </p:tavLst>
                                    </p:anim>
                                    <p:set>
                                      <p:cBhvr>
                                        <p:cTn id="11" dur="1" fill="hold">
                                          <p:stCondLst>
                                            <p:cond delay="749"/>
                                          </p:stCondLst>
                                        </p:cTn>
                                        <p:tgtEl>
                                          <p:spTgt spid="22"/>
                                        </p:tgtEl>
                                        <p:attrNameLst>
                                          <p:attrName>style.visibility</p:attrName>
                                        </p:attrNameLst>
                                      </p:cBhvr>
                                      <p:to>
                                        <p:strVal val="hidden"/>
                                      </p:to>
                                    </p:set>
                                  </p:childTnLst>
                                </p:cTn>
                              </p:par>
                              <p:par>
                                <p:cTn id="12" presetID="53" presetClass="exit" presetSubtype="544" fill="hold" grpId="0" nodeType="withEffect">
                                  <p:stCondLst>
                                    <p:cond delay="0"/>
                                  </p:stCondLst>
                                  <p:childTnLst>
                                    <p:anim calcmode="lin" valueType="num">
                                      <p:cBhvr>
                                        <p:cTn id="13" dur="750"/>
                                        <p:tgtEl>
                                          <p:spTgt spid="23"/>
                                        </p:tgtEl>
                                        <p:attrNameLst>
                                          <p:attrName>ppt_w</p:attrName>
                                        </p:attrNameLst>
                                      </p:cBhvr>
                                      <p:tavLst>
                                        <p:tav tm="0">
                                          <p:val>
                                            <p:strVal val="ppt_w"/>
                                          </p:val>
                                        </p:tav>
                                        <p:tav tm="100000">
                                          <p:val>
                                            <p:fltVal val="0"/>
                                          </p:val>
                                        </p:tav>
                                      </p:tavLst>
                                    </p:anim>
                                    <p:anim calcmode="lin" valueType="num">
                                      <p:cBhvr>
                                        <p:cTn id="14" dur="750"/>
                                        <p:tgtEl>
                                          <p:spTgt spid="23"/>
                                        </p:tgtEl>
                                        <p:attrNameLst>
                                          <p:attrName>ppt_h</p:attrName>
                                        </p:attrNameLst>
                                      </p:cBhvr>
                                      <p:tavLst>
                                        <p:tav tm="0">
                                          <p:val>
                                            <p:strVal val="ppt_h"/>
                                          </p:val>
                                        </p:tav>
                                        <p:tav tm="100000">
                                          <p:val>
                                            <p:fltVal val="0"/>
                                          </p:val>
                                        </p:tav>
                                      </p:tavLst>
                                    </p:anim>
                                    <p:animEffect transition="out" filter="fade">
                                      <p:cBhvr>
                                        <p:cTn id="15" dur="750"/>
                                        <p:tgtEl>
                                          <p:spTgt spid="23"/>
                                        </p:tgtEl>
                                      </p:cBhvr>
                                    </p:animEffect>
                                    <p:anim calcmode="lin" valueType="num">
                                      <p:cBhvr>
                                        <p:cTn id="16" dur="750"/>
                                        <p:tgtEl>
                                          <p:spTgt spid="23"/>
                                        </p:tgtEl>
                                        <p:attrNameLst>
                                          <p:attrName>ppt_x</p:attrName>
                                        </p:attrNameLst>
                                      </p:cBhvr>
                                      <p:tavLst>
                                        <p:tav tm="0">
                                          <p:val>
                                            <p:strVal val="ppt_x"/>
                                          </p:val>
                                        </p:tav>
                                        <p:tav tm="100000">
                                          <p:val>
                                            <p:fltVal val="0.5"/>
                                          </p:val>
                                        </p:tav>
                                      </p:tavLst>
                                    </p:anim>
                                    <p:anim calcmode="lin" valueType="num">
                                      <p:cBhvr>
                                        <p:cTn id="17" dur="750"/>
                                        <p:tgtEl>
                                          <p:spTgt spid="23"/>
                                        </p:tgtEl>
                                        <p:attrNameLst>
                                          <p:attrName>ppt_y</p:attrName>
                                        </p:attrNameLst>
                                      </p:cBhvr>
                                      <p:tavLst>
                                        <p:tav tm="0">
                                          <p:val>
                                            <p:strVal val="ppt_y"/>
                                          </p:val>
                                        </p:tav>
                                        <p:tav tm="100000">
                                          <p:val>
                                            <p:fltVal val="0.5"/>
                                          </p:val>
                                        </p:tav>
                                      </p:tavLst>
                                    </p:anim>
                                    <p:set>
                                      <p:cBhvr>
                                        <p:cTn id="18" dur="1" fill="hold">
                                          <p:stCondLst>
                                            <p:cond delay="749"/>
                                          </p:stCondLst>
                                        </p:cTn>
                                        <p:tgtEl>
                                          <p:spTgt spid="23"/>
                                        </p:tgtEl>
                                        <p:attrNameLst>
                                          <p:attrName>style.visibility</p:attrName>
                                        </p:attrNameLst>
                                      </p:cBhvr>
                                      <p:to>
                                        <p:strVal val="hidden"/>
                                      </p:to>
                                    </p:set>
                                  </p:childTnLst>
                                </p:cTn>
                              </p:par>
                              <p:par>
                                <p:cTn id="19" presetID="53" presetClass="exit" presetSubtype="544" fill="hold" grpId="0" nodeType="withEffect">
                                  <p:stCondLst>
                                    <p:cond delay="0"/>
                                  </p:stCondLst>
                                  <p:childTnLst>
                                    <p:anim calcmode="lin" valueType="num">
                                      <p:cBhvr>
                                        <p:cTn id="20" dur="750"/>
                                        <p:tgtEl>
                                          <p:spTgt spid="24"/>
                                        </p:tgtEl>
                                        <p:attrNameLst>
                                          <p:attrName>ppt_w</p:attrName>
                                        </p:attrNameLst>
                                      </p:cBhvr>
                                      <p:tavLst>
                                        <p:tav tm="0">
                                          <p:val>
                                            <p:strVal val="ppt_w"/>
                                          </p:val>
                                        </p:tav>
                                        <p:tav tm="100000">
                                          <p:val>
                                            <p:fltVal val="0"/>
                                          </p:val>
                                        </p:tav>
                                      </p:tavLst>
                                    </p:anim>
                                    <p:anim calcmode="lin" valueType="num">
                                      <p:cBhvr>
                                        <p:cTn id="21" dur="750"/>
                                        <p:tgtEl>
                                          <p:spTgt spid="24"/>
                                        </p:tgtEl>
                                        <p:attrNameLst>
                                          <p:attrName>ppt_h</p:attrName>
                                        </p:attrNameLst>
                                      </p:cBhvr>
                                      <p:tavLst>
                                        <p:tav tm="0">
                                          <p:val>
                                            <p:strVal val="ppt_h"/>
                                          </p:val>
                                        </p:tav>
                                        <p:tav tm="100000">
                                          <p:val>
                                            <p:fltVal val="0"/>
                                          </p:val>
                                        </p:tav>
                                      </p:tavLst>
                                    </p:anim>
                                    <p:animEffect transition="out" filter="fade">
                                      <p:cBhvr>
                                        <p:cTn id="22" dur="750"/>
                                        <p:tgtEl>
                                          <p:spTgt spid="24"/>
                                        </p:tgtEl>
                                      </p:cBhvr>
                                    </p:animEffect>
                                    <p:anim calcmode="lin" valueType="num">
                                      <p:cBhvr>
                                        <p:cTn id="23" dur="750"/>
                                        <p:tgtEl>
                                          <p:spTgt spid="24"/>
                                        </p:tgtEl>
                                        <p:attrNameLst>
                                          <p:attrName>ppt_x</p:attrName>
                                        </p:attrNameLst>
                                      </p:cBhvr>
                                      <p:tavLst>
                                        <p:tav tm="0">
                                          <p:val>
                                            <p:strVal val="ppt_x"/>
                                          </p:val>
                                        </p:tav>
                                        <p:tav tm="100000">
                                          <p:val>
                                            <p:fltVal val="0.5"/>
                                          </p:val>
                                        </p:tav>
                                      </p:tavLst>
                                    </p:anim>
                                    <p:anim calcmode="lin" valueType="num">
                                      <p:cBhvr>
                                        <p:cTn id="24" dur="750"/>
                                        <p:tgtEl>
                                          <p:spTgt spid="24"/>
                                        </p:tgtEl>
                                        <p:attrNameLst>
                                          <p:attrName>ppt_y</p:attrName>
                                        </p:attrNameLst>
                                      </p:cBhvr>
                                      <p:tavLst>
                                        <p:tav tm="0">
                                          <p:val>
                                            <p:strVal val="ppt_y"/>
                                          </p:val>
                                        </p:tav>
                                        <p:tav tm="100000">
                                          <p:val>
                                            <p:fltVal val="0.5"/>
                                          </p:val>
                                        </p:tav>
                                      </p:tavLst>
                                    </p:anim>
                                    <p:set>
                                      <p:cBhvr>
                                        <p:cTn id="25" dur="1" fill="hold">
                                          <p:stCondLst>
                                            <p:cond delay="749"/>
                                          </p:stCondLst>
                                        </p:cTn>
                                        <p:tgtEl>
                                          <p:spTgt spid="24"/>
                                        </p:tgtEl>
                                        <p:attrNameLst>
                                          <p:attrName>style.visibility</p:attrName>
                                        </p:attrNameLst>
                                      </p:cBhvr>
                                      <p:to>
                                        <p:strVal val="hidden"/>
                                      </p:to>
                                    </p:set>
                                  </p:childTnLst>
                                </p:cTn>
                              </p:par>
                              <p:par>
                                <p:cTn id="26" presetID="53" presetClass="exit" presetSubtype="544" fill="hold" grpId="0" nodeType="withEffect">
                                  <p:stCondLst>
                                    <p:cond delay="0"/>
                                  </p:stCondLst>
                                  <p:childTnLst>
                                    <p:anim calcmode="lin" valueType="num">
                                      <p:cBhvr>
                                        <p:cTn id="27" dur="750"/>
                                        <p:tgtEl>
                                          <p:spTgt spid="25"/>
                                        </p:tgtEl>
                                        <p:attrNameLst>
                                          <p:attrName>ppt_w</p:attrName>
                                        </p:attrNameLst>
                                      </p:cBhvr>
                                      <p:tavLst>
                                        <p:tav tm="0">
                                          <p:val>
                                            <p:strVal val="ppt_w"/>
                                          </p:val>
                                        </p:tav>
                                        <p:tav tm="100000">
                                          <p:val>
                                            <p:fltVal val="0"/>
                                          </p:val>
                                        </p:tav>
                                      </p:tavLst>
                                    </p:anim>
                                    <p:anim calcmode="lin" valueType="num">
                                      <p:cBhvr>
                                        <p:cTn id="28" dur="750"/>
                                        <p:tgtEl>
                                          <p:spTgt spid="25"/>
                                        </p:tgtEl>
                                        <p:attrNameLst>
                                          <p:attrName>ppt_h</p:attrName>
                                        </p:attrNameLst>
                                      </p:cBhvr>
                                      <p:tavLst>
                                        <p:tav tm="0">
                                          <p:val>
                                            <p:strVal val="ppt_h"/>
                                          </p:val>
                                        </p:tav>
                                        <p:tav tm="100000">
                                          <p:val>
                                            <p:fltVal val="0"/>
                                          </p:val>
                                        </p:tav>
                                      </p:tavLst>
                                    </p:anim>
                                    <p:animEffect transition="out" filter="fade">
                                      <p:cBhvr>
                                        <p:cTn id="29" dur="750"/>
                                        <p:tgtEl>
                                          <p:spTgt spid="25"/>
                                        </p:tgtEl>
                                      </p:cBhvr>
                                    </p:animEffect>
                                    <p:anim calcmode="lin" valueType="num">
                                      <p:cBhvr>
                                        <p:cTn id="30" dur="750"/>
                                        <p:tgtEl>
                                          <p:spTgt spid="25"/>
                                        </p:tgtEl>
                                        <p:attrNameLst>
                                          <p:attrName>ppt_x</p:attrName>
                                        </p:attrNameLst>
                                      </p:cBhvr>
                                      <p:tavLst>
                                        <p:tav tm="0">
                                          <p:val>
                                            <p:strVal val="ppt_x"/>
                                          </p:val>
                                        </p:tav>
                                        <p:tav tm="100000">
                                          <p:val>
                                            <p:fltVal val="0.5"/>
                                          </p:val>
                                        </p:tav>
                                      </p:tavLst>
                                    </p:anim>
                                    <p:anim calcmode="lin" valueType="num">
                                      <p:cBhvr>
                                        <p:cTn id="31" dur="750"/>
                                        <p:tgtEl>
                                          <p:spTgt spid="25"/>
                                        </p:tgtEl>
                                        <p:attrNameLst>
                                          <p:attrName>ppt_y</p:attrName>
                                        </p:attrNameLst>
                                      </p:cBhvr>
                                      <p:tavLst>
                                        <p:tav tm="0">
                                          <p:val>
                                            <p:strVal val="ppt_y"/>
                                          </p:val>
                                        </p:tav>
                                        <p:tav tm="100000">
                                          <p:val>
                                            <p:fltVal val="0.5"/>
                                          </p:val>
                                        </p:tav>
                                      </p:tavLst>
                                    </p:anim>
                                    <p:set>
                                      <p:cBhvr>
                                        <p:cTn id="32" dur="1" fill="hold">
                                          <p:stCondLst>
                                            <p:cond delay="749"/>
                                          </p:stCondLst>
                                        </p:cTn>
                                        <p:tgtEl>
                                          <p:spTgt spid="25"/>
                                        </p:tgtEl>
                                        <p:attrNameLst>
                                          <p:attrName>style.visibility</p:attrName>
                                        </p:attrNameLst>
                                      </p:cBhvr>
                                      <p:to>
                                        <p:strVal val="hidden"/>
                                      </p:to>
                                    </p:set>
                                  </p:childTnLst>
                                </p:cTn>
                              </p:par>
                              <p:par>
                                <p:cTn id="33" presetID="53" presetClass="exit" presetSubtype="544" fill="hold" grpId="0" nodeType="withEffect">
                                  <p:stCondLst>
                                    <p:cond delay="0"/>
                                  </p:stCondLst>
                                  <p:childTnLst>
                                    <p:anim calcmode="lin" valueType="num">
                                      <p:cBhvr>
                                        <p:cTn id="34" dur="750"/>
                                        <p:tgtEl>
                                          <p:spTgt spid="26"/>
                                        </p:tgtEl>
                                        <p:attrNameLst>
                                          <p:attrName>ppt_w</p:attrName>
                                        </p:attrNameLst>
                                      </p:cBhvr>
                                      <p:tavLst>
                                        <p:tav tm="0">
                                          <p:val>
                                            <p:strVal val="ppt_w"/>
                                          </p:val>
                                        </p:tav>
                                        <p:tav tm="100000">
                                          <p:val>
                                            <p:fltVal val="0"/>
                                          </p:val>
                                        </p:tav>
                                      </p:tavLst>
                                    </p:anim>
                                    <p:anim calcmode="lin" valueType="num">
                                      <p:cBhvr>
                                        <p:cTn id="35" dur="750"/>
                                        <p:tgtEl>
                                          <p:spTgt spid="26"/>
                                        </p:tgtEl>
                                        <p:attrNameLst>
                                          <p:attrName>ppt_h</p:attrName>
                                        </p:attrNameLst>
                                      </p:cBhvr>
                                      <p:tavLst>
                                        <p:tav tm="0">
                                          <p:val>
                                            <p:strVal val="ppt_h"/>
                                          </p:val>
                                        </p:tav>
                                        <p:tav tm="100000">
                                          <p:val>
                                            <p:fltVal val="0"/>
                                          </p:val>
                                        </p:tav>
                                      </p:tavLst>
                                    </p:anim>
                                    <p:animEffect transition="out" filter="fade">
                                      <p:cBhvr>
                                        <p:cTn id="36" dur="750"/>
                                        <p:tgtEl>
                                          <p:spTgt spid="26"/>
                                        </p:tgtEl>
                                      </p:cBhvr>
                                    </p:animEffect>
                                    <p:anim calcmode="lin" valueType="num">
                                      <p:cBhvr>
                                        <p:cTn id="37" dur="750"/>
                                        <p:tgtEl>
                                          <p:spTgt spid="26"/>
                                        </p:tgtEl>
                                        <p:attrNameLst>
                                          <p:attrName>ppt_x</p:attrName>
                                        </p:attrNameLst>
                                      </p:cBhvr>
                                      <p:tavLst>
                                        <p:tav tm="0">
                                          <p:val>
                                            <p:strVal val="ppt_x"/>
                                          </p:val>
                                        </p:tav>
                                        <p:tav tm="100000">
                                          <p:val>
                                            <p:fltVal val="0.5"/>
                                          </p:val>
                                        </p:tav>
                                      </p:tavLst>
                                    </p:anim>
                                    <p:anim calcmode="lin" valueType="num">
                                      <p:cBhvr>
                                        <p:cTn id="38" dur="750"/>
                                        <p:tgtEl>
                                          <p:spTgt spid="26"/>
                                        </p:tgtEl>
                                        <p:attrNameLst>
                                          <p:attrName>ppt_y</p:attrName>
                                        </p:attrNameLst>
                                      </p:cBhvr>
                                      <p:tavLst>
                                        <p:tav tm="0">
                                          <p:val>
                                            <p:strVal val="ppt_y"/>
                                          </p:val>
                                        </p:tav>
                                        <p:tav tm="100000">
                                          <p:val>
                                            <p:fltVal val="0.5"/>
                                          </p:val>
                                        </p:tav>
                                      </p:tavLst>
                                    </p:anim>
                                    <p:set>
                                      <p:cBhvr>
                                        <p:cTn id="39" dur="1" fill="hold">
                                          <p:stCondLst>
                                            <p:cond delay="749"/>
                                          </p:stCondLst>
                                        </p:cTn>
                                        <p:tgtEl>
                                          <p:spTgt spid="26"/>
                                        </p:tgtEl>
                                        <p:attrNameLst>
                                          <p:attrName>style.visibility</p:attrName>
                                        </p:attrNameLst>
                                      </p:cBhvr>
                                      <p:to>
                                        <p:strVal val="hidden"/>
                                      </p:to>
                                    </p:set>
                                  </p:childTnLst>
                                </p:cTn>
                              </p:par>
                              <p:par>
                                <p:cTn id="40" presetID="53" presetClass="exit" presetSubtype="544" fill="hold" grpId="0" nodeType="withEffect">
                                  <p:stCondLst>
                                    <p:cond delay="0"/>
                                  </p:stCondLst>
                                  <p:childTnLst>
                                    <p:anim calcmode="lin" valueType="num">
                                      <p:cBhvr>
                                        <p:cTn id="41" dur="750"/>
                                        <p:tgtEl>
                                          <p:spTgt spid="27"/>
                                        </p:tgtEl>
                                        <p:attrNameLst>
                                          <p:attrName>ppt_w</p:attrName>
                                        </p:attrNameLst>
                                      </p:cBhvr>
                                      <p:tavLst>
                                        <p:tav tm="0">
                                          <p:val>
                                            <p:strVal val="ppt_w"/>
                                          </p:val>
                                        </p:tav>
                                        <p:tav tm="100000">
                                          <p:val>
                                            <p:fltVal val="0"/>
                                          </p:val>
                                        </p:tav>
                                      </p:tavLst>
                                    </p:anim>
                                    <p:anim calcmode="lin" valueType="num">
                                      <p:cBhvr>
                                        <p:cTn id="42" dur="750"/>
                                        <p:tgtEl>
                                          <p:spTgt spid="27"/>
                                        </p:tgtEl>
                                        <p:attrNameLst>
                                          <p:attrName>ppt_h</p:attrName>
                                        </p:attrNameLst>
                                      </p:cBhvr>
                                      <p:tavLst>
                                        <p:tav tm="0">
                                          <p:val>
                                            <p:strVal val="ppt_h"/>
                                          </p:val>
                                        </p:tav>
                                        <p:tav tm="100000">
                                          <p:val>
                                            <p:fltVal val="0"/>
                                          </p:val>
                                        </p:tav>
                                      </p:tavLst>
                                    </p:anim>
                                    <p:animEffect transition="out" filter="fade">
                                      <p:cBhvr>
                                        <p:cTn id="43" dur="750"/>
                                        <p:tgtEl>
                                          <p:spTgt spid="27"/>
                                        </p:tgtEl>
                                      </p:cBhvr>
                                    </p:animEffect>
                                    <p:anim calcmode="lin" valueType="num">
                                      <p:cBhvr>
                                        <p:cTn id="44" dur="750"/>
                                        <p:tgtEl>
                                          <p:spTgt spid="27"/>
                                        </p:tgtEl>
                                        <p:attrNameLst>
                                          <p:attrName>ppt_x</p:attrName>
                                        </p:attrNameLst>
                                      </p:cBhvr>
                                      <p:tavLst>
                                        <p:tav tm="0">
                                          <p:val>
                                            <p:strVal val="ppt_x"/>
                                          </p:val>
                                        </p:tav>
                                        <p:tav tm="100000">
                                          <p:val>
                                            <p:fltVal val="0.5"/>
                                          </p:val>
                                        </p:tav>
                                      </p:tavLst>
                                    </p:anim>
                                    <p:anim calcmode="lin" valueType="num">
                                      <p:cBhvr>
                                        <p:cTn id="45" dur="750"/>
                                        <p:tgtEl>
                                          <p:spTgt spid="27"/>
                                        </p:tgtEl>
                                        <p:attrNameLst>
                                          <p:attrName>ppt_y</p:attrName>
                                        </p:attrNameLst>
                                      </p:cBhvr>
                                      <p:tavLst>
                                        <p:tav tm="0">
                                          <p:val>
                                            <p:strVal val="ppt_y"/>
                                          </p:val>
                                        </p:tav>
                                        <p:tav tm="100000">
                                          <p:val>
                                            <p:fltVal val="0.5"/>
                                          </p:val>
                                        </p:tav>
                                      </p:tavLst>
                                    </p:anim>
                                    <p:set>
                                      <p:cBhvr>
                                        <p:cTn id="46" dur="1" fill="hold">
                                          <p:stCondLst>
                                            <p:cond delay="749"/>
                                          </p:stCondLst>
                                        </p:cTn>
                                        <p:tgtEl>
                                          <p:spTgt spid="27"/>
                                        </p:tgtEl>
                                        <p:attrNameLst>
                                          <p:attrName>style.visibility</p:attrName>
                                        </p:attrNameLst>
                                      </p:cBhvr>
                                      <p:to>
                                        <p:strVal val="hidden"/>
                                      </p:to>
                                    </p:set>
                                  </p:childTnLst>
                                </p:cTn>
                              </p:par>
                              <p:par>
                                <p:cTn id="47" presetID="53" presetClass="exit" presetSubtype="544" fill="hold" grpId="0" nodeType="withEffect">
                                  <p:stCondLst>
                                    <p:cond delay="0"/>
                                  </p:stCondLst>
                                  <p:childTnLst>
                                    <p:anim calcmode="lin" valueType="num">
                                      <p:cBhvr>
                                        <p:cTn id="48" dur="750"/>
                                        <p:tgtEl>
                                          <p:spTgt spid="28"/>
                                        </p:tgtEl>
                                        <p:attrNameLst>
                                          <p:attrName>ppt_w</p:attrName>
                                        </p:attrNameLst>
                                      </p:cBhvr>
                                      <p:tavLst>
                                        <p:tav tm="0">
                                          <p:val>
                                            <p:strVal val="ppt_w"/>
                                          </p:val>
                                        </p:tav>
                                        <p:tav tm="100000">
                                          <p:val>
                                            <p:fltVal val="0"/>
                                          </p:val>
                                        </p:tav>
                                      </p:tavLst>
                                    </p:anim>
                                    <p:anim calcmode="lin" valueType="num">
                                      <p:cBhvr>
                                        <p:cTn id="49" dur="750"/>
                                        <p:tgtEl>
                                          <p:spTgt spid="28"/>
                                        </p:tgtEl>
                                        <p:attrNameLst>
                                          <p:attrName>ppt_h</p:attrName>
                                        </p:attrNameLst>
                                      </p:cBhvr>
                                      <p:tavLst>
                                        <p:tav tm="0">
                                          <p:val>
                                            <p:strVal val="ppt_h"/>
                                          </p:val>
                                        </p:tav>
                                        <p:tav tm="100000">
                                          <p:val>
                                            <p:fltVal val="0"/>
                                          </p:val>
                                        </p:tav>
                                      </p:tavLst>
                                    </p:anim>
                                    <p:animEffect transition="out" filter="fade">
                                      <p:cBhvr>
                                        <p:cTn id="50" dur="750"/>
                                        <p:tgtEl>
                                          <p:spTgt spid="28"/>
                                        </p:tgtEl>
                                      </p:cBhvr>
                                    </p:animEffect>
                                    <p:anim calcmode="lin" valueType="num">
                                      <p:cBhvr>
                                        <p:cTn id="51" dur="750"/>
                                        <p:tgtEl>
                                          <p:spTgt spid="28"/>
                                        </p:tgtEl>
                                        <p:attrNameLst>
                                          <p:attrName>ppt_x</p:attrName>
                                        </p:attrNameLst>
                                      </p:cBhvr>
                                      <p:tavLst>
                                        <p:tav tm="0">
                                          <p:val>
                                            <p:strVal val="ppt_x"/>
                                          </p:val>
                                        </p:tav>
                                        <p:tav tm="100000">
                                          <p:val>
                                            <p:fltVal val="0.5"/>
                                          </p:val>
                                        </p:tav>
                                      </p:tavLst>
                                    </p:anim>
                                    <p:anim calcmode="lin" valueType="num">
                                      <p:cBhvr>
                                        <p:cTn id="52" dur="750"/>
                                        <p:tgtEl>
                                          <p:spTgt spid="28"/>
                                        </p:tgtEl>
                                        <p:attrNameLst>
                                          <p:attrName>ppt_y</p:attrName>
                                        </p:attrNameLst>
                                      </p:cBhvr>
                                      <p:tavLst>
                                        <p:tav tm="0">
                                          <p:val>
                                            <p:strVal val="ppt_y"/>
                                          </p:val>
                                        </p:tav>
                                        <p:tav tm="100000">
                                          <p:val>
                                            <p:fltVal val="0.5"/>
                                          </p:val>
                                        </p:tav>
                                      </p:tavLst>
                                    </p:anim>
                                    <p:set>
                                      <p:cBhvr>
                                        <p:cTn id="53" dur="1" fill="hold">
                                          <p:stCondLst>
                                            <p:cond delay="749"/>
                                          </p:stCondLst>
                                        </p:cTn>
                                        <p:tgtEl>
                                          <p:spTgt spid="28"/>
                                        </p:tgtEl>
                                        <p:attrNameLst>
                                          <p:attrName>style.visibility</p:attrName>
                                        </p:attrNameLst>
                                      </p:cBhvr>
                                      <p:to>
                                        <p:strVal val="hidden"/>
                                      </p:to>
                                    </p:set>
                                  </p:childTnLst>
                                </p:cTn>
                              </p:par>
                              <p:par>
                                <p:cTn id="54" presetID="53" presetClass="exit" presetSubtype="544" fill="hold" grpId="0" nodeType="withEffect">
                                  <p:stCondLst>
                                    <p:cond delay="0"/>
                                  </p:stCondLst>
                                  <p:childTnLst>
                                    <p:anim calcmode="lin" valueType="num">
                                      <p:cBhvr>
                                        <p:cTn id="55" dur="750"/>
                                        <p:tgtEl>
                                          <p:spTgt spid="29"/>
                                        </p:tgtEl>
                                        <p:attrNameLst>
                                          <p:attrName>ppt_w</p:attrName>
                                        </p:attrNameLst>
                                      </p:cBhvr>
                                      <p:tavLst>
                                        <p:tav tm="0">
                                          <p:val>
                                            <p:strVal val="ppt_w"/>
                                          </p:val>
                                        </p:tav>
                                        <p:tav tm="100000">
                                          <p:val>
                                            <p:fltVal val="0"/>
                                          </p:val>
                                        </p:tav>
                                      </p:tavLst>
                                    </p:anim>
                                    <p:anim calcmode="lin" valueType="num">
                                      <p:cBhvr>
                                        <p:cTn id="56" dur="750"/>
                                        <p:tgtEl>
                                          <p:spTgt spid="29"/>
                                        </p:tgtEl>
                                        <p:attrNameLst>
                                          <p:attrName>ppt_h</p:attrName>
                                        </p:attrNameLst>
                                      </p:cBhvr>
                                      <p:tavLst>
                                        <p:tav tm="0">
                                          <p:val>
                                            <p:strVal val="ppt_h"/>
                                          </p:val>
                                        </p:tav>
                                        <p:tav tm="100000">
                                          <p:val>
                                            <p:fltVal val="0"/>
                                          </p:val>
                                        </p:tav>
                                      </p:tavLst>
                                    </p:anim>
                                    <p:animEffect transition="out" filter="fade">
                                      <p:cBhvr>
                                        <p:cTn id="57" dur="750"/>
                                        <p:tgtEl>
                                          <p:spTgt spid="29"/>
                                        </p:tgtEl>
                                      </p:cBhvr>
                                    </p:animEffect>
                                    <p:anim calcmode="lin" valueType="num">
                                      <p:cBhvr>
                                        <p:cTn id="58" dur="750"/>
                                        <p:tgtEl>
                                          <p:spTgt spid="29"/>
                                        </p:tgtEl>
                                        <p:attrNameLst>
                                          <p:attrName>ppt_x</p:attrName>
                                        </p:attrNameLst>
                                      </p:cBhvr>
                                      <p:tavLst>
                                        <p:tav tm="0">
                                          <p:val>
                                            <p:strVal val="ppt_x"/>
                                          </p:val>
                                        </p:tav>
                                        <p:tav tm="100000">
                                          <p:val>
                                            <p:fltVal val="0.5"/>
                                          </p:val>
                                        </p:tav>
                                      </p:tavLst>
                                    </p:anim>
                                    <p:anim calcmode="lin" valueType="num">
                                      <p:cBhvr>
                                        <p:cTn id="59" dur="750"/>
                                        <p:tgtEl>
                                          <p:spTgt spid="29"/>
                                        </p:tgtEl>
                                        <p:attrNameLst>
                                          <p:attrName>ppt_y</p:attrName>
                                        </p:attrNameLst>
                                      </p:cBhvr>
                                      <p:tavLst>
                                        <p:tav tm="0">
                                          <p:val>
                                            <p:strVal val="ppt_y"/>
                                          </p:val>
                                        </p:tav>
                                        <p:tav tm="100000">
                                          <p:val>
                                            <p:fltVal val="0.5"/>
                                          </p:val>
                                        </p:tav>
                                      </p:tavLst>
                                    </p:anim>
                                    <p:set>
                                      <p:cBhvr>
                                        <p:cTn id="60" dur="1" fill="hold">
                                          <p:stCondLst>
                                            <p:cond delay="749"/>
                                          </p:stCondLst>
                                        </p:cTn>
                                        <p:tgtEl>
                                          <p:spTgt spid="29"/>
                                        </p:tgtEl>
                                        <p:attrNameLst>
                                          <p:attrName>style.visibility</p:attrName>
                                        </p:attrNameLst>
                                      </p:cBhvr>
                                      <p:to>
                                        <p:strVal val="hidden"/>
                                      </p:to>
                                    </p:set>
                                  </p:childTnLst>
                                </p:cTn>
                              </p:par>
                              <p:par>
                                <p:cTn id="61" presetID="53" presetClass="exit" presetSubtype="544" fill="hold" grpId="0" nodeType="withEffect">
                                  <p:stCondLst>
                                    <p:cond delay="0"/>
                                  </p:stCondLst>
                                  <p:childTnLst>
                                    <p:anim calcmode="lin" valueType="num">
                                      <p:cBhvr>
                                        <p:cTn id="62" dur="750"/>
                                        <p:tgtEl>
                                          <p:spTgt spid="30"/>
                                        </p:tgtEl>
                                        <p:attrNameLst>
                                          <p:attrName>ppt_w</p:attrName>
                                        </p:attrNameLst>
                                      </p:cBhvr>
                                      <p:tavLst>
                                        <p:tav tm="0">
                                          <p:val>
                                            <p:strVal val="ppt_w"/>
                                          </p:val>
                                        </p:tav>
                                        <p:tav tm="100000">
                                          <p:val>
                                            <p:fltVal val="0"/>
                                          </p:val>
                                        </p:tav>
                                      </p:tavLst>
                                    </p:anim>
                                    <p:anim calcmode="lin" valueType="num">
                                      <p:cBhvr>
                                        <p:cTn id="63" dur="750"/>
                                        <p:tgtEl>
                                          <p:spTgt spid="30"/>
                                        </p:tgtEl>
                                        <p:attrNameLst>
                                          <p:attrName>ppt_h</p:attrName>
                                        </p:attrNameLst>
                                      </p:cBhvr>
                                      <p:tavLst>
                                        <p:tav tm="0">
                                          <p:val>
                                            <p:strVal val="ppt_h"/>
                                          </p:val>
                                        </p:tav>
                                        <p:tav tm="100000">
                                          <p:val>
                                            <p:fltVal val="0"/>
                                          </p:val>
                                        </p:tav>
                                      </p:tavLst>
                                    </p:anim>
                                    <p:animEffect transition="out" filter="fade">
                                      <p:cBhvr>
                                        <p:cTn id="64" dur="750"/>
                                        <p:tgtEl>
                                          <p:spTgt spid="30"/>
                                        </p:tgtEl>
                                      </p:cBhvr>
                                    </p:animEffect>
                                    <p:anim calcmode="lin" valueType="num">
                                      <p:cBhvr>
                                        <p:cTn id="65" dur="750"/>
                                        <p:tgtEl>
                                          <p:spTgt spid="30"/>
                                        </p:tgtEl>
                                        <p:attrNameLst>
                                          <p:attrName>ppt_x</p:attrName>
                                        </p:attrNameLst>
                                      </p:cBhvr>
                                      <p:tavLst>
                                        <p:tav tm="0">
                                          <p:val>
                                            <p:strVal val="ppt_x"/>
                                          </p:val>
                                        </p:tav>
                                        <p:tav tm="100000">
                                          <p:val>
                                            <p:fltVal val="0.5"/>
                                          </p:val>
                                        </p:tav>
                                      </p:tavLst>
                                    </p:anim>
                                    <p:anim calcmode="lin" valueType="num">
                                      <p:cBhvr>
                                        <p:cTn id="66" dur="750"/>
                                        <p:tgtEl>
                                          <p:spTgt spid="30"/>
                                        </p:tgtEl>
                                        <p:attrNameLst>
                                          <p:attrName>ppt_y</p:attrName>
                                        </p:attrNameLst>
                                      </p:cBhvr>
                                      <p:tavLst>
                                        <p:tav tm="0">
                                          <p:val>
                                            <p:strVal val="ppt_y"/>
                                          </p:val>
                                        </p:tav>
                                        <p:tav tm="100000">
                                          <p:val>
                                            <p:fltVal val="0.5"/>
                                          </p:val>
                                        </p:tav>
                                      </p:tavLst>
                                    </p:anim>
                                    <p:set>
                                      <p:cBhvr>
                                        <p:cTn id="67" dur="1" fill="hold">
                                          <p:stCondLst>
                                            <p:cond delay="749"/>
                                          </p:stCondLst>
                                        </p:cTn>
                                        <p:tgtEl>
                                          <p:spTgt spid="30"/>
                                        </p:tgtEl>
                                        <p:attrNameLst>
                                          <p:attrName>style.visibility</p:attrName>
                                        </p:attrNameLst>
                                      </p:cBhvr>
                                      <p:to>
                                        <p:strVal val="hidden"/>
                                      </p:to>
                                    </p:set>
                                  </p:childTnLst>
                                </p:cTn>
                              </p:par>
                              <p:par>
                                <p:cTn id="68" presetID="53" presetClass="exit" presetSubtype="544" fill="hold" grpId="0" nodeType="withEffect">
                                  <p:stCondLst>
                                    <p:cond delay="0"/>
                                  </p:stCondLst>
                                  <p:childTnLst>
                                    <p:anim calcmode="lin" valueType="num">
                                      <p:cBhvr>
                                        <p:cTn id="69" dur="750"/>
                                        <p:tgtEl>
                                          <p:spTgt spid="31"/>
                                        </p:tgtEl>
                                        <p:attrNameLst>
                                          <p:attrName>ppt_w</p:attrName>
                                        </p:attrNameLst>
                                      </p:cBhvr>
                                      <p:tavLst>
                                        <p:tav tm="0">
                                          <p:val>
                                            <p:strVal val="ppt_w"/>
                                          </p:val>
                                        </p:tav>
                                        <p:tav tm="100000">
                                          <p:val>
                                            <p:fltVal val="0"/>
                                          </p:val>
                                        </p:tav>
                                      </p:tavLst>
                                    </p:anim>
                                    <p:anim calcmode="lin" valueType="num">
                                      <p:cBhvr>
                                        <p:cTn id="70" dur="750"/>
                                        <p:tgtEl>
                                          <p:spTgt spid="31"/>
                                        </p:tgtEl>
                                        <p:attrNameLst>
                                          <p:attrName>ppt_h</p:attrName>
                                        </p:attrNameLst>
                                      </p:cBhvr>
                                      <p:tavLst>
                                        <p:tav tm="0">
                                          <p:val>
                                            <p:strVal val="ppt_h"/>
                                          </p:val>
                                        </p:tav>
                                        <p:tav tm="100000">
                                          <p:val>
                                            <p:fltVal val="0"/>
                                          </p:val>
                                        </p:tav>
                                      </p:tavLst>
                                    </p:anim>
                                    <p:animEffect transition="out" filter="fade">
                                      <p:cBhvr>
                                        <p:cTn id="71" dur="750"/>
                                        <p:tgtEl>
                                          <p:spTgt spid="31"/>
                                        </p:tgtEl>
                                      </p:cBhvr>
                                    </p:animEffect>
                                    <p:anim calcmode="lin" valueType="num">
                                      <p:cBhvr>
                                        <p:cTn id="72" dur="750"/>
                                        <p:tgtEl>
                                          <p:spTgt spid="31"/>
                                        </p:tgtEl>
                                        <p:attrNameLst>
                                          <p:attrName>ppt_x</p:attrName>
                                        </p:attrNameLst>
                                      </p:cBhvr>
                                      <p:tavLst>
                                        <p:tav tm="0">
                                          <p:val>
                                            <p:strVal val="ppt_x"/>
                                          </p:val>
                                        </p:tav>
                                        <p:tav tm="100000">
                                          <p:val>
                                            <p:fltVal val="0.5"/>
                                          </p:val>
                                        </p:tav>
                                      </p:tavLst>
                                    </p:anim>
                                    <p:anim calcmode="lin" valueType="num">
                                      <p:cBhvr>
                                        <p:cTn id="73" dur="750"/>
                                        <p:tgtEl>
                                          <p:spTgt spid="31"/>
                                        </p:tgtEl>
                                        <p:attrNameLst>
                                          <p:attrName>ppt_y</p:attrName>
                                        </p:attrNameLst>
                                      </p:cBhvr>
                                      <p:tavLst>
                                        <p:tav tm="0">
                                          <p:val>
                                            <p:strVal val="ppt_y"/>
                                          </p:val>
                                        </p:tav>
                                        <p:tav tm="100000">
                                          <p:val>
                                            <p:fltVal val="0.5"/>
                                          </p:val>
                                        </p:tav>
                                      </p:tavLst>
                                    </p:anim>
                                    <p:set>
                                      <p:cBhvr>
                                        <p:cTn id="74" dur="1" fill="hold">
                                          <p:stCondLst>
                                            <p:cond delay="749"/>
                                          </p:stCondLst>
                                        </p:cTn>
                                        <p:tgtEl>
                                          <p:spTgt spid="31"/>
                                        </p:tgtEl>
                                        <p:attrNameLst>
                                          <p:attrName>style.visibility</p:attrName>
                                        </p:attrNameLst>
                                      </p:cBhvr>
                                      <p:to>
                                        <p:strVal val="hidden"/>
                                      </p:to>
                                    </p:set>
                                  </p:childTnLst>
                                </p:cTn>
                              </p:par>
                              <p:par>
                                <p:cTn id="75" presetID="53" presetClass="exit" presetSubtype="544" fill="hold" nodeType="withEffect">
                                  <p:stCondLst>
                                    <p:cond delay="0"/>
                                  </p:stCondLst>
                                  <p:childTnLst>
                                    <p:anim calcmode="lin" valueType="num">
                                      <p:cBhvr>
                                        <p:cTn id="76" dur="750"/>
                                        <p:tgtEl>
                                          <p:spTgt spid="2"/>
                                        </p:tgtEl>
                                        <p:attrNameLst>
                                          <p:attrName>ppt_w</p:attrName>
                                        </p:attrNameLst>
                                      </p:cBhvr>
                                      <p:tavLst>
                                        <p:tav tm="0">
                                          <p:val>
                                            <p:strVal val="ppt_w"/>
                                          </p:val>
                                        </p:tav>
                                        <p:tav tm="100000">
                                          <p:val>
                                            <p:fltVal val="0"/>
                                          </p:val>
                                        </p:tav>
                                      </p:tavLst>
                                    </p:anim>
                                    <p:anim calcmode="lin" valueType="num">
                                      <p:cBhvr>
                                        <p:cTn id="77" dur="750"/>
                                        <p:tgtEl>
                                          <p:spTgt spid="2"/>
                                        </p:tgtEl>
                                        <p:attrNameLst>
                                          <p:attrName>ppt_h</p:attrName>
                                        </p:attrNameLst>
                                      </p:cBhvr>
                                      <p:tavLst>
                                        <p:tav tm="0">
                                          <p:val>
                                            <p:strVal val="ppt_h"/>
                                          </p:val>
                                        </p:tav>
                                        <p:tav tm="100000">
                                          <p:val>
                                            <p:fltVal val="0"/>
                                          </p:val>
                                        </p:tav>
                                      </p:tavLst>
                                    </p:anim>
                                    <p:animEffect transition="out" filter="fade">
                                      <p:cBhvr>
                                        <p:cTn id="78" dur="750"/>
                                        <p:tgtEl>
                                          <p:spTgt spid="2"/>
                                        </p:tgtEl>
                                      </p:cBhvr>
                                    </p:animEffect>
                                    <p:anim calcmode="lin" valueType="num">
                                      <p:cBhvr>
                                        <p:cTn id="79" dur="750"/>
                                        <p:tgtEl>
                                          <p:spTgt spid="2"/>
                                        </p:tgtEl>
                                        <p:attrNameLst>
                                          <p:attrName>ppt_x</p:attrName>
                                        </p:attrNameLst>
                                      </p:cBhvr>
                                      <p:tavLst>
                                        <p:tav tm="0">
                                          <p:val>
                                            <p:strVal val="ppt_x"/>
                                          </p:val>
                                        </p:tav>
                                        <p:tav tm="100000">
                                          <p:val>
                                            <p:fltVal val="0.5"/>
                                          </p:val>
                                        </p:tav>
                                      </p:tavLst>
                                    </p:anim>
                                    <p:anim calcmode="lin" valueType="num">
                                      <p:cBhvr>
                                        <p:cTn id="80" dur="750"/>
                                        <p:tgtEl>
                                          <p:spTgt spid="2"/>
                                        </p:tgtEl>
                                        <p:attrNameLst>
                                          <p:attrName>ppt_y</p:attrName>
                                        </p:attrNameLst>
                                      </p:cBhvr>
                                      <p:tavLst>
                                        <p:tav tm="0">
                                          <p:val>
                                            <p:strVal val="ppt_y"/>
                                          </p:val>
                                        </p:tav>
                                        <p:tav tm="100000">
                                          <p:val>
                                            <p:fltVal val="0.5"/>
                                          </p:val>
                                        </p:tav>
                                      </p:tavLst>
                                    </p:anim>
                                    <p:set>
                                      <p:cBhvr>
                                        <p:cTn id="81" dur="1" fill="hold">
                                          <p:stCondLst>
                                            <p:cond delay="749"/>
                                          </p:stCondLst>
                                        </p:cTn>
                                        <p:tgtEl>
                                          <p:spTgt spid="2"/>
                                        </p:tgtEl>
                                        <p:attrNameLst>
                                          <p:attrName>style.visibility</p:attrName>
                                        </p:attrNameLst>
                                      </p:cBhvr>
                                      <p:to>
                                        <p:strVal val="hidden"/>
                                      </p:to>
                                    </p:set>
                                  </p:childTnLst>
                                </p:cTn>
                              </p:par>
                              <p:par>
                                <p:cTn id="82" presetID="53" presetClass="exit" presetSubtype="544" fill="hold" grpId="0" nodeType="withEffect">
                                  <p:stCondLst>
                                    <p:cond delay="0"/>
                                  </p:stCondLst>
                                  <p:childTnLst>
                                    <p:anim calcmode="lin" valueType="num">
                                      <p:cBhvr>
                                        <p:cTn id="83" dur="750"/>
                                        <p:tgtEl>
                                          <p:spTgt spid="46"/>
                                        </p:tgtEl>
                                        <p:attrNameLst>
                                          <p:attrName>ppt_w</p:attrName>
                                        </p:attrNameLst>
                                      </p:cBhvr>
                                      <p:tavLst>
                                        <p:tav tm="0">
                                          <p:val>
                                            <p:strVal val="ppt_w"/>
                                          </p:val>
                                        </p:tav>
                                        <p:tav tm="100000">
                                          <p:val>
                                            <p:fltVal val="0"/>
                                          </p:val>
                                        </p:tav>
                                      </p:tavLst>
                                    </p:anim>
                                    <p:anim calcmode="lin" valueType="num">
                                      <p:cBhvr>
                                        <p:cTn id="84" dur="750"/>
                                        <p:tgtEl>
                                          <p:spTgt spid="46"/>
                                        </p:tgtEl>
                                        <p:attrNameLst>
                                          <p:attrName>ppt_h</p:attrName>
                                        </p:attrNameLst>
                                      </p:cBhvr>
                                      <p:tavLst>
                                        <p:tav tm="0">
                                          <p:val>
                                            <p:strVal val="ppt_h"/>
                                          </p:val>
                                        </p:tav>
                                        <p:tav tm="100000">
                                          <p:val>
                                            <p:fltVal val="0"/>
                                          </p:val>
                                        </p:tav>
                                      </p:tavLst>
                                    </p:anim>
                                    <p:animEffect transition="out" filter="fade">
                                      <p:cBhvr>
                                        <p:cTn id="85" dur="750"/>
                                        <p:tgtEl>
                                          <p:spTgt spid="46"/>
                                        </p:tgtEl>
                                      </p:cBhvr>
                                    </p:animEffect>
                                    <p:anim calcmode="lin" valueType="num">
                                      <p:cBhvr>
                                        <p:cTn id="86" dur="750"/>
                                        <p:tgtEl>
                                          <p:spTgt spid="46"/>
                                        </p:tgtEl>
                                        <p:attrNameLst>
                                          <p:attrName>ppt_x</p:attrName>
                                        </p:attrNameLst>
                                      </p:cBhvr>
                                      <p:tavLst>
                                        <p:tav tm="0">
                                          <p:val>
                                            <p:strVal val="ppt_x"/>
                                          </p:val>
                                        </p:tav>
                                        <p:tav tm="100000">
                                          <p:val>
                                            <p:fltVal val="0.5"/>
                                          </p:val>
                                        </p:tav>
                                      </p:tavLst>
                                    </p:anim>
                                    <p:anim calcmode="lin" valueType="num">
                                      <p:cBhvr>
                                        <p:cTn id="87" dur="750"/>
                                        <p:tgtEl>
                                          <p:spTgt spid="46"/>
                                        </p:tgtEl>
                                        <p:attrNameLst>
                                          <p:attrName>ppt_y</p:attrName>
                                        </p:attrNameLst>
                                      </p:cBhvr>
                                      <p:tavLst>
                                        <p:tav tm="0">
                                          <p:val>
                                            <p:strVal val="ppt_y"/>
                                          </p:val>
                                        </p:tav>
                                        <p:tav tm="100000">
                                          <p:val>
                                            <p:fltVal val="0.5"/>
                                          </p:val>
                                        </p:tav>
                                      </p:tavLst>
                                    </p:anim>
                                    <p:set>
                                      <p:cBhvr>
                                        <p:cTn id="88" dur="1" fill="hold">
                                          <p:stCondLst>
                                            <p:cond delay="74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p:bldP spid="26" grpId="0"/>
      <p:bldP spid="27" grpId="0"/>
      <p:bldP spid="28" grpId="0" animBg="1"/>
      <p:bldP spid="29" grpId="0" animBg="1"/>
      <p:bldP spid="30" grpId="0"/>
      <p:bldP spid="31" grpId="0" animBg="1"/>
      <p:bldP spid="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078262" y="1360562"/>
            <a:ext cx="1478448" cy="1478448"/>
            <a:chOff x="1140357" y="1660936"/>
            <a:chExt cx="1224000" cy="1224000"/>
          </a:xfrm>
          <a:effectLst>
            <a:outerShdw dist="38100" dir="5400000" algn="ctr" rotWithShape="0">
              <a:srgbClr val="000000">
                <a:alpha val="10000"/>
              </a:srgbClr>
            </a:outerShdw>
          </a:effectLst>
        </p:grpSpPr>
        <p:sp>
          <p:nvSpPr>
            <p:cNvPr id="71" name="타원 69"/>
            <p:cNvSpPr/>
            <p:nvPr/>
          </p:nvSpPr>
          <p:spPr>
            <a:xfrm>
              <a:off x="1140357" y="1660936"/>
              <a:ext cx="1224000" cy="1224000"/>
            </a:xfrm>
            <a:prstGeom prst="ellipse">
              <a:avLst/>
            </a:prstGeom>
            <a:solidFill>
              <a:schemeClr val="tx1">
                <a:lumMod val="75000"/>
                <a:lumOff val="2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2" name="타원 69"/>
            <p:cNvSpPr/>
            <p:nvPr/>
          </p:nvSpPr>
          <p:spPr>
            <a:xfrm>
              <a:off x="1140357" y="1660936"/>
              <a:ext cx="1224000" cy="1224000"/>
            </a:xfrm>
            <a:prstGeom prst="chord">
              <a:avLst>
                <a:gd name="adj1" fmla="val 21580614"/>
                <a:gd name="adj2" fmla="val 10795957"/>
              </a:avLst>
            </a:prstGeom>
            <a:solidFill>
              <a:schemeClr val="accent1"/>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3" name="TextBox 6"/>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50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grpSp>
        <p:nvGrpSpPr>
          <p:cNvPr id="3" name="Group 7"/>
          <p:cNvGrpSpPr/>
          <p:nvPr/>
        </p:nvGrpSpPr>
        <p:grpSpPr>
          <a:xfrm>
            <a:off x="3984991" y="1360562"/>
            <a:ext cx="1478448" cy="1478448"/>
            <a:chOff x="1140357" y="1660936"/>
            <a:chExt cx="1224000" cy="1224000"/>
          </a:xfrm>
          <a:effectLst>
            <a:outerShdw dist="38100" dir="5400000" algn="ctr" rotWithShape="0">
              <a:srgbClr val="000000">
                <a:alpha val="10000"/>
              </a:srgbClr>
            </a:outerShdw>
          </a:effectLst>
        </p:grpSpPr>
        <p:sp>
          <p:nvSpPr>
            <p:cNvPr id="75" name="타원 69"/>
            <p:cNvSpPr/>
            <p:nvPr/>
          </p:nvSpPr>
          <p:spPr>
            <a:xfrm>
              <a:off x="1140357" y="1660936"/>
              <a:ext cx="1224000" cy="1224000"/>
            </a:xfrm>
            <a:prstGeom prst="ellipse">
              <a:avLst/>
            </a:prstGeom>
            <a:solidFill>
              <a:schemeClr val="tx1">
                <a:lumMod val="85000"/>
                <a:lumOff val="1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500" dirty="0">
                  <a:solidFill>
                    <a:schemeClr val="bg1">
                      <a:lumMod val="95000"/>
                    </a:schemeClr>
                  </a:solidFill>
                  <a:latin typeface="Roboto Condensed Light" charset="0"/>
                  <a:ea typeface="Roboto Condensed Light" charset="0"/>
                  <a:cs typeface="Roboto Condensed Light" charset="0"/>
                </a:rPr>
                <a:t>50</a:t>
              </a: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6" name="타원 69"/>
            <p:cNvSpPr/>
            <p:nvPr/>
          </p:nvSpPr>
          <p:spPr>
            <a:xfrm>
              <a:off x="1140357" y="1660936"/>
              <a:ext cx="1224000" cy="1224000"/>
            </a:xfrm>
            <a:prstGeom prst="chord">
              <a:avLst>
                <a:gd name="adj1" fmla="val 19343047"/>
                <a:gd name="adj2" fmla="val 13024249"/>
              </a:avLst>
            </a:prstGeom>
            <a:solidFill>
              <a:schemeClr val="accent2"/>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7" name="TextBox 10"/>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80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grpSp>
        <p:nvGrpSpPr>
          <p:cNvPr id="4" name="Group 11"/>
          <p:cNvGrpSpPr/>
          <p:nvPr/>
        </p:nvGrpSpPr>
        <p:grpSpPr>
          <a:xfrm>
            <a:off x="5891719" y="1360562"/>
            <a:ext cx="1478448" cy="1478448"/>
            <a:chOff x="1140357" y="1660936"/>
            <a:chExt cx="1224000" cy="1224000"/>
          </a:xfrm>
          <a:effectLst>
            <a:outerShdw dist="38100" dir="5400000" algn="ctr" rotWithShape="0">
              <a:srgbClr val="000000">
                <a:alpha val="10000"/>
              </a:srgbClr>
            </a:outerShdw>
          </a:effectLst>
        </p:grpSpPr>
        <p:sp>
          <p:nvSpPr>
            <p:cNvPr id="79" name="타원 69"/>
            <p:cNvSpPr/>
            <p:nvPr/>
          </p:nvSpPr>
          <p:spPr>
            <a:xfrm>
              <a:off x="1140357" y="1660936"/>
              <a:ext cx="1224000" cy="1224000"/>
            </a:xfrm>
            <a:prstGeom prst="ellipse">
              <a:avLst/>
            </a:prstGeom>
            <a:solidFill>
              <a:schemeClr val="tx1">
                <a:lumMod val="75000"/>
                <a:lumOff val="2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80" name="타원 69"/>
            <p:cNvSpPr/>
            <p:nvPr/>
          </p:nvSpPr>
          <p:spPr>
            <a:xfrm>
              <a:off x="1140357" y="1660936"/>
              <a:ext cx="1224000" cy="1224000"/>
            </a:xfrm>
            <a:prstGeom prst="chord">
              <a:avLst>
                <a:gd name="adj1" fmla="val 1227871"/>
                <a:gd name="adj2" fmla="val 9519582"/>
              </a:avLst>
            </a:prstGeom>
            <a:solidFill>
              <a:schemeClr val="accent3"/>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81" name="TextBox 14"/>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30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sp>
        <p:nvSpPr>
          <p:cNvPr id="82" name="Rounded Rectangle 19"/>
          <p:cNvSpPr/>
          <p:nvPr/>
        </p:nvSpPr>
        <p:spPr>
          <a:xfrm>
            <a:off x="2078529" y="3102717"/>
            <a:ext cx="1478756" cy="370285"/>
          </a:xfrm>
          <a:prstGeom prst="roundRect">
            <a:avLst/>
          </a:prstGeom>
          <a:solidFill>
            <a:schemeClr val="accent1"/>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此处添加标题</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
        <p:nvSpPr>
          <p:cNvPr id="83" name="Rounded Rectangle 20"/>
          <p:cNvSpPr/>
          <p:nvPr/>
        </p:nvSpPr>
        <p:spPr>
          <a:xfrm>
            <a:off x="3984720" y="3102717"/>
            <a:ext cx="1478756" cy="370285"/>
          </a:xfrm>
          <a:prstGeom prst="roundRect">
            <a:avLst/>
          </a:prstGeom>
          <a:solidFill>
            <a:schemeClr val="accent2"/>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此处添加标题</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
        <p:nvSpPr>
          <p:cNvPr id="84" name="Rounded Rectangle 21"/>
          <p:cNvSpPr/>
          <p:nvPr/>
        </p:nvSpPr>
        <p:spPr>
          <a:xfrm>
            <a:off x="5892101" y="3102717"/>
            <a:ext cx="1477565" cy="370285"/>
          </a:xfrm>
          <a:prstGeom prst="roundRect">
            <a:avLst/>
          </a:prstGeom>
          <a:solidFill>
            <a:schemeClr val="accent3"/>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此处添加标题</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
        <p:nvSpPr>
          <p:cNvPr id="85" name="TextBox 2"/>
          <p:cNvSpPr txBox="1"/>
          <p:nvPr/>
        </p:nvSpPr>
        <p:spPr>
          <a:xfrm>
            <a:off x="2052157" y="3575396"/>
            <a:ext cx="1602582" cy="438572"/>
          </a:xfrm>
          <a:prstGeom prst="rect">
            <a:avLst/>
          </a:prstGeom>
          <a:noFill/>
        </p:spPr>
        <p:txBody>
          <a:bodyPr lIns="68568" tIns="34285" rIns="68568" bIns="34285">
            <a:spAutoFit/>
          </a:bodyPr>
          <a:lstStyle/>
          <a:p>
            <a:pPr algn="ctr">
              <a:lnSpc>
                <a:spcPct val="150000"/>
              </a:lnSpc>
            </a:pP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86" name="TextBox 2"/>
          <p:cNvSpPr txBox="1"/>
          <p:nvPr/>
        </p:nvSpPr>
        <p:spPr>
          <a:xfrm>
            <a:off x="3922152" y="3575395"/>
            <a:ext cx="1602582" cy="438572"/>
          </a:xfrm>
          <a:prstGeom prst="rect">
            <a:avLst/>
          </a:prstGeom>
          <a:noFill/>
        </p:spPr>
        <p:txBody>
          <a:bodyPr lIns="68568" tIns="34285" rIns="68568" bIns="34285">
            <a:spAutoFit/>
          </a:bodyPr>
          <a:lstStyle/>
          <a:p>
            <a:pPr algn="ctr">
              <a:lnSpc>
                <a:spcPct val="150000"/>
              </a:lnSpc>
            </a:pPr>
            <a:r>
              <a:rPr lang="zh-CN" altLang="en-US" sz="800" dirty="0" smtClean="0">
                <a:latin typeface="微软雅黑" panose="020B0503020204020204" pitchFamily="34" charset="-122"/>
                <a:ea typeface="微软雅黑" panose="020B0503020204020204" pitchFamily="34" charset="-122"/>
              </a:rPr>
              <a:t>此处添加详细文本描述，建议与标题相关并符合整体语言风格</a:t>
            </a:r>
            <a:endParaRPr lang="zh-CN" altLang="en-US" sz="800" dirty="0">
              <a:latin typeface="微软雅黑" panose="020B0503020204020204" pitchFamily="34" charset="-122"/>
              <a:ea typeface="微软雅黑" panose="020B0503020204020204" pitchFamily="34" charset="-122"/>
            </a:endParaRPr>
          </a:p>
        </p:txBody>
      </p:sp>
      <p:sp>
        <p:nvSpPr>
          <p:cNvPr id="87" name="TextBox 2"/>
          <p:cNvSpPr txBox="1"/>
          <p:nvPr/>
        </p:nvSpPr>
        <p:spPr>
          <a:xfrm>
            <a:off x="5829591" y="3575395"/>
            <a:ext cx="1602582" cy="438572"/>
          </a:xfrm>
          <a:prstGeom prst="rect">
            <a:avLst/>
          </a:prstGeom>
          <a:noFill/>
        </p:spPr>
        <p:txBody>
          <a:bodyPr lIns="68568" tIns="34285" rIns="68568" bIns="34285">
            <a:spAutoFit/>
          </a:bodyPr>
          <a:lstStyle/>
          <a:p>
            <a:pPr algn="ctr">
              <a:lnSpc>
                <a:spcPct val="150000"/>
              </a:lnSpc>
            </a:pPr>
            <a:r>
              <a:rPr lang="zh-CN" altLang="en-US" sz="800" dirty="0" smtClean="0">
                <a:latin typeface="微软雅黑" panose="020B0503020204020204" pitchFamily="34" charset="-122"/>
                <a:ea typeface="微软雅黑" panose="020B0503020204020204" pitchFamily="34" charset="-122"/>
              </a:rPr>
              <a:t>此处添加详细文本描述，建议与标题相关并符合整体语言风格</a:t>
            </a:r>
            <a:endParaRPr lang="zh-CN" altLang="en-US" sz="800" dirty="0">
              <a:latin typeface="微软雅黑" panose="020B0503020204020204" pitchFamily="34" charset="-122"/>
              <a:ea typeface="微软雅黑" panose="020B0503020204020204" pitchFamily="34"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additive="base">
                                        <p:cTn id="21" dur="1250" fill="hold"/>
                                        <p:tgtEl>
                                          <p:spTgt spid="82"/>
                                        </p:tgtEl>
                                        <p:attrNameLst>
                                          <p:attrName>ppt_x</p:attrName>
                                        </p:attrNameLst>
                                      </p:cBhvr>
                                      <p:tavLst>
                                        <p:tav tm="0">
                                          <p:val>
                                            <p:strVal val="#ppt_x"/>
                                          </p:val>
                                        </p:tav>
                                        <p:tav tm="100000">
                                          <p:val>
                                            <p:strVal val="#ppt_x"/>
                                          </p:val>
                                        </p:tav>
                                      </p:tavLst>
                                    </p:anim>
                                    <p:anim calcmode="lin" valueType="num">
                                      <p:cBhvr additive="base">
                                        <p:cTn id="22" dur="1250" fill="hold"/>
                                        <p:tgtEl>
                                          <p:spTgt spid="8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250"/>
                                  </p:stCondLst>
                                  <p:childTnLst>
                                    <p:set>
                                      <p:cBhvr>
                                        <p:cTn id="24" dur="1" fill="hold">
                                          <p:stCondLst>
                                            <p:cond delay="0"/>
                                          </p:stCondLst>
                                        </p:cTn>
                                        <p:tgtEl>
                                          <p:spTgt spid="83"/>
                                        </p:tgtEl>
                                        <p:attrNameLst>
                                          <p:attrName>style.visibility</p:attrName>
                                        </p:attrNameLst>
                                      </p:cBhvr>
                                      <p:to>
                                        <p:strVal val="visible"/>
                                      </p:to>
                                    </p:set>
                                    <p:anim calcmode="lin" valueType="num">
                                      <p:cBhvr additive="base">
                                        <p:cTn id="25" dur="1250" fill="hold"/>
                                        <p:tgtEl>
                                          <p:spTgt spid="83"/>
                                        </p:tgtEl>
                                        <p:attrNameLst>
                                          <p:attrName>ppt_x</p:attrName>
                                        </p:attrNameLst>
                                      </p:cBhvr>
                                      <p:tavLst>
                                        <p:tav tm="0">
                                          <p:val>
                                            <p:strVal val="#ppt_x"/>
                                          </p:val>
                                        </p:tav>
                                        <p:tav tm="100000">
                                          <p:val>
                                            <p:strVal val="#ppt_x"/>
                                          </p:val>
                                        </p:tav>
                                      </p:tavLst>
                                    </p:anim>
                                    <p:anim calcmode="lin" valueType="num">
                                      <p:cBhvr additive="base">
                                        <p:cTn id="26" dur="1250" fill="hold"/>
                                        <p:tgtEl>
                                          <p:spTgt spid="8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500"/>
                                  </p:stCondLst>
                                  <p:childTnLst>
                                    <p:set>
                                      <p:cBhvr>
                                        <p:cTn id="28" dur="1" fill="hold">
                                          <p:stCondLst>
                                            <p:cond delay="0"/>
                                          </p:stCondLst>
                                        </p:cTn>
                                        <p:tgtEl>
                                          <p:spTgt spid="84"/>
                                        </p:tgtEl>
                                        <p:attrNameLst>
                                          <p:attrName>style.visibility</p:attrName>
                                        </p:attrNameLst>
                                      </p:cBhvr>
                                      <p:to>
                                        <p:strVal val="visible"/>
                                      </p:to>
                                    </p:set>
                                    <p:anim calcmode="lin" valueType="num">
                                      <p:cBhvr additive="base">
                                        <p:cTn id="29" dur="1250" fill="hold"/>
                                        <p:tgtEl>
                                          <p:spTgt spid="84"/>
                                        </p:tgtEl>
                                        <p:attrNameLst>
                                          <p:attrName>ppt_x</p:attrName>
                                        </p:attrNameLst>
                                      </p:cBhvr>
                                      <p:tavLst>
                                        <p:tav tm="0">
                                          <p:val>
                                            <p:strVal val="#ppt_x"/>
                                          </p:val>
                                        </p:tav>
                                        <p:tav tm="100000">
                                          <p:val>
                                            <p:strVal val="#ppt_x"/>
                                          </p:val>
                                        </p:tav>
                                      </p:tavLst>
                                    </p:anim>
                                    <p:anim calcmode="lin" valueType="num">
                                      <p:cBhvr additive="base">
                                        <p:cTn id="30" dur="1250" fill="hold"/>
                                        <p:tgtEl>
                                          <p:spTgt spid="84"/>
                                        </p:tgtEl>
                                        <p:attrNameLst>
                                          <p:attrName>ppt_y</p:attrName>
                                        </p:attrNameLst>
                                      </p:cBhvr>
                                      <p:tavLst>
                                        <p:tav tm="0">
                                          <p:val>
                                            <p:strVal val="1+#ppt_h/2"/>
                                          </p:val>
                                        </p:tav>
                                        <p:tav tm="100000">
                                          <p:val>
                                            <p:strVal val="#ppt_y"/>
                                          </p:val>
                                        </p:tav>
                                      </p:tavLst>
                                    </p:anim>
                                  </p:childTnLst>
                                </p:cTn>
                              </p:par>
                              <p:par>
                                <p:cTn id="31" presetID="2" presetClass="entr" presetSubtype="4" accel="64000" decel="36000" fill="hold" grpId="0" nodeType="withEffect">
                                  <p:stCondLst>
                                    <p:cond delay="200"/>
                                  </p:stCondLst>
                                  <p:childTnLst>
                                    <p:set>
                                      <p:cBhvr>
                                        <p:cTn id="32" dur="1" fill="hold">
                                          <p:stCondLst>
                                            <p:cond delay="0"/>
                                          </p:stCondLst>
                                        </p:cTn>
                                        <p:tgtEl>
                                          <p:spTgt spid="85"/>
                                        </p:tgtEl>
                                        <p:attrNameLst>
                                          <p:attrName>style.visibility</p:attrName>
                                        </p:attrNameLst>
                                      </p:cBhvr>
                                      <p:to>
                                        <p:strVal val="visible"/>
                                      </p:to>
                                    </p:set>
                                    <p:anim calcmode="lin" valueType="num">
                                      <p:cBhvr additive="base">
                                        <p:cTn id="33" dur="650" fill="hold"/>
                                        <p:tgtEl>
                                          <p:spTgt spid="85"/>
                                        </p:tgtEl>
                                        <p:attrNameLst>
                                          <p:attrName>ppt_x</p:attrName>
                                        </p:attrNameLst>
                                      </p:cBhvr>
                                      <p:tavLst>
                                        <p:tav tm="0">
                                          <p:val>
                                            <p:strVal val="#ppt_x"/>
                                          </p:val>
                                        </p:tav>
                                        <p:tav tm="100000">
                                          <p:val>
                                            <p:strVal val="#ppt_x"/>
                                          </p:val>
                                        </p:tav>
                                      </p:tavLst>
                                    </p:anim>
                                    <p:anim calcmode="lin" valueType="num">
                                      <p:cBhvr additive="base">
                                        <p:cTn id="34" dur="650" fill="hold"/>
                                        <p:tgtEl>
                                          <p:spTgt spid="85"/>
                                        </p:tgtEl>
                                        <p:attrNameLst>
                                          <p:attrName>ppt_y</p:attrName>
                                        </p:attrNameLst>
                                      </p:cBhvr>
                                      <p:tavLst>
                                        <p:tav tm="0">
                                          <p:val>
                                            <p:strVal val="1+#ppt_h/2"/>
                                          </p:val>
                                        </p:tav>
                                        <p:tav tm="100000">
                                          <p:val>
                                            <p:strVal val="#ppt_y"/>
                                          </p:val>
                                        </p:tav>
                                      </p:tavLst>
                                    </p:anim>
                                  </p:childTnLst>
                                </p:cTn>
                              </p:par>
                              <p:par>
                                <p:cTn id="35" presetID="2" presetClass="entr" presetSubtype="4" accel="64000" decel="36000" fill="hold" grpId="0" nodeType="withEffect">
                                  <p:stCondLst>
                                    <p:cond delay="200"/>
                                  </p:stCondLst>
                                  <p:childTnLst>
                                    <p:set>
                                      <p:cBhvr>
                                        <p:cTn id="36" dur="1" fill="hold">
                                          <p:stCondLst>
                                            <p:cond delay="0"/>
                                          </p:stCondLst>
                                        </p:cTn>
                                        <p:tgtEl>
                                          <p:spTgt spid="86"/>
                                        </p:tgtEl>
                                        <p:attrNameLst>
                                          <p:attrName>style.visibility</p:attrName>
                                        </p:attrNameLst>
                                      </p:cBhvr>
                                      <p:to>
                                        <p:strVal val="visible"/>
                                      </p:to>
                                    </p:set>
                                    <p:anim calcmode="lin" valueType="num">
                                      <p:cBhvr additive="base">
                                        <p:cTn id="37" dur="650" fill="hold"/>
                                        <p:tgtEl>
                                          <p:spTgt spid="86"/>
                                        </p:tgtEl>
                                        <p:attrNameLst>
                                          <p:attrName>ppt_x</p:attrName>
                                        </p:attrNameLst>
                                      </p:cBhvr>
                                      <p:tavLst>
                                        <p:tav tm="0">
                                          <p:val>
                                            <p:strVal val="#ppt_x"/>
                                          </p:val>
                                        </p:tav>
                                        <p:tav tm="100000">
                                          <p:val>
                                            <p:strVal val="#ppt_x"/>
                                          </p:val>
                                        </p:tav>
                                      </p:tavLst>
                                    </p:anim>
                                    <p:anim calcmode="lin" valueType="num">
                                      <p:cBhvr additive="base">
                                        <p:cTn id="38" dur="650" fill="hold"/>
                                        <p:tgtEl>
                                          <p:spTgt spid="86"/>
                                        </p:tgtEl>
                                        <p:attrNameLst>
                                          <p:attrName>ppt_y</p:attrName>
                                        </p:attrNameLst>
                                      </p:cBhvr>
                                      <p:tavLst>
                                        <p:tav tm="0">
                                          <p:val>
                                            <p:strVal val="1+#ppt_h/2"/>
                                          </p:val>
                                        </p:tav>
                                        <p:tav tm="100000">
                                          <p:val>
                                            <p:strVal val="#ppt_y"/>
                                          </p:val>
                                        </p:tav>
                                      </p:tavLst>
                                    </p:anim>
                                  </p:childTnLst>
                                </p:cTn>
                              </p:par>
                              <p:par>
                                <p:cTn id="39" presetID="2" presetClass="entr" presetSubtype="4" accel="64000" decel="36000" fill="hold" grpId="0" nodeType="withEffect">
                                  <p:stCondLst>
                                    <p:cond delay="200"/>
                                  </p:stCondLst>
                                  <p:childTnLst>
                                    <p:set>
                                      <p:cBhvr>
                                        <p:cTn id="40" dur="1" fill="hold">
                                          <p:stCondLst>
                                            <p:cond delay="0"/>
                                          </p:stCondLst>
                                        </p:cTn>
                                        <p:tgtEl>
                                          <p:spTgt spid="87"/>
                                        </p:tgtEl>
                                        <p:attrNameLst>
                                          <p:attrName>style.visibility</p:attrName>
                                        </p:attrNameLst>
                                      </p:cBhvr>
                                      <p:to>
                                        <p:strVal val="visible"/>
                                      </p:to>
                                    </p:set>
                                    <p:anim calcmode="lin" valueType="num">
                                      <p:cBhvr additive="base">
                                        <p:cTn id="41" dur="650" fill="hold"/>
                                        <p:tgtEl>
                                          <p:spTgt spid="87"/>
                                        </p:tgtEl>
                                        <p:attrNameLst>
                                          <p:attrName>ppt_x</p:attrName>
                                        </p:attrNameLst>
                                      </p:cBhvr>
                                      <p:tavLst>
                                        <p:tav tm="0">
                                          <p:val>
                                            <p:strVal val="#ppt_x"/>
                                          </p:val>
                                        </p:tav>
                                        <p:tav tm="100000">
                                          <p:val>
                                            <p:strVal val="#ppt_x"/>
                                          </p:val>
                                        </p:tav>
                                      </p:tavLst>
                                    </p:anim>
                                    <p:anim calcmode="lin" valueType="num">
                                      <p:cBhvr additive="base">
                                        <p:cTn id="42" dur="650" fill="hold"/>
                                        <p:tgtEl>
                                          <p:spTgt spid="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p:bldP spid="86" grpId="0"/>
      <p:bldP spid="8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10"/>
          <p:cNvSpPr/>
          <p:nvPr/>
        </p:nvSpPr>
        <p:spPr bwMode="auto">
          <a:xfrm>
            <a:off x="4682776" y="1845459"/>
            <a:ext cx="419100" cy="333375"/>
          </a:xfrm>
          <a:custGeom>
            <a:avLst/>
            <a:gdLst>
              <a:gd name="T0" fmla="*/ 1773796300 w 176"/>
              <a:gd name="T1" fmla="*/ 0 h 140"/>
              <a:gd name="T2" fmla="*/ 886898150 w 176"/>
              <a:gd name="T3" fmla="*/ 462883250 h 140"/>
              <a:gd name="T4" fmla="*/ 0 w 176"/>
              <a:gd name="T5" fmla="*/ 935828075 h 140"/>
              <a:gd name="T6" fmla="*/ 886898150 w 176"/>
              <a:gd name="T7" fmla="*/ 1408772900 h 140"/>
              <a:gd name="T8" fmla="*/ 1773796300 w 176"/>
              <a:gd name="T9" fmla="*/ 1408772900 h 140"/>
              <a:gd name="T10" fmla="*/ 1773796300 w 176"/>
              <a:gd name="T11" fmla="*/ 0 h 1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6" h="140">
                <a:moveTo>
                  <a:pt x="176" y="0"/>
                </a:moveTo>
                <a:cubicBezTo>
                  <a:pt x="176" y="25"/>
                  <a:pt x="136" y="46"/>
                  <a:pt x="88" y="46"/>
                </a:cubicBezTo>
                <a:cubicBezTo>
                  <a:pt x="40" y="46"/>
                  <a:pt x="0" y="67"/>
                  <a:pt x="0" y="93"/>
                </a:cubicBezTo>
                <a:cubicBezTo>
                  <a:pt x="0" y="119"/>
                  <a:pt x="40" y="140"/>
                  <a:pt x="88" y="140"/>
                </a:cubicBezTo>
                <a:cubicBezTo>
                  <a:pt x="176" y="140"/>
                  <a:pt x="176" y="140"/>
                  <a:pt x="176" y="140"/>
                </a:cubicBezTo>
                <a:cubicBezTo>
                  <a:pt x="176" y="0"/>
                  <a:pt x="176" y="0"/>
                  <a:pt x="176" y="0"/>
                </a:cubicBezTo>
                <a:close/>
              </a:path>
            </a:pathLst>
          </a:custGeom>
          <a:solidFill>
            <a:srgbClr val="7C7C7C"/>
          </a:solidFill>
          <a:ln>
            <a:noFill/>
          </a:ln>
          <a:extLst>
            <a:ext uri="{91240B29-F687-4F45-9708-019B960494DF}">
              <a14:hiddenLine xmlns:a14="http://schemas.microsoft.com/office/drawing/2010/main" w="9525">
                <a:solidFill>
                  <a:srgbClr val="000000"/>
                </a:solidFill>
                <a:round/>
              </a14:hiddenLine>
            </a:ext>
          </a:extLst>
        </p:spPr>
        <p:txBody>
          <a:bodyPr lIns="68568" tIns="34285" rIns="68568" bIns="34285"/>
          <a:lstStyle/>
          <a:p>
            <a:endParaRPr lang="zh-CN" altLang="en-US"/>
          </a:p>
        </p:txBody>
      </p:sp>
      <p:grpSp>
        <p:nvGrpSpPr>
          <p:cNvPr id="2" name="Group 15"/>
          <p:cNvGrpSpPr/>
          <p:nvPr/>
        </p:nvGrpSpPr>
        <p:grpSpPr>
          <a:xfrm>
            <a:off x="1548190" y="1286796"/>
            <a:ext cx="3553640" cy="2229423"/>
            <a:chOff x="1644206" y="2138800"/>
            <a:chExt cx="4738187" cy="2972564"/>
          </a:xfrm>
          <a:solidFill>
            <a:schemeClr val="accent1"/>
          </a:solidFill>
        </p:grpSpPr>
        <p:sp>
          <p:nvSpPr>
            <p:cNvPr id="28" name="Freeform 12"/>
            <p:cNvSpPr/>
            <p:nvPr/>
          </p:nvSpPr>
          <p:spPr bwMode="auto">
            <a:xfrm>
              <a:off x="1644206" y="2138800"/>
              <a:ext cx="4738187" cy="2972564"/>
            </a:xfrm>
            <a:custGeom>
              <a:avLst/>
              <a:gdLst>
                <a:gd name="T0" fmla="*/ 1316 w 1492"/>
                <a:gd name="T1" fmla="*/ 328 h 937"/>
                <a:gd name="T2" fmla="*/ 1404 w 1492"/>
                <a:gd name="T3" fmla="*/ 281 h 937"/>
                <a:gd name="T4" fmla="*/ 1492 w 1492"/>
                <a:gd name="T5" fmla="*/ 235 h 937"/>
                <a:gd name="T6" fmla="*/ 1404 w 1492"/>
                <a:gd name="T7" fmla="*/ 188 h 937"/>
                <a:gd name="T8" fmla="*/ 562 w 1492"/>
                <a:gd name="T9" fmla="*/ 188 h 937"/>
                <a:gd name="T10" fmla="*/ 562 w 1492"/>
                <a:gd name="T11" fmla="*/ 0 h 937"/>
                <a:gd name="T12" fmla="*/ 0 w 1492"/>
                <a:gd name="T13" fmla="*/ 469 h 937"/>
                <a:gd name="T14" fmla="*/ 0 w 1492"/>
                <a:gd name="T15" fmla="*/ 469 h 937"/>
                <a:gd name="T16" fmla="*/ 562 w 1492"/>
                <a:gd name="T17" fmla="*/ 937 h 937"/>
                <a:gd name="T18" fmla="*/ 562 w 1492"/>
                <a:gd name="T19" fmla="*/ 750 h 937"/>
                <a:gd name="T20" fmla="*/ 1316 w 1492"/>
                <a:gd name="T21" fmla="*/ 750 h 937"/>
                <a:gd name="T22" fmla="*/ 1316 w 1492"/>
                <a:gd name="T23" fmla="*/ 328 h 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2" h="937">
                  <a:moveTo>
                    <a:pt x="1316" y="328"/>
                  </a:moveTo>
                  <a:cubicBezTo>
                    <a:pt x="1316" y="302"/>
                    <a:pt x="1356" y="281"/>
                    <a:pt x="1404" y="281"/>
                  </a:cubicBezTo>
                  <a:cubicBezTo>
                    <a:pt x="1452" y="281"/>
                    <a:pt x="1492" y="260"/>
                    <a:pt x="1492" y="235"/>
                  </a:cubicBezTo>
                  <a:cubicBezTo>
                    <a:pt x="1492" y="209"/>
                    <a:pt x="1452" y="188"/>
                    <a:pt x="1404" y="188"/>
                  </a:cubicBezTo>
                  <a:cubicBezTo>
                    <a:pt x="562" y="188"/>
                    <a:pt x="562" y="188"/>
                    <a:pt x="562" y="188"/>
                  </a:cubicBezTo>
                  <a:cubicBezTo>
                    <a:pt x="562" y="0"/>
                    <a:pt x="562" y="0"/>
                    <a:pt x="562" y="0"/>
                  </a:cubicBezTo>
                  <a:cubicBezTo>
                    <a:pt x="0" y="469"/>
                    <a:pt x="0" y="469"/>
                    <a:pt x="0" y="469"/>
                  </a:cubicBezTo>
                  <a:cubicBezTo>
                    <a:pt x="0" y="469"/>
                    <a:pt x="0" y="469"/>
                    <a:pt x="0" y="469"/>
                  </a:cubicBezTo>
                  <a:cubicBezTo>
                    <a:pt x="562" y="937"/>
                    <a:pt x="562" y="937"/>
                    <a:pt x="562" y="937"/>
                  </a:cubicBezTo>
                  <a:cubicBezTo>
                    <a:pt x="562" y="750"/>
                    <a:pt x="562" y="750"/>
                    <a:pt x="562" y="750"/>
                  </a:cubicBezTo>
                  <a:cubicBezTo>
                    <a:pt x="1316" y="750"/>
                    <a:pt x="1316" y="750"/>
                    <a:pt x="1316" y="750"/>
                  </a:cubicBezTo>
                  <a:lnTo>
                    <a:pt x="1316" y="3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dirty="0">
                <a:solidFill>
                  <a:srgbClr val="FFFFFF"/>
                </a:solidFill>
                <a:latin typeface="Roboto Condensed Light" charset="0"/>
                <a:ea typeface="Roboto Condensed Light" charset="0"/>
                <a:cs typeface="Roboto Condensed Light" charset="0"/>
              </a:endParaRPr>
            </a:p>
          </p:txBody>
        </p:sp>
        <p:grpSp>
          <p:nvGrpSpPr>
            <p:cNvPr id="3" name="Group 17"/>
            <p:cNvGrpSpPr/>
            <p:nvPr/>
          </p:nvGrpSpPr>
          <p:grpSpPr>
            <a:xfrm>
              <a:off x="2887620" y="3072970"/>
              <a:ext cx="2713797" cy="1102550"/>
              <a:chOff x="2887620" y="3071937"/>
              <a:chExt cx="2713797" cy="1102550"/>
            </a:xfrm>
            <a:grpFill/>
          </p:grpSpPr>
          <p:sp>
            <p:nvSpPr>
              <p:cNvPr id="30" name="자유형 11"/>
              <p:cNvSpPr/>
              <p:nvPr/>
            </p:nvSpPr>
            <p:spPr>
              <a:xfrm>
                <a:off x="2887620" y="3509238"/>
                <a:ext cx="2713797" cy="665249"/>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nSpc>
                    <a:spcPct val="120000"/>
                  </a:lnSpc>
                </a:pPr>
                <a:r>
                  <a:rPr lang="zh-CN" altLang="en-US" sz="800" dirty="0" smtClean="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zh-CN" altLang="en-US" sz="800" dirty="0">
                  <a:solidFill>
                    <a:schemeClr val="bg1"/>
                  </a:solidFill>
                  <a:latin typeface="微软雅黑" panose="020B0503020204020204" pitchFamily="34" charset="-122"/>
                  <a:ea typeface="微软雅黑" panose="020B0503020204020204" pitchFamily="34" charset="-122"/>
                </a:endParaRPr>
              </a:p>
            </p:txBody>
          </p:sp>
          <p:sp>
            <p:nvSpPr>
              <p:cNvPr id="31" name="자유형 9"/>
              <p:cNvSpPr/>
              <p:nvPr/>
            </p:nvSpPr>
            <p:spPr>
              <a:xfrm>
                <a:off x="2887620" y="3071937"/>
                <a:ext cx="2472365" cy="402293"/>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gn="ctr"/>
                <a:r>
                  <a:rPr lang="zh-CN" altLang="en-US" sz="1200" b="1" spc="225" dirty="0" smtClean="0">
                    <a:solidFill>
                      <a:schemeClr val="bg1"/>
                    </a:solidFill>
                    <a:latin typeface="微软雅黑" panose="020B0503020204020204" pitchFamily="34" charset="-122"/>
                    <a:ea typeface="微软雅黑" panose="020B0503020204020204" pitchFamily="34" charset="-122"/>
                  </a:rPr>
                  <a:t>此处添加标题</a:t>
                </a:r>
                <a:endParaRPr lang="zh-CN" altLang="en-US" sz="1200" b="1" spc="225" dirty="0">
                  <a:solidFill>
                    <a:schemeClr val="bg1"/>
                  </a:solidFill>
                  <a:latin typeface="微软雅黑" panose="020B0503020204020204" pitchFamily="34" charset="-122"/>
                  <a:ea typeface="微软雅黑" panose="020B0503020204020204" pitchFamily="34" charset="-122"/>
                </a:endParaRPr>
              </a:p>
            </p:txBody>
          </p:sp>
        </p:grpSp>
      </p:grpSp>
      <p:grpSp>
        <p:nvGrpSpPr>
          <p:cNvPr id="4" name="Group 21"/>
          <p:cNvGrpSpPr/>
          <p:nvPr/>
        </p:nvGrpSpPr>
        <p:grpSpPr>
          <a:xfrm>
            <a:off x="4682823" y="1734366"/>
            <a:ext cx="3552584" cy="2227317"/>
            <a:chOff x="5823717" y="2735560"/>
            <a:chExt cx="4736779" cy="2969756"/>
          </a:xfrm>
          <a:solidFill>
            <a:schemeClr val="accent3"/>
          </a:solidFill>
        </p:grpSpPr>
        <p:sp>
          <p:nvSpPr>
            <p:cNvPr id="33" name="Freeform 11"/>
            <p:cNvSpPr/>
            <p:nvPr/>
          </p:nvSpPr>
          <p:spPr bwMode="auto">
            <a:xfrm>
              <a:off x="5823717" y="2735560"/>
              <a:ext cx="4736779" cy="2969756"/>
            </a:xfrm>
            <a:custGeom>
              <a:avLst/>
              <a:gdLst>
                <a:gd name="T0" fmla="*/ 0 w 1492"/>
                <a:gd name="T1" fmla="*/ 140 h 936"/>
                <a:gd name="T2" fmla="*/ 88 w 1492"/>
                <a:gd name="T3" fmla="*/ 187 h 936"/>
                <a:gd name="T4" fmla="*/ 930 w 1492"/>
                <a:gd name="T5" fmla="*/ 187 h 936"/>
                <a:gd name="T6" fmla="*/ 930 w 1492"/>
                <a:gd name="T7" fmla="*/ 0 h 936"/>
                <a:gd name="T8" fmla="*/ 1492 w 1492"/>
                <a:gd name="T9" fmla="*/ 468 h 936"/>
                <a:gd name="T10" fmla="*/ 930 w 1492"/>
                <a:gd name="T11" fmla="*/ 936 h 936"/>
                <a:gd name="T12" fmla="*/ 930 w 1492"/>
                <a:gd name="T13" fmla="*/ 749 h 936"/>
                <a:gd name="T14" fmla="*/ 88 w 1492"/>
                <a:gd name="T15" fmla="*/ 749 h 936"/>
                <a:gd name="T16" fmla="*/ 0 w 1492"/>
                <a:gd name="T17" fmla="*/ 702 h 936"/>
                <a:gd name="T18" fmla="*/ 0 w 1492"/>
                <a:gd name="T19" fmla="*/ 14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92" h="936">
                  <a:moveTo>
                    <a:pt x="0" y="140"/>
                  </a:moveTo>
                  <a:cubicBezTo>
                    <a:pt x="0" y="166"/>
                    <a:pt x="40" y="187"/>
                    <a:pt x="88" y="187"/>
                  </a:cubicBezTo>
                  <a:cubicBezTo>
                    <a:pt x="930" y="187"/>
                    <a:pt x="930" y="187"/>
                    <a:pt x="930" y="187"/>
                  </a:cubicBezTo>
                  <a:cubicBezTo>
                    <a:pt x="930" y="0"/>
                    <a:pt x="930" y="0"/>
                    <a:pt x="930" y="0"/>
                  </a:cubicBezTo>
                  <a:cubicBezTo>
                    <a:pt x="1492" y="468"/>
                    <a:pt x="1492" y="468"/>
                    <a:pt x="1492" y="468"/>
                  </a:cubicBezTo>
                  <a:cubicBezTo>
                    <a:pt x="930" y="936"/>
                    <a:pt x="930" y="936"/>
                    <a:pt x="930" y="936"/>
                  </a:cubicBezTo>
                  <a:cubicBezTo>
                    <a:pt x="930" y="749"/>
                    <a:pt x="930" y="749"/>
                    <a:pt x="930" y="749"/>
                  </a:cubicBezTo>
                  <a:cubicBezTo>
                    <a:pt x="88" y="749"/>
                    <a:pt x="88" y="749"/>
                    <a:pt x="88" y="749"/>
                  </a:cubicBezTo>
                  <a:cubicBezTo>
                    <a:pt x="40" y="749"/>
                    <a:pt x="0" y="728"/>
                    <a:pt x="0" y="702"/>
                  </a:cubicBezTo>
                  <a:lnTo>
                    <a:pt x="0"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sz="2400" dirty="0">
                <a:solidFill>
                  <a:srgbClr val="FFFFFF"/>
                </a:solidFill>
                <a:latin typeface="Roboto Condensed Light" charset="0"/>
                <a:ea typeface="Roboto Condensed Light" charset="0"/>
                <a:cs typeface="Roboto Condensed Light" charset="0"/>
              </a:endParaRPr>
            </a:p>
          </p:txBody>
        </p:sp>
        <p:grpSp>
          <p:nvGrpSpPr>
            <p:cNvPr id="5" name="Group 23"/>
            <p:cNvGrpSpPr/>
            <p:nvPr/>
          </p:nvGrpSpPr>
          <p:grpSpPr>
            <a:xfrm>
              <a:off x="6211113" y="3570644"/>
              <a:ext cx="3142207" cy="1167675"/>
              <a:chOff x="2887620" y="2974255"/>
              <a:chExt cx="3142207" cy="1167675"/>
            </a:xfrm>
            <a:grpFill/>
          </p:grpSpPr>
          <p:sp>
            <p:nvSpPr>
              <p:cNvPr id="41" name="자유형 11"/>
              <p:cNvSpPr/>
              <p:nvPr/>
            </p:nvSpPr>
            <p:spPr>
              <a:xfrm>
                <a:off x="2887620" y="3476681"/>
                <a:ext cx="3142207" cy="665249"/>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nSpc>
                    <a:spcPct val="120000"/>
                  </a:lnSpc>
                </a:pPr>
                <a:r>
                  <a:rPr lang="zh-CN" altLang="en-US" sz="800" dirty="0" smtClean="0">
                    <a:solidFill>
                      <a:schemeClr val="bg1"/>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zh-CN" altLang="en-US" sz="800" dirty="0">
                  <a:solidFill>
                    <a:schemeClr val="bg1"/>
                  </a:solidFill>
                  <a:latin typeface="微软雅黑" panose="020B0503020204020204" pitchFamily="34" charset="-122"/>
                  <a:ea typeface="微软雅黑" panose="020B0503020204020204" pitchFamily="34" charset="-122"/>
                </a:endParaRPr>
              </a:p>
            </p:txBody>
          </p:sp>
          <p:sp>
            <p:nvSpPr>
              <p:cNvPr id="42" name="자유형 9"/>
              <p:cNvSpPr/>
              <p:nvPr/>
            </p:nvSpPr>
            <p:spPr>
              <a:xfrm>
                <a:off x="2887620" y="2974255"/>
                <a:ext cx="2472365" cy="402293"/>
              </a:xfrm>
              <a:custGeom>
                <a:avLst/>
                <a:gdLst>
                  <a:gd name="connsiteX0" fmla="*/ 0 w 2380295"/>
                  <a:gd name="connsiteY0" fmla="*/ 0 h 883089"/>
                  <a:gd name="connsiteX1" fmla="*/ 2380295 w 2380295"/>
                  <a:gd name="connsiteY1" fmla="*/ 0 h 883089"/>
                  <a:gd name="connsiteX2" fmla="*/ 2380295 w 2380295"/>
                  <a:gd name="connsiteY2" fmla="*/ 883089 h 883089"/>
                  <a:gd name="connsiteX3" fmla="*/ 0 w 2380295"/>
                  <a:gd name="connsiteY3" fmla="*/ 883089 h 883089"/>
                  <a:gd name="connsiteX4" fmla="*/ 0 w 2380295"/>
                  <a:gd name="connsiteY4" fmla="*/ 0 h 883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0295" h="883089">
                    <a:moveTo>
                      <a:pt x="0" y="0"/>
                    </a:moveTo>
                    <a:lnTo>
                      <a:pt x="2380295" y="0"/>
                    </a:lnTo>
                    <a:lnTo>
                      <a:pt x="2380295" y="883089"/>
                    </a:lnTo>
                    <a:lnTo>
                      <a:pt x="0" y="883089"/>
                    </a:lnTo>
                    <a:lnTo>
                      <a:pt x="0" y="0"/>
                    </a:lnTo>
                    <a:close/>
                  </a:path>
                </a:pathLst>
              </a:custGeom>
              <a:grp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lstStyle/>
              <a:p>
                <a:pPr algn="ctr"/>
                <a:r>
                  <a:rPr lang="zh-CN" altLang="en-US" sz="1200" b="1" spc="225" dirty="0" smtClean="0">
                    <a:solidFill>
                      <a:schemeClr val="bg1"/>
                    </a:solidFill>
                    <a:latin typeface="微软雅黑" panose="020B0503020204020204" pitchFamily="34" charset="-122"/>
                    <a:ea typeface="微软雅黑" panose="020B0503020204020204" pitchFamily="34" charset="-122"/>
                  </a:rPr>
                  <a:t>此处添加标题</a:t>
                </a:r>
                <a:endParaRPr lang="zh-CN" altLang="en-US" sz="1200" b="1" spc="225" dirty="0">
                  <a:solidFill>
                    <a:schemeClr val="bg1"/>
                  </a:solidFill>
                  <a:latin typeface="微软雅黑" panose="020B0503020204020204" pitchFamily="34" charset="-122"/>
                  <a:ea typeface="微软雅黑" panose="020B0503020204020204" pitchFamily="34" charset="-122"/>
                </a:endParaRPr>
              </a:p>
            </p:txBody>
          </p:sp>
        </p:grp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ppt_x</p:attrName>
                                        </p:attrNameLst>
                                      </p:cBhvr>
                                      <p:tavLst>
                                        <p:tav tm="0">
                                          <p:val>
                                            <p:strVal val="#ppt_x+#ppt_w*1.125000"/>
                                          </p:val>
                                        </p:tav>
                                        <p:tav tm="100000">
                                          <p:val>
                                            <p:strVal val="#ppt_x"/>
                                          </p:val>
                                        </p:tav>
                                      </p:tavLst>
                                    </p:anim>
                                    <p:animEffect transition="in" filter="wipe(left)">
                                      <p:cBhvr>
                                        <p:cTn id="8" dur="500"/>
                                        <p:tgtEl>
                                          <p:spTgt spid="2"/>
                                        </p:tgtEl>
                                      </p:cBhvr>
                                    </p:animEffect>
                                  </p:childTnLst>
                                </p:cTn>
                              </p:par>
                              <p:par>
                                <p:cTn id="9" presetID="1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ppt_x</p:attrName>
                                        </p:attrNameLst>
                                      </p:cBhvr>
                                      <p:tavLst>
                                        <p:tav tm="0">
                                          <p:val>
                                            <p:strVal val="#ppt_x-#ppt_w*1.125000"/>
                                          </p:val>
                                        </p:tav>
                                        <p:tav tm="100000">
                                          <p:val>
                                            <p:strVal val="#ppt_x"/>
                                          </p:val>
                                        </p:tav>
                                      </p:tavLst>
                                    </p:anim>
                                    <p:animEffect transition="in" filter="wipe(right)">
                                      <p:cBhvr>
                                        <p:cTn id="12" dur="500"/>
                                        <p:tgtEl>
                                          <p:spTgt spid="4"/>
                                        </p:tgtEl>
                                      </p:cBhvr>
                                    </p:animEffect>
                                  </p:childTnLst>
                                </p:cTn>
                              </p:par>
                              <p:par>
                                <p:cTn id="13" presetID="10" presetClass="entr" presetSubtype="0" fill="hold" grpId="0" nodeType="withEffect">
                                  <p:stCondLst>
                                    <p:cond delay="20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矩形 47"/>
          <p:cNvSpPr>
            <a:spLocks noChangeArrowheads="1"/>
          </p:cNvSpPr>
          <p:nvPr/>
        </p:nvSpPr>
        <p:spPr bwMode="auto">
          <a:xfrm>
            <a:off x="1092325" y="3807545"/>
            <a:ext cx="7106841" cy="549369"/>
          </a:xfrm>
          <a:prstGeom prst="rect">
            <a:avLst/>
          </a:prstGeom>
          <a:noFill/>
          <a:ln>
            <a:noFill/>
          </a:ln>
        </p:spPr>
        <p:txBody>
          <a:bodyPr lIns="68566" tIns="34284" rIns="68566" bIns="3428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685165">
              <a:lnSpc>
                <a:spcPct val="130000"/>
              </a:lnSpc>
              <a:spcBef>
                <a:spcPct val="0"/>
              </a:spcBef>
              <a:buNone/>
              <a:defRPr/>
            </a:pPr>
            <a:r>
              <a:rPr lang="zh-CN" altLang="en-US" sz="800" dirty="0">
                <a:solidFill>
                  <a:schemeClr val="bg1">
                    <a:lumMod val="50000"/>
                  </a:schemeClr>
                </a:solidFill>
                <a:sym typeface="微软雅黑" panose="020B0503020204020204" pitchFamily="34" charset="-122"/>
              </a:rPr>
              <a:t>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p>
        </p:txBody>
      </p:sp>
      <p:sp>
        <p:nvSpPr>
          <p:cNvPr id="68" name="任意多边形 67"/>
          <p:cNvSpPr/>
          <p:nvPr/>
        </p:nvSpPr>
        <p:spPr>
          <a:xfrm>
            <a:off x="1579291" y="2458567"/>
            <a:ext cx="6117431" cy="1259681"/>
          </a:xfrm>
          <a:custGeom>
            <a:avLst/>
            <a:gdLst>
              <a:gd name="connsiteX0" fmla="*/ 6319584 w 19135506"/>
              <a:gd name="connsiteY0" fmla="*/ 0 h 3938179"/>
              <a:gd name="connsiteX1" fmla="*/ 6354329 w 19135506"/>
              <a:gd name="connsiteY1" fmla="*/ 0 h 3938179"/>
              <a:gd name="connsiteX2" fmla="*/ 6354329 w 19135506"/>
              <a:gd name="connsiteY2" fmla="*/ 316483 h 3938179"/>
              <a:gd name="connsiteX3" fmla="*/ 6369961 w 19135506"/>
              <a:gd name="connsiteY3" fmla="*/ 316483 h 3938179"/>
              <a:gd name="connsiteX4" fmla="*/ 6369961 w 19135506"/>
              <a:gd name="connsiteY4" fmla="*/ 339400 h 3938179"/>
              <a:gd name="connsiteX5" fmla="*/ 6385783 w 19135506"/>
              <a:gd name="connsiteY5" fmla="*/ 339400 h 3938179"/>
              <a:gd name="connsiteX6" fmla="*/ 6385783 w 19135506"/>
              <a:gd name="connsiteY6" fmla="*/ 355114 h 3938179"/>
              <a:gd name="connsiteX7" fmla="*/ 6401890 w 19135506"/>
              <a:gd name="connsiteY7" fmla="*/ 355114 h 3938179"/>
              <a:gd name="connsiteX8" fmla="*/ 6401890 w 19135506"/>
              <a:gd name="connsiteY8" fmla="*/ 384400 h 3938179"/>
              <a:gd name="connsiteX9" fmla="*/ 6432022 w 19135506"/>
              <a:gd name="connsiteY9" fmla="*/ 384400 h 3938179"/>
              <a:gd name="connsiteX10" fmla="*/ 6432022 w 19135506"/>
              <a:gd name="connsiteY10" fmla="*/ 410662 h 3938179"/>
              <a:gd name="connsiteX11" fmla="*/ 6460211 w 19135506"/>
              <a:gd name="connsiteY11" fmla="*/ 410662 h 3938179"/>
              <a:gd name="connsiteX12" fmla="*/ 6460211 w 19135506"/>
              <a:gd name="connsiteY12" fmla="*/ 648473 h 3938179"/>
              <a:gd name="connsiteX13" fmla="*/ 6515492 w 19135506"/>
              <a:gd name="connsiteY13" fmla="*/ 648473 h 3938179"/>
              <a:gd name="connsiteX14" fmla="*/ 6515492 w 19135506"/>
              <a:gd name="connsiteY14" fmla="*/ 667492 h 3938179"/>
              <a:gd name="connsiteX15" fmla="*/ 6534331 w 19135506"/>
              <a:gd name="connsiteY15" fmla="*/ 667492 h 3938179"/>
              <a:gd name="connsiteX16" fmla="*/ 6534331 w 19135506"/>
              <a:gd name="connsiteY16" fmla="*/ 818313 h 3938179"/>
              <a:gd name="connsiteX17" fmla="*/ 6564496 w 19135506"/>
              <a:gd name="connsiteY17" fmla="*/ 818313 h 3938179"/>
              <a:gd name="connsiteX18" fmla="*/ 6564496 w 19135506"/>
              <a:gd name="connsiteY18" fmla="*/ 1099760 h 3938179"/>
              <a:gd name="connsiteX19" fmla="*/ 6589473 w 19135506"/>
              <a:gd name="connsiteY19" fmla="*/ 1099760 h 3938179"/>
              <a:gd name="connsiteX20" fmla="*/ 6589473 w 19135506"/>
              <a:gd name="connsiteY20" fmla="*/ 1065371 h 3938179"/>
              <a:gd name="connsiteX21" fmla="*/ 6622386 w 19135506"/>
              <a:gd name="connsiteY21" fmla="*/ 1065371 h 3938179"/>
              <a:gd name="connsiteX22" fmla="*/ 6622386 w 19135506"/>
              <a:gd name="connsiteY22" fmla="*/ 1033136 h 3938179"/>
              <a:gd name="connsiteX23" fmla="*/ 6654607 w 19135506"/>
              <a:gd name="connsiteY23" fmla="*/ 1033136 h 3938179"/>
              <a:gd name="connsiteX24" fmla="*/ 6654607 w 19135506"/>
              <a:gd name="connsiteY24" fmla="*/ 998898 h 3938179"/>
              <a:gd name="connsiteX25" fmla="*/ 6680488 w 19135506"/>
              <a:gd name="connsiteY25" fmla="*/ 998898 h 3938179"/>
              <a:gd name="connsiteX26" fmla="*/ 6680488 w 19135506"/>
              <a:gd name="connsiteY26" fmla="*/ 977694 h 3938179"/>
              <a:gd name="connsiteX27" fmla="*/ 6701683 w 19135506"/>
              <a:gd name="connsiteY27" fmla="*/ 977694 h 3938179"/>
              <a:gd name="connsiteX28" fmla="*/ 6701683 w 19135506"/>
              <a:gd name="connsiteY28" fmla="*/ 927363 h 3938179"/>
              <a:gd name="connsiteX29" fmla="*/ 6718882 w 19135506"/>
              <a:gd name="connsiteY29" fmla="*/ 927363 h 3938179"/>
              <a:gd name="connsiteX30" fmla="*/ 6718882 w 19135506"/>
              <a:gd name="connsiteY30" fmla="*/ 739185 h 3938179"/>
              <a:gd name="connsiteX31" fmla="*/ 6757099 w 19135506"/>
              <a:gd name="connsiteY31" fmla="*/ 739185 h 3938179"/>
              <a:gd name="connsiteX32" fmla="*/ 6757099 w 19135506"/>
              <a:gd name="connsiteY32" fmla="*/ 927363 h 3938179"/>
              <a:gd name="connsiteX33" fmla="*/ 6764219 w 19135506"/>
              <a:gd name="connsiteY33" fmla="*/ 927363 h 3938179"/>
              <a:gd name="connsiteX34" fmla="*/ 6764219 w 19135506"/>
              <a:gd name="connsiteY34" fmla="*/ 977694 h 3938179"/>
              <a:gd name="connsiteX35" fmla="*/ 6791055 w 19135506"/>
              <a:gd name="connsiteY35" fmla="*/ 977694 h 3938179"/>
              <a:gd name="connsiteX36" fmla="*/ 6791055 w 19135506"/>
              <a:gd name="connsiteY36" fmla="*/ 1025880 h 3938179"/>
              <a:gd name="connsiteX37" fmla="*/ 6806253 w 19135506"/>
              <a:gd name="connsiteY37" fmla="*/ 1025880 h 3938179"/>
              <a:gd name="connsiteX38" fmla="*/ 6806253 w 19135506"/>
              <a:gd name="connsiteY38" fmla="*/ 1049254 h 3938179"/>
              <a:gd name="connsiteX39" fmla="*/ 6819501 w 19135506"/>
              <a:gd name="connsiteY39" fmla="*/ 1049254 h 3938179"/>
              <a:gd name="connsiteX40" fmla="*/ 6819501 w 19135506"/>
              <a:gd name="connsiteY40" fmla="*/ 1092459 h 3938179"/>
              <a:gd name="connsiteX41" fmla="*/ 6839583 w 19135506"/>
              <a:gd name="connsiteY41" fmla="*/ 1092459 h 3938179"/>
              <a:gd name="connsiteX42" fmla="*/ 6839583 w 19135506"/>
              <a:gd name="connsiteY42" fmla="*/ 1126848 h 3938179"/>
              <a:gd name="connsiteX43" fmla="*/ 6859609 w 19135506"/>
              <a:gd name="connsiteY43" fmla="*/ 1126848 h 3938179"/>
              <a:gd name="connsiteX44" fmla="*/ 6859609 w 19135506"/>
              <a:gd name="connsiteY44" fmla="*/ 1163504 h 3938179"/>
              <a:gd name="connsiteX45" fmla="*/ 6870111 w 19135506"/>
              <a:gd name="connsiteY45" fmla="*/ 1163504 h 3938179"/>
              <a:gd name="connsiteX46" fmla="*/ 6870111 w 19135506"/>
              <a:gd name="connsiteY46" fmla="*/ 1193472 h 3938179"/>
              <a:gd name="connsiteX47" fmla="*/ 6886710 w 19135506"/>
              <a:gd name="connsiteY47" fmla="*/ 1193472 h 3938179"/>
              <a:gd name="connsiteX48" fmla="*/ 6886710 w 19135506"/>
              <a:gd name="connsiteY48" fmla="*/ 1241070 h 3938179"/>
              <a:gd name="connsiteX49" fmla="*/ 6916818 w 19135506"/>
              <a:gd name="connsiteY49" fmla="*/ 1241070 h 3938179"/>
              <a:gd name="connsiteX50" fmla="*/ 6916818 w 19135506"/>
              <a:gd name="connsiteY50" fmla="*/ 1288668 h 3938179"/>
              <a:gd name="connsiteX51" fmla="*/ 6960129 w 19135506"/>
              <a:gd name="connsiteY51" fmla="*/ 1288668 h 3938179"/>
              <a:gd name="connsiteX52" fmla="*/ 6960129 w 19135506"/>
              <a:gd name="connsiteY52" fmla="*/ 1886191 h 3938179"/>
              <a:gd name="connsiteX53" fmla="*/ 6989671 w 19135506"/>
              <a:gd name="connsiteY53" fmla="*/ 1886191 h 3938179"/>
              <a:gd name="connsiteX54" fmla="*/ 6989671 w 19135506"/>
              <a:gd name="connsiteY54" fmla="*/ 1920580 h 3938179"/>
              <a:gd name="connsiteX55" fmla="*/ 7012253 w 19135506"/>
              <a:gd name="connsiteY55" fmla="*/ 1920580 h 3938179"/>
              <a:gd name="connsiteX56" fmla="*/ 7012253 w 19135506"/>
              <a:gd name="connsiteY56" fmla="*/ 1981768 h 3938179"/>
              <a:gd name="connsiteX57" fmla="*/ 7029883 w 19135506"/>
              <a:gd name="connsiteY57" fmla="*/ 1981768 h 3938179"/>
              <a:gd name="connsiteX58" fmla="*/ 7029883 w 19135506"/>
              <a:gd name="connsiteY58" fmla="*/ 2075133 h 3938179"/>
              <a:gd name="connsiteX59" fmla="*/ 7046855 w 19135506"/>
              <a:gd name="connsiteY59" fmla="*/ 2075133 h 3938179"/>
              <a:gd name="connsiteX60" fmla="*/ 7046855 w 19135506"/>
              <a:gd name="connsiteY60" fmla="*/ 2513674 h 3938179"/>
              <a:gd name="connsiteX61" fmla="*/ 7097072 w 19135506"/>
              <a:gd name="connsiteY61" fmla="*/ 2513674 h 3938179"/>
              <a:gd name="connsiteX62" fmla="*/ 7097072 w 19135506"/>
              <a:gd name="connsiteY62" fmla="*/ 2455847 h 3938179"/>
              <a:gd name="connsiteX63" fmla="*/ 7123518 w 19135506"/>
              <a:gd name="connsiteY63" fmla="*/ 2455847 h 3938179"/>
              <a:gd name="connsiteX64" fmla="*/ 7123518 w 19135506"/>
              <a:gd name="connsiteY64" fmla="*/ 2387208 h 3938179"/>
              <a:gd name="connsiteX65" fmla="*/ 7152441 w 19135506"/>
              <a:gd name="connsiteY65" fmla="*/ 2387208 h 3938179"/>
              <a:gd name="connsiteX66" fmla="*/ 7152441 w 19135506"/>
              <a:gd name="connsiteY66" fmla="*/ 2313179 h 3938179"/>
              <a:gd name="connsiteX67" fmla="*/ 7169286 w 19135506"/>
              <a:gd name="connsiteY67" fmla="*/ 2313179 h 3938179"/>
              <a:gd name="connsiteX68" fmla="*/ 7169286 w 19135506"/>
              <a:gd name="connsiteY68" fmla="*/ 2283792 h 3938179"/>
              <a:gd name="connsiteX69" fmla="*/ 7186283 w 19135506"/>
              <a:gd name="connsiteY69" fmla="*/ 2283792 h 3938179"/>
              <a:gd name="connsiteX70" fmla="*/ 7186283 w 19135506"/>
              <a:gd name="connsiteY70" fmla="*/ 2251411 h 3938179"/>
              <a:gd name="connsiteX71" fmla="*/ 7203653 w 19135506"/>
              <a:gd name="connsiteY71" fmla="*/ 2251411 h 3938179"/>
              <a:gd name="connsiteX72" fmla="*/ 7203653 w 19135506"/>
              <a:gd name="connsiteY72" fmla="*/ 2283792 h 3938179"/>
              <a:gd name="connsiteX73" fmla="*/ 7220650 w 19135506"/>
              <a:gd name="connsiteY73" fmla="*/ 2283792 h 3938179"/>
              <a:gd name="connsiteX74" fmla="*/ 7220650 w 19135506"/>
              <a:gd name="connsiteY74" fmla="*/ 2313179 h 3938179"/>
              <a:gd name="connsiteX75" fmla="*/ 7235034 w 19135506"/>
              <a:gd name="connsiteY75" fmla="*/ 2313179 h 3938179"/>
              <a:gd name="connsiteX76" fmla="*/ 7235034 w 19135506"/>
              <a:gd name="connsiteY76" fmla="*/ 2345559 h 3938179"/>
              <a:gd name="connsiteX77" fmla="*/ 7267664 w 19135506"/>
              <a:gd name="connsiteY77" fmla="*/ 2345559 h 3938179"/>
              <a:gd name="connsiteX78" fmla="*/ 7267664 w 19135506"/>
              <a:gd name="connsiteY78" fmla="*/ 2407034 h 3938179"/>
              <a:gd name="connsiteX79" fmla="*/ 7301127 w 19135506"/>
              <a:gd name="connsiteY79" fmla="*/ 2407034 h 3938179"/>
              <a:gd name="connsiteX80" fmla="*/ 7301127 w 19135506"/>
              <a:gd name="connsiteY80" fmla="*/ 2467288 h 3938179"/>
              <a:gd name="connsiteX81" fmla="*/ 7330066 w 19135506"/>
              <a:gd name="connsiteY81" fmla="*/ 2467288 h 3938179"/>
              <a:gd name="connsiteX82" fmla="*/ 7330066 w 19135506"/>
              <a:gd name="connsiteY82" fmla="*/ 2525471 h 3938179"/>
              <a:gd name="connsiteX83" fmla="*/ 7366102 w 19135506"/>
              <a:gd name="connsiteY83" fmla="*/ 2525471 h 3938179"/>
              <a:gd name="connsiteX84" fmla="*/ 7366102 w 19135506"/>
              <a:gd name="connsiteY84" fmla="*/ 2577376 h 3938179"/>
              <a:gd name="connsiteX85" fmla="*/ 7395646 w 19135506"/>
              <a:gd name="connsiteY85" fmla="*/ 2577376 h 3938179"/>
              <a:gd name="connsiteX86" fmla="*/ 7395646 w 19135506"/>
              <a:gd name="connsiteY86" fmla="*/ 2671388 h 3938179"/>
              <a:gd name="connsiteX87" fmla="*/ 7464760 w 19135506"/>
              <a:gd name="connsiteY87" fmla="*/ 2671388 h 3938179"/>
              <a:gd name="connsiteX88" fmla="*/ 7464760 w 19135506"/>
              <a:gd name="connsiteY88" fmla="*/ 2810898 h 3938179"/>
              <a:gd name="connsiteX89" fmla="*/ 7485849 w 19135506"/>
              <a:gd name="connsiteY89" fmla="*/ 2810898 h 3938179"/>
              <a:gd name="connsiteX90" fmla="*/ 7485849 w 19135506"/>
              <a:gd name="connsiteY90" fmla="*/ 2829917 h 3938179"/>
              <a:gd name="connsiteX91" fmla="*/ 7683404 w 19135506"/>
              <a:gd name="connsiteY91" fmla="*/ 2829917 h 3938179"/>
              <a:gd name="connsiteX92" fmla="*/ 7683404 w 19135506"/>
              <a:gd name="connsiteY92" fmla="*/ 2787266 h 3938179"/>
              <a:gd name="connsiteX93" fmla="*/ 7728750 w 19135506"/>
              <a:gd name="connsiteY93" fmla="*/ 2787266 h 3938179"/>
              <a:gd name="connsiteX94" fmla="*/ 7728750 w 19135506"/>
              <a:gd name="connsiteY94" fmla="*/ 2297834 h 3938179"/>
              <a:gd name="connsiteX95" fmla="*/ 7959101 w 19135506"/>
              <a:gd name="connsiteY95" fmla="*/ 2297834 h 3938179"/>
              <a:gd name="connsiteX96" fmla="*/ 7959101 w 19135506"/>
              <a:gd name="connsiteY96" fmla="*/ 2268896 h 3938179"/>
              <a:gd name="connsiteX97" fmla="*/ 7971553 w 19135506"/>
              <a:gd name="connsiteY97" fmla="*/ 2268896 h 3938179"/>
              <a:gd name="connsiteX98" fmla="*/ 7971553 w 19135506"/>
              <a:gd name="connsiteY98" fmla="*/ 2230947 h 3938179"/>
              <a:gd name="connsiteX99" fmla="*/ 8007769 w 19135506"/>
              <a:gd name="connsiteY99" fmla="*/ 2230947 h 3938179"/>
              <a:gd name="connsiteX100" fmla="*/ 8007769 w 19135506"/>
              <a:gd name="connsiteY100" fmla="*/ 2184280 h 3938179"/>
              <a:gd name="connsiteX101" fmla="*/ 8468472 w 19135506"/>
              <a:gd name="connsiteY101" fmla="*/ 2184280 h 3938179"/>
              <a:gd name="connsiteX102" fmla="*/ 8468472 w 19135506"/>
              <a:gd name="connsiteY102" fmla="*/ 2197978 h 3938179"/>
              <a:gd name="connsiteX103" fmla="*/ 8509244 w 19135506"/>
              <a:gd name="connsiteY103" fmla="*/ 2197978 h 3938179"/>
              <a:gd name="connsiteX104" fmla="*/ 8509244 w 19135506"/>
              <a:gd name="connsiteY104" fmla="*/ 2216997 h 3938179"/>
              <a:gd name="connsiteX105" fmla="*/ 8530734 w 19135506"/>
              <a:gd name="connsiteY105" fmla="*/ 2216997 h 3938179"/>
              <a:gd name="connsiteX106" fmla="*/ 8530734 w 19135506"/>
              <a:gd name="connsiteY106" fmla="*/ 2243731 h 3938179"/>
              <a:gd name="connsiteX107" fmla="*/ 8559315 w 19135506"/>
              <a:gd name="connsiteY107" fmla="*/ 2243731 h 3938179"/>
              <a:gd name="connsiteX108" fmla="*/ 8559315 w 19135506"/>
              <a:gd name="connsiteY108" fmla="*/ 2353512 h 3938179"/>
              <a:gd name="connsiteX109" fmla="*/ 8698824 w 19135506"/>
              <a:gd name="connsiteY109" fmla="*/ 2353512 h 3938179"/>
              <a:gd name="connsiteX110" fmla="*/ 8698824 w 19135506"/>
              <a:gd name="connsiteY110" fmla="*/ 2268897 h 3938179"/>
              <a:gd name="connsiteX111" fmla="*/ 8814000 w 19135506"/>
              <a:gd name="connsiteY111" fmla="*/ 2268897 h 3938179"/>
              <a:gd name="connsiteX112" fmla="*/ 8814000 w 19135506"/>
              <a:gd name="connsiteY112" fmla="*/ 2119653 h 3938179"/>
              <a:gd name="connsiteX113" fmla="*/ 9026510 w 19135506"/>
              <a:gd name="connsiteY113" fmla="*/ 2119653 h 3938179"/>
              <a:gd name="connsiteX114" fmla="*/ 9026510 w 19135506"/>
              <a:gd name="connsiteY114" fmla="*/ 2268897 h 3938179"/>
              <a:gd name="connsiteX115" fmla="*/ 9026510 w 19135506"/>
              <a:gd name="connsiteY115" fmla="*/ 2297835 h 3938179"/>
              <a:gd name="connsiteX116" fmla="*/ 9108806 w 19135506"/>
              <a:gd name="connsiteY116" fmla="*/ 2297835 h 3938179"/>
              <a:gd name="connsiteX117" fmla="*/ 9108806 w 19135506"/>
              <a:gd name="connsiteY117" fmla="*/ 2437606 h 3938179"/>
              <a:gd name="connsiteX118" fmla="*/ 9141686 w 19135506"/>
              <a:gd name="connsiteY118" fmla="*/ 2437606 h 3938179"/>
              <a:gd name="connsiteX119" fmla="*/ 9141686 w 19135506"/>
              <a:gd name="connsiteY119" fmla="*/ 2577377 h 3938179"/>
              <a:gd name="connsiteX120" fmla="*/ 9173913 w 19135506"/>
              <a:gd name="connsiteY120" fmla="*/ 2577377 h 3938179"/>
              <a:gd name="connsiteX121" fmla="*/ 9173913 w 19135506"/>
              <a:gd name="connsiteY121" fmla="*/ 2655211 h 3938179"/>
              <a:gd name="connsiteX122" fmla="*/ 9226037 w 19135506"/>
              <a:gd name="connsiteY122" fmla="*/ 2655211 h 3938179"/>
              <a:gd name="connsiteX123" fmla="*/ 9226037 w 19135506"/>
              <a:gd name="connsiteY123" fmla="*/ 2623327 h 3938179"/>
              <a:gd name="connsiteX124" fmla="*/ 9244019 w 19135506"/>
              <a:gd name="connsiteY124" fmla="*/ 2623327 h 3938179"/>
              <a:gd name="connsiteX125" fmla="*/ 9244019 w 19135506"/>
              <a:gd name="connsiteY125" fmla="*/ 2593935 h 3938179"/>
              <a:gd name="connsiteX126" fmla="*/ 9259890 w 19135506"/>
              <a:gd name="connsiteY126" fmla="*/ 2593935 h 3938179"/>
              <a:gd name="connsiteX127" fmla="*/ 9259890 w 19135506"/>
              <a:gd name="connsiteY127" fmla="*/ 2573651 h 3938179"/>
              <a:gd name="connsiteX128" fmla="*/ 9316232 w 19135506"/>
              <a:gd name="connsiteY128" fmla="*/ 2573651 h 3938179"/>
              <a:gd name="connsiteX129" fmla="*/ 9316232 w 19135506"/>
              <a:gd name="connsiteY129" fmla="*/ 2539103 h 3938179"/>
              <a:gd name="connsiteX130" fmla="*/ 9438547 w 19135506"/>
              <a:gd name="connsiteY130" fmla="*/ 2539103 h 3938179"/>
              <a:gd name="connsiteX131" fmla="*/ 9438547 w 19135506"/>
              <a:gd name="connsiteY131" fmla="*/ 2573651 h 3938179"/>
              <a:gd name="connsiteX132" fmla="*/ 9462881 w 19135506"/>
              <a:gd name="connsiteY132" fmla="*/ 2573651 h 3938179"/>
              <a:gd name="connsiteX133" fmla="*/ 9462881 w 19135506"/>
              <a:gd name="connsiteY133" fmla="*/ 2593598 h 3938179"/>
              <a:gd name="connsiteX134" fmla="*/ 9504779 w 19135506"/>
              <a:gd name="connsiteY134" fmla="*/ 2593598 h 3938179"/>
              <a:gd name="connsiteX135" fmla="*/ 9504779 w 19135506"/>
              <a:gd name="connsiteY135" fmla="*/ 2579547 h 3938179"/>
              <a:gd name="connsiteX136" fmla="*/ 9535775 w 19135506"/>
              <a:gd name="connsiteY136" fmla="*/ 2579547 h 3938179"/>
              <a:gd name="connsiteX137" fmla="*/ 9535775 w 19135506"/>
              <a:gd name="connsiteY137" fmla="*/ 2548438 h 3938179"/>
              <a:gd name="connsiteX138" fmla="*/ 9769854 w 19135506"/>
              <a:gd name="connsiteY138" fmla="*/ 2548438 h 3938179"/>
              <a:gd name="connsiteX139" fmla="*/ 9769854 w 19135506"/>
              <a:gd name="connsiteY139" fmla="*/ 2610542 h 3938179"/>
              <a:gd name="connsiteX140" fmla="*/ 9947684 w 19135506"/>
              <a:gd name="connsiteY140" fmla="*/ 2610542 h 3938179"/>
              <a:gd name="connsiteX141" fmla="*/ 9947684 w 19135506"/>
              <a:gd name="connsiteY141" fmla="*/ 2736611 h 3938179"/>
              <a:gd name="connsiteX142" fmla="*/ 10000832 w 19135506"/>
              <a:gd name="connsiteY142" fmla="*/ 2736611 h 3938179"/>
              <a:gd name="connsiteX143" fmla="*/ 10000832 w 19135506"/>
              <a:gd name="connsiteY143" fmla="*/ 2388321 h 3938179"/>
              <a:gd name="connsiteX144" fmla="*/ 10034600 w 19135506"/>
              <a:gd name="connsiteY144" fmla="*/ 2388321 h 3938179"/>
              <a:gd name="connsiteX145" fmla="*/ 10034600 w 19135506"/>
              <a:gd name="connsiteY145" fmla="*/ 2356755 h 3938179"/>
              <a:gd name="connsiteX146" fmla="*/ 10050084 w 19135506"/>
              <a:gd name="connsiteY146" fmla="*/ 2356755 h 3938179"/>
              <a:gd name="connsiteX147" fmla="*/ 10050084 w 19135506"/>
              <a:gd name="connsiteY147" fmla="*/ 2315516 h 3938179"/>
              <a:gd name="connsiteX148" fmla="*/ 10067327 w 19135506"/>
              <a:gd name="connsiteY148" fmla="*/ 2315516 h 3938179"/>
              <a:gd name="connsiteX149" fmla="*/ 10067327 w 19135506"/>
              <a:gd name="connsiteY149" fmla="*/ 2040937 h 3938179"/>
              <a:gd name="connsiteX150" fmla="*/ 10082395 w 19135506"/>
              <a:gd name="connsiteY150" fmla="*/ 2040937 h 3938179"/>
              <a:gd name="connsiteX151" fmla="*/ 10082395 w 19135506"/>
              <a:gd name="connsiteY151" fmla="*/ 2027316 h 3938179"/>
              <a:gd name="connsiteX152" fmla="*/ 10112025 w 19135506"/>
              <a:gd name="connsiteY152" fmla="*/ 2027316 h 3938179"/>
              <a:gd name="connsiteX153" fmla="*/ 10112025 w 19135506"/>
              <a:gd name="connsiteY153" fmla="*/ 1791012 h 3938179"/>
              <a:gd name="connsiteX154" fmla="*/ 10153717 w 19135506"/>
              <a:gd name="connsiteY154" fmla="*/ 1791012 h 3938179"/>
              <a:gd name="connsiteX155" fmla="*/ 10153717 w 19135506"/>
              <a:gd name="connsiteY155" fmla="*/ 2027316 h 3938179"/>
              <a:gd name="connsiteX156" fmla="*/ 10171076 w 19135506"/>
              <a:gd name="connsiteY156" fmla="*/ 2027316 h 3938179"/>
              <a:gd name="connsiteX157" fmla="*/ 10171076 w 19135506"/>
              <a:gd name="connsiteY157" fmla="*/ 2040937 h 3938179"/>
              <a:gd name="connsiteX158" fmla="*/ 10183415 w 19135506"/>
              <a:gd name="connsiteY158" fmla="*/ 2040937 h 3938179"/>
              <a:gd name="connsiteX159" fmla="*/ 10183415 w 19135506"/>
              <a:gd name="connsiteY159" fmla="*/ 2238405 h 3938179"/>
              <a:gd name="connsiteX160" fmla="*/ 10214311 w 19135506"/>
              <a:gd name="connsiteY160" fmla="*/ 2238405 h 3938179"/>
              <a:gd name="connsiteX161" fmla="*/ 10214311 w 19135506"/>
              <a:gd name="connsiteY161" fmla="*/ 2278506 h 3938179"/>
              <a:gd name="connsiteX162" fmla="*/ 10242721 w 19135506"/>
              <a:gd name="connsiteY162" fmla="*/ 2278506 h 3938179"/>
              <a:gd name="connsiteX163" fmla="*/ 10242721 w 19135506"/>
              <a:gd name="connsiteY163" fmla="*/ 2315516 h 3938179"/>
              <a:gd name="connsiteX164" fmla="*/ 10245675 w 19135506"/>
              <a:gd name="connsiteY164" fmla="*/ 2315516 h 3938179"/>
              <a:gd name="connsiteX165" fmla="*/ 10245675 w 19135506"/>
              <a:gd name="connsiteY165" fmla="*/ 2321757 h 3938179"/>
              <a:gd name="connsiteX166" fmla="*/ 10260855 w 19135506"/>
              <a:gd name="connsiteY166" fmla="*/ 2321757 h 3938179"/>
              <a:gd name="connsiteX167" fmla="*/ 10260855 w 19135506"/>
              <a:gd name="connsiteY167" fmla="*/ 2351382 h 3938179"/>
              <a:gd name="connsiteX168" fmla="*/ 10283960 w 19135506"/>
              <a:gd name="connsiteY168" fmla="*/ 2351382 h 3938179"/>
              <a:gd name="connsiteX169" fmla="*/ 10283960 w 19135506"/>
              <a:gd name="connsiteY169" fmla="*/ 2554305 h 3938179"/>
              <a:gd name="connsiteX170" fmla="*/ 10295558 w 19135506"/>
              <a:gd name="connsiteY170" fmla="*/ 2554305 h 3938179"/>
              <a:gd name="connsiteX171" fmla="*/ 10295558 w 19135506"/>
              <a:gd name="connsiteY171" fmla="*/ 2571391 h 3938179"/>
              <a:gd name="connsiteX172" fmla="*/ 10444133 w 19135506"/>
              <a:gd name="connsiteY172" fmla="*/ 2571391 h 3938179"/>
              <a:gd name="connsiteX173" fmla="*/ 10444133 w 19135506"/>
              <a:gd name="connsiteY173" fmla="*/ 2607108 h 3938179"/>
              <a:gd name="connsiteX174" fmla="*/ 10509734 w 19135506"/>
              <a:gd name="connsiteY174" fmla="*/ 2607108 h 3938179"/>
              <a:gd name="connsiteX175" fmla="*/ 10509734 w 19135506"/>
              <a:gd name="connsiteY175" fmla="*/ 2637020 h 3938179"/>
              <a:gd name="connsiteX176" fmla="*/ 10532929 w 19135506"/>
              <a:gd name="connsiteY176" fmla="*/ 2637020 h 3938179"/>
              <a:gd name="connsiteX177" fmla="*/ 10532929 w 19135506"/>
              <a:gd name="connsiteY177" fmla="*/ 2672886 h 3938179"/>
              <a:gd name="connsiteX178" fmla="*/ 10617532 w 19135506"/>
              <a:gd name="connsiteY178" fmla="*/ 2672886 h 3938179"/>
              <a:gd name="connsiteX179" fmla="*/ 10617532 w 19135506"/>
              <a:gd name="connsiteY179" fmla="*/ 2632774 h 3938179"/>
              <a:gd name="connsiteX180" fmla="*/ 10643128 w 19135506"/>
              <a:gd name="connsiteY180" fmla="*/ 2632774 h 3938179"/>
              <a:gd name="connsiteX181" fmla="*/ 10643128 w 19135506"/>
              <a:gd name="connsiteY181" fmla="*/ 2552816 h 3938179"/>
              <a:gd name="connsiteX182" fmla="*/ 10667686 w 19135506"/>
              <a:gd name="connsiteY182" fmla="*/ 2552816 h 3938179"/>
              <a:gd name="connsiteX183" fmla="*/ 10667686 w 19135506"/>
              <a:gd name="connsiteY183" fmla="*/ 2442411 h 3938179"/>
              <a:gd name="connsiteX184" fmla="*/ 10737430 w 19135506"/>
              <a:gd name="connsiteY184" fmla="*/ 2442411 h 3938179"/>
              <a:gd name="connsiteX185" fmla="*/ 10737430 w 19135506"/>
              <a:gd name="connsiteY185" fmla="*/ 2289074 h 3938179"/>
              <a:gd name="connsiteX186" fmla="*/ 10767088 w 19135506"/>
              <a:gd name="connsiteY186" fmla="*/ 2289074 h 3938179"/>
              <a:gd name="connsiteX187" fmla="*/ 10767088 w 19135506"/>
              <a:gd name="connsiteY187" fmla="*/ 2254766 h 3938179"/>
              <a:gd name="connsiteX188" fmla="*/ 10790857 w 19135506"/>
              <a:gd name="connsiteY188" fmla="*/ 2254766 h 3938179"/>
              <a:gd name="connsiteX189" fmla="*/ 10790857 w 19135506"/>
              <a:gd name="connsiteY189" fmla="*/ 2133566 h 3938179"/>
              <a:gd name="connsiteX190" fmla="*/ 10821011 w 19135506"/>
              <a:gd name="connsiteY190" fmla="*/ 2133566 h 3938179"/>
              <a:gd name="connsiteX191" fmla="*/ 10821011 w 19135506"/>
              <a:gd name="connsiteY191" fmla="*/ 2025610 h 3938179"/>
              <a:gd name="connsiteX192" fmla="*/ 10855220 w 19135506"/>
              <a:gd name="connsiteY192" fmla="*/ 2025610 h 3938179"/>
              <a:gd name="connsiteX193" fmla="*/ 10855220 w 19135506"/>
              <a:gd name="connsiteY193" fmla="*/ 1940783 h 3938179"/>
              <a:gd name="connsiteX194" fmla="*/ 10898250 w 19135506"/>
              <a:gd name="connsiteY194" fmla="*/ 1940783 h 3938179"/>
              <a:gd name="connsiteX195" fmla="*/ 10898250 w 19135506"/>
              <a:gd name="connsiteY195" fmla="*/ 1839684 h 3938179"/>
              <a:gd name="connsiteX196" fmla="*/ 11256137 w 19135506"/>
              <a:gd name="connsiteY196" fmla="*/ 1839684 h 3938179"/>
              <a:gd name="connsiteX197" fmla="*/ 11256137 w 19135506"/>
              <a:gd name="connsiteY197" fmla="*/ 1940992 h 3938179"/>
              <a:gd name="connsiteX198" fmla="*/ 11288268 w 19135506"/>
              <a:gd name="connsiteY198" fmla="*/ 1940992 h 3938179"/>
              <a:gd name="connsiteX199" fmla="*/ 11288268 w 19135506"/>
              <a:gd name="connsiteY199" fmla="*/ 2001263 h 3938179"/>
              <a:gd name="connsiteX200" fmla="*/ 11310880 w 19135506"/>
              <a:gd name="connsiteY200" fmla="*/ 2001263 h 3938179"/>
              <a:gd name="connsiteX201" fmla="*/ 11310880 w 19135506"/>
              <a:gd name="connsiteY201" fmla="*/ 2107633 h 3938179"/>
              <a:gd name="connsiteX202" fmla="*/ 11345465 w 19135506"/>
              <a:gd name="connsiteY202" fmla="*/ 2107633 h 3938179"/>
              <a:gd name="connsiteX203" fmla="*/ 11345465 w 19135506"/>
              <a:gd name="connsiteY203" fmla="*/ 2282390 h 3938179"/>
              <a:gd name="connsiteX204" fmla="*/ 11376523 w 19135506"/>
              <a:gd name="connsiteY204" fmla="*/ 2282390 h 3938179"/>
              <a:gd name="connsiteX205" fmla="*/ 11376523 w 19135506"/>
              <a:gd name="connsiteY205" fmla="*/ 2401984 h 3938179"/>
              <a:gd name="connsiteX206" fmla="*/ 11399203 w 19135506"/>
              <a:gd name="connsiteY206" fmla="*/ 2401984 h 3938179"/>
              <a:gd name="connsiteX207" fmla="*/ 11399203 w 19135506"/>
              <a:gd name="connsiteY207" fmla="*/ 2533507 h 3938179"/>
              <a:gd name="connsiteX208" fmla="*/ 11423397 w 19135506"/>
              <a:gd name="connsiteY208" fmla="*/ 2533507 h 3938179"/>
              <a:gd name="connsiteX209" fmla="*/ 11423397 w 19135506"/>
              <a:gd name="connsiteY209" fmla="*/ 2564451 h 3938179"/>
              <a:gd name="connsiteX210" fmla="*/ 11447590 w 19135506"/>
              <a:gd name="connsiteY210" fmla="*/ 2564451 h 3938179"/>
              <a:gd name="connsiteX211" fmla="*/ 11447590 w 19135506"/>
              <a:gd name="connsiteY211" fmla="*/ 2510229 h 3938179"/>
              <a:gd name="connsiteX212" fmla="*/ 11483303 w 19135506"/>
              <a:gd name="connsiteY212" fmla="*/ 2510229 h 3938179"/>
              <a:gd name="connsiteX213" fmla="*/ 11483303 w 19135506"/>
              <a:gd name="connsiteY213" fmla="*/ 2458114 h 3938179"/>
              <a:gd name="connsiteX214" fmla="*/ 11506653 w 19135506"/>
              <a:gd name="connsiteY214" fmla="*/ 2458114 h 3938179"/>
              <a:gd name="connsiteX215" fmla="*/ 11506653 w 19135506"/>
              <a:gd name="connsiteY215" fmla="*/ 2233760 h 3938179"/>
              <a:gd name="connsiteX216" fmla="*/ 11537922 w 19135506"/>
              <a:gd name="connsiteY216" fmla="*/ 2233760 h 3938179"/>
              <a:gd name="connsiteX217" fmla="*/ 11537922 w 19135506"/>
              <a:gd name="connsiteY217" fmla="*/ 2458114 h 3938179"/>
              <a:gd name="connsiteX218" fmla="*/ 11561273 w 19135506"/>
              <a:gd name="connsiteY218" fmla="*/ 2458114 h 3938179"/>
              <a:gd name="connsiteX219" fmla="*/ 11561273 w 19135506"/>
              <a:gd name="connsiteY219" fmla="*/ 2510229 h 3938179"/>
              <a:gd name="connsiteX220" fmla="*/ 11596986 w 19135506"/>
              <a:gd name="connsiteY220" fmla="*/ 2510229 h 3938179"/>
              <a:gd name="connsiteX221" fmla="*/ 11596986 w 19135506"/>
              <a:gd name="connsiteY221" fmla="*/ 2554405 h 3938179"/>
              <a:gd name="connsiteX222" fmla="*/ 11626796 w 19135506"/>
              <a:gd name="connsiteY222" fmla="*/ 2554405 h 3938179"/>
              <a:gd name="connsiteX223" fmla="*/ 11626796 w 19135506"/>
              <a:gd name="connsiteY223" fmla="*/ 2591693 h 3938179"/>
              <a:gd name="connsiteX224" fmla="*/ 11656050 w 19135506"/>
              <a:gd name="connsiteY224" fmla="*/ 2591693 h 3938179"/>
              <a:gd name="connsiteX225" fmla="*/ 11656050 w 19135506"/>
              <a:gd name="connsiteY225" fmla="*/ 2900381 h 3938179"/>
              <a:gd name="connsiteX226" fmla="*/ 11707155 w 19135506"/>
              <a:gd name="connsiteY226" fmla="*/ 2900381 h 3938179"/>
              <a:gd name="connsiteX227" fmla="*/ 11707155 w 19135506"/>
              <a:gd name="connsiteY227" fmla="*/ 2572489 h 3938179"/>
              <a:gd name="connsiteX228" fmla="*/ 11729414 w 19135506"/>
              <a:gd name="connsiteY228" fmla="*/ 2572489 h 3938179"/>
              <a:gd name="connsiteX229" fmla="*/ 11729414 w 19135506"/>
              <a:gd name="connsiteY229" fmla="*/ 1346803 h 3938179"/>
              <a:gd name="connsiteX230" fmla="*/ 11762517 w 19135506"/>
              <a:gd name="connsiteY230" fmla="*/ 1346803 h 3938179"/>
              <a:gd name="connsiteX231" fmla="*/ 11762517 w 19135506"/>
              <a:gd name="connsiteY231" fmla="*/ 1228203 h 3938179"/>
              <a:gd name="connsiteX232" fmla="*/ 11788935 w 19135506"/>
              <a:gd name="connsiteY232" fmla="*/ 1228203 h 3938179"/>
              <a:gd name="connsiteX233" fmla="*/ 11788935 w 19135506"/>
              <a:gd name="connsiteY233" fmla="*/ 1190159 h 3938179"/>
              <a:gd name="connsiteX234" fmla="*/ 11800933 w 19135506"/>
              <a:gd name="connsiteY234" fmla="*/ 1190159 h 3938179"/>
              <a:gd name="connsiteX235" fmla="*/ 11800933 w 19135506"/>
              <a:gd name="connsiteY235" fmla="*/ 1181592 h 3938179"/>
              <a:gd name="connsiteX236" fmla="*/ 12000670 w 19135506"/>
              <a:gd name="connsiteY236" fmla="*/ 1181592 h 3938179"/>
              <a:gd name="connsiteX237" fmla="*/ 12000670 w 19135506"/>
              <a:gd name="connsiteY237" fmla="*/ 1190159 h 3938179"/>
              <a:gd name="connsiteX238" fmla="*/ 12000670 w 19135506"/>
              <a:gd name="connsiteY238" fmla="*/ 1228203 h 3938179"/>
              <a:gd name="connsiteX239" fmla="*/ 12012668 w 19135506"/>
              <a:gd name="connsiteY239" fmla="*/ 1228203 h 3938179"/>
              <a:gd name="connsiteX240" fmla="*/ 12012668 w 19135506"/>
              <a:gd name="connsiteY240" fmla="*/ 1346803 h 3938179"/>
              <a:gd name="connsiteX241" fmla="*/ 12044125 w 19135506"/>
              <a:gd name="connsiteY241" fmla="*/ 1346803 h 3938179"/>
              <a:gd name="connsiteX242" fmla="*/ 12044125 w 19135506"/>
              <a:gd name="connsiteY242" fmla="*/ 2131891 h 3938179"/>
              <a:gd name="connsiteX243" fmla="*/ 12051301 w 19135506"/>
              <a:gd name="connsiteY243" fmla="*/ 2131891 h 3938179"/>
              <a:gd name="connsiteX244" fmla="*/ 12051301 w 19135506"/>
              <a:gd name="connsiteY244" fmla="*/ 2160131 h 3938179"/>
              <a:gd name="connsiteX245" fmla="*/ 12067779 w 19135506"/>
              <a:gd name="connsiteY245" fmla="*/ 2160131 h 3938179"/>
              <a:gd name="connsiteX246" fmla="*/ 12067779 w 19135506"/>
              <a:gd name="connsiteY246" fmla="*/ 2150364 h 3938179"/>
              <a:gd name="connsiteX247" fmla="*/ 12086252 w 19135506"/>
              <a:gd name="connsiteY247" fmla="*/ 2131891 h 3938179"/>
              <a:gd name="connsiteX248" fmla="*/ 12213966 w 19135506"/>
              <a:gd name="connsiteY248" fmla="*/ 2131891 h 3938179"/>
              <a:gd name="connsiteX249" fmla="*/ 12232439 w 19135506"/>
              <a:gd name="connsiteY249" fmla="*/ 2150364 h 3938179"/>
              <a:gd name="connsiteX250" fmla="*/ 12232439 w 19135506"/>
              <a:gd name="connsiteY250" fmla="*/ 2160131 h 3938179"/>
              <a:gd name="connsiteX251" fmla="*/ 12268355 w 19135506"/>
              <a:gd name="connsiteY251" fmla="*/ 2160131 h 3938179"/>
              <a:gd name="connsiteX252" fmla="*/ 12268355 w 19135506"/>
              <a:gd name="connsiteY252" fmla="*/ 2196980 h 3938179"/>
              <a:gd name="connsiteX253" fmla="*/ 12290198 w 19135506"/>
              <a:gd name="connsiteY253" fmla="*/ 2196980 h 3938179"/>
              <a:gd name="connsiteX254" fmla="*/ 12290199 w 19135506"/>
              <a:gd name="connsiteY254" fmla="*/ 2196980 h 3938179"/>
              <a:gd name="connsiteX255" fmla="*/ 12290199 w 19135506"/>
              <a:gd name="connsiteY255" fmla="*/ 2225219 h 3938179"/>
              <a:gd name="connsiteX256" fmla="*/ 12333389 w 19135506"/>
              <a:gd name="connsiteY256" fmla="*/ 2225219 h 3938179"/>
              <a:gd name="connsiteX257" fmla="*/ 12333389 w 19135506"/>
              <a:gd name="connsiteY257" fmla="*/ 2481795 h 3938179"/>
              <a:gd name="connsiteX258" fmla="*/ 12441243 w 19135506"/>
              <a:gd name="connsiteY258" fmla="*/ 2481795 h 3938179"/>
              <a:gd name="connsiteX259" fmla="*/ 12441243 w 19135506"/>
              <a:gd name="connsiteY259" fmla="*/ 2453494 h 3938179"/>
              <a:gd name="connsiteX260" fmla="*/ 12482965 w 19135506"/>
              <a:gd name="connsiteY260" fmla="*/ 2453494 h 3938179"/>
              <a:gd name="connsiteX261" fmla="*/ 12482965 w 19135506"/>
              <a:gd name="connsiteY261" fmla="*/ 2135997 h 3938179"/>
              <a:gd name="connsiteX262" fmla="*/ 12503282 w 19135506"/>
              <a:gd name="connsiteY262" fmla="*/ 2135997 h 3938179"/>
              <a:gd name="connsiteX263" fmla="*/ 12503282 w 19135506"/>
              <a:gd name="connsiteY263" fmla="*/ 2099529 h 3938179"/>
              <a:gd name="connsiteX264" fmla="*/ 12533260 w 19135506"/>
              <a:gd name="connsiteY264" fmla="*/ 2099529 h 3938179"/>
              <a:gd name="connsiteX265" fmla="*/ 12533260 w 19135506"/>
              <a:gd name="connsiteY265" fmla="*/ 2063063 h 3938179"/>
              <a:gd name="connsiteX266" fmla="*/ 12682979 w 19135506"/>
              <a:gd name="connsiteY266" fmla="*/ 2063063 h 3938179"/>
              <a:gd name="connsiteX267" fmla="*/ 12682979 w 19135506"/>
              <a:gd name="connsiteY267" fmla="*/ 2099529 h 3938179"/>
              <a:gd name="connsiteX268" fmla="*/ 12756769 w 19135506"/>
              <a:gd name="connsiteY268" fmla="*/ 2099529 h 3938179"/>
              <a:gd name="connsiteX269" fmla="*/ 12756769 w 19135506"/>
              <a:gd name="connsiteY269" fmla="*/ 2420686 h 3938179"/>
              <a:gd name="connsiteX270" fmla="*/ 12791146 w 19135506"/>
              <a:gd name="connsiteY270" fmla="*/ 2420686 h 3938179"/>
              <a:gd name="connsiteX271" fmla="*/ 12791146 w 19135506"/>
              <a:gd name="connsiteY271" fmla="*/ 2225219 h 3938179"/>
              <a:gd name="connsiteX272" fmla="*/ 12832556 w 19135506"/>
              <a:gd name="connsiteY272" fmla="*/ 2225219 h 3938179"/>
              <a:gd name="connsiteX273" fmla="*/ 12832556 w 19135506"/>
              <a:gd name="connsiteY273" fmla="*/ 2131890 h 3938179"/>
              <a:gd name="connsiteX274" fmla="*/ 12862851 w 19135506"/>
              <a:gd name="connsiteY274" fmla="*/ 2131890 h 3938179"/>
              <a:gd name="connsiteX275" fmla="*/ 12862851 w 19135506"/>
              <a:gd name="connsiteY275" fmla="*/ 2099529 h 3938179"/>
              <a:gd name="connsiteX276" fmla="*/ 12880771 w 19135506"/>
              <a:gd name="connsiteY276" fmla="*/ 2099529 h 3938179"/>
              <a:gd name="connsiteX277" fmla="*/ 12880771 w 19135506"/>
              <a:gd name="connsiteY277" fmla="*/ 2063063 h 3938179"/>
              <a:gd name="connsiteX278" fmla="*/ 13012571 w 19135506"/>
              <a:gd name="connsiteY278" fmla="*/ 2063063 h 3938179"/>
              <a:gd name="connsiteX279" fmla="*/ 13012571 w 19135506"/>
              <a:gd name="connsiteY279" fmla="*/ 2099529 h 3938179"/>
              <a:gd name="connsiteX280" fmla="*/ 13044870 w 19135506"/>
              <a:gd name="connsiteY280" fmla="*/ 2099529 h 3938179"/>
              <a:gd name="connsiteX281" fmla="*/ 13044870 w 19135506"/>
              <a:gd name="connsiteY281" fmla="*/ 2131891 h 3938179"/>
              <a:gd name="connsiteX282" fmla="*/ 13070899 w 19135506"/>
              <a:gd name="connsiteY282" fmla="*/ 2131891 h 3938179"/>
              <a:gd name="connsiteX283" fmla="*/ 13070899 w 19135506"/>
              <a:gd name="connsiteY283" fmla="*/ 2233829 h 3938179"/>
              <a:gd name="connsiteX284" fmla="*/ 13122652 w 19135506"/>
              <a:gd name="connsiteY284" fmla="*/ 2233829 h 3938179"/>
              <a:gd name="connsiteX285" fmla="*/ 13122652 w 19135506"/>
              <a:gd name="connsiteY285" fmla="*/ 2261239 h 3938179"/>
              <a:gd name="connsiteX286" fmla="*/ 13134961 w 19135506"/>
              <a:gd name="connsiteY286" fmla="*/ 2261239 h 3938179"/>
              <a:gd name="connsiteX287" fmla="*/ 13134961 w 19135506"/>
              <a:gd name="connsiteY287" fmla="*/ 2322279 h 3938179"/>
              <a:gd name="connsiteX288" fmla="*/ 13296300 w 19135506"/>
              <a:gd name="connsiteY288" fmla="*/ 2322279 h 3938179"/>
              <a:gd name="connsiteX289" fmla="*/ 13296300 w 19135506"/>
              <a:gd name="connsiteY289" fmla="*/ 2322278 h 3938179"/>
              <a:gd name="connsiteX290" fmla="*/ 13296299 w 19135506"/>
              <a:gd name="connsiteY290" fmla="*/ 2322278 h 3938179"/>
              <a:gd name="connsiteX291" fmla="*/ 13296299 w 19135506"/>
              <a:gd name="connsiteY291" fmla="*/ 2186441 h 3938179"/>
              <a:gd name="connsiteX292" fmla="*/ 13296299 w 19135506"/>
              <a:gd name="connsiteY292" fmla="*/ 1319571 h 3938179"/>
              <a:gd name="connsiteX293" fmla="*/ 13296299 w 19135506"/>
              <a:gd name="connsiteY293" fmla="*/ 1189176 h 3938179"/>
              <a:gd name="connsiteX294" fmla="*/ 13329212 w 19135506"/>
              <a:gd name="connsiteY294" fmla="*/ 1189176 h 3938179"/>
              <a:gd name="connsiteX295" fmla="*/ 13329212 w 19135506"/>
              <a:gd name="connsiteY295" fmla="*/ 944714 h 3938179"/>
              <a:gd name="connsiteX296" fmla="*/ 13365590 w 19135506"/>
              <a:gd name="connsiteY296" fmla="*/ 944714 h 3938179"/>
              <a:gd name="connsiteX297" fmla="*/ 13365590 w 19135506"/>
              <a:gd name="connsiteY297" fmla="*/ 817109 h 3938179"/>
              <a:gd name="connsiteX298" fmla="*/ 13393460 w 19135506"/>
              <a:gd name="connsiteY298" fmla="*/ 817109 h 3938179"/>
              <a:gd name="connsiteX299" fmla="*/ 13393460 w 19135506"/>
              <a:gd name="connsiteY299" fmla="*/ 593980 h 3938179"/>
              <a:gd name="connsiteX300" fmla="*/ 13420895 w 19135506"/>
              <a:gd name="connsiteY300" fmla="*/ 593980 h 3938179"/>
              <a:gd name="connsiteX301" fmla="*/ 13420895 w 19135506"/>
              <a:gd name="connsiteY301" fmla="*/ 561289 h 3938179"/>
              <a:gd name="connsiteX302" fmla="*/ 13448435 w 19135506"/>
              <a:gd name="connsiteY302" fmla="*/ 561289 h 3938179"/>
              <a:gd name="connsiteX303" fmla="*/ 13448435 w 19135506"/>
              <a:gd name="connsiteY303" fmla="*/ 534615 h 3938179"/>
              <a:gd name="connsiteX304" fmla="*/ 13466637 w 19135506"/>
              <a:gd name="connsiteY304" fmla="*/ 534615 h 3938179"/>
              <a:gd name="connsiteX305" fmla="*/ 13466637 w 19135506"/>
              <a:gd name="connsiteY305" fmla="*/ 495809 h 3938179"/>
              <a:gd name="connsiteX306" fmla="*/ 13475295 w 19135506"/>
              <a:gd name="connsiteY306" fmla="*/ 495809 h 3938179"/>
              <a:gd name="connsiteX307" fmla="*/ 13475295 w 19135506"/>
              <a:gd name="connsiteY307" fmla="*/ 271203 h 3938179"/>
              <a:gd name="connsiteX308" fmla="*/ 13506564 w 19135506"/>
              <a:gd name="connsiteY308" fmla="*/ 271203 h 3938179"/>
              <a:gd name="connsiteX309" fmla="*/ 13506564 w 19135506"/>
              <a:gd name="connsiteY309" fmla="*/ 495809 h 3938179"/>
              <a:gd name="connsiteX310" fmla="*/ 13515221 w 19135506"/>
              <a:gd name="connsiteY310" fmla="*/ 495809 h 3938179"/>
              <a:gd name="connsiteX311" fmla="*/ 13515221 w 19135506"/>
              <a:gd name="connsiteY311" fmla="*/ 534615 h 3938179"/>
              <a:gd name="connsiteX312" fmla="*/ 13539326 w 19135506"/>
              <a:gd name="connsiteY312" fmla="*/ 534615 h 3938179"/>
              <a:gd name="connsiteX313" fmla="*/ 13539326 w 19135506"/>
              <a:gd name="connsiteY313" fmla="*/ 569950 h 3938179"/>
              <a:gd name="connsiteX314" fmla="*/ 13552866 w 19135506"/>
              <a:gd name="connsiteY314" fmla="*/ 569950 h 3938179"/>
              <a:gd name="connsiteX315" fmla="*/ 13552866 w 19135506"/>
              <a:gd name="connsiteY315" fmla="*/ 587873 h 3938179"/>
              <a:gd name="connsiteX316" fmla="*/ 13578649 w 19135506"/>
              <a:gd name="connsiteY316" fmla="*/ 587873 h 3938179"/>
              <a:gd name="connsiteX317" fmla="*/ 13578649 w 19135506"/>
              <a:gd name="connsiteY317" fmla="*/ 785894 h 3938179"/>
              <a:gd name="connsiteX318" fmla="*/ 13615266 w 19135506"/>
              <a:gd name="connsiteY318" fmla="*/ 785894 h 3938179"/>
              <a:gd name="connsiteX319" fmla="*/ 13615266 w 19135506"/>
              <a:gd name="connsiteY319" fmla="*/ 817109 h 3938179"/>
              <a:gd name="connsiteX320" fmla="*/ 13639910 w 19135506"/>
              <a:gd name="connsiteY320" fmla="*/ 817109 h 3938179"/>
              <a:gd name="connsiteX321" fmla="*/ 13639910 w 19135506"/>
              <a:gd name="connsiteY321" fmla="*/ 944714 h 3938179"/>
              <a:gd name="connsiteX322" fmla="*/ 13670647 w 19135506"/>
              <a:gd name="connsiteY322" fmla="*/ 944714 h 3938179"/>
              <a:gd name="connsiteX323" fmla="*/ 13670647 w 19135506"/>
              <a:gd name="connsiteY323" fmla="*/ 1169319 h 3938179"/>
              <a:gd name="connsiteX324" fmla="*/ 13709971 w 19135506"/>
              <a:gd name="connsiteY324" fmla="*/ 1169319 h 3938179"/>
              <a:gd name="connsiteX325" fmla="*/ 13709971 w 19135506"/>
              <a:gd name="connsiteY325" fmla="*/ 1138685 h 3938179"/>
              <a:gd name="connsiteX326" fmla="*/ 13729030 w 19135506"/>
              <a:gd name="connsiteY326" fmla="*/ 1138685 h 3938179"/>
              <a:gd name="connsiteX327" fmla="*/ 13729030 w 19135506"/>
              <a:gd name="connsiteY327" fmla="*/ 1109885 h 3938179"/>
              <a:gd name="connsiteX328" fmla="*/ 13746547 w 19135506"/>
              <a:gd name="connsiteY328" fmla="*/ 1109885 h 3938179"/>
              <a:gd name="connsiteX329" fmla="*/ 13746547 w 19135506"/>
              <a:gd name="connsiteY329" fmla="*/ 1068399 h 3938179"/>
              <a:gd name="connsiteX330" fmla="*/ 13775370 w 19135506"/>
              <a:gd name="connsiteY330" fmla="*/ 1068399 h 3938179"/>
              <a:gd name="connsiteX331" fmla="*/ 13775370 w 19135506"/>
              <a:gd name="connsiteY331" fmla="*/ 1035897 h 3938179"/>
              <a:gd name="connsiteX332" fmla="*/ 13793371 w 19135506"/>
              <a:gd name="connsiteY332" fmla="*/ 1035897 h 3938179"/>
              <a:gd name="connsiteX333" fmla="*/ 13793371 w 19135506"/>
              <a:gd name="connsiteY333" fmla="*/ 881475 h 3938179"/>
              <a:gd name="connsiteX334" fmla="*/ 13824640 w 19135506"/>
              <a:gd name="connsiteY334" fmla="*/ 881475 h 3938179"/>
              <a:gd name="connsiteX335" fmla="*/ 13824640 w 19135506"/>
              <a:gd name="connsiteY335" fmla="*/ 1035897 h 3938179"/>
              <a:gd name="connsiteX336" fmla="*/ 13833485 w 19135506"/>
              <a:gd name="connsiteY336" fmla="*/ 1035897 h 3938179"/>
              <a:gd name="connsiteX337" fmla="*/ 13833485 w 19135506"/>
              <a:gd name="connsiteY337" fmla="*/ 1053836 h 3938179"/>
              <a:gd name="connsiteX338" fmla="*/ 13849881 w 19135506"/>
              <a:gd name="connsiteY338" fmla="*/ 1053836 h 3938179"/>
              <a:gd name="connsiteX339" fmla="*/ 13849881 w 19135506"/>
              <a:gd name="connsiteY339" fmla="*/ 1068399 h 3938179"/>
              <a:gd name="connsiteX340" fmla="*/ 13854302 w 19135506"/>
              <a:gd name="connsiteY340" fmla="*/ 1068399 h 3938179"/>
              <a:gd name="connsiteX341" fmla="*/ 13854302 w 19135506"/>
              <a:gd name="connsiteY341" fmla="*/ 1128787 h 3938179"/>
              <a:gd name="connsiteX342" fmla="*/ 13887828 w 19135506"/>
              <a:gd name="connsiteY342" fmla="*/ 1128787 h 3938179"/>
              <a:gd name="connsiteX343" fmla="*/ 13887828 w 19135506"/>
              <a:gd name="connsiteY343" fmla="*/ 1193780 h 3938179"/>
              <a:gd name="connsiteX344" fmla="*/ 13920012 w 19135506"/>
              <a:gd name="connsiteY344" fmla="*/ 1193780 h 3938179"/>
              <a:gd name="connsiteX345" fmla="*/ 13920012 w 19135506"/>
              <a:gd name="connsiteY345" fmla="*/ 1257940 h 3938179"/>
              <a:gd name="connsiteX346" fmla="*/ 13951850 w 19135506"/>
              <a:gd name="connsiteY346" fmla="*/ 1257940 h 3938179"/>
              <a:gd name="connsiteX347" fmla="*/ 13951850 w 19135506"/>
              <a:gd name="connsiteY347" fmla="*/ 1319571 h 3938179"/>
              <a:gd name="connsiteX348" fmla="*/ 13985625 w 19135506"/>
              <a:gd name="connsiteY348" fmla="*/ 1319571 h 3938179"/>
              <a:gd name="connsiteX349" fmla="*/ 13985625 w 19135506"/>
              <a:gd name="connsiteY349" fmla="*/ 1450990 h 3938179"/>
              <a:gd name="connsiteX350" fmla="*/ 14001689 w 19135506"/>
              <a:gd name="connsiteY350" fmla="*/ 1450990 h 3938179"/>
              <a:gd name="connsiteX351" fmla="*/ 14001689 w 19135506"/>
              <a:gd name="connsiteY351" fmla="*/ 1823645 h 3938179"/>
              <a:gd name="connsiteX352" fmla="*/ 14047894 w 19135506"/>
              <a:gd name="connsiteY352" fmla="*/ 1823645 h 3938179"/>
              <a:gd name="connsiteX353" fmla="*/ 14047894 w 19135506"/>
              <a:gd name="connsiteY353" fmla="*/ 1957793 h 3938179"/>
              <a:gd name="connsiteX354" fmla="*/ 14069863 w 19135506"/>
              <a:gd name="connsiteY354" fmla="*/ 1957793 h 3938179"/>
              <a:gd name="connsiteX355" fmla="*/ 14069863 w 19135506"/>
              <a:gd name="connsiteY355" fmla="*/ 2285796 h 3938179"/>
              <a:gd name="connsiteX356" fmla="*/ 14097737 w 19135506"/>
              <a:gd name="connsiteY356" fmla="*/ 2285796 h 3938179"/>
              <a:gd name="connsiteX357" fmla="*/ 14097737 w 19135506"/>
              <a:gd name="connsiteY357" fmla="*/ 2298955 h 3938179"/>
              <a:gd name="connsiteX358" fmla="*/ 14123580 w 19135506"/>
              <a:gd name="connsiteY358" fmla="*/ 2298955 h 3938179"/>
              <a:gd name="connsiteX359" fmla="*/ 14123580 w 19135506"/>
              <a:gd name="connsiteY359" fmla="*/ 2233829 h 3938179"/>
              <a:gd name="connsiteX360" fmla="*/ 14149076 w 19135506"/>
              <a:gd name="connsiteY360" fmla="*/ 2233829 h 3938179"/>
              <a:gd name="connsiteX361" fmla="*/ 14149076 w 19135506"/>
              <a:gd name="connsiteY361" fmla="*/ 2158090 h 3938179"/>
              <a:gd name="connsiteX362" fmla="*/ 14162436 w 19135506"/>
              <a:gd name="connsiteY362" fmla="*/ 2158090 h 3938179"/>
              <a:gd name="connsiteX363" fmla="*/ 14162436 w 19135506"/>
              <a:gd name="connsiteY363" fmla="*/ 2135951 h 3938179"/>
              <a:gd name="connsiteX364" fmla="*/ 14223273 w 19135506"/>
              <a:gd name="connsiteY364" fmla="*/ 2135951 h 3938179"/>
              <a:gd name="connsiteX365" fmla="*/ 14223273 w 19135506"/>
              <a:gd name="connsiteY365" fmla="*/ 2148595 h 3938179"/>
              <a:gd name="connsiteX366" fmla="*/ 14234272 w 19135506"/>
              <a:gd name="connsiteY366" fmla="*/ 2148595 h 3938179"/>
              <a:gd name="connsiteX367" fmla="*/ 14234272 w 19135506"/>
              <a:gd name="connsiteY367" fmla="*/ 2190653 h 3938179"/>
              <a:gd name="connsiteX368" fmla="*/ 14253692 w 19135506"/>
              <a:gd name="connsiteY368" fmla="*/ 2190653 h 3938179"/>
              <a:gd name="connsiteX369" fmla="*/ 14253692 w 19135506"/>
              <a:gd name="connsiteY369" fmla="*/ 2206714 h 3938179"/>
              <a:gd name="connsiteX370" fmla="*/ 14264690 w 19135506"/>
              <a:gd name="connsiteY370" fmla="*/ 2206714 h 3938179"/>
              <a:gd name="connsiteX371" fmla="*/ 14264690 w 19135506"/>
              <a:gd name="connsiteY371" fmla="*/ 2259290 h 3938179"/>
              <a:gd name="connsiteX372" fmla="*/ 14289500 w 19135506"/>
              <a:gd name="connsiteY372" fmla="*/ 2259290 h 3938179"/>
              <a:gd name="connsiteX373" fmla="*/ 14289500 w 19135506"/>
              <a:gd name="connsiteY373" fmla="*/ 2311866 h 3938179"/>
              <a:gd name="connsiteX374" fmla="*/ 14310844 w 19135506"/>
              <a:gd name="connsiteY374" fmla="*/ 2311866 h 3938179"/>
              <a:gd name="connsiteX375" fmla="*/ 14310844 w 19135506"/>
              <a:gd name="connsiteY375" fmla="*/ 2335432 h 3938179"/>
              <a:gd name="connsiteX376" fmla="*/ 14326150 w 19135506"/>
              <a:gd name="connsiteY376" fmla="*/ 2335432 h 3938179"/>
              <a:gd name="connsiteX377" fmla="*/ 14326150 w 19135506"/>
              <a:gd name="connsiteY377" fmla="*/ 2362074 h 3938179"/>
              <a:gd name="connsiteX378" fmla="*/ 14355564 w 19135506"/>
              <a:gd name="connsiteY378" fmla="*/ 2362074 h 3938179"/>
              <a:gd name="connsiteX379" fmla="*/ 14355564 w 19135506"/>
              <a:gd name="connsiteY379" fmla="*/ 2420686 h 3938179"/>
              <a:gd name="connsiteX380" fmla="*/ 14399093 w 19135506"/>
              <a:gd name="connsiteY380" fmla="*/ 2420686 h 3938179"/>
              <a:gd name="connsiteX381" fmla="*/ 14399093 w 19135506"/>
              <a:gd name="connsiteY381" fmla="*/ 2447684 h 3938179"/>
              <a:gd name="connsiteX382" fmla="*/ 14451959 w 19135506"/>
              <a:gd name="connsiteY382" fmla="*/ 2447684 h 3938179"/>
              <a:gd name="connsiteX383" fmla="*/ 14451959 w 19135506"/>
              <a:gd name="connsiteY383" fmla="*/ 2577032 h 3938179"/>
              <a:gd name="connsiteX384" fmla="*/ 14593471 w 19135506"/>
              <a:gd name="connsiteY384" fmla="*/ 2577032 h 3938179"/>
              <a:gd name="connsiteX385" fmla="*/ 14593471 w 19135506"/>
              <a:gd name="connsiteY385" fmla="*/ 2549622 h 3938179"/>
              <a:gd name="connsiteX386" fmla="*/ 14623330 w 19135506"/>
              <a:gd name="connsiteY386" fmla="*/ 2549622 h 3938179"/>
              <a:gd name="connsiteX387" fmla="*/ 14623330 w 19135506"/>
              <a:gd name="connsiteY387" fmla="*/ 2135951 h 3938179"/>
              <a:gd name="connsiteX388" fmla="*/ 14810599 w 19135506"/>
              <a:gd name="connsiteY388" fmla="*/ 2135951 h 3938179"/>
              <a:gd name="connsiteX389" fmla="*/ 14810599 w 19135506"/>
              <a:gd name="connsiteY389" fmla="*/ 2099529 h 3938179"/>
              <a:gd name="connsiteX390" fmla="*/ 14838474 w 19135506"/>
              <a:gd name="connsiteY390" fmla="*/ 2099529 h 3938179"/>
              <a:gd name="connsiteX391" fmla="*/ 14838474 w 19135506"/>
              <a:gd name="connsiteY391" fmla="*/ 2042564 h 3938179"/>
              <a:gd name="connsiteX392" fmla="*/ 15168129 w 19135506"/>
              <a:gd name="connsiteY392" fmla="*/ 2042564 h 3938179"/>
              <a:gd name="connsiteX393" fmla="*/ 15168129 w 19135506"/>
              <a:gd name="connsiteY393" fmla="*/ 2063063 h 3938179"/>
              <a:gd name="connsiteX394" fmla="*/ 15169161 w 19135506"/>
              <a:gd name="connsiteY394" fmla="*/ 2063063 h 3938179"/>
              <a:gd name="connsiteX395" fmla="*/ 15169161 w 19135506"/>
              <a:gd name="connsiteY395" fmla="*/ 2067055 h 3938179"/>
              <a:gd name="connsiteX396" fmla="*/ 15296875 w 19135506"/>
              <a:gd name="connsiteY396" fmla="*/ 2067055 h 3938179"/>
              <a:gd name="connsiteX397" fmla="*/ 15296875 w 19135506"/>
              <a:gd name="connsiteY397" fmla="*/ 2196980 h 3938179"/>
              <a:gd name="connsiteX398" fmla="*/ 15403186 w 19135506"/>
              <a:gd name="connsiteY398" fmla="*/ 2196980 h 3938179"/>
              <a:gd name="connsiteX399" fmla="*/ 15403186 w 19135506"/>
              <a:gd name="connsiteY399" fmla="*/ 2107150 h 3938179"/>
              <a:gd name="connsiteX400" fmla="*/ 15508410 w 19135506"/>
              <a:gd name="connsiteY400" fmla="*/ 2107150 h 3938179"/>
              <a:gd name="connsiteX401" fmla="*/ 15508410 w 19135506"/>
              <a:gd name="connsiteY401" fmla="*/ 2005912 h 3938179"/>
              <a:gd name="connsiteX402" fmla="*/ 15680887 w 19135506"/>
              <a:gd name="connsiteY402" fmla="*/ 2005912 h 3938179"/>
              <a:gd name="connsiteX403" fmla="*/ 15680887 w 19135506"/>
              <a:gd name="connsiteY403" fmla="*/ 2157911 h 3938179"/>
              <a:gd name="connsiteX404" fmla="*/ 15741212 w 19135506"/>
              <a:gd name="connsiteY404" fmla="*/ 2157911 h 3938179"/>
              <a:gd name="connsiteX405" fmla="*/ 15741212 w 19135506"/>
              <a:gd name="connsiteY405" fmla="*/ 2255205 h 3938179"/>
              <a:gd name="connsiteX406" fmla="*/ 15767126 w 19135506"/>
              <a:gd name="connsiteY406" fmla="*/ 2255205 h 3938179"/>
              <a:gd name="connsiteX407" fmla="*/ 15767126 w 19135506"/>
              <a:gd name="connsiteY407" fmla="*/ 2378856 h 3938179"/>
              <a:gd name="connsiteX408" fmla="*/ 15801925 w 19135506"/>
              <a:gd name="connsiteY408" fmla="*/ 2378856 h 3938179"/>
              <a:gd name="connsiteX409" fmla="*/ 15801925 w 19135506"/>
              <a:gd name="connsiteY409" fmla="*/ 2452879 h 3938179"/>
              <a:gd name="connsiteX410" fmla="*/ 15845361 w 19135506"/>
              <a:gd name="connsiteY410" fmla="*/ 2452879 h 3938179"/>
              <a:gd name="connsiteX411" fmla="*/ 15845361 w 19135506"/>
              <a:gd name="connsiteY411" fmla="*/ 2390375 h 3938179"/>
              <a:gd name="connsiteX412" fmla="*/ 15900641 w 19135506"/>
              <a:gd name="connsiteY412" fmla="*/ 2390375 h 3938179"/>
              <a:gd name="connsiteX413" fmla="*/ 15900641 w 19135506"/>
              <a:gd name="connsiteY413" fmla="*/ 2362074 h 3938179"/>
              <a:gd name="connsiteX414" fmla="*/ 15997268 w 19135506"/>
              <a:gd name="connsiteY414" fmla="*/ 2362074 h 3938179"/>
              <a:gd name="connsiteX415" fmla="*/ 15997268 w 19135506"/>
              <a:gd name="connsiteY415" fmla="*/ 2390375 h 3938179"/>
              <a:gd name="connsiteX416" fmla="*/ 16094542 w 19135506"/>
              <a:gd name="connsiteY416" fmla="*/ 2390375 h 3938179"/>
              <a:gd name="connsiteX417" fmla="*/ 16094542 w 19135506"/>
              <a:gd name="connsiteY417" fmla="*/ 2362567 h 3938179"/>
              <a:gd name="connsiteX418" fmla="*/ 16274841 w 19135506"/>
              <a:gd name="connsiteY418" fmla="*/ 2362567 h 3938179"/>
              <a:gd name="connsiteX419" fmla="*/ 16274841 w 19135506"/>
              <a:gd name="connsiteY419" fmla="*/ 2420686 h 3938179"/>
              <a:gd name="connsiteX420" fmla="*/ 16426167 w 19135506"/>
              <a:gd name="connsiteY420" fmla="*/ 2420686 h 3938179"/>
              <a:gd name="connsiteX421" fmla="*/ 16426167 w 19135506"/>
              <a:gd name="connsiteY421" fmla="*/ 2512772 h 3938179"/>
              <a:gd name="connsiteX422" fmla="*/ 16467941 w 19135506"/>
              <a:gd name="connsiteY422" fmla="*/ 2512772 h 3938179"/>
              <a:gd name="connsiteX423" fmla="*/ 16467941 w 19135506"/>
              <a:gd name="connsiteY423" fmla="*/ 2214043 h 3938179"/>
              <a:gd name="connsiteX424" fmla="*/ 16497013 w 19135506"/>
              <a:gd name="connsiteY424" fmla="*/ 2214043 h 3938179"/>
              <a:gd name="connsiteX425" fmla="*/ 16497013 w 19135506"/>
              <a:gd name="connsiteY425" fmla="*/ 2163063 h 3938179"/>
              <a:gd name="connsiteX426" fmla="*/ 16531341 w 19135506"/>
              <a:gd name="connsiteY426" fmla="*/ 2163063 h 3938179"/>
              <a:gd name="connsiteX427" fmla="*/ 16531341 w 19135506"/>
              <a:gd name="connsiteY427" fmla="*/ 2108423 h 3938179"/>
              <a:gd name="connsiteX428" fmla="*/ 16538739 w 19135506"/>
              <a:gd name="connsiteY428" fmla="*/ 2108423 h 3938179"/>
              <a:gd name="connsiteX429" fmla="*/ 16538739 w 19135506"/>
              <a:gd name="connsiteY429" fmla="*/ 1940776 h 3938179"/>
              <a:gd name="connsiteX430" fmla="*/ 16562071 w 19135506"/>
              <a:gd name="connsiteY430" fmla="*/ 1940776 h 3938179"/>
              <a:gd name="connsiteX431" fmla="*/ 16562071 w 19135506"/>
              <a:gd name="connsiteY431" fmla="*/ 1726586 h 3938179"/>
              <a:gd name="connsiteX432" fmla="*/ 16596813 w 19135506"/>
              <a:gd name="connsiteY432" fmla="*/ 1726586 h 3938179"/>
              <a:gd name="connsiteX433" fmla="*/ 16596813 w 19135506"/>
              <a:gd name="connsiteY433" fmla="*/ 1940776 h 3938179"/>
              <a:gd name="connsiteX434" fmla="*/ 16619933 w 19135506"/>
              <a:gd name="connsiteY434" fmla="*/ 1940776 h 3938179"/>
              <a:gd name="connsiteX435" fmla="*/ 16619933 w 19135506"/>
              <a:gd name="connsiteY435" fmla="*/ 2108423 h 3938179"/>
              <a:gd name="connsiteX436" fmla="*/ 16638649 w 19135506"/>
              <a:gd name="connsiteY436" fmla="*/ 2108423 h 3938179"/>
              <a:gd name="connsiteX437" fmla="*/ 16638649 w 19135506"/>
              <a:gd name="connsiteY437" fmla="*/ 2142288 h 3938179"/>
              <a:gd name="connsiteX438" fmla="*/ 16673501 w 19135506"/>
              <a:gd name="connsiteY438" fmla="*/ 2142288 h 3938179"/>
              <a:gd name="connsiteX439" fmla="*/ 16673501 w 19135506"/>
              <a:gd name="connsiteY439" fmla="*/ 2198969 h 3938179"/>
              <a:gd name="connsiteX440" fmla="*/ 16710799 w 19135506"/>
              <a:gd name="connsiteY440" fmla="*/ 2198969 h 3938179"/>
              <a:gd name="connsiteX441" fmla="*/ 16710799 w 19135506"/>
              <a:gd name="connsiteY441" fmla="*/ 2387387 h 3938179"/>
              <a:gd name="connsiteX442" fmla="*/ 16907577 w 19135506"/>
              <a:gd name="connsiteY442" fmla="*/ 2387387 h 3938179"/>
              <a:gd name="connsiteX443" fmla="*/ 16907577 w 19135506"/>
              <a:gd name="connsiteY443" fmla="*/ 2439567 h 3938179"/>
              <a:gd name="connsiteX444" fmla="*/ 16934833 w 19135506"/>
              <a:gd name="connsiteY444" fmla="*/ 2439567 h 3938179"/>
              <a:gd name="connsiteX445" fmla="*/ 16934833 w 19135506"/>
              <a:gd name="connsiteY445" fmla="*/ 2481795 h 3938179"/>
              <a:gd name="connsiteX446" fmla="*/ 16961625 w 19135506"/>
              <a:gd name="connsiteY446" fmla="*/ 2481795 h 3938179"/>
              <a:gd name="connsiteX447" fmla="*/ 16961625 w 19135506"/>
              <a:gd name="connsiteY447" fmla="*/ 2681624 h 3938179"/>
              <a:gd name="connsiteX448" fmla="*/ 17084389 w 19135506"/>
              <a:gd name="connsiteY448" fmla="*/ 2681624 h 3938179"/>
              <a:gd name="connsiteX449" fmla="*/ 17084389 w 19135506"/>
              <a:gd name="connsiteY449" fmla="*/ 2719727 h 3938179"/>
              <a:gd name="connsiteX450" fmla="*/ 17116981 w 19135506"/>
              <a:gd name="connsiteY450" fmla="*/ 2719727 h 3938179"/>
              <a:gd name="connsiteX451" fmla="*/ 17116981 w 19135506"/>
              <a:gd name="connsiteY451" fmla="*/ 2757829 h 3938179"/>
              <a:gd name="connsiteX452" fmla="*/ 17149049 w 19135506"/>
              <a:gd name="connsiteY452" fmla="*/ 2757829 h 3938179"/>
              <a:gd name="connsiteX453" fmla="*/ 17149049 w 19135506"/>
              <a:gd name="connsiteY453" fmla="*/ 2887784 h 3938179"/>
              <a:gd name="connsiteX454" fmla="*/ 17216297 w 19135506"/>
              <a:gd name="connsiteY454" fmla="*/ 2887784 h 3938179"/>
              <a:gd name="connsiteX455" fmla="*/ 17216297 w 19135506"/>
              <a:gd name="connsiteY455" fmla="*/ 2946317 h 3938179"/>
              <a:gd name="connsiteX456" fmla="*/ 17243553 w 19135506"/>
              <a:gd name="connsiteY456" fmla="*/ 2946317 h 3938179"/>
              <a:gd name="connsiteX457" fmla="*/ 17243553 w 19135506"/>
              <a:gd name="connsiteY457" fmla="*/ 2979016 h 3938179"/>
              <a:gd name="connsiteX458" fmla="*/ 17307961 w 19135506"/>
              <a:gd name="connsiteY458" fmla="*/ 2979016 h 3938179"/>
              <a:gd name="connsiteX459" fmla="*/ 17307961 w 19135506"/>
              <a:gd name="connsiteY459" fmla="*/ 3016490 h 3938179"/>
              <a:gd name="connsiteX460" fmla="*/ 17370453 w 19135506"/>
              <a:gd name="connsiteY460" fmla="*/ 3016490 h 3938179"/>
              <a:gd name="connsiteX461" fmla="*/ 17370453 w 19135506"/>
              <a:gd name="connsiteY461" fmla="*/ 3039645 h 3938179"/>
              <a:gd name="connsiteX462" fmla="*/ 17439137 w 19135506"/>
              <a:gd name="connsiteY462" fmla="*/ 3039645 h 3938179"/>
              <a:gd name="connsiteX463" fmla="*/ 17439137 w 19135506"/>
              <a:gd name="connsiteY463" fmla="*/ 3011405 h 3938179"/>
              <a:gd name="connsiteX464" fmla="*/ 17471137 w 19135506"/>
              <a:gd name="connsiteY464" fmla="*/ 3011405 h 3938179"/>
              <a:gd name="connsiteX465" fmla="*/ 17471137 w 19135506"/>
              <a:gd name="connsiteY465" fmla="*/ 2975736 h 3938179"/>
              <a:gd name="connsiteX466" fmla="*/ 17492165 w 19135506"/>
              <a:gd name="connsiteY466" fmla="*/ 2971484 h 3938179"/>
              <a:gd name="connsiteX467" fmla="*/ 17513545 w 19135506"/>
              <a:gd name="connsiteY467" fmla="*/ 2957044 h 3938179"/>
              <a:gd name="connsiteX468" fmla="*/ 17517013 w 19135506"/>
              <a:gd name="connsiteY468" fmla="*/ 2948661 h 3938179"/>
              <a:gd name="connsiteX469" fmla="*/ 17526561 w 19135506"/>
              <a:gd name="connsiteY469" fmla="*/ 2948661 h 3938179"/>
              <a:gd name="connsiteX470" fmla="*/ 17552789 w 19135506"/>
              <a:gd name="connsiteY470" fmla="*/ 2980567 h 3938179"/>
              <a:gd name="connsiteX471" fmla="*/ 17597501 w 19135506"/>
              <a:gd name="connsiteY471" fmla="*/ 2994246 h 3938179"/>
              <a:gd name="connsiteX472" fmla="*/ 17642209 w 19135506"/>
              <a:gd name="connsiteY472" fmla="*/ 2980567 h 3938179"/>
              <a:gd name="connsiteX473" fmla="*/ 17668441 w 19135506"/>
              <a:gd name="connsiteY473" fmla="*/ 2948661 h 3938179"/>
              <a:gd name="connsiteX474" fmla="*/ 17680657 w 19135506"/>
              <a:gd name="connsiteY474" fmla="*/ 2948661 h 3938179"/>
              <a:gd name="connsiteX475" fmla="*/ 17688229 w 19135506"/>
              <a:gd name="connsiteY475" fmla="*/ 2966962 h 3938179"/>
              <a:gd name="connsiteX476" fmla="*/ 17735793 w 19135506"/>
              <a:gd name="connsiteY476" fmla="*/ 2986696 h 3938179"/>
              <a:gd name="connsiteX477" fmla="*/ 17783361 w 19135506"/>
              <a:gd name="connsiteY477" fmla="*/ 2966962 h 3938179"/>
              <a:gd name="connsiteX478" fmla="*/ 17790929 w 19135506"/>
              <a:gd name="connsiteY478" fmla="*/ 2948661 h 3938179"/>
              <a:gd name="connsiteX479" fmla="*/ 17806333 w 19135506"/>
              <a:gd name="connsiteY479" fmla="*/ 2948661 h 3938179"/>
              <a:gd name="connsiteX480" fmla="*/ 17813297 w 19135506"/>
              <a:gd name="connsiteY480" fmla="*/ 2965499 h 3938179"/>
              <a:gd name="connsiteX481" fmla="*/ 17860861 w 19135506"/>
              <a:gd name="connsiteY481" fmla="*/ 2985234 h 3938179"/>
              <a:gd name="connsiteX482" fmla="*/ 17908429 w 19135506"/>
              <a:gd name="connsiteY482" fmla="*/ 2965499 h 3938179"/>
              <a:gd name="connsiteX483" fmla="*/ 17915389 w 19135506"/>
              <a:gd name="connsiteY483" fmla="*/ 2948661 h 3938179"/>
              <a:gd name="connsiteX484" fmla="*/ 17931053 w 19135506"/>
              <a:gd name="connsiteY484" fmla="*/ 2948661 h 3938179"/>
              <a:gd name="connsiteX485" fmla="*/ 17937413 w 19135506"/>
              <a:gd name="connsiteY485" fmla="*/ 2964037 h 3938179"/>
              <a:gd name="connsiteX486" fmla="*/ 17984981 w 19135506"/>
              <a:gd name="connsiteY486" fmla="*/ 2983771 h 3938179"/>
              <a:gd name="connsiteX487" fmla="*/ 18006217 w 19135506"/>
              <a:gd name="connsiteY487" fmla="*/ 2979477 h 3938179"/>
              <a:gd name="connsiteX488" fmla="*/ 18006217 w 19135506"/>
              <a:gd name="connsiteY488" fmla="*/ 2634032 h 3938179"/>
              <a:gd name="connsiteX489" fmla="*/ 18413098 w 19135506"/>
              <a:gd name="connsiteY489" fmla="*/ 2634032 h 3938179"/>
              <a:gd name="connsiteX490" fmla="*/ 18413098 w 19135506"/>
              <a:gd name="connsiteY490" fmla="*/ 2580075 h 3938179"/>
              <a:gd name="connsiteX491" fmla="*/ 18439046 w 19135506"/>
              <a:gd name="connsiteY491" fmla="*/ 2580075 h 3938179"/>
              <a:gd name="connsiteX492" fmla="*/ 18439046 w 19135506"/>
              <a:gd name="connsiteY492" fmla="*/ 2516569 h 3938179"/>
              <a:gd name="connsiteX493" fmla="*/ 18467662 w 19135506"/>
              <a:gd name="connsiteY493" fmla="*/ 2516569 h 3938179"/>
              <a:gd name="connsiteX494" fmla="*/ 18467662 w 19135506"/>
              <a:gd name="connsiteY494" fmla="*/ 2416066 h 3938179"/>
              <a:gd name="connsiteX495" fmla="*/ 18485034 w 19135506"/>
              <a:gd name="connsiteY495" fmla="*/ 2398694 h 3938179"/>
              <a:gd name="connsiteX496" fmla="*/ 18502406 w 19135506"/>
              <a:gd name="connsiteY496" fmla="*/ 2416066 h 3938179"/>
              <a:gd name="connsiteX497" fmla="*/ 18502406 w 19135506"/>
              <a:gd name="connsiteY497" fmla="*/ 2516569 h 3938179"/>
              <a:gd name="connsiteX498" fmla="*/ 18506094 w 19135506"/>
              <a:gd name="connsiteY498" fmla="*/ 2516569 h 3938179"/>
              <a:gd name="connsiteX499" fmla="*/ 18506094 w 19135506"/>
              <a:gd name="connsiteY499" fmla="*/ 2580075 h 3938179"/>
              <a:gd name="connsiteX500" fmla="*/ 18637050 w 19135506"/>
              <a:gd name="connsiteY500" fmla="*/ 2580075 h 3938179"/>
              <a:gd name="connsiteX501" fmla="*/ 18637050 w 19135506"/>
              <a:gd name="connsiteY501" fmla="*/ 2695613 h 3938179"/>
              <a:gd name="connsiteX502" fmla="*/ 18718558 w 19135506"/>
              <a:gd name="connsiteY502" fmla="*/ 2695613 h 3938179"/>
              <a:gd name="connsiteX503" fmla="*/ 18718558 w 19135506"/>
              <a:gd name="connsiteY503" fmla="*/ 2726404 h 3938179"/>
              <a:gd name="connsiteX504" fmla="*/ 18745930 w 19135506"/>
              <a:gd name="connsiteY504" fmla="*/ 2726404 h 3938179"/>
              <a:gd name="connsiteX505" fmla="*/ 18745930 w 19135506"/>
              <a:gd name="connsiteY505" fmla="*/ 2757194 h 3938179"/>
              <a:gd name="connsiteX506" fmla="*/ 18780006 w 19135506"/>
              <a:gd name="connsiteY506" fmla="*/ 2757194 h 3938179"/>
              <a:gd name="connsiteX507" fmla="*/ 18780006 w 19135506"/>
              <a:gd name="connsiteY507" fmla="*/ 2913955 h 3938179"/>
              <a:gd name="connsiteX508" fmla="*/ 18814130 w 19135506"/>
              <a:gd name="connsiteY508" fmla="*/ 2913955 h 3938179"/>
              <a:gd name="connsiteX509" fmla="*/ 18814130 w 19135506"/>
              <a:gd name="connsiteY509" fmla="*/ 3102723 h 3938179"/>
              <a:gd name="connsiteX510" fmla="*/ 18837178 w 19135506"/>
              <a:gd name="connsiteY510" fmla="*/ 3102723 h 3938179"/>
              <a:gd name="connsiteX511" fmla="*/ 18837178 w 19135506"/>
              <a:gd name="connsiteY511" fmla="*/ 3139699 h 3938179"/>
              <a:gd name="connsiteX512" fmla="*/ 18869246 w 19135506"/>
              <a:gd name="connsiteY512" fmla="*/ 3139699 h 3938179"/>
              <a:gd name="connsiteX513" fmla="*/ 18869246 w 19135506"/>
              <a:gd name="connsiteY513" fmla="*/ 3174630 h 3938179"/>
              <a:gd name="connsiteX514" fmla="*/ 18889698 w 19135506"/>
              <a:gd name="connsiteY514" fmla="*/ 3174630 h 3938179"/>
              <a:gd name="connsiteX515" fmla="*/ 18889698 w 19135506"/>
              <a:gd name="connsiteY515" fmla="*/ 3203980 h 3938179"/>
              <a:gd name="connsiteX516" fmla="*/ 18940662 w 19135506"/>
              <a:gd name="connsiteY516" fmla="*/ 3203980 h 3938179"/>
              <a:gd name="connsiteX517" fmla="*/ 18940662 w 19135506"/>
              <a:gd name="connsiteY517" fmla="*/ 3180257 h 3938179"/>
              <a:gd name="connsiteX518" fmla="*/ 18976382 w 19135506"/>
              <a:gd name="connsiteY518" fmla="*/ 3180257 h 3938179"/>
              <a:gd name="connsiteX519" fmla="*/ 18976382 w 19135506"/>
              <a:gd name="connsiteY519" fmla="*/ 3145861 h 3938179"/>
              <a:gd name="connsiteX520" fmla="*/ 18993366 w 19135506"/>
              <a:gd name="connsiteY520" fmla="*/ 3145861 h 3938179"/>
              <a:gd name="connsiteX521" fmla="*/ 18993366 w 19135506"/>
              <a:gd name="connsiteY521" fmla="*/ 2810499 h 3938179"/>
              <a:gd name="connsiteX522" fmla="*/ 19037486 w 19135506"/>
              <a:gd name="connsiteY522" fmla="*/ 2810499 h 3938179"/>
              <a:gd name="connsiteX523" fmla="*/ 19037486 w 19135506"/>
              <a:gd name="connsiteY523" fmla="*/ 3068586 h 3938179"/>
              <a:gd name="connsiteX524" fmla="*/ 19072026 w 19135506"/>
              <a:gd name="connsiteY524" fmla="*/ 3068586 h 3938179"/>
              <a:gd name="connsiteX525" fmla="*/ 19072026 w 19135506"/>
              <a:gd name="connsiteY525" fmla="*/ 3139955 h 3938179"/>
              <a:gd name="connsiteX526" fmla="*/ 19103246 w 19135506"/>
              <a:gd name="connsiteY526" fmla="*/ 3139955 h 3938179"/>
              <a:gd name="connsiteX527" fmla="*/ 19103246 w 19135506"/>
              <a:gd name="connsiteY527" fmla="*/ 3180099 h 3938179"/>
              <a:gd name="connsiteX528" fmla="*/ 19135506 w 19135506"/>
              <a:gd name="connsiteY528" fmla="*/ 3180099 h 3938179"/>
              <a:gd name="connsiteX529" fmla="*/ 19135506 w 19135506"/>
              <a:gd name="connsiteY529" fmla="*/ 3938179 h 3938179"/>
              <a:gd name="connsiteX530" fmla="*/ 19103246 w 19135506"/>
              <a:gd name="connsiteY530" fmla="*/ 3938179 h 3938179"/>
              <a:gd name="connsiteX531" fmla="*/ 19072026 w 19135506"/>
              <a:gd name="connsiteY531" fmla="*/ 3938179 h 3938179"/>
              <a:gd name="connsiteX532" fmla="*/ 19070366 w 19135506"/>
              <a:gd name="connsiteY532" fmla="*/ 3938179 h 3938179"/>
              <a:gd name="connsiteX533" fmla="*/ 19037486 w 19135506"/>
              <a:gd name="connsiteY533" fmla="*/ 3938179 h 3938179"/>
              <a:gd name="connsiteX534" fmla="*/ 19037310 w 19135506"/>
              <a:gd name="connsiteY534" fmla="*/ 3938179 h 3938179"/>
              <a:gd name="connsiteX535" fmla="*/ 19005226 w 19135506"/>
              <a:gd name="connsiteY535" fmla="*/ 3938179 h 3938179"/>
              <a:gd name="connsiteX536" fmla="*/ 65742 w 19135506"/>
              <a:gd name="connsiteY536" fmla="*/ 3938179 h 3938179"/>
              <a:gd name="connsiteX537" fmla="*/ 32064 w 19135506"/>
              <a:gd name="connsiteY537" fmla="*/ 3938179 h 3938179"/>
              <a:gd name="connsiteX538" fmla="*/ 0 w 19135506"/>
              <a:gd name="connsiteY538" fmla="*/ 3938179 h 3938179"/>
              <a:gd name="connsiteX539" fmla="*/ 0 w 19135506"/>
              <a:gd name="connsiteY539" fmla="*/ 3559767 h 3938179"/>
              <a:gd name="connsiteX540" fmla="*/ 19928 w 19135506"/>
              <a:gd name="connsiteY540" fmla="*/ 3559767 h 3938179"/>
              <a:gd name="connsiteX541" fmla="*/ 19928 w 19135506"/>
              <a:gd name="connsiteY541" fmla="*/ 3519310 h 3938179"/>
              <a:gd name="connsiteX542" fmla="*/ 32064 w 19135506"/>
              <a:gd name="connsiteY542" fmla="*/ 3519310 h 3938179"/>
              <a:gd name="connsiteX543" fmla="*/ 32064 w 19135506"/>
              <a:gd name="connsiteY543" fmla="*/ 3495802 h 3938179"/>
              <a:gd name="connsiteX544" fmla="*/ 86352 w 19135506"/>
              <a:gd name="connsiteY544" fmla="*/ 3495802 h 3938179"/>
              <a:gd name="connsiteX545" fmla="*/ 86352 w 19135506"/>
              <a:gd name="connsiteY545" fmla="*/ 3644125 h 3938179"/>
              <a:gd name="connsiteX546" fmla="*/ 218966 w 19135506"/>
              <a:gd name="connsiteY546" fmla="*/ 3644125 h 3938179"/>
              <a:gd name="connsiteX547" fmla="*/ 218966 w 19135506"/>
              <a:gd name="connsiteY547" fmla="*/ 3682161 h 3938179"/>
              <a:gd name="connsiteX548" fmla="*/ 270070 w 19135506"/>
              <a:gd name="connsiteY548" fmla="*/ 3682161 h 3938179"/>
              <a:gd name="connsiteX549" fmla="*/ 270070 w 19135506"/>
              <a:gd name="connsiteY549" fmla="*/ 3663142 h 3938179"/>
              <a:gd name="connsiteX550" fmla="*/ 298378 w 19135506"/>
              <a:gd name="connsiteY550" fmla="*/ 3663142 h 3938179"/>
              <a:gd name="connsiteX551" fmla="*/ 298378 w 19135506"/>
              <a:gd name="connsiteY551" fmla="*/ 3336569 h 3938179"/>
              <a:gd name="connsiteX552" fmla="*/ 472924 w 19135506"/>
              <a:gd name="connsiteY552" fmla="*/ 3336569 h 3938179"/>
              <a:gd name="connsiteX553" fmla="*/ 472924 w 19135506"/>
              <a:gd name="connsiteY553" fmla="*/ 3237704 h 3938179"/>
              <a:gd name="connsiteX554" fmla="*/ 509278 w 19135506"/>
              <a:gd name="connsiteY554" fmla="*/ 3237704 h 3938179"/>
              <a:gd name="connsiteX555" fmla="*/ 509278 w 19135506"/>
              <a:gd name="connsiteY555" fmla="*/ 3195575 h 3938179"/>
              <a:gd name="connsiteX556" fmla="*/ 703392 w 19135506"/>
              <a:gd name="connsiteY556" fmla="*/ 3195575 h 3938179"/>
              <a:gd name="connsiteX557" fmla="*/ 703392 w 19135506"/>
              <a:gd name="connsiteY557" fmla="*/ 3237704 h 3938179"/>
              <a:gd name="connsiteX558" fmla="*/ 767858 w 19135506"/>
              <a:gd name="connsiteY558" fmla="*/ 3237704 h 3938179"/>
              <a:gd name="connsiteX559" fmla="*/ 767858 w 19135506"/>
              <a:gd name="connsiteY559" fmla="*/ 3377495 h 3938179"/>
              <a:gd name="connsiteX560" fmla="*/ 897392 w 19135506"/>
              <a:gd name="connsiteY560" fmla="*/ 3377495 h 3938179"/>
              <a:gd name="connsiteX561" fmla="*/ 897392 w 19135506"/>
              <a:gd name="connsiteY561" fmla="*/ 2990139 h 3938179"/>
              <a:gd name="connsiteX562" fmla="*/ 1027946 w 19135506"/>
              <a:gd name="connsiteY562" fmla="*/ 2990139 h 3938179"/>
              <a:gd name="connsiteX563" fmla="*/ 1027946 w 19135506"/>
              <a:gd name="connsiteY563" fmla="*/ 3575576 h 3938179"/>
              <a:gd name="connsiteX564" fmla="*/ 1095466 w 19135506"/>
              <a:gd name="connsiteY564" fmla="*/ 3575576 h 3938179"/>
              <a:gd name="connsiteX565" fmla="*/ 1095466 w 19135506"/>
              <a:gd name="connsiteY565" fmla="*/ 3611282 h 3938179"/>
              <a:gd name="connsiteX566" fmla="*/ 1125004 w 19135506"/>
              <a:gd name="connsiteY566" fmla="*/ 3611282 h 3938179"/>
              <a:gd name="connsiteX567" fmla="*/ 1125004 w 19135506"/>
              <a:gd name="connsiteY567" fmla="*/ 3644124 h 3938179"/>
              <a:gd name="connsiteX568" fmla="*/ 1147590 w 19135506"/>
              <a:gd name="connsiteY568" fmla="*/ 3644124 h 3938179"/>
              <a:gd name="connsiteX569" fmla="*/ 1147590 w 19135506"/>
              <a:gd name="connsiteY569" fmla="*/ 3701489 h 3938179"/>
              <a:gd name="connsiteX570" fmla="*/ 1290688 w 19135506"/>
              <a:gd name="connsiteY570" fmla="*/ 3701489 h 3938179"/>
              <a:gd name="connsiteX571" fmla="*/ 1290688 w 19135506"/>
              <a:gd name="connsiteY571" fmla="*/ 3731691 h 3938179"/>
              <a:gd name="connsiteX572" fmla="*/ 1321558 w 19135506"/>
              <a:gd name="connsiteY572" fmla="*/ 3731691 h 3938179"/>
              <a:gd name="connsiteX573" fmla="*/ 1321558 w 19135506"/>
              <a:gd name="connsiteY573" fmla="*/ 3599445 h 3938179"/>
              <a:gd name="connsiteX574" fmla="*/ 1394134 w 19135506"/>
              <a:gd name="connsiteY574" fmla="*/ 3599445 h 3938179"/>
              <a:gd name="connsiteX575" fmla="*/ 1394134 w 19135506"/>
              <a:gd name="connsiteY575" fmla="*/ 3397510 h 3938179"/>
              <a:gd name="connsiteX576" fmla="*/ 1448694 w 19135506"/>
              <a:gd name="connsiteY576" fmla="*/ 3397510 h 3938179"/>
              <a:gd name="connsiteX577" fmla="*/ 1448694 w 19135506"/>
              <a:gd name="connsiteY577" fmla="*/ 3225098 h 3938179"/>
              <a:gd name="connsiteX578" fmla="*/ 1548610 w 19135506"/>
              <a:gd name="connsiteY578" fmla="*/ 3225098 h 3938179"/>
              <a:gd name="connsiteX579" fmla="*/ 1548610 w 19135506"/>
              <a:gd name="connsiteY579" fmla="*/ 3170941 h 3938179"/>
              <a:gd name="connsiteX580" fmla="*/ 1630479 w 19135506"/>
              <a:gd name="connsiteY580" fmla="*/ 3170941 h 3938179"/>
              <a:gd name="connsiteX581" fmla="*/ 1630479 w 19135506"/>
              <a:gd name="connsiteY581" fmla="*/ 2936559 h 3938179"/>
              <a:gd name="connsiteX582" fmla="*/ 1648479 w 19135506"/>
              <a:gd name="connsiteY582" fmla="*/ 2918559 h 3938179"/>
              <a:gd name="connsiteX583" fmla="*/ 1666480 w 19135506"/>
              <a:gd name="connsiteY583" fmla="*/ 2936559 h 3938179"/>
              <a:gd name="connsiteX584" fmla="*/ 1666480 w 19135506"/>
              <a:gd name="connsiteY584" fmla="*/ 3170941 h 3938179"/>
              <a:gd name="connsiteX585" fmla="*/ 1740672 w 19135506"/>
              <a:gd name="connsiteY585" fmla="*/ 3170941 h 3938179"/>
              <a:gd name="connsiteX586" fmla="*/ 1740672 w 19135506"/>
              <a:gd name="connsiteY586" fmla="*/ 3225098 h 3938179"/>
              <a:gd name="connsiteX587" fmla="*/ 1851694 w 19135506"/>
              <a:gd name="connsiteY587" fmla="*/ 3225098 h 3938179"/>
              <a:gd name="connsiteX588" fmla="*/ 1851694 w 19135506"/>
              <a:gd name="connsiteY588" fmla="*/ 3386903 h 3938179"/>
              <a:gd name="connsiteX589" fmla="*/ 1906488 w 19135506"/>
              <a:gd name="connsiteY589" fmla="*/ 3386903 h 3938179"/>
              <a:gd name="connsiteX590" fmla="*/ 1906488 w 19135506"/>
              <a:gd name="connsiteY590" fmla="*/ 3633086 h 3938179"/>
              <a:gd name="connsiteX591" fmla="*/ 2073761 w 19135506"/>
              <a:gd name="connsiteY591" fmla="*/ 3633086 h 3938179"/>
              <a:gd name="connsiteX592" fmla="*/ 2073761 w 19135506"/>
              <a:gd name="connsiteY592" fmla="*/ 3386903 h 3938179"/>
              <a:gd name="connsiteX593" fmla="*/ 2161096 w 19135506"/>
              <a:gd name="connsiteY593" fmla="*/ 3386903 h 3938179"/>
              <a:gd name="connsiteX594" fmla="*/ 2161096 w 19135506"/>
              <a:gd name="connsiteY594" fmla="*/ 2979754 h 3938179"/>
              <a:gd name="connsiteX595" fmla="*/ 2198366 w 19135506"/>
              <a:gd name="connsiteY595" fmla="*/ 2979754 h 3938179"/>
              <a:gd name="connsiteX596" fmla="*/ 2198366 w 19135506"/>
              <a:gd name="connsiteY596" fmla="*/ 2947993 h 3938179"/>
              <a:gd name="connsiteX597" fmla="*/ 2233244 w 19135506"/>
              <a:gd name="connsiteY597" fmla="*/ 2947993 h 3938179"/>
              <a:gd name="connsiteX598" fmla="*/ 2233244 w 19135506"/>
              <a:gd name="connsiteY598" fmla="*/ 2918697 h 3938179"/>
              <a:gd name="connsiteX599" fmla="*/ 2268122 w 19135506"/>
              <a:gd name="connsiteY599" fmla="*/ 2918697 h 3938179"/>
              <a:gd name="connsiteX600" fmla="*/ 2268122 w 19135506"/>
              <a:gd name="connsiteY600" fmla="*/ 2886270 h 3938179"/>
              <a:gd name="connsiteX601" fmla="*/ 2296248 w 19135506"/>
              <a:gd name="connsiteY601" fmla="*/ 2886270 h 3938179"/>
              <a:gd name="connsiteX602" fmla="*/ 2296248 w 19135506"/>
              <a:gd name="connsiteY602" fmla="*/ 2858057 h 3938179"/>
              <a:gd name="connsiteX603" fmla="*/ 2328937 w 19135506"/>
              <a:gd name="connsiteY603" fmla="*/ 2858057 h 3938179"/>
              <a:gd name="connsiteX604" fmla="*/ 2328937 w 19135506"/>
              <a:gd name="connsiteY604" fmla="*/ 2817595 h 3938179"/>
              <a:gd name="connsiteX605" fmla="*/ 2596325 w 19135506"/>
              <a:gd name="connsiteY605" fmla="*/ 2817595 h 3938179"/>
              <a:gd name="connsiteX606" fmla="*/ 2596325 w 19135506"/>
              <a:gd name="connsiteY606" fmla="*/ 3352789 h 3938179"/>
              <a:gd name="connsiteX607" fmla="*/ 2680818 w 19135506"/>
              <a:gd name="connsiteY607" fmla="*/ 3352789 h 3938179"/>
              <a:gd name="connsiteX608" fmla="*/ 2680818 w 19135506"/>
              <a:gd name="connsiteY608" fmla="*/ 3189832 h 3938179"/>
              <a:gd name="connsiteX609" fmla="*/ 2738489 w 19135506"/>
              <a:gd name="connsiteY609" fmla="*/ 3189832 h 3938179"/>
              <a:gd name="connsiteX610" fmla="*/ 2738489 w 19135506"/>
              <a:gd name="connsiteY610" fmla="*/ 3170246 h 3938179"/>
              <a:gd name="connsiteX611" fmla="*/ 2765199 w 19135506"/>
              <a:gd name="connsiteY611" fmla="*/ 3170246 h 3938179"/>
              <a:gd name="connsiteX612" fmla="*/ 2765199 w 19135506"/>
              <a:gd name="connsiteY612" fmla="*/ 2956971 h 3938179"/>
              <a:gd name="connsiteX613" fmla="*/ 2796882 w 19135506"/>
              <a:gd name="connsiteY613" fmla="*/ 2956971 h 3938179"/>
              <a:gd name="connsiteX614" fmla="*/ 2796882 w 19135506"/>
              <a:gd name="connsiteY614" fmla="*/ 2918697 h 3938179"/>
              <a:gd name="connsiteX615" fmla="*/ 2830031 w 19135506"/>
              <a:gd name="connsiteY615" fmla="*/ 2918697 h 3938179"/>
              <a:gd name="connsiteX616" fmla="*/ 2830031 w 19135506"/>
              <a:gd name="connsiteY616" fmla="*/ 2823411 h 3938179"/>
              <a:gd name="connsiteX617" fmla="*/ 2852336 w 19135506"/>
              <a:gd name="connsiteY617" fmla="*/ 2823411 h 3938179"/>
              <a:gd name="connsiteX618" fmla="*/ 2852336 w 19135506"/>
              <a:gd name="connsiteY618" fmla="*/ 2661462 h 3938179"/>
              <a:gd name="connsiteX619" fmla="*/ 2953855 w 19135506"/>
              <a:gd name="connsiteY619" fmla="*/ 2661462 h 3938179"/>
              <a:gd name="connsiteX620" fmla="*/ 2953855 w 19135506"/>
              <a:gd name="connsiteY620" fmla="*/ 2466961 h 3938179"/>
              <a:gd name="connsiteX621" fmla="*/ 2986480 w 19135506"/>
              <a:gd name="connsiteY621" fmla="*/ 2466961 h 3938179"/>
              <a:gd name="connsiteX622" fmla="*/ 2986480 w 19135506"/>
              <a:gd name="connsiteY622" fmla="*/ 2421387 h 3938179"/>
              <a:gd name="connsiteX623" fmla="*/ 3021470 w 19135506"/>
              <a:gd name="connsiteY623" fmla="*/ 2421387 h 3938179"/>
              <a:gd name="connsiteX624" fmla="*/ 3021470 w 19135506"/>
              <a:gd name="connsiteY624" fmla="*/ 2288802 h 3938179"/>
              <a:gd name="connsiteX625" fmla="*/ 3052178 w 19135506"/>
              <a:gd name="connsiteY625" fmla="*/ 2288802 h 3938179"/>
              <a:gd name="connsiteX626" fmla="*/ 3052178 w 19135506"/>
              <a:gd name="connsiteY626" fmla="*/ 2163238 h 3938179"/>
              <a:gd name="connsiteX627" fmla="*/ 3076946 w 19135506"/>
              <a:gd name="connsiteY627" fmla="*/ 2163238 h 3938179"/>
              <a:gd name="connsiteX628" fmla="*/ 3076946 w 19135506"/>
              <a:gd name="connsiteY628" fmla="*/ 2125469 h 3938179"/>
              <a:gd name="connsiteX629" fmla="*/ 3108644 w 19135506"/>
              <a:gd name="connsiteY629" fmla="*/ 2125469 h 3938179"/>
              <a:gd name="connsiteX630" fmla="*/ 3108644 w 19135506"/>
              <a:gd name="connsiteY630" fmla="*/ 2053348 h 3938179"/>
              <a:gd name="connsiteX631" fmla="*/ 3165310 w 19135506"/>
              <a:gd name="connsiteY631" fmla="*/ 2053348 h 3938179"/>
              <a:gd name="connsiteX632" fmla="*/ 3165310 w 19135506"/>
              <a:gd name="connsiteY632" fmla="*/ 1942519 h 3938179"/>
              <a:gd name="connsiteX633" fmla="*/ 3594872 w 19135506"/>
              <a:gd name="connsiteY633" fmla="*/ 1942519 h 3938179"/>
              <a:gd name="connsiteX634" fmla="*/ 3594872 w 19135506"/>
              <a:gd name="connsiteY634" fmla="*/ 2030857 h 3938179"/>
              <a:gd name="connsiteX635" fmla="*/ 3609977 w 19135506"/>
              <a:gd name="connsiteY635" fmla="*/ 2030857 h 3938179"/>
              <a:gd name="connsiteX636" fmla="*/ 3609977 w 19135506"/>
              <a:gd name="connsiteY636" fmla="*/ 2125665 h 3938179"/>
              <a:gd name="connsiteX637" fmla="*/ 3662266 w 19135506"/>
              <a:gd name="connsiteY637" fmla="*/ 2125665 h 3938179"/>
              <a:gd name="connsiteX638" fmla="*/ 3662266 w 19135506"/>
              <a:gd name="connsiteY638" fmla="*/ 2256527 h 3938179"/>
              <a:gd name="connsiteX639" fmla="*/ 3691605 w 19135506"/>
              <a:gd name="connsiteY639" fmla="*/ 2256527 h 3938179"/>
              <a:gd name="connsiteX640" fmla="*/ 3691605 w 19135506"/>
              <a:gd name="connsiteY640" fmla="*/ 2478186 h 3938179"/>
              <a:gd name="connsiteX641" fmla="*/ 3728768 w 19135506"/>
              <a:gd name="connsiteY641" fmla="*/ 2478186 h 3938179"/>
              <a:gd name="connsiteX642" fmla="*/ 3728768 w 19135506"/>
              <a:gd name="connsiteY642" fmla="*/ 2598519 h 3938179"/>
              <a:gd name="connsiteX643" fmla="*/ 3753109 w 19135506"/>
              <a:gd name="connsiteY643" fmla="*/ 2598519 h 3938179"/>
              <a:gd name="connsiteX644" fmla="*/ 3753109 w 19135506"/>
              <a:gd name="connsiteY644" fmla="*/ 2616064 h 3938179"/>
              <a:gd name="connsiteX645" fmla="*/ 3766766 w 19135506"/>
              <a:gd name="connsiteY645" fmla="*/ 2616064 h 3938179"/>
              <a:gd name="connsiteX646" fmla="*/ 3766766 w 19135506"/>
              <a:gd name="connsiteY646" fmla="*/ 2817201 h 3938179"/>
              <a:gd name="connsiteX647" fmla="*/ 3822350 w 19135506"/>
              <a:gd name="connsiteY647" fmla="*/ 2817201 h 3938179"/>
              <a:gd name="connsiteX648" fmla="*/ 3822350 w 19135506"/>
              <a:gd name="connsiteY648" fmla="*/ 2767915 h 3938179"/>
              <a:gd name="connsiteX649" fmla="*/ 3855573 w 19135506"/>
              <a:gd name="connsiteY649" fmla="*/ 2767915 h 3938179"/>
              <a:gd name="connsiteX650" fmla="*/ 3855573 w 19135506"/>
              <a:gd name="connsiteY650" fmla="*/ 2733106 h 3938179"/>
              <a:gd name="connsiteX651" fmla="*/ 3875106 w 19135506"/>
              <a:gd name="connsiteY651" fmla="*/ 2733106 h 3938179"/>
              <a:gd name="connsiteX652" fmla="*/ 3875106 w 19135506"/>
              <a:gd name="connsiteY652" fmla="*/ 2703138 h 3938179"/>
              <a:gd name="connsiteX653" fmla="*/ 3890967 w 19135506"/>
              <a:gd name="connsiteY653" fmla="*/ 2703138 h 3938179"/>
              <a:gd name="connsiteX654" fmla="*/ 3890967 w 19135506"/>
              <a:gd name="connsiteY654" fmla="*/ 2677429 h 3938179"/>
              <a:gd name="connsiteX655" fmla="*/ 3903118 w 19135506"/>
              <a:gd name="connsiteY655" fmla="*/ 2677429 h 3938179"/>
              <a:gd name="connsiteX656" fmla="*/ 3903118 w 19135506"/>
              <a:gd name="connsiteY656" fmla="*/ 2403602 h 3938179"/>
              <a:gd name="connsiteX657" fmla="*/ 3937863 w 19135506"/>
              <a:gd name="connsiteY657" fmla="*/ 2403602 h 3938179"/>
              <a:gd name="connsiteX658" fmla="*/ 3937863 w 19135506"/>
              <a:gd name="connsiteY658" fmla="*/ 2677429 h 3938179"/>
              <a:gd name="connsiteX659" fmla="*/ 3954089 w 19135506"/>
              <a:gd name="connsiteY659" fmla="*/ 2677429 h 3938179"/>
              <a:gd name="connsiteX660" fmla="*/ 3954089 w 19135506"/>
              <a:gd name="connsiteY660" fmla="*/ 2703138 h 3938179"/>
              <a:gd name="connsiteX661" fmla="*/ 3966861 w 19135506"/>
              <a:gd name="connsiteY661" fmla="*/ 2703138 h 3938179"/>
              <a:gd name="connsiteX662" fmla="*/ 3966861 w 19135506"/>
              <a:gd name="connsiteY662" fmla="*/ 2733106 h 3938179"/>
              <a:gd name="connsiteX663" fmla="*/ 3966861 w 19135506"/>
              <a:gd name="connsiteY663" fmla="*/ 2733106 h 3938179"/>
              <a:gd name="connsiteX664" fmla="*/ 3966861 w 19135506"/>
              <a:gd name="connsiteY664" fmla="*/ 2743222 h 3938179"/>
              <a:gd name="connsiteX665" fmla="*/ 4012600 w 19135506"/>
              <a:gd name="connsiteY665" fmla="*/ 2743222 h 3938179"/>
              <a:gd name="connsiteX666" fmla="*/ 4012600 w 19135506"/>
              <a:gd name="connsiteY666" fmla="*/ 2792607 h 3938179"/>
              <a:gd name="connsiteX667" fmla="*/ 4034346 w 19135506"/>
              <a:gd name="connsiteY667" fmla="*/ 2792607 h 3938179"/>
              <a:gd name="connsiteX668" fmla="*/ 4034346 w 19135506"/>
              <a:gd name="connsiteY668" fmla="*/ 2830743 h 3938179"/>
              <a:gd name="connsiteX669" fmla="*/ 4058733 w 19135506"/>
              <a:gd name="connsiteY669" fmla="*/ 2830743 h 3938179"/>
              <a:gd name="connsiteX670" fmla="*/ 4058733 w 19135506"/>
              <a:gd name="connsiteY670" fmla="*/ 2845101 h 3938179"/>
              <a:gd name="connsiteX671" fmla="*/ 4070700 w 19135506"/>
              <a:gd name="connsiteY671" fmla="*/ 2845101 h 3938179"/>
              <a:gd name="connsiteX672" fmla="*/ 4070700 w 19135506"/>
              <a:gd name="connsiteY672" fmla="*/ 3239962 h 3938179"/>
              <a:gd name="connsiteX673" fmla="*/ 4146047 w 19135506"/>
              <a:gd name="connsiteY673" fmla="*/ 3239962 h 3938179"/>
              <a:gd name="connsiteX674" fmla="*/ 4146047 w 19135506"/>
              <a:gd name="connsiteY674" fmla="*/ 2831200 h 3938179"/>
              <a:gd name="connsiteX675" fmla="*/ 4175177 w 19135506"/>
              <a:gd name="connsiteY675" fmla="*/ 2831200 h 3938179"/>
              <a:gd name="connsiteX676" fmla="*/ 4175177 w 19135506"/>
              <a:gd name="connsiteY676" fmla="*/ 1346802 h 3938179"/>
              <a:gd name="connsiteX677" fmla="*/ 4189754 w 19135506"/>
              <a:gd name="connsiteY677" fmla="*/ 1346802 h 3938179"/>
              <a:gd name="connsiteX678" fmla="*/ 4189754 w 19135506"/>
              <a:gd name="connsiteY678" fmla="*/ 1321303 h 3938179"/>
              <a:gd name="connsiteX679" fmla="*/ 4210214 w 19135506"/>
              <a:gd name="connsiteY679" fmla="*/ 1321303 h 3938179"/>
              <a:gd name="connsiteX680" fmla="*/ 4210214 w 19135506"/>
              <a:gd name="connsiteY680" fmla="*/ 1192678 h 3938179"/>
              <a:gd name="connsiteX681" fmla="*/ 4242620 w 19135506"/>
              <a:gd name="connsiteY681" fmla="*/ 1192678 h 3938179"/>
              <a:gd name="connsiteX682" fmla="*/ 4242620 w 19135506"/>
              <a:gd name="connsiteY682" fmla="*/ 1161432 h 3938179"/>
              <a:gd name="connsiteX683" fmla="*/ 4271097 w 19135506"/>
              <a:gd name="connsiteY683" fmla="*/ 1161432 h 3938179"/>
              <a:gd name="connsiteX684" fmla="*/ 4271097 w 19135506"/>
              <a:gd name="connsiteY684" fmla="*/ 1133696 h 3938179"/>
              <a:gd name="connsiteX685" fmla="*/ 4481158 w 19135506"/>
              <a:gd name="connsiteY685" fmla="*/ 1133696 h 3938179"/>
              <a:gd name="connsiteX686" fmla="*/ 4481158 w 19135506"/>
              <a:gd name="connsiteY686" fmla="*/ 1161432 h 3938179"/>
              <a:gd name="connsiteX687" fmla="*/ 4512917 w 19135506"/>
              <a:gd name="connsiteY687" fmla="*/ 1161432 h 3938179"/>
              <a:gd name="connsiteX688" fmla="*/ 4512917 w 19135506"/>
              <a:gd name="connsiteY688" fmla="*/ 1192678 h 3938179"/>
              <a:gd name="connsiteX689" fmla="*/ 4512917 w 19135506"/>
              <a:gd name="connsiteY689" fmla="*/ 1321303 h 3938179"/>
              <a:gd name="connsiteX690" fmla="*/ 4537898 w 19135506"/>
              <a:gd name="connsiteY690" fmla="*/ 1321303 h 3938179"/>
              <a:gd name="connsiteX691" fmla="*/ 4537898 w 19135506"/>
              <a:gd name="connsiteY691" fmla="*/ 1346802 h 3938179"/>
              <a:gd name="connsiteX692" fmla="*/ 4543915 w 19135506"/>
              <a:gd name="connsiteY692" fmla="*/ 1346802 h 3938179"/>
              <a:gd name="connsiteX693" fmla="*/ 4543915 w 19135506"/>
              <a:gd name="connsiteY693" fmla="*/ 2322233 h 3938179"/>
              <a:gd name="connsiteX694" fmla="*/ 4577684 w 19135506"/>
              <a:gd name="connsiteY694" fmla="*/ 2322233 h 3938179"/>
              <a:gd name="connsiteX695" fmla="*/ 4577684 w 19135506"/>
              <a:gd name="connsiteY695" fmla="*/ 2308200 h 3938179"/>
              <a:gd name="connsiteX696" fmla="*/ 4606692 w 19135506"/>
              <a:gd name="connsiteY696" fmla="*/ 2308200 h 3938179"/>
              <a:gd name="connsiteX697" fmla="*/ 4606692 w 19135506"/>
              <a:gd name="connsiteY697" fmla="*/ 2277578 h 3938179"/>
              <a:gd name="connsiteX698" fmla="*/ 4617599 w 19135506"/>
              <a:gd name="connsiteY698" fmla="*/ 2277578 h 3938179"/>
              <a:gd name="connsiteX699" fmla="*/ 4617599 w 19135506"/>
              <a:gd name="connsiteY699" fmla="*/ 2253305 h 3938179"/>
              <a:gd name="connsiteX700" fmla="*/ 4763727 w 19135506"/>
              <a:gd name="connsiteY700" fmla="*/ 2253305 h 3938179"/>
              <a:gd name="connsiteX701" fmla="*/ 4763727 w 19135506"/>
              <a:gd name="connsiteY701" fmla="*/ 2277578 h 3938179"/>
              <a:gd name="connsiteX702" fmla="*/ 4779340 w 19135506"/>
              <a:gd name="connsiteY702" fmla="*/ 2277578 h 3938179"/>
              <a:gd name="connsiteX703" fmla="*/ 4779340 w 19135506"/>
              <a:gd name="connsiteY703" fmla="*/ 2308200 h 3938179"/>
              <a:gd name="connsiteX704" fmla="*/ 4795642 w 19135506"/>
              <a:gd name="connsiteY704" fmla="*/ 2308200 h 3938179"/>
              <a:gd name="connsiteX705" fmla="*/ 4795642 w 19135506"/>
              <a:gd name="connsiteY705" fmla="*/ 2334628 h 3938179"/>
              <a:gd name="connsiteX706" fmla="*/ 4829119 w 19135506"/>
              <a:gd name="connsiteY706" fmla="*/ 2334628 h 3938179"/>
              <a:gd name="connsiteX707" fmla="*/ 4829119 w 19135506"/>
              <a:gd name="connsiteY707" fmla="*/ 2365249 h 3938179"/>
              <a:gd name="connsiteX708" fmla="*/ 4856537 w 19135506"/>
              <a:gd name="connsiteY708" fmla="*/ 2365249 h 3938179"/>
              <a:gd name="connsiteX709" fmla="*/ 4856537 w 19135506"/>
              <a:gd name="connsiteY709" fmla="*/ 2393325 h 3938179"/>
              <a:gd name="connsiteX710" fmla="*/ 4887082 w 19135506"/>
              <a:gd name="connsiteY710" fmla="*/ 2393325 h 3938179"/>
              <a:gd name="connsiteX711" fmla="*/ 4887082 w 19135506"/>
              <a:gd name="connsiteY711" fmla="*/ 2417142 h 3938179"/>
              <a:gd name="connsiteX712" fmla="*/ 4917879 w 19135506"/>
              <a:gd name="connsiteY712" fmla="*/ 2417142 h 3938179"/>
              <a:gd name="connsiteX713" fmla="*/ 4917879 w 19135506"/>
              <a:gd name="connsiteY713" fmla="*/ 2703138 h 3938179"/>
              <a:gd name="connsiteX714" fmla="*/ 4965337 w 19135506"/>
              <a:gd name="connsiteY714" fmla="*/ 2703138 h 3938179"/>
              <a:gd name="connsiteX715" fmla="*/ 4965337 w 19135506"/>
              <a:gd name="connsiteY715" fmla="*/ 2721322 h 3938179"/>
              <a:gd name="connsiteX716" fmla="*/ 4982610 w 19135506"/>
              <a:gd name="connsiteY716" fmla="*/ 2721322 h 3938179"/>
              <a:gd name="connsiteX717" fmla="*/ 4982610 w 19135506"/>
              <a:gd name="connsiteY717" fmla="*/ 2691860 h 3938179"/>
              <a:gd name="connsiteX718" fmla="*/ 5021150 w 19135506"/>
              <a:gd name="connsiteY718" fmla="*/ 2691860 h 3938179"/>
              <a:gd name="connsiteX719" fmla="*/ 5021150 w 19135506"/>
              <a:gd name="connsiteY719" fmla="*/ 2666115 h 3938179"/>
              <a:gd name="connsiteX720" fmla="*/ 5091299 w 19135506"/>
              <a:gd name="connsiteY720" fmla="*/ 2666115 h 3938179"/>
              <a:gd name="connsiteX721" fmla="*/ 5091299 w 19135506"/>
              <a:gd name="connsiteY721" fmla="*/ 2297834 h 3938179"/>
              <a:gd name="connsiteX722" fmla="*/ 5115634 w 19135506"/>
              <a:gd name="connsiteY722" fmla="*/ 2297834 h 3938179"/>
              <a:gd name="connsiteX723" fmla="*/ 5115634 w 19135506"/>
              <a:gd name="connsiteY723" fmla="*/ 2263868 h 3938179"/>
              <a:gd name="connsiteX724" fmla="*/ 5139244 w 19135506"/>
              <a:gd name="connsiteY724" fmla="*/ 2263868 h 3938179"/>
              <a:gd name="connsiteX725" fmla="*/ 5139244 w 19135506"/>
              <a:gd name="connsiteY725" fmla="*/ 2229384 h 3938179"/>
              <a:gd name="connsiteX726" fmla="*/ 5371495 w 19135506"/>
              <a:gd name="connsiteY726" fmla="*/ 2229384 h 3938179"/>
              <a:gd name="connsiteX727" fmla="*/ 5371495 w 19135506"/>
              <a:gd name="connsiteY727" fmla="*/ 2263868 h 3938179"/>
              <a:gd name="connsiteX728" fmla="*/ 5415025 w 19135506"/>
              <a:gd name="connsiteY728" fmla="*/ 2263868 h 3938179"/>
              <a:gd name="connsiteX729" fmla="*/ 5415025 w 19135506"/>
              <a:gd name="connsiteY729" fmla="*/ 2297834 h 3938179"/>
              <a:gd name="connsiteX730" fmla="*/ 5421963 w 19135506"/>
              <a:gd name="connsiteY730" fmla="*/ 2297834 h 3938179"/>
              <a:gd name="connsiteX731" fmla="*/ 5421963 w 19135506"/>
              <a:gd name="connsiteY731" fmla="*/ 2629525 h 3938179"/>
              <a:gd name="connsiteX732" fmla="*/ 5487247 w 19135506"/>
              <a:gd name="connsiteY732" fmla="*/ 2629525 h 3938179"/>
              <a:gd name="connsiteX733" fmla="*/ 5487247 w 19135506"/>
              <a:gd name="connsiteY733" fmla="*/ 2417142 h 3938179"/>
              <a:gd name="connsiteX734" fmla="*/ 5514081 w 19135506"/>
              <a:gd name="connsiteY734" fmla="*/ 2417142 h 3938179"/>
              <a:gd name="connsiteX735" fmla="*/ 5514081 w 19135506"/>
              <a:gd name="connsiteY735" fmla="*/ 2392707 h 3938179"/>
              <a:gd name="connsiteX736" fmla="*/ 5531964 w 19135506"/>
              <a:gd name="connsiteY736" fmla="*/ 2392707 h 3938179"/>
              <a:gd name="connsiteX737" fmla="*/ 5531964 w 19135506"/>
              <a:gd name="connsiteY737" fmla="*/ 2297834 h 3938179"/>
              <a:gd name="connsiteX738" fmla="*/ 5561409 w 19135506"/>
              <a:gd name="connsiteY738" fmla="*/ 2297834 h 3938179"/>
              <a:gd name="connsiteX739" fmla="*/ 5561409 w 19135506"/>
              <a:gd name="connsiteY739" fmla="*/ 2265591 h 3938179"/>
              <a:gd name="connsiteX740" fmla="*/ 5584747 w 19135506"/>
              <a:gd name="connsiteY740" fmla="*/ 2265591 h 3938179"/>
              <a:gd name="connsiteX741" fmla="*/ 5584747 w 19135506"/>
              <a:gd name="connsiteY741" fmla="*/ 2229384 h 3938179"/>
              <a:gd name="connsiteX742" fmla="*/ 5598837 w 19135506"/>
              <a:gd name="connsiteY742" fmla="*/ 2229384 h 3938179"/>
              <a:gd name="connsiteX743" fmla="*/ 5598837 w 19135506"/>
              <a:gd name="connsiteY743" fmla="*/ 2215638 h 3938179"/>
              <a:gd name="connsiteX744" fmla="*/ 5713068 w 19135506"/>
              <a:gd name="connsiteY744" fmla="*/ 2215638 h 3938179"/>
              <a:gd name="connsiteX745" fmla="*/ 5713068 w 19135506"/>
              <a:gd name="connsiteY745" fmla="*/ 2229384 h 3938179"/>
              <a:gd name="connsiteX746" fmla="*/ 5728379 w 19135506"/>
              <a:gd name="connsiteY746" fmla="*/ 2229384 h 3938179"/>
              <a:gd name="connsiteX747" fmla="*/ 5728379 w 19135506"/>
              <a:gd name="connsiteY747" fmla="*/ 2265591 h 3938179"/>
              <a:gd name="connsiteX748" fmla="*/ 5764218 w 19135506"/>
              <a:gd name="connsiteY748" fmla="*/ 2265591 h 3938179"/>
              <a:gd name="connsiteX749" fmla="*/ 5764218 w 19135506"/>
              <a:gd name="connsiteY749" fmla="*/ 2289617 h 3938179"/>
              <a:gd name="connsiteX750" fmla="*/ 5806440 w 19135506"/>
              <a:gd name="connsiteY750" fmla="*/ 2289617 h 3938179"/>
              <a:gd name="connsiteX751" fmla="*/ 5806440 w 19135506"/>
              <a:gd name="connsiteY751" fmla="*/ 2412898 h 3938179"/>
              <a:gd name="connsiteX752" fmla="*/ 5886798 w 19135506"/>
              <a:gd name="connsiteY752" fmla="*/ 2412898 h 3938179"/>
              <a:gd name="connsiteX753" fmla="*/ 5886798 w 19135506"/>
              <a:gd name="connsiteY753" fmla="*/ 2541665 h 3938179"/>
              <a:gd name="connsiteX754" fmla="*/ 6091473 w 19135506"/>
              <a:gd name="connsiteY754" fmla="*/ 2541665 h 3938179"/>
              <a:gd name="connsiteX755" fmla="*/ 6091473 w 19135506"/>
              <a:gd name="connsiteY755" fmla="*/ 1131782 h 3938179"/>
              <a:gd name="connsiteX756" fmla="*/ 6103789 w 19135506"/>
              <a:gd name="connsiteY756" fmla="*/ 1131782 h 3938179"/>
              <a:gd name="connsiteX757" fmla="*/ 6103789 w 19135506"/>
              <a:gd name="connsiteY757" fmla="*/ 1112765 h 3938179"/>
              <a:gd name="connsiteX758" fmla="*/ 6130034 w 19135506"/>
              <a:gd name="connsiteY758" fmla="*/ 1112765 h 3938179"/>
              <a:gd name="connsiteX759" fmla="*/ 6130034 w 19135506"/>
              <a:gd name="connsiteY759" fmla="*/ 818313 h 3938179"/>
              <a:gd name="connsiteX760" fmla="*/ 6173002 w 19135506"/>
              <a:gd name="connsiteY760" fmla="*/ 818313 h 3938179"/>
              <a:gd name="connsiteX761" fmla="*/ 6173002 w 19135506"/>
              <a:gd name="connsiteY761" fmla="*/ 667492 h 3938179"/>
              <a:gd name="connsiteX762" fmla="*/ 6191843 w 19135506"/>
              <a:gd name="connsiteY762" fmla="*/ 667492 h 3938179"/>
              <a:gd name="connsiteX763" fmla="*/ 6191843 w 19135506"/>
              <a:gd name="connsiteY763" fmla="*/ 648473 h 3938179"/>
              <a:gd name="connsiteX764" fmla="*/ 6210684 w 19135506"/>
              <a:gd name="connsiteY764" fmla="*/ 648473 h 3938179"/>
              <a:gd name="connsiteX765" fmla="*/ 6210684 w 19135506"/>
              <a:gd name="connsiteY765" fmla="*/ 410662 h 3938179"/>
              <a:gd name="connsiteX766" fmla="*/ 6240758 w 19135506"/>
              <a:gd name="connsiteY766" fmla="*/ 410662 h 3938179"/>
              <a:gd name="connsiteX767" fmla="*/ 6240758 w 19135506"/>
              <a:gd name="connsiteY767" fmla="*/ 384400 h 3938179"/>
              <a:gd name="connsiteX768" fmla="*/ 6266394 w 19135506"/>
              <a:gd name="connsiteY768" fmla="*/ 384400 h 3938179"/>
              <a:gd name="connsiteX769" fmla="*/ 6266394 w 19135506"/>
              <a:gd name="connsiteY769" fmla="*/ 355114 h 3938179"/>
              <a:gd name="connsiteX770" fmla="*/ 6288503 w 19135506"/>
              <a:gd name="connsiteY770" fmla="*/ 355114 h 3938179"/>
              <a:gd name="connsiteX771" fmla="*/ 6288503 w 19135506"/>
              <a:gd name="connsiteY771" fmla="*/ 339400 h 3938179"/>
              <a:gd name="connsiteX772" fmla="*/ 6303950 w 19135506"/>
              <a:gd name="connsiteY772" fmla="*/ 339400 h 3938179"/>
              <a:gd name="connsiteX773" fmla="*/ 6303950 w 19135506"/>
              <a:gd name="connsiteY773" fmla="*/ 316483 h 3938179"/>
              <a:gd name="connsiteX774" fmla="*/ 6319584 w 19135506"/>
              <a:gd name="connsiteY774" fmla="*/ 316483 h 393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Lst>
            <a:rect l="l" t="t" r="r" b="b"/>
            <a:pathLst>
              <a:path w="19135506" h="3938179">
                <a:moveTo>
                  <a:pt x="6319584" y="0"/>
                </a:moveTo>
                <a:lnTo>
                  <a:pt x="6354329" y="0"/>
                </a:lnTo>
                <a:lnTo>
                  <a:pt x="6354329" y="316483"/>
                </a:lnTo>
                <a:lnTo>
                  <a:pt x="6369961" y="316483"/>
                </a:lnTo>
                <a:lnTo>
                  <a:pt x="6369961" y="339400"/>
                </a:lnTo>
                <a:lnTo>
                  <a:pt x="6385783" y="339400"/>
                </a:lnTo>
                <a:lnTo>
                  <a:pt x="6385783" y="355114"/>
                </a:lnTo>
                <a:lnTo>
                  <a:pt x="6401890" y="355114"/>
                </a:lnTo>
                <a:lnTo>
                  <a:pt x="6401890" y="384400"/>
                </a:lnTo>
                <a:lnTo>
                  <a:pt x="6432022" y="384400"/>
                </a:lnTo>
                <a:lnTo>
                  <a:pt x="6432022" y="410662"/>
                </a:lnTo>
                <a:lnTo>
                  <a:pt x="6460211" y="410662"/>
                </a:lnTo>
                <a:lnTo>
                  <a:pt x="6460211" y="648473"/>
                </a:lnTo>
                <a:lnTo>
                  <a:pt x="6515492" y="648473"/>
                </a:lnTo>
                <a:lnTo>
                  <a:pt x="6515492" y="667492"/>
                </a:lnTo>
                <a:lnTo>
                  <a:pt x="6534331" y="667492"/>
                </a:lnTo>
                <a:lnTo>
                  <a:pt x="6534331" y="818313"/>
                </a:lnTo>
                <a:lnTo>
                  <a:pt x="6564496" y="818313"/>
                </a:lnTo>
                <a:lnTo>
                  <a:pt x="6564496" y="1099760"/>
                </a:lnTo>
                <a:lnTo>
                  <a:pt x="6589473" y="1099760"/>
                </a:lnTo>
                <a:lnTo>
                  <a:pt x="6589473" y="1065371"/>
                </a:lnTo>
                <a:lnTo>
                  <a:pt x="6622386" y="1065371"/>
                </a:lnTo>
                <a:lnTo>
                  <a:pt x="6622386" y="1033136"/>
                </a:lnTo>
                <a:lnTo>
                  <a:pt x="6654607" y="1033136"/>
                </a:lnTo>
                <a:lnTo>
                  <a:pt x="6654607" y="998898"/>
                </a:lnTo>
                <a:lnTo>
                  <a:pt x="6680488" y="998898"/>
                </a:lnTo>
                <a:lnTo>
                  <a:pt x="6680488" y="977694"/>
                </a:lnTo>
                <a:lnTo>
                  <a:pt x="6701683" y="977694"/>
                </a:lnTo>
                <a:lnTo>
                  <a:pt x="6701683" y="927363"/>
                </a:lnTo>
                <a:lnTo>
                  <a:pt x="6718882" y="927363"/>
                </a:lnTo>
                <a:lnTo>
                  <a:pt x="6718882" y="739185"/>
                </a:lnTo>
                <a:lnTo>
                  <a:pt x="6757099" y="739185"/>
                </a:lnTo>
                <a:lnTo>
                  <a:pt x="6757099" y="927363"/>
                </a:lnTo>
                <a:lnTo>
                  <a:pt x="6764219" y="927363"/>
                </a:lnTo>
                <a:lnTo>
                  <a:pt x="6764219" y="977694"/>
                </a:lnTo>
                <a:lnTo>
                  <a:pt x="6791055" y="977694"/>
                </a:lnTo>
                <a:lnTo>
                  <a:pt x="6791055" y="1025880"/>
                </a:lnTo>
                <a:lnTo>
                  <a:pt x="6806253" y="1025880"/>
                </a:lnTo>
                <a:lnTo>
                  <a:pt x="6806253" y="1049254"/>
                </a:lnTo>
                <a:lnTo>
                  <a:pt x="6819501" y="1049254"/>
                </a:lnTo>
                <a:lnTo>
                  <a:pt x="6819501" y="1092459"/>
                </a:lnTo>
                <a:lnTo>
                  <a:pt x="6839583" y="1092459"/>
                </a:lnTo>
                <a:lnTo>
                  <a:pt x="6839583" y="1126848"/>
                </a:lnTo>
                <a:lnTo>
                  <a:pt x="6859609" y="1126848"/>
                </a:lnTo>
                <a:lnTo>
                  <a:pt x="6859609" y="1163504"/>
                </a:lnTo>
                <a:lnTo>
                  <a:pt x="6870111" y="1163504"/>
                </a:lnTo>
                <a:lnTo>
                  <a:pt x="6870111" y="1193472"/>
                </a:lnTo>
                <a:lnTo>
                  <a:pt x="6886710" y="1193472"/>
                </a:lnTo>
                <a:lnTo>
                  <a:pt x="6886710" y="1241070"/>
                </a:lnTo>
                <a:lnTo>
                  <a:pt x="6916818" y="1241070"/>
                </a:lnTo>
                <a:lnTo>
                  <a:pt x="6916818" y="1288668"/>
                </a:lnTo>
                <a:lnTo>
                  <a:pt x="6960129" y="1288668"/>
                </a:lnTo>
                <a:lnTo>
                  <a:pt x="6960129" y="1886191"/>
                </a:lnTo>
                <a:lnTo>
                  <a:pt x="6989671" y="1886191"/>
                </a:lnTo>
                <a:lnTo>
                  <a:pt x="6989671" y="1920580"/>
                </a:lnTo>
                <a:lnTo>
                  <a:pt x="7012253" y="1920580"/>
                </a:lnTo>
                <a:lnTo>
                  <a:pt x="7012253" y="1981768"/>
                </a:lnTo>
                <a:lnTo>
                  <a:pt x="7029883" y="1981768"/>
                </a:lnTo>
                <a:lnTo>
                  <a:pt x="7029883" y="2075133"/>
                </a:lnTo>
                <a:lnTo>
                  <a:pt x="7046855" y="2075133"/>
                </a:lnTo>
                <a:lnTo>
                  <a:pt x="7046855" y="2513674"/>
                </a:lnTo>
                <a:lnTo>
                  <a:pt x="7097072" y="2513674"/>
                </a:lnTo>
                <a:lnTo>
                  <a:pt x="7097072" y="2455847"/>
                </a:lnTo>
                <a:lnTo>
                  <a:pt x="7123518" y="2455847"/>
                </a:lnTo>
                <a:lnTo>
                  <a:pt x="7123518" y="2387208"/>
                </a:lnTo>
                <a:lnTo>
                  <a:pt x="7152441" y="2387208"/>
                </a:lnTo>
                <a:lnTo>
                  <a:pt x="7152441" y="2313179"/>
                </a:lnTo>
                <a:lnTo>
                  <a:pt x="7169286" y="2313179"/>
                </a:lnTo>
                <a:lnTo>
                  <a:pt x="7169286" y="2283792"/>
                </a:lnTo>
                <a:lnTo>
                  <a:pt x="7186283" y="2283792"/>
                </a:lnTo>
                <a:lnTo>
                  <a:pt x="7186283" y="2251411"/>
                </a:lnTo>
                <a:lnTo>
                  <a:pt x="7203653" y="2251411"/>
                </a:lnTo>
                <a:lnTo>
                  <a:pt x="7203653" y="2283792"/>
                </a:lnTo>
                <a:lnTo>
                  <a:pt x="7220650" y="2283792"/>
                </a:lnTo>
                <a:lnTo>
                  <a:pt x="7220650" y="2313179"/>
                </a:lnTo>
                <a:lnTo>
                  <a:pt x="7235034" y="2313179"/>
                </a:lnTo>
                <a:lnTo>
                  <a:pt x="7235034" y="2345559"/>
                </a:lnTo>
                <a:lnTo>
                  <a:pt x="7267664" y="2345559"/>
                </a:lnTo>
                <a:lnTo>
                  <a:pt x="7267664" y="2407034"/>
                </a:lnTo>
                <a:lnTo>
                  <a:pt x="7301127" y="2407034"/>
                </a:lnTo>
                <a:lnTo>
                  <a:pt x="7301127" y="2467288"/>
                </a:lnTo>
                <a:lnTo>
                  <a:pt x="7330066" y="2467288"/>
                </a:lnTo>
                <a:lnTo>
                  <a:pt x="7330066" y="2525471"/>
                </a:lnTo>
                <a:lnTo>
                  <a:pt x="7366102" y="2525471"/>
                </a:lnTo>
                <a:lnTo>
                  <a:pt x="7366102" y="2577376"/>
                </a:lnTo>
                <a:lnTo>
                  <a:pt x="7395646" y="2577376"/>
                </a:lnTo>
                <a:lnTo>
                  <a:pt x="7395646" y="2671388"/>
                </a:lnTo>
                <a:lnTo>
                  <a:pt x="7464760" y="2671388"/>
                </a:lnTo>
                <a:lnTo>
                  <a:pt x="7464760" y="2810898"/>
                </a:lnTo>
                <a:lnTo>
                  <a:pt x="7485849" y="2810898"/>
                </a:lnTo>
                <a:lnTo>
                  <a:pt x="7485849" y="2829917"/>
                </a:lnTo>
                <a:lnTo>
                  <a:pt x="7683404" y="2829917"/>
                </a:lnTo>
                <a:lnTo>
                  <a:pt x="7683404" y="2787266"/>
                </a:lnTo>
                <a:lnTo>
                  <a:pt x="7728750" y="2787266"/>
                </a:lnTo>
                <a:lnTo>
                  <a:pt x="7728750" y="2297834"/>
                </a:lnTo>
                <a:lnTo>
                  <a:pt x="7959101" y="2297834"/>
                </a:lnTo>
                <a:lnTo>
                  <a:pt x="7959101" y="2268896"/>
                </a:lnTo>
                <a:lnTo>
                  <a:pt x="7971553" y="2268896"/>
                </a:lnTo>
                <a:lnTo>
                  <a:pt x="7971553" y="2230947"/>
                </a:lnTo>
                <a:lnTo>
                  <a:pt x="8007769" y="2230947"/>
                </a:lnTo>
                <a:lnTo>
                  <a:pt x="8007769" y="2184280"/>
                </a:lnTo>
                <a:lnTo>
                  <a:pt x="8468472" y="2184280"/>
                </a:lnTo>
                <a:lnTo>
                  <a:pt x="8468472" y="2197978"/>
                </a:lnTo>
                <a:lnTo>
                  <a:pt x="8509244" y="2197978"/>
                </a:lnTo>
                <a:lnTo>
                  <a:pt x="8509244" y="2216997"/>
                </a:lnTo>
                <a:lnTo>
                  <a:pt x="8530734" y="2216997"/>
                </a:lnTo>
                <a:lnTo>
                  <a:pt x="8530734" y="2243731"/>
                </a:lnTo>
                <a:lnTo>
                  <a:pt x="8559315" y="2243731"/>
                </a:lnTo>
                <a:lnTo>
                  <a:pt x="8559315" y="2353512"/>
                </a:lnTo>
                <a:lnTo>
                  <a:pt x="8698824" y="2353512"/>
                </a:lnTo>
                <a:lnTo>
                  <a:pt x="8698824" y="2268897"/>
                </a:lnTo>
                <a:lnTo>
                  <a:pt x="8814000" y="2268897"/>
                </a:lnTo>
                <a:lnTo>
                  <a:pt x="8814000" y="2119653"/>
                </a:lnTo>
                <a:lnTo>
                  <a:pt x="9026510" y="2119653"/>
                </a:lnTo>
                <a:lnTo>
                  <a:pt x="9026510" y="2268897"/>
                </a:lnTo>
                <a:lnTo>
                  <a:pt x="9026510" y="2297835"/>
                </a:lnTo>
                <a:lnTo>
                  <a:pt x="9108806" y="2297835"/>
                </a:lnTo>
                <a:lnTo>
                  <a:pt x="9108806" y="2437606"/>
                </a:lnTo>
                <a:lnTo>
                  <a:pt x="9141686" y="2437606"/>
                </a:lnTo>
                <a:lnTo>
                  <a:pt x="9141686" y="2577377"/>
                </a:lnTo>
                <a:lnTo>
                  <a:pt x="9173913" y="2577377"/>
                </a:lnTo>
                <a:lnTo>
                  <a:pt x="9173913" y="2655211"/>
                </a:lnTo>
                <a:lnTo>
                  <a:pt x="9226037" y="2655211"/>
                </a:lnTo>
                <a:lnTo>
                  <a:pt x="9226037" y="2623327"/>
                </a:lnTo>
                <a:lnTo>
                  <a:pt x="9244019" y="2623327"/>
                </a:lnTo>
                <a:lnTo>
                  <a:pt x="9244019" y="2593935"/>
                </a:lnTo>
                <a:lnTo>
                  <a:pt x="9259890" y="2593935"/>
                </a:lnTo>
                <a:lnTo>
                  <a:pt x="9259890" y="2573651"/>
                </a:lnTo>
                <a:lnTo>
                  <a:pt x="9316232" y="2573651"/>
                </a:lnTo>
                <a:lnTo>
                  <a:pt x="9316232" y="2539103"/>
                </a:lnTo>
                <a:lnTo>
                  <a:pt x="9438547" y="2539103"/>
                </a:lnTo>
                <a:lnTo>
                  <a:pt x="9438547" y="2573651"/>
                </a:lnTo>
                <a:lnTo>
                  <a:pt x="9462881" y="2573651"/>
                </a:lnTo>
                <a:lnTo>
                  <a:pt x="9462881" y="2593598"/>
                </a:lnTo>
                <a:lnTo>
                  <a:pt x="9504779" y="2593598"/>
                </a:lnTo>
                <a:lnTo>
                  <a:pt x="9504779" y="2579547"/>
                </a:lnTo>
                <a:lnTo>
                  <a:pt x="9535775" y="2579547"/>
                </a:lnTo>
                <a:lnTo>
                  <a:pt x="9535775" y="2548438"/>
                </a:lnTo>
                <a:lnTo>
                  <a:pt x="9769854" y="2548438"/>
                </a:lnTo>
                <a:lnTo>
                  <a:pt x="9769854" y="2610542"/>
                </a:lnTo>
                <a:lnTo>
                  <a:pt x="9947684" y="2610542"/>
                </a:lnTo>
                <a:lnTo>
                  <a:pt x="9947684" y="2736611"/>
                </a:lnTo>
                <a:lnTo>
                  <a:pt x="10000832" y="2736611"/>
                </a:lnTo>
                <a:lnTo>
                  <a:pt x="10000832" y="2388321"/>
                </a:lnTo>
                <a:lnTo>
                  <a:pt x="10034600" y="2388321"/>
                </a:lnTo>
                <a:lnTo>
                  <a:pt x="10034600" y="2356755"/>
                </a:lnTo>
                <a:lnTo>
                  <a:pt x="10050084" y="2356755"/>
                </a:lnTo>
                <a:lnTo>
                  <a:pt x="10050084" y="2315516"/>
                </a:lnTo>
                <a:lnTo>
                  <a:pt x="10067327" y="2315516"/>
                </a:lnTo>
                <a:lnTo>
                  <a:pt x="10067327" y="2040937"/>
                </a:lnTo>
                <a:lnTo>
                  <a:pt x="10082395" y="2040937"/>
                </a:lnTo>
                <a:lnTo>
                  <a:pt x="10082395" y="2027316"/>
                </a:lnTo>
                <a:lnTo>
                  <a:pt x="10112025" y="2027316"/>
                </a:lnTo>
                <a:lnTo>
                  <a:pt x="10112025" y="1791012"/>
                </a:lnTo>
                <a:lnTo>
                  <a:pt x="10153717" y="1791012"/>
                </a:lnTo>
                <a:lnTo>
                  <a:pt x="10153717" y="2027316"/>
                </a:lnTo>
                <a:lnTo>
                  <a:pt x="10171076" y="2027316"/>
                </a:lnTo>
                <a:lnTo>
                  <a:pt x="10171076" y="2040937"/>
                </a:lnTo>
                <a:lnTo>
                  <a:pt x="10183415" y="2040937"/>
                </a:lnTo>
                <a:lnTo>
                  <a:pt x="10183415" y="2238405"/>
                </a:lnTo>
                <a:lnTo>
                  <a:pt x="10214311" y="2238405"/>
                </a:lnTo>
                <a:lnTo>
                  <a:pt x="10214311" y="2278506"/>
                </a:lnTo>
                <a:lnTo>
                  <a:pt x="10242721" y="2278506"/>
                </a:lnTo>
                <a:lnTo>
                  <a:pt x="10242721" y="2315516"/>
                </a:lnTo>
                <a:lnTo>
                  <a:pt x="10245675" y="2315516"/>
                </a:lnTo>
                <a:lnTo>
                  <a:pt x="10245675" y="2321757"/>
                </a:lnTo>
                <a:lnTo>
                  <a:pt x="10260855" y="2321757"/>
                </a:lnTo>
                <a:lnTo>
                  <a:pt x="10260855" y="2351382"/>
                </a:lnTo>
                <a:lnTo>
                  <a:pt x="10283960" y="2351382"/>
                </a:lnTo>
                <a:lnTo>
                  <a:pt x="10283960" y="2554305"/>
                </a:lnTo>
                <a:lnTo>
                  <a:pt x="10295558" y="2554305"/>
                </a:lnTo>
                <a:lnTo>
                  <a:pt x="10295558" y="2571391"/>
                </a:lnTo>
                <a:lnTo>
                  <a:pt x="10444133" y="2571391"/>
                </a:lnTo>
                <a:lnTo>
                  <a:pt x="10444133" y="2607108"/>
                </a:lnTo>
                <a:lnTo>
                  <a:pt x="10509734" y="2607108"/>
                </a:lnTo>
                <a:lnTo>
                  <a:pt x="10509734" y="2637020"/>
                </a:lnTo>
                <a:lnTo>
                  <a:pt x="10532929" y="2637020"/>
                </a:lnTo>
                <a:lnTo>
                  <a:pt x="10532929" y="2672886"/>
                </a:lnTo>
                <a:lnTo>
                  <a:pt x="10617532" y="2672886"/>
                </a:lnTo>
                <a:lnTo>
                  <a:pt x="10617532" y="2632774"/>
                </a:lnTo>
                <a:lnTo>
                  <a:pt x="10643128" y="2632774"/>
                </a:lnTo>
                <a:lnTo>
                  <a:pt x="10643128" y="2552816"/>
                </a:lnTo>
                <a:lnTo>
                  <a:pt x="10667686" y="2552816"/>
                </a:lnTo>
                <a:lnTo>
                  <a:pt x="10667686" y="2442411"/>
                </a:lnTo>
                <a:lnTo>
                  <a:pt x="10737430" y="2442411"/>
                </a:lnTo>
                <a:lnTo>
                  <a:pt x="10737430" y="2289074"/>
                </a:lnTo>
                <a:lnTo>
                  <a:pt x="10767088" y="2289074"/>
                </a:lnTo>
                <a:lnTo>
                  <a:pt x="10767088" y="2254766"/>
                </a:lnTo>
                <a:lnTo>
                  <a:pt x="10790857" y="2254766"/>
                </a:lnTo>
                <a:lnTo>
                  <a:pt x="10790857" y="2133566"/>
                </a:lnTo>
                <a:lnTo>
                  <a:pt x="10821011" y="2133566"/>
                </a:lnTo>
                <a:lnTo>
                  <a:pt x="10821011" y="2025610"/>
                </a:lnTo>
                <a:lnTo>
                  <a:pt x="10855220" y="2025610"/>
                </a:lnTo>
                <a:lnTo>
                  <a:pt x="10855220" y="1940783"/>
                </a:lnTo>
                <a:lnTo>
                  <a:pt x="10898250" y="1940783"/>
                </a:lnTo>
                <a:lnTo>
                  <a:pt x="10898250" y="1839684"/>
                </a:lnTo>
                <a:lnTo>
                  <a:pt x="11256137" y="1839684"/>
                </a:lnTo>
                <a:lnTo>
                  <a:pt x="11256137" y="1940992"/>
                </a:lnTo>
                <a:lnTo>
                  <a:pt x="11288268" y="1940992"/>
                </a:lnTo>
                <a:lnTo>
                  <a:pt x="11288268" y="2001263"/>
                </a:lnTo>
                <a:lnTo>
                  <a:pt x="11310880" y="2001263"/>
                </a:lnTo>
                <a:lnTo>
                  <a:pt x="11310880" y="2107633"/>
                </a:lnTo>
                <a:lnTo>
                  <a:pt x="11345465" y="2107633"/>
                </a:lnTo>
                <a:lnTo>
                  <a:pt x="11345465" y="2282390"/>
                </a:lnTo>
                <a:lnTo>
                  <a:pt x="11376523" y="2282390"/>
                </a:lnTo>
                <a:lnTo>
                  <a:pt x="11376523" y="2401984"/>
                </a:lnTo>
                <a:lnTo>
                  <a:pt x="11399203" y="2401984"/>
                </a:lnTo>
                <a:lnTo>
                  <a:pt x="11399203" y="2533507"/>
                </a:lnTo>
                <a:lnTo>
                  <a:pt x="11423397" y="2533507"/>
                </a:lnTo>
                <a:lnTo>
                  <a:pt x="11423397" y="2564451"/>
                </a:lnTo>
                <a:lnTo>
                  <a:pt x="11447590" y="2564451"/>
                </a:lnTo>
                <a:lnTo>
                  <a:pt x="11447590" y="2510229"/>
                </a:lnTo>
                <a:lnTo>
                  <a:pt x="11483303" y="2510229"/>
                </a:lnTo>
                <a:lnTo>
                  <a:pt x="11483303" y="2458114"/>
                </a:lnTo>
                <a:lnTo>
                  <a:pt x="11506653" y="2458114"/>
                </a:lnTo>
                <a:lnTo>
                  <a:pt x="11506653" y="2233760"/>
                </a:lnTo>
                <a:lnTo>
                  <a:pt x="11537922" y="2233760"/>
                </a:lnTo>
                <a:lnTo>
                  <a:pt x="11537922" y="2458114"/>
                </a:lnTo>
                <a:lnTo>
                  <a:pt x="11561273" y="2458114"/>
                </a:lnTo>
                <a:lnTo>
                  <a:pt x="11561273" y="2510229"/>
                </a:lnTo>
                <a:lnTo>
                  <a:pt x="11596986" y="2510229"/>
                </a:lnTo>
                <a:lnTo>
                  <a:pt x="11596986" y="2554405"/>
                </a:lnTo>
                <a:lnTo>
                  <a:pt x="11626796" y="2554405"/>
                </a:lnTo>
                <a:lnTo>
                  <a:pt x="11626796" y="2591693"/>
                </a:lnTo>
                <a:lnTo>
                  <a:pt x="11656050" y="2591693"/>
                </a:lnTo>
                <a:lnTo>
                  <a:pt x="11656050" y="2900381"/>
                </a:lnTo>
                <a:lnTo>
                  <a:pt x="11707155" y="2900381"/>
                </a:lnTo>
                <a:lnTo>
                  <a:pt x="11707155" y="2572489"/>
                </a:lnTo>
                <a:lnTo>
                  <a:pt x="11729414" y="2572489"/>
                </a:lnTo>
                <a:lnTo>
                  <a:pt x="11729414" y="1346803"/>
                </a:lnTo>
                <a:lnTo>
                  <a:pt x="11762517" y="1346803"/>
                </a:lnTo>
                <a:lnTo>
                  <a:pt x="11762517" y="1228203"/>
                </a:lnTo>
                <a:lnTo>
                  <a:pt x="11788935" y="1228203"/>
                </a:lnTo>
                <a:lnTo>
                  <a:pt x="11788935" y="1190159"/>
                </a:lnTo>
                <a:lnTo>
                  <a:pt x="11800933" y="1190159"/>
                </a:lnTo>
                <a:lnTo>
                  <a:pt x="11800933" y="1181592"/>
                </a:lnTo>
                <a:lnTo>
                  <a:pt x="12000670" y="1181592"/>
                </a:lnTo>
                <a:lnTo>
                  <a:pt x="12000670" y="1190159"/>
                </a:lnTo>
                <a:lnTo>
                  <a:pt x="12000670" y="1228203"/>
                </a:lnTo>
                <a:lnTo>
                  <a:pt x="12012668" y="1228203"/>
                </a:lnTo>
                <a:lnTo>
                  <a:pt x="12012668" y="1346803"/>
                </a:lnTo>
                <a:lnTo>
                  <a:pt x="12044125" y="1346803"/>
                </a:lnTo>
                <a:lnTo>
                  <a:pt x="12044125" y="2131891"/>
                </a:lnTo>
                <a:lnTo>
                  <a:pt x="12051301" y="2131891"/>
                </a:lnTo>
                <a:lnTo>
                  <a:pt x="12051301" y="2160131"/>
                </a:lnTo>
                <a:lnTo>
                  <a:pt x="12067779" y="2160131"/>
                </a:lnTo>
                <a:lnTo>
                  <a:pt x="12067779" y="2150364"/>
                </a:lnTo>
                <a:lnTo>
                  <a:pt x="12086252" y="2131891"/>
                </a:lnTo>
                <a:lnTo>
                  <a:pt x="12213966" y="2131891"/>
                </a:lnTo>
                <a:lnTo>
                  <a:pt x="12232439" y="2150364"/>
                </a:lnTo>
                <a:lnTo>
                  <a:pt x="12232439" y="2160131"/>
                </a:lnTo>
                <a:lnTo>
                  <a:pt x="12268355" y="2160131"/>
                </a:lnTo>
                <a:lnTo>
                  <a:pt x="12268355" y="2196980"/>
                </a:lnTo>
                <a:lnTo>
                  <a:pt x="12290198" y="2196980"/>
                </a:lnTo>
                <a:lnTo>
                  <a:pt x="12290199" y="2196980"/>
                </a:lnTo>
                <a:lnTo>
                  <a:pt x="12290199" y="2225219"/>
                </a:lnTo>
                <a:lnTo>
                  <a:pt x="12333389" y="2225219"/>
                </a:lnTo>
                <a:lnTo>
                  <a:pt x="12333389" y="2481795"/>
                </a:lnTo>
                <a:lnTo>
                  <a:pt x="12441243" y="2481795"/>
                </a:lnTo>
                <a:lnTo>
                  <a:pt x="12441243" y="2453494"/>
                </a:lnTo>
                <a:lnTo>
                  <a:pt x="12482965" y="2453494"/>
                </a:lnTo>
                <a:lnTo>
                  <a:pt x="12482965" y="2135997"/>
                </a:lnTo>
                <a:lnTo>
                  <a:pt x="12503282" y="2135997"/>
                </a:lnTo>
                <a:lnTo>
                  <a:pt x="12503282" y="2099529"/>
                </a:lnTo>
                <a:lnTo>
                  <a:pt x="12533260" y="2099529"/>
                </a:lnTo>
                <a:lnTo>
                  <a:pt x="12533260" y="2063063"/>
                </a:lnTo>
                <a:lnTo>
                  <a:pt x="12682979" y="2063063"/>
                </a:lnTo>
                <a:lnTo>
                  <a:pt x="12682979" y="2099529"/>
                </a:lnTo>
                <a:lnTo>
                  <a:pt x="12756769" y="2099529"/>
                </a:lnTo>
                <a:lnTo>
                  <a:pt x="12756769" y="2420686"/>
                </a:lnTo>
                <a:lnTo>
                  <a:pt x="12791146" y="2420686"/>
                </a:lnTo>
                <a:lnTo>
                  <a:pt x="12791146" y="2225219"/>
                </a:lnTo>
                <a:lnTo>
                  <a:pt x="12832556" y="2225219"/>
                </a:lnTo>
                <a:lnTo>
                  <a:pt x="12832556" y="2131890"/>
                </a:lnTo>
                <a:lnTo>
                  <a:pt x="12862851" y="2131890"/>
                </a:lnTo>
                <a:lnTo>
                  <a:pt x="12862851" y="2099529"/>
                </a:lnTo>
                <a:lnTo>
                  <a:pt x="12880771" y="2099529"/>
                </a:lnTo>
                <a:lnTo>
                  <a:pt x="12880771" y="2063063"/>
                </a:lnTo>
                <a:lnTo>
                  <a:pt x="13012571" y="2063063"/>
                </a:lnTo>
                <a:lnTo>
                  <a:pt x="13012571" y="2099529"/>
                </a:lnTo>
                <a:lnTo>
                  <a:pt x="13044870" y="2099529"/>
                </a:lnTo>
                <a:lnTo>
                  <a:pt x="13044870" y="2131891"/>
                </a:lnTo>
                <a:lnTo>
                  <a:pt x="13070899" y="2131891"/>
                </a:lnTo>
                <a:lnTo>
                  <a:pt x="13070899" y="2233829"/>
                </a:lnTo>
                <a:lnTo>
                  <a:pt x="13122652" y="2233829"/>
                </a:lnTo>
                <a:lnTo>
                  <a:pt x="13122652" y="2261239"/>
                </a:lnTo>
                <a:lnTo>
                  <a:pt x="13134961" y="2261239"/>
                </a:lnTo>
                <a:lnTo>
                  <a:pt x="13134961" y="2322279"/>
                </a:lnTo>
                <a:lnTo>
                  <a:pt x="13296300" y="2322279"/>
                </a:lnTo>
                <a:lnTo>
                  <a:pt x="13296300" y="2322278"/>
                </a:lnTo>
                <a:lnTo>
                  <a:pt x="13296299" y="2322278"/>
                </a:lnTo>
                <a:lnTo>
                  <a:pt x="13296299" y="2186441"/>
                </a:lnTo>
                <a:lnTo>
                  <a:pt x="13296299" y="1319571"/>
                </a:lnTo>
                <a:lnTo>
                  <a:pt x="13296299" y="1189176"/>
                </a:lnTo>
                <a:lnTo>
                  <a:pt x="13329212" y="1189176"/>
                </a:lnTo>
                <a:lnTo>
                  <a:pt x="13329212" y="944714"/>
                </a:lnTo>
                <a:lnTo>
                  <a:pt x="13365590" y="944714"/>
                </a:lnTo>
                <a:lnTo>
                  <a:pt x="13365590" y="817109"/>
                </a:lnTo>
                <a:lnTo>
                  <a:pt x="13393460" y="817109"/>
                </a:lnTo>
                <a:lnTo>
                  <a:pt x="13393460" y="593980"/>
                </a:lnTo>
                <a:lnTo>
                  <a:pt x="13420895" y="593980"/>
                </a:lnTo>
                <a:lnTo>
                  <a:pt x="13420895" y="561289"/>
                </a:lnTo>
                <a:lnTo>
                  <a:pt x="13448435" y="561289"/>
                </a:lnTo>
                <a:lnTo>
                  <a:pt x="13448435" y="534615"/>
                </a:lnTo>
                <a:lnTo>
                  <a:pt x="13466637" y="534615"/>
                </a:lnTo>
                <a:lnTo>
                  <a:pt x="13466637" y="495809"/>
                </a:lnTo>
                <a:lnTo>
                  <a:pt x="13475295" y="495809"/>
                </a:lnTo>
                <a:lnTo>
                  <a:pt x="13475295" y="271203"/>
                </a:lnTo>
                <a:lnTo>
                  <a:pt x="13506564" y="271203"/>
                </a:lnTo>
                <a:lnTo>
                  <a:pt x="13506564" y="495809"/>
                </a:lnTo>
                <a:lnTo>
                  <a:pt x="13515221" y="495809"/>
                </a:lnTo>
                <a:lnTo>
                  <a:pt x="13515221" y="534615"/>
                </a:lnTo>
                <a:lnTo>
                  <a:pt x="13539326" y="534615"/>
                </a:lnTo>
                <a:lnTo>
                  <a:pt x="13539326" y="569950"/>
                </a:lnTo>
                <a:lnTo>
                  <a:pt x="13552866" y="569950"/>
                </a:lnTo>
                <a:lnTo>
                  <a:pt x="13552866" y="587873"/>
                </a:lnTo>
                <a:lnTo>
                  <a:pt x="13578649" y="587873"/>
                </a:lnTo>
                <a:lnTo>
                  <a:pt x="13578649" y="785894"/>
                </a:lnTo>
                <a:lnTo>
                  <a:pt x="13615266" y="785894"/>
                </a:lnTo>
                <a:lnTo>
                  <a:pt x="13615266" y="817109"/>
                </a:lnTo>
                <a:lnTo>
                  <a:pt x="13639910" y="817109"/>
                </a:lnTo>
                <a:lnTo>
                  <a:pt x="13639910" y="944714"/>
                </a:lnTo>
                <a:lnTo>
                  <a:pt x="13670647" y="944714"/>
                </a:lnTo>
                <a:lnTo>
                  <a:pt x="13670647" y="1169319"/>
                </a:lnTo>
                <a:lnTo>
                  <a:pt x="13709971" y="1169319"/>
                </a:lnTo>
                <a:lnTo>
                  <a:pt x="13709971" y="1138685"/>
                </a:lnTo>
                <a:lnTo>
                  <a:pt x="13729030" y="1138685"/>
                </a:lnTo>
                <a:lnTo>
                  <a:pt x="13729030" y="1109885"/>
                </a:lnTo>
                <a:lnTo>
                  <a:pt x="13746547" y="1109885"/>
                </a:lnTo>
                <a:lnTo>
                  <a:pt x="13746547" y="1068399"/>
                </a:lnTo>
                <a:lnTo>
                  <a:pt x="13775370" y="1068399"/>
                </a:lnTo>
                <a:lnTo>
                  <a:pt x="13775370" y="1035897"/>
                </a:lnTo>
                <a:lnTo>
                  <a:pt x="13793371" y="1035897"/>
                </a:lnTo>
                <a:lnTo>
                  <a:pt x="13793371" y="881475"/>
                </a:lnTo>
                <a:lnTo>
                  <a:pt x="13824640" y="881475"/>
                </a:lnTo>
                <a:lnTo>
                  <a:pt x="13824640" y="1035897"/>
                </a:lnTo>
                <a:lnTo>
                  <a:pt x="13833485" y="1035897"/>
                </a:lnTo>
                <a:lnTo>
                  <a:pt x="13833485" y="1053836"/>
                </a:lnTo>
                <a:lnTo>
                  <a:pt x="13849881" y="1053836"/>
                </a:lnTo>
                <a:lnTo>
                  <a:pt x="13849881" y="1068399"/>
                </a:lnTo>
                <a:lnTo>
                  <a:pt x="13854302" y="1068399"/>
                </a:lnTo>
                <a:lnTo>
                  <a:pt x="13854302" y="1128787"/>
                </a:lnTo>
                <a:lnTo>
                  <a:pt x="13887828" y="1128787"/>
                </a:lnTo>
                <a:lnTo>
                  <a:pt x="13887828" y="1193780"/>
                </a:lnTo>
                <a:lnTo>
                  <a:pt x="13920012" y="1193780"/>
                </a:lnTo>
                <a:lnTo>
                  <a:pt x="13920012" y="1257940"/>
                </a:lnTo>
                <a:lnTo>
                  <a:pt x="13951850" y="1257940"/>
                </a:lnTo>
                <a:lnTo>
                  <a:pt x="13951850" y="1319571"/>
                </a:lnTo>
                <a:lnTo>
                  <a:pt x="13985625" y="1319571"/>
                </a:lnTo>
                <a:lnTo>
                  <a:pt x="13985625" y="1450990"/>
                </a:lnTo>
                <a:lnTo>
                  <a:pt x="14001689" y="1450990"/>
                </a:lnTo>
                <a:lnTo>
                  <a:pt x="14001689" y="1823645"/>
                </a:lnTo>
                <a:lnTo>
                  <a:pt x="14047894" y="1823645"/>
                </a:lnTo>
                <a:lnTo>
                  <a:pt x="14047894" y="1957793"/>
                </a:lnTo>
                <a:lnTo>
                  <a:pt x="14069863" y="1957793"/>
                </a:lnTo>
                <a:lnTo>
                  <a:pt x="14069863" y="2285796"/>
                </a:lnTo>
                <a:lnTo>
                  <a:pt x="14097737" y="2285796"/>
                </a:lnTo>
                <a:lnTo>
                  <a:pt x="14097737" y="2298955"/>
                </a:lnTo>
                <a:lnTo>
                  <a:pt x="14123580" y="2298955"/>
                </a:lnTo>
                <a:lnTo>
                  <a:pt x="14123580" y="2233829"/>
                </a:lnTo>
                <a:lnTo>
                  <a:pt x="14149076" y="2233829"/>
                </a:lnTo>
                <a:lnTo>
                  <a:pt x="14149076" y="2158090"/>
                </a:lnTo>
                <a:lnTo>
                  <a:pt x="14162436" y="2158090"/>
                </a:lnTo>
                <a:lnTo>
                  <a:pt x="14162436" y="2135951"/>
                </a:lnTo>
                <a:lnTo>
                  <a:pt x="14223273" y="2135951"/>
                </a:lnTo>
                <a:lnTo>
                  <a:pt x="14223273" y="2148595"/>
                </a:lnTo>
                <a:lnTo>
                  <a:pt x="14234272" y="2148595"/>
                </a:lnTo>
                <a:lnTo>
                  <a:pt x="14234272" y="2190653"/>
                </a:lnTo>
                <a:lnTo>
                  <a:pt x="14253692" y="2190653"/>
                </a:lnTo>
                <a:lnTo>
                  <a:pt x="14253692" y="2206714"/>
                </a:lnTo>
                <a:lnTo>
                  <a:pt x="14264690" y="2206714"/>
                </a:lnTo>
                <a:lnTo>
                  <a:pt x="14264690" y="2259290"/>
                </a:lnTo>
                <a:lnTo>
                  <a:pt x="14289500" y="2259290"/>
                </a:lnTo>
                <a:lnTo>
                  <a:pt x="14289500" y="2311866"/>
                </a:lnTo>
                <a:lnTo>
                  <a:pt x="14310844" y="2311866"/>
                </a:lnTo>
                <a:lnTo>
                  <a:pt x="14310844" y="2335432"/>
                </a:lnTo>
                <a:lnTo>
                  <a:pt x="14326150" y="2335432"/>
                </a:lnTo>
                <a:lnTo>
                  <a:pt x="14326150" y="2362074"/>
                </a:lnTo>
                <a:lnTo>
                  <a:pt x="14355564" y="2362074"/>
                </a:lnTo>
                <a:lnTo>
                  <a:pt x="14355564" y="2420686"/>
                </a:lnTo>
                <a:lnTo>
                  <a:pt x="14399093" y="2420686"/>
                </a:lnTo>
                <a:lnTo>
                  <a:pt x="14399093" y="2447684"/>
                </a:lnTo>
                <a:lnTo>
                  <a:pt x="14451959" y="2447684"/>
                </a:lnTo>
                <a:lnTo>
                  <a:pt x="14451959" y="2577032"/>
                </a:lnTo>
                <a:lnTo>
                  <a:pt x="14593471" y="2577032"/>
                </a:lnTo>
                <a:lnTo>
                  <a:pt x="14593471" y="2549622"/>
                </a:lnTo>
                <a:lnTo>
                  <a:pt x="14623330" y="2549622"/>
                </a:lnTo>
                <a:lnTo>
                  <a:pt x="14623330" y="2135951"/>
                </a:lnTo>
                <a:lnTo>
                  <a:pt x="14810599" y="2135951"/>
                </a:lnTo>
                <a:lnTo>
                  <a:pt x="14810599" y="2099529"/>
                </a:lnTo>
                <a:lnTo>
                  <a:pt x="14838474" y="2099529"/>
                </a:lnTo>
                <a:lnTo>
                  <a:pt x="14838474" y="2042564"/>
                </a:lnTo>
                <a:lnTo>
                  <a:pt x="15168129" y="2042564"/>
                </a:lnTo>
                <a:lnTo>
                  <a:pt x="15168129" y="2063063"/>
                </a:lnTo>
                <a:lnTo>
                  <a:pt x="15169161" y="2063063"/>
                </a:lnTo>
                <a:lnTo>
                  <a:pt x="15169161" y="2067055"/>
                </a:lnTo>
                <a:lnTo>
                  <a:pt x="15296875" y="2067055"/>
                </a:lnTo>
                <a:lnTo>
                  <a:pt x="15296875" y="2196980"/>
                </a:lnTo>
                <a:lnTo>
                  <a:pt x="15403186" y="2196980"/>
                </a:lnTo>
                <a:lnTo>
                  <a:pt x="15403186" y="2107150"/>
                </a:lnTo>
                <a:lnTo>
                  <a:pt x="15508410" y="2107150"/>
                </a:lnTo>
                <a:lnTo>
                  <a:pt x="15508410" y="2005912"/>
                </a:lnTo>
                <a:lnTo>
                  <a:pt x="15680887" y="2005912"/>
                </a:lnTo>
                <a:lnTo>
                  <a:pt x="15680887" y="2157911"/>
                </a:lnTo>
                <a:lnTo>
                  <a:pt x="15741212" y="2157911"/>
                </a:lnTo>
                <a:lnTo>
                  <a:pt x="15741212" y="2255205"/>
                </a:lnTo>
                <a:lnTo>
                  <a:pt x="15767126" y="2255205"/>
                </a:lnTo>
                <a:lnTo>
                  <a:pt x="15767126" y="2378856"/>
                </a:lnTo>
                <a:lnTo>
                  <a:pt x="15801925" y="2378856"/>
                </a:lnTo>
                <a:lnTo>
                  <a:pt x="15801925" y="2452879"/>
                </a:lnTo>
                <a:lnTo>
                  <a:pt x="15845361" y="2452879"/>
                </a:lnTo>
                <a:lnTo>
                  <a:pt x="15845361" y="2390375"/>
                </a:lnTo>
                <a:lnTo>
                  <a:pt x="15900641" y="2390375"/>
                </a:lnTo>
                <a:lnTo>
                  <a:pt x="15900641" y="2362074"/>
                </a:lnTo>
                <a:lnTo>
                  <a:pt x="15997268" y="2362074"/>
                </a:lnTo>
                <a:lnTo>
                  <a:pt x="15997268" y="2390375"/>
                </a:lnTo>
                <a:lnTo>
                  <a:pt x="16094542" y="2390375"/>
                </a:lnTo>
                <a:lnTo>
                  <a:pt x="16094542" y="2362567"/>
                </a:lnTo>
                <a:lnTo>
                  <a:pt x="16274841" y="2362567"/>
                </a:lnTo>
                <a:lnTo>
                  <a:pt x="16274841" y="2420686"/>
                </a:lnTo>
                <a:lnTo>
                  <a:pt x="16426167" y="2420686"/>
                </a:lnTo>
                <a:lnTo>
                  <a:pt x="16426167" y="2512772"/>
                </a:lnTo>
                <a:lnTo>
                  <a:pt x="16467941" y="2512772"/>
                </a:lnTo>
                <a:lnTo>
                  <a:pt x="16467941" y="2214043"/>
                </a:lnTo>
                <a:lnTo>
                  <a:pt x="16497013" y="2214043"/>
                </a:lnTo>
                <a:lnTo>
                  <a:pt x="16497013" y="2163063"/>
                </a:lnTo>
                <a:lnTo>
                  <a:pt x="16531341" y="2163063"/>
                </a:lnTo>
                <a:lnTo>
                  <a:pt x="16531341" y="2108423"/>
                </a:lnTo>
                <a:lnTo>
                  <a:pt x="16538739" y="2108423"/>
                </a:lnTo>
                <a:lnTo>
                  <a:pt x="16538739" y="1940776"/>
                </a:lnTo>
                <a:lnTo>
                  <a:pt x="16562071" y="1940776"/>
                </a:lnTo>
                <a:lnTo>
                  <a:pt x="16562071" y="1726586"/>
                </a:lnTo>
                <a:lnTo>
                  <a:pt x="16596813" y="1726586"/>
                </a:lnTo>
                <a:lnTo>
                  <a:pt x="16596813" y="1940776"/>
                </a:lnTo>
                <a:lnTo>
                  <a:pt x="16619933" y="1940776"/>
                </a:lnTo>
                <a:lnTo>
                  <a:pt x="16619933" y="2108423"/>
                </a:lnTo>
                <a:lnTo>
                  <a:pt x="16638649" y="2108423"/>
                </a:lnTo>
                <a:lnTo>
                  <a:pt x="16638649" y="2142288"/>
                </a:lnTo>
                <a:lnTo>
                  <a:pt x="16673501" y="2142288"/>
                </a:lnTo>
                <a:lnTo>
                  <a:pt x="16673501" y="2198969"/>
                </a:lnTo>
                <a:lnTo>
                  <a:pt x="16710799" y="2198969"/>
                </a:lnTo>
                <a:lnTo>
                  <a:pt x="16710799" y="2387387"/>
                </a:lnTo>
                <a:lnTo>
                  <a:pt x="16907577" y="2387387"/>
                </a:lnTo>
                <a:lnTo>
                  <a:pt x="16907577" y="2439567"/>
                </a:lnTo>
                <a:lnTo>
                  <a:pt x="16934833" y="2439567"/>
                </a:lnTo>
                <a:lnTo>
                  <a:pt x="16934833" y="2481795"/>
                </a:lnTo>
                <a:lnTo>
                  <a:pt x="16961625" y="2481795"/>
                </a:lnTo>
                <a:lnTo>
                  <a:pt x="16961625" y="2681624"/>
                </a:lnTo>
                <a:lnTo>
                  <a:pt x="17084389" y="2681624"/>
                </a:lnTo>
                <a:lnTo>
                  <a:pt x="17084389" y="2719727"/>
                </a:lnTo>
                <a:lnTo>
                  <a:pt x="17116981" y="2719727"/>
                </a:lnTo>
                <a:lnTo>
                  <a:pt x="17116981" y="2757829"/>
                </a:lnTo>
                <a:lnTo>
                  <a:pt x="17149049" y="2757829"/>
                </a:lnTo>
                <a:lnTo>
                  <a:pt x="17149049" y="2887784"/>
                </a:lnTo>
                <a:lnTo>
                  <a:pt x="17216297" y="2887784"/>
                </a:lnTo>
                <a:lnTo>
                  <a:pt x="17216297" y="2946317"/>
                </a:lnTo>
                <a:lnTo>
                  <a:pt x="17243553" y="2946317"/>
                </a:lnTo>
                <a:lnTo>
                  <a:pt x="17243553" y="2979016"/>
                </a:lnTo>
                <a:lnTo>
                  <a:pt x="17307961" y="2979016"/>
                </a:lnTo>
                <a:lnTo>
                  <a:pt x="17307961" y="3016490"/>
                </a:lnTo>
                <a:lnTo>
                  <a:pt x="17370453" y="3016490"/>
                </a:lnTo>
                <a:lnTo>
                  <a:pt x="17370453" y="3039645"/>
                </a:lnTo>
                <a:lnTo>
                  <a:pt x="17439137" y="3039645"/>
                </a:lnTo>
                <a:lnTo>
                  <a:pt x="17439137" y="3011405"/>
                </a:lnTo>
                <a:lnTo>
                  <a:pt x="17471137" y="3011405"/>
                </a:lnTo>
                <a:lnTo>
                  <a:pt x="17471137" y="2975736"/>
                </a:lnTo>
                <a:lnTo>
                  <a:pt x="17492165" y="2971484"/>
                </a:lnTo>
                <a:cubicBezTo>
                  <a:pt x="17500209" y="2968074"/>
                  <a:pt x="17507457" y="2963141"/>
                  <a:pt x="17513545" y="2957044"/>
                </a:cubicBezTo>
                <a:lnTo>
                  <a:pt x="17517013" y="2948661"/>
                </a:lnTo>
                <a:lnTo>
                  <a:pt x="17526561" y="2948661"/>
                </a:lnTo>
                <a:lnTo>
                  <a:pt x="17552789" y="2980567"/>
                </a:lnTo>
                <a:cubicBezTo>
                  <a:pt x="17565553" y="2989203"/>
                  <a:pt x="17580941" y="2994246"/>
                  <a:pt x="17597501" y="2994246"/>
                </a:cubicBezTo>
                <a:cubicBezTo>
                  <a:pt x="17614061" y="2994246"/>
                  <a:pt x="17629445" y="2989203"/>
                  <a:pt x="17642209" y="2980567"/>
                </a:cubicBezTo>
                <a:lnTo>
                  <a:pt x="17668441" y="2948661"/>
                </a:lnTo>
                <a:lnTo>
                  <a:pt x="17680657" y="2948661"/>
                </a:lnTo>
                <a:lnTo>
                  <a:pt x="17688229" y="2966962"/>
                </a:lnTo>
                <a:cubicBezTo>
                  <a:pt x="17700401" y="2979154"/>
                  <a:pt x="17717217" y="2986696"/>
                  <a:pt x="17735793" y="2986696"/>
                </a:cubicBezTo>
                <a:cubicBezTo>
                  <a:pt x="17754369" y="2986696"/>
                  <a:pt x="17771185" y="2979154"/>
                  <a:pt x="17783361" y="2966962"/>
                </a:cubicBezTo>
                <a:lnTo>
                  <a:pt x="17790929" y="2948661"/>
                </a:lnTo>
                <a:lnTo>
                  <a:pt x="17806333" y="2948661"/>
                </a:lnTo>
                <a:lnTo>
                  <a:pt x="17813297" y="2965499"/>
                </a:lnTo>
                <a:cubicBezTo>
                  <a:pt x="17825469" y="2977692"/>
                  <a:pt x="17842285" y="2985234"/>
                  <a:pt x="17860861" y="2985234"/>
                </a:cubicBezTo>
                <a:cubicBezTo>
                  <a:pt x="17879437" y="2985234"/>
                  <a:pt x="17896253" y="2977692"/>
                  <a:pt x="17908429" y="2965499"/>
                </a:cubicBezTo>
                <a:lnTo>
                  <a:pt x="17915389" y="2948661"/>
                </a:lnTo>
                <a:lnTo>
                  <a:pt x="17931053" y="2948661"/>
                </a:lnTo>
                <a:lnTo>
                  <a:pt x="17937413" y="2964037"/>
                </a:lnTo>
                <a:cubicBezTo>
                  <a:pt x="17949585" y="2976230"/>
                  <a:pt x="17966405" y="2983771"/>
                  <a:pt x="17984981" y="2983771"/>
                </a:cubicBezTo>
                <a:lnTo>
                  <a:pt x="18006217" y="2979477"/>
                </a:lnTo>
                <a:lnTo>
                  <a:pt x="18006217" y="2634032"/>
                </a:lnTo>
                <a:lnTo>
                  <a:pt x="18413098" y="2634032"/>
                </a:lnTo>
                <a:lnTo>
                  <a:pt x="18413098" y="2580075"/>
                </a:lnTo>
                <a:lnTo>
                  <a:pt x="18439046" y="2580075"/>
                </a:lnTo>
                <a:lnTo>
                  <a:pt x="18439046" y="2516569"/>
                </a:lnTo>
                <a:lnTo>
                  <a:pt x="18467662" y="2516569"/>
                </a:lnTo>
                <a:lnTo>
                  <a:pt x="18467662" y="2416066"/>
                </a:lnTo>
                <a:cubicBezTo>
                  <a:pt x="18467662" y="2406472"/>
                  <a:pt x="18475442" y="2398694"/>
                  <a:pt x="18485034" y="2398694"/>
                </a:cubicBezTo>
                <a:cubicBezTo>
                  <a:pt x="18494626" y="2398694"/>
                  <a:pt x="18502406" y="2406472"/>
                  <a:pt x="18502406" y="2416066"/>
                </a:cubicBezTo>
                <a:lnTo>
                  <a:pt x="18502406" y="2516569"/>
                </a:lnTo>
                <a:lnTo>
                  <a:pt x="18506094" y="2516569"/>
                </a:lnTo>
                <a:lnTo>
                  <a:pt x="18506094" y="2580075"/>
                </a:lnTo>
                <a:lnTo>
                  <a:pt x="18637050" y="2580075"/>
                </a:lnTo>
                <a:lnTo>
                  <a:pt x="18637050" y="2695613"/>
                </a:lnTo>
                <a:lnTo>
                  <a:pt x="18718558" y="2695613"/>
                </a:lnTo>
                <a:lnTo>
                  <a:pt x="18718558" y="2726404"/>
                </a:lnTo>
                <a:lnTo>
                  <a:pt x="18745930" y="2726404"/>
                </a:lnTo>
                <a:lnTo>
                  <a:pt x="18745930" y="2757194"/>
                </a:lnTo>
                <a:lnTo>
                  <a:pt x="18780006" y="2757194"/>
                </a:lnTo>
                <a:lnTo>
                  <a:pt x="18780006" y="2913955"/>
                </a:lnTo>
                <a:lnTo>
                  <a:pt x="18814130" y="2913955"/>
                </a:lnTo>
                <a:lnTo>
                  <a:pt x="18814130" y="3102723"/>
                </a:lnTo>
                <a:lnTo>
                  <a:pt x="18837178" y="3102723"/>
                </a:lnTo>
                <a:lnTo>
                  <a:pt x="18837178" y="3139699"/>
                </a:lnTo>
                <a:lnTo>
                  <a:pt x="18869246" y="3139699"/>
                </a:lnTo>
                <a:lnTo>
                  <a:pt x="18869246" y="3174630"/>
                </a:lnTo>
                <a:lnTo>
                  <a:pt x="18889698" y="3174630"/>
                </a:lnTo>
                <a:lnTo>
                  <a:pt x="18889698" y="3203980"/>
                </a:lnTo>
                <a:lnTo>
                  <a:pt x="18940662" y="3203980"/>
                </a:lnTo>
                <a:lnTo>
                  <a:pt x="18940662" y="3180257"/>
                </a:lnTo>
                <a:lnTo>
                  <a:pt x="18976382" y="3180257"/>
                </a:lnTo>
                <a:lnTo>
                  <a:pt x="18976382" y="3145861"/>
                </a:lnTo>
                <a:lnTo>
                  <a:pt x="18993366" y="3145861"/>
                </a:lnTo>
                <a:lnTo>
                  <a:pt x="18993366" y="2810499"/>
                </a:lnTo>
                <a:lnTo>
                  <a:pt x="19037486" y="2810499"/>
                </a:lnTo>
                <a:lnTo>
                  <a:pt x="19037486" y="3068586"/>
                </a:lnTo>
                <a:lnTo>
                  <a:pt x="19072026" y="3068586"/>
                </a:lnTo>
                <a:lnTo>
                  <a:pt x="19072026" y="3139955"/>
                </a:lnTo>
                <a:lnTo>
                  <a:pt x="19103246" y="3139955"/>
                </a:lnTo>
                <a:lnTo>
                  <a:pt x="19103246" y="3180099"/>
                </a:lnTo>
                <a:lnTo>
                  <a:pt x="19135506" y="3180099"/>
                </a:lnTo>
                <a:lnTo>
                  <a:pt x="19135506" y="3938179"/>
                </a:lnTo>
                <a:lnTo>
                  <a:pt x="19103246" y="3938179"/>
                </a:lnTo>
                <a:lnTo>
                  <a:pt x="19072026" y="3938179"/>
                </a:lnTo>
                <a:lnTo>
                  <a:pt x="19070366" y="3938179"/>
                </a:lnTo>
                <a:lnTo>
                  <a:pt x="19037486" y="3938179"/>
                </a:lnTo>
                <a:lnTo>
                  <a:pt x="19037310" y="3938179"/>
                </a:lnTo>
                <a:lnTo>
                  <a:pt x="19005226" y="3938179"/>
                </a:lnTo>
                <a:lnTo>
                  <a:pt x="65742" y="3938179"/>
                </a:lnTo>
                <a:lnTo>
                  <a:pt x="32064" y="3938179"/>
                </a:lnTo>
                <a:lnTo>
                  <a:pt x="0" y="3938179"/>
                </a:lnTo>
                <a:lnTo>
                  <a:pt x="0" y="3559767"/>
                </a:lnTo>
                <a:lnTo>
                  <a:pt x="19928" y="3559767"/>
                </a:lnTo>
                <a:lnTo>
                  <a:pt x="19928" y="3519310"/>
                </a:lnTo>
                <a:lnTo>
                  <a:pt x="32064" y="3519310"/>
                </a:lnTo>
                <a:lnTo>
                  <a:pt x="32064" y="3495802"/>
                </a:lnTo>
                <a:lnTo>
                  <a:pt x="86352" y="3495802"/>
                </a:lnTo>
                <a:lnTo>
                  <a:pt x="86352" y="3644125"/>
                </a:lnTo>
                <a:lnTo>
                  <a:pt x="218966" y="3644125"/>
                </a:lnTo>
                <a:lnTo>
                  <a:pt x="218966" y="3682161"/>
                </a:lnTo>
                <a:lnTo>
                  <a:pt x="270070" y="3682161"/>
                </a:lnTo>
                <a:lnTo>
                  <a:pt x="270070" y="3663142"/>
                </a:lnTo>
                <a:lnTo>
                  <a:pt x="298378" y="3663142"/>
                </a:lnTo>
                <a:lnTo>
                  <a:pt x="298378" y="3336569"/>
                </a:lnTo>
                <a:lnTo>
                  <a:pt x="472924" y="3336569"/>
                </a:lnTo>
                <a:lnTo>
                  <a:pt x="472924" y="3237704"/>
                </a:lnTo>
                <a:lnTo>
                  <a:pt x="509278" y="3237704"/>
                </a:lnTo>
                <a:lnTo>
                  <a:pt x="509278" y="3195575"/>
                </a:lnTo>
                <a:lnTo>
                  <a:pt x="703392" y="3195575"/>
                </a:lnTo>
                <a:lnTo>
                  <a:pt x="703392" y="3237704"/>
                </a:lnTo>
                <a:lnTo>
                  <a:pt x="767858" y="3237704"/>
                </a:lnTo>
                <a:lnTo>
                  <a:pt x="767858" y="3377495"/>
                </a:lnTo>
                <a:lnTo>
                  <a:pt x="897392" y="3377495"/>
                </a:lnTo>
                <a:lnTo>
                  <a:pt x="897392" y="2990139"/>
                </a:lnTo>
                <a:lnTo>
                  <a:pt x="1027946" y="2990139"/>
                </a:lnTo>
                <a:lnTo>
                  <a:pt x="1027946" y="3575576"/>
                </a:lnTo>
                <a:lnTo>
                  <a:pt x="1095466" y="3575576"/>
                </a:lnTo>
                <a:lnTo>
                  <a:pt x="1095466" y="3611282"/>
                </a:lnTo>
                <a:lnTo>
                  <a:pt x="1125004" y="3611282"/>
                </a:lnTo>
                <a:lnTo>
                  <a:pt x="1125004" y="3644124"/>
                </a:lnTo>
                <a:lnTo>
                  <a:pt x="1147590" y="3644124"/>
                </a:lnTo>
                <a:lnTo>
                  <a:pt x="1147590" y="3701489"/>
                </a:lnTo>
                <a:lnTo>
                  <a:pt x="1290688" y="3701489"/>
                </a:lnTo>
                <a:lnTo>
                  <a:pt x="1290688" y="3731691"/>
                </a:lnTo>
                <a:lnTo>
                  <a:pt x="1321558" y="3731691"/>
                </a:lnTo>
                <a:lnTo>
                  <a:pt x="1321558" y="3599445"/>
                </a:lnTo>
                <a:lnTo>
                  <a:pt x="1394134" y="3599445"/>
                </a:lnTo>
                <a:lnTo>
                  <a:pt x="1394134" y="3397510"/>
                </a:lnTo>
                <a:lnTo>
                  <a:pt x="1448694" y="3397510"/>
                </a:lnTo>
                <a:lnTo>
                  <a:pt x="1448694" y="3225098"/>
                </a:lnTo>
                <a:lnTo>
                  <a:pt x="1548610" y="3225098"/>
                </a:lnTo>
                <a:lnTo>
                  <a:pt x="1548610" y="3170941"/>
                </a:lnTo>
                <a:lnTo>
                  <a:pt x="1630479" y="3170941"/>
                </a:lnTo>
                <a:lnTo>
                  <a:pt x="1630479" y="2936559"/>
                </a:lnTo>
                <a:cubicBezTo>
                  <a:pt x="1630479" y="2926618"/>
                  <a:pt x="1638538" y="2918559"/>
                  <a:pt x="1648479" y="2918559"/>
                </a:cubicBezTo>
                <a:cubicBezTo>
                  <a:pt x="1658420" y="2918559"/>
                  <a:pt x="1666480" y="2926618"/>
                  <a:pt x="1666480" y="2936559"/>
                </a:cubicBezTo>
                <a:lnTo>
                  <a:pt x="1666480" y="3170941"/>
                </a:lnTo>
                <a:lnTo>
                  <a:pt x="1740672" y="3170941"/>
                </a:lnTo>
                <a:lnTo>
                  <a:pt x="1740672" y="3225098"/>
                </a:lnTo>
                <a:lnTo>
                  <a:pt x="1851694" y="3225098"/>
                </a:lnTo>
                <a:lnTo>
                  <a:pt x="1851694" y="3386903"/>
                </a:lnTo>
                <a:lnTo>
                  <a:pt x="1906488" y="3386903"/>
                </a:lnTo>
                <a:lnTo>
                  <a:pt x="1906488" y="3633086"/>
                </a:lnTo>
                <a:lnTo>
                  <a:pt x="2073761" y="3633086"/>
                </a:lnTo>
                <a:lnTo>
                  <a:pt x="2073761" y="3386903"/>
                </a:lnTo>
                <a:lnTo>
                  <a:pt x="2161096" y="3386903"/>
                </a:lnTo>
                <a:lnTo>
                  <a:pt x="2161096" y="2979754"/>
                </a:lnTo>
                <a:lnTo>
                  <a:pt x="2198366" y="2979754"/>
                </a:lnTo>
                <a:lnTo>
                  <a:pt x="2198366" y="2947993"/>
                </a:lnTo>
                <a:lnTo>
                  <a:pt x="2233244" y="2947993"/>
                </a:lnTo>
                <a:lnTo>
                  <a:pt x="2233244" y="2918697"/>
                </a:lnTo>
                <a:lnTo>
                  <a:pt x="2268122" y="2918697"/>
                </a:lnTo>
                <a:lnTo>
                  <a:pt x="2268122" y="2886270"/>
                </a:lnTo>
                <a:lnTo>
                  <a:pt x="2296248" y="2886270"/>
                </a:lnTo>
                <a:lnTo>
                  <a:pt x="2296248" y="2858057"/>
                </a:lnTo>
                <a:lnTo>
                  <a:pt x="2328937" y="2858057"/>
                </a:lnTo>
                <a:lnTo>
                  <a:pt x="2328937" y="2817595"/>
                </a:lnTo>
                <a:lnTo>
                  <a:pt x="2596325" y="2817595"/>
                </a:lnTo>
                <a:lnTo>
                  <a:pt x="2596325" y="3352789"/>
                </a:lnTo>
                <a:lnTo>
                  <a:pt x="2680818" y="3352789"/>
                </a:lnTo>
                <a:lnTo>
                  <a:pt x="2680818" y="3189832"/>
                </a:lnTo>
                <a:lnTo>
                  <a:pt x="2738489" y="3189832"/>
                </a:lnTo>
                <a:lnTo>
                  <a:pt x="2738489" y="3170246"/>
                </a:lnTo>
                <a:lnTo>
                  <a:pt x="2765199" y="3170246"/>
                </a:lnTo>
                <a:lnTo>
                  <a:pt x="2765199" y="2956971"/>
                </a:lnTo>
                <a:lnTo>
                  <a:pt x="2796882" y="2956971"/>
                </a:lnTo>
                <a:lnTo>
                  <a:pt x="2796882" y="2918697"/>
                </a:lnTo>
                <a:lnTo>
                  <a:pt x="2830031" y="2918697"/>
                </a:lnTo>
                <a:lnTo>
                  <a:pt x="2830031" y="2823411"/>
                </a:lnTo>
                <a:lnTo>
                  <a:pt x="2852336" y="2823411"/>
                </a:lnTo>
                <a:lnTo>
                  <a:pt x="2852336" y="2661462"/>
                </a:lnTo>
                <a:lnTo>
                  <a:pt x="2953855" y="2661462"/>
                </a:lnTo>
                <a:lnTo>
                  <a:pt x="2953855" y="2466961"/>
                </a:lnTo>
                <a:lnTo>
                  <a:pt x="2986480" y="2466961"/>
                </a:lnTo>
                <a:lnTo>
                  <a:pt x="2986480" y="2421387"/>
                </a:lnTo>
                <a:lnTo>
                  <a:pt x="3021470" y="2421387"/>
                </a:lnTo>
                <a:lnTo>
                  <a:pt x="3021470" y="2288802"/>
                </a:lnTo>
                <a:lnTo>
                  <a:pt x="3052178" y="2288802"/>
                </a:lnTo>
                <a:lnTo>
                  <a:pt x="3052178" y="2163238"/>
                </a:lnTo>
                <a:lnTo>
                  <a:pt x="3076946" y="2163238"/>
                </a:lnTo>
                <a:lnTo>
                  <a:pt x="3076946" y="2125469"/>
                </a:lnTo>
                <a:lnTo>
                  <a:pt x="3108644" y="2125469"/>
                </a:lnTo>
                <a:lnTo>
                  <a:pt x="3108644" y="2053348"/>
                </a:lnTo>
                <a:lnTo>
                  <a:pt x="3165310" y="2053348"/>
                </a:lnTo>
                <a:lnTo>
                  <a:pt x="3165310" y="1942519"/>
                </a:lnTo>
                <a:lnTo>
                  <a:pt x="3594872" y="1942519"/>
                </a:lnTo>
                <a:lnTo>
                  <a:pt x="3594872" y="2030857"/>
                </a:lnTo>
                <a:lnTo>
                  <a:pt x="3609977" y="2030857"/>
                </a:lnTo>
                <a:lnTo>
                  <a:pt x="3609977" y="2125665"/>
                </a:lnTo>
                <a:lnTo>
                  <a:pt x="3662266" y="2125665"/>
                </a:lnTo>
                <a:lnTo>
                  <a:pt x="3662266" y="2256527"/>
                </a:lnTo>
                <a:lnTo>
                  <a:pt x="3691605" y="2256527"/>
                </a:lnTo>
                <a:lnTo>
                  <a:pt x="3691605" y="2478186"/>
                </a:lnTo>
                <a:lnTo>
                  <a:pt x="3728768" y="2478186"/>
                </a:lnTo>
                <a:lnTo>
                  <a:pt x="3728768" y="2598519"/>
                </a:lnTo>
                <a:lnTo>
                  <a:pt x="3753109" y="2598519"/>
                </a:lnTo>
                <a:lnTo>
                  <a:pt x="3753109" y="2616064"/>
                </a:lnTo>
                <a:lnTo>
                  <a:pt x="3766766" y="2616064"/>
                </a:lnTo>
                <a:lnTo>
                  <a:pt x="3766766" y="2817201"/>
                </a:lnTo>
                <a:lnTo>
                  <a:pt x="3822350" y="2817201"/>
                </a:lnTo>
                <a:lnTo>
                  <a:pt x="3822350" y="2767915"/>
                </a:lnTo>
                <a:lnTo>
                  <a:pt x="3855573" y="2767915"/>
                </a:lnTo>
                <a:lnTo>
                  <a:pt x="3855573" y="2733106"/>
                </a:lnTo>
                <a:lnTo>
                  <a:pt x="3875106" y="2733106"/>
                </a:lnTo>
                <a:lnTo>
                  <a:pt x="3875106" y="2703138"/>
                </a:lnTo>
                <a:lnTo>
                  <a:pt x="3890967" y="2703138"/>
                </a:lnTo>
                <a:lnTo>
                  <a:pt x="3890967" y="2677429"/>
                </a:lnTo>
                <a:lnTo>
                  <a:pt x="3903118" y="2677429"/>
                </a:lnTo>
                <a:lnTo>
                  <a:pt x="3903118" y="2403602"/>
                </a:lnTo>
                <a:lnTo>
                  <a:pt x="3937863" y="2403602"/>
                </a:lnTo>
                <a:lnTo>
                  <a:pt x="3937863" y="2677429"/>
                </a:lnTo>
                <a:lnTo>
                  <a:pt x="3954089" y="2677429"/>
                </a:lnTo>
                <a:lnTo>
                  <a:pt x="3954089" y="2703138"/>
                </a:lnTo>
                <a:lnTo>
                  <a:pt x="3966861" y="2703138"/>
                </a:lnTo>
                <a:lnTo>
                  <a:pt x="3966861" y="2733106"/>
                </a:lnTo>
                <a:lnTo>
                  <a:pt x="3966861" y="2733106"/>
                </a:lnTo>
                <a:lnTo>
                  <a:pt x="3966861" y="2743222"/>
                </a:lnTo>
                <a:lnTo>
                  <a:pt x="4012600" y="2743222"/>
                </a:lnTo>
                <a:lnTo>
                  <a:pt x="4012600" y="2792607"/>
                </a:lnTo>
                <a:lnTo>
                  <a:pt x="4034346" y="2792607"/>
                </a:lnTo>
                <a:lnTo>
                  <a:pt x="4034346" y="2830743"/>
                </a:lnTo>
                <a:lnTo>
                  <a:pt x="4058733" y="2830743"/>
                </a:lnTo>
                <a:lnTo>
                  <a:pt x="4058733" y="2845101"/>
                </a:lnTo>
                <a:lnTo>
                  <a:pt x="4070700" y="2845101"/>
                </a:lnTo>
                <a:lnTo>
                  <a:pt x="4070700" y="3239962"/>
                </a:lnTo>
                <a:lnTo>
                  <a:pt x="4146047" y="3239962"/>
                </a:lnTo>
                <a:lnTo>
                  <a:pt x="4146047" y="2831200"/>
                </a:lnTo>
                <a:lnTo>
                  <a:pt x="4175177" y="2831200"/>
                </a:lnTo>
                <a:lnTo>
                  <a:pt x="4175177" y="1346802"/>
                </a:lnTo>
                <a:lnTo>
                  <a:pt x="4189754" y="1346802"/>
                </a:lnTo>
                <a:lnTo>
                  <a:pt x="4189754" y="1321303"/>
                </a:lnTo>
                <a:lnTo>
                  <a:pt x="4210214" y="1321303"/>
                </a:lnTo>
                <a:lnTo>
                  <a:pt x="4210214" y="1192678"/>
                </a:lnTo>
                <a:lnTo>
                  <a:pt x="4242620" y="1192678"/>
                </a:lnTo>
                <a:lnTo>
                  <a:pt x="4242620" y="1161432"/>
                </a:lnTo>
                <a:lnTo>
                  <a:pt x="4271097" y="1161432"/>
                </a:lnTo>
                <a:lnTo>
                  <a:pt x="4271097" y="1133696"/>
                </a:lnTo>
                <a:lnTo>
                  <a:pt x="4481158" y="1133696"/>
                </a:lnTo>
                <a:lnTo>
                  <a:pt x="4481158" y="1161432"/>
                </a:lnTo>
                <a:lnTo>
                  <a:pt x="4512917" y="1161432"/>
                </a:lnTo>
                <a:lnTo>
                  <a:pt x="4512917" y="1192678"/>
                </a:lnTo>
                <a:lnTo>
                  <a:pt x="4512917" y="1321303"/>
                </a:lnTo>
                <a:lnTo>
                  <a:pt x="4537898" y="1321303"/>
                </a:lnTo>
                <a:lnTo>
                  <a:pt x="4537898" y="1346802"/>
                </a:lnTo>
                <a:lnTo>
                  <a:pt x="4543915" y="1346802"/>
                </a:lnTo>
                <a:lnTo>
                  <a:pt x="4543915" y="2322233"/>
                </a:lnTo>
                <a:lnTo>
                  <a:pt x="4577684" y="2322233"/>
                </a:lnTo>
                <a:lnTo>
                  <a:pt x="4577684" y="2308200"/>
                </a:lnTo>
                <a:lnTo>
                  <a:pt x="4606692" y="2308200"/>
                </a:lnTo>
                <a:lnTo>
                  <a:pt x="4606692" y="2277578"/>
                </a:lnTo>
                <a:lnTo>
                  <a:pt x="4617599" y="2277578"/>
                </a:lnTo>
                <a:lnTo>
                  <a:pt x="4617599" y="2253305"/>
                </a:lnTo>
                <a:lnTo>
                  <a:pt x="4763727" y="2253305"/>
                </a:lnTo>
                <a:lnTo>
                  <a:pt x="4763727" y="2277578"/>
                </a:lnTo>
                <a:lnTo>
                  <a:pt x="4779340" y="2277578"/>
                </a:lnTo>
                <a:lnTo>
                  <a:pt x="4779340" y="2308200"/>
                </a:lnTo>
                <a:lnTo>
                  <a:pt x="4795642" y="2308200"/>
                </a:lnTo>
                <a:lnTo>
                  <a:pt x="4795642" y="2334628"/>
                </a:lnTo>
                <a:lnTo>
                  <a:pt x="4829119" y="2334628"/>
                </a:lnTo>
                <a:lnTo>
                  <a:pt x="4829119" y="2365249"/>
                </a:lnTo>
                <a:lnTo>
                  <a:pt x="4856537" y="2365249"/>
                </a:lnTo>
                <a:lnTo>
                  <a:pt x="4856537" y="2393325"/>
                </a:lnTo>
                <a:lnTo>
                  <a:pt x="4887082" y="2393325"/>
                </a:lnTo>
                <a:lnTo>
                  <a:pt x="4887082" y="2417142"/>
                </a:lnTo>
                <a:lnTo>
                  <a:pt x="4917879" y="2417142"/>
                </a:lnTo>
                <a:lnTo>
                  <a:pt x="4917879" y="2703138"/>
                </a:lnTo>
                <a:lnTo>
                  <a:pt x="4965337" y="2703138"/>
                </a:lnTo>
                <a:lnTo>
                  <a:pt x="4965337" y="2721322"/>
                </a:lnTo>
                <a:lnTo>
                  <a:pt x="4982610" y="2721322"/>
                </a:lnTo>
                <a:lnTo>
                  <a:pt x="4982610" y="2691860"/>
                </a:lnTo>
                <a:lnTo>
                  <a:pt x="5021150" y="2691860"/>
                </a:lnTo>
                <a:lnTo>
                  <a:pt x="5021150" y="2666115"/>
                </a:lnTo>
                <a:lnTo>
                  <a:pt x="5091299" y="2666115"/>
                </a:lnTo>
                <a:lnTo>
                  <a:pt x="5091299" y="2297834"/>
                </a:lnTo>
                <a:lnTo>
                  <a:pt x="5115634" y="2297834"/>
                </a:lnTo>
                <a:lnTo>
                  <a:pt x="5115634" y="2263868"/>
                </a:lnTo>
                <a:lnTo>
                  <a:pt x="5139244" y="2263868"/>
                </a:lnTo>
                <a:lnTo>
                  <a:pt x="5139244" y="2229384"/>
                </a:lnTo>
                <a:lnTo>
                  <a:pt x="5371495" y="2229384"/>
                </a:lnTo>
                <a:lnTo>
                  <a:pt x="5371495" y="2263868"/>
                </a:lnTo>
                <a:lnTo>
                  <a:pt x="5415025" y="2263868"/>
                </a:lnTo>
                <a:lnTo>
                  <a:pt x="5415025" y="2297834"/>
                </a:lnTo>
                <a:lnTo>
                  <a:pt x="5421963" y="2297834"/>
                </a:lnTo>
                <a:lnTo>
                  <a:pt x="5421963" y="2629525"/>
                </a:lnTo>
                <a:lnTo>
                  <a:pt x="5487247" y="2629525"/>
                </a:lnTo>
                <a:lnTo>
                  <a:pt x="5487247" y="2417142"/>
                </a:lnTo>
                <a:lnTo>
                  <a:pt x="5514081" y="2417142"/>
                </a:lnTo>
                <a:lnTo>
                  <a:pt x="5514081" y="2392707"/>
                </a:lnTo>
                <a:lnTo>
                  <a:pt x="5531964" y="2392707"/>
                </a:lnTo>
                <a:lnTo>
                  <a:pt x="5531964" y="2297834"/>
                </a:lnTo>
                <a:lnTo>
                  <a:pt x="5561409" y="2297834"/>
                </a:lnTo>
                <a:lnTo>
                  <a:pt x="5561409" y="2265591"/>
                </a:lnTo>
                <a:lnTo>
                  <a:pt x="5584747" y="2265591"/>
                </a:lnTo>
                <a:lnTo>
                  <a:pt x="5584747" y="2229384"/>
                </a:lnTo>
                <a:lnTo>
                  <a:pt x="5598837" y="2229384"/>
                </a:lnTo>
                <a:lnTo>
                  <a:pt x="5598837" y="2215638"/>
                </a:lnTo>
                <a:lnTo>
                  <a:pt x="5713068" y="2215638"/>
                </a:lnTo>
                <a:lnTo>
                  <a:pt x="5713068" y="2229384"/>
                </a:lnTo>
                <a:lnTo>
                  <a:pt x="5728379" y="2229384"/>
                </a:lnTo>
                <a:lnTo>
                  <a:pt x="5728379" y="2265591"/>
                </a:lnTo>
                <a:lnTo>
                  <a:pt x="5764218" y="2265591"/>
                </a:lnTo>
                <a:lnTo>
                  <a:pt x="5764218" y="2289617"/>
                </a:lnTo>
                <a:lnTo>
                  <a:pt x="5806440" y="2289617"/>
                </a:lnTo>
                <a:lnTo>
                  <a:pt x="5806440" y="2412898"/>
                </a:lnTo>
                <a:lnTo>
                  <a:pt x="5886798" y="2412898"/>
                </a:lnTo>
                <a:lnTo>
                  <a:pt x="5886798" y="2541665"/>
                </a:lnTo>
                <a:lnTo>
                  <a:pt x="6091473" y="2541665"/>
                </a:lnTo>
                <a:lnTo>
                  <a:pt x="6091473" y="1131782"/>
                </a:lnTo>
                <a:lnTo>
                  <a:pt x="6103789" y="1131782"/>
                </a:lnTo>
                <a:lnTo>
                  <a:pt x="6103789" y="1112765"/>
                </a:lnTo>
                <a:lnTo>
                  <a:pt x="6130034" y="1112765"/>
                </a:lnTo>
                <a:lnTo>
                  <a:pt x="6130034" y="818313"/>
                </a:lnTo>
                <a:lnTo>
                  <a:pt x="6173002" y="818313"/>
                </a:lnTo>
                <a:lnTo>
                  <a:pt x="6173002" y="667492"/>
                </a:lnTo>
                <a:lnTo>
                  <a:pt x="6191843" y="667492"/>
                </a:lnTo>
                <a:lnTo>
                  <a:pt x="6191843" y="648473"/>
                </a:lnTo>
                <a:lnTo>
                  <a:pt x="6210684" y="648473"/>
                </a:lnTo>
                <a:lnTo>
                  <a:pt x="6210684" y="410662"/>
                </a:lnTo>
                <a:lnTo>
                  <a:pt x="6240758" y="410662"/>
                </a:lnTo>
                <a:lnTo>
                  <a:pt x="6240758" y="384400"/>
                </a:lnTo>
                <a:lnTo>
                  <a:pt x="6266394" y="384400"/>
                </a:lnTo>
                <a:lnTo>
                  <a:pt x="6266394" y="355114"/>
                </a:lnTo>
                <a:lnTo>
                  <a:pt x="6288503" y="355114"/>
                </a:lnTo>
                <a:lnTo>
                  <a:pt x="6288503" y="339400"/>
                </a:lnTo>
                <a:lnTo>
                  <a:pt x="6303950" y="339400"/>
                </a:lnTo>
                <a:lnTo>
                  <a:pt x="6303950" y="316483"/>
                </a:lnTo>
                <a:lnTo>
                  <a:pt x="6319584" y="31648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anchor="ctr"/>
          <a:lstStyle/>
          <a:p>
            <a:pPr algn="ctr" defTabSz="685165">
              <a:defRPr/>
            </a:pPr>
            <a:endParaRPr lang="zh-CN" altLang="en-US" dirty="0"/>
          </a:p>
        </p:txBody>
      </p:sp>
      <p:sp>
        <p:nvSpPr>
          <p:cNvPr id="69" name="文本框 44"/>
          <p:cNvSpPr txBox="1">
            <a:spLocks noChangeArrowheads="1"/>
          </p:cNvSpPr>
          <p:nvPr/>
        </p:nvSpPr>
        <p:spPr bwMode="auto">
          <a:xfrm>
            <a:off x="2311524" y="1265560"/>
            <a:ext cx="1036029" cy="284619"/>
          </a:xfrm>
          <a:prstGeom prst="rect">
            <a:avLst/>
          </a:prstGeom>
          <a:noFill/>
          <a:ln w="9525">
            <a:noFill/>
            <a:miter lim="800000"/>
          </a:ln>
        </p:spPr>
        <p:txBody>
          <a:bodyPr wrap="none" lIns="68573" tIns="34287" rIns="68573" bIns="34287">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国际化视野</a:t>
            </a:r>
          </a:p>
        </p:txBody>
      </p:sp>
      <p:sp>
        <p:nvSpPr>
          <p:cNvPr id="70" name="文本框 45"/>
          <p:cNvSpPr txBox="1">
            <a:spLocks noChangeArrowheads="1"/>
          </p:cNvSpPr>
          <p:nvPr/>
        </p:nvSpPr>
        <p:spPr bwMode="auto">
          <a:xfrm>
            <a:off x="6640637" y="1408435"/>
            <a:ext cx="959098" cy="315388"/>
          </a:xfrm>
          <a:prstGeom prst="rect">
            <a:avLst/>
          </a:prstGeom>
          <a:noFill/>
          <a:ln w="9525">
            <a:noFill/>
            <a:miter lim="800000"/>
          </a:ln>
        </p:spPr>
        <p:txBody>
          <a:bodyPr wrap="none" lIns="68573" tIns="34287" rIns="68573" bIns="34287">
            <a:spAutoFit/>
          </a:bodyPr>
          <a:lstStyle/>
          <a:p>
            <a:r>
              <a:rPr lang="zh-CN" altLang="en-US" sz="1600" b="1" dirty="0">
                <a:solidFill>
                  <a:schemeClr val="accent4"/>
                </a:solidFill>
                <a:latin typeface="微软雅黑" panose="020B0503020204020204" pitchFamily="34" charset="-122"/>
                <a:ea typeface="微软雅黑" panose="020B0503020204020204" pitchFamily="34" charset="-122"/>
              </a:rPr>
              <a:t>拒绝平庸</a:t>
            </a:r>
          </a:p>
        </p:txBody>
      </p:sp>
      <p:sp>
        <p:nvSpPr>
          <p:cNvPr id="71" name="文本框 46"/>
          <p:cNvSpPr txBox="1">
            <a:spLocks noChangeArrowheads="1"/>
          </p:cNvSpPr>
          <p:nvPr/>
        </p:nvSpPr>
        <p:spPr bwMode="auto">
          <a:xfrm>
            <a:off x="3926012" y="1059582"/>
            <a:ext cx="1754981" cy="392906"/>
          </a:xfrm>
          <a:prstGeom prst="rect">
            <a:avLst/>
          </a:prstGeom>
          <a:noFill/>
          <a:ln w="9525">
            <a:noFill/>
            <a:miter lim="800000"/>
          </a:ln>
        </p:spPr>
        <p:txBody>
          <a:bodyPr wrap="none" lIns="68573" tIns="34287" rIns="68573" bIns="34287">
            <a:spAutoFit/>
          </a:bodyPr>
          <a:lstStyle/>
          <a:p>
            <a:r>
              <a:rPr lang="zh-CN" altLang="en-US" sz="2100" b="1" dirty="0">
                <a:solidFill>
                  <a:schemeClr val="accent2"/>
                </a:solidFill>
                <a:latin typeface="微软雅黑" panose="020B0503020204020204" pitchFamily="34" charset="-122"/>
                <a:ea typeface="微软雅黑" panose="020B0503020204020204" pitchFamily="34" charset="-122"/>
              </a:rPr>
              <a:t>独立创新思维</a:t>
            </a:r>
          </a:p>
        </p:txBody>
      </p:sp>
      <p:sp>
        <p:nvSpPr>
          <p:cNvPr id="72" name="文本框 47"/>
          <p:cNvSpPr txBox="1">
            <a:spLocks noChangeArrowheads="1"/>
          </p:cNvSpPr>
          <p:nvPr/>
        </p:nvSpPr>
        <p:spPr bwMode="auto">
          <a:xfrm>
            <a:off x="5248797" y="1578695"/>
            <a:ext cx="856524" cy="284619"/>
          </a:xfrm>
          <a:prstGeom prst="rect">
            <a:avLst/>
          </a:prstGeom>
          <a:noFill/>
          <a:ln w="9525">
            <a:noFill/>
            <a:miter lim="800000"/>
          </a:ln>
        </p:spPr>
        <p:txBody>
          <a:bodyPr wrap="none" lIns="68573" tIns="34287" rIns="68573" bIns="34287">
            <a:spAutoFit/>
          </a:bodyPr>
          <a:lstStyle/>
          <a:p>
            <a:r>
              <a:rPr lang="zh-CN" altLang="en-US" sz="1400" b="1" dirty="0">
                <a:solidFill>
                  <a:schemeClr val="accent3"/>
                </a:solidFill>
                <a:latin typeface="微软雅黑" panose="020B0503020204020204" pitchFamily="34" charset="-122"/>
                <a:ea typeface="微软雅黑" panose="020B0503020204020204" pitchFamily="34" charset="-122"/>
              </a:rPr>
              <a:t>精益求精</a:t>
            </a:r>
          </a:p>
        </p:txBody>
      </p:sp>
      <p:sp>
        <p:nvSpPr>
          <p:cNvPr id="73" name="文本框 48"/>
          <p:cNvSpPr txBox="1">
            <a:spLocks noChangeArrowheads="1"/>
          </p:cNvSpPr>
          <p:nvPr/>
        </p:nvSpPr>
        <p:spPr bwMode="auto">
          <a:xfrm>
            <a:off x="4268913" y="2095425"/>
            <a:ext cx="1984842"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产品与产品的差异在于细节</a:t>
            </a:r>
          </a:p>
        </p:txBody>
      </p:sp>
      <p:sp>
        <p:nvSpPr>
          <p:cNvPr id="74" name="文本框 53"/>
          <p:cNvSpPr txBox="1">
            <a:spLocks noChangeArrowheads="1"/>
          </p:cNvSpPr>
          <p:nvPr/>
        </p:nvSpPr>
        <p:spPr bwMode="auto">
          <a:xfrm>
            <a:off x="6720408" y="2271636"/>
            <a:ext cx="1061673"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良好沟通互动</a:t>
            </a:r>
          </a:p>
        </p:txBody>
      </p:sp>
      <p:sp>
        <p:nvSpPr>
          <p:cNvPr id="75" name="文本框 54"/>
          <p:cNvSpPr txBox="1">
            <a:spLocks noChangeArrowheads="1"/>
          </p:cNvSpPr>
          <p:nvPr/>
        </p:nvSpPr>
        <p:spPr bwMode="auto">
          <a:xfrm>
            <a:off x="1832893" y="2366887"/>
            <a:ext cx="1061673"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追求品质卓越</a:t>
            </a:r>
          </a:p>
        </p:txBody>
      </p:sp>
      <p:sp>
        <p:nvSpPr>
          <p:cNvPr id="76" name="文本框 55"/>
          <p:cNvSpPr txBox="1">
            <a:spLocks noChangeArrowheads="1"/>
          </p:cNvSpPr>
          <p:nvPr/>
        </p:nvSpPr>
        <p:spPr bwMode="auto">
          <a:xfrm>
            <a:off x="2937792" y="1679896"/>
            <a:ext cx="1164248" cy="376924"/>
          </a:xfrm>
          <a:prstGeom prst="rect">
            <a:avLst/>
          </a:prstGeom>
          <a:noFill/>
          <a:ln w="9525">
            <a:noFill/>
            <a:miter lim="800000"/>
          </a:ln>
        </p:spPr>
        <p:txBody>
          <a:bodyPr wrap="none" lIns="68573" tIns="34287" rIns="68573" bIns="34287">
            <a:spAutoFit/>
          </a:bodyPr>
          <a:lstStyle/>
          <a:p>
            <a:r>
              <a:rPr lang="zh-CN" altLang="en-US" sz="2000" b="1" dirty="0">
                <a:solidFill>
                  <a:schemeClr val="accent1"/>
                </a:solidFill>
                <a:latin typeface="微软雅黑" panose="020B0503020204020204" pitchFamily="34" charset="-122"/>
                <a:ea typeface="微软雅黑" panose="020B0503020204020204" pitchFamily="34" charset="-122"/>
              </a:rPr>
              <a:t>超越自我</a:t>
            </a:r>
          </a:p>
        </p:txBody>
      </p:sp>
      <p:sp>
        <p:nvSpPr>
          <p:cNvPr id="77" name="文本框 56"/>
          <p:cNvSpPr txBox="1">
            <a:spLocks noChangeArrowheads="1"/>
          </p:cNvSpPr>
          <p:nvPr/>
        </p:nvSpPr>
        <p:spPr bwMode="auto">
          <a:xfrm>
            <a:off x="867297" y="1745382"/>
            <a:ext cx="753950" cy="253852"/>
          </a:xfrm>
          <a:prstGeom prst="rect">
            <a:avLst/>
          </a:prstGeom>
          <a:noFill/>
          <a:ln w="9525">
            <a:noFill/>
            <a:miter lim="800000"/>
          </a:ln>
        </p:spPr>
        <p:txBody>
          <a:bodyPr wrap="none" lIns="68573" tIns="34287" rIns="68573" bIns="34287">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共创明天</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barn(outVertical)">
                                      <p:cBhvr>
                                        <p:cTn id="7" dur="750"/>
                                        <p:tgtEl>
                                          <p:spTgt spid="68"/>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500"/>
                                        <p:tgtEl>
                                          <p:spTgt spid="76"/>
                                        </p:tgtEl>
                                        <p:attrNameLst>
                                          <p:attrName>ppt_y</p:attrName>
                                        </p:attrNameLst>
                                      </p:cBhvr>
                                      <p:tavLst>
                                        <p:tav tm="0">
                                          <p:val>
                                            <p:strVal val="#ppt_y+#ppt_h*1.125000"/>
                                          </p:val>
                                        </p:tav>
                                        <p:tav tm="100000">
                                          <p:val>
                                            <p:strVal val="#ppt_y"/>
                                          </p:val>
                                        </p:tav>
                                      </p:tavLst>
                                    </p:anim>
                                    <p:animEffect transition="in" filter="wipe(up)">
                                      <p:cBhvr>
                                        <p:cTn id="12" dur="500"/>
                                        <p:tgtEl>
                                          <p:spTgt spid="76"/>
                                        </p:tgtEl>
                                      </p:cBhvr>
                                    </p:animEffect>
                                  </p:childTnLst>
                                </p:cTn>
                              </p:par>
                              <p:par>
                                <p:cTn id="13" presetID="12" presetClass="entr" presetSubtype="4" fill="hold" grpId="0" nodeType="withEffect">
                                  <p:stCondLst>
                                    <p:cond delay="75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500"/>
                                        <p:tgtEl>
                                          <p:spTgt spid="77"/>
                                        </p:tgtEl>
                                        <p:attrNameLst>
                                          <p:attrName>ppt_y</p:attrName>
                                        </p:attrNameLst>
                                      </p:cBhvr>
                                      <p:tavLst>
                                        <p:tav tm="0">
                                          <p:val>
                                            <p:strVal val="#ppt_y+#ppt_h*1.125000"/>
                                          </p:val>
                                        </p:tav>
                                        <p:tav tm="100000">
                                          <p:val>
                                            <p:strVal val="#ppt_y"/>
                                          </p:val>
                                        </p:tav>
                                      </p:tavLst>
                                    </p:anim>
                                    <p:animEffect transition="in" filter="wipe(up)">
                                      <p:cBhvr>
                                        <p:cTn id="16" dur="500"/>
                                        <p:tgtEl>
                                          <p:spTgt spid="77"/>
                                        </p:tgtEl>
                                      </p:cBhvr>
                                    </p:animEffect>
                                  </p:childTnLst>
                                </p:cTn>
                              </p:par>
                              <p:par>
                                <p:cTn id="17" presetID="12" presetClass="entr" presetSubtype="4" fill="hold" grpId="0" nodeType="withEffect">
                                  <p:stCondLst>
                                    <p:cond delay="25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500"/>
                                        <p:tgtEl>
                                          <p:spTgt spid="75"/>
                                        </p:tgtEl>
                                        <p:attrNameLst>
                                          <p:attrName>ppt_y</p:attrName>
                                        </p:attrNameLst>
                                      </p:cBhvr>
                                      <p:tavLst>
                                        <p:tav tm="0">
                                          <p:val>
                                            <p:strVal val="#ppt_y+#ppt_h*1.125000"/>
                                          </p:val>
                                        </p:tav>
                                        <p:tav tm="100000">
                                          <p:val>
                                            <p:strVal val="#ppt_y"/>
                                          </p:val>
                                        </p:tav>
                                      </p:tavLst>
                                    </p:anim>
                                    <p:animEffect transition="in" filter="wipe(up)">
                                      <p:cBhvr>
                                        <p:cTn id="20" dur="500"/>
                                        <p:tgtEl>
                                          <p:spTgt spid="75"/>
                                        </p:tgtEl>
                                      </p:cBhvr>
                                    </p:animEffect>
                                  </p:childTnLst>
                                </p:cTn>
                              </p:par>
                              <p:par>
                                <p:cTn id="21" presetID="12" presetClass="entr" presetSubtype="4" fill="hold" grpId="0" nodeType="withEffect">
                                  <p:stCondLst>
                                    <p:cond delay="500"/>
                                  </p:stCondLst>
                                  <p:childTnLst>
                                    <p:set>
                                      <p:cBhvr>
                                        <p:cTn id="22" dur="1" fill="hold">
                                          <p:stCondLst>
                                            <p:cond delay="0"/>
                                          </p:stCondLst>
                                        </p:cTn>
                                        <p:tgtEl>
                                          <p:spTgt spid="69"/>
                                        </p:tgtEl>
                                        <p:attrNameLst>
                                          <p:attrName>style.visibility</p:attrName>
                                        </p:attrNameLst>
                                      </p:cBhvr>
                                      <p:to>
                                        <p:strVal val="visible"/>
                                      </p:to>
                                    </p:set>
                                    <p:anim calcmode="lin" valueType="num">
                                      <p:cBhvr additive="base">
                                        <p:cTn id="23" dur="500"/>
                                        <p:tgtEl>
                                          <p:spTgt spid="69"/>
                                        </p:tgtEl>
                                        <p:attrNameLst>
                                          <p:attrName>ppt_y</p:attrName>
                                        </p:attrNameLst>
                                      </p:cBhvr>
                                      <p:tavLst>
                                        <p:tav tm="0">
                                          <p:val>
                                            <p:strVal val="#ppt_y+#ppt_h*1.125000"/>
                                          </p:val>
                                        </p:tav>
                                        <p:tav tm="100000">
                                          <p:val>
                                            <p:strVal val="#ppt_y"/>
                                          </p:val>
                                        </p:tav>
                                      </p:tavLst>
                                    </p:anim>
                                    <p:animEffect transition="in" filter="wipe(up)">
                                      <p:cBhvr>
                                        <p:cTn id="24" dur="500"/>
                                        <p:tgtEl>
                                          <p:spTgt spid="69"/>
                                        </p:tgtEl>
                                      </p:cBhvr>
                                    </p:animEffect>
                                  </p:childTnLst>
                                </p:cTn>
                              </p:par>
                              <p:par>
                                <p:cTn id="25" presetID="12" presetClass="entr" presetSubtype="4" fill="hold" grpId="0" nodeType="withEffect">
                                  <p:stCondLst>
                                    <p:cond delay="500"/>
                                  </p:stCondLst>
                                  <p:childTnLst>
                                    <p:set>
                                      <p:cBhvr>
                                        <p:cTn id="26" dur="1" fill="hold">
                                          <p:stCondLst>
                                            <p:cond delay="0"/>
                                          </p:stCondLst>
                                        </p:cTn>
                                        <p:tgtEl>
                                          <p:spTgt spid="71"/>
                                        </p:tgtEl>
                                        <p:attrNameLst>
                                          <p:attrName>style.visibility</p:attrName>
                                        </p:attrNameLst>
                                      </p:cBhvr>
                                      <p:to>
                                        <p:strVal val="visible"/>
                                      </p:to>
                                    </p:set>
                                    <p:anim calcmode="lin" valueType="num">
                                      <p:cBhvr additive="base">
                                        <p:cTn id="27" dur="500"/>
                                        <p:tgtEl>
                                          <p:spTgt spid="71"/>
                                        </p:tgtEl>
                                        <p:attrNameLst>
                                          <p:attrName>ppt_y</p:attrName>
                                        </p:attrNameLst>
                                      </p:cBhvr>
                                      <p:tavLst>
                                        <p:tav tm="0">
                                          <p:val>
                                            <p:strVal val="#ppt_y+#ppt_h*1.125000"/>
                                          </p:val>
                                        </p:tav>
                                        <p:tav tm="100000">
                                          <p:val>
                                            <p:strVal val="#ppt_y"/>
                                          </p:val>
                                        </p:tav>
                                      </p:tavLst>
                                    </p:anim>
                                    <p:animEffect transition="in" filter="wipe(up)">
                                      <p:cBhvr>
                                        <p:cTn id="28" dur="500"/>
                                        <p:tgtEl>
                                          <p:spTgt spid="71"/>
                                        </p:tgtEl>
                                      </p:cBhvr>
                                    </p:animEffect>
                                  </p:childTnLst>
                                </p:cTn>
                              </p:par>
                              <p:par>
                                <p:cTn id="29" presetID="12" presetClass="entr" presetSubtype="4" fill="hold" grpId="0" nodeType="withEffect">
                                  <p:stCondLst>
                                    <p:cond delay="500"/>
                                  </p:stCondLst>
                                  <p:childTnLst>
                                    <p:set>
                                      <p:cBhvr>
                                        <p:cTn id="30" dur="1" fill="hold">
                                          <p:stCondLst>
                                            <p:cond delay="0"/>
                                          </p:stCondLst>
                                        </p:cTn>
                                        <p:tgtEl>
                                          <p:spTgt spid="72"/>
                                        </p:tgtEl>
                                        <p:attrNameLst>
                                          <p:attrName>style.visibility</p:attrName>
                                        </p:attrNameLst>
                                      </p:cBhvr>
                                      <p:to>
                                        <p:strVal val="visible"/>
                                      </p:to>
                                    </p:set>
                                    <p:anim calcmode="lin" valueType="num">
                                      <p:cBhvr additive="base">
                                        <p:cTn id="31" dur="500"/>
                                        <p:tgtEl>
                                          <p:spTgt spid="72"/>
                                        </p:tgtEl>
                                        <p:attrNameLst>
                                          <p:attrName>ppt_y</p:attrName>
                                        </p:attrNameLst>
                                      </p:cBhvr>
                                      <p:tavLst>
                                        <p:tav tm="0">
                                          <p:val>
                                            <p:strVal val="#ppt_y+#ppt_h*1.125000"/>
                                          </p:val>
                                        </p:tav>
                                        <p:tav tm="100000">
                                          <p:val>
                                            <p:strVal val="#ppt_y"/>
                                          </p:val>
                                        </p:tav>
                                      </p:tavLst>
                                    </p:anim>
                                    <p:animEffect transition="in" filter="wipe(up)">
                                      <p:cBhvr>
                                        <p:cTn id="32" dur="500"/>
                                        <p:tgtEl>
                                          <p:spTgt spid="72"/>
                                        </p:tgtEl>
                                      </p:cBhvr>
                                    </p:animEffect>
                                  </p:childTnLst>
                                </p:cTn>
                              </p:par>
                              <p:par>
                                <p:cTn id="33" presetID="12" presetClass="entr" presetSubtype="4" fill="hold" grpId="0" nodeType="withEffect">
                                  <p:stCondLst>
                                    <p:cond delay="1000"/>
                                  </p:stCondLst>
                                  <p:childTnLst>
                                    <p:set>
                                      <p:cBhvr>
                                        <p:cTn id="34" dur="1" fill="hold">
                                          <p:stCondLst>
                                            <p:cond delay="0"/>
                                          </p:stCondLst>
                                        </p:cTn>
                                        <p:tgtEl>
                                          <p:spTgt spid="70"/>
                                        </p:tgtEl>
                                        <p:attrNameLst>
                                          <p:attrName>style.visibility</p:attrName>
                                        </p:attrNameLst>
                                      </p:cBhvr>
                                      <p:to>
                                        <p:strVal val="visible"/>
                                      </p:to>
                                    </p:set>
                                    <p:anim calcmode="lin" valueType="num">
                                      <p:cBhvr additive="base">
                                        <p:cTn id="35" dur="500"/>
                                        <p:tgtEl>
                                          <p:spTgt spid="70"/>
                                        </p:tgtEl>
                                        <p:attrNameLst>
                                          <p:attrName>ppt_y</p:attrName>
                                        </p:attrNameLst>
                                      </p:cBhvr>
                                      <p:tavLst>
                                        <p:tav tm="0">
                                          <p:val>
                                            <p:strVal val="#ppt_y+#ppt_h*1.125000"/>
                                          </p:val>
                                        </p:tav>
                                        <p:tav tm="100000">
                                          <p:val>
                                            <p:strVal val="#ppt_y"/>
                                          </p:val>
                                        </p:tav>
                                      </p:tavLst>
                                    </p:anim>
                                    <p:animEffect transition="in" filter="wipe(up)">
                                      <p:cBhvr>
                                        <p:cTn id="36" dur="500"/>
                                        <p:tgtEl>
                                          <p:spTgt spid="70"/>
                                        </p:tgtEl>
                                      </p:cBhvr>
                                    </p:animEffect>
                                  </p:childTnLst>
                                </p:cTn>
                              </p:par>
                              <p:par>
                                <p:cTn id="37" presetID="12" presetClass="entr" presetSubtype="4" fill="hold" grpId="0" nodeType="withEffect">
                                  <p:stCondLst>
                                    <p:cond delay="100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p:tgtEl>
                                          <p:spTgt spid="73"/>
                                        </p:tgtEl>
                                        <p:attrNameLst>
                                          <p:attrName>ppt_y</p:attrName>
                                        </p:attrNameLst>
                                      </p:cBhvr>
                                      <p:tavLst>
                                        <p:tav tm="0">
                                          <p:val>
                                            <p:strVal val="#ppt_y+#ppt_h*1.125000"/>
                                          </p:val>
                                        </p:tav>
                                        <p:tav tm="100000">
                                          <p:val>
                                            <p:strVal val="#ppt_y"/>
                                          </p:val>
                                        </p:tav>
                                      </p:tavLst>
                                    </p:anim>
                                    <p:animEffect transition="in" filter="wipe(up)">
                                      <p:cBhvr>
                                        <p:cTn id="40" dur="500"/>
                                        <p:tgtEl>
                                          <p:spTgt spid="73"/>
                                        </p:tgtEl>
                                      </p:cBhvr>
                                    </p:animEffect>
                                  </p:childTnLst>
                                </p:cTn>
                              </p:par>
                              <p:par>
                                <p:cTn id="41" presetID="12" presetClass="entr" presetSubtype="4" fill="hold" grpId="0" nodeType="withEffect">
                                  <p:stCondLst>
                                    <p:cond delay="1250"/>
                                  </p:stCondLst>
                                  <p:childTnLst>
                                    <p:set>
                                      <p:cBhvr>
                                        <p:cTn id="42" dur="1" fill="hold">
                                          <p:stCondLst>
                                            <p:cond delay="0"/>
                                          </p:stCondLst>
                                        </p:cTn>
                                        <p:tgtEl>
                                          <p:spTgt spid="74"/>
                                        </p:tgtEl>
                                        <p:attrNameLst>
                                          <p:attrName>style.visibility</p:attrName>
                                        </p:attrNameLst>
                                      </p:cBhvr>
                                      <p:to>
                                        <p:strVal val="visible"/>
                                      </p:to>
                                    </p:set>
                                    <p:anim calcmode="lin" valueType="num">
                                      <p:cBhvr additive="base">
                                        <p:cTn id="43" dur="500"/>
                                        <p:tgtEl>
                                          <p:spTgt spid="74"/>
                                        </p:tgtEl>
                                        <p:attrNameLst>
                                          <p:attrName>ppt_y</p:attrName>
                                        </p:attrNameLst>
                                      </p:cBhvr>
                                      <p:tavLst>
                                        <p:tav tm="0">
                                          <p:val>
                                            <p:strVal val="#ppt_y+#ppt_h*1.125000"/>
                                          </p:val>
                                        </p:tav>
                                        <p:tav tm="100000">
                                          <p:val>
                                            <p:strVal val="#ppt_y"/>
                                          </p:val>
                                        </p:tav>
                                      </p:tavLst>
                                    </p:anim>
                                    <p:animEffect transition="in" filter="wipe(up)">
                                      <p:cBhvr>
                                        <p:cTn id="44" dur="500"/>
                                        <p:tgtEl>
                                          <p:spTgt spid="74"/>
                                        </p:tgtEl>
                                      </p:cBhvr>
                                    </p:animEffect>
                                  </p:childTnLst>
                                </p:cTn>
                              </p:par>
                            </p:childTnLst>
                          </p:cTn>
                        </p:par>
                        <p:par>
                          <p:cTn id="45" fill="hold">
                            <p:stCondLst>
                              <p:cond delay="1500"/>
                            </p:stCondLst>
                            <p:childTnLst>
                              <p:par>
                                <p:cTn id="46" presetID="16" presetClass="entr" presetSubtype="37" fill="hold" grpId="0" nodeType="afterEffect">
                                  <p:stCondLst>
                                    <p:cond delay="0"/>
                                  </p:stCondLst>
                                  <p:childTnLst>
                                    <p:set>
                                      <p:cBhvr>
                                        <p:cTn id="47" dur="1" fill="hold">
                                          <p:stCondLst>
                                            <p:cond delay="0"/>
                                          </p:stCondLst>
                                        </p:cTn>
                                        <p:tgtEl>
                                          <p:spTgt spid="67"/>
                                        </p:tgtEl>
                                        <p:attrNameLst>
                                          <p:attrName>style.visibility</p:attrName>
                                        </p:attrNameLst>
                                      </p:cBhvr>
                                      <p:to>
                                        <p:strVal val="visible"/>
                                      </p:to>
                                    </p:set>
                                    <p:animEffect transition="in" filter="barn(outVertical)">
                                      <p:cBhvr>
                                        <p:cTn id="4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9" grpId="0"/>
      <p:bldP spid="70" grpId="0"/>
      <p:bldP spid="71" grpId="0"/>
      <p:bldP spid="72" grpId="0"/>
      <p:bldP spid="73" grpId="0"/>
      <p:bldP spid="74" grpId="0"/>
      <p:bldP spid="75" grpId="0"/>
      <p:bldP spid="76" grpId="0"/>
      <p:bldP spid="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7"/>
          <p:cNvSpPr/>
          <p:nvPr/>
        </p:nvSpPr>
        <p:spPr>
          <a:xfrm>
            <a:off x="2727521" y="2654574"/>
            <a:ext cx="3856079" cy="906479"/>
          </a:xfrm>
          <a:custGeom>
            <a:avLst/>
            <a:gdLst>
              <a:gd name="connsiteX0" fmla="*/ 5141438 w 5232878"/>
              <a:gd name="connsiteY0" fmla="*/ 0 h 1208638"/>
              <a:gd name="connsiteX1" fmla="*/ 2570719 w 5232878"/>
              <a:gd name="connsiteY1" fmla="*/ 1208638 h 1208638"/>
              <a:gd name="connsiteX2" fmla="*/ 0 w 5232878"/>
              <a:gd name="connsiteY2" fmla="*/ 0 h 1208638"/>
              <a:gd name="connsiteX3" fmla="*/ 5232878 w 5232878"/>
              <a:gd name="connsiteY3" fmla="*/ 91440 h 1208638"/>
              <a:gd name="connsiteX0-1" fmla="*/ 5141438 w 5141438"/>
              <a:gd name="connsiteY0-2" fmla="*/ 0 h 1208638"/>
              <a:gd name="connsiteX1-3" fmla="*/ 2570719 w 5141438"/>
              <a:gd name="connsiteY1-4" fmla="*/ 1208638 h 1208638"/>
              <a:gd name="connsiteX2-5" fmla="*/ 0 w 5141438"/>
              <a:gd name="connsiteY2-6" fmla="*/ 0 h 1208638"/>
            </a:gdLst>
            <a:ahLst/>
            <a:cxnLst>
              <a:cxn ang="0">
                <a:pos x="connsiteX0-1" y="connsiteY0-2"/>
              </a:cxn>
              <a:cxn ang="0">
                <a:pos x="connsiteX1-3" y="connsiteY1-4"/>
              </a:cxn>
              <a:cxn ang="0">
                <a:pos x="connsiteX2-5" y="connsiteY2-6"/>
              </a:cxn>
            </a:cxnLst>
            <a:rect l="l" t="t" r="r" b="b"/>
            <a:pathLst>
              <a:path w="5141438" h="1208638">
                <a:moveTo>
                  <a:pt x="5141438" y="0"/>
                </a:moveTo>
                <a:cubicBezTo>
                  <a:pt x="4741027" y="708082"/>
                  <a:pt x="3740838" y="1208638"/>
                  <a:pt x="2570719" y="1208638"/>
                </a:cubicBezTo>
                <a:cubicBezTo>
                  <a:pt x="1400600" y="1208638"/>
                  <a:pt x="400411" y="708082"/>
                  <a:pt x="0" y="0"/>
                </a:cubicBez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4652792" y="2205373"/>
            <a:ext cx="2768" cy="135568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Box 40"/>
          <p:cNvSpPr txBox="1"/>
          <p:nvPr/>
        </p:nvSpPr>
        <p:spPr>
          <a:xfrm>
            <a:off x="1763688" y="3253944"/>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a:t>
            </a:r>
            <a:r>
              <a:rPr lang="zh-CN" altLang="en-US" sz="1200" b="1" dirty="0" smtClean="0">
                <a:solidFill>
                  <a:schemeClr val="bg1">
                    <a:lumMod val="50000"/>
                  </a:schemeClr>
                </a:solidFill>
                <a:latin typeface="微软雅黑" panose="020B0503020204020204" pitchFamily="34" charset="-122"/>
                <a:ea typeface="微软雅黑" panose="020B0503020204020204" pitchFamily="34" charset="-122"/>
              </a:rPr>
              <a:t>文本</a:t>
            </a:r>
            <a:endParaRPr lang="en-US" altLang="zh-CN" sz="1200" b="1" dirty="0" smtClean="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椭圆 5"/>
          <p:cNvSpPr/>
          <p:nvPr/>
        </p:nvSpPr>
        <p:spPr>
          <a:xfrm>
            <a:off x="3867889" y="915566"/>
            <a:ext cx="1563386" cy="1563386"/>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64159" y="3902016"/>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a:t>
            </a:r>
            <a:r>
              <a:rPr lang="zh-CN" altLang="en-US" sz="1200" b="1" dirty="0" smtClean="0">
                <a:solidFill>
                  <a:schemeClr val="bg1">
                    <a:lumMod val="50000"/>
                  </a:schemeClr>
                </a:solidFill>
                <a:latin typeface="微软雅黑" panose="020B0503020204020204" pitchFamily="34" charset="-122"/>
                <a:ea typeface="微软雅黑" panose="020B0503020204020204" pitchFamily="34" charset="-122"/>
              </a:rPr>
              <a:t>文本</a:t>
            </a:r>
            <a:endParaRPr lang="en-US" altLang="zh-CN" sz="1200" b="1" dirty="0" smtClean="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4944374" y="3902016"/>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a:t>
            </a:r>
            <a:r>
              <a:rPr lang="zh-CN" altLang="en-US" sz="1200" b="1" dirty="0" smtClean="0">
                <a:solidFill>
                  <a:schemeClr val="bg1">
                    <a:lumMod val="50000"/>
                  </a:schemeClr>
                </a:solidFill>
                <a:latin typeface="微软雅黑" panose="020B0503020204020204" pitchFamily="34" charset="-122"/>
                <a:ea typeface="微软雅黑" panose="020B0503020204020204" pitchFamily="34" charset="-122"/>
              </a:rPr>
              <a:t>文本</a:t>
            </a:r>
            <a:endParaRPr lang="en-US" altLang="zh-CN" sz="1200" b="1" dirty="0" smtClean="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6210182" y="3181936"/>
            <a:ext cx="1458162" cy="253910"/>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a:t>
            </a:r>
            <a:r>
              <a:rPr lang="zh-CN" altLang="en-US" sz="1200" b="1" dirty="0" smtClean="0">
                <a:solidFill>
                  <a:schemeClr val="bg1">
                    <a:lumMod val="50000"/>
                  </a:schemeClr>
                </a:solidFill>
                <a:latin typeface="微软雅黑" panose="020B0503020204020204" pitchFamily="34" charset="-122"/>
                <a:ea typeface="微软雅黑" panose="020B0503020204020204" pitchFamily="34" charset="-122"/>
              </a:rPr>
              <a:t>文本</a:t>
            </a:r>
            <a:endParaRPr lang="en-US" altLang="zh-CN" sz="1200" b="1" dirty="0" smtClean="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2316792" y="2300481"/>
            <a:ext cx="666198" cy="666198"/>
            <a:chOff x="2170416" y="2515670"/>
            <a:chExt cx="666198" cy="666198"/>
          </a:xfrm>
        </p:grpSpPr>
        <p:sp>
          <p:nvSpPr>
            <p:cNvPr id="12" name="椭圆 11"/>
            <p:cNvSpPr/>
            <p:nvPr/>
          </p:nvSpPr>
          <p:spPr>
            <a:xfrm>
              <a:off x="2170416" y="2515670"/>
              <a:ext cx="666198" cy="666198"/>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13" name="文本框 91"/>
            <p:cNvSpPr txBox="1"/>
            <p:nvPr/>
          </p:nvSpPr>
          <p:spPr>
            <a:xfrm>
              <a:off x="2240342" y="2642923"/>
              <a:ext cx="562976" cy="461665"/>
            </a:xfrm>
            <a:prstGeom prst="rect">
              <a:avLst/>
            </a:prstGeom>
            <a:noFill/>
          </p:spPr>
          <p:txBody>
            <a:bodyPr wrap="none" rtlCol="0">
              <a:spAutoFit/>
            </a:bodyPr>
            <a:lstStyle/>
            <a:p>
              <a:pPr algn="ctr"/>
              <a:r>
                <a:rPr lang="en-US" altLang="zh-CN" sz="2400" b="1" dirty="0" smtClean="0">
                  <a:solidFill>
                    <a:schemeClr val="bg1"/>
                  </a:solidFill>
                  <a:latin typeface="微软雅黑" panose="020B0503020204020204" pitchFamily="34" charset="-122"/>
                  <a:ea typeface="微软雅黑" panose="020B0503020204020204" pitchFamily="34" charset="-122"/>
                </a:rPr>
                <a:t>01</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3425710" y="2963011"/>
            <a:ext cx="666198" cy="666198"/>
            <a:chOff x="3279334" y="3178200"/>
            <a:chExt cx="666198" cy="666198"/>
          </a:xfrm>
        </p:grpSpPr>
        <p:sp>
          <p:nvSpPr>
            <p:cNvPr id="15" name="椭圆 14"/>
            <p:cNvSpPr/>
            <p:nvPr/>
          </p:nvSpPr>
          <p:spPr>
            <a:xfrm>
              <a:off x="3279334" y="3178200"/>
              <a:ext cx="666198" cy="666198"/>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16" name="文本框 91"/>
            <p:cNvSpPr txBox="1"/>
            <p:nvPr/>
          </p:nvSpPr>
          <p:spPr>
            <a:xfrm>
              <a:off x="3318659" y="3290995"/>
              <a:ext cx="562976" cy="461665"/>
            </a:xfrm>
            <a:prstGeom prst="rect">
              <a:avLst/>
            </a:prstGeom>
            <a:noFill/>
          </p:spPr>
          <p:txBody>
            <a:bodyPr wrap="none" rtlCol="0">
              <a:spAutoFit/>
            </a:bodyPr>
            <a:lstStyle/>
            <a:p>
              <a:pPr algn="ctr"/>
              <a:r>
                <a:rPr lang="en-US" altLang="zh-CN" sz="2400" b="1" dirty="0" smtClean="0">
                  <a:solidFill>
                    <a:schemeClr val="bg1"/>
                  </a:solidFill>
                  <a:latin typeface="微软雅黑" panose="020B0503020204020204" pitchFamily="34" charset="-122"/>
                  <a:ea typeface="微软雅黑" panose="020B0503020204020204" pitchFamily="34" charset="-122"/>
                </a:rPr>
                <a:t>02</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5104673" y="3041059"/>
            <a:ext cx="666198" cy="666198"/>
            <a:chOff x="4958297" y="3256248"/>
            <a:chExt cx="666198" cy="666198"/>
          </a:xfrm>
        </p:grpSpPr>
        <p:sp>
          <p:nvSpPr>
            <p:cNvPr id="18" name="椭圆 17"/>
            <p:cNvSpPr/>
            <p:nvPr/>
          </p:nvSpPr>
          <p:spPr>
            <a:xfrm>
              <a:off x="4958297" y="3256248"/>
              <a:ext cx="666198" cy="666198"/>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19" name="文本框 91"/>
            <p:cNvSpPr txBox="1"/>
            <p:nvPr/>
          </p:nvSpPr>
          <p:spPr>
            <a:xfrm>
              <a:off x="5014154" y="3363003"/>
              <a:ext cx="562976" cy="461665"/>
            </a:xfrm>
            <a:prstGeom prst="rect">
              <a:avLst/>
            </a:prstGeom>
            <a:noFill/>
          </p:spPr>
          <p:txBody>
            <a:bodyPr wrap="none" rtlCol="0">
              <a:spAutoFit/>
            </a:bodyPr>
            <a:lstStyle/>
            <a:p>
              <a:pPr algn="ctr"/>
              <a:r>
                <a:rPr lang="en-US" altLang="zh-CN" sz="2400" b="1" dirty="0" smtClean="0">
                  <a:solidFill>
                    <a:schemeClr val="bg1"/>
                  </a:solidFill>
                  <a:latin typeface="微软雅黑" panose="020B0503020204020204" pitchFamily="34" charset="-122"/>
                  <a:ea typeface="微软雅黑" panose="020B0503020204020204" pitchFamily="34" charset="-122"/>
                </a:rPr>
                <a:t>03</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6250499" y="2300481"/>
            <a:ext cx="666198" cy="666198"/>
            <a:chOff x="6104123" y="2515670"/>
            <a:chExt cx="666198" cy="666198"/>
          </a:xfrm>
        </p:grpSpPr>
        <p:sp>
          <p:nvSpPr>
            <p:cNvPr id="21" name="椭圆 20"/>
            <p:cNvSpPr/>
            <p:nvPr/>
          </p:nvSpPr>
          <p:spPr>
            <a:xfrm>
              <a:off x="6104123" y="2515670"/>
              <a:ext cx="666198" cy="666198"/>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22" name="文本框 91"/>
            <p:cNvSpPr txBox="1"/>
            <p:nvPr/>
          </p:nvSpPr>
          <p:spPr>
            <a:xfrm>
              <a:off x="6153236" y="2642923"/>
              <a:ext cx="562976" cy="461665"/>
            </a:xfrm>
            <a:prstGeom prst="rect">
              <a:avLst/>
            </a:prstGeom>
            <a:noFill/>
          </p:spPr>
          <p:txBody>
            <a:bodyPr wrap="none" rtlCol="0">
              <a:spAutoFit/>
            </a:bodyPr>
            <a:lstStyle/>
            <a:p>
              <a:pPr algn="ctr"/>
              <a:r>
                <a:rPr lang="en-US" altLang="zh-CN" sz="2400" b="1" dirty="0" smtClean="0">
                  <a:solidFill>
                    <a:schemeClr val="bg1"/>
                  </a:solidFill>
                  <a:latin typeface="微软雅黑" panose="020B0503020204020204" pitchFamily="34" charset="-122"/>
                  <a:ea typeface="微软雅黑" panose="020B0503020204020204" pitchFamily="34" charset="-122"/>
                </a:rPr>
                <a:t>04</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grpSp>
      <p:sp>
        <p:nvSpPr>
          <p:cNvPr id="23" name="矩形 22"/>
          <p:cNvSpPr/>
          <p:nvPr/>
        </p:nvSpPr>
        <p:spPr>
          <a:xfrm>
            <a:off x="4036461" y="1253701"/>
            <a:ext cx="1230976" cy="558099"/>
          </a:xfrm>
          <a:prstGeom prst="rect">
            <a:avLst/>
          </a:prstGeom>
          <a:effectLst/>
        </p:spPr>
        <p:txBody>
          <a:bodyPr vert="horz" wrap="none" lIns="65023" tIns="32511" rIns="65023" bIns="32511">
            <a:spAutoFit/>
          </a:bodyPr>
          <a:lstStyle/>
          <a:p>
            <a:r>
              <a:rPr lang="zh-CN" altLang="en-US" sz="3200" b="1" dirty="0" smtClean="0">
                <a:solidFill>
                  <a:schemeClr val="bg1"/>
                </a:solidFill>
                <a:ea typeface="微软雅黑" panose="020B0503020204020204" pitchFamily="34" charset="-122"/>
              </a:rPr>
              <a:t>目   录</a:t>
            </a:r>
            <a:endParaRPr lang="zh-CN" altLang="en-US" sz="3200" b="1" dirty="0">
              <a:solidFill>
                <a:schemeClr val="bg1"/>
              </a:solidFill>
              <a:ea typeface="微软雅黑" panose="020B0503020204020204" pitchFamily="34" charset="-122"/>
            </a:endParaRPr>
          </a:p>
        </p:txBody>
      </p:sp>
      <p:sp>
        <p:nvSpPr>
          <p:cNvPr id="24" name="矩形 23"/>
          <p:cNvSpPr/>
          <p:nvPr/>
        </p:nvSpPr>
        <p:spPr>
          <a:xfrm>
            <a:off x="4036461" y="1859436"/>
            <a:ext cx="1182758" cy="281101"/>
          </a:xfrm>
          <a:prstGeom prst="rect">
            <a:avLst/>
          </a:prstGeom>
          <a:effectLst/>
        </p:spPr>
        <p:txBody>
          <a:bodyPr vert="horz" wrap="none" lIns="65023" tIns="32511" rIns="65023" bIns="32511">
            <a:spAutoFit/>
          </a:bodyPr>
          <a:lstStyle/>
          <a:p>
            <a:r>
              <a:rPr lang="en-US" altLang="zh-CN" sz="1400" dirty="0">
                <a:solidFill>
                  <a:schemeClr val="bg1"/>
                </a:solidFill>
                <a:latin typeface="Agency FB" panose="020B0503020202020204" pitchFamily="34" charset="0"/>
                <a:ea typeface="微软雅黑" panose="020B0503020204020204" pitchFamily="34" charset="-122"/>
                <a:cs typeface="Arial" panose="020B0604020202020204" pitchFamily="34" charset="0"/>
              </a:rPr>
              <a:t>DIRECTORY</a:t>
            </a:r>
            <a:endParaRPr lang="zh-CN" altLang="en-US" sz="1400" dirty="0">
              <a:solidFill>
                <a:schemeClr val="bg1"/>
              </a:solidFill>
              <a:latin typeface="Agency FB" panose="020B0503020202020204" pitchFamily="34" charset="0"/>
              <a:ea typeface="微软雅黑" panose="020B0503020204020204" pitchFamily="34" charset="-122"/>
              <a:cs typeface="Arial" panose="020B0604020202020204" pitchFamily="34" charset="0"/>
            </a:endParaRPr>
          </a:p>
        </p:txBody>
      </p:sp>
    </p:spTree>
  </p:cSld>
  <p:clrMapOvr>
    <a:masterClrMapping/>
  </p:clrMapOvr>
  <p:transition spd="med" advClick="0" advTm="5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41" presetClass="entr" presetSubtype="0" fill="hold" grpId="0" nodeType="afterEffect">
                                  <p:stCondLst>
                                    <p:cond delay="0"/>
                                  </p:stCondLst>
                                  <p:iterate type="lt">
                                    <p:tmPct val="10000"/>
                                  </p:iterate>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24"/>
                                        </p:tgtEl>
                                        <p:attrNameLst>
                                          <p:attrName>ppt_y</p:attrName>
                                        </p:attrNameLst>
                                      </p:cBhvr>
                                      <p:tavLst>
                                        <p:tav tm="0">
                                          <p:val>
                                            <p:strVal val="#ppt_y"/>
                                          </p:val>
                                        </p:tav>
                                        <p:tav tm="100000">
                                          <p:val>
                                            <p:strVal val="#ppt_y"/>
                                          </p:val>
                                        </p:tav>
                                      </p:tavLst>
                                    </p:anim>
                                    <p:anim calcmode="lin" valueType="num">
                                      <p:cBhvr>
                                        <p:cTn id="53"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24"/>
                                        </p:tgtEl>
                                      </p:cBhvr>
                                    </p:animEffect>
                                  </p:childTnLst>
                                </p:cTn>
                              </p:par>
                            </p:childTnLst>
                          </p:cTn>
                        </p:par>
                        <p:par>
                          <p:cTn id="56" fill="hold">
                            <p:stCondLst>
                              <p:cond delay="1899"/>
                            </p:stCondLst>
                            <p:childTnLst>
                              <p:par>
                                <p:cTn id="57" presetID="23" presetClass="entr" presetSubtype="32"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strVal val="4*#ppt_w"/>
                                          </p:val>
                                        </p:tav>
                                        <p:tav tm="100000">
                                          <p:val>
                                            <p:strVal val="#ppt_w"/>
                                          </p:val>
                                        </p:tav>
                                      </p:tavLst>
                                    </p:anim>
                                    <p:anim calcmode="lin" valueType="num">
                                      <p:cBhvr>
                                        <p:cTn id="60" dur="500" fill="hold"/>
                                        <p:tgtEl>
                                          <p:spTgt spid="2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8" grpId="0"/>
      <p:bldP spid="9" grpId="0"/>
      <p:bldP spid="10"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flipH="1">
            <a:off x="6011321" y="915566"/>
            <a:ext cx="1652677" cy="3201154"/>
            <a:chOff x="0" y="0"/>
            <a:chExt cx="1718" cy="3327"/>
          </a:xfrm>
        </p:grpSpPr>
        <p:sp>
          <p:nvSpPr>
            <p:cNvPr id="17" name="Freeform 29"/>
            <p:cNvSpPr/>
            <p:nvPr/>
          </p:nvSpPr>
          <p:spPr bwMode="auto">
            <a:xfrm flipH="1">
              <a:off x="0" y="0"/>
              <a:ext cx="1718" cy="3327"/>
            </a:xfrm>
            <a:custGeom>
              <a:avLst/>
              <a:gdLst>
                <a:gd name="T0" fmla="*/ 479 w 859"/>
                <a:gd name="T1" fmla="*/ 232 h 1663"/>
                <a:gd name="T2" fmla="*/ 338 w 859"/>
                <a:gd name="T3" fmla="*/ 284 h 1663"/>
                <a:gd name="T4" fmla="*/ 328 w 859"/>
                <a:gd name="T5" fmla="*/ 342 h 1663"/>
                <a:gd name="T6" fmla="*/ 247 w 859"/>
                <a:gd name="T7" fmla="*/ 487 h 1663"/>
                <a:gd name="T8" fmla="*/ 151 w 859"/>
                <a:gd name="T9" fmla="*/ 673 h 1663"/>
                <a:gd name="T10" fmla="*/ 54 w 859"/>
                <a:gd name="T11" fmla="*/ 741 h 1663"/>
                <a:gd name="T12" fmla="*/ 0 w 859"/>
                <a:gd name="T13" fmla="*/ 767 h 1663"/>
                <a:gd name="T14" fmla="*/ 171 w 859"/>
                <a:gd name="T15" fmla="*/ 771 h 1663"/>
                <a:gd name="T16" fmla="*/ 357 w 859"/>
                <a:gd name="T17" fmla="*/ 521 h 1663"/>
                <a:gd name="T18" fmla="*/ 348 w 859"/>
                <a:gd name="T19" fmla="*/ 787 h 1663"/>
                <a:gd name="T20" fmla="*/ 352 w 859"/>
                <a:gd name="T21" fmla="*/ 939 h 1663"/>
                <a:gd name="T22" fmla="*/ 469 w 859"/>
                <a:gd name="T23" fmla="*/ 901 h 1663"/>
                <a:gd name="T24" fmla="*/ 568 w 859"/>
                <a:gd name="T25" fmla="*/ 1176 h 1663"/>
                <a:gd name="T26" fmla="*/ 631 w 859"/>
                <a:gd name="T27" fmla="*/ 1401 h 1663"/>
                <a:gd name="T28" fmla="*/ 598 w 859"/>
                <a:gd name="T29" fmla="*/ 1466 h 1663"/>
                <a:gd name="T30" fmla="*/ 621 w 859"/>
                <a:gd name="T31" fmla="*/ 1560 h 1663"/>
                <a:gd name="T32" fmla="*/ 667 w 859"/>
                <a:gd name="T33" fmla="*/ 1640 h 1663"/>
                <a:gd name="T34" fmla="*/ 694 w 859"/>
                <a:gd name="T35" fmla="*/ 1564 h 1663"/>
                <a:gd name="T36" fmla="*/ 748 w 859"/>
                <a:gd name="T37" fmla="*/ 1610 h 1663"/>
                <a:gd name="T38" fmla="*/ 831 w 859"/>
                <a:gd name="T39" fmla="*/ 1598 h 1663"/>
                <a:gd name="T40" fmla="*/ 820 w 859"/>
                <a:gd name="T41" fmla="*/ 1528 h 1663"/>
                <a:gd name="T42" fmla="*/ 764 w 859"/>
                <a:gd name="T43" fmla="*/ 1351 h 1663"/>
                <a:gd name="T44" fmla="*/ 796 w 859"/>
                <a:gd name="T45" fmla="*/ 996 h 1663"/>
                <a:gd name="T46" fmla="*/ 845 w 859"/>
                <a:gd name="T47" fmla="*/ 940 h 1663"/>
                <a:gd name="T48" fmla="*/ 845 w 859"/>
                <a:gd name="T49" fmla="*/ 869 h 1663"/>
                <a:gd name="T50" fmla="*/ 792 w 859"/>
                <a:gd name="T51" fmla="*/ 314 h 1663"/>
                <a:gd name="T52" fmla="*/ 635 w 859"/>
                <a:gd name="T53" fmla="*/ 247 h 1663"/>
                <a:gd name="T54" fmla="*/ 616 w 859"/>
                <a:gd name="T55" fmla="*/ 199 h 1663"/>
                <a:gd name="T56" fmla="*/ 636 w 859"/>
                <a:gd name="T57" fmla="*/ 140 h 1663"/>
                <a:gd name="T58" fmla="*/ 535 w 859"/>
                <a:gd name="T59" fmla="*/ 23 h 1663"/>
                <a:gd name="T60" fmla="*/ 484 w 859"/>
                <a:gd name="T61" fmla="*/ 127 h 1663"/>
                <a:gd name="T62" fmla="*/ 490 w 859"/>
                <a:gd name="T63" fmla="*/ 182 h 1663"/>
                <a:gd name="T64" fmla="*/ 0 w 859"/>
                <a:gd name="T65" fmla="*/ 0 h 1663"/>
                <a:gd name="T66" fmla="*/ 859 w 859"/>
                <a:gd name="T67" fmla="*/ 1663 h 1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T64" t="T65" r="T66" b="T67"/>
              <a:pathLst>
                <a:path w="859" h="1663">
                  <a:moveTo>
                    <a:pt x="498" y="221"/>
                  </a:moveTo>
                  <a:cubicBezTo>
                    <a:pt x="498" y="221"/>
                    <a:pt x="495" y="230"/>
                    <a:pt x="479" y="232"/>
                  </a:cubicBezTo>
                  <a:cubicBezTo>
                    <a:pt x="358" y="267"/>
                    <a:pt x="358" y="267"/>
                    <a:pt x="358" y="267"/>
                  </a:cubicBezTo>
                  <a:cubicBezTo>
                    <a:pt x="358" y="267"/>
                    <a:pt x="343" y="268"/>
                    <a:pt x="338" y="284"/>
                  </a:cubicBezTo>
                  <a:cubicBezTo>
                    <a:pt x="338" y="284"/>
                    <a:pt x="330" y="327"/>
                    <a:pt x="330" y="333"/>
                  </a:cubicBezTo>
                  <a:cubicBezTo>
                    <a:pt x="328" y="342"/>
                    <a:pt x="328" y="342"/>
                    <a:pt x="328" y="342"/>
                  </a:cubicBezTo>
                  <a:cubicBezTo>
                    <a:pt x="328" y="342"/>
                    <a:pt x="273" y="438"/>
                    <a:pt x="262" y="449"/>
                  </a:cubicBezTo>
                  <a:cubicBezTo>
                    <a:pt x="262" y="449"/>
                    <a:pt x="249" y="469"/>
                    <a:pt x="247" y="487"/>
                  </a:cubicBezTo>
                  <a:cubicBezTo>
                    <a:pt x="247" y="487"/>
                    <a:pt x="180" y="585"/>
                    <a:pt x="177" y="619"/>
                  </a:cubicBezTo>
                  <a:cubicBezTo>
                    <a:pt x="177" y="619"/>
                    <a:pt x="154" y="635"/>
                    <a:pt x="151" y="673"/>
                  </a:cubicBezTo>
                  <a:cubicBezTo>
                    <a:pt x="151" y="673"/>
                    <a:pt x="117" y="702"/>
                    <a:pt x="102" y="731"/>
                  </a:cubicBezTo>
                  <a:cubicBezTo>
                    <a:pt x="102" y="731"/>
                    <a:pt x="66" y="736"/>
                    <a:pt x="54" y="741"/>
                  </a:cubicBezTo>
                  <a:cubicBezTo>
                    <a:pt x="54" y="741"/>
                    <a:pt x="20" y="746"/>
                    <a:pt x="13" y="759"/>
                  </a:cubicBezTo>
                  <a:cubicBezTo>
                    <a:pt x="0" y="767"/>
                    <a:pt x="0" y="767"/>
                    <a:pt x="0" y="767"/>
                  </a:cubicBezTo>
                  <a:cubicBezTo>
                    <a:pt x="0" y="770"/>
                    <a:pt x="0" y="770"/>
                    <a:pt x="0" y="770"/>
                  </a:cubicBezTo>
                  <a:cubicBezTo>
                    <a:pt x="171" y="771"/>
                    <a:pt x="171" y="771"/>
                    <a:pt x="171" y="771"/>
                  </a:cubicBezTo>
                  <a:cubicBezTo>
                    <a:pt x="171" y="771"/>
                    <a:pt x="233" y="715"/>
                    <a:pt x="230" y="703"/>
                  </a:cubicBezTo>
                  <a:cubicBezTo>
                    <a:pt x="230" y="703"/>
                    <a:pt x="291" y="636"/>
                    <a:pt x="357" y="521"/>
                  </a:cubicBezTo>
                  <a:cubicBezTo>
                    <a:pt x="366" y="519"/>
                    <a:pt x="366" y="519"/>
                    <a:pt x="366" y="519"/>
                  </a:cubicBezTo>
                  <a:cubicBezTo>
                    <a:pt x="366" y="519"/>
                    <a:pt x="373" y="663"/>
                    <a:pt x="348" y="787"/>
                  </a:cubicBezTo>
                  <a:cubicBezTo>
                    <a:pt x="351" y="789"/>
                    <a:pt x="351" y="789"/>
                    <a:pt x="351" y="789"/>
                  </a:cubicBezTo>
                  <a:cubicBezTo>
                    <a:pt x="352" y="939"/>
                    <a:pt x="352" y="939"/>
                    <a:pt x="352" y="939"/>
                  </a:cubicBezTo>
                  <a:cubicBezTo>
                    <a:pt x="352" y="939"/>
                    <a:pt x="425" y="981"/>
                    <a:pt x="442" y="955"/>
                  </a:cubicBezTo>
                  <a:cubicBezTo>
                    <a:pt x="469" y="901"/>
                    <a:pt x="469" y="901"/>
                    <a:pt x="469" y="901"/>
                  </a:cubicBezTo>
                  <a:cubicBezTo>
                    <a:pt x="484" y="900"/>
                    <a:pt x="484" y="900"/>
                    <a:pt x="484" y="900"/>
                  </a:cubicBezTo>
                  <a:cubicBezTo>
                    <a:pt x="484" y="900"/>
                    <a:pt x="517" y="1036"/>
                    <a:pt x="568" y="1176"/>
                  </a:cubicBezTo>
                  <a:cubicBezTo>
                    <a:pt x="571" y="1248"/>
                    <a:pt x="571" y="1248"/>
                    <a:pt x="571" y="1248"/>
                  </a:cubicBezTo>
                  <a:cubicBezTo>
                    <a:pt x="571" y="1248"/>
                    <a:pt x="600" y="1359"/>
                    <a:pt x="631" y="1401"/>
                  </a:cubicBezTo>
                  <a:cubicBezTo>
                    <a:pt x="631" y="1401"/>
                    <a:pt x="632" y="1416"/>
                    <a:pt x="616" y="1424"/>
                  </a:cubicBezTo>
                  <a:cubicBezTo>
                    <a:pt x="616" y="1424"/>
                    <a:pt x="600" y="1439"/>
                    <a:pt x="598" y="1466"/>
                  </a:cubicBezTo>
                  <a:cubicBezTo>
                    <a:pt x="598" y="1466"/>
                    <a:pt x="593" y="1535"/>
                    <a:pt x="621" y="1554"/>
                  </a:cubicBezTo>
                  <a:cubicBezTo>
                    <a:pt x="621" y="1554"/>
                    <a:pt x="624" y="1557"/>
                    <a:pt x="621" y="1560"/>
                  </a:cubicBezTo>
                  <a:cubicBezTo>
                    <a:pt x="621" y="1560"/>
                    <a:pt x="610" y="1585"/>
                    <a:pt x="618" y="1596"/>
                  </a:cubicBezTo>
                  <a:cubicBezTo>
                    <a:pt x="618" y="1596"/>
                    <a:pt x="616" y="1643"/>
                    <a:pt x="667" y="1640"/>
                  </a:cubicBezTo>
                  <a:cubicBezTo>
                    <a:pt x="667" y="1640"/>
                    <a:pt x="713" y="1639"/>
                    <a:pt x="707" y="1598"/>
                  </a:cubicBezTo>
                  <a:cubicBezTo>
                    <a:pt x="694" y="1564"/>
                    <a:pt x="694" y="1564"/>
                    <a:pt x="694" y="1564"/>
                  </a:cubicBezTo>
                  <a:cubicBezTo>
                    <a:pt x="694" y="1564"/>
                    <a:pt x="686" y="1530"/>
                    <a:pt x="726" y="1569"/>
                  </a:cubicBezTo>
                  <a:cubicBezTo>
                    <a:pt x="726" y="1569"/>
                    <a:pt x="746" y="1580"/>
                    <a:pt x="748" y="1610"/>
                  </a:cubicBezTo>
                  <a:cubicBezTo>
                    <a:pt x="748" y="1610"/>
                    <a:pt x="742" y="1663"/>
                    <a:pt x="765" y="1653"/>
                  </a:cubicBezTo>
                  <a:cubicBezTo>
                    <a:pt x="831" y="1598"/>
                    <a:pt x="831" y="1598"/>
                    <a:pt x="831" y="1598"/>
                  </a:cubicBezTo>
                  <a:cubicBezTo>
                    <a:pt x="831" y="1598"/>
                    <a:pt x="859" y="1577"/>
                    <a:pt x="850" y="1562"/>
                  </a:cubicBezTo>
                  <a:cubicBezTo>
                    <a:pt x="820" y="1528"/>
                    <a:pt x="820" y="1528"/>
                    <a:pt x="820" y="1528"/>
                  </a:cubicBezTo>
                  <a:cubicBezTo>
                    <a:pt x="820" y="1528"/>
                    <a:pt x="813" y="1527"/>
                    <a:pt x="810" y="1485"/>
                  </a:cubicBezTo>
                  <a:cubicBezTo>
                    <a:pt x="810" y="1485"/>
                    <a:pt x="789" y="1383"/>
                    <a:pt x="764" y="1351"/>
                  </a:cubicBezTo>
                  <a:cubicBezTo>
                    <a:pt x="764" y="1351"/>
                    <a:pt x="755" y="1335"/>
                    <a:pt x="766" y="1301"/>
                  </a:cubicBezTo>
                  <a:cubicBezTo>
                    <a:pt x="796" y="996"/>
                    <a:pt x="796" y="996"/>
                    <a:pt x="796" y="996"/>
                  </a:cubicBezTo>
                  <a:cubicBezTo>
                    <a:pt x="796" y="996"/>
                    <a:pt x="811" y="987"/>
                    <a:pt x="820" y="973"/>
                  </a:cubicBezTo>
                  <a:cubicBezTo>
                    <a:pt x="820" y="973"/>
                    <a:pt x="844" y="972"/>
                    <a:pt x="845" y="940"/>
                  </a:cubicBezTo>
                  <a:cubicBezTo>
                    <a:pt x="845" y="940"/>
                    <a:pt x="848" y="914"/>
                    <a:pt x="842" y="875"/>
                  </a:cubicBezTo>
                  <a:cubicBezTo>
                    <a:pt x="845" y="869"/>
                    <a:pt x="845" y="869"/>
                    <a:pt x="845" y="869"/>
                  </a:cubicBezTo>
                  <a:cubicBezTo>
                    <a:pt x="845" y="869"/>
                    <a:pt x="857" y="704"/>
                    <a:pt x="853" y="667"/>
                  </a:cubicBezTo>
                  <a:cubicBezTo>
                    <a:pt x="853" y="667"/>
                    <a:pt x="852" y="554"/>
                    <a:pt x="792" y="314"/>
                  </a:cubicBezTo>
                  <a:cubicBezTo>
                    <a:pt x="792" y="314"/>
                    <a:pt x="790" y="299"/>
                    <a:pt x="765" y="295"/>
                  </a:cubicBezTo>
                  <a:cubicBezTo>
                    <a:pt x="765" y="295"/>
                    <a:pt x="648" y="258"/>
                    <a:pt x="635" y="247"/>
                  </a:cubicBezTo>
                  <a:cubicBezTo>
                    <a:pt x="635" y="247"/>
                    <a:pt x="622" y="229"/>
                    <a:pt x="616" y="217"/>
                  </a:cubicBezTo>
                  <a:cubicBezTo>
                    <a:pt x="616" y="199"/>
                    <a:pt x="616" y="199"/>
                    <a:pt x="616" y="199"/>
                  </a:cubicBezTo>
                  <a:cubicBezTo>
                    <a:pt x="616" y="199"/>
                    <a:pt x="628" y="206"/>
                    <a:pt x="642" y="170"/>
                  </a:cubicBezTo>
                  <a:cubicBezTo>
                    <a:pt x="642" y="170"/>
                    <a:pt x="664" y="142"/>
                    <a:pt x="636" y="140"/>
                  </a:cubicBezTo>
                  <a:cubicBezTo>
                    <a:pt x="636" y="140"/>
                    <a:pt x="652" y="61"/>
                    <a:pt x="617" y="54"/>
                  </a:cubicBezTo>
                  <a:cubicBezTo>
                    <a:pt x="617" y="54"/>
                    <a:pt x="610" y="0"/>
                    <a:pt x="535" y="23"/>
                  </a:cubicBezTo>
                  <a:cubicBezTo>
                    <a:pt x="535" y="23"/>
                    <a:pt x="496" y="31"/>
                    <a:pt x="484" y="92"/>
                  </a:cubicBezTo>
                  <a:cubicBezTo>
                    <a:pt x="484" y="127"/>
                    <a:pt x="484" y="127"/>
                    <a:pt x="484" y="127"/>
                  </a:cubicBezTo>
                  <a:cubicBezTo>
                    <a:pt x="484" y="127"/>
                    <a:pt x="474" y="121"/>
                    <a:pt x="477" y="142"/>
                  </a:cubicBezTo>
                  <a:cubicBezTo>
                    <a:pt x="477" y="142"/>
                    <a:pt x="484" y="183"/>
                    <a:pt x="490" y="182"/>
                  </a:cubicBezTo>
                  <a:lnTo>
                    <a:pt x="498" y="221"/>
                  </a:lnTo>
                  <a:close/>
                </a:path>
              </a:pathLst>
            </a:custGeom>
            <a:solidFill>
              <a:srgbClr val="41404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dirty="0">
                <a:solidFill>
                  <a:schemeClr val="bg1">
                    <a:lumMod val="75000"/>
                  </a:schemeClr>
                </a:solidFill>
              </a:endParaRPr>
            </a:p>
          </p:txBody>
        </p:sp>
        <p:sp>
          <p:nvSpPr>
            <p:cNvPr id="18" name="Freeform 30"/>
            <p:cNvSpPr/>
            <p:nvPr/>
          </p:nvSpPr>
          <p:spPr bwMode="auto">
            <a:xfrm flipH="1">
              <a:off x="476" y="440"/>
              <a:ext cx="248" cy="932"/>
            </a:xfrm>
            <a:custGeom>
              <a:avLst/>
              <a:gdLst>
                <a:gd name="T0" fmla="*/ 2 w 124"/>
                <a:gd name="T1" fmla="*/ 1 h 466"/>
                <a:gd name="T2" fmla="*/ 46 w 124"/>
                <a:gd name="T3" fmla="*/ 55 h 466"/>
                <a:gd name="T4" fmla="*/ 61 w 124"/>
                <a:gd name="T5" fmla="*/ 56 h 466"/>
                <a:gd name="T6" fmla="*/ 78 w 124"/>
                <a:gd name="T7" fmla="*/ 51 h 466"/>
                <a:gd name="T8" fmla="*/ 119 w 124"/>
                <a:gd name="T9" fmla="*/ 4 h 466"/>
                <a:gd name="T10" fmla="*/ 120 w 124"/>
                <a:gd name="T11" fmla="*/ 0 h 466"/>
                <a:gd name="T12" fmla="*/ 124 w 124"/>
                <a:gd name="T13" fmla="*/ 7 h 466"/>
                <a:gd name="T14" fmla="*/ 107 w 124"/>
                <a:gd name="T15" fmla="*/ 327 h 466"/>
                <a:gd name="T16" fmla="*/ 117 w 124"/>
                <a:gd name="T17" fmla="*/ 430 h 466"/>
                <a:gd name="T18" fmla="*/ 20 w 124"/>
                <a:gd name="T19" fmla="*/ 456 h 466"/>
                <a:gd name="T20" fmla="*/ 0 w 124"/>
                <a:gd name="T21" fmla="*/ 5 h 466"/>
                <a:gd name="T22" fmla="*/ 2 w 124"/>
                <a:gd name="T23" fmla="*/ 1 h 466"/>
                <a:gd name="T24" fmla="*/ 0 w 124"/>
                <a:gd name="T25" fmla="*/ 0 h 466"/>
                <a:gd name="T26" fmla="*/ 124 w 124"/>
                <a:gd name="T27" fmla="*/ 466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124" h="466">
                  <a:moveTo>
                    <a:pt x="2" y="1"/>
                  </a:moveTo>
                  <a:cubicBezTo>
                    <a:pt x="2" y="1"/>
                    <a:pt x="27" y="32"/>
                    <a:pt x="46" y="55"/>
                  </a:cubicBezTo>
                  <a:cubicBezTo>
                    <a:pt x="54" y="57"/>
                    <a:pt x="52" y="57"/>
                    <a:pt x="61" y="56"/>
                  </a:cubicBezTo>
                  <a:cubicBezTo>
                    <a:pt x="61" y="56"/>
                    <a:pt x="67" y="58"/>
                    <a:pt x="78" y="51"/>
                  </a:cubicBezTo>
                  <a:cubicBezTo>
                    <a:pt x="90" y="39"/>
                    <a:pt x="105" y="34"/>
                    <a:pt x="119" y="4"/>
                  </a:cubicBezTo>
                  <a:cubicBezTo>
                    <a:pt x="120" y="0"/>
                    <a:pt x="120" y="0"/>
                    <a:pt x="120" y="0"/>
                  </a:cubicBezTo>
                  <a:cubicBezTo>
                    <a:pt x="124" y="7"/>
                    <a:pt x="124" y="7"/>
                    <a:pt x="124" y="7"/>
                  </a:cubicBezTo>
                  <a:cubicBezTo>
                    <a:pt x="124" y="7"/>
                    <a:pt x="102" y="232"/>
                    <a:pt x="107" y="327"/>
                  </a:cubicBezTo>
                  <a:cubicBezTo>
                    <a:pt x="107" y="327"/>
                    <a:pt x="112" y="421"/>
                    <a:pt x="117" y="430"/>
                  </a:cubicBezTo>
                  <a:cubicBezTo>
                    <a:pt x="117" y="430"/>
                    <a:pt x="42" y="466"/>
                    <a:pt x="20" y="456"/>
                  </a:cubicBezTo>
                  <a:cubicBezTo>
                    <a:pt x="20" y="456"/>
                    <a:pt x="33" y="118"/>
                    <a:pt x="0" y="5"/>
                  </a:cubicBezTo>
                  <a:lnTo>
                    <a:pt x="2"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dirty="0">
                <a:solidFill>
                  <a:schemeClr val="bg1">
                    <a:lumMod val="75000"/>
                  </a:schemeClr>
                </a:solidFill>
              </a:endParaRPr>
            </a:p>
          </p:txBody>
        </p:sp>
        <p:sp>
          <p:nvSpPr>
            <p:cNvPr id="19" name="Freeform 31"/>
            <p:cNvSpPr/>
            <p:nvPr/>
          </p:nvSpPr>
          <p:spPr bwMode="auto">
            <a:xfrm flipH="1">
              <a:off x="524" y="550"/>
              <a:ext cx="126" cy="776"/>
            </a:xfrm>
            <a:custGeom>
              <a:avLst/>
              <a:gdLst>
                <a:gd name="T0" fmla="*/ 9 w 63"/>
                <a:gd name="T1" fmla="*/ 0 h 388"/>
                <a:gd name="T2" fmla="*/ 36 w 63"/>
                <a:gd name="T3" fmla="*/ 0 h 388"/>
                <a:gd name="T4" fmla="*/ 47 w 63"/>
                <a:gd name="T5" fmla="*/ 16 h 388"/>
                <a:gd name="T6" fmla="*/ 40 w 63"/>
                <a:gd name="T7" fmla="*/ 34 h 388"/>
                <a:gd name="T8" fmla="*/ 58 w 63"/>
                <a:gd name="T9" fmla="*/ 362 h 388"/>
                <a:gd name="T10" fmla="*/ 33 w 63"/>
                <a:gd name="T11" fmla="*/ 388 h 388"/>
                <a:gd name="T12" fmla="*/ 0 w 63"/>
                <a:gd name="T13" fmla="*/ 370 h 388"/>
                <a:gd name="T14" fmla="*/ 17 w 63"/>
                <a:gd name="T15" fmla="*/ 38 h 388"/>
                <a:gd name="T16" fmla="*/ 3 w 63"/>
                <a:gd name="T17" fmla="*/ 19 h 388"/>
                <a:gd name="T18" fmla="*/ 9 w 63"/>
                <a:gd name="T19" fmla="*/ 0 h 388"/>
                <a:gd name="T20" fmla="*/ 0 w 63"/>
                <a:gd name="T21" fmla="*/ 0 h 388"/>
                <a:gd name="T22" fmla="*/ 63 w 63"/>
                <a:gd name="T23"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63" h="388">
                  <a:moveTo>
                    <a:pt x="9" y="0"/>
                  </a:moveTo>
                  <a:cubicBezTo>
                    <a:pt x="36" y="0"/>
                    <a:pt x="36" y="0"/>
                    <a:pt x="36" y="0"/>
                  </a:cubicBezTo>
                  <a:cubicBezTo>
                    <a:pt x="36" y="0"/>
                    <a:pt x="46" y="12"/>
                    <a:pt x="47" y="16"/>
                  </a:cubicBezTo>
                  <a:cubicBezTo>
                    <a:pt x="47" y="19"/>
                    <a:pt x="43" y="29"/>
                    <a:pt x="40" y="34"/>
                  </a:cubicBezTo>
                  <a:cubicBezTo>
                    <a:pt x="40" y="34"/>
                    <a:pt x="63" y="138"/>
                    <a:pt x="58" y="362"/>
                  </a:cubicBezTo>
                  <a:cubicBezTo>
                    <a:pt x="33" y="388"/>
                    <a:pt x="33" y="388"/>
                    <a:pt x="33" y="388"/>
                  </a:cubicBezTo>
                  <a:cubicBezTo>
                    <a:pt x="0" y="370"/>
                    <a:pt x="0" y="370"/>
                    <a:pt x="0" y="370"/>
                  </a:cubicBezTo>
                  <a:cubicBezTo>
                    <a:pt x="0" y="370"/>
                    <a:pt x="4" y="98"/>
                    <a:pt x="17" y="38"/>
                  </a:cubicBezTo>
                  <a:cubicBezTo>
                    <a:pt x="17" y="38"/>
                    <a:pt x="2" y="22"/>
                    <a:pt x="3" y="19"/>
                  </a:cubicBezTo>
                  <a:lnTo>
                    <a:pt x="9" y="0"/>
                  </a:lnTo>
                  <a:close/>
                </a:path>
              </a:pathLst>
            </a:custGeom>
            <a:solidFill>
              <a:srgbClr val="99141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dirty="0">
                <a:solidFill>
                  <a:schemeClr val="bg1">
                    <a:lumMod val="75000"/>
                  </a:schemeClr>
                </a:solidFill>
              </a:endParaRPr>
            </a:p>
          </p:txBody>
        </p:sp>
        <p:sp>
          <p:nvSpPr>
            <p:cNvPr id="20" name="Line 32"/>
            <p:cNvSpPr>
              <a:spLocks noChangeShapeType="1"/>
            </p:cNvSpPr>
            <p:nvPr/>
          </p:nvSpPr>
          <p:spPr bwMode="auto">
            <a:xfrm flipH="1">
              <a:off x="1432" y="554"/>
              <a:ext cx="1" cy="1"/>
            </a:xfrm>
            <a:prstGeom prst="line">
              <a:avLst/>
            </a:prstGeom>
            <a:noFill/>
            <a:ln w="9525" cmpd="sng">
              <a:solidFill>
                <a:schemeClr val="bg1"/>
              </a:solidFill>
              <a:round/>
            </a:ln>
            <a:extLst>
              <a:ext uri="{909E8E84-426E-40DD-AFC4-6F175D3DCCD1}">
                <a14:hiddenFill xmlns:a14="http://schemas.microsoft.com/office/drawing/2010/main">
                  <a:noFill/>
                </a14:hiddenFill>
              </a:ext>
            </a:extLst>
          </p:spPr>
          <p:txBody>
            <a:bodyPr/>
            <a:lstStyle/>
            <a:p>
              <a:endParaRPr lang="zh-CN" altLang="en-US" sz="1600" dirty="0">
                <a:solidFill>
                  <a:schemeClr val="bg1">
                    <a:lumMod val="75000"/>
                  </a:schemeClr>
                </a:solidFill>
              </a:endParaRPr>
            </a:p>
          </p:txBody>
        </p:sp>
        <p:sp>
          <p:nvSpPr>
            <p:cNvPr id="21" name="Line 33"/>
            <p:cNvSpPr>
              <a:spLocks noChangeShapeType="1"/>
            </p:cNvSpPr>
            <p:nvPr/>
          </p:nvSpPr>
          <p:spPr bwMode="auto">
            <a:xfrm flipH="1">
              <a:off x="1432" y="554"/>
              <a:ext cx="1" cy="1"/>
            </a:xfrm>
            <a:prstGeom prst="line">
              <a:avLst/>
            </a:prstGeom>
            <a:noFill/>
            <a:ln w="9525" cmpd="sng">
              <a:solidFill>
                <a:schemeClr val="bg1"/>
              </a:solidFill>
              <a:round/>
            </a:ln>
            <a:extLst>
              <a:ext uri="{909E8E84-426E-40DD-AFC4-6F175D3DCCD1}">
                <a14:hiddenFill xmlns:a14="http://schemas.microsoft.com/office/drawing/2010/main">
                  <a:noFill/>
                </a14:hiddenFill>
              </a:ext>
            </a:extLst>
          </p:spPr>
          <p:txBody>
            <a:bodyPr/>
            <a:lstStyle/>
            <a:p>
              <a:endParaRPr lang="zh-CN" altLang="en-US" sz="1600" dirty="0">
                <a:solidFill>
                  <a:schemeClr val="bg1">
                    <a:lumMod val="75000"/>
                  </a:schemeClr>
                </a:solidFill>
              </a:endParaRPr>
            </a:p>
          </p:txBody>
        </p:sp>
      </p:grpSp>
      <p:grpSp>
        <p:nvGrpSpPr>
          <p:cNvPr id="3" name="Group 8"/>
          <p:cNvGrpSpPr/>
          <p:nvPr/>
        </p:nvGrpSpPr>
        <p:grpSpPr bwMode="auto">
          <a:xfrm>
            <a:off x="1199681" y="2382441"/>
            <a:ext cx="6080528" cy="2044303"/>
            <a:chOff x="0" y="0"/>
            <a:chExt cx="8111028" cy="2724686"/>
          </a:xfrm>
        </p:grpSpPr>
        <p:pic>
          <p:nvPicPr>
            <p:cNvPr id="23" name="Picture 74"/>
            <p:cNvPicPr>
              <a:picLocks noChangeAspect="1" noChangeArrowheads="1"/>
            </p:cNvPicPr>
            <p:nvPr/>
          </p:nvPicPr>
          <p:blipFill>
            <a:blip r:embed="rId3" cstate="print">
              <a:lum bright="24000"/>
              <a:extLst>
                <a:ext uri="{28A0092B-C50C-407E-A947-70E740481C1C}">
                  <a14:useLocalDpi xmlns:a14="http://schemas.microsoft.com/office/drawing/2010/main" val="0"/>
                </a:ext>
              </a:extLst>
            </a:blip>
            <a:srcRect/>
            <a:stretch>
              <a:fillRect/>
            </a:stretch>
          </p:blipFill>
          <p:spPr bwMode="auto">
            <a:xfrm>
              <a:off x="6930366" y="1152524"/>
              <a:ext cx="1180662" cy="156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AutoShape 35" descr="Bild20"/>
            <p:cNvSpPr>
              <a:spLocks noChangeArrowheads="1"/>
            </p:cNvSpPr>
            <p:nvPr/>
          </p:nvSpPr>
          <p:spPr bwMode="auto">
            <a:xfrm>
              <a:off x="0" y="0"/>
              <a:ext cx="6953719" cy="2724686"/>
            </a:xfrm>
            <a:prstGeom prst="roundRect">
              <a:avLst>
                <a:gd name="adj" fmla="val 5556"/>
              </a:avLst>
            </a:prstGeom>
            <a:solidFill>
              <a:srgbClr val="FFFFFF"/>
            </a:solidFill>
            <a:ln w="25400" cmpd="sng">
              <a:solidFill>
                <a:srgbClr val="414042"/>
              </a:solidFill>
              <a:round/>
            </a:ln>
          </p:spPr>
          <p:txBody>
            <a:bodyPr lIns="108000" tIns="108000" rIns="36000" bIns="36000"/>
            <a:lstStyle/>
            <a:p>
              <a:endParaRPr lang="zh-CN" altLang="en-US" sz="1600" dirty="0">
                <a:solidFill>
                  <a:schemeClr val="bg1"/>
                </a:solidFill>
              </a:endParaRPr>
            </a:p>
          </p:txBody>
        </p:sp>
      </p:grpSp>
      <p:sp>
        <p:nvSpPr>
          <p:cNvPr id="25" name="Rectangle 18"/>
          <p:cNvSpPr>
            <a:spLocks noChangeArrowheads="1"/>
          </p:cNvSpPr>
          <p:nvPr/>
        </p:nvSpPr>
        <p:spPr bwMode="auto">
          <a:xfrm>
            <a:off x="1429384" y="2625328"/>
            <a:ext cx="440359" cy="452438"/>
          </a:xfrm>
          <a:prstGeom prst="rect">
            <a:avLst/>
          </a:prstGeom>
          <a:solidFill>
            <a:schemeClr val="accent1"/>
          </a:solidFill>
          <a:ln>
            <a:noFill/>
          </a:ln>
        </p:spPr>
        <p:txBody>
          <a:bodyPr wrap="none" lIns="68555" tIns="34278" rIns="68555" bIns="34278" anchor="ctr"/>
          <a:lstStyle/>
          <a:p>
            <a:pPr algn="ctr"/>
            <a:r>
              <a:rPr lang="zh-CN" altLang="en-US" sz="1400" b="1" dirty="0">
                <a:solidFill>
                  <a:schemeClr val="bg1"/>
                </a:solidFill>
                <a:sym typeface="宋体" panose="02010600030101010101" pitchFamily="2" charset="-122"/>
              </a:rPr>
              <a:t>1</a:t>
            </a:r>
            <a:endParaRPr lang="zh-CN" altLang="en-US" sz="1600" dirty="0">
              <a:solidFill>
                <a:schemeClr val="bg1"/>
              </a:solidFill>
            </a:endParaRPr>
          </a:p>
        </p:txBody>
      </p:sp>
      <p:sp>
        <p:nvSpPr>
          <p:cNvPr id="26" name="Rectangle 19"/>
          <p:cNvSpPr>
            <a:spLocks noChangeArrowheads="1"/>
          </p:cNvSpPr>
          <p:nvPr/>
        </p:nvSpPr>
        <p:spPr bwMode="auto">
          <a:xfrm>
            <a:off x="1429384" y="3177778"/>
            <a:ext cx="440359" cy="452438"/>
          </a:xfrm>
          <a:prstGeom prst="rect">
            <a:avLst/>
          </a:prstGeom>
          <a:solidFill>
            <a:schemeClr val="accent2"/>
          </a:solidFill>
          <a:ln>
            <a:noFill/>
          </a:ln>
        </p:spPr>
        <p:txBody>
          <a:bodyPr wrap="none" lIns="68555" tIns="34278" rIns="68555" bIns="34278" anchor="ctr"/>
          <a:lstStyle/>
          <a:p>
            <a:pPr algn="ctr"/>
            <a:r>
              <a:rPr lang="zh-CN" altLang="en-US" sz="1400" b="1" dirty="0">
                <a:solidFill>
                  <a:schemeClr val="bg1"/>
                </a:solidFill>
                <a:sym typeface="宋体" panose="02010600030101010101" pitchFamily="2" charset="-122"/>
              </a:rPr>
              <a:t>2</a:t>
            </a:r>
            <a:endParaRPr lang="zh-CN" altLang="en-US" sz="1600" dirty="0">
              <a:solidFill>
                <a:schemeClr val="bg1"/>
              </a:solidFill>
            </a:endParaRPr>
          </a:p>
        </p:txBody>
      </p:sp>
      <p:sp>
        <p:nvSpPr>
          <p:cNvPr id="27" name="Rectangle 20"/>
          <p:cNvSpPr>
            <a:spLocks noChangeArrowheads="1"/>
          </p:cNvSpPr>
          <p:nvPr/>
        </p:nvSpPr>
        <p:spPr bwMode="auto">
          <a:xfrm>
            <a:off x="1429384" y="3726656"/>
            <a:ext cx="440359" cy="452438"/>
          </a:xfrm>
          <a:prstGeom prst="rect">
            <a:avLst/>
          </a:prstGeom>
          <a:solidFill>
            <a:schemeClr val="accent3"/>
          </a:solidFill>
          <a:ln>
            <a:noFill/>
          </a:ln>
        </p:spPr>
        <p:txBody>
          <a:bodyPr wrap="none" lIns="68555" tIns="34278" rIns="68555" bIns="34278" anchor="ctr"/>
          <a:lstStyle/>
          <a:p>
            <a:pPr algn="ctr"/>
            <a:r>
              <a:rPr lang="zh-CN" altLang="en-US" sz="1400" b="1" dirty="0">
                <a:solidFill>
                  <a:schemeClr val="bg1"/>
                </a:solidFill>
                <a:sym typeface="宋体" panose="02010600030101010101" pitchFamily="2" charset="-122"/>
              </a:rPr>
              <a:t>3</a:t>
            </a:r>
            <a:endParaRPr lang="zh-CN" altLang="en-US" sz="1600" dirty="0">
              <a:solidFill>
                <a:schemeClr val="bg1"/>
              </a:solidFill>
            </a:endParaRPr>
          </a:p>
        </p:txBody>
      </p:sp>
      <p:sp>
        <p:nvSpPr>
          <p:cNvPr id="28" name="Rectangle 27"/>
          <p:cNvSpPr>
            <a:spLocks noChangeArrowheads="1"/>
          </p:cNvSpPr>
          <p:nvPr/>
        </p:nvSpPr>
        <p:spPr bwMode="auto">
          <a:xfrm>
            <a:off x="1914969" y="2625328"/>
            <a:ext cx="4222688" cy="452438"/>
          </a:xfrm>
          <a:prstGeom prst="rect">
            <a:avLst/>
          </a:prstGeom>
          <a:solidFill>
            <a:schemeClr val="accent1"/>
          </a:solidFill>
          <a:ln>
            <a:noFill/>
          </a:ln>
        </p:spPr>
        <p:txBody>
          <a:bodyPr wrap="none" lIns="68555" tIns="34278" rIns="68555" bIns="34278" anchor="ctr"/>
          <a:lstStyle/>
          <a:p>
            <a:pPr algn="ctr"/>
            <a:r>
              <a:rPr lang="zh-CN" altLang="en-US" sz="1200" dirty="0">
                <a:solidFill>
                  <a:schemeClr val="bg1"/>
                </a:solidFill>
                <a:latin typeface="微软雅黑" panose="020B0503020204020204" pitchFamily="34" charset="-122"/>
                <a:ea typeface="微软雅黑" panose="020B0503020204020204" pitchFamily="34" charset="-122"/>
              </a:rPr>
              <a:t>请输入您的文字</a:t>
            </a:r>
          </a:p>
        </p:txBody>
      </p:sp>
      <p:sp>
        <p:nvSpPr>
          <p:cNvPr id="29" name="Rectangle 28"/>
          <p:cNvSpPr>
            <a:spLocks noChangeArrowheads="1"/>
          </p:cNvSpPr>
          <p:nvPr/>
        </p:nvSpPr>
        <p:spPr bwMode="auto">
          <a:xfrm>
            <a:off x="1914969" y="3177778"/>
            <a:ext cx="4222688" cy="452438"/>
          </a:xfrm>
          <a:prstGeom prst="rect">
            <a:avLst/>
          </a:prstGeom>
          <a:solidFill>
            <a:schemeClr val="accent2"/>
          </a:solidFill>
          <a:ln>
            <a:noFill/>
          </a:ln>
        </p:spPr>
        <p:txBody>
          <a:bodyPr wrap="none" lIns="68555" tIns="34278" rIns="68555" bIns="34278" anchor="ctr"/>
          <a:lstStyle/>
          <a:p>
            <a:pPr algn="ctr"/>
            <a:r>
              <a:rPr lang="zh-CN" altLang="en-US" sz="1200" dirty="0">
                <a:solidFill>
                  <a:schemeClr val="bg1"/>
                </a:solidFill>
                <a:latin typeface="微软雅黑" panose="020B0503020204020204" pitchFamily="34" charset="-122"/>
                <a:ea typeface="微软雅黑" panose="020B0503020204020204" pitchFamily="34" charset="-122"/>
              </a:rPr>
              <a:t>请输入您的文字</a:t>
            </a:r>
          </a:p>
        </p:txBody>
      </p:sp>
      <p:sp>
        <p:nvSpPr>
          <p:cNvPr id="30" name="Rectangle 29"/>
          <p:cNvSpPr>
            <a:spLocks noChangeArrowheads="1"/>
          </p:cNvSpPr>
          <p:nvPr/>
        </p:nvSpPr>
        <p:spPr bwMode="auto">
          <a:xfrm>
            <a:off x="1914969" y="3726656"/>
            <a:ext cx="4222688" cy="452438"/>
          </a:xfrm>
          <a:prstGeom prst="rect">
            <a:avLst/>
          </a:prstGeom>
          <a:solidFill>
            <a:schemeClr val="accent3"/>
          </a:solidFill>
          <a:ln>
            <a:noFill/>
          </a:ln>
        </p:spPr>
        <p:txBody>
          <a:bodyPr wrap="none" lIns="68555" tIns="34278" rIns="68555" bIns="34278" anchor="ctr"/>
          <a:lstStyle/>
          <a:p>
            <a:pPr algn="ctr"/>
            <a:r>
              <a:rPr lang="zh-CN" altLang="en-US" sz="1200" dirty="0">
                <a:solidFill>
                  <a:schemeClr val="bg1"/>
                </a:solidFill>
                <a:latin typeface="微软雅黑" panose="020B0503020204020204" pitchFamily="34" charset="-122"/>
                <a:ea typeface="微软雅黑" panose="020B0503020204020204" pitchFamily="34" charset="-122"/>
              </a:rPr>
              <a:t>请输入您的文字</a:t>
            </a:r>
          </a:p>
        </p:txBody>
      </p:sp>
      <p:sp>
        <p:nvSpPr>
          <p:cNvPr id="31" name="Rectangle 37"/>
          <p:cNvSpPr>
            <a:spLocks noChangeArrowheads="1"/>
          </p:cNvSpPr>
          <p:nvPr/>
        </p:nvSpPr>
        <p:spPr bwMode="auto">
          <a:xfrm>
            <a:off x="1199682" y="1766198"/>
            <a:ext cx="4392905" cy="38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这里输入文字这里输入文字这里输入文字这里输入</a:t>
            </a:r>
            <a:endParaRPr lang="en-US"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这里输入文字这里输入文字这里输入文字这里</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输入</a:t>
            </a:r>
            <a:endParaRPr lang="en-US" sz="8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left)">
                                      <p:cBhvr>
                                        <p:cTn id="26" dur="500"/>
                                        <p:tgtEl>
                                          <p:spTgt spid="28"/>
                                        </p:tgtEl>
                                      </p:cBhvr>
                                    </p:animEffect>
                                  </p:childTnLst>
                                </p:cTn>
                              </p:par>
                            </p:childTnLst>
                          </p:cTn>
                        </p:par>
                        <p:par>
                          <p:cTn id="27" fill="hold">
                            <p:stCondLst>
                              <p:cond delay="2500"/>
                            </p:stCondLst>
                            <p:childTnLst>
                              <p:par>
                                <p:cTn id="28" presetID="41" presetClass="entr" presetSubtype="0" fill="hold" nodeType="afterEffect">
                                  <p:stCondLst>
                                    <p:cond delay="0"/>
                                  </p:stCondLst>
                                  <p:iterate type="lt">
                                    <p:tmPct val="10000"/>
                                  </p:iterate>
                                  <p:childTnLst>
                                    <p:set>
                                      <p:cBhvr>
                                        <p:cTn id="29" dur="1" fill="hold">
                                          <p:stCondLst>
                                            <p:cond delay="0"/>
                                          </p:stCondLst>
                                        </p:cTn>
                                        <p:tgtEl>
                                          <p:spTgt spid="28">
                                            <p:txEl>
                                              <p:pRg st="0" end="0"/>
                                            </p:txEl>
                                          </p:spTgt>
                                        </p:tgtEl>
                                        <p:attrNameLst>
                                          <p:attrName>style.visibility</p:attrName>
                                        </p:attrNameLst>
                                      </p:cBhvr>
                                      <p:to>
                                        <p:strVal val="visible"/>
                                      </p:to>
                                    </p:set>
                                    <p:anim calcmode="lin" valueType="num">
                                      <p:cBhvr>
                                        <p:cTn id="30" dur="500" fill="hold"/>
                                        <p:tgtEl>
                                          <p:spTgt spid="2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28">
                                            <p:txEl>
                                              <p:pRg st="0" end="0"/>
                                            </p:txEl>
                                          </p:spTgt>
                                        </p:tgtEl>
                                        <p:attrNameLst>
                                          <p:attrName>ppt_y</p:attrName>
                                        </p:attrNameLst>
                                      </p:cBhvr>
                                      <p:tavLst>
                                        <p:tav tm="0">
                                          <p:val>
                                            <p:strVal val="#ppt_y"/>
                                          </p:val>
                                        </p:tav>
                                        <p:tav tm="100000">
                                          <p:val>
                                            <p:strVal val="#ppt_y"/>
                                          </p:val>
                                        </p:tav>
                                      </p:tavLst>
                                    </p:anim>
                                    <p:anim calcmode="lin" valueType="num">
                                      <p:cBhvr>
                                        <p:cTn id="32" dur="500" fill="hold"/>
                                        <p:tgtEl>
                                          <p:spTgt spid="2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2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28">
                                            <p:txEl>
                                              <p:pRg st="0" end="0"/>
                                            </p:txEl>
                                          </p:spTgt>
                                        </p:tgtEl>
                                      </p:cBhvr>
                                    </p:animEffect>
                                  </p:childTnLst>
                                </p:cTn>
                              </p:par>
                            </p:childTnLst>
                          </p:cTn>
                        </p:par>
                        <p:par>
                          <p:cTn id="35" fill="hold">
                            <p:stCondLst>
                              <p:cond delay="3299"/>
                            </p:stCondLst>
                            <p:childTnLst>
                              <p:par>
                                <p:cTn id="36" presetID="10" presetClass="entr" presetSubtype="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childTnLst>
                          </p:cTn>
                        </p:par>
                        <p:par>
                          <p:cTn id="39" fill="hold">
                            <p:stCondLst>
                              <p:cond delay="3799"/>
                            </p:stCondLst>
                            <p:childTnLst>
                              <p:par>
                                <p:cTn id="40" presetID="22" presetClass="entr" presetSubtype="8" fill="hold" grpId="0" nodeType="afterEffect">
                                  <p:stCondLst>
                                    <p:cond delay="0"/>
                                  </p:stCondLst>
                                  <p:iterate type="lt">
                                    <p:tmAbs val="0"/>
                                  </p:iterate>
                                  <p:childTnLst>
                                    <p:set>
                                      <p:cBhvr>
                                        <p:cTn id="41" dur="1" fill="hold">
                                          <p:stCondLst>
                                            <p:cond delay="0"/>
                                          </p:stCondLst>
                                        </p:cTn>
                                        <p:tgtEl>
                                          <p:spTgt spid="29"/>
                                        </p:tgtEl>
                                        <p:attrNameLst>
                                          <p:attrName>style.visibility</p:attrName>
                                        </p:attrNameLst>
                                      </p:cBhvr>
                                      <p:to>
                                        <p:strVal val="visible"/>
                                      </p:to>
                                    </p:set>
                                    <p:animEffect transition="in" filter="wipe(left)">
                                      <p:cBhvr>
                                        <p:cTn id="42" dur="500"/>
                                        <p:tgtEl>
                                          <p:spTgt spid="29"/>
                                        </p:tgtEl>
                                      </p:cBhvr>
                                    </p:animEffect>
                                  </p:childTnLst>
                                </p:cTn>
                              </p:par>
                            </p:childTnLst>
                          </p:cTn>
                        </p:par>
                        <p:par>
                          <p:cTn id="43" fill="hold">
                            <p:stCondLst>
                              <p:cond delay="4300"/>
                            </p:stCondLst>
                            <p:childTnLst>
                              <p:par>
                                <p:cTn id="44" presetID="41" presetClass="entr" presetSubtype="0" fill="hold" nodeType="afterEffect">
                                  <p:stCondLst>
                                    <p:cond delay="0"/>
                                  </p:stCondLst>
                                  <p:iterate type="lt">
                                    <p:tmPct val="10000"/>
                                  </p:iterate>
                                  <p:childTnLst>
                                    <p:set>
                                      <p:cBhvr>
                                        <p:cTn id="45" dur="1" fill="hold">
                                          <p:stCondLst>
                                            <p:cond delay="0"/>
                                          </p:stCondLst>
                                        </p:cTn>
                                        <p:tgtEl>
                                          <p:spTgt spid="29">
                                            <p:txEl>
                                              <p:pRg st="0" end="0"/>
                                            </p:txEl>
                                          </p:spTgt>
                                        </p:tgtEl>
                                        <p:attrNameLst>
                                          <p:attrName>style.visibility</p:attrName>
                                        </p:attrNameLst>
                                      </p:cBhvr>
                                      <p:to>
                                        <p:strVal val="visible"/>
                                      </p:to>
                                    </p:set>
                                    <p:anim calcmode="lin" valueType="num">
                                      <p:cBhvr>
                                        <p:cTn id="46" dur="500" fill="hold"/>
                                        <p:tgtEl>
                                          <p:spTgt spid="2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29">
                                            <p:txEl>
                                              <p:pRg st="0" end="0"/>
                                            </p:txEl>
                                          </p:spTgt>
                                        </p:tgtEl>
                                        <p:attrNameLst>
                                          <p:attrName>ppt_y</p:attrName>
                                        </p:attrNameLst>
                                      </p:cBhvr>
                                      <p:tavLst>
                                        <p:tav tm="0">
                                          <p:val>
                                            <p:strVal val="#ppt_y"/>
                                          </p:val>
                                        </p:tav>
                                        <p:tav tm="100000">
                                          <p:val>
                                            <p:strVal val="#ppt_y"/>
                                          </p:val>
                                        </p:tav>
                                      </p:tavLst>
                                    </p:anim>
                                    <p:anim calcmode="lin" valueType="num">
                                      <p:cBhvr>
                                        <p:cTn id="48" dur="500" fill="hold"/>
                                        <p:tgtEl>
                                          <p:spTgt spid="2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2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29">
                                            <p:txEl>
                                              <p:pRg st="0" end="0"/>
                                            </p:txEl>
                                          </p:spTgt>
                                        </p:tgtEl>
                                      </p:cBhvr>
                                    </p:animEffect>
                                  </p:childTnLst>
                                </p:cTn>
                              </p:par>
                            </p:childTnLst>
                          </p:cTn>
                        </p:par>
                        <p:par>
                          <p:cTn id="51" fill="hold">
                            <p:stCondLst>
                              <p:cond delay="5099"/>
                            </p:stCondLst>
                            <p:childTnLst>
                              <p:par>
                                <p:cTn id="52" presetID="10" presetClass="entr" presetSubtype="0" fill="hold" grpId="0" nodeType="after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childTnLst>
                          </p:cTn>
                        </p:par>
                        <p:par>
                          <p:cTn id="55" fill="hold">
                            <p:stCondLst>
                              <p:cond delay="5599"/>
                            </p:stCondLst>
                            <p:childTnLst>
                              <p:par>
                                <p:cTn id="56" presetID="22" presetClass="entr" presetSubtype="8" fill="hold" grpId="0" nodeType="afterEffect">
                                  <p:stCondLst>
                                    <p:cond delay="0"/>
                                  </p:stCondLst>
                                  <p:iterate type="lt">
                                    <p:tmAbs val="0"/>
                                  </p:iterate>
                                  <p:childTnLst>
                                    <p:set>
                                      <p:cBhvr>
                                        <p:cTn id="57" dur="1" fill="hold">
                                          <p:stCondLst>
                                            <p:cond delay="0"/>
                                          </p:stCondLst>
                                        </p:cTn>
                                        <p:tgtEl>
                                          <p:spTgt spid="30"/>
                                        </p:tgtEl>
                                        <p:attrNameLst>
                                          <p:attrName>style.visibility</p:attrName>
                                        </p:attrNameLst>
                                      </p:cBhvr>
                                      <p:to>
                                        <p:strVal val="visible"/>
                                      </p:to>
                                    </p:set>
                                    <p:animEffect transition="in" filter="wipe(left)">
                                      <p:cBhvr>
                                        <p:cTn id="58" dur="500"/>
                                        <p:tgtEl>
                                          <p:spTgt spid="30"/>
                                        </p:tgtEl>
                                      </p:cBhvr>
                                    </p:animEffect>
                                  </p:childTnLst>
                                </p:cTn>
                              </p:par>
                            </p:childTnLst>
                          </p:cTn>
                        </p:par>
                        <p:par>
                          <p:cTn id="59" fill="hold">
                            <p:stCondLst>
                              <p:cond delay="6099"/>
                            </p:stCondLst>
                            <p:childTnLst>
                              <p:par>
                                <p:cTn id="60" presetID="41" presetClass="entr" presetSubtype="0" fill="hold" nodeType="afterEffect">
                                  <p:stCondLst>
                                    <p:cond delay="0"/>
                                  </p:stCondLst>
                                  <p:iterate type="lt">
                                    <p:tmPct val="10000"/>
                                  </p:iterate>
                                  <p:childTnLst>
                                    <p:set>
                                      <p:cBhvr>
                                        <p:cTn id="61" dur="1" fill="hold">
                                          <p:stCondLst>
                                            <p:cond delay="0"/>
                                          </p:stCondLst>
                                        </p:cTn>
                                        <p:tgtEl>
                                          <p:spTgt spid="30">
                                            <p:txEl>
                                              <p:pRg st="0" end="0"/>
                                            </p:txEl>
                                          </p:spTgt>
                                        </p:tgtEl>
                                        <p:attrNameLst>
                                          <p:attrName>style.visibility</p:attrName>
                                        </p:attrNameLst>
                                      </p:cBhvr>
                                      <p:to>
                                        <p:strVal val="visible"/>
                                      </p:to>
                                    </p:set>
                                    <p:anim calcmode="lin" valueType="num">
                                      <p:cBhvr>
                                        <p:cTn id="62" dur="500" fill="hold"/>
                                        <p:tgtEl>
                                          <p:spTgt spid="3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30">
                                            <p:txEl>
                                              <p:pRg st="0" end="0"/>
                                            </p:txEl>
                                          </p:spTgt>
                                        </p:tgtEl>
                                        <p:attrNameLst>
                                          <p:attrName>ppt_y</p:attrName>
                                        </p:attrNameLst>
                                      </p:cBhvr>
                                      <p:tavLst>
                                        <p:tav tm="0">
                                          <p:val>
                                            <p:strVal val="#ppt_y"/>
                                          </p:val>
                                        </p:tav>
                                        <p:tav tm="100000">
                                          <p:val>
                                            <p:strVal val="#ppt_y"/>
                                          </p:val>
                                        </p:tav>
                                      </p:tavLst>
                                    </p:anim>
                                    <p:anim calcmode="lin" valueType="num">
                                      <p:cBhvr>
                                        <p:cTn id="64" dur="500" fill="hold"/>
                                        <p:tgtEl>
                                          <p:spTgt spid="3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3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autoUpdateAnimBg="0"/>
      <p:bldP spid="26" grpId="0" animBg="1" autoUpdateAnimBg="0"/>
      <p:bldP spid="27" grpId="0" animBg="1" autoUpdateAnimBg="0"/>
      <p:bldP spid="28" grpId="0" animBg="1" autoUpdateAnimBg="0"/>
      <p:bldP spid="29" grpId="0" animBg="1" autoUpdateAnimBg="0"/>
      <p:bldP spid="30" grpId="0" animBg="1" autoUpdateAnimBg="0"/>
      <p:bldP spid="3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2"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smtClean="0">
                  <a:solidFill>
                    <a:schemeClr val="bg1">
                      <a:lumMod val="50000"/>
                    </a:schemeClr>
                  </a:solidFill>
                  <a:latin typeface="微软雅黑" panose="020B0503020204020204" pitchFamily="34" charset="-122"/>
                  <a:ea typeface="微软雅黑" panose="020B0503020204020204" pitchFamily="34" charset="-122"/>
                </a:rPr>
                <a:t>04</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smtClean="0">
                <a:solidFill>
                  <a:schemeClr val="bg1">
                    <a:lumMod val="50000"/>
                  </a:schemeClr>
                </a:solidFill>
                <a:latin typeface="微软雅黑" panose="020B0503020204020204" pitchFamily="34" charset="-122"/>
                <a:ea typeface="微软雅黑" panose="020B0503020204020204" pitchFamily="34" charset="-122"/>
              </a:rPr>
              <a:t>点击添加标题内容</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24"/>
          <p:cNvGrpSpPr/>
          <p:nvPr/>
        </p:nvGrpSpPr>
        <p:grpSpPr>
          <a:xfrm>
            <a:off x="3602379" y="2877551"/>
            <a:ext cx="2184344" cy="1165190"/>
            <a:chOff x="5164571" y="3266337"/>
            <a:chExt cx="2912458" cy="1553587"/>
          </a:xfrm>
        </p:grpSpPr>
        <p:sp>
          <p:nvSpPr>
            <p:cNvPr id="126" name="Rounded Rectangle 6"/>
            <p:cNvSpPr/>
            <p:nvPr/>
          </p:nvSpPr>
          <p:spPr>
            <a:xfrm>
              <a:off x="6184825" y="3266337"/>
              <a:ext cx="1553972" cy="48813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7"/>
            <p:cNvSpPr/>
            <p:nvPr/>
          </p:nvSpPr>
          <p:spPr>
            <a:xfrm rot="5400000">
              <a:off x="6717933" y="3799062"/>
              <a:ext cx="1553587" cy="488138"/>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8"/>
            <p:cNvSpPr/>
            <p:nvPr/>
          </p:nvSpPr>
          <p:spPr>
            <a:xfrm rot="8183085">
              <a:off x="5164571" y="4101718"/>
              <a:ext cx="2912458" cy="48813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9"/>
            <p:cNvSpPr/>
            <p:nvPr/>
          </p:nvSpPr>
          <p:spPr>
            <a:xfrm>
              <a:off x="7298703" y="3319150"/>
              <a:ext cx="392048" cy="39204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lumMod val="65000"/>
                      <a:lumOff val="35000"/>
                    </a:schemeClr>
                  </a:solidFill>
                  <a:latin typeface="微软雅黑" panose="020B0503020204020204" pitchFamily="34" charset="-122"/>
                  <a:ea typeface="微软雅黑" panose="020B0503020204020204" pitchFamily="34" charset="-122"/>
                </a:rPr>
                <a:t>1</a:t>
              </a:r>
              <a:endParaRPr lang="en-US"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30" name="TextBox 32"/>
            <p:cNvSpPr txBox="1"/>
            <p:nvPr/>
          </p:nvSpPr>
          <p:spPr>
            <a:xfrm rot="18958774">
              <a:off x="5814467" y="4281066"/>
              <a:ext cx="1374496" cy="348706"/>
            </a:xfrm>
            <a:prstGeom prst="rect">
              <a:avLst/>
            </a:prstGeom>
            <a:noFill/>
          </p:spPr>
          <p:txBody>
            <a:bodyPr wrap="none" rtlCol="0">
              <a:spAutoFit/>
            </a:bodyPr>
            <a:lstStyle/>
            <a:p>
              <a:r>
                <a:rPr lang="zh-CN" altLang="en-US"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3" name="组合 130"/>
          <p:cNvGrpSpPr/>
          <p:nvPr/>
        </p:nvGrpSpPr>
        <p:grpSpPr>
          <a:xfrm>
            <a:off x="4916893" y="2424227"/>
            <a:ext cx="2184344" cy="1165190"/>
            <a:chOff x="6917256" y="2661904"/>
            <a:chExt cx="2912458" cy="1553587"/>
          </a:xfrm>
        </p:grpSpPr>
        <p:sp>
          <p:nvSpPr>
            <p:cNvPr id="132" name="Rounded Rectangle 20"/>
            <p:cNvSpPr/>
            <p:nvPr/>
          </p:nvSpPr>
          <p:spPr>
            <a:xfrm rot="8183085">
              <a:off x="6917256" y="3497286"/>
              <a:ext cx="2912458" cy="48813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组合 132"/>
            <p:cNvGrpSpPr/>
            <p:nvPr/>
          </p:nvGrpSpPr>
          <p:grpSpPr>
            <a:xfrm>
              <a:off x="7579322" y="2661904"/>
              <a:ext cx="1912160" cy="1553587"/>
              <a:chOff x="7579322" y="2661904"/>
              <a:chExt cx="1912160" cy="1553587"/>
            </a:xfrm>
          </p:grpSpPr>
          <p:sp>
            <p:nvSpPr>
              <p:cNvPr id="134" name="Rounded Rectangle 18"/>
              <p:cNvSpPr/>
              <p:nvPr/>
            </p:nvSpPr>
            <p:spPr>
              <a:xfrm>
                <a:off x="7937510" y="2661904"/>
                <a:ext cx="1553972" cy="48813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9"/>
              <p:cNvSpPr/>
              <p:nvPr/>
            </p:nvSpPr>
            <p:spPr>
              <a:xfrm rot="5400000">
                <a:off x="8470619" y="3194629"/>
                <a:ext cx="1553587" cy="488138"/>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21"/>
              <p:cNvSpPr/>
              <p:nvPr/>
            </p:nvSpPr>
            <p:spPr>
              <a:xfrm>
                <a:off x="9051388" y="2714717"/>
                <a:ext cx="392048" cy="39204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lumMod val="65000"/>
                        <a:lumOff val="35000"/>
                      </a:schemeClr>
                    </a:solidFill>
                    <a:latin typeface="微软雅黑" panose="020B0503020204020204" pitchFamily="34" charset="-122"/>
                    <a:ea typeface="微软雅黑" panose="020B0503020204020204" pitchFamily="34" charset="-122"/>
                  </a:rPr>
                  <a:t>2</a:t>
                </a:r>
                <a:endParaRPr lang="en-US"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37" name="TextBox 33"/>
              <p:cNvSpPr txBox="1"/>
              <p:nvPr/>
            </p:nvSpPr>
            <p:spPr>
              <a:xfrm rot="18958774">
                <a:off x="7579322" y="3647670"/>
                <a:ext cx="1374496" cy="348706"/>
              </a:xfrm>
              <a:prstGeom prst="rect">
                <a:avLst/>
              </a:prstGeom>
              <a:noFill/>
            </p:spPr>
            <p:txBody>
              <a:bodyPr wrap="none" rtlCol="0">
                <a:spAutoFit/>
              </a:bodyPr>
              <a:lstStyle/>
              <a:p>
                <a:r>
                  <a:rPr lang="zh-CN" altLang="en-US"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grpSp>
        <p:nvGrpSpPr>
          <p:cNvPr id="5" name="组合 137"/>
          <p:cNvGrpSpPr/>
          <p:nvPr/>
        </p:nvGrpSpPr>
        <p:grpSpPr>
          <a:xfrm>
            <a:off x="6231407" y="1970903"/>
            <a:ext cx="2184344" cy="1165190"/>
            <a:chOff x="8669942" y="2057472"/>
            <a:chExt cx="2912458" cy="1553587"/>
          </a:xfrm>
        </p:grpSpPr>
        <p:sp>
          <p:nvSpPr>
            <p:cNvPr id="139" name="Rounded Rectangle 26"/>
            <p:cNvSpPr/>
            <p:nvPr/>
          </p:nvSpPr>
          <p:spPr>
            <a:xfrm>
              <a:off x="9690195" y="2057472"/>
              <a:ext cx="1553972" cy="48813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ounded Rectangle 27"/>
            <p:cNvSpPr/>
            <p:nvPr/>
          </p:nvSpPr>
          <p:spPr>
            <a:xfrm rot="5400000">
              <a:off x="10223304" y="2590197"/>
              <a:ext cx="1553587" cy="488138"/>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ounded Rectangle 28"/>
            <p:cNvSpPr/>
            <p:nvPr/>
          </p:nvSpPr>
          <p:spPr>
            <a:xfrm rot="8183085">
              <a:off x="8669942" y="2892853"/>
              <a:ext cx="2912458" cy="48813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29"/>
            <p:cNvSpPr/>
            <p:nvPr/>
          </p:nvSpPr>
          <p:spPr>
            <a:xfrm>
              <a:off x="10804074" y="2110285"/>
              <a:ext cx="392048" cy="39204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lumMod val="65000"/>
                      <a:lumOff val="35000"/>
                    </a:schemeClr>
                  </a:solidFill>
                  <a:latin typeface="微软雅黑" panose="020B0503020204020204" pitchFamily="34" charset="-122"/>
                  <a:ea typeface="微软雅黑" panose="020B0503020204020204" pitchFamily="34" charset="-122"/>
                </a:rPr>
                <a:t>3</a:t>
              </a:r>
              <a:endParaRPr lang="en-US"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43" name="TextBox 34"/>
            <p:cNvSpPr txBox="1"/>
            <p:nvPr/>
          </p:nvSpPr>
          <p:spPr>
            <a:xfrm rot="18958774">
              <a:off x="9367611" y="3006735"/>
              <a:ext cx="1374496" cy="348706"/>
            </a:xfrm>
            <a:prstGeom prst="rect">
              <a:avLst/>
            </a:prstGeom>
            <a:noFill/>
          </p:spPr>
          <p:txBody>
            <a:bodyPr wrap="none" rtlCol="0">
              <a:spAutoFit/>
            </a:bodyPr>
            <a:lstStyle/>
            <a:p>
              <a:r>
                <a:rPr lang="zh-CN" altLang="en-US"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100" b="1" dirty="0">
                <a:solidFill>
                  <a:schemeClr val="bg1">
                    <a:lumMod val="9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sp>
        <p:nvSpPr>
          <p:cNvPr id="145" name="Oval 36"/>
          <p:cNvSpPr/>
          <p:nvPr/>
        </p:nvSpPr>
        <p:spPr>
          <a:xfrm>
            <a:off x="1260208" y="1701104"/>
            <a:ext cx="294036" cy="2940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r>
              <a:rPr lang="en-US" sz="1100" dirty="0" smtClean="0">
                <a:solidFill>
                  <a:schemeClr val="bg1"/>
                </a:solidFill>
                <a:latin typeface="微软雅黑" panose="020B0503020204020204" pitchFamily="34" charset="-122"/>
                <a:ea typeface="微软雅黑" panose="020B0503020204020204" pitchFamily="34" charset="-122"/>
              </a:rPr>
              <a:t>1</a:t>
            </a:r>
            <a:endParaRPr lang="en-US" sz="1100" dirty="0">
              <a:solidFill>
                <a:schemeClr val="bg1"/>
              </a:solidFill>
              <a:latin typeface="微软雅黑" panose="020B0503020204020204" pitchFamily="34" charset="-122"/>
              <a:ea typeface="微软雅黑" panose="020B0503020204020204" pitchFamily="34" charset="-122"/>
            </a:endParaRPr>
          </a:p>
        </p:txBody>
      </p:sp>
      <p:sp>
        <p:nvSpPr>
          <p:cNvPr id="146" name="Oval 37"/>
          <p:cNvSpPr/>
          <p:nvPr/>
        </p:nvSpPr>
        <p:spPr>
          <a:xfrm>
            <a:off x="1260208" y="2339498"/>
            <a:ext cx="294036" cy="2940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r>
              <a:rPr lang="en-US" sz="1100" dirty="0" smtClean="0">
                <a:solidFill>
                  <a:schemeClr val="bg1"/>
                </a:solidFill>
                <a:latin typeface="微软雅黑" panose="020B0503020204020204" pitchFamily="34" charset="-122"/>
                <a:ea typeface="微软雅黑" panose="020B0503020204020204" pitchFamily="34" charset="-122"/>
              </a:rPr>
              <a:t>2</a:t>
            </a:r>
            <a:endParaRPr lang="en-US" sz="1100" dirty="0">
              <a:solidFill>
                <a:schemeClr val="bg1"/>
              </a:solidFill>
              <a:latin typeface="微软雅黑" panose="020B0503020204020204" pitchFamily="34" charset="-122"/>
              <a:ea typeface="微软雅黑" panose="020B0503020204020204" pitchFamily="34" charset="-122"/>
            </a:endParaRPr>
          </a:p>
        </p:txBody>
      </p:sp>
      <p:sp>
        <p:nvSpPr>
          <p:cNvPr id="147" name="Oval 38"/>
          <p:cNvSpPr/>
          <p:nvPr/>
        </p:nvSpPr>
        <p:spPr>
          <a:xfrm>
            <a:off x="1260208" y="2977892"/>
            <a:ext cx="294036" cy="29403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r>
              <a:rPr lang="en-US" sz="1100" dirty="0" smtClean="0">
                <a:solidFill>
                  <a:schemeClr val="bg1"/>
                </a:solidFill>
                <a:latin typeface="微软雅黑" panose="020B0503020204020204" pitchFamily="34" charset="-122"/>
                <a:ea typeface="微软雅黑" panose="020B0503020204020204" pitchFamily="34" charset="-122"/>
              </a:rPr>
              <a:t>3</a:t>
            </a:r>
            <a:endParaRPr lang="en-US" sz="1100" dirty="0">
              <a:solidFill>
                <a:schemeClr val="bg1"/>
              </a:solidFill>
              <a:latin typeface="微软雅黑" panose="020B0503020204020204" pitchFamily="34" charset="-122"/>
              <a:ea typeface="微软雅黑" panose="020B0503020204020204" pitchFamily="34" charset="-122"/>
            </a:endParaRPr>
          </a:p>
        </p:txBody>
      </p:sp>
      <p:sp>
        <p:nvSpPr>
          <p:cNvPr id="148" name="TextBox 39"/>
          <p:cNvSpPr txBox="1"/>
          <p:nvPr/>
        </p:nvSpPr>
        <p:spPr>
          <a:xfrm>
            <a:off x="1668614" y="1640372"/>
            <a:ext cx="227371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9" name="TextBox 40"/>
          <p:cNvSpPr txBox="1"/>
          <p:nvPr/>
        </p:nvSpPr>
        <p:spPr>
          <a:xfrm>
            <a:off x="1664923" y="2279068"/>
            <a:ext cx="227371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0" name="TextBox 41"/>
          <p:cNvSpPr txBox="1"/>
          <p:nvPr/>
        </p:nvSpPr>
        <p:spPr>
          <a:xfrm>
            <a:off x="1664923" y="2917160"/>
            <a:ext cx="2273718" cy="623066"/>
          </a:xfrm>
          <a:prstGeom prst="rect">
            <a:avLst/>
          </a:prstGeom>
          <a:noFill/>
        </p:spPr>
        <p:txBody>
          <a:bodyPr wrap="square" lIns="68568" tIns="34285" rIns="68568" bIns="3428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45"/>
                                        </p:tgtEl>
                                        <p:attrNameLst>
                                          <p:attrName>style.visibility</p:attrName>
                                        </p:attrNameLst>
                                      </p:cBhvr>
                                      <p:to>
                                        <p:strVal val="visible"/>
                                      </p:to>
                                    </p:set>
                                    <p:anim calcmode="lin" valueType="num">
                                      <p:cBhvr>
                                        <p:cTn id="19" dur="500" fill="hold"/>
                                        <p:tgtEl>
                                          <p:spTgt spid="145"/>
                                        </p:tgtEl>
                                        <p:attrNameLst>
                                          <p:attrName>ppt_w</p:attrName>
                                        </p:attrNameLst>
                                      </p:cBhvr>
                                      <p:tavLst>
                                        <p:tav tm="0">
                                          <p:val>
                                            <p:fltVal val="0"/>
                                          </p:val>
                                        </p:tav>
                                        <p:tav tm="100000">
                                          <p:val>
                                            <p:strVal val="#ppt_w"/>
                                          </p:val>
                                        </p:tav>
                                      </p:tavLst>
                                    </p:anim>
                                    <p:anim calcmode="lin" valueType="num">
                                      <p:cBhvr>
                                        <p:cTn id="20" dur="500" fill="hold"/>
                                        <p:tgtEl>
                                          <p:spTgt spid="145"/>
                                        </p:tgtEl>
                                        <p:attrNameLst>
                                          <p:attrName>ppt_h</p:attrName>
                                        </p:attrNameLst>
                                      </p:cBhvr>
                                      <p:tavLst>
                                        <p:tav tm="0">
                                          <p:val>
                                            <p:fltVal val="0"/>
                                          </p:val>
                                        </p:tav>
                                        <p:tav tm="100000">
                                          <p:val>
                                            <p:strVal val="#ppt_h"/>
                                          </p:val>
                                        </p:tav>
                                      </p:tavLst>
                                    </p:anim>
                                    <p:animEffect transition="in" filter="fade">
                                      <p:cBhvr>
                                        <p:cTn id="21" dur="500"/>
                                        <p:tgtEl>
                                          <p:spTgt spid="145"/>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48"/>
                                        </p:tgtEl>
                                        <p:attrNameLst>
                                          <p:attrName>style.visibility</p:attrName>
                                        </p:attrNameLst>
                                      </p:cBhvr>
                                      <p:to>
                                        <p:strVal val="visible"/>
                                      </p:to>
                                    </p:set>
                                    <p:animEffect transition="in" filter="wipe(left)">
                                      <p:cBhvr>
                                        <p:cTn id="25" dur="500"/>
                                        <p:tgtEl>
                                          <p:spTgt spid="148"/>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46"/>
                                        </p:tgtEl>
                                        <p:attrNameLst>
                                          <p:attrName>style.visibility</p:attrName>
                                        </p:attrNameLst>
                                      </p:cBhvr>
                                      <p:to>
                                        <p:strVal val="visible"/>
                                      </p:to>
                                    </p:set>
                                    <p:anim calcmode="lin" valueType="num">
                                      <p:cBhvr>
                                        <p:cTn id="29" dur="500" fill="hold"/>
                                        <p:tgtEl>
                                          <p:spTgt spid="146"/>
                                        </p:tgtEl>
                                        <p:attrNameLst>
                                          <p:attrName>ppt_w</p:attrName>
                                        </p:attrNameLst>
                                      </p:cBhvr>
                                      <p:tavLst>
                                        <p:tav tm="0">
                                          <p:val>
                                            <p:fltVal val="0"/>
                                          </p:val>
                                        </p:tav>
                                        <p:tav tm="100000">
                                          <p:val>
                                            <p:strVal val="#ppt_w"/>
                                          </p:val>
                                        </p:tav>
                                      </p:tavLst>
                                    </p:anim>
                                    <p:anim calcmode="lin" valueType="num">
                                      <p:cBhvr>
                                        <p:cTn id="30" dur="500" fill="hold"/>
                                        <p:tgtEl>
                                          <p:spTgt spid="146"/>
                                        </p:tgtEl>
                                        <p:attrNameLst>
                                          <p:attrName>ppt_h</p:attrName>
                                        </p:attrNameLst>
                                      </p:cBhvr>
                                      <p:tavLst>
                                        <p:tav tm="0">
                                          <p:val>
                                            <p:fltVal val="0"/>
                                          </p:val>
                                        </p:tav>
                                        <p:tav tm="100000">
                                          <p:val>
                                            <p:strVal val="#ppt_h"/>
                                          </p:val>
                                        </p:tav>
                                      </p:tavLst>
                                    </p:anim>
                                    <p:animEffect transition="in" filter="fade">
                                      <p:cBhvr>
                                        <p:cTn id="31" dur="500"/>
                                        <p:tgtEl>
                                          <p:spTgt spid="146"/>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149"/>
                                        </p:tgtEl>
                                        <p:attrNameLst>
                                          <p:attrName>style.visibility</p:attrName>
                                        </p:attrNameLst>
                                      </p:cBhvr>
                                      <p:to>
                                        <p:strVal val="visible"/>
                                      </p:to>
                                    </p:set>
                                    <p:animEffect transition="in" filter="wipe(left)">
                                      <p:cBhvr>
                                        <p:cTn id="35" dur="500"/>
                                        <p:tgtEl>
                                          <p:spTgt spid="149"/>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147"/>
                                        </p:tgtEl>
                                        <p:attrNameLst>
                                          <p:attrName>style.visibility</p:attrName>
                                        </p:attrNameLst>
                                      </p:cBhvr>
                                      <p:to>
                                        <p:strVal val="visible"/>
                                      </p:to>
                                    </p:set>
                                    <p:anim calcmode="lin" valueType="num">
                                      <p:cBhvr>
                                        <p:cTn id="39" dur="500" fill="hold"/>
                                        <p:tgtEl>
                                          <p:spTgt spid="147"/>
                                        </p:tgtEl>
                                        <p:attrNameLst>
                                          <p:attrName>ppt_w</p:attrName>
                                        </p:attrNameLst>
                                      </p:cBhvr>
                                      <p:tavLst>
                                        <p:tav tm="0">
                                          <p:val>
                                            <p:fltVal val="0"/>
                                          </p:val>
                                        </p:tav>
                                        <p:tav tm="100000">
                                          <p:val>
                                            <p:strVal val="#ppt_w"/>
                                          </p:val>
                                        </p:tav>
                                      </p:tavLst>
                                    </p:anim>
                                    <p:anim calcmode="lin" valueType="num">
                                      <p:cBhvr>
                                        <p:cTn id="40" dur="500" fill="hold"/>
                                        <p:tgtEl>
                                          <p:spTgt spid="147"/>
                                        </p:tgtEl>
                                        <p:attrNameLst>
                                          <p:attrName>ppt_h</p:attrName>
                                        </p:attrNameLst>
                                      </p:cBhvr>
                                      <p:tavLst>
                                        <p:tav tm="0">
                                          <p:val>
                                            <p:fltVal val="0"/>
                                          </p:val>
                                        </p:tav>
                                        <p:tav tm="100000">
                                          <p:val>
                                            <p:strVal val="#ppt_h"/>
                                          </p:val>
                                        </p:tav>
                                      </p:tavLst>
                                    </p:anim>
                                    <p:animEffect transition="in" filter="fade">
                                      <p:cBhvr>
                                        <p:cTn id="41" dur="500"/>
                                        <p:tgtEl>
                                          <p:spTgt spid="147"/>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50"/>
                                        </p:tgtEl>
                                        <p:attrNameLst>
                                          <p:attrName>style.visibility</p:attrName>
                                        </p:attrNameLst>
                                      </p:cBhvr>
                                      <p:to>
                                        <p:strVal val="visible"/>
                                      </p:to>
                                    </p:set>
                                    <p:animEffect transition="in" filter="wipe(left)">
                                      <p:cBhvr>
                                        <p:cTn id="45" dur="5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p:bldP spid="149" grpId="0"/>
      <p:bldP spid="1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3522017" y="1688233"/>
            <a:ext cx="2071887" cy="1653063"/>
            <a:chOff x="4695410" y="2454973"/>
            <a:chExt cx="2762157" cy="2204083"/>
          </a:xfrm>
        </p:grpSpPr>
        <p:cxnSp>
          <p:nvCxnSpPr>
            <p:cNvPr id="266" name="Straight Connector 51"/>
            <p:cNvCxnSpPr/>
            <p:nvPr/>
          </p:nvCxnSpPr>
          <p:spPr>
            <a:xfrm flipH="1">
              <a:off x="6667444" y="2454973"/>
              <a:ext cx="790123" cy="777163"/>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67" name="Straight Connector 52"/>
            <p:cNvCxnSpPr/>
            <p:nvPr/>
          </p:nvCxnSpPr>
          <p:spPr>
            <a:xfrm flipH="1" flipV="1">
              <a:off x="6698271" y="3557132"/>
              <a:ext cx="743162" cy="7687"/>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2" name="Straight Connector 91"/>
            <p:cNvCxnSpPr/>
            <p:nvPr/>
          </p:nvCxnSpPr>
          <p:spPr>
            <a:xfrm>
              <a:off x="4695410" y="2477677"/>
              <a:ext cx="790857" cy="777163"/>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7" name="Straight Connector 92"/>
            <p:cNvCxnSpPr/>
            <p:nvPr/>
          </p:nvCxnSpPr>
          <p:spPr>
            <a:xfrm flipV="1">
              <a:off x="4711559" y="3579837"/>
              <a:ext cx="743853" cy="7687"/>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8" name="Straight Connector 96"/>
            <p:cNvCxnSpPr/>
            <p:nvPr/>
          </p:nvCxnSpPr>
          <p:spPr>
            <a:xfrm flipV="1">
              <a:off x="4706636" y="3894070"/>
              <a:ext cx="790857" cy="764986"/>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9" name="Straight Connector 98"/>
            <p:cNvCxnSpPr/>
            <p:nvPr/>
          </p:nvCxnSpPr>
          <p:spPr>
            <a:xfrm flipH="1" flipV="1">
              <a:off x="6674194" y="3894070"/>
              <a:ext cx="767236" cy="754459"/>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293" name="Freeform 65"/>
          <p:cNvSpPr>
            <a:spLocks noChangeArrowheads="1"/>
          </p:cNvSpPr>
          <p:nvPr/>
        </p:nvSpPr>
        <p:spPr bwMode="auto">
          <a:xfrm>
            <a:off x="4169653" y="2156384"/>
            <a:ext cx="798102" cy="797999"/>
          </a:xfrm>
          <a:custGeom>
            <a:avLst/>
            <a:gdLst>
              <a:gd name="T0" fmla="*/ 381 w 417"/>
              <a:gd name="T1" fmla="*/ 203 h 417"/>
              <a:gd name="T2" fmla="*/ 381 w 417"/>
              <a:gd name="T3" fmla="*/ 203 h 417"/>
              <a:gd name="T4" fmla="*/ 416 w 417"/>
              <a:gd name="T5" fmla="*/ 141 h 417"/>
              <a:gd name="T6" fmla="*/ 408 w 417"/>
              <a:gd name="T7" fmla="*/ 106 h 417"/>
              <a:gd name="T8" fmla="*/ 337 w 417"/>
              <a:gd name="T9" fmla="*/ 79 h 417"/>
              <a:gd name="T10" fmla="*/ 319 w 417"/>
              <a:gd name="T11" fmla="*/ 17 h 417"/>
              <a:gd name="T12" fmla="*/ 275 w 417"/>
              <a:gd name="T13" fmla="*/ 0 h 417"/>
              <a:gd name="T14" fmla="*/ 213 w 417"/>
              <a:gd name="T15" fmla="*/ 35 h 417"/>
              <a:gd name="T16" fmla="*/ 151 w 417"/>
              <a:gd name="T17" fmla="*/ 0 h 417"/>
              <a:gd name="T18" fmla="*/ 107 w 417"/>
              <a:gd name="T19" fmla="*/ 17 h 417"/>
              <a:gd name="T20" fmla="*/ 89 w 417"/>
              <a:gd name="T21" fmla="*/ 79 h 417"/>
              <a:gd name="T22" fmla="*/ 18 w 417"/>
              <a:gd name="T23" fmla="*/ 106 h 417"/>
              <a:gd name="T24" fmla="*/ 0 w 417"/>
              <a:gd name="T25" fmla="*/ 141 h 417"/>
              <a:gd name="T26" fmla="*/ 44 w 417"/>
              <a:gd name="T27" fmla="*/ 203 h 417"/>
              <a:gd name="T28" fmla="*/ 0 w 417"/>
              <a:gd name="T29" fmla="*/ 275 h 417"/>
              <a:gd name="T30" fmla="*/ 18 w 417"/>
              <a:gd name="T31" fmla="*/ 310 h 417"/>
              <a:gd name="T32" fmla="*/ 89 w 417"/>
              <a:gd name="T33" fmla="*/ 328 h 417"/>
              <a:gd name="T34" fmla="*/ 107 w 417"/>
              <a:gd name="T35" fmla="*/ 398 h 417"/>
              <a:gd name="T36" fmla="*/ 151 w 417"/>
              <a:gd name="T37" fmla="*/ 416 h 417"/>
              <a:gd name="T38" fmla="*/ 213 w 417"/>
              <a:gd name="T39" fmla="*/ 372 h 417"/>
              <a:gd name="T40" fmla="*/ 275 w 417"/>
              <a:gd name="T41" fmla="*/ 416 h 417"/>
              <a:gd name="T42" fmla="*/ 319 w 417"/>
              <a:gd name="T43" fmla="*/ 398 h 417"/>
              <a:gd name="T44" fmla="*/ 337 w 417"/>
              <a:gd name="T45" fmla="*/ 328 h 417"/>
              <a:gd name="T46" fmla="*/ 408 w 417"/>
              <a:gd name="T47" fmla="*/ 310 h 417"/>
              <a:gd name="T48" fmla="*/ 416 w 417"/>
              <a:gd name="T49" fmla="*/ 265 h 417"/>
              <a:gd name="T50" fmla="*/ 381 w 417"/>
              <a:gd name="T51" fmla="*/ 203 h 417"/>
              <a:gd name="T52" fmla="*/ 213 w 417"/>
              <a:gd name="T53" fmla="*/ 292 h 417"/>
              <a:gd name="T54" fmla="*/ 213 w 417"/>
              <a:gd name="T55" fmla="*/ 292 h 417"/>
              <a:gd name="T56" fmla="*/ 125 w 417"/>
              <a:gd name="T57" fmla="*/ 203 h 417"/>
              <a:gd name="T58" fmla="*/ 213 w 417"/>
              <a:gd name="T59" fmla="*/ 115 h 417"/>
              <a:gd name="T60" fmla="*/ 301 w 417"/>
              <a:gd name="T61" fmla="*/ 203 h 417"/>
              <a:gd name="T62" fmla="*/ 213 w 417"/>
              <a:gd name="T63" fmla="*/ 29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chemeClr val="accent1"/>
          </a:solidFill>
          <a:ln>
            <a:noFill/>
          </a:ln>
          <a:effectLst/>
        </p:spPr>
        <p:txBody>
          <a:bodyPr wrap="none" lIns="68577" tIns="34289" rIns="68577" bIns="34289" anchor="ctr"/>
          <a:lstStyle/>
          <a:p>
            <a:endParaRPr lang="en-US" sz="700" dirty="0">
              <a:cs typeface="+mn-ea"/>
              <a:sym typeface="+mn-lt"/>
            </a:endParaRPr>
          </a:p>
        </p:txBody>
      </p:sp>
      <p:sp>
        <p:nvSpPr>
          <p:cNvPr id="294" name="Freeform 67"/>
          <p:cNvSpPr>
            <a:spLocks noChangeArrowheads="1"/>
          </p:cNvSpPr>
          <p:nvPr/>
        </p:nvSpPr>
        <p:spPr bwMode="auto">
          <a:xfrm>
            <a:off x="4499973" y="2412214"/>
            <a:ext cx="203759" cy="239334"/>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rgbClr val="F8832D"/>
          </a:solidFill>
          <a:ln>
            <a:noFill/>
          </a:ln>
          <a:effectLst/>
        </p:spPr>
        <p:txBody>
          <a:bodyPr wrap="none" lIns="68577" tIns="34289" rIns="68577" bIns="34289" anchor="ctr"/>
          <a:lstStyle/>
          <a:p>
            <a:endParaRPr lang="en-US" sz="700" dirty="0">
              <a:cs typeface="+mn-ea"/>
              <a:sym typeface="+mn-lt"/>
            </a:endParaRPr>
          </a:p>
        </p:txBody>
      </p:sp>
      <p:grpSp>
        <p:nvGrpSpPr>
          <p:cNvPr id="3" name="组合 3"/>
          <p:cNvGrpSpPr/>
          <p:nvPr/>
        </p:nvGrpSpPr>
        <p:grpSpPr>
          <a:xfrm>
            <a:off x="1569873" y="1419978"/>
            <a:ext cx="5985521" cy="2176478"/>
            <a:chOff x="2092892" y="2097299"/>
            <a:chExt cx="7979656" cy="2901971"/>
          </a:xfrm>
        </p:grpSpPr>
        <p:sp>
          <p:nvSpPr>
            <p:cNvPr id="257" name="Round Same Side Corner Rectangle 29"/>
            <p:cNvSpPr/>
            <p:nvPr/>
          </p:nvSpPr>
          <p:spPr>
            <a:xfrm rot="5400000">
              <a:off x="8918191" y="1330096"/>
              <a:ext cx="372265" cy="1906672"/>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58" name="Round Same Side Corner Rectangle 30"/>
            <p:cNvSpPr/>
            <p:nvPr/>
          </p:nvSpPr>
          <p:spPr>
            <a:xfrm rot="5400000">
              <a:off x="8909686" y="2610472"/>
              <a:ext cx="372268" cy="1906672"/>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59" name="Round Same Side Corner Rectangle 34"/>
            <p:cNvSpPr/>
            <p:nvPr/>
          </p:nvSpPr>
          <p:spPr>
            <a:xfrm rot="5400000">
              <a:off x="8919212" y="3813754"/>
              <a:ext cx="370224" cy="1906672"/>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0" name="Round Same Side Corner Rectangle 45"/>
            <p:cNvSpPr/>
            <p:nvPr/>
          </p:nvSpPr>
          <p:spPr>
            <a:xfrm rot="16200000">
              <a:off x="7659272" y="1971306"/>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2" name="Round Same Side Corner Rectangle 46"/>
            <p:cNvSpPr/>
            <p:nvPr/>
          </p:nvSpPr>
          <p:spPr>
            <a:xfrm rot="16200000">
              <a:off x="7650688" y="3251255"/>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3" name="Round Same Side Corner Rectangle 47"/>
            <p:cNvSpPr/>
            <p:nvPr/>
          </p:nvSpPr>
          <p:spPr>
            <a:xfrm rot="16200000">
              <a:off x="7654941" y="4455557"/>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6" name="Round Same Side Corner Rectangle 55"/>
            <p:cNvSpPr/>
            <p:nvPr/>
          </p:nvSpPr>
          <p:spPr>
            <a:xfrm rot="16200000" flipH="1">
              <a:off x="2860981" y="1351915"/>
              <a:ext cx="372265" cy="1908443"/>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7" name="Round Same Side Corner Rectangle 56"/>
            <p:cNvSpPr/>
            <p:nvPr/>
          </p:nvSpPr>
          <p:spPr>
            <a:xfrm rot="16200000" flipH="1">
              <a:off x="2869492" y="2626512"/>
              <a:ext cx="372265" cy="1908443"/>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8" name="Round Same Side Corner Rectangle 57"/>
            <p:cNvSpPr/>
            <p:nvPr/>
          </p:nvSpPr>
          <p:spPr>
            <a:xfrm rot="16200000" flipH="1">
              <a:off x="2860981" y="3838673"/>
              <a:ext cx="372265" cy="1908443"/>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9" name="Round Same Side Corner Rectangle 86"/>
            <p:cNvSpPr/>
            <p:nvPr/>
          </p:nvSpPr>
          <p:spPr>
            <a:xfrm rot="5400000" flipH="1">
              <a:off x="4121079" y="1993720"/>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80" name="Round Same Side Corner Rectangle 87"/>
            <p:cNvSpPr/>
            <p:nvPr/>
          </p:nvSpPr>
          <p:spPr>
            <a:xfrm rot="5400000" flipH="1">
              <a:off x="4129671" y="3273669"/>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81" name="Round Same Side Corner Rectangle 88"/>
            <p:cNvSpPr/>
            <p:nvPr/>
          </p:nvSpPr>
          <p:spPr>
            <a:xfrm rot="5400000" flipH="1">
              <a:off x="4125414" y="4477971"/>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90" name="Freeform 3"/>
            <p:cNvSpPr>
              <a:spLocks noChangeArrowheads="1"/>
            </p:cNvSpPr>
            <p:nvPr/>
          </p:nvSpPr>
          <p:spPr bwMode="auto">
            <a:xfrm>
              <a:off x="4145811" y="3470980"/>
              <a:ext cx="298014" cy="239993"/>
            </a:xfrm>
            <a:custGeom>
              <a:avLst/>
              <a:gdLst>
                <a:gd name="T0" fmla="*/ 487 w 497"/>
                <a:gd name="T1" fmla="*/ 71 h 400"/>
                <a:gd name="T2" fmla="*/ 487 w 497"/>
                <a:gd name="T3" fmla="*/ 71 h 400"/>
                <a:gd name="T4" fmla="*/ 372 w 497"/>
                <a:gd name="T5" fmla="*/ 0 h 400"/>
                <a:gd name="T6" fmla="*/ 354 w 497"/>
                <a:gd name="T7" fmla="*/ 0 h 400"/>
                <a:gd name="T8" fmla="*/ 248 w 497"/>
                <a:gd name="T9" fmla="*/ 71 h 400"/>
                <a:gd name="T10" fmla="*/ 142 w 497"/>
                <a:gd name="T11" fmla="*/ 0 h 400"/>
                <a:gd name="T12" fmla="*/ 123 w 497"/>
                <a:gd name="T13" fmla="*/ 0 h 400"/>
                <a:gd name="T14" fmla="*/ 8 w 497"/>
                <a:gd name="T15" fmla="*/ 71 h 400"/>
                <a:gd name="T16" fmla="*/ 0 w 497"/>
                <a:gd name="T17" fmla="*/ 89 h 400"/>
                <a:gd name="T18" fmla="*/ 0 w 497"/>
                <a:gd name="T19" fmla="*/ 382 h 400"/>
                <a:gd name="T20" fmla="*/ 8 w 497"/>
                <a:gd name="T21" fmla="*/ 390 h 400"/>
                <a:gd name="T22" fmla="*/ 26 w 497"/>
                <a:gd name="T23" fmla="*/ 390 h 400"/>
                <a:gd name="T24" fmla="*/ 132 w 497"/>
                <a:gd name="T25" fmla="*/ 328 h 400"/>
                <a:gd name="T26" fmla="*/ 239 w 497"/>
                <a:gd name="T27" fmla="*/ 390 h 400"/>
                <a:gd name="T28" fmla="*/ 257 w 497"/>
                <a:gd name="T29" fmla="*/ 390 h 400"/>
                <a:gd name="T30" fmla="*/ 363 w 497"/>
                <a:gd name="T31" fmla="*/ 328 h 400"/>
                <a:gd name="T32" fmla="*/ 470 w 497"/>
                <a:gd name="T33" fmla="*/ 390 h 400"/>
                <a:gd name="T34" fmla="*/ 478 w 497"/>
                <a:gd name="T35" fmla="*/ 399 h 400"/>
                <a:gd name="T36" fmla="*/ 487 w 497"/>
                <a:gd name="T37" fmla="*/ 390 h 400"/>
                <a:gd name="T38" fmla="*/ 496 w 497"/>
                <a:gd name="T39" fmla="*/ 382 h 400"/>
                <a:gd name="T40" fmla="*/ 496 w 497"/>
                <a:gd name="T41" fmla="*/ 89 h 400"/>
                <a:gd name="T42" fmla="*/ 487 w 497"/>
                <a:gd name="T43" fmla="*/ 71 h 400"/>
                <a:gd name="T44" fmla="*/ 115 w 497"/>
                <a:gd name="T45" fmla="*/ 293 h 400"/>
                <a:gd name="T46" fmla="*/ 115 w 497"/>
                <a:gd name="T47" fmla="*/ 293 h 400"/>
                <a:gd name="T48" fmla="*/ 35 w 497"/>
                <a:gd name="T49" fmla="*/ 346 h 400"/>
                <a:gd name="T50" fmla="*/ 35 w 497"/>
                <a:gd name="T51" fmla="*/ 98 h 400"/>
                <a:gd name="T52" fmla="*/ 115 w 497"/>
                <a:gd name="T53" fmla="*/ 44 h 400"/>
                <a:gd name="T54" fmla="*/ 115 w 497"/>
                <a:gd name="T55" fmla="*/ 293 h 400"/>
                <a:gd name="T56" fmla="*/ 230 w 497"/>
                <a:gd name="T57" fmla="*/ 346 h 400"/>
                <a:gd name="T58" fmla="*/ 230 w 497"/>
                <a:gd name="T59" fmla="*/ 346 h 400"/>
                <a:gd name="T60" fmla="*/ 150 w 497"/>
                <a:gd name="T61" fmla="*/ 293 h 400"/>
                <a:gd name="T62" fmla="*/ 150 w 497"/>
                <a:gd name="T63" fmla="*/ 44 h 400"/>
                <a:gd name="T64" fmla="*/ 230 w 497"/>
                <a:gd name="T65" fmla="*/ 98 h 400"/>
                <a:gd name="T66" fmla="*/ 230 w 497"/>
                <a:gd name="T67" fmla="*/ 346 h 400"/>
                <a:gd name="T68" fmla="*/ 345 w 497"/>
                <a:gd name="T69" fmla="*/ 293 h 400"/>
                <a:gd name="T70" fmla="*/ 345 w 497"/>
                <a:gd name="T71" fmla="*/ 293 h 400"/>
                <a:gd name="T72" fmla="*/ 266 w 497"/>
                <a:gd name="T73" fmla="*/ 346 h 400"/>
                <a:gd name="T74" fmla="*/ 266 w 497"/>
                <a:gd name="T75" fmla="*/ 98 h 400"/>
                <a:gd name="T76" fmla="*/ 345 w 497"/>
                <a:gd name="T77" fmla="*/ 44 h 400"/>
                <a:gd name="T78" fmla="*/ 345 w 497"/>
                <a:gd name="T79" fmla="*/ 293 h 400"/>
                <a:gd name="T80" fmla="*/ 461 w 497"/>
                <a:gd name="T81" fmla="*/ 346 h 400"/>
                <a:gd name="T82" fmla="*/ 461 w 497"/>
                <a:gd name="T83" fmla="*/ 346 h 400"/>
                <a:gd name="T84" fmla="*/ 380 w 497"/>
                <a:gd name="T85" fmla="*/ 293 h 400"/>
                <a:gd name="T86" fmla="*/ 380 w 497"/>
                <a:gd name="T87" fmla="*/ 44 h 400"/>
                <a:gd name="T88" fmla="*/ 461 w 497"/>
                <a:gd name="T89" fmla="*/ 98 h 400"/>
                <a:gd name="T90" fmla="*/ 461 w 497"/>
                <a:gd name="T91" fmla="*/ 34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7" h="400">
                  <a:moveTo>
                    <a:pt x="487" y="71"/>
                  </a:moveTo>
                  <a:lnTo>
                    <a:pt x="487" y="71"/>
                  </a:lnTo>
                  <a:cubicBezTo>
                    <a:pt x="372" y="0"/>
                    <a:pt x="372" y="0"/>
                    <a:pt x="372" y="0"/>
                  </a:cubicBezTo>
                  <a:cubicBezTo>
                    <a:pt x="363" y="0"/>
                    <a:pt x="363" y="0"/>
                    <a:pt x="354" y="0"/>
                  </a:cubicBezTo>
                  <a:cubicBezTo>
                    <a:pt x="248" y="71"/>
                    <a:pt x="248" y="71"/>
                    <a:pt x="248" y="71"/>
                  </a:cubicBezTo>
                  <a:cubicBezTo>
                    <a:pt x="142" y="0"/>
                    <a:pt x="142" y="0"/>
                    <a:pt x="142" y="0"/>
                  </a:cubicBezTo>
                  <a:cubicBezTo>
                    <a:pt x="132" y="0"/>
                    <a:pt x="132" y="0"/>
                    <a:pt x="123" y="0"/>
                  </a:cubicBezTo>
                  <a:cubicBezTo>
                    <a:pt x="8" y="71"/>
                    <a:pt x="8" y="71"/>
                    <a:pt x="8" y="71"/>
                  </a:cubicBezTo>
                  <a:cubicBezTo>
                    <a:pt x="0" y="80"/>
                    <a:pt x="0" y="80"/>
                    <a:pt x="0" y="89"/>
                  </a:cubicBezTo>
                  <a:cubicBezTo>
                    <a:pt x="0" y="382"/>
                    <a:pt x="0" y="382"/>
                    <a:pt x="0" y="382"/>
                  </a:cubicBezTo>
                  <a:cubicBezTo>
                    <a:pt x="0" y="382"/>
                    <a:pt x="0" y="390"/>
                    <a:pt x="8" y="390"/>
                  </a:cubicBezTo>
                  <a:cubicBezTo>
                    <a:pt x="8" y="399"/>
                    <a:pt x="17" y="399"/>
                    <a:pt x="26" y="390"/>
                  </a:cubicBezTo>
                  <a:cubicBezTo>
                    <a:pt x="132" y="328"/>
                    <a:pt x="132" y="328"/>
                    <a:pt x="132" y="328"/>
                  </a:cubicBezTo>
                  <a:cubicBezTo>
                    <a:pt x="239" y="390"/>
                    <a:pt x="239" y="390"/>
                    <a:pt x="239" y="390"/>
                  </a:cubicBezTo>
                  <a:cubicBezTo>
                    <a:pt x="248" y="399"/>
                    <a:pt x="248" y="399"/>
                    <a:pt x="257" y="390"/>
                  </a:cubicBezTo>
                  <a:cubicBezTo>
                    <a:pt x="363" y="328"/>
                    <a:pt x="363" y="328"/>
                    <a:pt x="363" y="328"/>
                  </a:cubicBezTo>
                  <a:cubicBezTo>
                    <a:pt x="470" y="390"/>
                    <a:pt x="470" y="390"/>
                    <a:pt x="470" y="390"/>
                  </a:cubicBezTo>
                  <a:cubicBezTo>
                    <a:pt x="470" y="399"/>
                    <a:pt x="478" y="399"/>
                    <a:pt x="478" y="399"/>
                  </a:cubicBezTo>
                  <a:cubicBezTo>
                    <a:pt x="478" y="399"/>
                    <a:pt x="487" y="399"/>
                    <a:pt x="487" y="390"/>
                  </a:cubicBezTo>
                  <a:cubicBezTo>
                    <a:pt x="496" y="390"/>
                    <a:pt x="496" y="382"/>
                    <a:pt x="496" y="382"/>
                  </a:cubicBezTo>
                  <a:cubicBezTo>
                    <a:pt x="496" y="89"/>
                    <a:pt x="496" y="89"/>
                    <a:pt x="496" y="89"/>
                  </a:cubicBezTo>
                  <a:cubicBezTo>
                    <a:pt x="496" y="80"/>
                    <a:pt x="496" y="80"/>
                    <a:pt x="487" y="71"/>
                  </a:cubicBezTo>
                  <a:close/>
                  <a:moveTo>
                    <a:pt x="115" y="293"/>
                  </a:moveTo>
                  <a:lnTo>
                    <a:pt x="115" y="293"/>
                  </a:lnTo>
                  <a:cubicBezTo>
                    <a:pt x="35" y="346"/>
                    <a:pt x="35" y="346"/>
                    <a:pt x="35" y="346"/>
                  </a:cubicBezTo>
                  <a:cubicBezTo>
                    <a:pt x="35" y="98"/>
                    <a:pt x="35" y="98"/>
                    <a:pt x="35" y="98"/>
                  </a:cubicBezTo>
                  <a:cubicBezTo>
                    <a:pt x="115" y="44"/>
                    <a:pt x="115" y="44"/>
                    <a:pt x="115" y="44"/>
                  </a:cubicBezTo>
                  <a:lnTo>
                    <a:pt x="115" y="293"/>
                  </a:lnTo>
                  <a:close/>
                  <a:moveTo>
                    <a:pt x="230" y="346"/>
                  </a:moveTo>
                  <a:lnTo>
                    <a:pt x="230" y="346"/>
                  </a:lnTo>
                  <a:cubicBezTo>
                    <a:pt x="150" y="293"/>
                    <a:pt x="150" y="293"/>
                    <a:pt x="150" y="293"/>
                  </a:cubicBezTo>
                  <a:cubicBezTo>
                    <a:pt x="150" y="44"/>
                    <a:pt x="150" y="44"/>
                    <a:pt x="150" y="44"/>
                  </a:cubicBezTo>
                  <a:cubicBezTo>
                    <a:pt x="230" y="98"/>
                    <a:pt x="230" y="98"/>
                    <a:pt x="230" y="98"/>
                  </a:cubicBezTo>
                  <a:lnTo>
                    <a:pt x="230" y="346"/>
                  </a:lnTo>
                  <a:close/>
                  <a:moveTo>
                    <a:pt x="345" y="293"/>
                  </a:moveTo>
                  <a:lnTo>
                    <a:pt x="345" y="293"/>
                  </a:lnTo>
                  <a:cubicBezTo>
                    <a:pt x="266" y="346"/>
                    <a:pt x="266" y="346"/>
                    <a:pt x="266" y="346"/>
                  </a:cubicBezTo>
                  <a:cubicBezTo>
                    <a:pt x="266" y="98"/>
                    <a:pt x="266" y="98"/>
                    <a:pt x="266" y="98"/>
                  </a:cubicBezTo>
                  <a:cubicBezTo>
                    <a:pt x="345" y="44"/>
                    <a:pt x="345" y="44"/>
                    <a:pt x="345" y="44"/>
                  </a:cubicBezTo>
                  <a:lnTo>
                    <a:pt x="345" y="293"/>
                  </a:lnTo>
                  <a:close/>
                  <a:moveTo>
                    <a:pt x="461" y="346"/>
                  </a:moveTo>
                  <a:lnTo>
                    <a:pt x="461" y="346"/>
                  </a:lnTo>
                  <a:cubicBezTo>
                    <a:pt x="380" y="293"/>
                    <a:pt x="380" y="293"/>
                    <a:pt x="380" y="293"/>
                  </a:cubicBezTo>
                  <a:cubicBezTo>
                    <a:pt x="380" y="44"/>
                    <a:pt x="380" y="44"/>
                    <a:pt x="380" y="44"/>
                  </a:cubicBezTo>
                  <a:cubicBezTo>
                    <a:pt x="461" y="98"/>
                    <a:pt x="461" y="98"/>
                    <a:pt x="461" y="98"/>
                  </a:cubicBezTo>
                  <a:lnTo>
                    <a:pt x="461" y="346"/>
                  </a:lnTo>
                  <a:close/>
                </a:path>
              </a:pathLst>
            </a:custGeom>
            <a:solidFill>
              <a:schemeClr val="bg1"/>
            </a:solidFill>
            <a:ln>
              <a:noFill/>
            </a:ln>
            <a:effectLst/>
          </p:spPr>
          <p:txBody>
            <a:bodyPr wrap="none" anchor="ctr"/>
            <a:lstStyle/>
            <a:p>
              <a:endParaRPr lang="en-US" sz="700" dirty="0">
                <a:cs typeface="+mn-ea"/>
                <a:sym typeface="+mn-lt"/>
              </a:endParaRPr>
            </a:p>
          </p:txBody>
        </p:sp>
        <p:sp>
          <p:nvSpPr>
            <p:cNvPr id="291" name="Freeform 9"/>
            <p:cNvSpPr>
              <a:spLocks noChangeArrowheads="1"/>
            </p:cNvSpPr>
            <p:nvPr/>
          </p:nvSpPr>
          <p:spPr bwMode="auto">
            <a:xfrm>
              <a:off x="7676647" y="2148087"/>
              <a:ext cx="255819" cy="255817"/>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bg1"/>
            </a:solidFill>
            <a:ln>
              <a:noFill/>
            </a:ln>
            <a:effectLst/>
          </p:spPr>
          <p:txBody>
            <a:bodyPr wrap="none" anchor="ctr"/>
            <a:lstStyle/>
            <a:p>
              <a:endParaRPr lang="en-US" sz="700" dirty="0">
                <a:cs typeface="+mn-ea"/>
                <a:sym typeface="+mn-lt"/>
              </a:endParaRPr>
            </a:p>
          </p:txBody>
        </p:sp>
        <p:sp>
          <p:nvSpPr>
            <p:cNvPr id="295" name="Freeform 70"/>
            <p:cNvSpPr>
              <a:spLocks noChangeArrowheads="1"/>
            </p:cNvSpPr>
            <p:nvPr/>
          </p:nvSpPr>
          <p:spPr bwMode="auto">
            <a:xfrm>
              <a:off x="4155135" y="4665592"/>
              <a:ext cx="298016" cy="266368"/>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bg1"/>
            </a:solidFill>
            <a:ln>
              <a:noFill/>
            </a:ln>
            <a:effectLst/>
          </p:spPr>
          <p:txBody>
            <a:bodyPr wrap="none" anchor="ctr"/>
            <a:lstStyle/>
            <a:p>
              <a:endParaRPr lang="en-US" sz="700" dirty="0">
                <a:cs typeface="+mn-ea"/>
                <a:sym typeface="+mn-lt"/>
              </a:endParaRPr>
            </a:p>
          </p:txBody>
        </p:sp>
        <p:sp>
          <p:nvSpPr>
            <p:cNvPr id="296" name="Freeform 102"/>
            <p:cNvSpPr>
              <a:spLocks noChangeArrowheads="1"/>
            </p:cNvSpPr>
            <p:nvPr/>
          </p:nvSpPr>
          <p:spPr bwMode="auto">
            <a:xfrm>
              <a:off x="7672919" y="4638271"/>
              <a:ext cx="298016" cy="266366"/>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p:spPr>
          <p:txBody>
            <a:bodyPr wrap="none" anchor="ctr"/>
            <a:lstStyle/>
            <a:p>
              <a:endParaRPr lang="en-US" sz="700" dirty="0">
                <a:cs typeface="+mn-ea"/>
                <a:sym typeface="+mn-lt"/>
              </a:endParaRPr>
            </a:p>
          </p:txBody>
        </p:sp>
        <p:sp>
          <p:nvSpPr>
            <p:cNvPr id="297" name="Freeform 116"/>
            <p:cNvSpPr>
              <a:spLocks noChangeArrowheads="1"/>
            </p:cNvSpPr>
            <p:nvPr/>
          </p:nvSpPr>
          <p:spPr bwMode="auto">
            <a:xfrm>
              <a:off x="7676647" y="3411517"/>
              <a:ext cx="266368" cy="276915"/>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wrap="none" anchor="ctr"/>
            <a:lstStyle/>
            <a:p>
              <a:endParaRPr lang="en-US" sz="700" dirty="0">
                <a:cs typeface="+mn-ea"/>
                <a:sym typeface="+mn-lt"/>
              </a:endParaRPr>
            </a:p>
          </p:txBody>
        </p:sp>
        <p:sp>
          <p:nvSpPr>
            <p:cNvPr id="298" name="Freeform 22"/>
            <p:cNvSpPr>
              <a:spLocks noChangeArrowheads="1"/>
            </p:cNvSpPr>
            <p:nvPr/>
          </p:nvSpPr>
          <p:spPr bwMode="auto">
            <a:xfrm>
              <a:off x="4156951" y="2170367"/>
              <a:ext cx="276915" cy="276917"/>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chemeClr val="bg1"/>
            </a:solidFill>
            <a:ln>
              <a:noFill/>
            </a:ln>
            <a:effectLst/>
          </p:spPr>
          <p:txBody>
            <a:bodyPr wrap="none" anchor="ctr"/>
            <a:lstStyle/>
            <a:p>
              <a:endParaRPr lang="en-US" sz="700" dirty="0">
                <a:cs typeface="+mn-ea"/>
                <a:sym typeface="+mn-lt"/>
              </a:endParaRPr>
            </a:p>
          </p:txBody>
        </p:sp>
        <p:sp>
          <p:nvSpPr>
            <p:cNvPr id="302" name="Rectangle 41"/>
            <p:cNvSpPr/>
            <p:nvPr/>
          </p:nvSpPr>
          <p:spPr>
            <a:xfrm>
              <a:off x="2344502" y="2141247"/>
              <a:ext cx="1423498" cy="373295"/>
            </a:xfrm>
            <a:prstGeom prst="rect">
              <a:avLst/>
            </a:prstGeom>
          </p:spPr>
          <p:txBody>
            <a:bodyPr wrap="none" lIns="109710" tIns="54855" rIns="109710" bIns="54855">
              <a:spAutoFit/>
            </a:bodyPr>
            <a:lstStyle/>
            <a:p>
              <a:pPr algn="ctr"/>
              <a:r>
                <a:rPr lang="zh-CN" altLang="en-US" sz="1100" dirty="0" smtClean="0">
                  <a:solidFill>
                    <a:schemeClr val="bg1"/>
                  </a:solidFill>
                  <a:cs typeface="+mn-ea"/>
                  <a:sym typeface="+mn-lt"/>
                </a:rPr>
                <a:t>强大的执行力</a:t>
              </a:r>
              <a:endParaRPr lang="en-US" sz="1100" dirty="0">
                <a:solidFill>
                  <a:schemeClr val="bg1"/>
                </a:solidFill>
                <a:cs typeface="+mn-ea"/>
                <a:sym typeface="+mn-lt"/>
              </a:endParaRPr>
            </a:p>
          </p:txBody>
        </p:sp>
        <p:sp>
          <p:nvSpPr>
            <p:cNvPr id="303" name="Rectangle 48"/>
            <p:cNvSpPr/>
            <p:nvPr/>
          </p:nvSpPr>
          <p:spPr>
            <a:xfrm>
              <a:off x="2139759" y="3422149"/>
              <a:ext cx="1799557" cy="373295"/>
            </a:xfrm>
            <a:prstGeom prst="rect">
              <a:avLst/>
            </a:prstGeom>
          </p:spPr>
          <p:txBody>
            <a:bodyPr wrap="none" lIns="109710" tIns="54855" rIns="109710" bIns="54855">
              <a:spAutoFit/>
            </a:bodyPr>
            <a:lstStyle/>
            <a:p>
              <a:pPr algn="ctr"/>
              <a:r>
                <a:rPr lang="zh-CN" altLang="en-US" sz="1100" dirty="0" smtClean="0">
                  <a:solidFill>
                    <a:schemeClr val="bg1"/>
                  </a:solidFill>
                  <a:cs typeface="+mn-ea"/>
                  <a:sym typeface="+mn-lt"/>
                </a:rPr>
                <a:t>对项目的深刻理解</a:t>
              </a:r>
              <a:endParaRPr lang="en-US" sz="1100" dirty="0">
                <a:solidFill>
                  <a:schemeClr val="bg1"/>
                </a:solidFill>
                <a:cs typeface="+mn-ea"/>
                <a:sym typeface="+mn-lt"/>
              </a:endParaRPr>
            </a:p>
          </p:txBody>
        </p:sp>
        <p:sp>
          <p:nvSpPr>
            <p:cNvPr id="304" name="Rectangle 49"/>
            <p:cNvSpPr/>
            <p:nvPr/>
          </p:nvSpPr>
          <p:spPr>
            <a:xfrm>
              <a:off x="2244914" y="4625975"/>
              <a:ext cx="1611528" cy="373295"/>
            </a:xfrm>
            <a:prstGeom prst="rect">
              <a:avLst/>
            </a:prstGeom>
          </p:spPr>
          <p:txBody>
            <a:bodyPr wrap="none" lIns="109710" tIns="54855" rIns="109710" bIns="54855">
              <a:spAutoFit/>
            </a:bodyPr>
            <a:lstStyle/>
            <a:p>
              <a:pPr algn="ctr"/>
              <a:r>
                <a:rPr lang="zh-CN" altLang="en-US" sz="1100" dirty="0" smtClean="0">
                  <a:solidFill>
                    <a:schemeClr val="bg1"/>
                  </a:solidFill>
                  <a:cs typeface="+mn-ea"/>
                  <a:sym typeface="+mn-lt"/>
                </a:rPr>
                <a:t>领先的技术优势</a:t>
              </a:r>
              <a:endParaRPr lang="en-US" sz="1100" dirty="0">
                <a:solidFill>
                  <a:schemeClr val="bg1"/>
                </a:solidFill>
                <a:cs typeface="+mn-ea"/>
                <a:sym typeface="+mn-lt"/>
              </a:endParaRPr>
            </a:p>
          </p:txBody>
        </p:sp>
        <p:sp>
          <p:nvSpPr>
            <p:cNvPr id="308" name="Rectangle 62"/>
            <p:cNvSpPr/>
            <p:nvPr/>
          </p:nvSpPr>
          <p:spPr>
            <a:xfrm>
              <a:off x="8289708" y="2120401"/>
              <a:ext cx="1611528" cy="373295"/>
            </a:xfrm>
            <a:prstGeom prst="rect">
              <a:avLst/>
            </a:prstGeom>
          </p:spPr>
          <p:txBody>
            <a:bodyPr wrap="none" lIns="109710" tIns="54855" rIns="109710" bIns="54855">
              <a:spAutoFit/>
            </a:bodyPr>
            <a:lstStyle/>
            <a:p>
              <a:pPr algn="ctr"/>
              <a:r>
                <a:rPr lang="zh-CN" altLang="en-US" sz="1100" dirty="0" smtClean="0">
                  <a:solidFill>
                    <a:schemeClr val="bg1"/>
                  </a:solidFill>
                  <a:cs typeface="+mn-ea"/>
                  <a:sym typeface="+mn-lt"/>
                </a:rPr>
                <a:t>精准的营销能力</a:t>
              </a:r>
              <a:endParaRPr lang="en-US" sz="1100" dirty="0">
                <a:solidFill>
                  <a:schemeClr val="bg1"/>
                </a:solidFill>
                <a:cs typeface="+mn-ea"/>
                <a:sym typeface="+mn-lt"/>
              </a:endParaRPr>
            </a:p>
          </p:txBody>
        </p:sp>
        <p:sp>
          <p:nvSpPr>
            <p:cNvPr id="309" name="Rectangle 63"/>
            <p:cNvSpPr/>
            <p:nvPr/>
          </p:nvSpPr>
          <p:spPr>
            <a:xfrm>
              <a:off x="8084963" y="3401305"/>
              <a:ext cx="1987585" cy="373295"/>
            </a:xfrm>
            <a:prstGeom prst="rect">
              <a:avLst/>
            </a:prstGeom>
          </p:spPr>
          <p:txBody>
            <a:bodyPr wrap="none" lIns="109710" tIns="54855" rIns="109710" bIns="54855">
              <a:spAutoFit/>
            </a:bodyPr>
            <a:lstStyle/>
            <a:p>
              <a:pPr algn="ctr"/>
              <a:r>
                <a:rPr lang="zh-CN" altLang="en-US" sz="1100" dirty="0" smtClean="0">
                  <a:solidFill>
                    <a:schemeClr val="bg1"/>
                  </a:solidFill>
                  <a:cs typeface="+mn-ea"/>
                  <a:sym typeface="+mn-lt"/>
                </a:rPr>
                <a:t>丰富的产品运营经验</a:t>
              </a:r>
              <a:endParaRPr lang="en-US" sz="1100" dirty="0">
                <a:solidFill>
                  <a:schemeClr val="bg1"/>
                </a:solidFill>
                <a:cs typeface="+mn-ea"/>
                <a:sym typeface="+mn-lt"/>
              </a:endParaRPr>
            </a:p>
          </p:txBody>
        </p:sp>
        <p:sp>
          <p:nvSpPr>
            <p:cNvPr id="310" name="Rectangle 64"/>
            <p:cNvSpPr/>
            <p:nvPr/>
          </p:nvSpPr>
          <p:spPr>
            <a:xfrm>
              <a:off x="8284135" y="4605129"/>
              <a:ext cx="1611528" cy="373295"/>
            </a:xfrm>
            <a:prstGeom prst="rect">
              <a:avLst/>
            </a:prstGeom>
          </p:spPr>
          <p:txBody>
            <a:bodyPr wrap="none" lIns="109710" tIns="54855" rIns="109710" bIns="54855">
              <a:spAutoFit/>
            </a:bodyPr>
            <a:lstStyle/>
            <a:p>
              <a:pPr algn="ctr"/>
              <a:r>
                <a:rPr lang="zh-CN" altLang="en-US" sz="1100" dirty="0" smtClean="0">
                  <a:solidFill>
                    <a:schemeClr val="bg1"/>
                  </a:solidFill>
                  <a:cs typeface="+mn-ea"/>
                  <a:sym typeface="+mn-lt"/>
                </a:rPr>
                <a:t>过硬的开发能力</a:t>
              </a:r>
              <a:endParaRPr lang="en-US" sz="1100" dirty="0">
                <a:solidFill>
                  <a:schemeClr val="bg1"/>
                </a:solidFill>
                <a:cs typeface="+mn-ea"/>
                <a:sym typeface="+mn-lt"/>
              </a:endParaRPr>
            </a:p>
          </p:txBody>
        </p:sp>
      </p:grpSp>
      <p:sp>
        <p:nvSpPr>
          <p:cNvPr id="311" name="TextBox 310"/>
          <p:cNvSpPr txBox="1"/>
          <p:nvPr/>
        </p:nvSpPr>
        <p:spPr>
          <a:xfrm>
            <a:off x="953128" y="3867861"/>
            <a:ext cx="7364406" cy="420847"/>
          </a:xfrm>
          <a:prstGeom prst="rect">
            <a:avLst/>
          </a:prstGeom>
          <a:noFill/>
        </p:spPr>
        <p:txBody>
          <a:bodyPr wrap="square" lIns="68577" tIns="34289" rIns="107997" bIns="26999" numCol="1" spcCol="269991">
            <a:spAutoFit/>
          </a:bodyPr>
          <a:lstStyle/>
          <a:p>
            <a:pPr algn="ctr">
              <a:lnSpc>
                <a:spcPts val="1350"/>
              </a:lnSpc>
              <a:defRPr/>
            </a:pPr>
            <a:r>
              <a:rPr lang="zh-CN" altLang="en-US" sz="800" kern="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点击</a:t>
            </a:r>
            <a:r>
              <a:rPr lang="zh-CN" altLang="en-US" sz="800" kern="0" dirty="0">
                <a:solidFill>
                  <a:schemeClr val="bg1">
                    <a:lumMod val="50000"/>
                  </a:schemeClr>
                </a:solidFill>
                <a:latin typeface="微软雅黑" panose="020B0503020204020204" pitchFamily="34" charset="-122"/>
                <a:ea typeface="微软雅黑" panose="020B0503020204020204" pitchFamily="34" charset="-122"/>
                <a:cs typeface="+mn-ea"/>
                <a:sym typeface="+mn-lt"/>
              </a:rPr>
              <a:t>输入详细的内容文本，点击输入详细的内容文本，点击输入详细的内容文本，点击输入详细的内容文本，点击输入详细的内容文本，点击输入详细的内容文本，点击输入详细的内容文本，点击输入详细的内容</a:t>
            </a:r>
            <a:r>
              <a:rPr lang="zh-CN" altLang="en-US" sz="800" kern="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文本</a:t>
            </a:r>
            <a:r>
              <a:rPr lang="zh-CN" altLang="en-US" sz="1000" kern="0" dirty="0">
                <a:solidFill>
                  <a:srgbClr val="404652"/>
                </a:solidFill>
                <a:cs typeface="+mn-ea"/>
                <a:sym typeface="+mn-lt"/>
              </a:rPr>
              <a:t>。</a:t>
            </a:r>
            <a:endParaRPr lang="en-US" sz="1000" kern="0" dirty="0">
              <a:solidFill>
                <a:srgbClr val="404652"/>
              </a:solidFill>
              <a:cs typeface="+mn-ea"/>
              <a:sym typeface="+mn-lt"/>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293"/>
                                        </p:tgtEl>
                                        <p:attrNameLst>
                                          <p:attrName>style.visibility</p:attrName>
                                        </p:attrNameLst>
                                      </p:cBhvr>
                                      <p:to>
                                        <p:strVal val="visible"/>
                                      </p:to>
                                    </p:set>
                                    <p:anim calcmode="lin" valueType="num">
                                      <p:cBhvr>
                                        <p:cTn id="7" dur="750" fill="hold"/>
                                        <p:tgtEl>
                                          <p:spTgt spid="293"/>
                                        </p:tgtEl>
                                        <p:attrNameLst>
                                          <p:attrName>ppt_w</p:attrName>
                                        </p:attrNameLst>
                                      </p:cBhvr>
                                      <p:tavLst>
                                        <p:tav tm="0">
                                          <p:val>
                                            <p:fltVal val="0"/>
                                          </p:val>
                                        </p:tav>
                                        <p:tav tm="100000">
                                          <p:val>
                                            <p:strVal val="#ppt_w"/>
                                          </p:val>
                                        </p:tav>
                                      </p:tavLst>
                                    </p:anim>
                                    <p:anim calcmode="lin" valueType="num">
                                      <p:cBhvr>
                                        <p:cTn id="8" dur="750" fill="hold"/>
                                        <p:tgtEl>
                                          <p:spTgt spid="293"/>
                                        </p:tgtEl>
                                        <p:attrNameLst>
                                          <p:attrName>ppt_h</p:attrName>
                                        </p:attrNameLst>
                                      </p:cBhvr>
                                      <p:tavLst>
                                        <p:tav tm="0">
                                          <p:val>
                                            <p:fltVal val="0"/>
                                          </p:val>
                                        </p:tav>
                                        <p:tav tm="100000">
                                          <p:val>
                                            <p:strVal val="#ppt_h"/>
                                          </p:val>
                                        </p:tav>
                                      </p:tavLst>
                                    </p:anim>
                                    <p:animEffect transition="in" filter="fade">
                                      <p:cBhvr>
                                        <p:cTn id="9" dur="750"/>
                                        <p:tgtEl>
                                          <p:spTgt spid="293"/>
                                        </p:tgtEl>
                                      </p:cBhvr>
                                    </p:animEffect>
                                  </p:childTnLst>
                                </p:cTn>
                              </p:par>
                              <p:par>
                                <p:cTn id="10" presetID="8" presetClass="emph" presetSubtype="0" fill="hold" grpId="0" nodeType="withEffect">
                                  <p:stCondLst>
                                    <p:cond delay="0"/>
                                  </p:stCondLst>
                                  <p:childTnLst>
                                    <p:animRot by="21600000">
                                      <p:cBhvr>
                                        <p:cTn id="11" dur="750" fill="hold"/>
                                        <p:tgtEl>
                                          <p:spTgt spid="293"/>
                                        </p:tgtEl>
                                        <p:attrNameLst>
                                          <p:attrName>r</p:attrName>
                                        </p:attrNameLst>
                                      </p:cBhvr>
                                    </p:animRot>
                                  </p:childTnLst>
                                </p:cTn>
                              </p:par>
                              <p:par>
                                <p:cTn id="12" presetID="53" presetClass="entr" presetSubtype="16" fill="hold" grpId="0" nodeType="withEffect">
                                  <p:stCondLst>
                                    <p:cond delay="500"/>
                                  </p:stCondLst>
                                  <p:childTnLst>
                                    <p:set>
                                      <p:cBhvr>
                                        <p:cTn id="13" dur="1" fill="hold">
                                          <p:stCondLst>
                                            <p:cond delay="0"/>
                                          </p:stCondLst>
                                        </p:cTn>
                                        <p:tgtEl>
                                          <p:spTgt spid="294"/>
                                        </p:tgtEl>
                                        <p:attrNameLst>
                                          <p:attrName>style.visibility</p:attrName>
                                        </p:attrNameLst>
                                      </p:cBhvr>
                                      <p:to>
                                        <p:strVal val="visible"/>
                                      </p:to>
                                    </p:set>
                                    <p:anim calcmode="lin" valueType="num">
                                      <p:cBhvr>
                                        <p:cTn id="14" dur="500" fill="hold"/>
                                        <p:tgtEl>
                                          <p:spTgt spid="294"/>
                                        </p:tgtEl>
                                        <p:attrNameLst>
                                          <p:attrName>ppt_w</p:attrName>
                                        </p:attrNameLst>
                                      </p:cBhvr>
                                      <p:tavLst>
                                        <p:tav tm="0">
                                          <p:val>
                                            <p:fltVal val="0"/>
                                          </p:val>
                                        </p:tav>
                                        <p:tav tm="100000">
                                          <p:val>
                                            <p:strVal val="#ppt_w"/>
                                          </p:val>
                                        </p:tav>
                                      </p:tavLst>
                                    </p:anim>
                                    <p:anim calcmode="lin" valueType="num">
                                      <p:cBhvr>
                                        <p:cTn id="15" dur="500" fill="hold"/>
                                        <p:tgtEl>
                                          <p:spTgt spid="294"/>
                                        </p:tgtEl>
                                        <p:attrNameLst>
                                          <p:attrName>ppt_h</p:attrName>
                                        </p:attrNameLst>
                                      </p:cBhvr>
                                      <p:tavLst>
                                        <p:tav tm="0">
                                          <p:val>
                                            <p:fltVal val="0"/>
                                          </p:val>
                                        </p:tav>
                                        <p:tav tm="100000">
                                          <p:val>
                                            <p:strVal val="#ppt_h"/>
                                          </p:val>
                                        </p:tav>
                                      </p:tavLst>
                                    </p:anim>
                                    <p:animEffect transition="in" filter="fade">
                                      <p:cBhvr>
                                        <p:cTn id="16" dur="500"/>
                                        <p:tgtEl>
                                          <p:spTgt spid="294"/>
                                        </p:tgtEl>
                                      </p:cBhvr>
                                    </p:animEffect>
                                  </p:childTnLst>
                                </p:cTn>
                              </p:par>
                            </p:childTnLst>
                          </p:cTn>
                        </p:par>
                        <p:par>
                          <p:cTn id="17" fill="hold">
                            <p:stCondLst>
                              <p:cond delay="1000"/>
                            </p:stCondLst>
                            <p:childTnLst>
                              <p:par>
                                <p:cTn id="18" presetID="16" presetClass="entr" presetSubtype="37"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outVertical)">
                                      <p:cBhvr>
                                        <p:cTn id="20" dur="500"/>
                                        <p:tgtEl>
                                          <p:spTgt spid="2"/>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11"/>
                                        </p:tgtEl>
                                        <p:attrNameLst>
                                          <p:attrName>style.visibility</p:attrName>
                                        </p:attrNameLst>
                                      </p:cBhvr>
                                      <p:to>
                                        <p:strVal val="visible"/>
                                      </p:to>
                                    </p:set>
                                    <p:animEffect transition="in" filter="fade">
                                      <p:cBhvr>
                                        <p:cTn id="28" dur="750"/>
                                        <p:tgtEl>
                                          <p:spTgt spid="311"/>
                                        </p:tgtEl>
                                      </p:cBhvr>
                                    </p:animEffect>
                                    <p:anim calcmode="lin" valueType="num">
                                      <p:cBhvr>
                                        <p:cTn id="29" dur="750" fill="hold"/>
                                        <p:tgtEl>
                                          <p:spTgt spid="311"/>
                                        </p:tgtEl>
                                        <p:attrNameLst>
                                          <p:attrName>ppt_x</p:attrName>
                                        </p:attrNameLst>
                                      </p:cBhvr>
                                      <p:tavLst>
                                        <p:tav tm="0">
                                          <p:val>
                                            <p:strVal val="#ppt_x"/>
                                          </p:val>
                                        </p:tav>
                                        <p:tav tm="100000">
                                          <p:val>
                                            <p:strVal val="#ppt_x"/>
                                          </p:val>
                                        </p:tav>
                                      </p:tavLst>
                                    </p:anim>
                                    <p:anim calcmode="lin" valueType="num">
                                      <p:cBhvr>
                                        <p:cTn id="30" dur="750" fill="hold"/>
                                        <p:tgtEl>
                                          <p:spTgt spid="3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 grpId="0" animBg="1"/>
      <p:bldP spid="293" grpId="1" animBg="1"/>
      <p:bldP spid="294" grpId="0" animBg="1"/>
      <p:bldP spid="3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2"/>
          <p:cNvGrpSpPr/>
          <p:nvPr/>
        </p:nvGrpSpPr>
        <p:grpSpPr>
          <a:xfrm>
            <a:off x="3371273" y="1541555"/>
            <a:ext cx="2423940" cy="2525657"/>
            <a:chOff x="0" y="0"/>
            <a:chExt cx="5874978" cy="5874978"/>
          </a:xfrm>
        </p:grpSpPr>
        <p:sp>
          <p:nvSpPr>
            <p:cNvPr id="3" name="Shape 40"/>
            <p:cNvSpPr/>
            <p:nvPr/>
          </p:nvSpPr>
          <p:spPr>
            <a:xfrm>
              <a:off x="0" y="0"/>
              <a:ext cx="5874979" cy="587497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175" cap="flat">
              <a:solidFill>
                <a:schemeClr val="accent1"/>
              </a:solidFill>
              <a:prstDash val="solid"/>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4" name="Shape 41"/>
            <p:cNvSpPr/>
            <p:nvPr/>
          </p:nvSpPr>
          <p:spPr>
            <a:xfrm>
              <a:off x="1206556" y="1195209"/>
              <a:ext cx="3473214" cy="34732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sp>
        <p:nvSpPr>
          <p:cNvPr id="5" name="Shape 44"/>
          <p:cNvSpPr/>
          <p:nvPr/>
        </p:nvSpPr>
        <p:spPr>
          <a:xfrm>
            <a:off x="647565" y="1537325"/>
            <a:ext cx="2534227" cy="1086156"/>
          </a:xfrm>
          <a:prstGeom prst="rect">
            <a:avLst/>
          </a:prstGeom>
          <a:ln w="3175">
            <a:solidFill>
              <a:schemeClr val="accent1"/>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6" name="Shape 46"/>
          <p:cNvSpPr/>
          <p:nvPr/>
        </p:nvSpPr>
        <p:spPr>
          <a:xfrm>
            <a:off x="647565" y="2985296"/>
            <a:ext cx="2534227" cy="1086156"/>
          </a:xfrm>
          <a:prstGeom prst="rect">
            <a:avLst/>
          </a:prstGeom>
          <a:ln w="3175">
            <a:solidFill>
              <a:schemeClr val="accent3"/>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7" name="Shape 47"/>
          <p:cNvSpPr/>
          <p:nvPr/>
        </p:nvSpPr>
        <p:spPr>
          <a:xfrm>
            <a:off x="5984707" y="1537325"/>
            <a:ext cx="2534227" cy="1086156"/>
          </a:xfrm>
          <a:prstGeom prst="rect">
            <a:avLst/>
          </a:prstGeom>
          <a:ln w="3175">
            <a:solidFill>
              <a:schemeClr val="accent2"/>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8" name="Shape 48"/>
          <p:cNvSpPr/>
          <p:nvPr/>
        </p:nvSpPr>
        <p:spPr>
          <a:xfrm>
            <a:off x="5984707" y="2985296"/>
            <a:ext cx="2534227" cy="1086156"/>
          </a:xfrm>
          <a:prstGeom prst="rect">
            <a:avLst/>
          </a:prstGeom>
          <a:ln w="3175">
            <a:solidFill>
              <a:schemeClr val="accent4"/>
            </a:solidFill>
            <a:miter lim="400000"/>
          </a:ln>
        </p:spPr>
        <p:txBody>
          <a:bodyPr lIns="44141" tIns="44141" rIns="44141" bIns="44141" anchor="ct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grpSp>
        <p:nvGrpSpPr>
          <p:cNvPr id="9" name="Group 51"/>
          <p:cNvGrpSpPr/>
          <p:nvPr/>
        </p:nvGrpSpPr>
        <p:grpSpPr>
          <a:xfrm>
            <a:off x="3003899" y="2159057"/>
            <a:ext cx="523986" cy="545974"/>
            <a:chOff x="0" y="0"/>
            <a:chExt cx="1270000" cy="1270000"/>
          </a:xfrm>
        </p:grpSpPr>
        <p:sp>
          <p:nvSpPr>
            <p:cNvPr id="10" name="Shape 49"/>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1" name="Shape 50"/>
            <p:cNvSpPr/>
            <p:nvPr/>
          </p:nvSpPr>
          <p:spPr>
            <a:xfrm>
              <a:off x="288720" y="393525"/>
              <a:ext cx="549444" cy="482950"/>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a:spcBef>
                  <a:spcPts val="870"/>
                </a:spcBef>
                <a:defRPr sz="2000">
                  <a:solidFill>
                    <a:srgbClr val="53585F"/>
                  </a:solidFill>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grpSp>
      <p:grpSp>
        <p:nvGrpSpPr>
          <p:cNvPr id="12" name="Group 54"/>
          <p:cNvGrpSpPr/>
          <p:nvPr/>
        </p:nvGrpSpPr>
        <p:grpSpPr>
          <a:xfrm>
            <a:off x="3003899" y="2920989"/>
            <a:ext cx="523986" cy="545974"/>
            <a:chOff x="0" y="0"/>
            <a:chExt cx="1270000" cy="1270000"/>
          </a:xfrm>
        </p:grpSpPr>
        <p:sp>
          <p:nvSpPr>
            <p:cNvPr id="13" name="Shape 52"/>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4" name="Shape 53"/>
            <p:cNvSpPr/>
            <p:nvPr/>
          </p:nvSpPr>
          <p:spPr>
            <a:xfrm rot="10800000" flipH="1">
              <a:off x="284042" y="399488"/>
              <a:ext cx="549444" cy="482951"/>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a:spcBef>
                  <a:spcPts val="870"/>
                </a:spcBef>
                <a:defRPr sz="2000">
                  <a:solidFill>
                    <a:srgbClr val="53585F"/>
                  </a:solidFill>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grpSp>
      <p:grpSp>
        <p:nvGrpSpPr>
          <p:cNvPr id="15" name="Group 60"/>
          <p:cNvGrpSpPr/>
          <p:nvPr/>
        </p:nvGrpSpPr>
        <p:grpSpPr>
          <a:xfrm>
            <a:off x="5652121" y="2920989"/>
            <a:ext cx="523986" cy="545974"/>
            <a:chOff x="0" y="0"/>
            <a:chExt cx="1270000" cy="1270000"/>
          </a:xfrm>
        </p:grpSpPr>
        <p:sp>
          <p:nvSpPr>
            <p:cNvPr id="16" name="Shape 58"/>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17" name="Shape 59"/>
            <p:cNvSpPr/>
            <p:nvPr/>
          </p:nvSpPr>
          <p:spPr>
            <a:xfrm>
              <a:off x="373502" y="356064"/>
              <a:ext cx="522995" cy="557872"/>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397510">
                <a:defRPr sz="1200">
                  <a:solidFill>
                    <a:srgbClr val="000000"/>
                  </a:solidFill>
                  <a:latin typeface="Helvetica"/>
                  <a:ea typeface="Helvetica"/>
                  <a:cs typeface="Helvetica"/>
                  <a:sym typeface="Helvetica"/>
                </a:defRPr>
              </a:pPr>
              <a:endParaRPr dirty="0">
                <a:latin typeface="微软雅黑" panose="020B0503020204020204" pitchFamily="34" charset="-122"/>
                <a:ea typeface="微软雅黑" panose="020B0503020204020204" pitchFamily="34" charset="-122"/>
              </a:endParaRPr>
            </a:p>
          </p:txBody>
        </p:sp>
      </p:grpSp>
      <p:grpSp>
        <p:nvGrpSpPr>
          <p:cNvPr id="18" name="Group 63"/>
          <p:cNvGrpSpPr/>
          <p:nvPr/>
        </p:nvGrpSpPr>
        <p:grpSpPr>
          <a:xfrm>
            <a:off x="5652121" y="2165138"/>
            <a:ext cx="523986" cy="545974"/>
            <a:chOff x="0" y="0"/>
            <a:chExt cx="1270000" cy="1270000"/>
          </a:xfrm>
        </p:grpSpPr>
        <p:sp>
          <p:nvSpPr>
            <p:cNvPr id="19" name="Shape 61"/>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微软雅黑" panose="020B0503020204020204" pitchFamily="34" charset="-122"/>
                <a:ea typeface="微软雅黑" panose="020B0503020204020204" pitchFamily="34" charset="-122"/>
              </a:endParaRPr>
            </a:p>
          </p:txBody>
        </p:sp>
        <p:sp>
          <p:nvSpPr>
            <p:cNvPr id="20" name="Shape 62"/>
            <p:cNvSpPr/>
            <p:nvPr/>
          </p:nvSpPr>
          <p:spPr>
            <a:xfrm>
              <a:off x="426212" y="356064"/>
              <a:ext cx="444025" cy="557872"/>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38100" tIns="38100" rIns="38100" bIns="38100" numCol="1" anchor="ctr">
              <a:noAutofit/>
            </a:bodyPr>
            <a:lstStyle/>
            <a:p>
              <a:pPr defTabSz="397510">
                <a:defRPr sz="1200">
                  <a:solidFill>
                    <a:srgbClr val="000000"/>
                  </a:solidFill>
                  <a:latin typeface="Helvetica"/>
                  <a:ea typeface="Helvetica"/>
                  <a:cs typeface="Helvetica"/>
                  <a:sym typeface="Helvetica"/>
                </a:defRPr>
              </a:pPr>
              <a:endParaRPr dirty="0">
                <a:latin typeface="微软雅黑" panose="020B0503020204020204" pitchFamily="34" charset="-122"/>
                <a:ea typeface="微软雅黑" panose="020B0503020204020204" pitchFamily="34" charset="-122"/>
              </a:endParaRPr>
            </a:p>
          </p:txBody>
        </p:sp>
      </p:grpSp>
      <p:sp>
        <p:nvSpPr>
          <p:cNvPr id="21" name="TextBox 20"/>
          <p:cNvSpPr txBox="1"/>
          <p:nvPr/>
        </p:nvSpPr>
        <p:spPr>
          <a:xfrm>
            <a:off x="6302271" y="1757793"/>
            <a:ext cx="2059617" cy="572520"/>
          </a:xfrm>
          <a:prstGeom prst="rect">
            <a:avLst/>
          </a:prstGeom>
          <a:noFill/>
        </p:spPr>
        <p:txBody>
          <a:bodyPr wrap="square" lIns="79456" tIns="39727" rIns="79456" bIns="39727" rtlCol="0">
            <a:spAutoFit/>
          </a:bodyPr>
          <a:lstStyle/>
          <a:p>
            <a:pPr algn="r"/>
            <a:r>
              <a:rPr lang="zh-CN" altLang="en-US" sz="800" dirty="0" smtClean="0">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smtClean="0">
                <a:latin typeface="微软雅黑" panose="020B0503020204020204" pitchFamily="34" charset="-122"/>
                <a:ea typeface="微软雅黑" panose="020B0503020204020204" pitchFamily="34" charset="-122"/>
              </a:rPr>
              <a:t>200</a:t>
            </a:r>
            <a:r>
              <a:rPr lang="zh-CN" altLang="en-US" sz="800" dirty="0" smtClean="0">
                <a:latin typeface="微软雅黑" panose="020B0503020204020204" pitchFamily="34" charset="-122"/>
                <a:ea typeface="微软雅黑" panose="020B0503020204020204" pitchFamily="34" charset="-122"/>
              </a:rPr>
              <a:t>字以内</a:t>
            </a:r>
            <a:endParaRPr lang="zh-CN" altLang="en-US" sz="800" dirty="0">
              <a:latin typeface="微软雅黑" panose="020B0503020204020204" pitchFamily="34" charset="-122"/>
              <a:ea typeface="微软雅黑" panose="020B0503020204020204" pitchFamily="34" charset="-122"/>
            </a:endParaRPr>
          </a:p>
        </p:txBody>
      </p:sp>
      <p:sp>
        <p:nvSpPr>
          <p:cNvPr id="22" name="TextBox 21"/>
          <p:cNvSpPr txBox="1"/>
          <p:nvPr/>
        </p:nvSpPr>
        <p:spPr>
          <a:xfrm>
            <a:off x="6302271" y="3187899"/>
            <a:ext cx="2059617" cy="572520"/>
          </a:xfrm>
          <a:prstGeom prst="rect">
            <a:avLst/>
          </a:prstGeom>
          <a:noFill/>
        </p:spPr>
        <p:txBody>
          <a:bodyPr wrap="square" lIns="79456" tIns="39727" rIns="79456" bIns="39727" rtlCol="0">
            <a:spAutoFit/>
          </a:bodyPr>
          <a:lstStyle/>
          <a:p>
            <a:pPr algn="r"/>
            <a:r>
              <a:rPr lang="zh-CN" altLang="en-US" sz="800" dirty="0" smtClean="0">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smtClean="0">
                <a:latin typeface="微软雅黑" panose="020B0503020204020204" pitchFamily="34" charset="-122"/>
                <a:ea typeface="微软雅黑" panose="020B0503020204020204" pitchFamily="34" charset="-122"/>
              </a:rPr>
              <a:t>200</a:t>
            </a:r>
            <a:r>
              <a:rPr lang="zh-CN" altLang="en-US" sz="800" dirty="0" smtClean="0">
                <a:latin typeface="微软雅黑" panose="020B0503020204020204" pitchFamily="34" charset="-122"/>
                <a:ea typeface="微软雅黑" panose="020B0503020204020204" pitchFamily="34" charset="-122"/>
              </a:rPr>
              <a:t>字以内</a:t>
            </a:r>
            <a:endParaRPr lang="zh-CN" altLang="en-US" sz="800" dirty="0">
              <a:latin typeface="微软雅黑" panose="020B0503020204020204" pitchFamily="34" charset="-122"/>
              <a:ea typeface="微软雅黑" panose="020B0503020204020204" pitchFamily="34" charset="-122"/>
            </a:endParaRPr>
          </a:p>
        </p:txBody>
      </p:sp>
      <p:sp>
        <p:nvSpPr>
          <p:cNvPr id="23" name="TextBox 22"/>
          <p:cNvSpPr txBox="1"/>
          <p:nvPr/>
        </p:nvSpPr>
        <p:spPr>
          <a:xfrm>
            <a:off x="784346" y="1742969"/>
            <a:ext cx="2059617" cy="572520"/>
          </a:xfrm>
          <a:prstGeom prst="rect">
            <a:avLst/>
          </a:prstGeom>
          <a:noFill/>
        </p:spPr>
        <p:txBody>
          <a:bodyPr wrap="square" lIns="79456" tIns="39727" rIns="79456" bIns="39727" rtlCol="0">
            <a:spAutoFit/>
          </a:bodyPr>
          <a:lstStyle/>
          <a:p>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smtClean="0">
                <a:solidFill>
                  <a:schemeClr val="bg1">
                    <a:lumMod val="50000"/>
                  </a:schemeClr>
                </a:solidFill>
                <a:latin typeface="微软雅黑" panose="020B0503020204020204" pitchFamily="34" charset="-122"/>
                <a:ea typeface="微软雅黑" panose="020B0503020204020204" pitchFamily="34" charset="-122"/>
              </a:rPr>
              <a:t>200</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字以内</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784346" y="3173079"/>
            <a:ext cx="2059617" cy="572520"/>
          </a:xfrm>
          <a:prstGeom prst="rect">
            <a:avLst/>
          </a:prstGeom>
          <a:noFill/>
        </p:spPr>
        <p:txBody>
          <a:bodyPr wrap="square" lIns="79456" tIns="39727" rIns="79456" bIns="39727" rtlCol="0">
            <a:spAutoFit/>
          </a:bodyPr>
          <a:lstStyle/>
          <a:p>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此处添加详细文本描述，建议与标题相关并符合整体语言风格，语言描述尽量简洁生动。尽量将每页幻灯片的字数控制在</a:t>
            </a:r>
            <a:r>
              <a:rPr lang="en-US" altLang="zh-CN" sz="800" dirty="0" smtClean="0">
                <a:solidFill>
                  <a:schemeClr val="bg1">
                    <a:lumMod val="50000"/>
                  </a:schemeClr>
                </a:solidFill>
                <a:latin typeface="微软雅黑" panose="020B0503020204020204" pitchFamily="34" charset="-122"/>
                <a:ea typeface="微软雅黑" panose="020B0503020204020204" pitchFamily="34" charset="-122"/>
              </a:rPr>
              <a:t>200</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字以内</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5" name="Text Placeholder 2"/>
          <p:cNvSpPr txBox="1"/>
          <p:nvPr/>
        </p:nvSpPr>
        <p:spPr bwMode="auto">
          <a:xfrm>
            <a:off x="978259" y="1419184"/>
            <a:ext cx="1149727" cy="263479"/>
          </a:xfrm>
          <a:prstGeom prst="rect">
            <a:avLst/>
          </a:prstGeom>
          <a:solidFill>
            <a:schemeClr val="accent1"/>
          </a:solidFill>
          <a:ln>
            <a:noFill/>
          </a:ln>
        </p:spPr>
        <p:txBody>
          <a:bodyPr vert="horz" wrap="square" lIns="79456" tIns="45706" rIns="91413" bIns="45706" numCol="1" anchor="ctr" anchorCtr="0" compatLnSpc="1">
            <a:normAutofit fontScale="92500" lnSpcReduction="10000"/>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1300" b="1" dirty="0" smtClean="0">
                <a:solidFill>
                  <a:schemeClr val="bg1"/>
                </a:solidFill>
                <a:latin typeface="微软雅黑" panose="020B0503020204020204" pitchFamily="34" charset="-122"/>
                <a:ea typeface="微软雅黑" panose="020B0503020204020204" pitchFamily="34" charset="-122"/>
              </a:rPr>
              <a:t>项目优势</a:t>
            </a:r>
            <a:endParaRPr lang="en-GB" sz="1300" b="1" dirty="0">
              <a:solidFill>
                <a:schemeClr val="bg1"/>
              </a:solidFill>
              <a:latin typeface="微软雅黑" panose="020B0503020204020204" pitchFamily="34" charset="-122"/>
              <a:ea typeface="微软雅黑" panose="020B0503020204020204" pitchFamily="34" charset="-122"/>
            </a:endParaRPr>
          </a:p>
        </p:txBody>
      </p:sp>
      <p:sp>
        <p:nvSpPr>
          <p:cNvPr id="26" name="Text Placeholder 2"/>
          <p:cNvSpPr txBox="1"/>
          <p:nvPr/>
        </p:nvSpPr>
        <p:spPr bwMode="auto">
          <a:xfrm>
            <a:off x="7251819" y="1423418"/>
            <a:ext cx="861567" cy="263479"/>
          </a:xfrm>
          <a:prstGeom prst="rect">
            <a:avLst/>
          </a:prstGeom>
          <a:solidFill>
            <a:schemeClr val="accent2"/>
          </a:solidFill>
          <a:ln>
            <a:noFill/>
          </a:ln>
        </p:spPr>
        <p:txBody>
          <a:bodyPr vert="horz" wrap="square" lIns="91413" tIns="45706" rIns="79456" bIns="45706" numCol="1" anchor="ctr" anchorCtr="0" compatLnSpc="1">
            <a:noAutofit/>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r"/>
            <a:r>
              <a:rPr lang="zh-CN" altLang="en-US" sz="1300" b="1" dirty="0" smtClean="0">
                <a:solidFill>
                  <a:schemeClr val="bg1"/>
                </a:solidFill>
                <a:latin typeface="微软雅黑" panose="020B0503020204020204" pitchFamily="34" charset="-122"/>
                <a:ea typeface="微软雅黑" panose="020B0503020204020204" pitchFamily="34" charset="-122"/>
              </a:rPr>
              <a:t>项目机会</a:t>
            </a:r>
            <a:endParaRPr lang="en-GB" sz="1300" b="1" dirty="0">
              <a:solidFill>
                <a:schemeClr val="bg1"/>
              </a:solidFill>
              <a:latin typeface="微软雅黑" panose="020B0503020204020204" pitchFamily="34" charset="-122"/>
              <a:ea typeface="微软雅黑" panose="020B0503020204020204" pitchFamily="34" charset="-122"/>
            </a:endParaRPr>
          </a:p>
        </p:txBody>
      </p:sp>
      <p:sp>
        <p:nvSpPr>
          <p:cNvPr id="27" name="Text Placeholder 2"/>
          <p:cNvSpPr txBox="1"/>
          <p:nvPr/>
        </p:nvSpPr>
        <p:spPr bwMode="auto">
          <a:xfrm>
            <a:off x="7373599" y="3953252"/>
            <a:ext cx="815918" cy="263479"/>
          </a:xfrm>
          <a:prstGeom prst="rect">
            <a:avLst/>
          </a:prstGeom>
          <a:solidFill>
            <a:schemeClr val="accent4"/>
          </a:solidFill>
          <a:ln>
            <a:noFill/>
          </a:ln>
        </p:spPr>
        <p:txBody>
          <a:bodyPr vert="horz" wrap="square" lIns="91413" tIns="45706" rIns="79456" bIns="45706" numCol="1" anchor="ctr" anchorCtr="0" compatLnSpc="1">
            <a:normAutofit fontScale="92500" lnSpcReduction="10000"/>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r"/>
            <a:r>
              <a:rPr lang="zh-CN" altLang="en-US" sz="1300" b="1" dirty="0" smtClean="0">
                <a:solidFill>
                  <a:schemeClr val="bg1"/>
                </a:solidFill>
                <a:latin typeface="微软雅黑" panose="020B0503020204020204" pitchFamily="34" charset="-122"/>
                <a:ea typeface="微软雅黑" panose="020B0503020204020204" pitchFamily="34" charset="-122"/>
              </a:rPr>
              <a:t>项目风险</a:t>
            </a:r>
            <a:endParaRPr lang="en-GB" sz="1300" b="1" dirty="0">
              <a:solidFill>
                <a:schemeClr val="bg1"/>
              </a:solidFill>
              <a:latin typeface="微软雅黑" panose="020B0503020204020204" pitchFamily="34" charset="-122"/>
              <a:ea typeface="微软雅黑" panose="020B0503020204020204" pitchFamily="34" charset="-122"/>
            </a:endParaRPr>
          </a:p>
        </p:txBody>
      </p:sp>
      <p:sp>
        <p:nvSpPr>
          <p:cNvPr id="28" name="Text Placeholder 2"/>
          <p:cNvSpPr txBox="1"/>
          <p:nvPr/>
        </p:nvSpPr>
        <p:spPr bwMode="auto">
          <a:xfrm>
            <a:off x="3959932" y="2417088"/>
            <a:ext cx="1245236" cy="77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3" tIns="45706" rIns="91413" bIns="45706" numCol="1" anchor="ctr" anchorCtr="0" compatLnSpc="1">
            <a:noAutofit/>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2400" b="1" dirty="0" smtClean="0">
                <a:solidFill>
                  <a:schemeClr val="bg1"/>
                </a:solidFill>
                <a:latin typeface="微软雅黑" panose="020B0503020204020204" pitchFamily="34" charset="-122"/>
                <a:ea typeface="微软雅黑" panose="020B0503020204020204" pitchFamily="34" charset="-122"/>
              </a:rPr>
              <a:t>项目</a:t>
            </a:r>
            <a:endParaRPr lang="en-US" altLang="zh-CN" sz="2400" b="1" dirty="0" smtClean="0">
              <a:solidFill>
                <a:schemeClr val="bg1"/>
              </a:solidFill>
              <a:latin typeface="微软雅黑" panose="020B0503020204020204" pitchFamily="34" charset="-122"/>
              <a:ea typeface="微软雅黑" panose="020B0503020204020204" pitchFamily="34" charset="-122"/>
            </a:endParaRPr>
          </a:p>
          <a:p>
            <a:r>
              <a:rPr lang="zh-CN" altLang="en-US" sz="2400" b="1" dirty="0" smtClean="0">
                <a:solidFill>
                  <a:schemeClr val="bg1"/>
                </a:solidFill>
                <a:latin typeface="微软雅黑" panose="020B0503020204020204" pitchFamily="34" charset="-122"/>
                <a:ea typeface="微软雅黑" panose="020B0503020204020204" pitchFamily="34" charset="-122"/>
              </a:rPr>
              <a:t>分析</a:t>
            </a:r>
            <a:endParaRPr lang="en-GB" sz="2400" b="1" dirty="0">
              <a:solidFill>
                <a:schemeClr val="bg1"/>
              </a:solidFill>
              <a:latin typeface="微软雅黑" panose="020B0503020204020204" pitchFamily="34" charset="-122"/>
              <a:ea typeface="微软雅黑" panose="020B0503020204020204" pitchFamily="34" charset="-122"/>
            </a:endParaRPr>
          </a:p>
        </p:txBody>
      </p:sp>
      <p:sp>
        <p:nvSpPr>
          <p:cNvPr id="29" name="Text Placeholder 2"/>
          <p:cNvSpPr txBox="1"/>
          <p:nvPr/>
        </p:nvSpPr>
        <p:spPr bwMode="auto">
          <a:xfrm>
            <a:off x="978254" y="3940008"/>
            <a:ext cx="1255769" cy="263479"/>
          </a:xfrm>
          <a:prstGeom prst="rect">
            <a:avLst/>
          </a:prstGeom>
          <a:solidFill>
            <a:schemeClr val="accent3"/>
          </a:solidFill>
          <a:ln>
            <a:noFill/>
          </a:ln>
        </p:spPr>
        <p:txBody>
          <a:bodyPr vert="horz" wrap="square" lIns="79456" tIns="45706" rIns="91413" bIns="45706" numCol="1" anchor="ctr" anchorCtr="0" compatLnSpc="1">
            <a:normAutofit fontScale="92500" lnSpcReduction="10000"/>
          </a:bodyPr>
          <a:lstStyle>
            <a:defPPr>
              <a:defRPr lang="zh-CN"/>
            </a:defPPr>
            <a:lvl1pPr algn="ctr" rtl="0" fontAlgn="base">
              <a:spcBef>
                <a:spcPct val="0"/>
              </a:spcBef>
              <a:spcAft>
                <a:spcPct val="0"/>
              </a:spcAft>
              <a:defRPr sz="1200" kern="1200">
                <a:solidFill>
                  <a:srgbClr val="898989"/>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sz="1300" b="1" dirty="0" smtClean="0">
                <a:solidFill>
                  <a:schemeClr val="bg1"/>
                </a:solidFill>
                <a:latin typeface="微软雅黑" panose="020B0503020204020204" pitchFamily="34" charset="-122"/>
                <a:ea typeface="微软雅黑" panose="020B0503020204020204" pitchFamily="34" charset="-122"/>
              </a:rPr>
              <a:t>项目弱势</a:t>
            </a:r>
            <a:endParaRPr lang="en-GB" sz="13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500"/>
                                        <p:tgtEl>
                                          <p:spTgt spid="2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8">
                                            <p:txEl>
                                              <p:pRg st="1" end="1"/>
                                            </p:txEl>
                                          </p:spTgt>
                                        </p:tgtEl>
                                        <p:attrNameLst>
                                          <p:attrName>style.visibility</p:attrName>
                                        </p:attrNameLst>
                                      </p:cBhvr>
                                      <p:to>
                                        <p:strVal val="visible"/>
                                      </p:to>
                                    </p:set>
                                    <p:animEffect transition="in" filter="fade">
                                      <p:cBhvr>
                                        <p:cTn id="15" dur="500"/>
                                        <p:tgtEl>
                                          <p:spTgt spid="28">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8" presetClass="entr" presetSubtype="9"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trips(upLeft)">
                                      <p:cBhvr>
                                        <p:cTn id="23" dur="500"/>
                                        <p:tgtEl>
                                          <p:spTgt spid="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5">
                                            <p:bg/>
                                          </p:spTgt>
                                        </p:tgtEl>
                                        <p:attrNameLst>
                                          <p:attrName>style.visibility</p:attrName>
                                        </p:attrNameLst>
                                      </p:cBhvr>
                                      <p:to>
                                        <p:strVal val="visible"/>
                                      </p:to>
                                    </p:set>
                                    <p:animEffect transition="in" filter="wipe(left)">
                                      <p:cBhvr>
                                        <p:cTn id="27" dur="500"/>
                                        <p:tgtEl>
                                          <p:spTgt spid="25">
                                            <p:bg/>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5">
                                            <p:txEl>
                                              <p:pRg st="0" end="0"/>
                                            </p:txEl>
                                          </p:spTgt>
                                        </p:tgtEl>
                                        <p:attrNameLst>
                                          <p:attrName>style.visibility</p:attrName>
                                        </p:attrNameLst>
                                      </p:cBhvr>
                                      <p:to>
                                        <p:strVal val="visible"/>
                                      </p:to>
                                    </p:set>
                                    <p:animEffect transition="in" filter="wipe(left)">
                                      <p:cBhvr>
                                        <p:cTn id="30" dur="500"/>
                                        <p:tgtEl>
                                          <p:spTgt spid="25">
                                            <p:txEl>
                                              <p:pRg st="0" end="0"/>
                                            </p:txEl>
                                          </p:spTgt>
                                        </p:tgtEl>
                                      </p:cBhvr>
                                    </p:animEffect>
                                  </p:childTnLst>
                                </p:cTn>
                              </p:par>
                            </p:childTnLst>
                          </p:cTn>
                        </p:par>
                        <p:par>
                          <p:cTn id="31" fill="hold">
                            <p:stCondLst>
                              <p:cond delay="3000"/>
                            </p:stCondLst>
                            <p:childTnLst>
                              <p:par>
                                <p:cTn id="32" presetID="18" presetClass="entr" presetSubtype="6"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strips(downRight)">
                                      <p:cBhvr>
                                        <p:cTn id="34" dur="500"/>
                                        <p:tgtEl>
                                          <p:spTgt spid="23"/>
                                        </p:tgtEl>
                                      </p:cBhvr>
                                    </p:animEffect>
                                  </p:childTnLst>
                                </p:cTn>
                              </p:par>
                            </p:childTnLst>
                          </p:cTn>
                        </p:par>
                        <p:par>
                          <p:cTn id="35" fill="hold">
                            <p:stCondLst>
                              <p:cond delay="3500"/>
                            </p:stCondLst>
                            <p:childTnLst>
                              <p:par>
                                <p:cTn id="36" presetID="10" presetClass="entr" presetSubtype="0"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par>
                          <p:cTn id="39" fill="hold">
                            <p:stCondLst>
                              <p:cond delay="4000"/>
                            </p:stCondLst>
                            <p:childTnLst>
                              <p:par>
                                <p:cTn id="40" presetID="18" presetClass="entr" presetSubtype="12"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strips(downLeft)">
                                      <p:cBhvr>
                                        <p:cTn id="42" dur="500"/>
                                        <p:tgtEl>
                                          <p:spTgt spid="6"/>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29">
                                            <p:bg/>
                                          </p:spTgt>
                                        </p:tgtEl>
                                        <p:attrNameLst>
                                          <p:attrName>style.visibility</p:attrName>
                                        </p:attrNameLst>
                                      </p:cBhvr>
                                      <p:to>
                                        <p:strVal val="visible"/>
                                      </p:to>
                                    </p:set>
                                    <p:animEffect transition="in" filter="wipe(left)">
                                      <p:cBhvr>
                                        <p:cTn id="46" dur="500"/>
                                        <p:tgtEl>
                                          <p:spTgt spid="29">
                                            <p:bg/>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9">
                                            <p:txEl>
                                              <p:pRg st="0" end="0"/>
                                            </p:txEl>
                                          </p:spTgt>
                                        </p:tgtEl>
                                        <p:attrNameLst>
                                          <p:attrName>style.visibility</p:attrName>
                                        </p:attrNameLst>
                                      </p:cBhvr>
                                      <p:to>
                                        <p:strVal val="visible"/>
                                      </p:to>
                                    </p:set>
                                    <p:animEffect transition="in" filter="wipe(left)">
                                      <p:cBhvr>
                                        <p:cTn id="49" dur="500"/>
                                        <p:tgtEl>
                                          <p:spTgt spid="29">
                                            <p:txEl>
                                              <p:pRg st="0" end="0"/>
                                            </p:txEl>
                                          </p:spTgt>
                                        </p:tgtEl>
                                      </p:cBhvr>
                                    </p:animEffect>
                                  </p:childTnLst>
                                </p:cTn>
                              </p:par>
                            </p:childTnLst>
                          </p:cTn>
                        </p:par>
                        <p:par>
                          <p:cTn id="50" fill="hold">
                            <p:stCondLst>
                              <p:cond delay="5000"/>
                            </p:stCondLst>
                            <p:childTnLst>
                              <p:par>
                                <p:cTn id="51" presetID="18" presetClass="entr" presetSubtype="6"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strips(downRight)">
                                      <p:cBhvr>
                                        <p:cTn id="53" dur="500"/>
                                        <p:tgtEl>
                                          <p:spTgt spid="24"/>
                                        </p:tgtEl>
                                      </p:cBhvr>
                                    </p:animEffect>
                                  </p:childTnLst>
                                </p:cTn>
                              </p:par>
                            </p:childTnLst>
                          </p:cTn>
                        </p:par>
                        <p:par>
                          <p:cTn id="54" fill="hold">
                            <p:stCondLst>
                              <p:cond delay="5500"/>
                            </p:stCondLst>
                            <p:childTnLst>
                              <p:par>
                                <p:cTn id="55" presetID="10" presetClass="entr" presetSubtype="0"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par>
                          <p:cTn id="58" fill="hold">
                            <p:stCondLst>
                              <p:cond delay="6000"/>
                            </p:stCondLst>
                            <p:childTnLst>
                              <p:par>
                                <p:cTn id="59" presetID="18" presetClass="entr" presetSubtype="3" fill="hold" grpId="0" nodeType="after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strips(upRight)">
                                      <p:cBhvr>
                                        <p:cTn id="61" dur="500"/>
                                        <p:tgtEl>
                                          <p:spTgt spid="7"/>
                                        </p:tgtEl>
                                      </p:cBhvr>
                                    </p:animEffect>
                                  </p:childTnLst>
                                </p:cTn>
                              </p:par>
                            </p:childTnLst>
                          </p:cTn>
                        </p:par>
                        <p:par>
                          <p:cTn id="62" fill="hold">
                            <p:stCondLst>
                              <p:cond delay="6500"/>
                            </p:stCondLst>
                            <p:childTnLst>
                              <p:par>
                                <p:cTn id="63" presetID="22" presetClass="entr" presetSubtype="2" fill="hold" grpId="0" nodeType="afterEffect">
                                  <p:stCondLst>
                                    <p:cond delay="0"/>
                                  </p:stCondLst>
                                  <p:childTnLst>
                                    <p:set>
                                      <p:cBhvr>
                                        <p:cTn id="64" dur="1" fill="hold">
                                          <p:stCondLst>
                                            <p:cond delay="0"/>
                                          </p:stCondLst>
                                        </p:cTn>
                                        <p:tgtEl>
                                          <p:spTgt spid="26">
                                            <p:bg/>
                                          </p:spTgt>
                                        </p:tgtEl>
                                        <p:attrNameLst>
                                          <p:attrName>style.visibility</p:attrName>
                                        </p:attrNameLst>
                                      </p:cBhvr>
                                      <p:to>
                                        <p:strVal val="visible"/>
                                      </p:to>
                                    </p:set>
                                    <p:animEffect transition="in" filter="wipe(right)">
                                      <p:cBhvr>
                                        <p:cTn id="65" dur="500"/>
                                        <p:tgtEl>
                                          <p:spTgt spid="26">
                                            <p:bg/>
                                          </p:spTgt>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26">
                                            <p:txEl>
                                              <p:pRg st="0" end="0"/>
                                            </p:txEl>
                                          </p:spTgt>
                                        </p:tgtEl>
                                        <p:attrNameLst>
                                          <p:attrName>style.visibility</p:attrName>
                                        </p:attrNameLst>
                                      </p:cBhvr>
                                      <p:to>
                                        <p:strVal val="visible"/>
                                      </p:to>
                                    </p:set>
                                    <p:animEffect transition="in" filter="wipe(right)">
                                      <p:cBhvr>
                                        <p:cTn id="68" dur="500"/>
                                        <p:tgtEl>
                                          <p:spTgt spid="26">
                                            <p:txEl>
                                              <p:pRg st="0" end="0"/>
                                            </p:txEl>
                                          </p:spTgt>
                                        </p:tgtEl>
                                      </p:cBhvr>
                                    </p:animEffect>
                                  </p:childTnLst>
                                </p:cTn>
                              </p:par>
                            </p:childTnLst>
                          </p:cTn>
                        </p:par>
                        <p:par>
                          <p:cTn id="69" fill="hold">
                            <p:stCondLst>
                              <p:cond delay="7000"/>
                            </p:stCondLst>
                            <p:childTnLst>
                              <p:par>
                                <p:cTn id="70" presetID="18" presetClass="entr" presetSubtype="12" fill="hold" grpId="0"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strips(downLeft)">
                                      <p:cBhvr>
                                        <p:cTn id="72" dur="500"/>
                                        <p:tgtEl>
                                          <p:spTgt spid="21"/>
                                        </p:tgtEl>
                                      </p:cBhvr>
                                    </p:animEffect>
                                  </p:childTnLst>
                                </p:cTn>
                              </p:par>
                            </p:childTnLst>
                          </p:cTn>
                        </p:par>
                        <p:par>
                          <p:cTn id="73" fill="hold">
                            <p:stCondLst>
                              <p:cond delay="7500"/>
                            </p:stCondLst>
                            <p:childTnLst>
                              <p:par>
                                <p:cTn id="74" presetID="10" presetClass="entr" presetSubtype="0" fill="hold"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500"/>
                                        <p:tgtEl>
                                          <p:spTgt spid="15"/>
                                        </p:tgtEl>
                                      </p:cBhvr>
                                    </p:animEffect>
                                  </p:childTnLst>
                                </p:cTn>
                              </p:par>
                            </p:childTnLst>
                          </p:cTn>
                        </p:par>
                        <p:par>
                          <p:cTn id="77" fill="hold">
                            <p:stCondLst>
                              <p:cond delay="8000"/>
                            </p:stCondLst>
                            <p:childTnLst>
                              <p:par>
                                <p:cTn id="78" presetID="18" presetClass="entr" presetSubtype="6" fill="hold" grpId="0" nodeType="after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strips(downRight)">
                                      <p:cBhvr>
                                        <p:cTn id="80" dur="500"/>
                                        <p:tgtEl>
                                          <p:spTgt spid="8"/>
                                        </p:tgtEl>
                                      </p:cBhvr>
                                    </p:animEffect>
                                  </p:childTnLst>
                                </p:cTn>
                              </p:par>
                            </p:childTnLst>
                          </p:cTn>
                        </p:par>
                        <p:par>
                          <p:cTn id="81" fill="hold">
                            <p:stCondLst>
                              <p:cond delay="8500"/>
                            </p:stCondLst>
                            <p:childTnLst>
                              <p:par>
                                <p:cTn id="82" presetID="22" presetClass="entr" presetSubtype="2" fill="hold" grpId="0" nodeType="afterEffect">
                                  <p:stCondLst>
                                    <p:cond delay="0"/>
                                  </p:stCondLst>
                                  <p:childTnLst>
                                    <p:set>
                                      <p:cBhvr>
                                        <p:cTn id="83" dur="1" fill="hold">
                                          <p:stCondLst>
                                            <p:cond delay="0"/>
                                          </p:stCondLst>
                                        </p:cTn>
                                        <p:tgtEl>
                                          <p:spTgt spid="27">
                                            <p:bg/>
                                          </p:spTgt>
                                        </p:tgtEl>
                                        <p:attrNameLst>
                                          <p:attrName>style.visibility</p:attrName>
                                        </p:attrNameLst>
                                      </p:cBhvr>
                                      <p:to>
                                        <p:strVal val="visible"/>
                                      </p:to>
                                    </p:set>
                                    <p:animEffect transition="in" filter="wipe(right)">
                                      <p:cBhvr>
                                        <p:cTn id="84" dur="500"/>
                                        <p:tgtEl>
                                          <p:spTgt spid="27">
                                            <p:bg/>
                                          </p:spTgt>
                                        </p:tgtEl>
                                      </p:cBhvr>
                                    </p:animEffect>
                                  </p:childTnLst>
                                </p:cTn>
                              </p:par>
                              <p:par>
                                <p:cTn id="85" presetID="22" presetClass="entr" presetSubtype="2" fill="hold" grpId="0" nodeType="withEffect">
                                  <p:stCondLst>
                                    <p:cond delay="0"/>
                                  </p:stCondLst>
                                  <p:childTnLst>
                                    <p:set>
                                      <p:cBhvr>
                                        <p:cTn id="86" dur="1" fill="hold">
                                          <p:stCondLst>
                                            <p:cond delay="0"/>
                                          </p:stCondLst>
                                        </p:cTn>
                                        <p:tgtEl>
                                          <p:spTgt spid="27">
                                            <p:txEl>
                                              <p:pRg st="0" end="0"/>
                                            </p:txEl>
                                          </p:spTgt>
                                        </p:tgtEl>
                                        <p:attrNameLst>
                                          <p:attrName>style.visibility</p:attrName>
                                        </p:attrNameLst>
                                      </p:cBhvr>
                                      <p:to>
                                        <p:strVal val="visible"/>
                                      </p:to>
                                    </p:set>
                                    <p:animEffect transition="in" filter="wipe(right)">
                                      <p:cBhvr>
                                        <p:cTn id="87" dur="500"/>
                                        <p:tgtEl>
                                          <p:spTgt spid="27">
                                            <p:txEl>
                                              <p:pRg st="0" end="0"/>
                                            </p:txEl>
                                          </p:spTgt>
                                        </p:tgtEl>
                                      </p:cBhvr>
                                    </p:animEffect>
                                  </p:childTnLst>
                                </p:cTn>
                              </p:par>
                            </p:childTnLst>
                          </p:cTn>
                        </p:par>
                        <p:par>
                          <p:cTn id="88" fill="hold">
                            <p:stCondLst>
                              <p:cond delay="9000"/>
                            </p:stCondLst>
                            <p:childTnLst>
                              <p:par>
                                <p:cTn id="89" presetID="18" presetClass="entr" presetSubtype="12"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strips(downLeft)">
                                      <p:cBhvr>
                                        <p:cTn id="9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1" grpId="0"/>
      <p:bldP spid="22" grpId="0"/>
      <p:bldP spid="23" grpId="0"/>
      <p:bldP spid="24" grpId="0"/>
      <p:bldP spid="25" grpId="0" build="p" animBg="1"/>
      <p:bldP spid="26" grpId="0" build="p" animBg="1"/>
      <p:bldP spid="27" grpId="0" build="p" animBg="1"/>
      <p:bldP spid="28" grpId="0" build="p"/>
      <p:bldP spid="29"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267161" y="1614805"/>
            <a:ext cx="2285139" cy="2500455"/>
            <a:chOff x="1854714" y="2490343"/>
            <a:chExt cx="2879434" cy="3150264"/>
          </a:xfrm>
          <a:solidFill>
            <a:schemeClr val="accent2"/>
          </a:solidFill>
        </p:grpSpPr>
        <p:sp>
          <p:nvSpPr>
            <p:cNvPr id="9" name="Shape 1438"/>
            <p:cNvSpPr/>
            <p:nvPr/>
          </p:nvSpPr>
          <p:spPr>
            <a:xfrm>
              <a:off x="2722728" y="3986117"/>
              <a:ext cx="1141551" cy="1654490"/>
            </a:xfrm>
            <a:custGeom>
              <a:avLst/>
              <a:gdLst/>
              <a:ahLst/>
              <a:cxnLst>
                <a:cxn ang="0">
                  <a:pos x="wd2" y="hd2"/>
                </a:cxn>
                <a:cxn ang="5400000">
                  <a:pos x="wd2" y="hd2"/>
                </a:cxn>
                <a:cxn ang="10800000">
                  <a:pos x="wd2" y="hd2"/>
                </a:cxn>
                <a:cxn ang="16200000">
                  <a:pos x="wd2" y="hd2"/>
                </a:cxn>
              </a:cxnLst>
              <a:rect l="0" t="0" r="r" b="b"/>
              <a:pathLst>
                <a:path w="21221" h="21560" extrusionOk="0">
                  <a:moveTo>
                    <a:pt x="14822" y="7771"/>
                  </a:moveTo>
                  <a:cubicBezTo>
                    <a:pt x="16702" y="9581"/>
                    <a:pt x="18651" y="11912"/>
                    <a:pt x="18041" y="14344"/>
                  </a:cubicBezTo>
                  <a:cubicBezTo>
                    <a:pt x="17605" y="16684"/>
                    <a:pt x="14610" y="19126"/>
                    <a:pt x="10611" y="19050"/>
                  </a:cubicBezTo>
                  <a:cubicBezTo>
                    <a:pt x="6612" y="19126"/>
                    <a:pt x="3617" y="16684"/>
                    <a:pt x="3181" y="14344"/>
                  </a:cubicBezTo>
                  <a:cubicBezTo>
                    <a:pt x="2572" y="11912"/>
                    <a:pt x="4521" y="9581"/>
                    <a:pt x="6401" y="7771"/>
                  </a:cubicBezTo>
                  <a:cubicBezTo>
                    <a:pt x="8423" y="5931"/>
                    <a:pt x="9579" y="4382"/>
                    <a:pt x="10089" y="3222"/>
                  </a:cubicBezTo>
                  <a:cubicBezTo>
                    <a:pt x="10624" y="2075"/>
                    <a:pt x="10514" y="1317"/>
                    <a:pt x="10611" y="1341"/>
                  </a:cubicBezTo>
                  <a:cubicBezTo>
                    <a:pt x="10708" y="1317"/>
                    <a:pt x="10598" y="2075"/>
                    <a:pt x="11134" y="3222"/>
                  </a:cubicBezTo>
                  <a:cubicBezTo>
                    <a:pt x="11644" y="4382"/>
                    <a:pt x="12800" y="5931"/>
                    <a:pt x="14822" y="7771"/>
                  </a:cubicBezTo>
                  <a:close/>
                  <a:moveTo>
                    <a:pt x="5485" y="7186"/>
                  </a:moveTo>
                  <a:cubicBezTo>
                    <a:pt x="4088" y="8206"/>
                    <a:pt x="2558" y="9222"/>
                    <a:pt x="1493" y="10503"/>
                  </a:cubicBezTo>
                  <a:cubicBezTo>
                    <a:pt x="420" y="11765"/>
                    <a:pt x="-189" y="13292"/>
                    <a:pt x="53" y="14894"/>
                  </a:cubicBezTo>
                  <a:cubicBezTo>
                    <a:pt x="278" y="16485"/>
                    <a:pt x="1353" y="18151"/>
                    <a:pt x="3244" y="19431"/>
                  </a:cubicBezTo>
                  <a:cubicBezTo>
                    <a:pt x="5108" y="20707"/>
                    <a:pt x="7786" y="21598"/>
                    <a:pt x="10611" y="21559"/>
                  </a:cubicBezTo>
                  <a:cubicBezTo>
                    <a:pt x="13436" y="21598"/>
                    <a:pt x="16115" y="20707"/>
                    <a:pt x="17979" y="19431"/>
                  </a:cubicBezTo>
                  <a:cubicBezTo>
                    <a:pt x="19869" y="18150"/>
                    <a:pt x="20944" y="16485"/>
                    <a:pt x="21169" y="14894"/>
                  </a:cubicBezTo>
                  <a:cubicBezTo>
                    <a:pt x="21411" y="13292"/>
                    <a:pt x="20803" y="11765"/>
                    <a:pt x="19729" y="10502"/>
                  </a:cubicBezTo>
                  <a:cubicBezTo>
                    <a:pt x="18664" y="9222"/>
                    <a:pt x="17134" y="8205"/>
                    <a:pt x="15737" y="7186"/>
                  </a:cubicBezTo>
                  <a:cubicBezTo>
                    <a:pt x="12805" y="5267"/>
                    <a:pt x="11324" y="3571"/>
                    <a:pt x="10914" y="2188"/>
                  </a:cubicBezTo>
                  <a:cubicBezTo>
                    <a:pt x="10501" y="805"/>
                    <a:pt x="10645" y="-2"/>
                    <a:pt x="10611" y="0"/>
                  </a:cubicBezTo>
                  <a:cubicBezTo>
                    <a:pt x="10578" y="-2"/>
                    <a:pt x="10721" y="805"/>
                    <a:pt x="10296" y="2182"/>
                  </a:cubicBezTo>
                  <a:cubicBezTo>
                    <a:pt x="9898" y="3571"/>
                    <a:pt x="8418" y="5267"/>
                    <a:pt x="5485" y="718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0" name="Shape 1439"/>
            <p:cNvSpPr/>
            <p:nvPr/>
          </p:nvSpPr>
          <p:spPr>
            <a:xfrm>
              <a:off x="2722728" y="2490343"/>
              <a:ext cx="1141551" cy="1654472"/>
            </a:xfrm>
            <a:custGeom>
              <a:avLst/>
              <a:gdLst/>
              <a:ahLst/>
              <a:cxnLst>
                <a:cxn ang="0">
                  <a:pos x="wd2" y="hd2"/>
                </a:cxn>
                <a:cxn ang="5400000">
                  <a:pos x="wd2" y="hd2"/>
                </a:cxn>
                <a:cxn ang="10800000">
                  <a:pos x="wd2" y="hd2"/>
                </a:cxn>
                <a:cxn ang="16200000">
                  <a:pos x="wd2" y="hd2"/>
                </a:cxn>
              </a:cxnLst>
              <a:rect l="0" t="0" r="r" b="b"/>
              <a:pathLst>
                <a:path w="21221" h="21560" extrusionOk="0">
                  <a:moveTo>
                    <a:pt x="11134" y="18338"/>
                  </a:moveTo>
                  <a:cubicBezTo>
                    <a:pt x="10598" y="19485"/>
                    <a:pt x="10708" y="20243"/>
                    <a:pt x="10611" y="20219"/>
                  </a:cubicBezTo>
                  <a:cubicBezTo>
                    <a:pt x="10514" y="20243"/>
                    <a:pt x="10624" y="19485"/>
                    <a:pt x="10089" y="18338"/>
                  </a:cubicBezTo>
                  <a:cubicBezTo>
                    <a:pt x="9579" y="17179"/>
                    <a:pt x="8423" y="15629"/>
                    <a:pt x="6401" y="13789"/>
                  </a:cubicBezTo>
                  <a:cubicBezTo>
                    <a:pt x="4521" y="11980"/>
                    <a:pt x="2572" y="9649"/>
                    <a:pt x="3181" y="7216"/>
                  </a:cubicBezTo>
                  <a:cubicBezTo>
                    <a:pt x="3617" y="4876"/>
                    <a:pt x="6612" y="2434"/>
                    <a:pt x="10611" y="2510"/>
                  </a:cubicBezTo>
                  <a:cubicBezTo>
                    <a:pt x="14610" y="2434"/>
                    <a:pt x="17605" y="4876"/>
                    <a:pt x="18041" y="7216"/>
                  </a:cubicBezTo>
                  <a:cubicBezTo>
                    <a:pt x="18651" y="9649"/>
                    <a:pt x="16702" y="11980"/>
                    <a:pt x="14822" y="13789"/>
                  </a:cubicBezTo>
                  <a:cubicBezTo>
                    <a:pt x="12800" y="15629"/>
                    <a:pt x="11644" y="17179"/>
                    <a:pt x="11134" y="18338"/>
                  </a:cubicBezTo>
                  <a:close/>
                  <a:moveTo>
                    <a:pt x="10296" y="19378"/>
                  </a:moveTo>
                  <a:cubicBezTo>
                    <a:pt x="10721" y="20755"/>
                    <a:pt x="10578" y="21562"/>
                    <a:pt x="10611" y="21560"/>
                  </a:cubicBezTo>
                  <a:cubicBezTo>
                    <a:pt x="10645" y="21562"/>
                    <a:pt x="10501" y="20755"/>
                    <a:pt x="10914" y="19372"/>
                  </a:cubicBezTo>
                  <a:cubicBezTo>
                    <a:pt x="11324" y="17989"/>
                    <a:pt x="12805" y="16293"/>
                    <a:pt x="15737" y="14374"/>
                  </a:cubicBezTo>
                  <a:cubicBezTo>
                    <a:pt x="17134" y="13355"/>
                    <a:pt x="18664" y="12339"/>
                    <a:pt x="19729" y="11058"/>
                  </a:cubicBezTo>
                  <a:cubicBezTo>
                    <a:pt x="20803" y="9796"/>
                    <a:pt x="21411" y="8268"/>
                    <a:pt x="21169" y="6666"/>
                  </a:cubicBezTo>
                  <a:cubicBezTo>
                    <a:pt x="20944" y="5076"/>
                    <a:pt x="19869" y="3410"/>
                    <a:pt x="17979" y="2130"/>
                  </a:cubicBezTo>
                  <a:cubicBezTo>
                    <a:pt x="16115" y="853"/>
                    <a:pt x="13436" y="-38"/>
                    <a:pt x="10611" y="1"/>
                  </a:cubicBezTo>
                  <a:cubicBezTo>
                    <a:pt x="7786" y="-38"/>
                    <a:pt x="5108" y="853"/>
                    <a:pt x="3244" y="2129"/>
                  </a:cubicBezTo>
                  <a:cubicBezTo>
                    <a:pt x="1353" y="3410"/>
                    <a:pt x="278" y="5075"/>
                    <a:pt x="53" y="6666"/>
                  </a:cubicBezTo>
                  <a:cubicBezTo>
                    <a:pt x="-189" y="8268"/>
                    <a:pt x="420" y="9795"/>
                    <a:pt x="1493" y="11057"/>
                  </a:cubicBezTo>
                  <a:cubicBezTo>
                    <a:pt x="2558" y="12339"/>
                    <a:pt x="4088" y="13355"/>
                    <a:pt x="5485" y="14374"/>
                  </a:cubicBezTo>
                  <a:cubicBezTo>
                    <a:pt x="8418" y="16293"/>
                    <a:pt x="9898" y="17990"/>
                    <a:pt x="10296" y="1937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1" name="Shape 1440"/>
            <p:cNvSpPr/>
            <p:nvPr/>
          </p:nvSpPr>
          <p:spPr>
            <a:xfrm>
              <a:off x="3226486" y="4001618"/>
              <a:ext cx="1507655" cy="1133044"/>
            </a:xfrm>
            <a:custGeom>
              <a:avLst/>
              <a:gdLst/>
              <a:ahLst/>
              <a:cxnLst>
                <a:cxn ang="0">
                  <a:pos x="wd2" y="hd2"/>
                </a:cxn>
                <a:cxn ang="5400000">
                  <a:pos x="wd2" y="hd2"/>
                </a:cxn>
                <a:cxn ang="10800000">
                  <a:pos x="wd2" y="hd2"/>
                </a:cxn>
                <a:cxn ang="16200000">
                  <a:pos x="wd2" y="hd2"/>
                </a:cxn>
              </a:cxnLst>
              <a:rect l="0" t="0" r="r" b="b"/>
              <a:pathLst>
                <a:path w="21352" h="21262" extrusionOk="0">
                  <a:moveTo>
                    <a:pt x="8917" y="2323"/>
                  </a:moveTo>
                  <a:cubicBezTo>
                    <a:pt x="11336" y="1983"/>
                    <a:pt x="14273" y="1957"/>
                    <a:pt x="16329" y="4241"/>
                  </a:cubicBezTo>
                  <a:cubicBezTo>
                    <a:pt x="18366" y="6308"/>
                    <a:pt x="19524" y="10685"/>
                    <a:pt x="17928" y="14126"/>
                  </a:cubicBezTo>
                  <a:cubicBezTo>
                    <a:pt x="16478" y="17676"/>
                    <a:pt x="13038" y="18536"/>
                    <a:pt x="10669" y="17232"/>
                  </a:cubicBezTo>
                  <a:cubicBezTo>
                    <a:pt x="8148" y="16014"/>
                    <a:pt x="6697" y="12631"/>
                    <a:pt x="5709" y="9685"/>
                  </a:cubicBezTo>
                  <a:cubicBezTo>
                    <a:pt x="4749" y="6593"/>
                    <a:pt x="3730" y="4467"/>
                    <a:pt x="2833" y="3186"/>
                  </a:cubicBezTo>
                  <a:cubicBezTo>
                    <a:pt x="1957" y="1892"/>
                    <a:pt x="1202" y="1442"/>
                    <a:pt x="1261" y="1375"/>
                  </a:cubicBezTo>
                  <a:cubicBezTo>
                    <a:pt x="1276" y="1273"/>
                    <a:pt x="1947" y="1914"/>
                    <a:pt x="3231" y="2272"/>
                  </a:cubicBezTo>
                  <a:cubicBezTo>
                    <a:pt x="4517" y="2661"/>
                    <a:pt x="6416" y="2767"/>
                    <a:pt x="8917" y="2323"/>
                  </a:cubicBezTo>
                  <a:close/>
                  <a:moveTo>
                    <a:pt x="4811" y="10065"/>
                  </a:moveTo>
                  <a:cubicBezTo>
                    <a:pt x="5238" y="12020"/>
                    <a:pt x="5611" y="14089"/>
                    <a:pt x="6411" y="15942"/>
                  </a:cubicBezTo>
                  <a:cubicBezTo>
                    <a:pt x="7190" y="17789"/>
                    <a:pt x="8396" y="19421"/>
                    <a:pt x="9996" y="20363"/>
                  </a:cubicBezTo>
                  <a:cubicBezTo>
                    <a:pt x="11578" y="21312"/>
                    <a:pt x="13556" y="21571"/>
                    <a:pt x="15481" y="20840"/>
                  </a:cubicBezTo>
                  <a:cubicBezTo>
                    <a:pt x="17392" y="20130"/>
                    <a:pt x="19251" y="18429"/>
                    <a:pt x="20290" y="15932"/>
                  </a:cubicBezTo>
                  <a:cubicBezTo>
                    <a:pt x="21403" y="13490"/>
                    <a:pt x="21585" y="10507"/>
                    <a:pt x="21093" y="7959"/>
                  </a:cubicBezTo>
                  <a:cubicBezTo>
                    <a:pt x="20609" y="5385"/>
                    <a:pt x="19450" y="3245"/>
                    <a:pt x="18039" y="1904"/>
                  </a:cubicBezTo>
                  <a:cubicBezTo>
                    <a:pt x="16623" y="538"/>
                    <a:pt x="14954" y="-29"/>
                    <a:pt x="13357" y="1"/>
                  </a:cubicBezTo>
                  <a:cubicBezTo>
                    <a:pt x="11746" y="9"/>
                    <a:pt x="10207" y="615"/>
                    <a:pt x="8716" y="1103"/>
                  </a:cubicBezTo>
                  <a:cubicBezTo>
                    <a:pt x="5792" y="2284"/>
                    <a:pt x="3632" y="2357"/>
                    <a:pt x="2174" y="1720"/>
                  </a:cubicBezTo>
                  <a:cubicBezTo>
                    <a:pt x="715" y="1085"/>
                    <a:pt x="11" y="378"/>
                    <a:pt x="0" y="409"/>
                  </a:cubicBezTo>
                  <a:cubicBezTo>
                    <a:pt x="-15" y="437"/>
                    <a:pt x="799" y="893"/>
                    <a:pt x="1933" y="2256"/>
                  </a:cubicBezTo>
                  <a:cubicBezTo>
                    <a:pt x="3089" y="3604"/>
                    <a:pt x="4121" y="6119"/>
                    <a:pt x="4811" y="10065"/>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2" name="Shape 1441"/>
            <p:cNvSpPr/>
            <p:nvPr/>
          </p:nvSpPr>
          <p:spPr>
            <a:xfrm>
              <a:off x="1854714" y="2994101"/>
              <a:ext cx="1507658" cy="1133040"/>
            </a:xfrm>
            <a:custGeom>
              <a:avLst/>
              <a:gdLst/>
              <a:ahLst/>
              <a:cxnLst>
                <a:cxn ang="0">
                  <a:pos x="wd2" y="hd2"/>
                </a:cxn>
                <a:cxn ang="5400000">
                  <a:pos x="wd2" y="hd2"/>
                </a:cxn>
                <a:cxn ang="10800000">
                  <a:pos x="wd2" y="hd2"/>
                </a:cxn>
                <a:cxn ang="16200000">
                  <a:pos x="wd2" y="hd2"/>
                </a:cxn>
              </a:cxnLst>
              <a:rect l="0" t="0" r="r" b="b"/>
              <a:pathLst>
                <a:path w="21351" h="21262" extrusionOk="0">
                  <a:moveTo>
                    <a:pt x="18518" y="18074"/>
                  </a:moveTo>
                  <a:cubicBezTo>
                    <a:pt x="19394" y="19369"/>
                    <a:pt x="20148" y="19818"/>
                    <a:pt x="20089" y="19886"/>
                  </a:cubicBezTo>
                  <a:cubicBezTo>
                    <a:pt x="20075" y="19988"/>
                    <a:pt x="19404" y="19346"/>
                    <a:pt x="18119" y="18989"/>
                  </a:cubicBezTo>
                  <a:cubicBezTo>
                    <a:pt x="16834" y="18599"/>
                    <a:pt x="14935" y="18494"/>
                    <a:pt x="12434" y="18937"/>
                  </a:cubicBezTo>
                  <a:cubicBezTo>
                    <a:pt x="10015" y="19277"/>
                    <a:pt x="7078" y="19303"/>
                    <a:pt x="5021" y="17019"/>
                  </a:cubicBezTo>
                  <a:cubicBezTo>
                    <a:pt x="2985" y="14953"/>
                    <a:pt x="1827" y="10576"/>
                    <a:pt x="3422" y="7135"/>
                  </a:cubicBezTo>
                  <a:cubicBezTo>
                    <a:pt x="4873" y="3585"/>
                    <a:pt x="8313" y="2724"/>
                    <a:pt x="10682" y="4029"/>
                  </a:cubicBezTo>
                  <a:cubicBezTo>
                    <a:pt x="13203" y="5247"/>
                    <a:pt x="14654" y="8629"/>
                    <a:pt x="15642" y="11576"/>
                  </a:cubicBezTo>
                  <a:cubicBezTo>
                    <a:pt x="16602" y="14668"/>
                    <a:pt x="17621" y="16794"/>
                    <a:pt x="18518" y="18074"/>
                  </a:cubicBezTo>
                  <a:close/>
                  <a:moveTo>
                    <a:pt x="19178" y="19556"/>
                  </a:moveTo>
                  <a:cubicBezTo>
                    <a:pt x="20635" y="20176"/>
                    <a:pt x="21340" y="20882"/>
                    <a:pt x="21351" y="20851"/>
                  </a:cubicBezTo>
                  <a:cubicBezTo>
                    <a:pt x="21366" y="20823"/>
                    <a:pt x="20552" y="20368"/>
                    <a:pt x="19408" y="19011"/>
                  </a:cubicBezTo>
                  <a:cubicBezTo>
                    <a:pt x="18262" y="17657"/>
                    <a:pt x="17230" y="15142"/>
                    <a:pt x="16540" y="11196"/>
                  </a:cubicBezTo>
                  <a:cubicBezTo>
                    <a:pt x="16113" y="9241"/>
                    <a:pt x="15740" y="7172"/>
                    <a:pt x="14940" y="5319"/>
                  </a:cubicBezTo>
                  <a:cubicBezTo>
                    <a:pt x="14161" y="3472"/>
                    <a:pt x="12955" y="1840"/>
                    <a:pt x="11355" y="899"/>
                  </a:cubicBezTo>
                  <a:cubicBezTo>
                    <a:pt x="9773" y="-51"/>
                    <a:pt x="7795" y="-310"/>
                    <a:pt x="5870" y="421"/>
                  </a:cubicBezTo>
                  <a:cubicBezTo>
                    <a:pt x="3959" y="1131"/>
                    <a:pt x="2100" y="2831"/>
                    <a:pt x="1061" y="5329"/>
                  </a:cubicBezTo>
                  <a:cubicBezTo>
                    <a:pt x="-52" y="7770"/>
                    <a:pt x="-234" y="10753"/>
                    <a:pt x="257" y="13302"/>
                  </a:cubicBezTo>
                  <a:cubicBezTo>
                    <a:pt x="742" y="15876"/>
                    <a:pt x="1900" y="18016"/>
                    <a:pt x="3312" y="19357"/>
                  </a:cubicBezTo>
                  <a:cubicBezTo>
                    <a:pt x="4727" y="20723"/>
                    <a:pt x="6397" y="21290"/>
                    <a:pt x="7993" y="21260"/>
                  </a:cubicBezTo>
                  <a:cubicBezTo>
                    <a:pt x="9605" y="21252"/>
                    <a:pt x="11144" y="20646"/>
                    <a:pt x="12635" y="20158"/>
                  </a:cubicBezTo>
                  <a:cubicBezTo>
                    <a:pt x="15559" y="18976"/>
                    <a:pt x="17719" y="18904"/>
                    <a:pt x="19178" y="195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3" name="Shape 1442"/>
            <p:cNvSpPr/>
            <p:nvPr/>
          </p:nvSpPr>
          <p:spPr>
            <a:xfrm>
              <a:off x="3226486" y="2994101"/>
              <a:ext cx="1507662" cy="1133040"/>
            </a:xfrm>
            <a:custGeom>
              <a:avLst/>
              <a:gdLst/>
              <a:ahLst/>
              <a:cxnLst>
                <a:cxn ang="0">
                  <a:pos x="wd2" y="hd2"/>
                </a:cxn>
                <a:cxn ang="5400000">
                  <a:pos x="wd2" y="hd2"/>
                </a:cxn>
                <a:cxn ang="10800000">
                  <a:pos x="wd2" y="hd2"/>
                </a:cxn>
                <a:cxn ang="16200000">
                  <a:pos x="wd2" y="hd2"/>
                </a:cxn>
              </a:cxnLst>
              <a:rect l="0" t="0" r="r" b="b"/>
              <a:pathLst>
                <a:path w="21352" h="21262" extrusionOk="0">
                  <a:moveTo>
                    <a:pt x="5710" y="11576"/>
                  </a:moveTo>
                  <a:cubicBezTo>
                    <a:pt x="6698" y="8629"/>
                    <a:pt x="8149" y="5247"/>
                    <a:pt x="10670" y="4029"/>
                  </a:cubicBezTo>
                  <a:cubicBezTo>
                    <a:pt x="13039" y="2724"/>
                    <a:pt x="16479" y="3585"/>
                    <a:pt x="17930" y="7135"/>
                  </a:cubicBezTo>
                  <a:cubicBezTo>
                    <a:pt x="19525" y="10576"/>
                    <a:pt x="18368" y="14953"/>
                    <a:pt x="16331" y="17019"/>
                  </a:cubicBezTo>
                  <a:cubicBezTo>
                    <a:pt x="14274" y="19303"/>
                    <a:pt x="11337" y="19277"/>
                    <a:pt x="8918" y="18937"/>
                  </a:cubicBezTo>
                  <a:cubicBezTo>
                    <a:pt x="6417" y="18494"/>
                    <a:pt x="4518" y="18599"/>
                    <a:pt x="3232" y="18989"/>
                  </a:cubicBezTo>
                  <a:cubicBezTo>
                    <a:pt x="1948" y="19346"/>
                    <a:pt x="1277" y="19988"/>
                    <a:pt x="1262" y="19886"/>
                  </a:cubicBezTo>
                  <a:cubicBezTo>
                    <a:pt x="1203" y="19818"/>
                    <a:pt x="1958" y="19369"/>
                    <a:pt x="2834" y="18074"/>
                  </a:cubicBezTo>
                  <a:cubicBezTo>
                    <a:pt x="3731" y="16794"/>
                    <a:pt x="4750" y="14668"/>
                    <a:pt x="5710" y="11576"/>
                  </a:cubicBezTo>
                  <a:close/>
                  <a:moveTo>
                    <a:pt x="8717" y="20158"/>
                  </a:moveTo>
                  <a:cubicBezTo>
                    <a:pt x="10208" y="20646"/>
                    <a:pt x="11747" y="21252"/>
                    <a:pt x="13358" y="21260"/>
                  </a:cubicBezTo>
                  <a:cubicBezTo>
                    <a:pt x="14955" y="21290"/>
                    <a:pt x="16625" y="20723"/>
                    <a:pt x="18040" y="19357"/>
                  </a:cubicBezTo>
                  <a:cubicBezTo>
                    <a:pt x="19452" y="18016"/>
                    <a:pt x="20610" y="15876"/>
                    <a:pt x="21095" y="13302"/>
                  </a:cubicBezTo>
                  <a:cubicBezTo>
                    <a:pt x="21586" y="10753"/>
                    <a:pt x="21404" y="7770"/>
                    <a:pt x="20291" y="5329"/>
                  </a:cubicBezTo>
                  <a:cubicBezTo>
                    <a:pt x="19252" y="2831"/>
                    <a:pt x="17393" y="1131"/>
                    <a:pt x="15482" y="421"/>
                  </a:cubicBezTo>
                  <a:cubicBezTo>
                    <a:pt x="13557" y="-310"/>
                    <a:pt x="11580" y="-51"/>
                    <a:pt x="9997" y="899"/>
                  </a:cubicBezTo>
                  <a:cubicBezTo>
                    <a:pt x="8397" y="1840"/>
                    <a:pt x="7191" y="3472"/>
                    <a:pt x="6412" y="5319"/>
                  </a:cubicBezTo>
                  <a:cubicBezTo>
                    <a:pt x="5612" y="7172"/>
                    <a:pt x="5239" y="9241"/>
                    <a:pt x="4812" y="11196"/>
                  </a:cubicBezTo>
                  <a:cubicBezTo>
                    <a:pt x="4122" y="15142"/>
                    <a:pt x="3090" y="17657"/>
                    <a:pt x="1944" y="19011"/>
                  </a:cubicBezTo>
                  <a:cubicBezTo>
                    <a:pt x="800" y="20368"/>
                    <a:pt x="-14" y="20823"/>
                    <a:pt x="1" y="20851"/>
                  </a:cubicBezTo>
                  <a:cubicBezTo>
                    <a:pt x="12" y="20882"/>
                    <a:pt x="716" y="20176"/>
                    <a:pt x="2174" y="19556"/>
                  </a:cubicBezTo>
                  <a:cubicBezTo>
                    <a:pt x="3633" y="18904"/>
                    <a:pt x="5793" y="18976"/>
                    <a:pt x="8717" y="2015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sp>
          <p:nvSpPr>
            <p:cNvPr id="14" name="Shape 1443"/>
            <p:cNvSpPr/>
            <p:nvPr/>
          </p:nvSpPr>
          <p:spPr>
            <a:xfrm>
              <a:off x="1854714" y="4001618"/>
              <a:ext cx="1507651" cy="1133050"/>
            </a:xfrm>
            <a:custGeom>
              <a:avLst/>
              <a:gdLst/>
              <a:ahLst/>
              <a:cxnLst>
                <a:cxn ang="0">
                  <a:pos x="wd2" y="hd2"/>
                </a:cxn>
                <a:cxn ang="5400000">
                  <a:pos x="wd2" y="hd2"/>
                </a:cxn>
                <a:cxn ang="10800000">
                  <a:pos x="wd2" y="hd2"/>
                </a:cxn>
                <a:cxn ang="16200000">
                  <a:pos x="wd2" y="hd2"/>
                </a:cxn>
              </a:cxnLst>
              <a:rect l="0" t="0" r="r" b="b"/>
              <a:pathLst>
                <a:path w="21352" h="21262" extrusionOk="0">
                  <a:moveTo>
                    <a:pt x="18120" y="2272"/>
                  </a:moveTo>
                  <a:cubicBezTo>
                    <a:pt x="19404" y="1914"/>
                    <a:pt x="20075" y="1273"/>
                    <a:pt x="20090" y="1375"/>
                  </a:cubicBezTo>
                  <a:cubicBezTo>
                    <a:pt x="20149" y="1442"/>
                    <a:pt x="19394" y="1892"/>
                    <a:pt x="18518" y="3186"/>
                  </a:cubicBezTo>
                  <a:cubicBezTo>
                    <a:pt x="17621" y="4467"/>
                    <a:pt x="16602" y="6593"/>
                    <a:pt x="15642" y="9685"/>
                  </a:cubicBezTo>
                  <a:cubicBezTo>
                    <a:pt x="14654" y="12631"/>
                    <a:pt x="13203" y="16014"/>
                    <a:pt x="10682" y="17232"/>
                  </a:cubicBezTo>
                  <a:cubicBezTo>
                    <a:pt x="8313" y="18536"/>
                    <a:pt x="4873" y="17676"/>
                    <a:pt x="3422" y="14126"/>
                  </a:cubicBezTo>
                  <a:cubicBezTo>
                    <a:pt x="1827" y="10685"/>
                    <a:pt x="2985" y="6308"/>
                    <a:pt x="5021" y="4241"/>
                  </a:cubicBezTo>
                  <a:cubicBezTo>
                    <a:pt x="7078" y="1957"/>
                    <a:pt x="10015" y="1983"/>
                    <a:pt x="12434" y="2323"/>
                  </a:cubicBezTo>
                  <a:cubicBezTo>
                    <a:pt x="14935" y="2767"/>
                    <a:pt x="16834" y="2662"/>
                    <a:pt x="18120" y="2272"/>
                  </a:cubicBezTo>
                  <a:close/>
                  <a:moveTo>
                    <a:pt x="19418" y="2256"/>
                  </a:moveTo>
                  <a:cubicBezTo>
                    <a:pt x="20552" y="893"/>
                    <a:pt x="21366" y="437"/>
                    <a:pt x="21351" y="409"/>
                  </a:cubicBezTo>
                  <a:cubicBezTo>
                    <a:pt x="21341" y="378"/>
                    <a:pt x="20635" y="1085"/>
                    <a:pt x="19177" y="1720"/>
                  </a:cubicBezTo>
                  <a:cubicBezTo>
                    <a:pt x="17719" y="2357"/>
                    <a:pt x="15559" y="2284"/>
                    <a:pt x="12635" y="1103"/>
                  </a:cubicBezTo>
                  <a:cubicBezTo>
                    <a:pt x="11144" y="615"/>
                    <a:pt x="9605" y="9"/>
                    <a:pt x="7994" y="1"/>
                  </a:cubicBezTo>
                  <a:cubicBezTo>
                    <a:pt x="6397" y="-29"/>
                    <a:pt x="4728" y="538"/>
                    <a:pt x="3312" y="1904"/>
                  </a:cubicBezTo>
                  <a:cubicBezTo>
                    <a:pt x="1901" y="3245"/>
                    <a:pt x="742" y="5385"/>
                    <a:pt x="258" y="7959"/>
                  </a:cubicBezTo>
                  <a:cubicBezTo>
                    <a:pt x="-234" y="10507"/>
                    <a:pt x="-52" y="13490"/>
                    <a:pt x="1061" y="15932"/>
                  </a:cubicBezTo>
                  <a:cubicBezTo>
                    <a:pt x="2100" y="18429"/>
                    <a:pt x="3959" y="20130"/>
                    <a:pt x="5870" y="20840"/>
                  </a:cubicBezTo>
                  <a:cubicBezTo>
                    <a:pt x="7795" y="21571"/>
                    <a:pt x="9773" y="21312"/>
                    <a:pt x="11355" y="20363"/>
                  </a:cubicBezTo>
                  <a:cubicBezTo>
                    <a:pt x="12955" y="19421"/>
                    <a:pt x="14161" y="17789"/>
                    <a:pt x="14940" y="15942"/>
                  </a:cubicBezTo>
                  <a:cubicBezTo>
                    <a:pt x="15740" y="14089"/>
                    <a:pt x="16113" y="12020"/>
                    <a:pt x="16540" y="10065"/>
                  </a:cubicBezTo>
                  <a:cubicBezTo>
                    <a:pt x="17230" y="6119"/>
                    <a:pt x="18262" y="3604"/>
                    <a:pt x="19418" y="22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3" name="Group 4"/>
          <p:cNvGrpSpPr/>
          <p:nvPr/>
        </p:nvGrpSpPr>
        <p:grpSpPr>
          <a:xfrm>
            <a:off x="1956024" y="2797004"/>
            <a:ext cx="905943" cy="1313216"/>
            <a:chOff x="2722728" y="3979767"/>
            <a:chExt cx="1141551" cy="1654490"/>
          </a:xfrm>
          <a:solidFill>
            <a:schemeClr val="accent4"/>
          </a:solidFill>
        </p:grpSpPr>
        <p:sp>
          <p:nvSpPr>
            <p:cNvPr id="16" name="Shape 1475"/>
            <p:cNvSpPr/>
            <p:nvPr/>
          </p:nvSpPr>
          <p:spPr>
            <a:xfrm>
              <a:off x="2722728" y="3979767"/>
              <a:ext cx="1141551" cy="1654490"/>
            </a:xfrm>
            <a:custGeom>
              <a:avLst/>
              <a:gdLst/>
              <a:ahLst/>
              <a:cxnLst>
                <a:cxn ang="0">
                  <a:pos x="wd2" y="hd2"/>
                </a:cxn>
                <a:cxn ang="5400000">
                  <a:pos x="wd2" y="hd2"/>
                </a:cxn>
                <a:cxn ang="10800000">
                  <a:pos x="wd2" y="hd2"/>
                </a:cxn>
                <a:cxn ang="16200000">
                  <a:pos x="wd2" y="hd2"/>
                </a:cxn>
              </a:cxnLst>
              <a:rect l="0" t="0" r="r" b="b"/>
              <a:pathLst>
                <a:path w="21221" h="21560" extrusionOk="0">
                  <a:moveTo>
                    <a:pt x="14822" y="7771"/>
                  </a:moveTo>
                  <a:cubicBezTo>
                    <a:pt x="16702" y="9581"/>
                    <a:pt x="18651" y="11912"/>
                    <a:pt x="18041" y="14344"/>
                  </a:cubicBezTo>
                  <a:cubicBezTo>
                    <a:pt x="17605" y="16684"/>
                    <a:pt x="14610" y="19126"/>
                    <a:pt x="10611" y="19050"/>
                  </a:cubicBezTo>
                  <a:cubicBezTo>
                    <a:pt x="6612" y="19126"/>
                    <a:pt x="3617" y="16684"/>
                    <a:pt x="3181" y="14344"/>
                  </a:cubicBezTo>
                  <a:cubicBezTo>
                    <a:pt x="2572" y="11912"/>
                    <a:pt x="4521" y="9581"/>
                    <a:pt x="6401" y="7771"/>
                  </a:cubicBezTo>
                  <a:cubicBezTo>
                    <a:pt x="8423" y="5931"/>
                    <a:pt x="9579" y="4382"/>
                    <a:pt x="10089" y="3222"/>
                  </a:cubicBezTo>
                  <a:cubicBezTo>
                    <a:pt x="10624" y="2075"/>
                    <a:pt x="10514" y="1317"/>
                    <a:pt x="10611" y="1341"/>
                  </a:cubicBezTo>
                  <a:cubicBezTo>
                    <a:pt x="10708" y="1317"/>
                    <a:pt x="10598" y="2075"/>
                    <a:pt x="11134" y="3222"/>
                  </a:cubicBezTo>
                  <a:cubicBezTo>
                    <a:pt x="11644" y="4382"/>
                    <a:pt x="12800" y="5931"/>
                    <a:pt x="14822" y="7771"/>
                  </a:cubicBezTo>
                  <a:close/>
                  <a:moveTo>
                    <a:pt x="5485" y="7186"/>
                  </a:moveTo>
                  <a:cubicBezTo>
                    <a:pt x="4088" y="8206"/>
                    <a:pt x="2558" y="9222"/>
                    <a:pt x="1493" y="10503"/>
                  </a:cubicBezTo>
                  <a:cubicBezTo>
                    <a:pt x="420" y="11765"/>
                    <a:pt x="-189" y="13292"/>
                    <a:pt x="53" y="14894"/>
                  </a:cubicBezTo>
                  <a:cubicBezTo>
                    <a:pt x="278" y="16485"/>
                    <a:pt x="1353" y="18151"/>
                    <a:pt x="3244" y="19431"/>
                  </a:cubicBezTo>
                  <a:cubicBezTo>
                    <a:pt x="5108" y="20707"/>
                    <a:pt x="7786" y="21598"/>
                    <a:pt x="10611" y="21559"/>
                  </a:cubicBezTo>
                  <a:cubicBezTo>
                    <a:pt x="13436" y="21598"/>
                    <a:pt x="16115" y="20707"/>
                    <a:pt x="17979" y="19431"/>
                  </a:cubicBezTo>
                  <a:cubicBezTo>
                    <a:pt x="19869" y="18150"/>
                    <a:pt x="20944" y="16485"/>
                    <a:pt x="21169" y="14894"/>
                  </a:cubicBezTo>
                  <a:cubicBezTo>
                    <a:pt x="21411" y="13292"/>
                    <a:pt x="20803" y="11765"/>
                    <a:pt x="19729" y="10502"/>
                  </a:cubicBezTo>
                  <a:cubicBezTo>
                    <a:pt x="18664" y="9222"/>
                    <a:pt x="17134" y="8205"/>
                    <a:pt x="15737" y="7186"/>
                  </a:cubicBezTo>
                  <a:cubicBezTo>
                    <a:pt x="12805" y="5267"/>
                    <a:pt x="11324" y="3571"/>
                    <a:pt x="10914" y="2188"/>
                  </a:cubicBezTo>
                  <a:cubicBezTo>
                    <a:pt x="10501" y="805"/>
                    <a:pt x="10645" y="-2"/>
                    <a:pt x="10611" y="0"/>
                  </a:cubicBezTo>
                  <a:cubicBezTo>
                    <a:pt x="10578" y="-2"/>
                    <a:pt x="10721" y="805"/>
                    <a:pt x="10296" y="2182"/>
                  </a:cubicBezTo>
                  <a:cubicBezTo>
                    <a:pt x="9898" y="3571"/>
                    <a:pt x="8418" y="5267"/>
                    <a:pt x="5485" y="718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17" name="Shape 1477"/>
            <p:cNvSpPr/>
            <p:nvPr/>
          </p:nvSpPr>
          <p:spPr>
            <a:xfrm>
              <a:off x="3098779" y="4858527"/>
              <a:ext cx="389449" cy="348349"/>
            </a:xfrm>
            <a:custGeom>
              <a:avLst/>
              <a:gdLst/>
              <a:ahLst/>
              <a:cxnLst>
                <a:cxn ang="0">
                  <a:pos x="wd2" y="hd2"/>
                </a:cxn>
                <a:cxn ang="5400000">
                  <a:pos x="wd2" y="hd2"/>
                </a:cxn>
                <a:cxn ang="10800000">
                  <a:pos x="wd2" y="hd2"/>
                </a:cxn>
                <a:cxn ang="16200000">
                  <a:pos x="wd2" y="hd2"/>
                </a:cxn>
              </a:cxnLst>
              <a:rect l="0" t="0" r="r" b="b"/>
              <a:pathLst>
                <a:path w="21177" h="21458" extrusionOk="0">
                  <a:moveTo>
                    <a:pt x="20906" y="11130"/>
                  </a:moveTo>
                  <a:lnTo>
                    <a:pt x="11466" y="425"/>
                  </a:lnTo>
                  <a:cubicBezTo>
                    <a:pt x="10983" y="-142"/>
                    <a:pt x="10193" y="-142"/>
                    <a:pt x="9710" y="425"/>
                  </a:cubicBezTo>
                  <a:lnTo>
                    <a:pt x="271" y="11130"/>
                  </a:lnTo>
                  <a:cubicBezTo>
                    <a:pt x="-212" y="11696"/>
                    <a:pt x="-32" y="12160"/>
                    <a:pt x="671" y="12160"/>
                  </a:cubicBezTo>
                  <a:lnTo>
                    <a:pt x="2638" y="12160"/>
                  </a:lnTo>
                  <a:lnTo>
                    <a:pt x="2638" y="20381"/>
                  </a:lnTo>
                  <a:cubicBezTo>
                    <a:pt x="2638" y="20976"/>
                    <a:pt x="2661" y="21458"/>
                    <a:pt x="3609" y="21458"/>
                  </a:cubicBezTo>
                  <a:lnTo>
                    <a:pt x="8190" y="21458"/>
                  </a:lnTo>
                  <a:lnTo>
                    <a:pt x="8190" y="13214"/>
                  </a:lnTo>
                  <a:lnTo>
                    <a:pt x="12986" y="13214"/>
                  </a:lnTo>
                  <a:lnTo>
                    <a:pt x="12986" y="21458"/>
                  </a:lnTo>
                  <a:lnTo>
                    <a:pt x="17795" y="21458"/>
                  </a:lnTo>
                  <a:cubicBezTo>
                    <a:pt x="18518" y="21458"/>
                    <a:pt x="18538" y="20976"/>
                    <a:pt x="18538" y="20381"/>
                  </a:cubicBezTo>
                  <a:lnTo>
                    <a:pt x="18538" y="12160"/>
                  </a:lnTo>
                  <a:lnTo>
                    <a:pt x="20505" y="12160"/>
                  </a:lnTo>
                  <a:cubicBezTo>
                    <a:pt x="21208" y="12160"/>
                    <a:pt x="21388" y="11696"/>
                    <a:pt x="20906" y="1113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4" name="Group 1"/>
          <p:cNvGrpSpPr/>
          <p:nvPr/>
        </p:nvGrpSpPr>
        <p:grpSpPr>
          <a:xfrm>
            <a:off x="1956024" y="1614805"/>
            <a:ext cx="905943" cy="1313202"/>
            <a:chOff x="2722728" y="2490343"/>
            <a:chExt cx="1141551" cy="1654472"/>
          </a:xfrm>
          <a:solidFill>
            <a:schemeClr val="accent1"/>
          </a:solidFill>
        </p:grpSpPr>
        <p:sp>
          <p:nvSpPr>
            <p:cNvPr id="19" name="Shape 1445"/>
            <p:cNvSpPr/>
            <p:nvPr/>
          </p:nvSpPr>
          <p:spPr>
            <a:xfrm>
              <a:off x="2722728" y="2490343"/>
              <a:ext cx="1141551" cy="1654472"/>
            </a:xfrm>
            <a:custGeom>
              <a:avLst/>
              <a:gdLst/>
              <a:ahLst/>
              <a:cxnLst>
                <a:cxn ang="0">
                  <a:pos x="wd2" y="hd2"/>
                </a:cxn>
                <a:cxn ang="5400000">
                  <a:pos x="wd2" y="hd2"/>
                </a:cxn>
                <a:cxn ang="10800000">
                  <a:pos x="wd2" y="hd2"/>
                </a:cxn>
                <a:cxn ang="16200000">
                  <a:pos x="wd2" y="hd2"/>
                </a:cxn>
              </a:cxnLst>
              <a:rect l="0" t="0" r="r" b="b"/>
              <a:pathLst>
                <a:path w="21221" h="21560" extrusionOk="0">
                  <a:moveTo>
                    <a:pt x="11134" y="18338"/>
                  </a:moveTo>
                  <a:cubicBezTo>
                    <a:pt x="10598" y="19485"/>
                    <a:pt x="10708" y="20243"/>
                    <a:pt x="10611" y="20219"/>
                  </a:cubicBezTo>
                  <a:cubicBezTo>
                    <a:pt x="10514" y="20243"/>
                    <a:pt x="10624" y="19485"/>
                    <a:pt x="10089" y="18338"/>
                  </a:cubicBezTo>
                  <a:cubicBezTo>
                    <a:pt x="9579" y="17179"/>
                    <a:pt x="8423" y="15629"/>
                    <a:pt x="6401" y="13789"/>
                  </a:cubicBezTo>
                  <a:cubicBezTo>
                    <a:pt x="4521" y="11980"/>
                    <a:pt x="2572" y="9649"/>
                    <a:pt x="3181" y="7216"/>
                  </a:cubicBezTo>
                  <a:cubicBezTo>
                    <a:pt x="3617" y="4876"/>
                    <a:pt x="6612" y="2434"/>
                    <a:pt x="10611" y="2510"/>
                  </a:cubicBezTo>
                  <a:cubicBezTo>
                    <a:pt x="14610" y="2434"/>
                    <a:pt x="17605" y="4876"/>
                    <a:pt x="18041" y="7216"/>
                  </a:cubicBezTo>
                  <a:cubicBezTo>
                    <a:pt x="18651" y="9649"/>
                    <a:pt x="16702" y="11980"/>
                    <a:pt x="14822" y="13789"/>
                  </a:cubicBezTo>
                  <a:cubicBezTo>
                    <a:pt x="12800" y="15629"/>
                    <a:pt x="11644" y="17179"/>
                    <a:pt x="11134" y="18338"/>
                  </a:cubicBezTo>
                  <a:close/>
                  <a:moveTo>
                    <a:pt x="10296" y="19378"/>
                  </a:moveTo>
                  <a:cubicBezTo>
                    <a:pt x="10721" y="20755"/>
                    <a:pt x="10578" y="21562"/>
                    <a:pt x="10611" y="21560"/>
                  </a:cubicBezTo>
                  <a:cubicBezTo>
                    <a:pt x="10645" y="21562"/>
                    <a:pt x="10501" y="20755"/>
                    <a:pt x="10914" y="19372"/>
                  </a:cubicBezTo>
                  <a:cubicBezTo>
                    <a:pt x="11324" y="17989"/>
                    <a:pt x="12805" y="16293"/>
                    <a:pt x="15737" y="14374"/>
                  </a:cubicBezTo>
                  <a:cubicBezTo>
                    <a:pt x="17134" y="13355"/>
                    <a:pt x="18664" y="12339"/>
                    <a:pt x="19729" y="11058"/>
                  </a:cubicBezTo>
                  <a:cubicBezTo>
                    <a:pt x="20803" y="9796"/>
                    <a:pt x="21411" y="8268"/>
                    <a:pt x="21169" y="6666"/>
                  </a:cubicBezTo>
                  <a:cubicBezTo>
                    <a:pt x="20944" y="5076"/>
                    <a:pt x="19869" y="3410"/>
                    <a:pt x="17979" y="2130"/>
                  </a:cubicBezTo>
                  <a:cubicBezTo>
                    <a:pt x="16115" y="853"/>
                    <a:pt x="13436" y="-38"/>
                    <a:pt x="10611" y="1"/>
                  </a:cubicBezTo>
                  <a:cubicBezTo>
                    <a:pt x="7786" y="-38"/>
                    <a:pt x="5108" y="853"/>
                    <a:pt x="3244" y="2129"/>
                  </a:cubicBezTo>
                  <a:cubicBezTo>
                    <a:pt x="1353" y="3410"/>
                    <a:pt x="278" y="5075"/>
                    <a:pt x="53" y="6666"/>
                  </a:cubicBezTo>
                  <a:cubicBezTo>
                    <a:pt x="-189" y="8268"/>
                    <a:pt x="420" y="9795"/>
                    <a:pt x="1493" y="11057"/>
                  </a:cubicBezTo>
                  <a:cubicBezTo>
                    <a:pt x="2558" y="12339"/>
                    <a:pt x="4088" y="13355"/>
                    <a:pt x="5485" y="14374"/>
                  </a:cubicBezTo>
                  <a:cubicBezTo>
                    <a:pt x="8418" y="16293"/>
                    <a:pt x="9898" y="17990"/>
                    <a:pt x="10296" y="1937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20" name="Shape 1446"/>
            <p:cNvSpPr/>
            <p:nvPr/>
          </p:nvSpPr>
          <p:spPr>
            <a:xfrm>
              <a:off x="3091150" y="2919597"/>
              <a:ext cx="404706" cy="404706"/>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5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1"/>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5" name="Group 6"/>
          <p:cNvGrpSpPr/>
          <p:nvPr/>
        </p:nvGrpSpPr>
        <p:grpSpPr>
          <a:xfrm>
            <a:off x="2355810" y="2014651"/>
            <a:ext cx="1196491" cy="899326"/>
            <a:chOff x="3226486" y="2994101"/>
            <a:chExt cx="1507662" cy="1133040"/>
          </a:xfrm>
          <a:solidFill>
            <a:schemeClr val="accent2"/>
          </a:solidFill>
        </p:grpSpPr>
        <p:sp>
          <p:nvSpPr>
            <p:cNvPr id="22" name="Shape 1467"/>
            <p:cNvSpPr/>
            <p:nvPr/>
          </p:nvSpPr>
          <p:spPr>
            <a:xfrm>
              <a:off x="3226486" y="2994101"/>
              <a:ext cx="1507662" cy="1133040"/>
            </a:xfrm>
            <a:custGeom>
              <a:avLst/>
              <a:gdLst/>
              <a:ahLst/>
              <a:cxnLst>
                <a:cxn ang="0">
                  <a:pos x="wd2" y="hd2"/>
                </a:cxn>
                <a:cxn ang="5400000">
                  <a:pos x="wd2" y="hd2"/>
                </a:cxn>
                <a:cxn ang="10800000">
                  <a:pos x="wd2" y="hd2"/>
                </a:cxn>
                <a:cxn ang="16200000">
                  <a:pos x="wd2" y="hd2"/>
                </a:cxn>
              </a:cxnLst>
              <a:rect l="0" t="0" r="r" b="b"/>
              <a:pathLst>
                <a:path w="21352" h="21262" extrusionOk="0">
                  <a:moveTo>
                    <a:pt x="5710" y="11576"/>
                  </a:moveTo>
                  <a:cubicBezTo>
                    <a:pt x="6698" y="8629"/>
                    <a:pt x="8149" y="5247"/>
                    <a:pt x="10670" y="4029"/>
                  </a:cubicBezTo>
                  <a:cubicBezTo>
                    <a:pt x="13039" y="2724"/>
                    <a:pt x="16479" y="3585"/>
                    <a:pt x="17930" y="7135"/>
                  </a:cubicBezTo>
                  <a:cubicBezTo>
                    <a:pt x="19525" y="10576"/>
                    <a:pt x="18368" y="14953"/>
                    <a:pt x="16331" y="17019"/>
                  </a:cubicBezTo>
                  <a:cubicBezTo>
                    <a:pt x="14274" y="19303"/>
                    <a:pt x="11337" y="19277"/>
                    <a:pt x="8918" y="18937"/>
                  </a:cubicBezTo>
                  <a:cubicBezTo>
                    <a:pt x="6417" y="18494"/>
                    <a:pt x="4518" y="18599"/>
                    <a:pt x="3232" y="18989"/>
                  </a:cubicBezTo>
                  <a:cubicBezTo>
                    <a:pt x="1948" y="19346"/>
                    <a:pt x="1277" y="19988"/>
                    <a:pt x="1262" y="19886"/>
                  </a:cubicBezTo>
                  <a:cubicBezTo>
                    <a:pt x="1203" y="19818"/>
                    <a:pt x="1958" y="19369"/>
                    <a:pt x="2834" y="18074"/>
                  </a:cubicBezTo>
                  <a:cubicBezTo>
                    <a:pt x="3731" y="16794"/>
                    <a:pt x="4750" y="14668"/>
                    <a:pt x="5710" y="11576"/>
                  </a:cubicBezTo>
                  <a:close/>
                  <a:moveTo>
                    <a:pt x="8717" y="20158"/>
                  </a:moveTo>
                  <a:cubicBezTo>
                    <a:pt x="10208" y="20646"/>
                    <a:pt x="11747" y="21252"/>
                    <a:pt x="13358" y="21260"/>
                  </a:cubicBezTo>
                  <a:cubicBezTo>
                    <a:pt x="14955" y="21290"/>
                    <a:pt x="16625" y="20723"/>
                    <a:pt x="18040" y="19357"/>
                  </a:cubicBezTo>
                  <a:cubicBezTo>
                    <a:pt x="19452" y="18016"/>
                    <a:pt x="20610" y="15876"/>
                    <a:pt x="21095" y="13302"/>
                  </a:cubicBezTo>
                  <a:cubicBezTo>
                    <a:pt x="21586" y="10753"/>
                    <a:pt x="21404" y="7770"/>
                    <a:pt x="20291" y="5329"/>
                  </a:cubicBezTo>
                  <a:cubicBezTo>
                    <a:pt x="19252" y="2831"/>
                    <a:pt x="17393" y="1131"/>
                    <a:pt x="15482" y="421"/>
                  </a:cubicBezTo>
                  <a:cubicBezTo>
                    <a:pt x="13557" y="-310"/>
                    <a:pt x="11580" y="-51"/>
                    <a:pt x="9997" y="899"/>
                  </a:cubicBezTo>
                  <a:cubicBezTo>
                    <a:pt x="8397" y="1840"/>
                    <a:pt x="7191" y="3472"/>
                    <a:pt x="6412" y="5319"/>
                  </a:cubicBezTo>
                  <a:cubicBezTo>
                    <a:pt x="5612" y="7172"/>
                    <a:pt x="5239" y="9241"/>
                    <a:pt x="4812" y="11196"/>
                  </a:cubicBezTo>
                  <a:cubicBezTo>
                    <a:pt x="4122" y="15142"/>
                    <a:pt x="3090" y="17657"/>
                    <a:pt x="1944" y="19011"/>
                  </a:cubicBezTo>
                  <a:cubicBezTo>
                    <a:pt x="800" y="20368"/>
                    <a:pt x="-14" y="20823"/>
                    <a:pt x="1" y="20851"/>
                  </a:cubicBezTo>
                  <a:cubicBezTo>
                    <a:pt x="12" y="20882"/>
                    <a:pt x="716" y="20176"/>
                    <a:pt x="2174" y="19556"/>
                  </a:cubicBezTo>
                  <a:cubicBezTo>
                    <a:pt x="3633" y="18904"/>
                    <a:pt x="5793" y="18976"/>
                    <a:pt x="8717" y="20158"/>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23" name="Shape 1469"/>
            <p:cNvSpPr/>
            <p:nvPr/>
          </p:nvSpPr>
          <p:spPr>
            <a:xfrm>
              <a:off x="3933243" y="3412540"/>
              <a:ext cx="302462" cy="296162"/>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6" name="Group 5"/>
          <p:cNvGrpSpPr/>
          <p:nvPr/>
        </p:nvGrpSpPr>
        <p:grpSpPr>
          <a:xfrm>
            <a:off x="2355809" y="2814348"/>
            <a:ext cx="1196486" cy="899329"/>
            <a:chOff x="3226486" y="4001618"/>
            <a:chExt cx="1507655" cy="1133044"/>
          </a:xfrm>
          <a:solidFill>
            <a:schemeClr val="accent3"/>
          </a:solidFill>
        </p:grpSpPr>
        <p:sp>
          <p:nvSpPr>
            <p:cNvPr id="25" name="Shape 1471"/>
            <p:cNvSpPr/>
            <p:nvPr/>
          </p:nvSpPr>
          <p:spPr>
            <a:xfrm>
              <a:off x="3226486" y="4001618"/>
              <a:ext cx="1507655" cy="1133044"/>
            </a:xfrm>
            <a:custGeom>
              <a:avLst/>
              <a:gdLst/>
              <a:ahLst/>
              <a:cxnLst>
                <a:cxn ang="0">
                  <a:pos x="wd2" y="hd2"/>
                </a:cxn>
                <a:cxn ang="5400000">
                  <a:pos x="wd2" y="hd2"/>
                </a:cxn>
                <a:cxn ang="10800000">
                  <a:pos x="wd2" y="hd2"/>
                </a:cxn>
                <a:cxn ang="16200000">
                  <a:pos x="wd2" y="hd2"/>
                </a:cxn>
              </a:cxnLst>
              <a:rect l="0" t="0" r="r" b="b"/>
              <a:pathLst>
                <a:path w="21352" h="21262" extrusionOk="0">
                  <a:moveTo>
                    <a:pt x="8917" y="2323"/>
                  </a:moveTo>
                  <a:cubicBezTo>
                    <a:pt x="11336" y="1983"/>
                    <a:pt x="14273" y="1957"/>
                    <a:pt x="16329" y="4241"/>
                  </a:cubicBezTo>
                  <a:cubicBezTo>
                    <a:pt x="18366" y="6308"/>
                    <a:pt x="19524" y="10685"/>
                    <a:pt x="17928" y="14126"/>
                  </a:cubicBezTo>
                  <a:cubicBezTo>
                    <a:pt x="16478" y="17676"/>
                    <a:pt x="13038" y="18536"/>
                    <a:pt x="10669" y="17232"/>
                  </a:cubicBezTo>
                  <a:cubicBezTo>
                    <a:pt x="8148" y="16014"/>
                    <a:pt x="6697" y="12631"/>
                    <a:pt x="5709" y="9685"/>
                  </a:cubicBezTo>
                  <a:cubicBezTo>
                    <a:pt x="4749" y="6593"/>
                    <a:pt x="3730" y="4467"/>
                    <a:pt x="2833" y="3186"/>
                  </a:cubicBezTo>
                  <a:cubicBezTo>
                    <a:pt x="1957" y="1892"/>
                    <a:pt x="1202" y="1442"/>
                    <a:pt x="1261" y="1375"/>
                  </a:cubicBezTo>
                  <a:cubicBezTo>
                    <a:pt x="1276" y="1273"/>
                    <a:pt x="1947" y="1914"/>
                    <a:pt x="3231" y="2272"/>
                  </a:cubicBezTo>
                  <a:cubicBezTo>
                    <a:pt x="4517" y="2661"/>
                    <a:pt x="6416" y="2767"/>
                    <a:pt x="8917" y="2323"/>
                  </a:cubicBezTo>
                  <a:close/>
                  <a:moveTo>
                    <a:pt x="4811" y="10065"/>
                  </a:moveTo>
                  <a:cubicBezTo>
                    <a:pt x="5238" y="12020"/>
                    <a:pt x="5611" y="14089"/>
                    <a:pt x="6411" y="15942"/>
                  </a:cubicBezTo>
                  <a:cubicBezTo>
                    <a:pt x="7190" y="17789"/>
                    <a:pt x="8396" y="19421"/>
                    <a:pt x="9996" y="20363"/>
                  </a:cubicBezTo>
                  <a:cubicBezTo>
                    <a:pt x="11578" y="21312"/>
                    <a:pt x="13556" y="21571"/>
                    <a:pt x="15481" y="20840"/>
                  </a:cubicBezTo>
                  <a:cubicBezTo>
                    <a:pt x="17392" y="20130"/>
                    <a:pt x="19251" y="18429"/>
                    <a:pt x="20290" y="15932"/>
                  </a:cubicBezTo>
                  <a:cubicBezTo>
                    <a:pt x="21403" y="13490"/>
                    <a:pt x="21585" y="10507"/>
                    <a:pt x="21093" y="7959"/>
                  </a:cubicBezTo>
                  <a:cubicBezTo>
                    <a:pt x="20609" y="5385"/>
                    <a:pt x="19450" y="3245"/>
                    <a:pt x="18039" y="1904"/>
                  </a:cubicBezTo>
                  <a:cubicBezTo>
                    <a:pt x="16623" y="538"/>
                    <a:pt x="14954" y="-29"/>
                    <a:pt x="13357" y="1"/>
                  </a:cubicBezTo>
                  <a:cubicBezTo>
                    <a:pt x="11746" y="9"/>
                    <a:pt x="10207" y="615"/>
                    <a:pt x="8716" y="1103"/>
                  </a:cubicBezTo>
                  <a:cubicBezTo>
                    <a:pt x="5792" y="2284"/>
                    <a:pt x="3632" y="2357"/>
                    <a:pt x="2174" y="1720"/>
                  </a:cubicBezTo>
                  <a:cubicBezTo>
                    <a:pt x="715" y="1085"/>
                    <a:pt x="11" y="378"/>
                    <a:pt x="0" y="409"/>
                  </a:cubicBezTo>
                  <a:cubicBezTo>
                    <a:pt x="-15" y="437"/>
                    <a:pt x="799" y="893"/>
                    <a:pt x="1933" y="2256"/>
                  </a:cubicBezTo>
                  <a:cubicBezTo>
                    <a:pt x="3089" y="3604"/>
                    <a:pt x="4121" y="6119"/>
                    <a:pt x="4811" y="10065"/>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26" name="Shape 1473"/>
            <p:cNvSpPr/>
            <p:nvPr/>
          </p:nvSpPr>
          <p:spPr>
            <a:xfrm>
              <a:off x="3882121" y="4309618"/>
              <a:ext cx="404706" cy="40470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nvGrpSpPr>
          <p:cNvPr id="7" name="Group 3"/>
          <p:cNvGrpSpPr/>
          <p:nvPr/>
        </p:nvGrpSpPr>
        <p:grpSpPr>
          <a:xfrm>
            <a:off x="1267162" y="2814348"/>
            <a:ext cx="1196482" cy="899335"/>
            <a:chOff x="1854714" y="4001618"/>
            <a:chExt cx="1507651" cy="1133051"/>
          </a:xfrm>
          <a:solidFill>
            <a:schemeClr val="accent1"/>
          </a:solidFill>
        </p:grpSpPr>
        <p:sp>
          <p:nvSpPr>
            <p:cNvPr id="28" name="Shape 1479"/>
            <p:cNvSpPr/>
            <p:nvPr/>
          </p:nvSpPr>
          <p:spPr>
            <a:xfrm>
              <a:off x="1854714" y="4001618"/>
              <a:ext cx="1507651" cy="1133051"/>
            </a:xfrm>
            <a:custGeom>
              <a:avLst/>
              <a:gdLst/>
              <a:ahLst/>
              <a:cxnLst>
                <a:cxn ang="0">
                  <a:pos x="wd2" y="hd2"/>
                </a:cxn>
                <a:cxn ang="5400000">
                  <a:pos x="wd2" y="hd2"/>
                </a:cxn>
                <a:cxn ang="10800000">
                  <a:pos x="wd2" y="hd2"/>
                </a:cxn>
                <a:cxn ang="16200000">
                  <a:pos x="wd2" y="hd2"/>
                </a:cxn>
              </a:cxnLst>
              <a:rect l="0" t="0" r="r" b="b"/>
              <a:pathLst>
                <a:path w="21352" h="21262" extrusionOk="0">
                  <a:moveTo>
                    <a:pt x="18120" y="2272"/>
                  </a:moveTo>
                  <a:cubicBezTo>
                    <a:pt x="19404" y="1914"/>
                    <a:pt x="20075" y="1273"/>
                    <a:pt x="20090" y="1375"/>
                  </a:cubicBezTo>
                  <a:cubicBezTo>
                    <a:pt x="20149" y="1442"/>
                    <a:pt x="19394" y="1892"/>
                    <a:pt x="18518" y="3186"/>
                  </a:cubicBezTo>
                  <a:cubicBezTo>
                    <a:pt x="17621" y="4467"/>
                    <a:pt x="16602" y="6593"/>
                    <a:pt x="15642" y="9685"/>
                  </a:cubicBezTo>
                  <a:cubicBezTo>
                    <a:pt x="14654" y="12631"/>
                    <a:pt x="13203" y="16014"/>
                    <a:pt x="10682" y="17232"/>
                  </a:cubicBezTo>
                  <a:cubicBezTo>
                    <a:pt x="8313" y="18536"/>
                    <a:pt x="4873" y="17676"/>
                    <a:pt x="3422" y="14126"/>
                  </a:cubicBezTo>
                  <a:cubicBezTo>
                    <a:pt x="1827" y="10685"/>
                    <a:pt x="2985" y="6308"/>
                    <a:pt x="5021" y="4241"/>
                  </a:cubicBezTo>
                  <a:cubicBezTo>
                    <a:pt x="7078" y="1957"/>
                    <a:pt x="10015" y="1983"/>
                    <a:pt x="12434" y="2323"/>
                  </a:cubicBezTo>
                  <a:cubicBezTo>
                    <a:pt x="14935" y="2767"/>
                    <a:pt x="16834" y="2662"/>
                    <a:pt x="18120" y="2272"/>
                  </a:cubicBezTo>
                  <a:close/>
                  <a:moveTo>
                    <a:pt x="19418" y="2256"/>
                  </a:moveTo>
                  <a:cubicBezTo>
                    <a:pt x="20552" y="893"/>
                    <a:pt x="21366" y="437"/>
                    <a:pt x="21351" y="409"/>
                  </a:cubicBezTo>
                  <a:cubicBezTo>
                    <a:pt x="21341" y="378"/>
                    <a:pt x="20635" y="1085"/>
                    <a:pt x="19177" y="1720"/>
                  </a:cubicBezTo>
                  <a:cubicBezTo>
                    <a:pt x="17719" y="2357"/>
                    <a:pt x="15559" y="2284"/>
                    <a:pt x="12635" y="1103"/>
                  </a:cubicBezTo>
                  <a:cubicBezTo>
                    <a:pt x="11144" y="615"/>
                    <a:pt x="9605" y="9"/>
                    <a:pt x="7994" y="1"/>
                  </a:cubicBezTo>
                  <a:cubicBezTo>
                    <a:pt x="6397" y="-29"/>
                    <a:pt x="4728" y="538"/>
                    <a:pt x="3312" y="1904"/>
                  </a:cubicBezTo>
                  <a:cubicBezTo>
                    <a:pt x="1901" y="3245"/>
                    <a:pt x="742" y="5385"/>
                    <a:pt x="258" y="7959"/>
                  </a:cubicBezTo>
                  <a:cubicBezTo>
                    <a:pt x="-234" y="10507"/>
                    <a:pt x="-52" y="13490"/>
                    <a:pt x="1061" y="15932"/>
                  </a:cubicBezTo>
                  <a:cubicBezTo>
                    <a:pt x="2100" y="18429"/>
                    <a:pt x="3959" y="20130"/>
                    <a:pt x="5870" y="20840"/>
                  </a:cubicBezTo>
                  <a:cubicBezTo>
                    <a:pt x="7795" y="21571"/>
                    <a:pt x="9773" y="21312"/>
                    <a:pt x="11355" y="20363"/>
                  </a:cubicBezTo>
                  <a:cubicBezTo>
                    <a:pt x="12955" y="19421"/>
                    <a:pt x="14161" y="17789"/>
                    <a:pt x="14940" y="15942"/>
                  </a:cubicBezTo>
                  <a:cubicBezTo>
                    <a:pt x="15740" y="14089"/>
                    <a:pt x="16113" y="12020"/>
                    <a:pt x="16540" y="10065"/>
                  </a:cubicBezTo>
                  <a:cubicBezTo>
                    <a:pt x="17230" y="6119"/>
                    <a:pt x="18262" y="3604"/>
                    <a:pt x="19418" y="22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nvGrpSpPr>
            <p:cNvPr id="8" name="Group 1483"/>
            <p:cNvGrpSpPr/>
            <p:nvPr/>
          </p:nvGrpSpPr>
          <p:grpSpPr>
            <a:xfrm>
              <a:off x="2264393" y="4342430"/>
              <a:ext cx="389449" cy="339084"/>
              <a:chOff x="0" y="0"/>
              <a:chExt cx="839414" cy="730856"/>
            </a:xfrm>
            <a:grpFill/>
          </p:grpSpPr>
          <p:sp>
            <p:nvSpPr>
              <p:cNvPr id="30" name="Shape 1481"/>
              <p:cNvSpPr/>
              <p:nvPr/>
            </p:nvSpPr>
            <p:spPr>
              <a:xfrm>
                <a:off x="37288" y="0"/>
                <a:ext cx="763886" cy="214149"/>
              </a:xfrm>
              <a:custGeom>
                <a:avLst/>
                <a:gdLst/>
                <a:ahLst/>
                <a:cxnLst>
                  <a:cxn ang="0">
                    <a:pos x="wd2" y="hd2"/>
                  </a:cxn>
                  <a:cxn ang="5400000">
                    <a:pos x="wd2" y="hd2"/>
                  </a:cxn>
                  <a:cxn ang="10800000">
                    <a:pos x="wd2" y="hd2"/>
                  </a:cxn>
                  <a:cxn ang="16200000">
                    <a:pos x="wd2" y="hd2"/>
                  </a:cxn>
                </a:cxnLst>
                <a:rect l="0" t="0" r="r" b="b"/>
                <a:pathLst>
                  <a:path w="21238" h="21600" extrusionOk="0">
                    <a:moveTo>
                      <a:pt x="499" y="21600"/>
                    </a:moveTo>
                    <a:lnTo>
                      <a:pt x="20739" y="21600"/>
                    </a:lnTo>
                    <a:cubicBezTo>
                      <a:pt x="21419" y="21600"/>
                      <a:pt x="21309" y="18973"/>
                      <a:pt x="20970" y="18547"/>
                    </a:cubicBezTo>
                    <a:cubicBezTo>
                      <a:pt x="20632" y="18117"/>
                      <a:pt x="16870" y="12960"/>
                      <a:pt x="16216" y="12960"/>
                    </a:cubicBezTo>
                    <a:lnTo>
                      <a:pt x="15143" y="12960"/>
                    </a:lnTo>
                    <a:lnTo>
                      <a:pt x="15143" y="0"/>
                    </a:lnTo>
                    <a:lnTo>
                      <a:pt x="6095" y="0"/>
                    </a:lnTo>
                    <a:lnTo>
                      <a:pt x="6095" y="12960"/>
                    </a:lnTo>
                    <a:lnTo>
                      <a:pt x="5022" y="12960"/>
                    </a:lnTo>
                    <a:cubicBezTo>
                      <a:pt x="4367" y="12960"/>
                      <a:pt x="606" y="18117"/>
                      <a:pt x="268" y="18547"/>
                    </a:cubicBezTo>
                    <a:cubicBezTo>
                      <a:pt x="-71" y="18973"/>
                      <a:pt x="-181" y="21600"/>
                      <a:pt x="499" y="2160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31" name="Shape 1482"/>
              <p:cNvSpPr/>
              <p:nvPr/>
            </p:nvSpPr>
            <p:spPr>
              <a:xfrm>
                <a:off x="0" y="264041"/>
                <a:ext cx="839415" cy="466816"/>
              </a:xfrm>
              <a:custGeom>
                <a:avLst/>
                <a:gdLst/>
                <a:ahLst/>
                <a:cxnLst>
                  <a:cxn ang="0">
                    <a:pos x="wd2" y="hd2"/>
                  </a:cxn>
                  <a:cxn ang="5400000">
                    <a:pos x="wd2" y="hd2"/>
                  </a:cxn>
                  <a:cxn ang="10800000">
                    <a:pos x="wd2" y="hd2"/>
                  </a:cxn>
                  <a:cxn ang="16200000">
                    <a:pos x="wd2" y="hd2"/>
                  </a:cxn>
                </a:cxnLst>
                <a:rect l="0" t="0" r="r" b="b"/>
                <a:pathLst>
                  <a:path w="21600" h="21600" extrusionOk="0">
                    <a:moveTo>
                      <a:pt x="20388" y="0"/>
                    </a:moveTo>
                    <a:lnTo>
                      <a:pt x="1212" y="0"/>
                    </a:lnTo>
                    <a:cubicBezTo>
                      <a:pt x="606" y="0"/>
                      <a:pt x="0" y="1289"/>
                      <a:pt x="0" y="2378"/>
                    </a:cubicBezTo>
                    <a:lnTo>
                      <a:pt x="0" y="9313"/>
                    </a:lnTo>
                    <a:cubicBezTo>
                      <a:pt x="0" y="10404"/>
                      <a:pt x="606" y="11691"/>
                      <a:pt x="1212" y="11691"/>
                    </a:cubicBezTo>
                    <a:lnTo>
                      <a:pt x="3397" y="11691"/>
                    </a:lnTo>
                    <a:lnTo>
                      <a:pt x="2424" y="21600"/>
                    </a:lnTo>
                    <a:lnTo>
                      <a:pt x="19176" y="21600"/>
                    </a:lnTo>
                    <a:lnTo>
                      <a:pt x="18203" y="11691"/>
                    </a:lnTo>
                    <a:lnTo>
                      <a:pt x="20388" y="11691"/>
                    </a:lnTo>
                    <a:cubicBezTo>
                      <a:pt x="20994" y="11691"/>
                      <a:pt x="21600" y="10404"/>
                      <a:pt x="21600" y="9313"/>
                    </a:cubicBezTo>
                    <a:lnTo>
                      <a:pt x="21600" y="2378"/>
                    </a:lnTo>
                    <a:cubicBezTo>
                      <a:pt x="21600" y="1289"/>
                      <a:pt x="20994" y="0"/>
                      <a:pt x="20388" y="0"/>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grpSp>
      <p:grpSp>
        <p:nvGrpSpPr>
          <p:cNvPr id="15" name="Group 2"/>
          <p:cNvGrpSpPr/>
          <p:nvPr/>
        </p:nvGrpSpPr>
        <p:grpSpPr>
          <a:xfrm>
            <a:off x="1267161" y="2014651"/>
            <a:ext cx="1196488" cy="899326"/>
            <a:chOff x="1854714" y="2994101"/>
            <a:chExt cx="1507658" cy="1133040"/>
          </a:xfrm>
          <a:solidFill>
            <a:schemeClr val="accent2"/>
          </a:solidFill>
        </p:grpSpPr>
        <p:sp>
          <p:nvSpPr>
            <p:cNvPr id="33" name="Shape 1485"/>
            <p:cNvSpPr/>
            <p:nvPr/>
          </p:nvSpPr>
          <p:spPr>
            <a:xfrm>
              <a:off x="1854714" y="2994101"/>
              <a:ext cx="1507658" cy="1133040"/>
            </a:xfrm>
            <a:custGeom>
              <a:avLst/>
              <a:gdLst/>
              <a:ahLst/>
              <a:cxnLst>
                <a:cxn ang="0">
                  <a:pos x="wd2" y="hd2"/>
                </a:cxn>
                <a:cxn ang="5400000">
                  <a:pos x="wd2" y="hd2"/>
                </a:cxn>
                <a:cxn ang="10800000">
                  <a:pos x="wd2" y="hd2"/>
                </a:cxn>
                <a:cxn ang="16200000">
                  <a:pos x="wd2" y="hd2"/>
                </a:cxn>
              </a:cxnLst>
              <a:rect l="0" t="0" r="r" b="b"/>
              <a:pathLst>
                <a:path w="21351" h="21262" extrusionOk="0">
                  <a:moveTo>
                    <a:pt x="18518" y="18074"/>
                  </a:moveTo>
                  <a:cubicBezTo>
                    <a:pt x="19394" y="19369"/>
                    <a:pt x="20148" y="19818"/>
                    <a:pt x="20089" y="19886"/>
                  </a:cubicBezTo>
                  <a:cubicBezTo>
                    <a:pt x="20075" y="19988"/>
                    <a:pt x="19404" y="19346"/>
                    <a:pt x="18119" y="18989"/>
                  </a:cubicBezTo>
                  <a:cubicBezTo>
                    <a:pt x="16834" y="18599"/>
                    <a:pt x="14935" y="18494"/>
                    <a:pt x="12434" y="18937"/>
                  </a:cubicBezTo>
                  <a:cubicBezTo>
                    <a:pt x="10015" y="19277"/>
                    <a:pt x="7078" y="19303"/>
                    <a:pt x="5021" y="17019"/>
                  </a:cubicBezTo>
                  <a:cubicBezTo>
                    <a:pt x="2985" y="14953"/>
                    <a:pt x="1827" y="10576"/>
                    <a:pt x="3422" y="7135"/>
                  </a:cubicBezTo>
                  <a:cubicBezTo>
                    <a:pt x="4873" y="3585"/>
                    <a:pt x="8313" y="2724"/>
                    <a:pt x="10682" y="4029"/>
                  </a:cubicBezTo>
                  <a:cubicBezTo>
                    <a:pt x="13203" y="5247"/>
                    <a:pt x="14654" y="8629"/>
                    <a:pt x="15642" y="11576"/>
                  </a:cubicBezTo>
                  <a:cubicBezTo>
                    <a:pt x="16602" y="14668"/>
                    <a:pt x="17621" y="16794"/>
                    <a:pt x="18518" y="18074"/>
                  </a:cubicBezTo>
                  <a:close/>
                  <a:moveTo>
                    <a:pt x="19178" y="19556"/>
                  </a:moveTo>
                  <a:cubicBezTo>
                    <a:pt x="20635" y="20176"/>
                    <a:pt x="21340" y="20882"/>
                    <a:pt x="21351" y="20851"/>
                  </a:cubicBezTo>
                  <a:cubicBezTo>
                    <a:pt x="21366" y="20823"/>
                    <a:pt x="20552" y="20368"/>
                    <a:pt x="19408" y="19011"/>
                  </a:cubicBezTo>
                  <a:cubicBezTo>
                    <a:pt x="18262" y="17657"/>
                    <a:pt x="17230" y="15142"/>
                    <a:pt x="16540" y="11196"/>
                  </a:cubicBezTo>
                  <a:cubicBezTo>
                    <a:pt x="16113" y="9241"/>
                    <a:pt x="15740" y="7172"/>
                    <a:pt x="14940" y="5319"/>
                  </a:cubicBezTo>
                  <a:cubicBezTo>
                    <a:pt x="14161" y="3472"/>
                    <a:pt x="12955" y="1840"/>
                    <a:pt x="11355" y="899"/>
                  </a:cubicBezTo>
                  <a:cubicBezTo>
                    <a:pt x="9773" y="-51"/>
                    <a:pt x="7795" y="-310"/>
                    <a:pt x="5870" y="421"/>
                  </a:cubicBezTo>
                  <a:cubicBezTo>
                    <a:pt x="3959" y="1131"/>
                    <a:pt x="2100" y="2831"/>
                    <a:pt x="1061" y="5329"/>
                  </a:cubicBezTo>
                  <a:cubicBezTo>
                    <a:pt x="-52" y="7770"/>
                    <a:pt x="-234" y="10753"/>
                    <a:pt x="257" y="13302"/>
                  </a:cubicBezTo>
                  <a:cubicBezTo>
                    <a:pt x="742" y="15876"/>
                    <a:pt x="1900" y="18016"/>
                    <a:pt x="3312" y="19357"/>
                  </a:cubicBezTo>
                  <a:cubicBezTo>
                    <a:pt x="4727" y="20723"/>
                    <a:pt x="6397" y="21290"/>
                    <a:pt x="7993" y="21260"/>
                  </a:cubicBezTo>
                  <a:cubicBezTo>
                    <a:pt x="9605" y="21252"/>
                    <a:pt x="11144" y="20646"/>
                    <a:pt x="12635" y="20158"/>
                  </a:cubicBezTo>
                  <a:cubicBezTo>
                    <a:pt x="15559" y="18976"/>
                    <a:pt x="17719" y="18904"/>
                    <a:pt x="19178" y="19556"/>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sp>
          <p:nvSpPr>
            <p:cNvPr id="34" name="Shape 1487"/>
            <p:cNvSpPr/>
            <p:nvPr/>
          </p:nvSpPr>
          <p:spPr>
            <a:xfrm>
              <a:off x="2316869" y="3391080"/>
              <a:ext cx="237359" cy="339084"/>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grpFill/>
            <a:ln w="12700" cap="flat">
              <a:noFill/>
              <a:miter lim="400000"/>
            </a:ln>
            <a:effectLst/>
          </p:spPr>
          <p:txBody>
            <a:bodyPr wrap="square" lIns="38100" tIns="38100" rIns="38100" bIns="38100" numCol="1" anchor="ctr">
              <a:noAutofit/>
            </a:bodyPr>
            <a:lstStyle/>
            <a:p>
              <a:pPr>
                <a:defRPr sz="3200">
                  <a:solidFill>
                    <a:srgbClr val="FFFFFF"/>
                  </a:solidFill>
                  <a:latin typeface="Helvetica Light"/>
                  <a:ea typeface="Helvetica Light"/>
                  <a:cs typeface="Helvetica Light"/>
                  <a:sym typeface="Helvetica Light"/>
                </a:defRPr>
              </a:pPr>
              <a:endParaRPr sz="2500" kern="0" dirty="0">
                <a:latin typeface="微软雅黑" panose="020B0503020204020204" pitchFamily="34" charset="-122"/>
                <a:ea typeface="微软雅黑" panose="020B0503020204020204" pitchFamily="34" charset="-122"/>
                <a:cs typeface="Helvetica Light"/>
                <a:sym typeface="Helvetica Light"/>
              </a:endParaRPr>
            </a:p>
          </p:txBody>
        </p:sp>
      </p:grpSp>
      <p:sp>
        <p:nvSpPr>
          <p:cNvPr id="35" name="TextBox 34"/>
          <p:cNvSpPr txBox="1"/>
          <p:nvPr/>
        </p:nvSpPr>
        <p:spPr>
          <a:xfrm>
            <a:off x="4326930" y="186671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36" name="Text Placeholder 2"/>
          <p:cNvSpPr txBox="1"/>
          <p:nvPr/>
        </p:nvSpPr>
        <p:spPr>
          <a:xfrm>
            <a:off x="4326930" y="161480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GB"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TextBox 36"/>
          <p:cNvSpPr txBox="1"/>
          <p:nvPr/>
        </p:nvSpPr>
        <p:spPr>
          <a:xfrm>
            <a:off x="6552977" y="186671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38" name="Text Placeholder 2"/>
          <p:cNvSpPr txBox="1"/>
          <p:nvPr/>
        </p:nvSpPr>
        <p:spPr>
          <a:xfrm>
            <a:off x="6552977" y="161480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39" name="TextBox 38"/>
          <p:cNvSpPr txBox="1"/>
          <p:nvPr/>
        </p:nvSpPr>
        <p:spPr>
          <a:xfrm>
            <a:off x="4326930" y="278297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0" name="Text Placeholder 2"/>
          <p:cNvSpPr txBox="1"/>
          <p:nvPr/>
        </p:nvSpPr>
        <p:spPr>
          <a:xfrm>
            <a:off x="4326930" y="253106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1" name="TextBox 40"/>
          <p:cNvSpPr txBox="1"/>
          <p:nvPr/>
        </p:nvSpPr>
        <p:spPr>
          <a:xfrm>
            <a:off x="6552977" y="2782971"/>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2" name="Text Placeholder 2"/>
          <p:cNvSpPr txBox="1"/>
          <p:nvPr/>
        </p:nvSpPr>
        <p:spPr>
          <a:xfrm>
            <a:off x="6552977" y="2531065"/>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3" name="TextBox 42"/>
          <p:cNvSpPr txBox="1"/>
          <p:nvPr/>
        </p:nvSpPr>
        <p:spPr>
          <a:xfrm>
            <a:off x="4326930" y="3666969"/>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4" name="Text Placeholder 2"/>
          <p:cNvSpPr txBox="1"/>
          <p:nvPr/>
        </p:nvSpPr>
        <p:spPr>
          <a:xfrm>
            <a:off x="4326930" y="3415064"/>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5" name="TextBox 44"/>
          <p:cNvSpPr txBox="1"/>
          <p:nvPr/>
        </p:nvSpPr>
        <p:spPr>
          <a:xfrm>
            <a:off x="6552977" y="3666969"/>
            <a:ext cx="1765161" cy="366437"/>
          </a:xfrm>
          <a:prstGeom prst="rect">
            <a:avLst/>
          </a:prstGeom>
          <a:noFill/>
        </p:spPr>
        <p:txBody>
          <a:bodyPr wrap="square" lIns="0" tIns="0" rIns="0" bIns="0" rtlCol="0">
            <a:spAutoFit/>
          </a:bodyPr>
          <a:lstStyle/>
          <a:p>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sz="800" dirty="0">
              <a:latin typeface="微软雅黑" panose="020B0503020204020204" pitchFamily="34" charset="-122"/>
              <a:ea typeface="微软雅黑" panose="020B0503020204020204" pitchFamily="34" charset="-122"/>
            </a:endParaRPr>
          </a:p>
        </p:txBody>
      </p:sp>
      <p:sp>
        <p:nvSpPr>
          <p:cNvPr id="46" name="Text Placeholder 2"/>
          <p:cNvSpPr txBox="1"/>
          <p:nvPr/>
        </p:nvSpPr>
        <p:spPr>
          <a:xfrm>
            <a:off x="6552977" y="3415064"/>
            <a:ext cx="1765161" cy="234369"/>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solidFill>
                <a:latin typeface="微软雅黑" panose="020B0503020204020204" pitchFamily="34" charset="-122"/>
                <a:ea typeface="微软雅黑" panose="020B0503020204020204" pitchFamily="34" charset="-122"/>
              </a:rPr>
              <a:t>添加标题</a:t>
            </a:r>
            <a:endParaRPr lang="en-GB" altLang="zh-CN" sz="1200" b="1" dirty="0">
              <a:solidFill>
                <a:schemeClr val="tx1"/>
              </a:solidFill>
              <a:latin typeface="微软雅黑" panose="020B0503020204020204" pitchFamily="34" charset="-122"/>
              <a:ea typeface="微软雅黑" panose="020B0503020204020204" pitchFamily="34" charset="-122"/>
            </a:endParaRPr>
          </a:p>
        </p:txBody>
      </p:sp>
      <p:sp>
        <p:nvSpPr>
          <p:cNvPr id="47" name="Text Placeholder 2"/>
          <p:cNvSpPr txBox="1"/>
          <p:nvPr/>
        </p:nvSpPr>
        <p:spPr>
          <a:xfrm>
            <a:off x="2222120" y="1276007"/>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A</a:t>
            </a:r>
            <a:endParaRPr lang="en-GB" dirty="0">
              <a:solidFill>
                <a:schemeClr val="tx1"/>
              </a:solidFill>
              <a:latin typeface="微软雅黑" panose="020B0503020204020204" pitchFamily="34" charset="-122"/>
              <a:ea typeface="微软雅黑" panose="020B0503020204020204" pitchFamily="34" charset="-122"/>
            </a:endParaRPr>
          </a:p>
        </p:txBody>
      </p:sp>
      <p:sp>
        <p:nvSpPr>
          <p:cNvPr id="48" name="Text Placeholder 2"/>
          <p:cNvSpPr txBox="1"/>
          <p:nvPr/>
        </p:nvSpPr>
        <p:spPr>
          <a:xfrm>
            <a:off x="3576795" y="2139546"/>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B</a:t>
            </a:r>
            <a:endParaRPr lang="en-GB" dirty="0">
              <a:solidFill>
                <a:schemeClr val="tx1"/>
              </a:solidFill>
              <a:latin typeface="微软雅黑" panose="020B0503020204020204" pitchFamily="34" charset="-122"/>
              <a:ea typeface="微软雅黑" panose="020B0503020204020204" pitchFamily="34" charset="-122"/>
            </a:endParaRPr>
          </a:p>
        </p:txBody>
      </p:sp>
      <p:sp>
        <p:nvSpPr>
          <p:cNvPr id="49" name="Text Placeholder 2"/>
          <p:cNvSpPr txBox="1"/>
          <p:nvPr/>
        </p:nvSpPr>
        <p:spPr>
          <a:xfrm>
            <a:off x="914652" y="2139546"/>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F</a:t>
            </a:r>
            <a:endParaRPr lang="en-GB" dirty="0">
              <a:solidFill>
                <a:schemeClr val="tx1"/>
              </a:solidFill>
              <a:latin typeface="微软雅黑" panose="020B0503020204020204" pitchFamily="34" charset="-122"/>
              <a:ea typeface="微软雅黑" panose="020B0503020204020204" pitchFamily="34" charset="-122"/>
            </a:endParaRPr>
          </a:p>
        </p:txBody>
      </p:sp>
      <p:sp>
        <p:nvSpPr>
          <p:cNvPr id="50" name="Text Placeholder 2"/>
          <p:cNvSpPr txBox="1"/>
          <p:nvPr/>
        </p:nvSpPr>
        <p:spPr>
          <a:xfrm>
            <a:off x="2222119" y="4225005"/>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D</a:t>
            </a:r>
            <a:endParaRPr lang="en-GB" dirty="0">
              <a:solidFill>
                <a:schemeClr val="tx1"/>
              </a:solidFill>
              <a:latin typeface="微软雅黑" panose="020B0503020204020204" pitchFamily="34" charset="-122"/>
              <a:ea typeface="微软雅黑" panose="020B0503020204020204" pitchFamily="34" charset="-122"/>
            </a:endParaRPr>
          </a:p>
        </p:txBody>
      </p:sp>
      <p:sp>
        <p:nvSpPr>
          <p:cNvPr id="51" name="Text Placeholder 2"/>
          <p:cNvSpPr txBox="1"/>
          <p:nvPr/>
        </p:nvSpPr>
        <p:spPr>
          <a:xfrm>
            <a:off x="914652" y="3433596"/>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GB">
                <a:solidFill>
                  <a:schemeClr val="tx1"/>
                </a:solidFill>
                <a:latin typeface="微软雅黑" panose="020B0503020204020204" pitchFamily="34" charset="-122"/>
                <a:ea typeface="微软雅黑" panose="020B0503020204020204" pitchFamily="34" charset="-122"/>
              </a:rPr>
              <a:t>E</a:t>
            </a:r>
            <a:endParaRPr lang="en-GB" dirty="0">
              <a:solidFill>
                <a:schemeClr val="tx1"/>
              </a:solidFill>
              <a:latin typeface="微软雅黑" panose="020B0503020204020204" pitchFamily="34" charset="-122"/>
              <a:ea typeface="微软雅黑" panose="020B0503020204020204" pitchFamily="34" charset="-122"/>
            </a:endParaRPr>
          </a:p>
        </p:txBody>
      </p:sp>
      <p:sp>
        <p:nvSpPr>
          <p:cNvPr id="52" name="Text Placeholder 2"/>
          <p:cNvSpPr txBox="1"/>
          <p:nvPr/>
        </p:nvSpPr>
        <p:spPr>
          <a:xfrm>
            <a:off x="3576795" y="3433595"/>
            <a:ext cx="341411" cy="274394"/>
          </a:xfrm>
          <a:prstGeom prst="rect">
            <a:avLst/>
          </a:prstGeom>
          <a:noFill/>
        </p:spPr>
        <p:txBody>
          <a:bodyPr vert="horz" lIns="0" tIns="36277" rIns="0" bIns="36277"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baseline="0">
                <a:solidFill>
                  <a:schemeClr val="accent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US">
                <a:solidFill>
                  <a:schemeClr val="tx1"/>
                </a:solidFill>
                <a:latin typeface="微软雅黑" panose="020B0503020204020204" pitchFamily="34" charset="-122"/>
                <a:ea typeface="微软雅黑" panose="020B0503020204020204" pitchFamily="34" charset="-122"/>
              </a:rPr>
              <a:t>C</a:t>
            </a:r>
            <a:endParaRPr lang="en-GB"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200"/>
                                        <p:tgtEl>
                                          <p:spTgt spid="4"/>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199"/>
                                          </p:stCondLst>
                                        </p:cTn>
                                        <p:tgtEl>
                                          <p:spTgt spid="47">
                                            <p:txEl>
                                              <p:pRg st="0" end="0"/>
                                            </p:txEl>
                                          </p:spTgt>
                                        </p:tgtEl>
                                        <p:attrNameLst>
                                          <p:attrName>style.visibility</p:attrName>
                                        </p:attrNameLst>
                                      </p:cBhvr>
                                      <p:to>
                                        <p:strVal val="visible"/>
                                      </p:to>
                                    </p:se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36">
                                            <p:txEl>
                                              <p:pRg st="0" end="0"/>
                                            </p:txEl>
                                          </p:spTgt>
                                        </p:tgtEl>
                                        <p:attrNameLst>
                                          <p:attrName>style.visibility</p:attrName>
                                        </p:attrNameLst>
                                      </p:cBhvr>
                                      <p:to>
                                        <p:strVal val="visible"/>
                                      </p:to>
                                    </p:set>
                                    <p:animEffect transition="in" filter="fade">
                                      <p:cBhvr>
                                        <p:cTn id="18" dur="200"/>
                                        <p:tgtEl>
                                          <p:spTgt spid="36">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200"/>
                                        <p:tgtEl>
                                          <p:spTgt spid="35"/>
                                        </p:tgtEl>
                                      </p:cBhvr>
                                    </p:animEffect>
                                  </p:childTnLst>
                                </p:cTn>
                              </p:par>
                            </p:childTnLst>
                          </p:cTn>
                        </p:par>
                        <p:par>
                          <p:cTn id="22" fill="hold">
                            <p:stCondLst>
                              <p:cond delay="2000"/>
                            </p:stCondLst>
                            <p:childTnLst>
                              <p:par>
                                <p:cTn id="23" presetID="18" presetClass="entr" presetSubtype="3"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upRight)">
                                      <p:cBhvr>
                                        <p:cTn id="25" dur="200"/>
                                        <p:tgtEl>
                                          <p:spTgt spid="5"/>
                                        </p:tgtEl>
                                      </p:cBhvr>
                                    </p:animEffect>
                                  </p:childTnLst>
                                </p:cTn>
                              </p:par>
                            </p:childTnLst>
                          </p:cTn>
                        </p:par>
                        <p:par>
                          <p:cTn id="26" fill="hold">
                            <p:stCondLst>
                              <p:cond delay="2500"/>
                            </p:stCondLst>
                            <p:childTnLst>
                              <p:par>
                                <p:cTn id="27" presetID="1" presetClass="entr" presetSubtype="0" fill="hold" grpId="0" nodeType="afterEffect">
                                  <p:stCondLst>
                                    <p:cond delay="0"/>
                                  </p:stCondLst>
                                  <p:childTnLst>
                                    <p:set>
                                      <p:cBhvr>
                                        <p:cTn id="28" dur="1" fill="hold">
                                          <p:stCondLst>
                                            <p:cond delay="199"/>
                                          </p:stCondLst>
                                        </p:cTn>
                                        <p:tgtEl>
                                          <p:spTgt spid="48">
                                            <p:txEl>
                                              <p:pRg st="0" end="0"/>
                                            </p:txEl>
                                          </p:spTgt>
                                        </p:tgtEl>
                                        <p:attrNameLst>
                                          <p:attrName>style.visibility</p:attrName>
                                        </p:attrNameLst>
                                      </p:cBhvr>
                                      <p:to>
                                        <p:strVal val="visible"/>
                                      </p:to>
                                    </p:se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40">
                                            <p:txEl>
                                              <p:pRg st="0" end="0"/>
                                            </p:txEl>
                                          </p:spTgt>
                                        </p:tgtEl>
                                        <p:attrNameLst>
                                          <p:attrName>style.visibility</p:attrName>
                                        </p:attrNameLst>
                                      </p:cBhvr>
                                      <p:to>
                                        <p:strVal val="visible"/>
                                      </p:to>
                                    </p:set>
                                    <p:animEffect transition="in" filter="fade">
                                      <p:cBhvr>
                                        <p:cTn id="32" dur="200"/>
                                        <p:tgtEl>
                                          <p:spTgt spid="40">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200"/>
                                        <p:tgtEl>
                                          <p:spTgt spid="39"/>
                                        </p:tgtEl>
                                      </p:cBhvr>
                                    </p:animEffect>
                                  </p:childTnLst>
                                </p:cTn>
                              </p:par>
                            </p:childTnLst>
                          </p:cTn>
                        </p:par>
                        <p:par>
                          <p:cTn id="36" fill="hold">
                            <p:stCondLst>
                              <p:cond delay="3500"/>
                            </p:stCondLst>
                            <p:childTnLst>
                              <p:par>
                                <p:cTn id="37" presetID="18" presetClass="entr" presetSubtype="6"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strips(downRight)">
                                      <p:cBhvr>
                                        <p:cTn id="39" dur="200"/>
                                        <p:tgtEl>
                                          <p:spTgt spid="6"/>
                                        </p:tgtEl>
                                      </p:cBhvr>
                                    </p:animEffect>
                                  </p:childTnLst>
                                </p:cTn>
                              </p:par>
                            </p:childTnLst>
                          </p:cTn>
                        </p:par>
                        <p:par>
                          <p:cTn id="40" fill="hold">
                            <p:stCondLst>
                              <p:cond delay="4000"/>
                            </p:stCondLst>
                            <p:childTnLst>
                              <p:par>
                                <p:cTn id="41" presetID="1" presetClass="entr" presetSubtype="0" fill="hold" grpId="0" nodeType="afterEffect">
                                  <p:stCondLst>
                                    <p:cond delay="0"/>
                                  </p:stCondLst>
                                  <p:childTnLst>
                                    <p:set>
                                      <p:cBhvr>
                                        <p:cTn id="42" dur="1" fill="hold">
                                          <p:stCondLst>
                                            <p:cond delay="199"/>
                                          </p:stCondLst>
                                        </p:cTn>
                                        <p:tgtEl>
                                          <p:spTgt spid="52">
                                            <p:txEl>
                                              <p:pRg st="0" end="0"/>
                                            </p:txEl>
                                          </p:spTgt>
                                        </p:tgtEl>
                                        <p:attrNameLst>
                                          <p:attrName>style.visibility</p:attrName>
                                        </p:attrNameLst>
                                      </p:cBhvr>
                                      <p:to>
                                        <p:strVal val="visible"/>
                                      </p:to>
                                    </p:set>
                                  </p:childTnLst>
                                </p:cTn>
                              </p:par>
                            </p:childTnLst>
                          </p:cTn>
                        </p:par>
                        <p:par>
                          <p:cTn id="43" fill="hold">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44">
                                            <p:txEl>
                                              <p:pRg st="0" end="0"/>
                                            </p:txEl>
                                          </p:spTgt>
                                        </p:tgtEl>
                                        <p:attrNameLst>
                                          <p:attrName>style.visibility</p:attrName>
                                        </p:attrNameLst>
                                      </p:cBhvr>
                                      <p:to>
                                        <p:strVal val="visible"/>
                                      </p:to>
                                    </p:set>
                                    <p:animEffect transition="in" filter="fade">
                                      <p:cBhvr>
                                        <p:cTn id="46" dur="200"/>
                                        <p:tgtEl>
                                          <p:spTgt spid="44">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200"/>
                                        <p:tgtEl>
                                          <p:spTgt spid="43"/>
                                        </p:tgtEl>
                                      </p:cBhvr>
                                    </p:animEffect>
                                  </p:childTnLst>
                                </p:cTn>
                              </p:par>
                            </p:childTnLst>
                          </p:cTn>
                        </p:par>
                        <p:par>
                          <p:cTn id="50" fill="hold">
                            <p:stCondLst>
                              <p:cond delay="5000"/>
                            </p:stCondLst>
                            <p:childTnLst>
                              <p:par>
                                <p:cTn id="51" presetID="22" presetClass="entr" presetSubtype="1" fill="hold" nodeType="after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wipe(up)">
                                      <p:cBhvr>
                                        <p:cTn id="53" dur="200"/>
                                        <p:tgtEl>
                                          <p:spTgt spid="3"/>
                                        </p:tgtEl>
                                      </p:cBhvr>
                                    </p:animEffect>
                                  </p:childTnLst>
                                </p:cTn>
                              </p:par>
                            </p:childTnLst>
                          </p:cTn>
                        </p:par>
                        <p:par>
                          <p:cTn id="54" fill="hold">
                            <p:stCondLst>
                              <p:cond delay="5500"/>
                            </p:stCondLst>
                            <p:childTnLst>
                              <p:par>
                                <p:cTn id="55" presetID="1" presetClass="entr" presetSubtype="0" fill="hold" grpId="0" nodeType="afterEffect">
                                  <p:stCondLst>
                                    <p:cond delay="0"/>
                                  </p:stCondLst>
                                  <p:childTnLst>
                                    <p:set>
                                      <p:cBhvr>
                                        <p:cTn id="56" dur="1" fill="hold">
                                          <p:stCondLst>
                                            <p:cond delay="199"/>
                                          </p:stCondLst>
                                        </p:cTn>
                                        <p:tgtEl>
                                          <p:spTgt spid="50">
                                            <p:txEl>
                                              <p:pRg st="0" end="0"/>
                                            </p:txEl>
                                          </p:spTgt>
                                        </p:tgtEl>
                                        <p:attrNameLst>
                                          <p:attrName>style.visibility</p:attrName>
                                        </p:attrNameLst>
                                      </p:cBhvr>
                                      <p:to>
                                        <p:strVal val="visible"/>
                                      </p:to>
                                    </p:set>
                                  </p:childTnLst>
                                </p:cTn>
                              </p:par>
                            </p:childTnLst>
                          </p:cTn>
                        </p:par>
                        <p:par>
                          <p:cTn id="57" fill="hold">
                            <p:stCondLst>
                              <p:cond delay="6000"/>
                            </p:stCondLst>
                            <p:childTnLst>
                              <p:par>
                                <p:cTn id="58" presetID="10" presetClass="entr" presetSubtype="0" fill="hold" grpId="0" nodeType="afterEffect">
                                  <p:stCondLst>
                                    <p:cond delay="0"/>
                                  </p:stCondLst>
                                  <p:childTnLst>
                                    <p:set>
                                      <p:cBhvr>
                                        <p:cTn id="59" dur="1" fill="hold">
                                          <p:stCondLst>
                                            <p:cond delay="0"/>
                                          </p:stCondLst>
                                        </p:cTn>
                                        <p:tgtEl>
                                          <p:spTgt spid="38">
                                            <p:txEl>
                                              <p:pRg st="0" end="0"/>
                                            </p:txEl>
                                          </p:spTgt>
                                        </p:tgtEl>
                                        <p:attrNameLst>
                                          <p:attrName>style.visibility</p:attrName>
                                        </p:attrNameLst>
                                      </p:cBhvr>
                                      <p:to>
                                        <p:strVal val="visible"/>
                                      </p:to>
                                    </p:set>
                                    <p:animEffect transition="in" filter="fade">
                                      <p:cBhvr>
                                        <p:cTn id="60" dur="200"/>
                                        <p:tgtEl>
                                          <p:spTgt spid="38">
                                            <p:txEl>
                                              <p:pRg st="0" end="0"/>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fade">
                                      <p:cBhvr>
                                        <p:cTn id="63" dur="200"/>
                                        <p:tgtEl>
                                          <p:spTgt spid="37"/>
                                        </p:tgtEl>
                                      </p:cBhvr>
                                    </p:animEffect>
                                  </p:childTnLst>
                                </p:cTn>
                              </p:par>
                            </p:childTnLst>
                          </p:cTn>
                        </p:par>
                        <p:par>
                          <p:cTn id="64" fill="hold">
                            <p:stCondLst>
                              <p:cond delay="6500"/>
                            </p:stCondLst>
                            <p:childTnLst>
                              <p:par>
                                <p:cTn id="65" presetID="18" presetClass="entr" presetSubtype="12" fill="hold" nodeType="after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strips(downLeft)">
                                      <p:cBhvr>
                                        <p:cTn id="67" dur="200"/>
                                        <p:tgtEl>
                                          <p:spTgt spid="7"/>
                                        </p:tgtEl>
                                      </p:cBhvr>
                                    </p:animEffect>
                                  </p:childTnLst>
                                </p:cTn>
                              </p:par>
                            </p:childTnLst>
                          </p:cTn>
                        </p:par>
                        <p:par>
                          <p:cTn id="68" fill="hold">
                            <p:stCondLst>
                              <p:cond delay="7000"/>
                            </p:stCondLst>
                            <p:childTnLst>
                              <p:par>
                                <p:cTn id="69" presetID="1" presetClass="entr" presetSubtype="0" fill="hold" grpId="0" nodeType="afterEffect">
                                  <p:stCondLst>
                                    <p:cond delay="0"/>
                                  </p:stCondLst>
                                  <p:childTnLst>
                                    <p:set>
                                      <p:cBhvr>
                                        <p:cTn id="70" dur="1" fill="hold">
                                          <p:stCondLst>
                                            <p:cond delay="199"/>
                                          </p:stCondLst>
                                        </p:cTn>
                                        <p:tgtEl>
                                          <p:spTgt spid="51">
                                            <p:txEl>
                                              <p:pRg st="0" end="0"/>
                                            </p:txEl>
                                          </p:spTgt>
                                        </p:tgtEl>
                                        <p:attrNameLst>
                                          <p:attrName>style.visibility</p:attrName>
                                        </p:attrNameLst>
                                      </p:cBhvr>
                                      <p:to>
                                        <p:strVal val="visible"/>
                                      </p:to>
                                    </p:set>
                                  </p:childTnLst>
                                </p:cTn>
                              </p:par>
                            </p:childTnLst>
                          </p:cTn>
                        </p:par>
                        <p:par>
                          <p:cTn id="71" fill="hold">
                            <p:stCondLst>
                              <p:cond delay="7500"/>
                            </p:stCondLst>
                            <p:childTnLst>
                              <p:par>
                                <p:cTn id="72" presetID="10" presetClass="entr" presetSubtype="0" fill="hold" grpId="0" nodeType="afterEffect">
                                  <p:stCondLst>
                                    <p:cond delay="0"/>
                                  </p:stCondLst>
                                  <p:childTnLst>
                                    <p:set>
                                      <p:cBhvr>
                                        <p:cTn id="73" dur="1" fill="hold">
                                          <p:stCondLst>
                                            <p:cond delay="0"/>
                                          </p:stCondLst>
                                        </p:cTn>
                                        <p:tgtEl>
                                          <p:spTgt spid="42">
                                            <p:txEl>
                                              <p:pRg st="0" end="0"/>
                                            </p:txEl>
                                          </p:spTgt>
                                        </p:tgtEl>
                                        <p:attrNameLst>
                                          <p:attrName>style.visibility</p:attrName>
                                        </p:attrNameLst>
                                      </p:cBhvr>
                                      <p:to>
                                        <p:strVal val="visible"/>
                                      </p:to>
                                    </p:set>
                                    <p:animEffect transition="in" filter="fade">
                                      <p:cBhvr>
                                        <p:cTn id="74" dur="200"/>
                                        <p:tgtEl>
                                          <p:spTgt spid="42">
                                            <p:txEl>
                                              <p:pRg st="0" end="0"/>
                                            </p:tx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200"/>
                                        <p:tgtEl>
                                          <p:spTgt spid="41"/>
                                        </p:tgtEl>
                                      </p:cBhvr>
                                    </p:animEffect>
                                  </p:childTnLst>
                                </p:cTn>
                              </p:par>
                            </p:childTnLst>
                          </p:cTn>
                        </p:par>
                        <p:par>
                          <p:cTn id="78" fill="hold">
                            <p:stCondLst>
                              <p:cond delay="8000"/>
                            </p:stCondLst>
                            <p:childTnLst>
                              <p:par>
                                <p:cTn id="79" presetID="18" presetClass="entr" presetSubtype="9" fill="hold" nodeType="after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strips(upLeft)">
                                      <p:cBhvr>
                                        <p:cTn id="81" dur="200"/>
                                        <p:tgtEl>
                                          <p:spTgt spid="15"/>
                                        </p:tgtEl>
                                      </p:cBhvr>
                                    </p:animEffect>
                                  </p:childTnLst>
                                </p:cTn>
                              </p:par>
                            </p:childTnLst>
                          </p:cTn>
                        </p:par>
                        <p:par>
                          <p:cTn id="82" fill="hold">
                            <p:stCondLst>
                              <p:cond delay="8500"/>
                            </p:stCondLst>
                            <p:childTnLst>
                              <p:par>
                                <p:cTn id="83" presetID="1" presetClass="entr" presetSubtype="0" fill="hold" grpId="0" nodeType="afterEffect">
                                  <p:stCondLst>
                                    <p:cond delay="0"/>
                                  </p:stCondLst>
                                  <p:childTnLst>
                                    <p:set>
                                      <p:cBhvr>
                                        <p:cTn id="84" dur="1" fill="hold">
                                          <p:stCondLst>
                                            <p:cond delay="199"/>
                                          </p:stCondLst>
                                        </p:cTn>
                                        <p:tgtEl>
                                          <p:spTgt spid="49">
                                            <p:txEl>
                                              <p:pRg st="0" end="0"/>
                                            </p:txEl>
                                          </p:spTgt>
                                        </p:tgtEl>
                                        <p:attrNameLst>
                                          <p:attrName>style.visibility</p:attrName>
                                        </p:attrNameLst>
                                      </p:cBhvr>
                                      <p:to>
                                        <p:strVal val="visible"/>
                                      </p:to>
                                    </p:set>
                                  </p:childTnLst>
                                </p:cTn>
                              </p:par>
                            </p:childTnLst>
                          </p:cTn>
                        </p:par>
                        <p:par>
                          <p:cTn id="85" fill="hold">
                            <p:stCondLst>
                              <p:cond delay="9000"/>
                            </p:stCondLst>
                            <p:childTnLst>
                              <p:par>
                                <p:cTn id="86" presetID="10" presetClass="entr" presetSubtype="0" fill="hold" grpId="0" nodeType="afterEffect">
                                  <p:stCondLst>
                                    <p:cond delay="0"/>
                                  </p:stCondLst>
                                  <p:childTnLst>
                                    <p:set>
                                      <p:cBhvr>
                                        <p:cTn id="87" dur="1" fill="hold">
                                          <p:stCondLst>
                                            <p:cond delay="0"/>
                                          </p:stCondLst>
                                        </p:cTn>
                                        <p:tgtEl>
                                          <p:spTgt spid="46">
                                            <p:txEl>
                                              <p:pRg st="0" end="0"/>
                                            </p:txEl>
                                          </p:spTgt>
                                        </p:tgtEl>
                                        <p:attrNameLst>
                                          <p:attrName>style.visibility</p:attrName>
                                        </p:attrNameLst>
                                      </p:cBhvr>
                                      <p:to>
                                        <p:strVal val="visible"/>
                                      </p:to>
                                    </p:set>
                                    <p:animEffect transition="in" filter="fade">
                                      <p:cBhvr>
                                        <p:cTn id="88" dur="200"/>
                                        <p:tgtEl>
                                          <p:spTgt spid="46">
                                            <p:txEl>
                                              <p:pRg st="0" end="0"/>
                                            </p:tx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fade">
                                      <p:cBhvr>
                                        <p:cTn id="91" dur="2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build="p"/>
      <p:bldP spid="37" grpId="0"/>
      <p:bldP spid="38" grpId="0" build="p"/>
      <p:bldP spid="39" grpId="0"/>
      <p:bldP spid="40" grpId="0" build="p"/>
      <p:bldP spid="41" grpId="0"/>
      <p:bldP spid="42" grpId="0" build="p"/>
      <p:bldP spid="43" grpId="0"/>
      <p:bldP spid="44" grpId="0" build="p"/>
      <p:bldP spid="45" grpId="0"/>
      <p:bldP spid="46" grpId="0" build="p"/>
      <p:bldP spid="47" grpId="0" build="p"/>
      <p:bldP spid="48" grpId="0" build="p"/>
      <p:bldP spid="49" grpId="0" build="p"/>
      <p:bldP spid="50" grpId="0" build="p"/>
      <p:bldP spid="51" grpId="0" build="p"/>
      <p:bldP spid="5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8258a05a4cd78a0副本.jpg"/>
          <p:cNvPicPr>
            <a:picLocks noChangeAspect="1" noChangeArrowheads="1"/>
          </p:cNvPicPr>
          <p:nvPr/>
        </p:nvPicPr>
        <p:blipFill>
          <a:blip r:embed="rId2" cstate="print"/>
          <a:srcRect/>
          <a:stretch>
            <a:fillRect/>
          </a:stretch>
        </p:blipFill>
        <p:spPr bwMode="auto">
          <a:xfrm>
            <a:off x="0" y="-4762"/>
            <a:ext cx="9144000" cy="5148262"/>
          </a:xfrm>
          <a:prstGeom prst="rect">
            <a:avLst/>
          </a:prstGeom>
          <a:noFill/>
        </p:spPr>
      </p:pic>
      <p:sp>
        <p:nvSpPr>
          <p:cNvPr id="4" name="TextBox 5"/>
          <p:cNvSpPr txBox="1">
            <a:spLocks noChangeArrowheads="1"/>
          </p:cNvSpPr>
          <p:nvPr/>
        </p:nvSpPr>
        <p:spPr bwMode="auto">
          <a:xfrm>
            <a:off x="1259632" y="2534246"/>
            <a:ext cx="4045249" cy="32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For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a:t>
            </a:r>
            <a:r>
              <a:rPr lang="en-US" altLang="zh-CN" sz="600" dirty="0" err="1">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planFor</a:t>
            </a:r>
            <a:r>
              <a:rPr lang="en-US" altLang="zh-CN"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year-end summary report/business/projects/New Year plan</a:t>
            </a:r>
            <a:endParaRPr lang="zh-CN" altLang="en-US" sz="600" dirty="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TextBox 6"/>
          <p:cNvSpPr txBox="1">
            <a:spLocks noChangeArrowheads="1"/>
          </p:cNvSpPr>
          <p:nvPr/>
        </p:nvSpPr>
        <p:spPr bwMode="auto">
          <a:xfrm>
            <a:off x="1688164" y="2237796"/>
            <a:ext cx="3188185" cy="250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en-US" altLang="zh-CN"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校园活动</a:t>
            </a:r>
            <a:r>
              <a:rPr lang="en-US" altLang="zh-CN"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工作总结</a:t>
            </a:r>
            <a:r>
              <a:rPr lang="en-US" altLang="zh-CN"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公司简介</a:t>
            </a:r>
            <a:r>
              <a:rPr lang="en-US" altLang="zh-CN" sz="1200" cap="all" dirty="0" smtClean="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a:t>
            </a:r>
            <a:endParaRPr lang="zh-CN" altLang="en-US" sz="1200" cap="all"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TextBox 6"/>
          <p:cNvSpPr txBox="1">
            <a:spLocks noChangeArrowheads="1"/>
          </p:cNvSpPr>
          <p:nvPr/>
        </p:nvSpPr>
        <p:spPr bwMode="auto">
          <a:xfrm>
            <a:off x="35496" y="1419622"/>
            <a:ext cx="6984776" cy="7427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defTabSz="974725" eaLnBrk="0" hangingPunct="0">
              <a:defRPr>
                <a:solidFill>
                  <a:schemeClr val="tx1"/>
                </a:solidFill>
                <a:latin typeface="Calibri" panose="020F0502020204030204" pitchFamily="34" charset="0"/>
                <a:ea typeface="宋体" panose="02010600030101010101" pitchFamily="2" charset="-122"/>
              </a:defRPr>
            </a:lvl1pPr>
            <a:lvl2pPr marL="742950" indent="-285750" defTabSz="974725" eaLnBrk="0" hangingPunct="0">
              <a:defRPr>
                <a:solidFill>
                  <a:schemeClr val="tx1"/>
                </a:solidFill>
                <a:latin typeface="Calibri" panose="020F0502020204030204" pitchFamily="34" charset="0"/>
                <a:ea typeface="宋体" panose="02010600030101010101" pitchFamily="2" charset="-122"/>
              </a:defRPr>
            </a:lvl2pPr>
            <a:lvl3pPr marL="1143000" indent="-228600" defTabSz="974725" eaLnBrk="0" hangingPunct="0">
              <a:defRPr>
                <a:solidFill>
                  <a:schemeClr val="tx1"/>
                </a:solidFill>
                <a:latin typeface="Calibri" panose="020F0502020204030204" pitchFamily="34" charset="0"/>
                <a:ea typeface="宋体" panose="02010600030101010101" pitchFamily="2" charset="-122"/>
              </a:defRPr>
            </a:lvl3pPr>
            <a:lvl4pPr marL="1600200" indent="-228600" defTabSz="974725" eaLnBrk="0" hangingPunct="0">
              <a:defRPr>
                <a:solidFill>
                  <a:schemeClr val="tx1"/>
                </a:solidFill>
                <a:latin typeface="Calibri" panose="020F0502020204030204" pitchFamily="34" charset="0"/>
                <a:ea typeface="宋体" panose="02010600030101010101" pitchFamily="2" charset="-122"/>
              </a:defRPr>
            </a:lvl4pPr>
            <a:lvl5pPr marL="2057400" indent="-228600" defTabSz="974725" eaLnBrk="0" hangingPunct="0">
              <a:defRPr>
                <a:solidFill>
                  <a:schemeClr val="tx1"/>
                </a:solidFill>
                <a:latin typeface="Calibri" panose="020F0502020204030204" pitchFamily="34" charset="0"/>
                <a:ea typeface="宋体" panose="02010600030101010101" pitchFamily="2" charset="-122"/>
              </a:defRPr>
            </a:lvl5pPr>
            <a:lvl6pPr marL="25146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74725"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None/>
            </a:pPr>
            <a:r>
              <a:rPr lang="zh-CN" altLang="en-US" sz="4400" b="1" cap="all" spc="427" dirty="0" smtClean="0">
                <a:solidFill>
                  <a:schemeClr val="accent1"/>
                </a:solidFill>
                <a:latin typeface="微软雅黑" panose="020B0503020204020204" pitchFamily="34" charset="-122"/>
                <a:ea typeface="微软雅黑" panose="020B0503020204020204" pitchFamily="34" charset="-122"/>
                <a:cs typeface="Arial" panose="020B0604020202020204" pitchFamily="34" charset="0"/>
              </a:rPr>
              <a:t>谢谢您的观看！</a:t>
            </a:r>
            <a:endParaRPr lang="zh-CN" altLang="en-US" sz="4400" b="1" cap="all" spc="427" dirty="0">
              <a:solidFill>
                <a:schemeClr val="accent1"/>
              </a:solidFill>
              <a:latin typeface="微软雅黑" panose="020B0503020204020204" pitchFamily="34" charset="-122"/>
              <a:ea typeface="微软雅黑" panose="020B0503020204020204" pitchFamily="34" charset="-122"/>
              <a:cs typeface="Arial" panose="020B0604020202020204" pitchFamily="34" charset="0"/>
            </a:endParaRPr>
          </a:p>
        </p:txBody>
      </p:sp>
      <p:cxnSp>
        <p:nvCxnSpPr>
          <p:cNvPr id="7" name="直接连接符 6"/>
          <p:cNvCxnSpPr/>
          <p:nvPr/>
        </p:nvCxnSpPr>
        <p:spPr>
          <a:xfrm>
            <a:off x="1285234" y="2220412"/>
            <a:ext cx="399404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7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341" fill="hold">
                                          <p:stCondLst>
                                            <p:cond delay="0"/>
                                          </p:stCondLst>
                                        </p:cTn>
                                        <p:tgtEl>
                                          <p:spTgt spid="6"/>
                                        </p:tgtEl>
                                        <p:attrNameLst>
                                          <p:attrName>style.rotation</p:attrName>
                                        </p:attrNameLst>
                                      </p:cBhvr>
                                      <p:to>
                                        <p:strVal val="-45.0"/>
                                      </p:to>
                                    </p:set>
                                    <p:anim calcmode="lin" valueType="num">
                                      <p:cBhvr>
                                        <p:cTn id="8" dur="341" fill="hold">
                                          <p:stCondLst>
                                            <p:cond delay="341"/>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341"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17" decel="50000" autoRev="1" fill="hold">
                                          <p:stCondLst>
                                            <p:cond delay="341"/>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02" fill="hold">
                                          <p:stCondLst>
                                            <p:cond delay="648"/>
                                          </p:stCondLst>
                                        </p:cTn>
                                        <p:tgtEl>
                                          <p:spTgt spid="6"/>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3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3500"/>
                            </p:stCondLst>
                            <p:childTnLst>
                              <p:par>
                                <p:cTn id="17" presetID="38" presetClass="entr" presetSubtype="0" accel="50000" fill="hold" grpId="0" nodeType="afterEffect">
                                  <p:stCondLst>
                                    <p:cond delay="0"/>
                                  </p:stCondLst>
                                  <p:iterate type="lt">
                                    <p:tmPct val="8667"/>
                                  </p:iterate>
                                  <p:childTnLst>
                                    <p:set>
                                      <p:cBhvr>
                                        <p:cTn id="18" dur="1" fill="hold">
                                          <p:stCondLst>
                                            <p:cond delay="0"/>
                                          </p:stCondLst>
                                        </p:cTn>
                                        <p:tgtEl>
                                          <p:spTgt spid="5"/>
                                        </p:tgtEl>
                                        <p:attrNameLst>
                                          <p:attrName>style.visibility</p:attrName>
                                        </p:attrNameLst>
                                      </p:cBhvr>
                                      <p:to>
                                        <p:strVal val="visible"/>
                                      </p:to>
                                    </p:set>
                                    <p:set>
                                      <p:cBhvr>
                                        <p:cTn id="19" dur="341" fill="hold">
                                          <p:stCondLst>
                                            <p:cond delay="0"/>
                                          </p:stCondLst>
                                        </p:cTn>
                                        <p:tgtEl>
                                          <p:spTgt spid="5"/>
                                        </p:tgtEl>
                                        <p:attrNameLst>
                                          <p:attrName>style.rotation</p:attrName>
                                        </p:attrNameLst>
                                      </p:cBhvr>
                                      <p:to>
                                        <p:strVal val="-45.0"/>
                                      </p:to>
                                    </p:set>
                                    <p:anim calcmode="lin" valueType="num">
                                      <p:cBhvr>
                                        <p:cTn id="20" dur="341" fill="hold">
                                          <p:stCondLst>
                                            <p:cond delay="341"/>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1" dur="341"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2" dur="117" decel="50000" autoRev="1" fill="hold">
                                          <p:stCondLst>
                                            <p:cond delay="341"/>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3" dur="102" fill="hold">
                                          <p:stCondLst>
                                            <p:cond delay="648"/>
                                          </p:stCondLst>
                                        </p:cTn>
                                        <p:tgtEl>
                                          <p:spTgt spid="5"/>
                                        </p:tgtEl>
                                        <p:attrNameLst>
                                          <p:attrName>ppt_y</p:attrName>
                                        </p:attrNameLst>
                                      </p:cBhvr>
                                      <p:tavLst>
                                        <p:tav tm="0">
                                          <p:val>
                                            <p:strVal val="#ppt_y-(0.354*#ppt_w-0.172*#ppt_h)"/>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3"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a:solidFill>
                    <a:schemeClr val="bg1">
                      <a:lumMod val="50000"/>
                    </a:schemeClr>
                  </a:solidFill>
                  <a:latin typeface="微软雅黑" panose="020B0503020204020204" pitchFamily="34" charset="-122"/>
                  <a:ea typeface="微软雅黑" panose="020B0503020204020204" pitchFamily="34" charset="-122"/>
                </a:rPr>
                <a:t>01</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smtClean="0">
                <a:solidFill>
                  <a:schemeClr val="bg1">
                    <a:lumMod val="50000"/>
                  </a:schemeClr>
                </a:solidFill>
                <a:latin typeface="微软雅黑" panose="020B0503020204020204" pitchFamily="34" charset="-122"/>
                <a:ea typeface="微软雅黑" panose="020B0503020204020204" pitchFamily="34" charset="-122"/>
              </a:rPr>
              <a:t>点击添加标题内容</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H_Other_1"/>
          <p:cNvSpPr/>
          <p:nvPr/>
        </p:nvSpPr>
        <p:spPr>
          <a:xfrm rot="21600000">
            <a:off x="4467444" y="1432785"/>
            <a:ext cx="694149" cy="694149"/>
          </a:xfrm>
          <a:custGeom>
            <a:avLst/>
            <a:gdLst>
              <a:gd name="connsiteX0" fmla="*/ 465960 w 925532"/>
              <a:gd name="connsiteY0" fmla="*/ 182093 h 925532"/>
              <a:gd name="connsiteX1" fmla="*/ 830144 w 925532"/>
              <a:gd name="connsiteY1" fmla="*/ 182133 h 925532"/>
              <a:gd name="connsiteX2" fmla="*/ 875777 w 925532"/>
              <a:gd name="connsiteY2" fmla="*/ 253776 h 925532"/>
              <a:gd name="connsiteX3" fmla="*/ 869008 w 925532"/>
              <a:gd name="connsiteY3" fmla="*/ 684569 h 925532"/>
              <a:gd name="connsiteX4" fmla="*/ 839619 w 925532"/>
              <a:gd name="connsiteY4" fmla="*/ 727326 h 925532"/>
              <a:gd name="connsiteX5" fmla="*/ 465897 w 925532"/>
              <a:gd name="connsiteY5" fmla="*/ 727284 h 925532"/>
              <a:gd name="connsiteX6" fmla="*/ 273152 w 925532"/>
              <a:gd name="connsiteY6" fmla="*/ 647422 h 925532"/>
              <a:gd name="connsiteX7" fmla="*/ 193333 w 925532"/>
              <a:gd name="connsiteY7" fmla="*/ 454656 h 925532"/>
              <a:gd name="connsiteX8" fmla="*/ 465960 w 925532"/>
              <a:gd name="connsiteY8" fmla="*/ 182093 h 925532"/>
              <a:gd name="connsiteX9" fmla="*/ 424515 w 925532"/>
              <a:gd name="connsiteY9" fmla="*/ 1594 h 925532"/>
              <a:gd name="connsiteX10" fmla="*/ 761817 w 925532"/>
              <a:gd name="connsiteY10" fmla="*/ 109621 h 925532"/>
              <a:gd name="connsiteX11" fmla="*/ 813561 w 925532"/>
              <a:gd name="connsiteY11" fmla="*/ 163229 h 925532"/>
              <a:gd name="connsiteX12" fmla="*/ 461530 w 925532"/>
              <a:gd name="connsiteY12" fmla="*/ 163189 h 925532"/>
              <a:gd name="connsiteX13" fmla="*/ 170000 w 925532"/>
              <a:gd name="connsiteY13" fmla="*/ 454653 h 925532"/>
              <a:gd name="connsiteX14" fmla="*/ 169998 w 925532"/>
              <a:gd name="connsiteY14" fmla="*/ 454653 h 925532"/>
              <a:gd name="connsiteX15" fmla="*/ 461463 w 925532"/>
              <a:gd name="connsiteY15" fmla="*/ 746184 h 925532"/>
              <a:gd name="connsiteX16" fmla="*/ 826629 w 925532"/>
              <a:gd name="connsiteY16" fmla="*/ 746226 h 925532"/>
              <a:gd name="connsiteX17" fmla="*/ 815913 w 925532"/>
              <a:gd name="connsiteY17" fmla="*/ 761817 h 925532"/>
              <a:gd name="connsiteX18" fmla="*/ 163717 w 925532"/>
              <a:gd name="connsiteY18" fmla="*/ 815913 h 925532"/>
              <a:gd name="connsiteX19" fmla="*/ 109620 w 925532"/>
              <a:gd name="connsiteY19" fmla="*/ 163717 h 925532"/>
              <a:gd name="connsiteX20" fmla="*/ 424515 w 925532"/>
              <a:gd name="connsiteY20" fmla="*/ 1594 h 925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25532" h="925532">
                <a:moveTo>
                  <a:pt x="465960" y="182093"/>
                </a:moveTo>
                <a:lnTo>
                  <a:pt x="830144" y="182133"/>
                </a:lnTo>
                <a:lnTo>
                  <a:pt x="875777" y="253776"/>
                </a:lnTo>
                <a:cubicBezTo>
                  <a:pt x="943569" y="387894"/>
                  <a:pt x="942824" y="549707"/>
                  <a:pt x="869008" y="684569"/>
                </a:cubicBezTo>
                <a:lnTo>
                  <a:pt x="839619" y="727326"/>
                </a:lnTo>
                <a:lnTo>
                  <a:pt x="465897" y="727284"/>
                </a:lnTo>
                <a:cubicBezTo>
                  <a:pt x="390622" y="727276"/>
                  <a:pt x="322477" y="696757"/>
                  <a:pt x="273152" y="647422"/>
                </a:cubicBezTo>
                <a:cubicBezTo>
                  <a:pt x="223827" y="598085"/>
                  <a:pt x="193324" y="529933"/>
                  <a:pt x="193333" y="454656"/>
                </a:cubicBezTo>
                <a:cubicBezTo>
                  <a:pt x="193349" y="304105"/>
                  <a:pt x="315409" y="182074"/>
                  <a:pt x="465960" y="182093"/>
                </a:cubicBezTo>
                <a:close/>
                <a:moveTo>
                  <a:pt x="424515" y="1594"/>
                </a:moveTo>
                <a:cubicBezTo>
                  <a:pt x="542539" y="-8195"/>
                  <a:pt x="664298" y="27040"/>
                  <a:pt x="761817" y="109621"/>
                </a:cubicBezTo>
                <a:lnTo>
                  <a:pt x="813561" y="163229"/>
                </a:lnTo>
                <a:lnTo>
                  <a:pt x="461530" y="163189"/>
                </a:lnTo>
                <a:cubicBezTo>
                  <a:pt x="300541" y="163170"/>
                  <a:pt x="170017" y="293663"/>
                  <a:pt x="170000" y="454653"/>
                </a:cubicBezTo>
                <a:lnTo>
                  <a:pt x="169998" y="454653"/>
                </a:lnTo>
                <a:cubicBezTo>
                  <a:pt x="169980" y="615642"/>
                  <a:pt x="300473" y="746166"/>
                  <a:pt x="461463" y="746184"/>
                </a:cubicBezTo>
                <a:lnTo>
                  <a:pt x="826629" y="746226"/>
                </a:lnTo>
                <a:lnTo>
                  <a:pt x="815913" y="761817"/>
                </a:lnTo>
                <a:cubicBezTo>
                  <a:pt x="650752" y="956855"/>
                  <a:pt x="358754" y="981074"/>
                  <a:pt x="163717" y="815913"/>
                </a:cubicBezTo>
                <a:cubicBezTo>
                  <a:pt x="-31321" y="650751"/>
                  <a:pt x="-55542" y="358754"/>
                  <a:pt x="109620" y="163717"/>
                </a:cubicBezTo>
                <a:cubicBezTo>
                  <a:pt x="192199" y="66197"/>
                  <a:pt x="306491" y="11383"/>
                  <a:pt x="424515" y="159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A</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5" name="MH_SubTitle_1"/>
          <p:cNvSpPr/>
          <p:nvPr/>
        </p:nvSpPr>
        <p:spPr>
          <a:xfrm rot="21600000">
            <a:off x="5077711" y="986665"/>
            <a:ext cx="1488842" cy="586139"/>
          </a:xfrm>
          <a:custGeom>
            <a:avLst/>
            <a:gdLst>
              <a:gd name="connsiteX0" fmla="*/ 1595507 w 1985123"/>
              <a:gd name="connsiteY0" fmla="*/ 2 h 781519"/>
              <a:gd name="connsiteX1" fmla="*/ 1977044 w 1985123"/>
              <a:gd name="connsiteY1" fmla="*/ 309683 h 781519"/>
              <a:gd name="connsiteX2" fmla="*/ 1985123 w 1985123"/>
              <a:gd name="connsiteY2" fmla="*/ 388052 h 781519"/>
              <a:gd name="connsiteX3" fmla="*/ 1977407 w 1985123"/>
              <a:gd name="connsiteY3" fmla="*/ 466453 h 781519"/>
              <a:gd name="connsiteX4" fmla="*/ 1597281 w 1985123"/>
              <a:gd name="connsiteY4" fmla="*/ 777875 h 781519"/>
              <a:gd name="connsiteX5" fmla="*/ 1475 w 1985123"/>
              <a:gd name="connsiteY5" fmla="*/ 781519 h 781519"/>
              <a:gd name="connsiteX6" fmla="*/ 0 w 1985123"/>
              <a:gd name="connsiteY6" fmla="*/ 756307 h 781519"/>
              <a:gd name="connsiteX7" fmla="*/ 1591310 w 1985123"/>
              <a:gd name="connsiteY7" fmla="*/ 752673 h 781519"/>
              <a:gd name="connsiteX8" fmla="*/ 1954009 w 1985123"/>
              <a:gd name="connsiteY8" fmla="*/ 388121 h 781519"/>
              <a:gd name="connsiteX9" fmla="*/ 1589653 w 1985123"/>
              <a:gd name="connsiteY9" fmla="*/ 25233 h 781519"/>
              <a:gd name="connsiteX10" fmla="*/ 436077 w 1985123"/>
              <a:gd name="connsiteY10" fmla="*/ 27871 h 781519"/>
              <a:gd name="connsiteX11" fmla="*/ 419937 w 1985123"/>
              <a:gd name="connsiteY11" fmla="*/ 2688 h 781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5123" h="781519">
                <a:moveTo>
                  <a:pt x="1595507" y="2"/>
                </a:moveTo>
                <a:cubicBezTo>
                  <a:pt x="1783358" y="-425"/>
                  <a:pt x="1940394" y="132536"/>
                  <a:pt x="1977044" y="309683"/>
                </a:cubicBezTo>
                <a:lnTo>
                  <a:pt x="1985123" y="388052"/>
                </a:lnTo>
                <a:lnTo>
                  <a:pt x="1977407" y="466453"/>
                </a:lnTo>
                <a:cubicBezTo>
                  <a:pt x="1941567" y="643770"/>
                  <a:pt x="1785137" y="777446"/>
                  <a:pt x="1597281" y="777875"/>
                </a:cubicBezTo>
                <a:lnTo>
                  <a:pt x="1475" y="781519"/>
                </a:lnTo>
                <a:lnTo>
                  <a:pt x="0" y="756307"/>
                </a:lnTo>
                <a:lnTo>
                  <a:pt x="1591310" y="752673"/>
                </a:lnTo>
                <a:cubicBezTo>
                  <a:pt x="1792084" y="752214"/>
                  <a:pt x="1954466" y="588998"/>
                  <a:pt x="1954009" y="388121"/>
                </a:cubicBezTo>
                <a:cubicBezTo>
                  <a:pt x="1953549" y="187245"/>
                  <a:pt x="1790419" y="24779"/>
                  <a:pt x="1589653" y="25233"/>
                </a:cubicBezTo>
                <a:lnTo>
                  <a:pt x="436077" y="27871"/>
                </a:lnTo>
                <a:lnTo>
                  <a:pt x="419937" y="2688"/>
                </a:ln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6" name="MH_Other_2"/>
          <p:cNvSpPr/>
          <p:nvPr/>
        </p:nvSpPr>
        <p:spPr>
          <a:xfrm rot="21600000">
            <a:off x="3979257" y="2177071"/>
            <a:ext cx="704618" cy="704409"/>
          </a:xfrm>
          <a:custGeom>
            <a:avLst/>
            <a:gdLst>
              <a:gd name="connsiteX0" fmla="*/ 465381 w 939490"/>
              <a:gd name="connsiteY0" fmla="*/ 184805 h 939212"/>
              <a:gd name="connsiteX1" fmla="*/ 743208 w 939490"/>
              <a:gd name="connsiteY1" fmla="*/ 459787 h 939212"/>
              <a:gd name="connsiteX2" fmla="*/ 662956 w 939490"/>
              <a:gd name="connsiteY2" fmla="*/ 655865 h 939212"/>
              <a:gd name="connsiteX3" fmla="*/ 467626 w 939490"/>
              <a:gd name="connsiteY3" fmla="*/ 738049 h 939212"/>
              <a:gd name="connsiteX4" fmla="*/ 88269 w 939490"/>
              <a:gd name="connsiteY4" fmla="*/ 740294 h 939212"/>
              <a:gd name="connsiteX5" fmla="*/ 58269 w 939490"/>
              <a:gd name="connsiteY5" fmla="*/ 697082 h 939212"/>
              <a:gd name="connsiteX6" fmla="*/ 49670 w 939490"/>
              <a:gd name="connsiteY6" fmla="*/ 259967 h 939212"/>
              <a:gd name="connsiteX7" fmla="*/ 95706 w 939490"/>
              <a:gd name="connsiteY7" fmla="*/ 186994 h 939212"/>
              <a:gd name="connsiteX8" fmla="*/ 506729 w 939490"/>
              <a:gd name="connsiteY8" fmla="*/ 1398 h 939212"/>
              <a:gd name="connsiteX9" fmla="*/ 827022 w 939490"/>
              <a:gd name="connsiteY9" fmla="*/ 164053 h 939212"/>
              <a:gd name="connsiteX10" fmla="*/ 774717 w 939490"/>
              <a:gd name="connsiteY10" fmla="*/ 826202 h 939212"/>
              <a:gd name="connsiteX11" fmla="*/ 112472 w 939490"/>
              <a:gd name="connsiteY11" fmla="*/ 775154 h 939212"/>
              <a:gd name="connsiteX12" fmla="*/ 101532 w 939490"/>
              <a:gd name="connsiteY12" fmla="*/ 759396 h 939212"/>
              <a:gd name="connsiteX13" fmla="*/ 472204 w 939490"/>
              <a:gd name="connsiteY13" fmla="*/ 757201 h 939212"/>
              <a:gd name="connsiteX14" fmla="*/ 766895 w 939490"/>
              <a:gd name="connsiteY14" fmla="*/ 459645 h 939212"/>
              <a:gd name="connsiteX15" fmla="*/ 766890 w 939490"/>
              <a:gd name="connsiteY15" fmla="*/ 459645 h 939212"/>
              <a:gd name="connsiteX16" fmla="*/ 469801 w 939490"/>
              <a:gd name="connsiteY16" fmla="*/ 165595 h 939212"/>
              <a:gd name="connsiteX17" fmla="*/ 112464 w 939490"/>
              <a:gd name="connsiteY17" fmla="*/ 167716 h 939212"/>
              <a:gd name="connsiteX18" fmla="*/ 164777 w 939490"/>
              <a:gd name="connsiteY18" fmla="*/ 113007 h 939212"/>
              <a:gd name="connsiteX19" fmla="*/ 506729 w 939490"/>
              <a:gd name="connsiteY19" fmla="*/ 1398 h 93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9490" h="939212">
                <a:moveTo>
                  <a:pt x="465381" y="184805"/>
                </a:moveTo>
                <a:cubicBezTo>
                  <a:pt x="618201" y="183897"/>
                  <a:pt x="742589" y="307012"/>
                  <a:pt x="743208" y="459787"/>
                </a:cubicBezTo>
                <a:cubicBezTo>
                  <a:pt x="743517" y="536173"/>
                  <a:pt x="712828" y="605512"/>
                  <a:pt x="662956" y="655865"/>
                </a:cubicBezTo>
                <a:cubicBezTo>
                  <a:pt x="613089" y="706219"/>
                  <a:pt x="544034" y="737596"/>
                  <a:pt x="467626" y="738049"/>
                </a:cubicBezTo>
                <a:lnTo>
                  <a:pt x="88269" y="740294"/>
                </a:lnTo>
                <a:lnTo>
                  <a:pt x="58269" y="697082"/>
                </a:lnTo>
                <a:cubicBezTo>
                  <a:pt x="-17200" y="560663"/>
                  <a:pt x="-18605" y="396466"/>
                  <a:pt x="49670" y="259967"/>
                </a:cubicBezTo>
                <a:lnTo>
                  <a:pt x="95706" y="186994"/>
                </a:lnTo>
                <a:close/>
                <a:moveTo>
                  <a:pt x="506729" y="1398"/>
                </a:moveTo>
                <a:cubicBezTo>
                  <a:pt x="626572" y="10630"/>
                  <a:pt x="742804" y="65583"/>
                  <a:pt x="827022" y="164053"/>
                </a:cubicBezTo>
                <a:cubicBezTo>
                  <a:pt x="995450" y="360996"/>
                  <a:pt x="972033" y="657448"/>
                  <a:pt x="774717" y="826202"/>
                </a:cubicBezTo>
                <a:cubicBezTo>
                  <a:pt x="577401" y="994954"/>
                  <a:pt x="280902" y="972100"/>
                  <a:pt x="112472" y="775154"/>
                </a:cubicBezTo>
                <a:lnTo>
                  <a:pt x="101532" y="759396"/>
                </a:lnTo>
                <a:lnTo>
                  <a:pt x="472204" y="757201"/>
                </a:lnTo>
                <a:cubicBezTo>
                  <a:pt x="635618" y="756233"/>
                  <a:pt x="767559" y="623010"/>
                  <a:pt x="766895" y="459645"/>
                </a:cubicBezTo>
                <a:lnTo>
                  <a:pt x="766890" y="459645"/>
                </a:lnTo>
                <a:cubicBezTo>
                  <a:pt x="766232" y="296278"/>
                  <a:pt x="633221" y="164629"/>
                  <a:pt x="469801" y="165595"/>
                </a:cubicBezTo>
                <a:lnTo>
                  <a:pt x="112464" y="167716"/>
                </a:lnTo>
                <a:lnTo>
                  <a:pt x="164777" y="113007"/>
                </a:lnTo>
                <a:cubicBezTo>
                  <a:pt x="263432" y="28632"/>
                  <a:pt x="386884" y="-7840"/>
                  <a:pt x="506729" y="139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B</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7" name="MH_SubTitle_2"/>
          <p:cNvSpPr/>
          <p:nvPr/>
        </p:nvSpPr>
        <p:spPr>
          <a:xfrm rot="21600000">
            <a:off x="2550511" y="1730470"/>
            <a:ext cx="1513865" cy="593876"/>
          </a:xfrm>
          <a:custGeom>
            <a:avLst/>
            <a:gdLst>
              <a:gd name="connsiteX0" fmla="*/ 1588141 w 2018486"/>
              <a:gd name="connsiteY0" fmla="*/ 0 h 791835"/>
              <a:gd name="connsiteX1" fmla="*/ 1571877 w 2018486"/>
              <a:gd name="connsiteY1" fmla="*/ 25609 h 791835"/>
              <a:gd name="connsiteX2" fmla="*/ 399963 w 2018486"/>
              <a:gd name="connsiteY2" fmla="*/ 28650 h 791835"/>
              <a:gd name="connsiteX3" fmla="*/ 31615 w 2018486"/>
              <a:gd name="connsiteY3" fmla="*/ 398407 h 791835"/>
              <a:gd name="connsiteX4" fmla="*/ 401876 w 2018486"/>
              <a:gd name="connsiteY4" fmla="*/ 766249 h 791835"/>
              <a:gd name="connsiteX5" fmla="*/ 2018486 w 2018486"/>
              <a:gd name="connsiteY5" fmla="*/ 762051 h 791835"/>
              <a:gd name="connsiteX6" fmla="*/ 2017111 w 2018486"/>
              <a:gd name="connsiteY6" fmla="*/ 787629 h 791835"/>
              <a:gd name="connsiteX7" fmla="*/ 395935 w 2018486"/>
              <a:gd name="connsiteY7" fmla="*/ 791834 h 791835"/>
              <a:gd name="connsiteX8" fmla="*/ 2 w 2018486"/>
              <a:gd name="connsiteY8" fmla="*/ 398485 h 791835"/>
              <a:gd name="connsiteX9" fmla="*/ 393892 w 2018486"/>
              <a:gd name="connsiteY9" fmla="*/ 3093 h 791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8486" h="791835">
                <a:moveTo>
                  <a:pt x="1588141" y="0"/>
                </a:moveTo>
                <a:lnTo>
                  <a:pt x="1571877" y="25609"/>
                </a:lnTo>
                <a:lnTo>
                  <a:pt x="399963" y="28650"/>
                </a:lnTo>
                <a:cubicBezTo>
                  <a:pt x="196003" y="29178"/>
                  <a:pt x="31089" y="194721"/>
                  <a:pt x="31615" y="398407"/>
                </a:cubicBezTo>
                <a:cubicBezTo>
                  <a:pt x="32144" y="602086"/>
                  <a:pt x="197915" y="766778"/>
                  <a:pt x="401876" y="766249"/>
                </a:cubicBezTo>
                <a:lnTo>
                  <a:pt x="2018486" y="762051"/>
                </a:lnTo>
                <a:lnTo>
                  <a:pt x="2017111" y="787629"/>
                </a:lnTo>
                <a:lnTo>
                  <a:pt x="395935" y="791834"/>
                </a:lnTo>
                <a:cubicBezTo>
                  <a:pt x="177835" y="792399"/>
                  <a:pt x="566" y="616292"/>
                  <a:pt x="2" y="398485"/>
                </a:cubicBezTo>
                <a:cubicBezTo>
                  <a:pt x="-563" y="180681"/>
                  <a:pt x="175787" y="3659"/>
                  <a:pt x="393892" y="3093"/>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8" name="MH_Other_1"/>
          <p:cNvSpPr/>
          <p:nvPr/>
        </p:nvSpPr>
        <p:spPr>
          <a:xfrm rot="21600000">
            <a:off x="4467452" y="2940115"/>
            <a:ext cx="694148" cy="694151"/>
          </a:xfrm>
          <a:custGeom>
            <a:avLst/>
            <a:gdLst>
              <a:gd name="connsiteX0" fmla="*/ 465963 w 925531"/>
              <a:gd name="connsiteY0" fmla="*/ 182094 h 925534"/>
              <a:gd name="connsiteX1" fmla="*/ 830139 w 925531"/>
              <a:gd name="connsiteY1" fmla="*/ 182133 h 925534"/>
              <a:gd name="connsiteX2" fmla="*/ 875778 w 925531"/>
              <a:gd name="connsiteY2" fmla="*/ 253776 h 925534"/>
              <a:gd name="connsiteX3" fmla="*/ 869005 w 925531"/>
              <a:gd name="connsiteY3" fmla="*/ 684570 h 925534"/>
              <a:gd name="connsiteX4" fmla="*/ 839616 w 925531"/>
              <a:gd name="connsiteY4" fmla="*/ 727327 h 925534"/>
              <a:gd name="connsiteX5" fmla="*/ 465895 w 925531"/>
              <a:gd name="connsiteY5" fmla="*/ 727286 h 925534"/>
              <a:gd name="connsiteX6" fmla="*/ 273154 w 925531"/>
              <a:gd name="connsiteY6" fmla="*/ 647424 h 925534"/>
              <a:gd name="connsiteX7" fmla="*/ 193337 w 925531"/>
              <a:gd name="connsiteY7" fmla="*/ 454658 h 925534"/>
              <a:gd name="connsiteX8" fmla="*/ 465963 w 925531"/>
              <a:gd name="connsiteY8" fmla="*/ 182094 h 925534"/>
              <a:gd name="connsiteX9" fmla="*/ 424518 w 925531"/>
              <a:gd name="connsiteY9" fmla="*/ 1594 h 925534"/>
              <a:gd name="connsiteX10" fmla="*/ 761817 w 925531"/>
              <a:gd name="connsiteY10" fmla="*/ 109623 h 925534"/>
              <a:gd name="connsiteX11" fmla="*/ 813559 w 925531"/>
              <a:gd name="connsiteY11" fmla="*/ 163236 h 925534"/>
              <a:gd name="connsiteX12" fmla="*/ 461529 w 925531"/>
              <a:gd name="connsiteY12" fmla="*/ 163190 h 925534"/>
              <a:gd name="connsiteX13" fmla="*/ 175930 w 925531"/>
              <a:gd name="connsiteY13" fmla="*/ 395908 h 925534"/>
              <a:gd name="connsiteX14" fmla="*/ 169999 w 925531"/>
              <a:gd name="connsiteY14" fmla="*/ 454657 h 925534"/>
              <a:gd name="connsiteX15" fmla="*/ 175915 w 925531"/>
              <a:gd name="connsiteY15" fmla="*/ 513405 h 925534"/>
              <a:gd name="connsiteX16" fmla="*/ 461462 w 925531"/>
              <a:gd name="connsiteY16" fmla="*/ 746186 h 925534"/>
              <a:gd name="connsiteX17" fmla="*/ 826631 w 925531"/>
              <a:gd name="connsiteY17" fmla="*/ 746228 h 925534"/>
              <a:gd name="connsiteX18" fmla="*/ 815914 w 925531"/>
              <a:gd name="connsiteY18" fmla="*/ 761820 h 925534"/>
              <a:gd name="connsiteX19" fmla="*/ 163716 w 925531"/>
              <a:gd name="connsiteY19" fmla="*/ 815914 h 925534"/>
              <a:gd name="connsiteX20" fmla="*/ 109622 w 925531"/>
              <a:gd name="connsiteY20" fmla="*/ 163718 h 925534"/>
              <a:gd name="connsiteX21" fmla="*/ 424518 w 925531"/>
              <a:gd name="connsiteY21" fmla="*/ 1594 h 92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25531" h="925534">
                <a:moveTo>
                  <a:pt x="465963" y="182094"/>
                </a:moveTo>
                <a:lnTo>
                  <a:pt x="830139" y="182133"/>
                </a:lnTo>
                <a:lnTo>
                  <a:pt x="875778" y="253776"/>
                </a:lnTo>
                <a:cubicBezTo>
                  <a:pt x="943567" y="387894"/>
                  <a:pt x="942824" y="549710"/>
                  <a:pt x="869005" y="684570"/>
                </a:cubicBezTo>
                <a:lnTo>
                  <a:pt x="839616" y="727327"/>
                </a:lnTo>
                <a:lnTo>
                  <a:pt x="465895" y="727286"/>
                </a:lnTo>
                <a:cubicBezTo>
                  <a:pt x="390625" y="727274"/>
                  <a:pt x="322477" y="696761"/>
                  <a:pt x="273154" y="647424"/>
                </a:cubicBezTo>
                <a:cubicBezTo>
                  <a:pt x="223826" y="598089"/>
                  <a:pt x="193330" y="529935"/>
                  <a:pt x="193337" y="454658"/>
                </a:cubicBezTo>
                <a:cubicBezTo>
                  <a:pt x="193351" y="304107"/>
                  <a:pt x="315408" y="182074"/>
                  <a:pt x="465963" y="182094"/>
                </a:cubicBezTo>
                <a:close/>
                <a:moveTo>
                  <a:pt x="424518" y="1594"/>
                </a:moveTo>
                <a:cubicBezTo>
                  <a:pt x="542537" y="-8195"/>
                  <a:pt x="664302" y="27044"/>
                  <a:pt x="761817" y="109623"/>
                </a:cubicBezTo>
                <a:lnTo>
                  <a:pt x="813559" y="163236"/>
                </a:lnTo>
                <a:lnTo>
                  <a:pt x="461529" y="163190"/>
                </a:lnTo>
                <a:cubicBezTo>
                  <a:pt x="320663" y="163174"/>
                  <a:pt x="203120" y="263079"/>
                  <a:pt x="175930" y="395908"/>
                </a:cubicBezTo>
                <a:lnTo>
                  <a:pt x="169999" y="454657"/>
                </a:lnTo>
                <a:lnTo>
                  <a:pt x="175915" y="513405"/>
                </a:lnTo>
                <a:cubicBezTo>
                  <a:pt x="203079" y="646238"/>
                  <a:pt x="320594" y="746169"/>
                  <a:pt x="461462" y="746186"/>
                </a:cubicBezTo>
                <a:lnTo>
                  <a:pt x="826631" y="746228"/>
                </a:lnTo>
                <a:lnTo>
                  <a:pt x="815914" y="761820"/>
                </a:lnTo>
                <a:cubicBezTo>
                  <a:pt x="650754" y="956858"/>
                  <a:pt x="358752" y="981075"/>
                  <a:pt x="163716" y="815914"/>
                </a:cubicBezTo>
                <a:cubicBezTo>
                  <a:pt x="-31321" y="650753"/>
                  <a:pt x="-55541" y="358757"/>
                  <a:pt x="109622" y="163718"/>
                </a:cubicBezTo>
                <a:cubicBezTo>
                  <a:pt x="192200" y="66201"/>
                  <a:pt x="306492" y="11384"/>
                  <a:pt x="424518" y="159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C</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9" name="MH_SubTitle_1"/>
          <p:cNvSpPr/>
          <p:nvPr/>
        </p:nvSpPr>
        <p:spPr>
          <a:xfrm rot="21600000">
            <a:off x="5077715" y="2494001"/>
            <a:ext cx="1488842" cy="586143"/>
          </a:xfrm>
          <a:custGeom>
            <a:avLst/>
            <a:gdLst>
              <a:gd name="connsiteX0" fmla="*/ 1595504 w 1985123"/>
              <a:gd name="connsiteY0" fmla="*/ 2 h 781524"/>
              <a:gd name="connsiteX1" fmla="*/ 1977046 w 1985123"/>
              <a:gd name="connsiteY1" fmla="*/ 309685 h 781524"/>
              <a:gd name="connsiteX2" fmla="*/ 1985123 w 1985123"/>
              <a:gd name="connsiteY2" fmla="*/ 388052 h 781524"/>
              <a:gd name="connsiteX3" fmla="*/ 1977406 w 1985123"/>
              <a:gd name="connsiteY3" fmla="*/ 466450 h 781524"/>
              <a:gd name="connsiteX4" fmla="*/ 1597279 w 1985123"/>
              <a:gd name="connsiteY4" fmla="*/ 777880 h 781524"/>
              <a:gd name="connsiteX5" fmla="*/ 1472 w 1985123"/>
              <a:gd name="connsiteY5" fmla="*/ 781524 h 781524"/>
              <a:gd name="connsiteX6" fmla="*/ 0 w 1985123"/>
              <a:gd name="connsiteY6" fmla="*/ 756303 h 781524"/>
              <a:gd name="connsiteX7" fmla="*/ 1591309 w 1985123"/>
              <a:gd name="connsiteY7" fmla="*/ 752675 h 781524"/>
              <a:gd name="connsiteX8" fmla="*/ 1954004 w 1985123"/>
              <a:gd name="connsiteY8" fmla="*/ 388124 h 781524"/>
              <a:gd name="connsiteX9" fmla="*/ 1589647 w 1985123"/>
              <a:gd name="connsiteY9" fmla="*/ 25236 h 781524"/>
              <a:gd name="connsiteX10" fmla="*/ 436072 w 1985123"/>
              <a:gd name="connsiteY10" fmla="*/ 27875 h 781524"/>
              <a:gd name="connsiteX11" fmla="*/ 419935 w 1985123"/>
              <a:gd name="connsiteY11" fmla="*/ 2689 h 78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5123" h="781524">
                <a:moveTo>
                  <a:pt x="1595504" y="2"/>
                </a:moveTo>
                <a:cubicBezTo>
                  <a:pt x="1783354" y="-425"/>
                  <a:pt x="1940392" y="132538"/>
                  <a:pt x="1977046" y="309685"/>
                </a:cubicBezTo>
                <a:lnTo>
                  <a:pt x="1985123" y="388052"/>
                </a:lnTo>
                <a:lnTo>
                  <a:pt x="1977406" y="466450"/>
                </a:lnTo>
                <a:cubicBezTo>
                  <a:pt x="1941563" y="643769"/>
                  <a:pt x="1785133" y="777446"/>
                  <a:pt x="1597279" y="777880"/>
                </a:cubicBezTo>
                <a:lnTo>
                  <a:pt x="1472" y="781524"/>
                </a:lnTo>
                <a:lnTo>
                  <a:pt x="0" y="756303"/>
                </a:lnTo>
                <a:lnTo>
                  <a:pt x="1591309" y="752675"/>
                </a:lnTo>
                <a:cubicBezTo>
                  <a:pt x="1792080" y="752212"/>
                  <a:pt x="1954467" y="589003"/>
                  <a:pt x="1954004" y="388124"/>
                </a:cubicBezTo>
                <a:cubicBezTo>
                  <a:pt x="1953543" y="187250"/>
                  <a:pt x="1790421" y="24778"/>
                  <a:pt x="1589647" y="25236"/>
                </a:cubicBezTo>
                <a:lnTo>
                  <a:pt x="436072" y="27875"/>
                </a:lnTo>
                <a:lnTo>
                  <a:pt x="419935" y="2689"/>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0" name="MH_Other_2"/>
          <p:cNvSpPr/>
          <p:nvPr/>
        </p:nvSpPr>
        <p:spPr>
          <a:xfrm rot="21600000">
            <a:off x="3979256" y="3684400"/>
            <a:ext cx="704622" cy="704411"/>
          </a:xfrm>
          <a:custGeom>
            <a:avLst/>
            <a:gdLst>
              <a:gd name="connsiteX0" fmla="*/ 465386 w 939496"/>
              <a:gd name="connsiteY0" fmla="*/ 184807 h 939215"/>
              <a:gd name="connsiteX1" fmla="*/ 743210 w 939496"/>
              <a:gd name="connsiteY1" fmla="*/ 459788 h 939215"/>
              <a:gd name="connsiteX2" fmla="*/ 662960 w 939496"/>
              <a:gd name="connsiteY2" fmla="*/ 655870 h 939215"/>
              <a:gd name="connsiteX3" fmla="*/ 467630 w 939496"/>
              <a:gd name="connsiteY3" fmla="*/ 738051 h 939215"/>
              <a:gd name="connsiteX4" fmla="*/ 88271 w 939496"/>
              <a:gd name="connsiteY4" fmla="*/ 740296 h 939215"/>
              <a:gd name="connsiteX5" fmla="*/ 58270 w 939496"/>
              <a:gd name="connsiteY5" fmla="*/ 697083 h 939215"/>
              <a:gd name="connsiteX6" fmla="*/ 49675 w 939496"/>
              <a:gd name="connsiteY6" fmla="*/ 259967 h 939215"/>
              <a:gd name="connsiteX7" fmla="*/ 95713 w 939496"/>
              <a:gd name="connsiteY7" fmla="*/ 186998 h 939215"/>
              <a:gd name="connsiteX8" fmla="*/ 506736 w 939496"/>
              <a:gd name="connsiteY8" fmla="*/ 1398 h 939215"/>
              <a:gd name="connsiteX9" fmla="*/ 827024 w 939496"/>
              <a:gd name="connsiteY9" fmla="*/ 164059 h 939215"/>
              <a:gd name="connsiteX10" fmla="*/ 774722 w 939496"/>
              <a:gd name="connsiteY10" fmla="*/ 826205 h 939215"/>
              <a:gd name="connsiteX11" fmla="*/ 112475 w 939496"/>
              <a:gd name="connsiteY11" fmla="*/ 775156 h 939215"/>
              <a:gd name="connsiteX12" fmla="*/ 101534 w 939496"/>
              <a:gd name="connsiteY12" fmla="*/ 759400 h 939215"/>
              <a:gd name="connsiteX13" fmla="*/ 472208 w 939496"/>
              <a:gd name="connsiteY13" fmla="*/ 757206 h 939215"/>
              <a:gd name="connsiteX14" fmla="*/ 766903 w 939496"/>
              <a:gd name="connsiteY14" fmla="*/ 459644 h 939215"/>
              <a:gd name="connsiteX15" fmla="*/ 766898 w 939496"/>
              <a:gd name="connsiteY15" fmla="*/ 459643 h 939215"/>
              <a:gd name="connsiteX16" fmla="*/ 469810 w 939496"/>
              <a:gd name="connsiteY16" fmla="*/ 165598 h 939215"/>
              <a:gd name="connsiteX17" fmla="*/ 112471 w 939496"/>
              <a:gd name="connsiteY17" fmla="*/ 167717 h 939215"/>
              <a:gd name="connsiteX18" fmla="*/ 164780 w 939496"/>
              <a:gd name="connsiteY18" fmla="*/ 113010 h 939215"/>
              <a:gd name="connsiteX19" fmla="*/ 506736 w 939496"/>
              <a:gd name="connsiteY19" fmla="*/ 1398 h 93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9496" h="939215">
                <a:moveTo>
                  <a:pt x="465386" y="184807"/>
                </a:moveTo>
                <a:cubicBezTo>
                  <a:pt x="618208" y="183901"/>
                  <a:pt x="742595" y="307012"/>
                  <a:pt x="743210" y="459788"/>
                </a:cubicBezTo>
                <a:cubicBezTo>
                  <a:pt x="743522" y="536171"/>
                  <a:pt x="712832" y="605514"/>
                  <a:pt x="662960" y="655870"/>
                </a:cubicBezTo>
                <a:cubicBezTo>
                  <a:pt x="613088" y="706223"/>
                  <a:pt x="544042" y="737600"/>
                  <a:pt x="467630" y="738051"/>
                </a:cubicBezTo>
                <a:lnTo>
                  <a:pt x="88271" y="740296"/>
                </a:lnTo>
                <a:lnTo>
                  <a:pt x="58270" y="697083"/>
                </a:lnTo>
                <a:cubicBezTo>
                  <a:pt x="-17201" y="560661"/>
                  <a:pt x="-18605" y="396466"/>
                  <a:pt x="49675" y="259967"/>
                </a:cubicBezTo>
                <a:lnTo>
                  <a:pt x="95713" y="186998"/>
                </a:lnTo>
                <a:close/>
                <a:moveTo>
                  <a:pt x="506736" y="1398"/>
                </a:moveTo>
                <a:cubicBezTo>
                  <a:pt x="626576" y="10637"/>
                  <a:pt x="742808" y="65584"/>
                  <a:pt x="827024" y="164059"/>
                </a:cubicBezTo>
                <a:cubicBezTo>
                  <a:pt x="995457" y="361002"/>
                  <a:pt x="972038" y="657454"/>
                  <a:pt x="774722" y="826205"/>
                </a:cubicBezTo>
                <a:cubicBezTo>
                  <a:pt x="577405" y="994959"/>
                  <a:pt x="280906" y="972100"/>
                  <a:pt x="112475" y="775156"/>
                </a:cubicBezTo>
                <a:lnTo>
                  <a:pt x="101534" y="759400"/>
                </a:lnTo>
                <a:lnTo>
                  <a:pt x="472208" y="757206"/>
                </a:lnTo>
                <a:cubicBezTo>
                  <a:pt x="635622" y="756234"/>
                  <a:pt x="767563" y="623012"/>
                  <a:pt x="766903" y="459644"/>
                </a:cubicBezTo>
                <a:lnTo>
                  <a:pt x="766898" y="459643"/>
                </a:lnTo>
                <a:cubicBezTo>
                  <a:pt x="766232" y="296277"/>
                  <a:pt x="633225" y="164629"/>
                  <a:pt x="469810" y="165598"/>
                </a:cubicBezTo>
                <a:lnTo>
                  <a:pt x="112471" y="167717"/>
                </a:lnTo>
                <a:lnTo>
                  <a:pt x="164780" y="113010"/>
                </a:lnTo>
                <a:cubicBezTo>
                  <a:pt x="263436" y="28636"/>
                  <a:pt x="386888" y="-7838"/>
                  <a:pt x="506736" y="139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en-US" altLang="zh-CN" sz="2400" dirty="0">
                <a:solidFill>
                  <a:schemeClr val="bg1"/>
                </a:solidFill>
                <a:latin typeface="微软雅黑" panose="020B0503020204020204" pitchFamily="34" charset="-122"/>
                <a:ea typeface="微软雅黑" panose="020B0503020204020204" pitchFamily="34" charset="-122"/>
              </a:rPr>
              <a:t>D</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1" name="MH_SubTitle_2"/>
          <p:cNvSpPr/>
          <p:nvPr/>
        </p:nvSpPr>
        <p:spPr>
          <a:xfrm rot="21600000">
            <a:off x="2550515" y="3237798"/>
            <a:ext cx="1513862" cy="593882"/>
          </a:xfrm>
          <a:custGeom>
            <a:avLst/>
            <a:gdLst>
              <a:gd name="connsiteX0" fmla="*/ 1588140 w 2018482"/>
              <a:gd name="connsiteY0" fmla="*/ 0 h 791843"/>
              <a:gd name="connsiteX1" fmla="*/ 1571873 w 2018482"/>
              <a:gd name="connsiteY1" fmla="*/ 25617 h 791843"/>
              <a:gd name="connsiteX2" fmla="*/ 399959 w 2018482"/>
              <a:gd name="connsiteY2" fmla="*/ 28657 h 791843"/>
              <a:gd name="connsiteX3" fmla="*/ 31611 w 2018482"/>
              <a:gd name="connsiteY3" fmla="*/ 398411 h 791843"/>
              <a:gd name="connsiteX4" fmla="*/ 401875 w 2018482"/>
              <a:gd name="connsiteY4" fmla="*/ 766253 h 791843"/>
              <a:gd name="connsiteX5" fmla="*/ 2018482 w 2018482"/>
              <a:gd name="connsiteY5" fmla="*/ 762062 h 791843"/>
              <a:gd name="connsiteX6" fmla="*/ 2017109 w 2018482"/>
              <a:gd name="connsiteY6" fmla="*/ 787637 h 791843"/>
              <a:gd name="connsiteX7" fmla="*/ 395937 w 2018482"/>
              <a:gd name="connsiteY7" fmla="*/ 791842 h 791843"/>
              <a:gd name="connsiteX8" fmla="*/ 2 w 2018482"/>
              <a:gd name="connsiteY8" fmla="*/ 398492 h 791843"/>
              <a:gd name="connsiteX9" fmla="*/ 393889 w 2018482"/>
              <a:gd name="connsiteY9" fmla="*/ 3100 h 791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8482" h="791843">
                <a:moveTo>
                  <a:pt x="1588140" y="0"/>
                </a:moveTo>
                <a:lnTo>
                  <a:pt x="1571873" y="25617"/>
                </a:lnTo>
                <a:lnTo>
                  <a:pt x="399959" y="28657"/>
                </a:lnTo>
                <a:cubicBezTo>
                  <a:pt x="196003" y="29186"/>
                  <a:pt x="31083" y="194729"/>
                  <a:pt x="31611" y="398411"/>
                </a:cubicBezTo>
                <a:cubicBezTo>
                  <a:pt x="32139" y="602091"/>
                  <a:pt x="197916" y="766783"/>
                  <a:pt x="401875" y="766253"/>
                </a:cubicBezTo>
                <a:lnTo>
                  <a:pt x="2018482" y="762062"/>
                </a:lnTo>
                <a:lnTo>
                  <a:pt x="2017109" y="787637"/>
                </a:lnTo>
                <a:lnTo>
                  <a:pt x="395937" y="791842"/>
                </a:lnTo>
                <a:cubicBezTo>
                  <a:pt x="177827" y="792404"/>
                  <a:pt x="563" y="616299"/>
                  <a:pt x="2" y="398492"/>
                </a:cubicBezTo>
                <a:cubicBezTo>
                  <a:pt x="-562" y="180691"/>
                  <a:pt x="175784" y="3666"/>
                  <a:pt x="393889" y="3100"/>
                </a:cubicBezTo>
                <a:close/>
              </a:path>
            </a:pathLst>
          </a:cu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lIns="91431" tIns="45715" rIns="91431" bIns="45715" anchor="ctr">
            <a:no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2" name="文本框 11"/>
          <p:cNvSpPr txBox="1"/>
          <p:nvPr/>
        </p:nvSpPr>
        <p:spPr>
          <a:xfrm>
            <a:off x="5460610" y="1622819"/>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3" name="文本框 12"/>
          <p:cNvSpPr txBox="1"/>
          <p:nvPr/>
        </p:nvSpPr>
        <p:spPr>
          <a:xfrm>
            <a:off x="5460610" y="3124202"/>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4" name="文本框 13"/>
          <p:cNvSpPr txBox="1"/>
          <p:nvPr/>
        </p:nvSpPr>
        <p:spPr>
          <a:xfrm>
            <a:off x="1339601" y="2396731"/>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 name="文本框 14"/>
          <p:cNvSpPr txBox="1"/>
          <p:nvPr/>
        </p:nvSpPr>
        <p:spPr>
          <a:xfrm>
            <a:off x="1339601" y="3898114"/>
            <a:ext cx="2486843" cy="369332"/>
          </a:xfrm>
          <a:prstGeom prst="rect">
            <a:avLst/>
          </a:prstGeom>
          <a:noFill/>
        </p:spPr>
        <p:txBody>
          <a:bodyPr wrap="square" lIns="91431" tIns="45715" rIns="91431" bIns="45715" rtlCol="0">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75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750"/>
                                        <p:tgtEl>
                                          <p:spTgt spid="5"/>
                                        </p:tgtEl>
                                      </p:cBhvr>
                                    </p:animEffect>
                                  </p:childTnLst>
                                </p:cTn>
                              </p:par>
                            </p:childTnLst>
                          </p:cTn>
                        </p:par>
                        <p:par>
                          <p:cTn id="12" fill="hold">
                            <p:stCondLst>
                              <p:cond delay="2000"/>
                            </p:stCondLst>
                            <p:childTnLst>
                              <p:par>
                                <p:cTn id="13" presetID="2" presetClass="entr" presetSubtype="2" repeatDur="0" restart="never"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14" presetClass="entr" presetSubtype="10" repeatDur="0" restart="never"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randombar(horizontal)">
                                      <p:cBhvr>
                                        <p:cTn id="20" dur="750"/>
                                        <p:tgtEl>
                                          <p:spTgt spid="6"/>
                                        </p:tgtEl>
                                      </p:cBhvr>
                                    </p:animEffect>
                                  </p:childTnLst>
                                </p:cTn>
                              </p:par>
                            </p:childTnLst>
                          </p:cTn>
                        </p:par>
                        <p:par>
                          <p:cTn id="21" fill="hold">
                            <p:stCondLst>
                              <p:cond delay="3500"/>
                            </p:stCondLst>
                            <p:childTnLst>
                              <p:par>
                                <p:cTn id="22" presetID="22" presetClass="entr" presetSubtype="2" repeatDur="0" restart="never"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right)">
                                      <p:cBhvr>
                                        <p:cTn id="24" dur="750"/>
                                        <p:tgtEl>
                                          <p:spTgt spid="7"/>
                                        </p:tgtEl>
                                      </p:cBhvr>
                                    </p:animEffect>
                                  </p:childTnLst>
                                </p:cTn>
                              </p:par>
                            </p:childTnLst>
                          </p:cTn>
                        </p:par>
                        <p:par>
                          <p:cTn id="25" fill="hold">
                            <p:stCondLst>
                              <p:cond delay="4500"/>
                            </p:stCondLst>
                            <p:childTnLst>
                              <p:par>
                                <p:cTn id="26" presetID="2" presetClass="entr" presetSubtype="8" repeatDur="0" restart="never"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0-#ppt_w/2"/>
                                          </p:val>
                                        </p:tav>
                                        <p:tav tm="100000">
                                          <p:val>
                                            <p:strVal val="#ppt_x"/>
                                          </p:val>
                                        </p:tav>
                                      </p:tavLst>
                                    </p:anim>
                                    <p:anim calcmode="lin" valueType="num">
                                      <p:cBhvr additive="base">
                                        <p:cTn id="29" dur="500" fill="hold"/>
                                        <p:tgtEl>
                                          <p:spTgt spid="14"/>
                                        </p:tgtEl>
                                        <p:attrNameLst>
                                          <p:attrName>ppt_y</p:attrName>
                                        </p:attrNameLst>
                                      </p:cBhvr>
                                      <p:tavLst>
                                        <p:tav tm="0">
                                          <p:val>
                                            <p:strVal val="#ppt_y"/>
                                          </p:val>
                                        </p:tav>
                                        <p:tav tm="100000">
                                          <p:val>
                                            <p:strVal val="#ppt_y"/>
                                          </p:val>
                                        </p:tav>
                                      </p:tavLst>
                                    </p:anim>
                                  </p:childTnLst>
                                </p:cTn>
                              </p:par>
                            </p:childTnLst>
                          </p:cTn>
                        </p:par>
                        <p:par>
                          <p:cTn id="30" fill="hold">
                            <p:stCondLst>
                              <p:cond delay="5000"/>
                            </p:stCondLst>
                            <p:childTnLst>
                              <p:par>
                                <p:cTn id="31" presetID="14" presetClass="entr" presetSubtype="10" repeatDur="0" restart="never"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randombar(horizontal)">
                                      <p:cBhvr>
                                        <p:cTn id="33" dur="750"/>
                                        <p:tgtEl>
                                          <p:spTgt spid="8"/>
                                        </p:tgtEl>
                                      </p:cBhvr>
                                    </p:animEffect>
                                  </p:childTnLst>
                                </p:cTn>
                              </p:par>
                            </p:childTnLst>
                          </p:cTn>
                        </p:par>
                        <p:par>
                          <p:cTn id="34" fill="hold">
                            <p:stCondLst>
                              <p:cond delay="6000"/>
                            </p:stCondLst>
                            <p:childTnLst>
                              <p:par>
                                <p:cTn id="35" presetID="22" presetClass="entr" presetSubtype="8" repeatDur="0" restart="never"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750"/>
                                        <p:tgtEl>
                                          <p:spTgt spid="9"/>
                                        </p:tgtEl>
                                      </p:cBhvr>
                                    </p:animEffect>
                                  </p:childTnLst>
                                </p:cTn>
                              </p:par>
                            </p:childTnLst>
                          </p:cTn>
                        </p:par>
                        <p:par>
                          <p:cTn id="38" fill="hold">
                            <p:stCondLst>
                              <p:cond delay="7000"/>
                            </p:stCondLst>
                            <p:childTnLst>
                              <p:par>
                                <p:cTn id="39" presetID="2" presetClass="entr" presetSubtype="2" repeatDur="0" restart="never"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1+#ppt_w/2"/>
                                          </p:val>
                                        </p:tav>
                                        <p:tav tm="100000">
                                          <p:val>
                                            <p:strVal val="#ppt_x"/>
                                          </p:val>
                                        </p:tav>
                                      </p:tavLst>
                                    </p:anim>
                                    <p:anim calcmode="lin" valueType="num">
                                      <p:cBhvr additive="base">
                                        <p:cTn id="42" dur="500" fill="hold"/>
                                        <p:tgtEl>
                                          <p:spTgt spid="13"/>
                                        </p:tgtEl>
                                        <p:attrNameLst>
                                          <p:attrName>ppt_y</p:attrName>
                                        </p:attrNameLst>
                                      </p:cBhvr>
                                      <p:tavLst>
                                        <p:tav tm="0">
                                          <p:val>
                                            <p:strVal val="#ppt_y"/>
                                          </p:val>
                                        </p:tav>
                                        <p:tav tm="100000">
                                          <p:val>
                                            <p:strVal val="#ppt_y"/>
                                          </p:val>
                                        </p:tav>
                                      </p:tavLst>
                                    </p:anim>
                                  </p:childTnLst>
                                </p:cTn>
                              </p:par>
                            </p:childTnLst>
                          </p:cTn>
                        </p:par>
                        <p:par>
                          <p:cTn id="43" fill="hold">
                            <p:stCondLst>
                              <p:cond delay="7500"/>
                            </p:stCondLst>
                            <p:childTnLst>
                              <p:par>
                                <p:cTn id="44" presetID="14" presetClass="entr" presetSubtype="10" repeatDur="0" restart="never"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randombar(horizontal)">
                                      <p:cBhvr>
                                        <p:cTn id="46" dur="750"/>
                                        <p:tgtEl>
                                          <p:spTgt spid="10"/>
                                        </p:tgtEl>
                                      </p:cBhvr>
                                    </p:animEffect>
                                  </p:childTnLst>
                                </p:cTn>
                              </p:par>
                            </p:childTnLst>
                          </p:cTn>
                        </p:par>
                        <p:par>
                          <p:cTn id="47" fill="hold">
                            <p:stCondLst>
                              <p:cond delay="8500"/>
                            </p:stCondLst>
                            <p:childTnLst>
                              <p:par>
                                <p:cTn id="48" presetID="22" presetClass="entr" presetSubtype="2" repeatDur="0" restart="never"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right)">
                                      <p:cBhvr>
                                        <p:cTn id="50" dur="750"/>
                                        <p:tgtEl>
                                          <p:spTgt spid="11"/>
                                        </p:tgtEl>
                                      </p:cBhvr>
                                    </p:animEffect>
                                  </p:childTnLst>
                                </p:cTn>
                              </p:par>
                            </p:childTnLst>
                          </p:cTn>
                        </p:par>
                        <p:par>
                          <p:cTn id="51" fill="hold">
                            <p:stCondLst>
                              <p:cond delay="9500"/>
                            </p:stCondLst>
                            <p:childTnLst>
                              <p:par>
                                <p:cTn id="52" presetID="2" presetClass="entr" presetSubtype="8" repeatDur="0" restart="never"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0-#ppt_w/2"/>
                                          </p:val>
                                        </p:tav>
                                        <p:tav tm="100000">
                                          <p:val>
                                            <p:strVal val="#ppt_x"/>
                                          </p:val>
                                        </p:tav>
                                      </p:tavLst>
                                    </p:anim>
                                    <p:anim calcmode="lin" valueType="num">
                                      <p:cBhvr additive="base">
                                        <p:cTn id="55"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6"/>
          <p:cNvSpPr/>
          <p:nvPr/>
        </p:nvSpPr>
        <p:spPr>
          <a:xfrm>
            <a:off x="4065304" y="2535556"/>
            <a:ext cx="906236" cy="9062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zh-CN" altLang="en-US" sz="1200" dirty="0">
                <a:solidFill>
                  <a:schemeClr val="bg1"/>
                </a:solidFill>
                <a:latin typeface="微软雅黑" panose="020B0503020204020204" pitchFamily="34" charset="-122"/>
                <a:ea typeface="微软雅黑" panose="020B0503020204020204" pitchFamily="34" charset="-122"/>
              </a:rPr>
              <a:t>单击编辑标题</a:t>
            </a:r>
          </a:p>
        </p:txBody>
      </p:sp>
      <p:cxnSp>
        <p:nvCxnSpPr>
          <p:cNvPr id="5" name="Straight Connector 12"/>
          <p:cNvCxnSpPr>
            <a:stCxn id="3" idx="4"/>
          </p:cNvCxnSpPr>
          <p:nvPr/>
        </p:nvCxnSpPr>
        <p:spPr>
          <a:xfrm>
            <a:off x="4518422" y="3441793"/>
            <a:ext cx="0" cy="131118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Freeform 17"/>
          <p:cNvSpPr/>
          <p:nvPr/>
        </p:nvSpPr>
        <p:spPr>
          <a:xfrm>
            <a:off x="4518423" y="3899041"/>
            <a:ext cx="767953" cy="450314"/>
          </a:xfrm>
          <a:custGeom>
            <a:avLst/>
            <a:gdLst>
              <a:gd name="connsiteX0" fmla="*/ 0 w 1014412"/>
              <a:gd name="connsiteY0" fmla="*/ 600419 h 600419"/>
              <a:gd name="connsiteX1" fmla="*/ 209550 w 1014412"/>
              <a:gd name="connsiteY1" fmla="*/ 71781 h 600419"/>
              <a:gd name="connsiteX2" fmla="*/ 1014412 w 1014412"/>
              <a:gd name="connsiteY2" fmla="*/ 5106 h 600419"/>
              <a:gd name="connsiteX3" fmla="*/ 1014412 w 1014412"/>
              <a:gd name="connsiteY3" fmla="*/ 5106 h 600419"/>
            </a:gdLst>
            <a:ahLst/>
            <a:cxnLst>
              <a:cxn ang="0">
                <a:pos x="connsiteX0" y="connsiteY0"/>
              </a:cxn>
              <a:cxn ang="0">
                <a:pos x="connsiteX1" y="connsiteY1"/>
              </a:cxn>
              <a:cxn ang="0">
                <a:pos x="connsiteX2" y="connsiteY2"/>
              </a:cxn>
              <a:cxn ang="0">
                <a:pos x="connsiteX3" y="connsiteY3"/>
              </a:cxn>
            </a:cxnLst>
            <a:rect l="l" t="t" r="r" b="b"/>
            <a:pathLst>
              <a:path w="1014412" h="600419">
                <a:moveTo>
                  <a:pt x="0" y="600419"/>
                </a:moveTo>
                <a:cubicBezTo>
                  <a:pt x="20240" y="385709"/>
                  <a:pt x="40481" y="171000"/>
                  <a:pt x="209550" y="71781"/>
                </a:cubicBezTo>
                <a:cubicBezTo>
                  <a:pt x="378619" y="-27438"/>
                  <a:pt x="1014412" y="5106"/>
                  <a:pt x="1014412" y="5106"/>
                </a:cubicBezTo>
                <a:lnTo>
                  <a:pt x="1014412" y="5106"/>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sp>
        <p:nvSpPr>
          <p:cNvPr id="7" name="Freeform 22"/>
          <p:cNvSpPr/>
          <p:nvPr/>
        </p:nvSpPr>
        <p:spPr>
          <a:xfrm>
            <a:off x="3761186" y="3599260"/>
            <a:ext cx="753665" cy="516948"/>
          </a:xfrm>
          <a:custGeom>
            <a:avLst/>
            <a:gdLst>
              <a:gd name="connsiteX0" fmla="*/ 1004887 w 1004887"/>
              <a:gd name="connsiteY0" fmla="*/ 0 h 689264"/>
              <a:gd name="connsiteX1" fmla="*/ 814387 w 1004887"/>
              <a:gd name="connsiteY1" fmla="*/ 585787 h 689264"/>
              <a:gd name="connsiteX2" fmla="*/ 0 w 1004887"/>
              <a:gd name="connsiteY2" fmla="*/ 685800 h 689264"/>
            </a:gdLst>
            <a:ahLst/>
            <a:cxnLst>
              <a:cxn ang="0">
                <a:pos x="connsiteX0" y="connsiteY0"/>
              </a:cxn>
              <a:cxn ang="0">
                <a:pos x="connsiteX1" y="connsiteY1"/>
              </a:cxn>
              <a:cxn ang="0">
                <a:pos x="connsiteX2" y="connsiteY2"/>
              </a:cxn>
            </a:cxnLst>
            <a:rect l="l" t="t" r="r" b="b"/>
            <a:pathLst>
              <a:path w="1004887" h="689264">
                <a:moveTo>
                  <a:pt x="1004887" y="0"/>
                </a:moveTo>
                <a:cubicBezTo>
                  <a:pt x="993377" y="235743"/>
                  <a:pt x="981868" y="471487"/>
                  <a:pt x="814387" y="585787"/>
                </a:cubicBezTo>
                <a:cubicBezTo>
                  <a:pt x="646906" y="700087"/>
                  <a:pt x="323453" y="692943"/>
                  <a:pt x="0" y="685800"/>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sp>
        <p:nvSpPr>
          <p:cNvPr id="8" name="Freeform 29"/>
          <p:cNvSpPr/>
          <p:nvPr/>
        </p:nvSpPr>
        <p:spPr>
          <a:xfrm>
            <a:off x="3761185" y="1848559"/>
            <a:ext cx="757238" cy="570197"/>
          </a:xfrm>
          <a:custGeom>
            <a:avLst/>
            <a:gdLst>
              <a:gd name="connsiteX0" fmla="*/ 1009650 w 1009650"/>
              <a:gd name="connsiteY0" fmla="*/ 760262 h 760262"/>
              <a:gd name="connsiteX1" fmla="*/ 828675 w 1009650"/>
              <a:gd name="connsiteY1" fmla="*/ 88750 h 760262"/>
              <a:gd name="connsiteX2" fmla="*/ 0 w 1009650"/>
              <a:gd name="connsiteY2" fmla="*/ 26837 h 760262"/>
            </a:gdLst>
            <a:ahLst/>
            <a:cxnLst>
              <a:cxn ang="0">
                <a:pos x="connsiteX0" y="connsiteY0"/>
              </a:cxn>
              <a:cxn ang="0">
                <a:pos x="connsiteX1" y="connsiteY1"/>
              </a:cxn>
              <a:cxn ang="0">
                <a:pos x="connsiteX2" y="connsiteY2"/>
              </a:cxn>
            </a:cxnLst>
            <a:rect l="l" t="t" r="r" b="b"/>
            <a:pathLst>
              <a:path w="1009650" h="760262">
                <a:moveTo>
                  <a:pt x="1009650" y="760262"/>
                </a:moveTo>
                <a:cubicBezTo>
                  <a:pt x="1003300" y="485625"/>
                  <a:pt x="996950" y="210988"/>
                  <a:pt x="828675" y="88750"/>
                </a:cubicBezTo>
                <a:cubicBezTo>
                  <a:pt x="660400" y="-33488"/>
                  <a:pt x="330200" y="-3326"/>
                  <a:pt x="0" y="26837"/>
                </a:cubicBez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sp>
        <p:nvSpPr>
          <p:cNvPr id="9" name="Freeform 30"/>
          <p:cNvSpPr/>
          <p:nvPr/>
        </p:nvSpPr>
        <p:spPr>
          <a:xfrm>
            <a:off x="4518422" y="1659733"/>
            <a:ext cx="757238" cy="415207"/>
          </a:xfrm>
          <a:custGeom>
            <a:avLst/>
            <a:gdLst>
              <a:gd name="connsiteX0" fmla="*/ 108 w 1009758"/>
              <a:gd name="connsiteY0" fmla="*/ 0 h 553609"/>
              <a:gd name="connsiteX1" fmla="*/ 166795 w 1009758"/>
              <a:gd name="connsiteY1" fmla="*/ 466725 h 553609"/>
              <a:gd name="connsiteX2" fmla="*/ 1009758 w 1009758"/>
              <a:gd name="connsiteY2" fmla="*/ 552450 h 553609"/>
            </a:gdLst>
            <a:ahLst/>
            <a:cxnLst>
              <a:cxn ang="0">
                <a:pos x="connsiteX0" y="connsiteY0"/>
              </a:cxn>
              <a:cxn ang="0">
                <a:pos x="connsiteX1" y="connsiteY1"/>
              </a:cxn>
              <a:cxn ang="0">
                <a:pos x="connsiteX2" y="connsiteY2"/>
              </a:cxn>
            </a:cxnLst>
            <a:rect l="l" t="t" r="r" b="b"/>
            <a:pathLst>
              <a:path w="1009758" h="553609">
                <a:moveTo>
                  <a:pt x="108" y="0"/>
                </a:moveTo>
                <a:cubicBezTo>
                  <a:pt x="-686" y="187325"/>
                  <a:pt x="-1480" y="374650"/>
                  <a:pt x="166795" y="466725"/>
                </a:cubicBezTo>
                <a:cubicBezTo>
                  <a:pt x="335070" y="558800"/>
                  <a:pt x="672414" y="555625"/>
                  <a:pt x="1009758" y="552450"/>
                </a:cubicBez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en-IN" sz="1100" dirty="0">
              <a:solidFill>
                <a:schemeClr val="tx2"/>
              </a:solidFill>
              <a:latin typeface="微软雅黑" panose="020B0503020204020204" pitchFamily="34" charset="-122"/>
              <a:ea typeface="微软雅黑" panose="020B0503020204020204" pitchFamily="34" charset="-122"/>
            </a:endParaRPr>
          </a:p>
        </p:txBody>
      </p:sp>
      <p:cxnSp>
        <p:nvCxnSpPr>
          <p:cNvPr id="10" name="Straight Connector 32"/>
          <p:cNvCxnSpPr>
            <a:stCxn id="3" idx="0"/>
            <a:endCxn id="3" idx="0"/>
          </p:cNvCxnSpPr>
          <p:nvPr/>
        </p:nvCxnSpPr>
        <p:spPr>
          <a:xfrm>
            <a:off x="4518422" y="253555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34"/>
          <p:cNvCxnSpPr>
            <a:stCxn id="3" idx="0"/>
          </p:cNvCxnSpPr>
          <p:nvPr/>
        </p:nvCxnSpPr>
        <p:spPr>
          <a:xfrm flipV="1">
            <a:off x="4518422" y="1422176"/>
            <a:ext cx="0" cy="11133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Box 35"/>
          <p:cNvSpPr txBox="1"/>
          <p:nvPr/>
        </p:nvSpPr>
        <p:spPr>
          <a:xfrm>
            <a:off x="3086977" y="3580736"/>
            <a:ext cx="518037" cy="261547"/>
          </a:xfrm>
          <a:prstGeom prst="rect">
            <a:avLst/>
          </a:prstGeom>
          <a:noFill/>
        </p:spPr>
        <p:txBody>
          <a:bodyPr wrap="none" lIns="91431" tIns="45715" rIns="91431" bIns="45715" rtlCol="0">
            <a:spAutoFit/>
          </a:bodyPr>
          <a:lstStyle/>
          <a:p>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1000</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3" name="TextBox 36"/>
          <p:cNvSpPr txBox="1"/>
          <p:nvPr/>
        </p:nvSpPr>
        <p:spPr>
          <a:xfrm>
            <a:off x="2640005" y="3769210"/>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4" name="Rectangle 37"/>
          <p:cNvSpPr/>
          <p:nvPr/>
        </p:nvSpPr>
        <p:spPr>
          <a:xfrm>
            <a:off x="1125395" y="3969415"/>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5" name="Rectangle 38"/>
          <p:cNvSpPr/>
          <p:nvPr/>
        </p:nvSpPr>
        <p:spPr>
          <a:xfrm>
            <a:off x="1577402" y="3582624"/>
            <a:ext cx="546945" cy="461665"/>
          </a:xfrm>
          <a:prstGeom prst="rect">
            <a:avLst/>
          </a:prstGeom>
        </p:spPr>
        <p:txBody>
          <a:bodyPr wrap="none" lIns="91431" tIns="45715" rIns="91431" bIns="45715">
            <a:spAutoFit/>
          </a:bodyPr>
          <a:lstStyle/>
          <a:p>
            <a:r>
              <a:rPr lang="en-IN" sz="2400" dirty="0" smtClean="0">
                <a:solidFill>
                  <a:schemeClr val="tx2"/>
                </a:solidFill>
                <a:latin typeface="微软雅黑" panose="020B0503020204020204" pitchFamily="34" charset="-122"/>
                <a:ea typeface="微软雅黑" panose="020B0503020204020204" pitchFamily="34" charset="-122"/>
              </a:rPr>
              <a:t>03</a:t>
            </a:r>
            <a:endParaRPr lang="en-IN" sz="2400" dirty="0">
              <a:solidFill>
                <a:schemeClr val="tx2"/>
              </a:solidFill>
              <a:latin typeface="微软雅黑" panose="020B0503020204020204" pitchFamily="34" charset="-122"/>
              <a:ea typeface="微软雅黑" panose="020B0503020204020204" pitchFamily="34" charset="-122"/>
            </a:endParaRPr>
          </a:p>
        </p:txBody>
      </p:sp>
      <p:sp>
        <p:nvSpPr>
          <p:cNvPr id="16" name="TextBox 39"/>
          <p:cNvSpPr txBox="1"/>
          <p:nvPr/>
        </p:nvSpPr>
        <p:spPr>
          <a:xfrm>
            <a:off x="2604821" y="1705716"/>
            <a:ext cx="1085237" cy="261547"/>
          </a:xfrm>
          <a:prstGeom prst="rect">
            <a:avLst/>
          </a:prstGeom>
          <a:noFill/>
        </p:spPr>
        <p:txBody>
          <a:bodyPr wrap="square" lIns="91431" tIns="45715" rIns="91431" bIns="45715" rtlCol="0">
            <a:spAutoFit/>
          </a:bodyPr>
          <a:lstStyle/>
          <a:p>
            <a:pPr algn="r"/>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4 COLOR</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7" name="TextBox 40"/>
          <p:cNvSpPr txBox="1"/>
          <p:nvPr/>
        </p:nvSpPr>
        <p:spPr>
          <a:xfrm>
            <a:off x="2448198" y="1915522"/>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8" name="Rectangle 41"/>
          <p:cNvSpPr/>
          <p:nvPr/>
        </p:nvSpPr>
        <p:spPr>
          <a:xfrm>
            <a:off x="1180389" y="2103995"/>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9" name="Rectangle 44"/>
          <p:cNvSpPr/>
          <p:nvPr/>
        </p:nvSpPr>
        <p:spPr>
          <a:xfrm>
            <a:off x="1488950" y="1633788"/>
            <a:ext cx="662753" cy="461665"/>
          </a:xfrm>
          <a:prstGeom prst="rect">
            <a:avLst/>
          </a:prstGeom>
        </p:spPr>
        <p:txBody>
          <a:bodyPr wrap="square" lIns="91431" tIns="45715" rIns="91431" bIns="45715">
            <a:spAutoFit/>
          </a:bodyPr>
          <a:lstStyle/>
          <a:p>
            <a:r>
              <a:rPr lang="en-IN" sz="2400" dirty="0" smtClean="0">
                <a:solidFill>
                  <a:schemeClr val="tx2"/>
                </a:solidFill>
                <a:latin typeface="微软雅黑" panose="020B0503020204020204" pitchFamily="34" charset="-122"/>
                <a:ea typeface="微软雅黑" panose="020B0503020204020204" pitchFamily="34" charset="-122"/>
              </a:rPr>
              <a:t>01</a:t>
            </a:r>
            <a:endParaRPr lang="en-IN" sz="2400" dirty="0">
              <a:solidFill>
                <a:schemeClr val="tx2"/>
              </a:solidFill>
              <a:latin typeface="微软雅黑" panose="020B0503020204020204" pitchFamily="34" charset="-122"/>
              <a:ea typeface="微软雅黑" panose="020B0503020204020204" pitchFamily="34" charset="-122"/>
            </a:endParaRPr>
          </a:p>
        </p:txBody>
      </p:sp>
      <p:sp>
        <p:nvSpPr>
          <p:cNvPr id="20" name="TextBox 45"/>
          <p:cNvSpPr txBox="1"/>
          <p:nvPr/>
        </p:nvSpPr>
        <p:spPr>
          <a:xfrm>
            <a:off x="5344173" y="1702881"/>
            <a:ext cx="1518590" cy="261547"/>
          </a:xfrm>
          <a:prstGeom prst="rect">
            <a:avLst/>
          </a:prstGeom>
          <a:noFill/>
        </p:spPr>
        <p:txBody>
          <a:bodyPr wrap="square" lIns="91431" tIns="45715" rIns="91431" bIns="45715" rtlCol="0">
            <a:spAutoFit/>
          </a:bodyPr>
          <a:lstStyle/>
          <a:p>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20000 DOMAINS</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1" name="TextBox 46"/>
          <p:cNvSpPr txBox="1"/>
          <p:nvPr/>
        </p:nvSpPr>
        <p:spPr>
          <a:xfrm>
            <a:off x="5332013" y="1912688"/>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22" name="Rectangle 47"/>
          <p:cNvSpPr/>
          <p:nvPr/>
        </p:nvSpPr>
        <p:spPr>
          <a:xfrm>
            <a:off x="5324044" y="2123716"/>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3" name="Rectangle 48"/>
          <p:cNvSpPr/>
          <p:nvPr/>
        </p:nvSpPr>
        <p:spPr>
          <a:xfrm>
            <a:off x="7149637" y="3559540"/>
            <a:ext cx="684076" cy="507831"/>
          </a:xfrm>
          <a:prstGeom prst="rect">
            <a:avLst/>
          </a:prstGeom>
        </p:spPr>
        <p:txBody>
          <a:bodyPr wrap="square" lIns="91431" tIns="45715" rIns="91431" bIns="45715">
            <a:spAutoFit/>
          </a:bodyPr>
          <a:lstStyle/>
          <a:p>
            <a:r>
              <a:rPr lang="en-IN" sz="2700" dirty="0" smtClean="0">
                <a:solidFill>
                  <a:schemeClr val="tx2"/>
                </a:solidFill>
                <a:latin typeface="微软雅黑" panose="020B0503020204020204" pitchFamily="34" charset="-122"/>
                <a:ea typeface="微软雅黑" panose="020B0503020204020204" pitchFamily="34" charset="-122"/>
              </a:rPr>
              <a:t>04</a:t>
            </a:r>
            <a:endParaRPr lang="en-IN" sz="2700" dirty="0">
              <a:solidFill>
                <a:schemeClr val="tx2"/>
              </a:solidFill>
              <a:latin typeface="微软雅黑" panose="020B0503020204020204" pitchFamily="34" charset="-122"/>
              <a:ea typeface="微软雅黑" panose="020B0503020204020204" pitchFamily="34" charset="-122"/>
            </a:endParaRPr>
          </a:p>
        </p:txBody>
      </p:sp>
      <p:sp>
        <p:nvSpPr>
          <p:cNvPr id="24" name="TextBox 49"/>
          <p:cNvSpPr txBox="1"/>
          <p:nvPr/>
        </p:nvSpPr>
        <p:spPr>
          <a:xfrm>
            <a:off x="5346519" y="3556830"/>
            <a:ext cx="1761152" cy="261547"/>
          </a:xfrm>
          <a:prstGeom prst="rect">
            <a:avLst/>
          </a:prstGeom>
          <a:noFill/>
        </p:spPr>
        <p:txBody>
          <a:bodyPr wrap="square" lIns="91431" tIns="45715" rIns="91431" bIns="45715" rtlCol="0">
            <a:spAutoFit/>
          </a:bodyPr>
          <a:lstStyle/>
          <a:p>
            <a:r>
              <a:rPr lang="en-GB"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rPr>
              <a:t>LINUX / WINDOWS</a:t>
            </a:r>
            <a:endParaRPr lang="en-IN" sz="1100" dirty="0">
              <a:solidFill>
                <a:schemeClr val="tx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5" name="TextBox 50"/>
          <p:cNvSpPr txBox="1"/>
          <p:nvPr/>
        </p:nvSpPr>
        <p:spPr>
          <a:xfrm>
            <a:off x="5334359" y="3766638"/>
            <a:ext cx="1107996" cy="276999"/>
          </a:xfrm>
          <a:prstGeom prst="rect">
            <a:avLst/>
          </a:prstGeom>
          <a:noFill/>
        </p:spPr>
        <p:txBody>
          <a:bodyPr wrap="none" lIns="91431" tIns="45715" rIns="91431" bIns="4571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26" name="Rectangle 51"/>
          <p:cNvSpPr/>
          <p:nvPr/>
        </p:nvSpPr>
        <p:spPr>
          <a:xfrm>
            <a:off x="5326390" y="3977665"/>
            <a:ext cx="2509668" cy="369332"/>
          </a:xfrm>
          <a:prstGeom prst="rect">
            <a:avLst/>
          </a:prstGeom>
        </p:spPr>
        <p:txBody>
          <a:bodyPr wrap="square" lIns="91431" tIns="45715" rIns="91431" bIns="45715">
            <a:spAutoFit/>
          </a:bodyPr>
          <a:lstStyle/>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7" name="Rectangle 52"/>
          <p:cNvSpPr/>
          <p:nvPr/>
        </p:nvSpPr>
        <p:spPr>
          <a:xfrm>
            <a:off x="7199803" y="1689620"/>
            <a:ext cx="702422" cy="507831"/>
          </a:xfrm>
          <a:prstGeom prst="rect">
            <a:avLst/>
          </a:prstGeom>
        </p:spPr>
        <p:txBody>
          <a:bodyPr wrap="square" lIns="91431" tIns="45715" rIns="91431" bIns="45715">
            <a:spAutoFit/>
          </a:bodyPr>
          <a:lstStyle/>
          <a:p>
            <a:r>
              <a:rPr lang="en-IN" sz="2700" dirty="0" smtClean="0">
                <a:solidFill>
                  <a:schemeClr val="tx2"/>
                </a:solidFill>
                <a:latin typeface="微软雅黑" panose="020B0503020204020204" pitchFamily="34" charset="-122"/>
                <a:ea typeface="微软雅黑" panose="020B0503020204020204" pitchFamily="34" charset="-122"/>
              </a:rPr>
              <a:t>02</a:t>
            </a:r>
            <a:endParaRPr lang="en-IN" sz="2700"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6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500"/>
                                        <p:tgtEl>
                                          <p:spTgt spid="17"/>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up)">
                                      <p:cBhvr>
                                        <p:cTn id="27" dur="500"/>
                                        <p:tgtEl>
                                          <p:spTgt spid="18"/>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500"/>
                                        <p:tgtEl>
                                          <p:spTgt spid="20"/>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500"/>
                                        <p:tgtEl>
                                          <p:spTgt spid="21"/>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up)">
                                      <p:cBhvr>
                                        <p:cTn id="47" dur="500"/>
                                        <p:tgtEl>
                                          <p:spTgt spid="22"/>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500"/>
                                        <p:tgtEl>
                                          <p:spTgt spid="27"/>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up)">
                                      <p:cBhvr>
                                        <p:cTn id="55" dur="500"/>
                                        <p:tgtEl>
                                          <p:spTgt spid="5"/>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up)">
                                      <p:cBhvr>
                                        <p:cTn id="59" dur="500"/>
                                        <p:tgtEl>
                                          <p:spTgt spid="7"/>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ipe(up)">
                                      <p:cBhvr>
                                        <p:cTn id="63" dur="500"/>
                                        <p:tgtEl>
                                          <p:spTgt spid="12"/>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up)">
                                      <p:cBhvr>
                                        <p:cTn id="67" dur="500"/>
                                        <p:tgtEl>
                                          <p:spTgt spid="13"/>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up)">
                                      <p:cBhvr>
                                        <p:cTn id="71" dur="500"/>
                                        <p:tgtEl>
                                          <p:spTgt spid="14"/>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fade">
                                      <p:cBhvr>
                                        <p:cTn id="75" dur="500"/>
                                        <p:tgtEl>
                                          <p:spTgt spid="15"/>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wipe(down)">
                                      <p:cBhvr>
                                        <p:cTn id="79" dur="500"/>
                                        <p:tgtEl>
                                          <p:spTgt spid="6"/>
                                        </p:tgtEl>
                                      </p:cBhvr>
                                    </p:animEffect>
                                  </p:childTnLst>
                                </p:cTn>
                              </p:par>
                            </p:childTnLst>
                          </p:cTn>
                        </p:par>
                        <p:par>
                          <p:cTn id="80" fill="hold">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up)">
                                      <p:cBhvr>
                                        <p:cTn id="83" dur="500"/>
                                        <p:tgtEl>
                                          <p:spTgt spid="24"/>
                                        </p:tgtEl>
                                      </p:cBhvr>
                                    </p:animEffect>
                                  </p:childTnLst>
                                </p:cTn>
                              </p:par>
                            </p:childTnLst>
                          </p:cTn>
                        </p:par>
                        <p:par>
                          <p:cTn id="84" fill="hold">
                            <p:stCondLst>
                              <p:cond delay="10000"/>
                            </p:stCondLst>
                            <p:childTnLst>
                              <p:par>
                                <p:cTn id="85" presetID="22" presetClass="entr" presetSubtype="1"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up)">
                                      <p:cBhvr>
                                        <p:cTn id="87" dur="500"/>
                                        <p:tgtEl>
                                          <p:spTgt spid="25"/>
                                        </p:tgtEl>
                                      </p:cBhvr>
                                    </p:animEffect>
                                  </p:childTnLst>
                                </p:cTn>
                              </p:par>
                            </p:childTnLst>
                          </p:cTn>
                        </p:par>
                        <p:par>
                          <p:cTn id="88" fill="hold">
                            <p:stCondLst>
                              <p:cond delay="10500"/>
                            </p:stCondLst>
                            <p:childTnLst>
                              <p:par>
                                <p:cTn id="89" presetID="22" presetClass="entr" presetSubtype="1"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up)">
                                      <p:cBhvr>
                                        <p:cTn id="91" dur="500"/>
                                        <p:tgtEl>
                                          <p:spTgt spid="26"/>
                                        </p:tgtEl>
                                      </p:cBhvr>
                                    </p:animEffect>
                                  </p:childTnLst>
                                </p:cTn>
                              </p:par>
                            </p:childTnLst>
                          </p:cTn>
                        </p:par>
                        <p:par>
                          <p:cTn id="92" fill="hold">
                            <p:stCondLst>
                              <p:cond delay="11000"/>
                            </p:stCondLst>
                            <p:childTnLst>
                              <p:par>
                                <p:cTn id="93" presetID="10" presetClass="entr" presetSubtype="0"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接连接符 23"/>
          <p:cNvCxnSpPr/>
          <p:nvPr/>
        </p:nvCxnSpPr>
        <p:spPr>
          <a:xfrm>
            <a:off x="1969583" y="1780126"/>
            <a:ext cx="1596589"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1178682" y="1780128"/>
            <a:ext cx="798295" cy="7987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6730218" y="2578919"/>
            <a:ext cx="798295" cy="7987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3556745" y="1780126"/>
            <a:ext cx="1596589"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143148" y="1780126"/>
            <a:ext cx="1596589" cy="1597583"/>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Rectangle 13" descr="FD1DDF730CE4456e89755B07FE1653D0# #Rectangle 13"/>
          <p:cNvSpPr>
            <a:spLocks noChangeArrowheads="1"/>
          </p:cNvSpPr>
          <p:nvPr/>
        </p:nvSpPr>
        <p:spPr bwMode="auto">
          <a:xfrm>
            <a:off x="1429088" y="3731046"/>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latin typeface="微软雅黑" panose="020B0503020204020204" pitchFamily="34" charset="-122"/>
                <a:ea typeface="微软雅黑" panose="020B0503020204020204" pitchFamily="34" charset="-122"/>
              </a:rPr>
              <a:t>单击此处添加简短说明，</a:t>
            </a:r>
            <a:endParaRPr lang="en-US" altLang="zh-CN" sz="800" dirty="0">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latin typeface="微软雅黑" panose="020B0503020204020204" pitchFamily="34" charset="-122"/>
                <a:ea typeface="微软雅黑" panose="020B0503020204020204" pitchFamily="34" charset="-122"/>
              </a:rPr>
              <a:t>添加简短说明文字，</a:t>
            </a:r>
            <a:endParaRPr lang="en-US" altLang="zh-CN" sz="800" dirty="0">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latin typeface="微软雅黑" panose="020B0503020204020204" pitchFamily="34" charset="-122"/>
                <a:ea typeface="微软雅黑" panose="020B0503020204020204" pitchFamily="34" charset="-122"/>
              </a:rPr>
              <a:t>具体说明文字添加此处。</a:t>
            </a:r>
            <a:endParaRPr lang="en-US" altLang="zh-CN" sz="800" dirty="0">
              <a:latin typeface="微软雅黑" panose="020B0503020204020204" pitchFamily="34" charset="-122"/>
              <a:ea typeface="微软雅黑" panose="020B0503020204020204" pitchFamily="34" charset="-122"/>
            </a:endParaRPr>
          </a:p>
        </p:txBody>
      </p:sp>
      <p:grpSp>
        <p:nvGrpSpPr>
          <p:cNvPr id="2" name="组合 30"/>
          <p:cNvGrpSpPr/>
          <p:nvPr/>
        </p:nvGrpSpPr>
        <p:grpSpPr>
          <a:xfrm>
            <a:off x="1191146" y="2074862"/>
            <a:ext cx="1583191" cy="1584176"/>
            <a:chOff x="1369994" y="2067694"/>
            <a:chExt cx="1584176" cy="1584176"/>
          </a:xfrm>
          <a:solidFill>
            <a:srgbClr val="2B83E5"/>
          </a:solidFill>
        </p:grpSpPr>
        <p:sp>
          <p:nvSpPr>
            <p:cNvPr id="32" name="菱形 31"/>
            <p:cNvSpPr/>
            <p:nvPr/>
          </p:nvSpPr>
          <p:spPr>
            <a:xfrm>
              <a:off x="1369994" y="2067694"/>
              <a:ext cx="1584176" cy="1584176"/>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flipH="1">
              <a:off x="1608084" y="2721283"/>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3" name="组合 33"/>
          <p:cNvGrpSpPr/>
          <p:nvPr/>
        </p:nvGrpSpPr>
        <p:grpSpPr>
          <a:xfrm>
            <a:off x="2787663" y="1498798"/>
            <a:ext cx="1583191" cy="1584176"/>
            <a:chOff x="3029144" y="1491630"/>
            <a:chExt cx="1584176" cy="1584176"/>
          </a:xfrm>
          <a:solidFill>
            <a:schemeClr val="accent1">
              <a:lumMod val="75000"/>
            </a:schemeClr>
          </a:solidFill>
        </p:grpSpPr>
        <p:sp>
          <p:nvSpPr>
            <p:cNvPr id="35" name="菱形 34"/>
            <p:cNvSpPr/>
            <p:nvPr/>
          </p:nvSpPr>
          <p:spPr>
            <a:xfrm>
              <a:off x="3029144" y="1491630"/>
              <a:ext cx="1584176" cy="1584176"/>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TextBox 35"/>
            <p:cNvSpPr txBox="1"/>
            <p:nvPr/>
          </p:nvSpPr>
          <p:spPr>
            <a:xfrm flipH="1">
              <a:off x="3267234" y="2145219"/>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4" name="组合 36"/>
          <p:cNvGrpSpPr/>
          <p:nvPr/>
        </p:nvGrpSpPr>
        <p:grpSpPr>
          <a:xfrm>
            <a:off x="4376020" y="2074862"/>
            <a:ext cx="1583191" cy="1584176"/>
            <a:chOff x="4577170" y="2067694"/>
            <a:chExt cx="1584176" cy="1584176"/>
          </a:xfrm>
          <a:solidFill>
            <a:srgbClr val="2B83E5"/>
          </a:solidFill>
        </p:grpSpPr>
        <p:sp>
          <p:nvSpPr>
            <p:cNvPr id="38" name="菱形 37"/>
            <p:cNvSpPr/>
            <p:nvPr/>
          </p:nvSpPr>
          <p:spPr>
            <a:xfrm>
              <a:off x="4577170" y="2067694"/>
              <a:ext cx="1584176" cy="1584176"/>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38"/>
            <p:cNvSpPr txBox="1"/>
            <p:nvPr/>
          </p:nvSpPr>
          <p:spPr>
            <a:xfrm flipH="1">
              <a:off x="4815260" y="2721283"/>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grpSp>
        <p:nvGrpSpPr>
          <p:cNvPr id="5" name="组合 39"/>
          <p:cNvGrpSpPr/>
          <p:nvPr/>
        </p:nvGrpSpPr>
        <p:grpSpPr>
          <a:xfrm>
            <a:off x="5953306" y="1498798"/>
            <a:ext cx="1583191" cy="1584176"/>
            <a:chOff x="6145277" y="1491630"/>
            <a:chExt cx="1584176" cy="1584176"/>
          </a:xfrm>
          <a:solidFill>
            <a:schemeClr val="accent1">
              <a:lumMod val="75000"/>
            </a:schemeClr>
          </a:solidFill>
        </p:grpSpPr>
        <p:sp>
          <p:nvSpPr>
            <p:cNvPr id="41" name="菱形 40"/>
            <p:cNvSpPr/>
            <p:nvPr/>
          </p:nvSpPr>
          <p:spPr>
            <a:xfrm>
              <a:off x="6145277" y="1491630"/>
              <a:ext cx="1584176" cy="1584176"/>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TextBox 41"/>
            <p:cNvSpPr txBox="1"/>
            <p:nvPr/>
          </p:nvSpPr>
          <p:spPr>
            <a:xfrm flipH="1">
              <a:off x="6383367" y="2145219"/>
              <a:ext cx="1108493" cy="276914"/>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点击输入标题</a:t>
              </a:r>
            </a:p>
          </p:txBody>
        </p:sp>
      </p:grpSp>
      <p:sp>
        <p:nvSpPr>
          <p:cNvPr id="43" name="Rectangle 13" descr="FD1DDF730CE4456e89755B07FE1653D0# #Rectangle 13"/>
          <p:cNvSpPr>
            <a:spLocks noChangeArrowheads="1"/>
          </p:cNvSpPr>
          <p:nvPr/>
        </p:nvSpPr>
        <p:spPr bwMode="auto">
          <a:xfrm>
            <a:off x="3025605" y="922734"/>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处</a:t>
            </a:r>
            <a:endParaRPr lang="en-US" altLang="zh-CN" sz="1100" dirty="0">
              <a:solidFill>
                <a:schemeClr val="bg1">
                  <a:lumMod val="50000"/>
                </a:schemeClr>
              </a:solidFill>
              <a:latin typeface="+mj-ea"/>
              <a:ea typeface="+mj-ea"/>
            </a:endParaRPr>
          </a:p>
        </p:txBody>
      </p:sp>
      <p:sp>
        <p:nvSpPr>
          <p:cNvPr id="44" name="Rectangle 13" descr="FD1DDF730CE4456e89755B07FE1653D0# #Rectangle 13"/>
          <p:cNvSpPr>
            <a:spLocks noChangeArrowheads="1"/>
          </p:cNvSpPr>
          <p:nvPr/>
        </p:nvSpPr>
        <p:spPr bwMode="auto">
          <a:xfrm>
            <a:off x="4613963" y="3731046"/>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Rectangle 13" descr="FD1DDF730CE4456e89755B07FE1653D0# #Rectangle 13"/>
          <p:cNvSpPr>
            <a:spLocks noChangeArrowheads="1"/>
          </p:cNvSpPr>
          <p:nvPr/>
        </p:nvSpPr>
        <p:spPr bwMode="auto">
          <a:xfrm>
            <a:off x="6191248" y="922734"/>
            <a:ext cx="1739447" cy="461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0" tIns="45694" rIns="91390" bIns="45694">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单击此处添加简短说明，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具体说明文字添加此</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rPr>
              <a:t>处</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300"/>
                                        <p:tgtEl>
                                          <p:spTgt spid="2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300"/>
                                        <p:tgtEl>
                                          <p:spTgt spid="2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left)">
                                      <p:cBhvr>
                                        <p:cTn id="15" dur="300"/>
                                        <p:tgtEl>
                                          <p:spTgt spid="2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300"/>
                                        <p:tgtEl>
                                          <p:spTgt spid="29"/>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left)">
                                      <p:cBhvr>
                                        <p:cTn id="23" dur="300"/>
                                        <p:tgtEl>
                                          <p:spTgt spid="27"/>
                                        </p:tgtEl>
                                      </p:cBhvr>
                                    </p:animEffect>
                                  </p:childTnLst>
                                </p:cTn>
                              </p:par>
                            </p:childTnLst>
                          </p:cTn>
                        </p:par>
                        <p:par>
                          <p:cTn id="24" fill="hold">
                            <p:stCondLst>
                              <p:cond delay="2500"/>
                            </p:stCondLst>
                            <p:childTnLst>
                              <p:par>
                                <p:cTn id="25" presetID="47"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800"/>
                                        <p:tgtEl>
                                          <p:spTgt spid="2"/>
                                        </p:tgtEl>
                                      </p:cBhvr>
                                    </p:animEffect>
                                    <p:anim calcmode="lin" valueType="num">
                                      <p:cBhvr>
                                        <p:cTn id="28" dur="800" fill="hold"/>
                                        <p:tgtEl>
                                          <p:spTgt spid="2"/>
                                        </p:tgtEl>
                                        <p:attrNameLst>
                                          <p:attrName>ppt_x</p:attrName>
                                        </p:attrNameLst>
                                      </p:cBhvr>
                                      <p:tavLst>
                                        <p:tav tm="0">
                                          <p:val>
                                            <p:strVal val="#ppt_x"/>
                                          </p:val>
                                        </p:tav>
                                        <p:tav tm="100000">
                                          <p:val>
                                            <p:strVal val="#ppt_x"/>
                                          </p:val>
                                        </p:tav>
                                      </p:tavLst>
                                    </p:anim>
                                    <p:anim calcmode="lin" valueType="num">
                                      <p:cBhvr>
                                        <p:cTn id="29" dur="800" fill="hold"/>
                                        <p:tgtEl>
                                          <p:spTgt spid="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800"/>
                                        <p:tgtEl>
                                          <p:spTgt spid="30"/>
                                        </p:tgtEl>
                                      </p:cBhvr>
                                    </p:animEffect>
                                    <p:anim calcmode="lin" valueType="num">
                                      <p:cBhvr>
                                        <p:cTn id="33" dur="800" fill="hold"/>
                                        <p:tgtEl>
                                          <p:spTgt spid="30"/>
                                        </p:tgtEl>
                                        <p:attrNameLst>
                                          <p:attrName>ppt_x</p:attrName>
                                        </p:attrNameLst>
                                      </p:cBhvr>
                                      <p:tavLst>
                                        <p:tav tm="0">
                                          <p:val>
                                            <p:strVal val="#ppt_x"/>
                                          </p:val>
                                        </p:tav>
                                        <p:tav tm="100000">
                                          <p:val>
                                            <p:strVal val="#ppt_x"/>
                                          </p:val>
                                        </p:tav>
                                      </p:tavLst>
                                    </p:anim>
                                    <p:anim calcmode="lin" valueType="num">
                                      <p:cBhvr>
                                        <p:cTn id="34" dur="800" fill="hold"/>
                                        <p:tgtEl>
                                          <p:spTgt spid="30"/>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800"/>
                                        <p:tgtEl>
                                          <p:spTgt spid="3"/>
                                        </p:tgtEl>
                                      </p:cBhvr>
                                    </p:animEffect>
                                    <p:anim calcmode="lin" valueType="num">
                                      <p:cBhvr>
                                        <p:cTn id="39" dur="800" fill="hold"/>
                                        <p:tgtEl>
                                          <p:spTgt spid="3"/>
                                        </p:tgtEl>
                                        <p:attrNameLst>
                                          <p:attrName>ppt_x</p:attrName>
                                        </p:attrNameLst>
                                      </p:cBhvr>
                                      <p:tavLst>
                                        <p:tav tm="0">
                                          <p:val>
                                            <p:strVal val="#ppt_x"/>
                                          </p:val>
                                        </p:tav>
                                        <p:tav tm="100000">
                                          <p:val>
                                            <p:strVal val="#ppt_x"/>
                                          </p:val>
                                        </p:tav>
                                      </p:tavLst>
                                    </p:anim>
                                    <p:anim calcmode="lin" valueType="num">
                                      <p:cBhvr>
                                        <p:cTn id="40" dur="800" fill="hold"/>
                                        <p:tgtEl>
                                          <p:spTgt spid="3"/>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800"/>
                                        <p:tgtEl>
                                          <p:spTgt spid="43"/>
                                        </p:tgtEl>
                                      </p:cBhvr>
                                    </p:animEffect>
                                    <p:anim calcmode="lin" valueType="num">
                                      <p:cBhvr>
                                        <p:cTn id="44" dur="800" fill="hold"/>
                                        <p:tgtEl>
                                          <p:spTgt spid="43"/>
                                        </p:tgtEl>
                                        <p:attrNameLst>
                                          <p:attrName>ppt_x</p:attrName>
                                        </p:attrNameLst>
                                      </p:cBhvr>
                                      <p:tavLst>
                                        <p:tav tm="0">
                                          <p:val>
                                            <p:strVal val="#ppt_x"/>
                                          </p:val>
                                        </p:tav>
                                        <p:tav tm="100000">
                                          <p:val>
                                            <p:strVal val="#ppt_x"/>
                                          </p:val>
                                        </p:tav>
                                      </p:tavLst>
                                    </p:anim>
                                    <p:anim calcmode="lin" valueType="num">
                                      <p:cBhvr>
                                        <p:cTn id="45" dur="800" fill="hold"/>
                                        <p:tgtEl>
                                          <p:spTgt spid="43"/>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7" presetClass="entr" presetSubtype="0"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800"/>
                                        <p:tgtEl>
                                          <p:spTgt spid="4"/>
                                        </p:tgtEl>
                                      </p:cBhvr>
                                    </p:animEffect>
                                    <p:anim calcmode="lin" valueType="num">
                                      <p:cBhvr>
                                        <p:cTn id="50" dur="800" fill="hold"/>
                                        <p:tgtEl>
                                          <p:spTgt spid="4"/>
                                        </p:tgtEl>
                                        <p:attrNameLst>
                                          <p:attrName>ppt_x</p:attrName>
                                        </p:attrNameLst>
                                      </p:cBhvr>
                                      <p:tavLst>
                                        <p:tav tm="0">
                                          <p:val>
                                            <p:strVal val="#ppt_x"/>
                                          </p:val>
                                        </p:tav>
                                        <p:tav tm="100000">
                                          <p:val>
                                            <p:strVal val="#ppt_x"/>
                                          </p:val>
                                        </p:tav>
                                      </p:tavLst>
                                    </p:anim>
                                    <p:anim calcmode="lin" valueType="num">
                                      <p:cBhvr>
                                        <p:cTn id="51" dur="800" fill="hold"/>
                                        <p:tgtEl>
                                          <p:spTgt spid="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800"/>
                                        <p:tgtEl>
                                          <p:spTgt spid="44"/>
                                        </p:tgtEl>
                                      </p:cBhvr>
                                    </p:animEffect>
                                    <p:anim calcmode="lin" valueType="num">
                                      <p:cBhvr>
                                        <p:cTn id="55" dur="800" fill="hold"/>
                                        <p:tgtEl>
                                          <p:spTgt spid="44"/>
                                        </p:tgtEl>
                                        <p:attrNameLst>
                                          <p:attrName>ppt_x</p:attrName>
                                        </p:attrNameLst>
                                      </p:cBhvr>
                                      <p:tavLst>
                                        <p:tav tm="0">
                                          <p:val>
                                            <p:strVal val="#ppt_x"/>
                                          </p:val>
                                        </p:tav>
                                        <p:tav tm="100000">
                                          <p:val>
                                            <p:strVal val="#ppt_x"/>
                                          </p:val>
                                        </p:tav>
                                      </p:tavLst>
                                    </p:anim>
                                    <p:anim calcmode="lin" valueType="num">
                                      <p:cBhvr>
                                        <p:cTn id="56" dur="800" fill="hold"/>
                                        <p:tgtEl>
                                          <p:spTgt spid="44"/>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42" presetClass="entr" presetSubtype="0"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800"/>
                                        <p:tgtEl>
                                          <p:spTgt spid="5"/>
                                        </p:tgtEl>
                                      </p:cBhvr>
                                    </p:animEffect>
                                    <p:anim calcmode="lin" valueType="num">
                                      <p:cBhvr>
                                        <p:cTn id="61" dur="800" fill="hold"/>
                                        <p:tgtEl>
                                          <p:spTgt spid="5"/>
                                        </p:tgtEl>
                                        <p:attrNameLst>
                                          <p:attrName>ppt_x</p:attrName>
                                        </p:attrNameLst>
                                      </p:cBhvr>
                                      <p:tavLst>
                                        <p:tav tm="0">
                                          <p:val>
                                            <p:strVal val="#ppt_x"/>
                                          </p:val>
                                        </p:tav>
                                        <p:tav tm="100000">
                                          <p:val>
                                            <p:strVal val="#ppt_x"/>
                                          </p:val>
                                        </p:tav>
                                      </p:tavLst>
                                    </p:anim>
                                    <p:anim calcmode="lin" valueType="num">
                                      <p:cBhvr>
                                        <p:cTn id="62" dur="800" fill="hold"/>
                                        <p:tgtEl>
                                          <p:spTgt spid="5"/>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800"/>
                                        <p:tgtEl>
                                          <p:spTgt spid="45"/>
                                        </p:tgtEl>
                                      </p:cBhvr>
                                    </p:animEffect>
                                    <p:anim calcmode="lin" valueType="num">
                                      <p:cBhvr>
                                        <p:cTn id="66" dur="800" fill="hold"/>
                                        <p:tgtEl>
                                          <p:spTgt spid="45"/>
                                        </p:tgtEl>
                                        <p:attrNameLst>
                                          <p:attrName>ppt_x</p:attrName>
                                        </p:attrNameLst>
                                      </p:cBhvr>
                                      <p:tavLst>
                                        <p:tav tm="0">
                                          <p:val>
                                            <p:strVal val="#ppt_x"/>
                                          </p:val>
                                        </p:tav>
                                        <p:tav tm="100000">
                                          <p:val>
                                            <p:strVal val="#ppt_x"/>
                                          </p:val>
                                        </p:tav>
                                      </p:tavLst>
                                    </p:anim>
                                    <p:anim calcmode="lin" valueType="num">
                                      <p:cBhvr>
                                        <p:cTn id="67" dur="8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3" grpId="0"/>
      <p:bldP spid="44" grpId="0"/>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9"/>
          <p:cNvSpPr/>
          <p:nvPr/>
        </p:nvSpPr>
        <p:spPr>
          <a:xfrm>
            <a:off x="632366" y="2550301"/>
            <a:ext cx="7827391" cy="182835"/>
          </a:xfrm>
          <a:custGeom>
            <a:avLst/>
            <a:gdLst/>
            <a:ahLst/>
            <a:cxnLst/>
            <a:rect l="l" t="t" r="r" b="b"/>
            <a:pathLst>
              <a:path w="144016" h="869444">
                <a:moveTo>
                  <a:pt x="0" y="0"/>
                </a:moveTo>
                <a:lnTo>
                  <a:pt x="144016" y="0"/>
                </a:lnTo>
                <a:lnTo>
                  <a:pt x="144016" y="869444"/>
                </a:lnTo>
                <a:lnTo>
                  <a:pt x="0" y="869444"/>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 name="椭圆 2"/>
          <p:cNvSpPr/>
          <p:nvPr/>
        </p:nvSpPr>
        <p:spPr>
          <a:xfrm>
            <a:off x="632366" y="2605716"/>
            <a:ext cx="71956" cy="7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4" name="椭圆 3"/>
          <p:cNvSpPr/>
          <p:nvPr/>
        </p:nvSpPr>
        <p:spPr>
          <a:xfrm>
            <a:off x="1152801"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5" name="椭圆 4"/>
          <p:cNvSpPr/>
          <p:nvPr/>
        </p:nvSpPr>
        <p:spPr>
          <a:xfrm>
            <a:off x="2714106"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6" name="椭圆 5"/>
          <p:cNvSpPr/>
          <p:nvPr/>
        </p:nvSpPr>
        <p:spPr>
          <a:xfrm>
            <a:off x="3234541"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7" name="椭圆 6"/>
          <p:cNvSpPr/>
          <p:nvPr/>
        </p:nvSpPr>
        <p:spPr>
          <a:xfrm>
            <a:off x="4275412" y="2605716"/>
            <a:ext cx="71956" cy="7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8" name="椭圆 7"/>
          <p:cNvSpPr/>
          <p:nvPr/>
        </p:nvSpPr>
        <p:spPr>
          <a:xfrm>
            <a:off x="4795847"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9" name="椭圆 8"/>
          <p:cNvSpPr/>
          <p:nvPr/>
        </p:nvSpPr>
        <p:spPr>
          <a:xfrm>
            <a:off x="5836718"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10" name="椭圆 9"/>
          <p:cNvSpPr/>
          <p:nvPr/>
        </p:nvSpPr>
        <p:spPr>
          <a:xfrm>
            <a:off x="6357153"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11" name="椭圆 10"/>
          <p:cNvSpPr/>
          <p:nvPr/>
        </p:nvSpPr>
        <p:spPr>
          <a:xfrm>
            <a:off x="7398023"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12" name="椭圆 11"/>
          <p:cNvSpPr/>
          <p:nvPr/>
        </p:nvSpPr>
        <p:spPr>
          <a:xfrm>
            <a:off x="7918459"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grpSp>
        <p:nvGrpSpPr>
          <p:cNvPr id="13" name="组合 12"/>
          <p:cNvGrpSpPr/>
          <p:nvPr/>
        </p:nvGrpSpPr>
        <p:grpSpPr>
          <a:xfrm>
            <a:off x="681157" y="1277888"/>
            <a:ext cx="984324" cy="1100373"/>
            <a:chOff x="1500890" y="1279283"/>
            <a:chExt cx="984937" cy="1100373"/>
          </a:xfrm>
          <a:solidFill>
            <a:srgbClr val="DEA900"/>
          </a:solidFill>
        </p:grpSpPr>
        <p:sp>
          <p:nvSpPr>
            <p:cNvPr id="14" name="矩形 2"/>
            <p:cNvSpPr/>
            <p:nvPr/>
          </p:nvSpPr>
          <p:spPr>
            <a:xfrm>
              <a:off x="1500890" y="1279283"/>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15" name="Rectangle 13" descr="FD1DDF730CE4456e89755B07FE1653D0# #Rectangle 13"/>
            <p:cNvSpPr>
              <a:spLocks noChangeArrowheads="1"/>
            </p:cNvSpPr>
            <p:nvPr/>
          </p:nvSpPr>
          <p:spPr bwMode="auto">
            <a:xfrm>
              <a:off x="2038539" y="1573162"/>
              <a:ext cx="419134" cy="4154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01</a:t>
              </a:r>
            </a:p>
          </p:txBody>
        </p:sp>
        <p:sp>
          <p:nvSpPr>
            <p:cNvPr id="16" name="TextBox 15"/>
            <p:cNvSpPr txBox="1"/>
            <p:nvPr/>
          </p:nvSpPr>
          <p:spPr>
            <a:xfrm>
              <a:off x="1504928" y="1356143"/>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17" name="组合 16"/>
          <p:cNvGrpSpPr/>
          <p:nvPr/>
        </p:nvGrpSpPr>
        <p:grpSpPr>
          <a:xfrm>
            <a:off x="1733498" y="1277888"/>
            <a:ext cx="2016860" cy="984937"/>
            <a:chOff x="2553885" y="1279283"/>
            <a:chExt cx="2018115" cy="984937"/>
          </a:xfrm>
        </p:grpSpPr>
        <p:sp>
          <p:nvSpPr>
            <p:cNvPr id="18" name="矩形 17"/>
            <p:cNvSpPr/>
            <p:nvPr/>
          </p:nvSpPr>
          <p:spPr>
            <a:xfrm>
              <a:off x="2553885" y="1279283"/>
              <a:ext cx="2018115" cy="984937"/>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19"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1709216" y="2929513"/>
            <a:ext cx="984324" cy="1100373"/>
            <a:chOff x="1993813" y="2815696"/>
            <a:chExt cx="984937" cy="1100373"/>
          </a:xfrm>
          <a:solidFill>
            <a:srgbClr val="DEA900"/>
          </a:solidFill>
        </p:grpSpPr>
        <p:sp>
          <p:nvSpPr>
            <p:cNvPr id="22" name="矩形 2"/>
            <p:cNvSpPr/>
            <p:nvPr/>
          </p:nvSpPr>
          <p:spPr>
            <a:xfrm flipV="1">
              <a:off x="1993813" y="2815696"/>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3" name="Rectangle 13" descr="FD1DDF730CE4456e89755B07FE1653D0# #Rectangle 13"/>
            <p:cNvSpPr>
              <a:spLocks noChangeArrowheads="1"/>
            </p:cNvSpPr>
            <p:nvPr/>
          </p:nvSpPr>
          <p:spPr bwMode="auto">
            <a:xfrm>
              <a:off x="2531462" y="3226688"/>
              <a:ext cx="419134" cy="415402"/>
            </a:xfrm>
            <a:prstGeom prst="rect">
              <a:avLst/>
            </a:prstGeom>
            <a:noFill/>
            <a:ln w="9525">
              <a:noFill/>
              <a:miter lim="800000"/>
            </a:ln>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02</a:t>
              </a:r>
            </a:p>
          </p:txBody>
        </p:sp>
        <p:sp>
          <p:nvSpPr>
            <p:cNvPr id="24" name="TextBox 23"/>
            <p:cNvSpPr txBox="1"/>
            <p:nvPr/>
          </p:nvSpPr>
          <p:spPr>
            <a:xfrm>
              <a:off x="1997851" y="3009669"/>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25" name="组合 24"/>
          <p:cNvGrpSpPr/>
          <p:nvPr/>
        </p:nvGrpSpPr>
        <p:grpSpPr>
          <a:xfrm>
            <a:off x="4285799" y="1277888"/>
            <a:ext cx="984324" cy="1100373"/>
            <a:chOff x="4572000" y="1164069"/>
            <a:chExt cx="984937" cy="1100373"/>
          </a:xfrm>
          <a:solidFill>
            <a:srgbClr val="DEA900"/>
          </a:solidFill>
        </p:grpSpPr>
        <p:sp>
          <p:nvSpPr>
            <p:cNvPr id="26" name="矩形 2"/>
            <p:cNvSpPr/>
            <p:nvPr/>
          </p:nvSpPr>
          <p:spPr>
            <a:xfrm>
              <a:off x="4572000" y="1164069"/>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7" name="Rectangle 13" descr="FD1DDF730CE4456e89755B07FE1653D0# #Rectangle 13"/>
            <p:cNvSpPr>
              <a:spLocks noChangeArrowheads="1"/>
            </p:cNvSpPr>
            <p:nvPr/>
          </p:nvSpPr>
          <p:spPr bwMode="auto">
            <a:xfrm>
              <a:off x="5109649" y="1457948"/>
              <a:ext cx="419134" cy="4154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03</a:t>
              </a:r>
              <a:endParaRPr lang="en-US" altLang="zh-CN" sz="4400" dirty="0">
                <a:solidFill>
                  <a:schemeClr val="bg1"/>
                </a:solidFill>
                <a:latin typeface="+mj-ea"/>
                <a:ea typeface="+mj-ea"/>
                <a:cs typeface="Arial" panose="020B0604020202020204" pitchFamily="34" charset="0"/>
              </a:endParaRPr>
            </a:p>
          </p:txBody>
        </p:sp>
        <p:sp>
          <p:nvSpPr>
            <p:cNvPr id="28" name="TextBox 27"/>
            <p:cNvSpPr txBox="1"/>
            <p:nvPr/>
          </p:nvSpPr>
          <p:spPr>
            <a:xfrm>
              <a:off x="4576038" y="1240929"/>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29" name="组合 28"/>
          <p:cNvGrpSpPr/>
          <p:nvPr/>
        </p:nvGrpSpPr>
        <p:grpSpPr>
          <a:xfrm>
            <a:off x="5338140" y="1277888"/>
            <a:ext cx="2016860" cy="984937"/>
            <a:chOff x="2553885" y="1279283"/>
            <a:chExt cx="2018115" cy="984937"/>
          </a:xfrm>
        </p:grpSpPr>
        <p:sp>
          <p:nvSpPr>
            <p:cNvPr id="30" name="矩形 29"/>
            <p:cNvSpPr/>
            <p:nvPr/>
          </p:nvSpPr>
          <p:spPr>
            <a:xfrm>
              <a:off x="2553885" y="1279283"/>
              <a:ext cx="2018115" cy="984937"/>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31"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33" name="椭圆 32"/>
          <p:cNvSpPr/>
          <p:nvPr/>
        </p:nvSpPr>
        <p:spPr>
          <a:xfrm>
            <a:off x="1673236" y="2605716"/>
            <a:ext cx="71956" cy="72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4" name="椭圆 33"/>
          <p:cNvSpPr/>
          <p:nvPr/>
        </p:nvSpPr>
        <p:spPr>
          <a:xfrm>
            <a:off x="2193672"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5" name="椭圆 34"/>
          <p:cNvSpPr/>
          <p:nvPr/>
        </p:nvSpPr>
        <p:spPr>
          <a:xfrm>
            <a:off x="3754978"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6" name="椭圆 35"/>
          <p:cNvSpPr/>
          <p:nvPr/>
        </p:nvSpPr>
        <p:spPr>
          <a:xfrm>
            <a:off x="5316282" y="2605716"/>
            <a:ext cx="71956"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sp>
        <p:nvSpPr>
          <p:cNvPr id="37" name="椭圆 36"/>
          <p:cNvSpPr/>
          <p:nvPr/>
        </p:nvSpPr>
        <p:spPr>
          <a:xfrm>
            <a:off x="6877588" y="2605716"/>
            <a:ext cx="71956" cy="7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0" tIns="45694" rIns="91390" bIns="45694" rtlCol="0" anchor="ctr"/>
          <a:lstStyle/>
          <a:p>
            <a:pPr algn="ctr"/>
            <a:endParaRPr lang="zh-CN" altLang="en-US">
              <a:latin typeface="+mj-ea"/>
              <a:ea typeface="+mj-ea"/>
            </a:endParaRPr>
          </a:p>
        </p:txBody>
      </p:sp>
      <p:grpSp>
        <p:nvGrpSpPr>
          <p:cNvPr id="38" name="组合 37"/>
          <p:cNvGrpSpPr/>
          <p:nvPr/>
        </p:nvGrpSpPr>
        <p:grpSpPr>
          <a:xfrm>
            <a:off x="2765714" y="3044950"/>
            <a:ext cx="2016860" cy="984937"/>
            <a:chOff x="2553885" y="1279283"/>
            <a:chExt cx="2018115" cy="984937"/>
          </a:xfrm>
        </p:grpSpPr>
        <p:sp>
          <p:nvSpPr>
            <p:cNvPr id="39" name="矩形 38"/>
            <p:cNvSpPr/>
            <p:nvPr/>
          </p:nvSpPr>
          <p:spPr>
            <a:xfrm>
              <a:off x="2553885" y="1279283"/>
              <a:ext cx="2018115" cy="984937"/>
            </a:xfrm>
            <a:prstGeom prst="rect">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0"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2" name="组合 41"/>
          <p:cNvGrpSpPr/>
          <p:nvPr/>
        </p:nvGrpSpPr>
        <p:grpSpPr>
          <a:xfrm>
            <a:off x="5344556" y="2929513"/>
            <a:ext cx="984324" cy="1100373"/>
            <a:chOff x="5631416" y="2815696"/>
            <a:chExt cx="984937" cy="1100373"/>
          </a:xfrm>
          <a:solidFill>
            <a:srgbClr val="DEA900"/>
          </a:solidFill>
        </p:grpSpPr>
        <p:sp>
          <p:nvSpPr>
            <p:cNvPr id="43" name="矩形 2"/>
            <p:cNvSpPr/>
            <p:nvPr/>
          </p:nvSpPr>
          <p:spPr>
            <a:xfrm flipV="1">
              <a:off x="5631416" y="2815696"/>
              <a:ext cx="984937" cy="1100373"/>
            </a:xfrm>
            <a:custGeom>
              <a:avLst/>
              <a:gdLst/>
              <a:ahLst/>
              <a:cxnLst/>
              <a:rect l="l" t="t" r="r" b="b"/>
              <a:pathLst>
                <a:path w="984937" h="1100373">
                  <a:moveTo>
                    <a:pt x="0" y="0"/>
                  </a:moveTo>
                  <a:lnTo>
                    <a:pt x="984937" y="0"/>
                  </a:lnTo>
                  <a:lnTo>
                    <a:pt x="984937" y="984937"/>
                  </a:lnTo>
                  <a:lnTo>
                    <a:pt x="115436" y="984937"/>
                  </a:lnTo>
                  <a:lnTo>
                    <a:pt x="0" y="1100373"/>
                  </a:lnTo>
                  <a:lnTo>
                    <a:pt x="0" y="984937"/>
                  </a:lnTo>
                  <a:lnTo>
                    <a:pt x="0" y="74595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4" name="Rectangle 13" descr="FD1DDF730CE4456e89755B07FE1653D0# #Rectangle 13"/>
            <p:cNvSpPr>
              <a:spLocks noChangeArrowheads="1"/>
            </p:cNvSpPr>
            <p:nvPr/>
          </p:nvSpPr>
          <p:spPr bwMode="auto">
            <a:xfrm>
              <a:off x="6169065" y="3226688"/>
              <a:ext cx="419134" cy="4154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en-US" altLang="zh-CN" sz="2700" dirty="0">
                  <a:solidFill>
                    <a:schemeClr val="bg1"/>
                  </a:solidFill>
                  <a:latin typeface="+mj-ea"/>
                  <a:ea typeface="+mj-ea"/>
                  <a:cs typeface="Arial" panose="020B0604020202020204" pitchFamily="34" charset="0"/>
                </a:rPr>
                <a:t>04</a:t>
              </a:r>
              <a:endParaRPr lang="en-US" altLang="zh-CN" sz="4400" dirty="0">
                <a:solidFill>
                  <a:schemeClr val="bg1"/>
                </a:solidFill>
                <a:latin typeface="+mj-ea"/>
                <a:ea typeface="+mj-ea"/>
                <a:cs typeface="Arial" panose="020B0604020202020204" pitchFamily="34" charset="0"/>
              </a:endParaRPr>
            </a:p>
          </p:txBody>
        </p:sp>
        <p:sp>
          <p:nvSpPr>
            <p:cNvPr id="45" name="TextBox 44"/>
            <p:cNvSpPr txBox="1"/>
            <p:nvPr/>
          </p:nvSpPr>
          <p:spPr>
            <a:xfrm>
              <a:off x="5635454" y="3009669"/>
              <a:ext cx="543984" cy="307682"/>
            </a:xfrm>
            <a:prstGeom prst="rect">
              <a:avLst/>
            </a:prstGeom>
            <a:noFill/>
          </p:spPr>
          <p:txBody>
            <a:bodyPr vert="horz" wrap="none" rtlCol="0">
              <a:spAutoFit/>
            </a:bodyPr>
            <a:lstStyle/>
            <a:p>
              <a:pPr algn="ctr"/>
              <a:r>
                <a:rPr lang="zh-CN" altLang="en-US" sz="1400" dirty="0">
                  <a:solidFill>
                    <a:schemeClr val="bg1"/>
                  </a:solidFill>
                  <a:latin typeface="+mj-ea"/>
                  <a:ea typeface="+mj-ea"/>
                </a:rPr>
                <a:t>目标</a:t>
              </a:r>
            </a:p>
          </p:txBody>
        </p:sp>
      </p:grpSp>
      <p:grpSp>
        <p:nvGrpSpPr>
          <p:cNvPr id="46" name="组合 45"/>
          <p:cNvGrpSpPr/>
          <p:nvPr/>
        </p:nvGrpSpPr>
        <p:grpSpPr>
          <a:xfrm>
            <a:off x="6401055" y="3044950"/>
            <a:ext cx="2016860" cy="984937"/>
            <a:chOff x="2553885" y="1279283"/>
            <a:chExt cx="2018115" cy="984937"/>
          </a:xfrm>
        </p:grpSpPr>
        <p:sp>
          <p:nvSpPr>
            <p:cNvPr id="47" name="矩形 46"/>
            <p:cNvSpPr/>
            <p:nvPr/>
          </p:nvSpPr>
          <p:spPr>
            <a:xfrm>
              <a:off x="2553885" y="1279283"/>
              <a:ext cx="2018115" cy="984937"/>
            </a:xfrm>
            <a:prstGeom prst="rect">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8" name="Rectangle 13" descr="FD1DDF730CE4456e89755B07FE1653D0# #Rectangle 13"/>
            <p:cNvSpPr>
              <a:spLocks noChangeArrowheads="1"/>
            </p:cNvSpPr>
            <p:nvPr/>
          </p:nvSpPr>
          <p:spPr bwMode="auto">
            <a:xfrm>
              <a:off x="2679896" y="1356143"/>
              <a:ext cx="1460088" cy="276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Rectangle 13" descr="FD1DDF730CE4456e89755B07FE1653D0# #Rectangle 13"/>
            <p:cNvSpPr>
              <a:spLocks noChangeArrowheads="1"/>
            </p:cNvSpPr>
            <p:nvPr/>
          </p:nvSpPr>
          <p:spPr bwMode="auto">
            <a:xfrm>
              <a:off x="2679894" y="1678386"/>
              <a:ext cx="1737861" cy="3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此处添加目标扼要说明，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eaLnBrk="1" hangingPunct="1">
                <a:spcBef>
                  <a:spcPct val="0"/>
                </a:spcBef>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添加简短说明文字。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3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3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
                                        <p:tgtEl>
                                          <p:spTgt spid="3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
                                        <p:tgtEl>
                                          <p:spTgt spid="3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
                                        <p:tgtEl>
                                          <p:spTgt spid="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
                                        <p:tgtEl>
                                          <p:spTgt spid="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100"/>
                                        <p:tgtEl>
                                          <p:spTgt spid="35"/>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
                                        <p:tgtEl>
                                          <p:spTgt spid="7"/>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
                                        <p:tgtEl>
                                          <p:spTgt spid="8"/>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100"/>
                                        <p:tgtEl>
                                          <p:spTgt spid="36"/>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100"/>
                                        <p:tgtEl>
                                          <p:spTgt spid="9"/>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100"/>
                                        <p:tgtEl>
                                          <p:spTgt spid="10"/>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100"/>
                                        <p:tgtEl>
                                          <p:spTgt spid="37"/>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
                                        <p:tgtEl>
                                          <p:spTgt spid="1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00"/>
                                        <p:tgtEl>
                                          <p:spTgt spid="12"/>
                                        </p:tgtEl>
                                      </p:cBhvr>
                                    </p:animEffect>
                                  </p:childTnLst>
                                </p:cTn>
                              </p:par>
                            </p:childTnLst>
                          </p:cTn>
                        </p:par>
                        <p:par>
                          <p:cTn id="68" fill="hold">
                            <p:stCondLst>
                              <p:cond delay="8000"/>
                            </p:stCondLst>
                            <p:childTnLst>
                              <p:par>
                                <p:cTn id="69" presetID="42" presetClass="entr" presetSubtype="0" fill="hold"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22" presetClass="entr" presetSubtype="8" fill="hold" nodeType="after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wipe(left)">
                                      <p:cBhvr>
                                        <p:cTn id="77" dur="500"/>
                                        <p:tgtEl>
                                          <p:spTgt spid="17"/>
                                        </p:tgtEl>
                                      </p:cBhvr>
                                    </p:animEffect>
                                  </p:childTnLst>
                                </p:cTn>
                              </p:par>
                            </p:childTnLst>
                          </p:cTn>
                        </p:par>
                        <p:par>
                          <p:cTn id="78" fill="hold">
                            <p:stCondLst>
                              <p:cond delay="9500"/>
                            </p:stCondLst>
                            <p:childTnLst>
                              <p:par>
                                <p:cTn id="79" presetID="47" presetClass="entr" presetSubtype="0" fill="hold" nodeType="after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fade">
                                      <p:cBhvr>
                                        <p:cTn id="81" dur="1000"/>
                                        <p:tgtEl>
                                          <p:spTgt spid="21"/>
                                        </p:tgtEl>
                                      </p:cBhvr>
                                    </p:animEffect>
                                    <p:anim calcmode="lin" valueType="num">
                                      <p:cBhvr>
                                        <p:cTn id="82" dur="1000" fill="hold"/>
                                        <p:tgtEl>
                                          <p:spTgt spid="21"/>
                                        </p:tgtEl>
                                        <p:attrNameLst>
                                          <p:attrName>ppt_x</p:attrName>
                                        </p:attrNameLst>
                                      </p:cBhvr>
                                      <p:tavLst>
                                        <p:tav tm="0">
                                          <p:val>
                                            <p:strVal val="#ppt_x"/>
                                          </p:val>
                                        </p:tav>
                                        <p:tav tm="100000">
                                          <p:val>
                                            <p:strVal val="#ppt_x"/>
                                          </p:val>
                                        </p:tav>
                                      </p:tavLst>
                                    </p:anim>
                                    <p:anim calcmode="lin" valueType="num">
                                      <p:cBhvr>
                                        <p:cTn id="83" dur="1000" fill="hold"/>
                                        <p:tgtEl>
                                          <p:spTgt spid="21"/>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22" presetClass="entr" presetSubtype="8" fill="hold" nodeType="after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wipe(left)">
                                      <p:cBhvr>
                                        <p:cTn id="87" dur="500"/>
                                        <p:tgtEl>
                                          <p:spTgt spid="38"/>
                                        </p:tgtEl>
                                      </p:cBhvr>
                                    </p:animEffect>
                                  </p:childTnLst>
                                </p:cTn>
                              </p:par>
                            </p:childTnLst>
                          </p:cTn>
                        </p:par>
                        <p:par>
                          <p:cTn id="88" fill="hold">
                            <p:stCondLst>
                              <p:cond delay="11000"/>
                            </p:stCondLst>
                            <p:childTnLst>
                              <p:par>
                                <p:cTn id="89" presetID="42" presetClass="entr" presetSubtype="0" fill="hold"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fade">
                                      <p:cBhvr>
                                        <p:cTn id="91" dur="1000"/>
                                        <p:tgtEl>
                                          <p:spTgt spid="25"/>
                                        </p:tgtEl>
                                      </p:cBhvr>
                                    </p:animEffect>
                                    <p:anim calcmode="lin" valueType="num">
                                      <p:cBhvr>
                                        <p:cTn id="92" dur="1000" fill="hold"/>
                                        <p:tgtEl>
                                          <p:spTgt spid="25"/>
                                        </p:tgtEl>
                                        <p:attrNameLst>
                                          <p:attrName>ppt_x</p:attrName>
                                        </p:attrNameLst>
                                      </p:cBhvr>
                                      <p:tavLst>
                                        <p:tav tm="0">
                                          <p:val>
                                            <p:strVal val="#ppt_x"/>
                                          </p:val>
                                        </p:tav>
                                        <p:tav tm="100000">
                                          <p:val>
                                            <p:strVal val="#ppt_x"/>
                                          </p:val>
                                        </p:tav>
                                      </p:tavLst>
                                    </p:anim>
                                    <p:anim calcmode="lin" valueType="num">
                                      <p:cBhvr>
                                        <p:cTn id="93" dur="1000" fill="hold"/>
                                        <p:tgtEl>
                                          <p:spTgt spid="25"/>
                                        </p:tgtEl>
                                        <p:attrNameLst>
                                          <p:attrName>ppt_y</p:attrName>
                                        </p:attrNameLst>
                                      </p:cBhvr>
                                      <p:tavLst>
                                        <p:tav tm="0">
                                          <p:val>
                                            <p:strVal val="#ppt_y+.1"/>
                                          </p:val>
                                        </p:tav>
                                        <p:tav tm="100000">
                                          <p:val>
                                            <p:strVal val="#ppt_y"/>
                                          </p:val>
                                        </p:tav>
                                      </p:tavLst>
                                    </p:anim>
                                  </p:childTnLst>
                                </p:cTn>
                              </p:par>
                            </p:childTnLst>
                          </p:cTn>
                        </p:par>
                        <p:par>
                          <p:cTn id="94" fill="hold">
                            <p:stCondLst>
                              <p:cond delay="12000"/>
                            </p:stCondLst>
                            <p:childTnLst>
                              <p:par>
                                <p:cTn id="95" presetID="22" presetClass="entr" presetSubtype="8" fill="hold"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left)">
                                      <p:cBhvr>
                                        <p:cTn id="97" dur="500"/>
                                        <p:tgtEl>
                                          <p:spTgt spid="29"/>
                                        </p:tgtEl>
                                      </p:cBhvr>
                                    </p:animEffect>
                                  </p:childTnLst>
                                </p:cTn>
                              </p:par>
                            </p:childTnLst>
                          </p:cTn>
                        </p:par>
                        <p:par>
                          <p:cTn id="98" fill="hold">
                            <p:stCondLst>
                              <p:cond delay="12500"/>
                            </p:stCondLst>
                            <p:childTnLst>
                              <p:par>
                                <p:cTn id="99" presetID="47" presetClass="entr" presetSubtype="0" fill="hold" nodeType="after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1000"/>
                                        <p:tgtEl>
                                          <p:spTgt spid="42"/>
                                        </p:tgtEl>
                                      </p:cBhvr>
                                    </p:animEffect>
                                    <p:anim calcmode="lin" valueType="num">
                                      <p:cBhvr>
                                        <p:cTn id="102" dur="1000" fill="hold"/>
                                        <p:tgtEl>
                                          <p:spTgt spid="42"/>
                                        </p:tgtEl>
                                        <p:attrNameLst>
                                          <p:attrName>ppt_x</p:attrName>
                                        </p:attrNameLst>
                                      </p:cBhvr>
                                      <p:tavLst>
                                        <p:tav tm="0">
                                          <p:val>
                                            <p:strVal val="#ppt_x"/>
                                          </p:val>
                                        </p:tav>
                                        <p:tav tm="100000">
                                          <p:val>
                                            <p:strVal val="#ppt_x"/>
                                          </p:val>
                                        </p:tav>
                                      </p:tavLst>
                                    </p:anim>
                                    <p:anim calcmode="lin" valueType="num">
                                      <p:cBhvr>
                                        <p:cTn id="103" dur="1000" fill="hold"/>
                                        <p:tgtEl>
                                          <p:spTgt spid="42"/>
                                        </p:tgtEl>
                                        <p:attrNameLst>
                                          <p:attrName>ppt_y</p:attrName>
                                        </p:attrNameLst>
                                      </p:cBhvr>
                                      <p:tavLst>
                                        <p:tav tm="0">
                                          <p:val>
                                            <p:strVal val="#ppt_y-.1"/>
                                          </p:val>
                                        </p:tav>
                                        <p:tav tm="100000">
                                          <p:val>
                                            <p:strVal val="#ppt_y"/>
                                          </p:val>
                                        </p:tav>
                                      </p:tavLst>
                                    </p:anim>
                                  </p:childTnLst>
                                </p:cTn>
                              </p:par>
                            </p:childTnLst>
                          </p:cTn>
                        </p:par>
                        <p:par>
                          <p:cTn id="104" fill="hold">
                            <p:stCondLst>
                              <p:cond delay="13500"/>
                            </p:stCondLst>
                            <p:childTnLst>
                              <p:par>
                                <p:cTn id="105" presetID="22" presetClass="entr" presetSubtype="8" fill="hold"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left)">
                                      <p:cBhvr>
                                        <p:cTn id="10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33" grpId="0" animBg="1"/>
      <p:bldP spid="34" grpId="0" animBg="1"/>
      <p:bldP spid="35" grpId="0" animBg="1"/>
      <p:bldP spid="36" grpId="0" animBg="1"/>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266888" y="946045"/>
            <a:ext cx="4046639" cy="1304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3" tIns="45706" rIns="91413" bIns="45706" numCol="1" spcCol="0" rtlCol="0" fromWordArt="0" anchor="ctr" anchorCtr="0" forceAA="0" compatLnSpc="1">
            <a:noAutofit/>
          </a:bodyPr>
          <a:lstStyle/>
          <a:p>
            <a:pPr algn="ctr"/>
            <a:endParaRPr lang="zh-CN" altLang="en-US"/>
          </a:p>
        </p:txBody>
      </p:sp>
      <p:sp>
        <p:nvSpPr>
          <p:cNvPr id="4" name="矩形 3"/>
          <p:cNvSpPr/>
          <p:nvPr/>
        </p:nvSpPr>
        <p:spPr>
          <a:xfrm>
            <a:off x="1266890" y="2250800"/>
            <a:ext cx="6681175" cy="129614"/>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3" tIns="45706" rIns="91413" bIns="45706" numCol="1" spcCol="0" rtlCol="0" fromWordArt="0" anchor="ctr" anchorCtr="0" forceAA="0" compatLnSpc="1">
            <a:noAutofit/>
          </a:bodyPr>
          <a:lstStyle/>
          <a:p>
            <a:pPr algn="ctr"/>
            <a:endParaRPr lang="zh-CN" altLang="en-US"/>
          </a:p>
        </p:txBody>
      </p:sp>
      <p:sp>
        <p:nvSpPr>
          <p:cNvPr id="37" name="TextBox 36"/>
          <p:cNvSpPr txBox="1"/>
          <p:nvPr/>
        </p:nvSpPr>
        <p:spPr>
          <a:xfrm>
            <a:off x="1435644" y="1056869"/>
            <a:ext cx="1569387" cy="369218"/>
          </a:xfrm>
          <a:prstGeom prst="rect">
            <a:avLst/>
          </a:prstGeom>
          <a:noFill/>
        </p:spPr>
        <p:txBody>
          <a:bodyPr wrap="none" lIns="91413" tIns="45706" rIns="91413" bIns="45706" rtlCol="0">
            <a:spAutoFit/>
          </a:bodyPr>
          <a:lstStyle/>
          <a:p>
            <a:r>
              <a:rPr lang="zh-CN" altLang="en-US" dirty="0">
                <a:solidFill>
                  <a:schemeClr val="bg1"/>
                </a:solidFill>
                <a:latin typeface="方正大黑简体" panose="03000509000000000000" pitchFamily="65" charset="-122"/>
                <a:ea typeface="方正大黑简体" panose="03000509000000000000" pitchFamily="65" charset="-122"/>
              </a:rPr>
              <a:t>添加标题内容</a:t>
            </a:r>
          </a:p>
        </p:txBody>
      </p:sp>
      <p:sp>
        <p:nvSpPr>
          <p:cNvPr id="38" name="TextBox 37"/>
          <p:cNvSpPr txBox="1"/>
          <p:nvPr/>
        </p:nvSpPr>
        <p:spPr>
          <a:xfrm>
            <a:off x="1422736" y="1372190"/>
            <a:ext cx="3653320" cy="553827"/>
          </a:xfrm>
          <a:prstGeom prst="rect">
            <a:avLst/>
          </a:prstGeom>
          <a:noFill/>
        </p:spPr>
        <p:txBody>
          <a:bodyPr wrap="square" lIns="91413" tIns="45706" rIns="91413" bIns="45706" rtlCol="0">
            <a:spAutoFit/>
          </a:bodyPr>
          <a:lstStyle/>
          <a:p>
            <a:pPr algn="just"/>
            <a:r>
              <a:rPr lang="en-US" altLang="zh-CN" sz="1000" dirty="0" smtClean="0">
                <a:solidFill>
                  <a:schemeClr val="bg1"/>
                </a:solidFill>
                <a:latin typeface="黑体" panose="02010609060101010101" charset="-122"/>
                <a:ea typeface="黑体" panose="02010609060101010101" charset="-122"/>
              </a:rPr>
              <a:t>   PPT</a:t>
            </a:r>
            <a:r>
              <a:rPr lang="zh-CN" altLang="en-US" sz="1000" dirty="0">
                <a:solidFill>
                  <a:schemeClr val="bg1"/>
                </a:solidFill>
                <a:latin typeface="黑体" panose="02010609060101010101" charset="-122"/>
                <a:ea typeface="黑体" panose="02010609060101010101" charset="-122"/>
              </a:rPr>
              <a:t>文档是经常使用的一种演示文稿，公司的很多活动都会使用到，其格式较为特殊，由于其中往往插入很多图形以及添加一些动画</a:t>
            </a:r>
            <a:r>
              <a:rPr lang="zh-CN" altLang="en-US" sz="1000" dirty="0" smtClean="0">
                <a:solidFill>
                  <a:schemeClr val="bg1"/>
                </a:solidFill>
                <a:latin typeface="黑体" panose="02010609060101010101" charset="-122"/>
                <a:ea typeface="黑体" panose="02010609060101010101" charset="-122"/>
              </a:rPr>
              <a:t>效果。</a:t>
            </a:r>
            <a:endParaRPr lang="en-US" altLang="zh-CN" sz="1000" dirty="0" smtClean="0">
              <a:solidFill>
                <a:schemeClr val="bg1"/>
              </a:solidFill>
              <a:latin typeface="黑体" panose="02010609060101010101" charset="-122"/>
              <a:ea typeface="黑体" panose="02010609060101010101" charset="-122"/>
            </a:endParaRP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3528" y="946045"/>
            <a:ext cx="2634536" cy="1304755"/>
          </a:xfrm>
          <a:prstGeom prst="rect">
            <a:avLst/>
          </a:prstGeom>
        </p:spPr>
      </p:pic>
      <p:sp>
        <p:nvSpPr>
          <p:cNvPr id="18" name="六边形 17"/>
          <p:cNvSpPr/>
          <p:nvPr/>
        </p:nvSpPr>
        <p:spPr>
          <a:xfrm>
            <a:off x="1547664"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19" name="六边形 18"/>
          <p:cNvSpPr/>
          <p:nvPr/>
        </p:nvSpPr>
        <p:spPr>
          <a:xfrm>
            <a:off x="3470684"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20" name="六边形 19"/>
          <p:cNvSpPr/>
          <p:nvPr/>
        </p:nvSpPr>
        <p:spPr>
          <a:xfrm>
            <a:off x="5313528"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21" name="六边形 20"/>
          <p:cNvSpPr/>
          <p:nvPr/>
        </p:nvSpPr>
        <p:spPr>
          <a:xfrm>
            <a:off x="7092280" y="2701365"/>
            <a:ext cx="792088" cy="614550"/>
          </a:xfrm>
          <a:prstGeom prst="hexagon">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22" name="TextBox 21"/>
          <p:cNvSpPr txBox="1"/>
          <p:nvPr/>
        </p:nvSpPr>
        <p:spPr>
          <a:xfrm>
            <a:off x="1654478" y="2842441"/>
            <a:ext cx="543645" cy="307682"/>
          </a:xfrm>
          <a:prstGeom prst="rect">
            <a:avLst/>
          </a:prstGeom>
          <a:noFill/>
        </p:spPr>
        <p:txBody>
          <a:bodyPr wrap="none" lIns="91413" tIns="45706" rIns="91413" bIns="45706" rtlCol="0">
            <a:spAutoFit/>
          </a:bodyPr>
          <a:lstStyle/>
          <a:p>
            <a:r>
              <a:rPr lang="zh-CN" altLang="en-US" sz="1400" dirty="0" smtClean="0">
                <a:solidFill>
                  <a:schemeClr val="bg1">
                    <a:lumMod val="50000"/>
                  </a:schemeClr>
                </a:solidFill>
                <a:latin typeface="方正大黑简体" panose="03000509000000000000" pitchFamily="65" charset="-122"/>
                <a:ea typeface="方正大黑简体" panose="03000509000000000000" pitchFamily="65" charset="-122"/>
              </a:rPr>
              <a:t>力量</a:t>
            </a:r>
            <a:endParaRPr lang="zh-CN" altLang="en-US" sz="1400" dirty="0">
              <a:solidFill>
                <a:schemeClr val="bg1">
                  <a:lumMod val="50000"/>
                </a:schemeClr>
              </a:solidFill>
              <a:latin typeface="方正大黑简体" panose="03000509000000000000" pitchFamily="65" charset="-122"/>
              <a:ea typeface="方正大黑简体" panose="03000509000000000000" pitchFamily="65" charset="-122"/>
            </a:endParaRPr>
          </a:p>
        </p:txBody>
      </p:sp>
      <p:sp>
        <p:nvSpPr>
          <p:cNvPr id="23" name="TextBox 22"/>
          <p:cNvSpPr txBox="1"/>
          <p:nvPr/>
        </p:nvSpPr>
        <p:spPr>
          <a:xfrm>
            <a:off x="3543563" y="2842441"/>
            <a:ext cx="543645" cy="307682"/>
          </a:xfrm>
          <a:prstGeom prst="rect">
            <a:avLst/>
          </a:prstGeom>
          <a:noFill/>
        </p:spPr>
        <p:txBody>
          <a:bodyPr wrap="none" lIns="91413" tIns="45706" rIns="91413" bIns="45706" rtlCol="0">
            <a:spAutoFit/>
          </a:bodyPr>
          <a:lstStyle/>
          <a:p>
            <a:r>
              <a:rPr lang="zh-CN" altLang="en-US" sz="1400" dirty="0" smtClean="0">
                <a:solidFill>
                  <a:schemeClr val="bg1">
                    <a:lumMod val="50000"/>
                  </a:schemeClr>
                </a:solidFill>
                <a:latin typeface="方正大黑简体" panose="03000509000000000000" pitchFamily="65" charset="-122"/>
                <a:ea typeface="方正大黑简体" panose="03000509000000000000" pitchFamily="65" charset="-122"/>
              </a:rPr>
              <a:t>团结</a:t>
            </a:r>
            <a:endParaRPr lang="zh-CN" altLang="en-US" sz="1400" dirty="0">
              <a:solidFill>
                <a:schemeClr val="bg1">
                  <a:lumMod val="50000"/>
                </a:schemeClr>
              </a:solidFill>
              <a:latin typeface="方正大黑简体" panose="03000509000000000000" pitchFamily="65" charset="-122"/>
              <a:ea typeface="方正大黑简体" panose="03000509000000000000" pitchFamily="65" charset="-122"/>
            </a:endParaRPr>
          </a:p>
        </p:txBody>
      </p:sp>
      <p:sp>
        <p:nvSpPr>
          <p:cNvPr id="24" name="TextBox 23"/>
          <p:cNvSpPr txBox="1"/>
          <p:nvPr/>
        </p:nvSpPr>
        <p:spPr>
          <a:xfrm>
            <a:off x="5371363" y="2842440"/>
            <a:ext cx="612562" cy="369218"/>
          </a:xfrm>
          <a:prstGeom prst="rect">
            <a:avLst/>
          </a:prstGeom>
          <a:noFill/>
        </p:spPr>
        <p:txBody>
          <a:bodyPr wrap="none" lIns="91413" tIns="45706" rIns="91413" bIns="45706" rtlCol="0">
            <a:spAutoFit/>
          </a:bodyPr>
          <a:lstStyle/>
          <a:p>
            <a:r>
              <a:rPr lang="en-US" altLang="zh-CN" dirty="0">
                <a:solidFill>
                  <a:srgbClr val="C00000"/>
                </a:solidFill>
                <a:latin typeface="方正大黑简体" panose="03000509000000000000" pitchFamily="65" charset="-122"/>
                <a:ea typeface="方正大黑简体" panose="03000509000000000000" pitchFamily="65" charset="-122"/>
              </a:rPr>
              <a:t> </a:t>
            </a:r>
            <a:r>
              <a:rPr lang="zh-CN" altLang="en-US" sz="1400" dirty="0" smtClean="0">
                <a:solidFill>
                  <a:schemeClr val="bg1">
                    <a:lumMod val="50000"/>
                  </a:schemeClr>
                </a:solidFill>
                <a:latin typeface="方正大黑简体" panose="03000509000000000000" pitchFamily="65" charset="-122"/>
                <a:ea typeface="方正大黑简体" panose="03000509000000000000" pitchFamily="65" charset="-122"/>
              </a:rPr>
              <a:t>超越</a:t>
            </a:r>
            <a:endParaRPr lang="zh-CN" altLang="en-US" dirty="0">
              <a:solidFill>
                <a:schemeClr val="bg1">
                  <a:lumMod val="50000"/>
                </a:schemeClr>
              </a:solidFill>
              <a:latin typeface="方正大黑简体" panose="03000509000000000000" pitchFamily="65" charset="-122"/>
              <a:ea typeface="方正大黑简体" panose="03000509000000000000" pitchFamily="65" charset="-122"/>
            </a:endParaRPr>
          </a:p>
        </p:txBody>
      </p:sp>
      <p:sp>
        <p:nvSpPr>
          <p:cNvPr id="25" name="TextBox 24"/>
          <p:cNvSpPr txBox="1"/>
          <p:nvPr/>
        </p:nvSpPr>
        <p:spPr>
          <a:xfrm>
            <a:off x="7154335" y="2842441"/>
            <a:ext cx="543645" cy="307682"/>
          </a:xfrm>
          <a:prstGeom prst="rect">
            <a:avLst/>
          </a:prstGeom>
          <a:noFill/>
        </p:spPr>
        <p:txBody>
          <a:bodyPr wrap="none" lIns="91413" tIns="45706" rIns="91413" bIns="45706" rtlCol="0">
            <a:spAutoFit/>
          </a:bodyPr>
          <a:lstStyle/>
          <a:p>
            <a:r>
              <a:rPr lang="zh-CN" altLang="en-US" sz="1400" dirty="0" smtClean="0">
                <a:solidFill>
                  <a:schemeClr val="bg1">
                    <a:lumMod val="50000"/>
                  </a:schemeClr>
                </a:solidFill>
                <a:latin typeface="方正大黑简体" panose="03000509000000000000" pitchFamily="65" charset="-122"/>
                <a:ea typeface="方正大黑简体" panose="03000509000000000000" pitchFamily="65" charset="-122"/>
              </a:rPr>
              <a:t>远航</a:t>
            </a:r>
            <a:endParaRPr lang="zh-CN" altLang="en-US" sz="1400" dirty="0">
              <a:solidFill>
                <a:schemeClr val="bg1">
                  <a:lumMod val="50000"/>
                </a:schemeClr>
              </a:solidFill>
              <a:latin typeface="方正大黑简体" panose="03000509000000000000" pitchFamily="65" charset="-122"/>
              <a:ea typeface="方正大黑简体" panose="03000509000000000000" pitchFamily="65" charset="-122"/>
            </a:endParaRPr>
          </a:p>
        </p:txBody>
      </p:sp>
      <p:cxnSp>
        <p:nvCxnSpPr>
          <p:cNvPr id="8" name="直接箭头连接符 7"/>
          <p:cNvCxnSpPr/>
          <p:nvPr/>
        </p:nvCxnSpPr>
        <p:spPr>
          <a:xfrm>
            <a:off x="1" y="4451159"/>
            <a:ext cx="8918038" cy="0"/>
          </a:xfrm>
          <a:prstGeom prst="straightConnector1">
            <a:avLst/>
          </a:prstGeom>
          <a:ln w="63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a:off x="1" y="4191930"/>
            <a:ext cx="6527837" cy="0"/>
          </a:xfrm>
          <a:prstGeom prst="straightConnector1">
            <a:avLst/>
          </a:prstGeom>
          <a:ln w="63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583375" y="3639767"/>
            <a:ext cx="1107804" cy="276914"/>
          </a:xfrm>
          <a:prstGeom prst="rect">
            <a:avLst/>
          </a:prstGeom>
          <a:noFill/>
        </p:spPr>
        <p:txBody>
          <a:bodyPr wrap="none" lIns="91413" tIns="45706" rIns="91413" bIns="45706" rtlCol="0">
            <a:spAutoFit/>
          </a:bodyPr>
          <a:lstStyle/>
          <a:p>
            <a:r>
              <a:rPr lang="zh-CN" altLang="en-US" sz="1200" b="1" dirty="0">
                <a:solidFill>
                  <a:schemeClr val="bg1">
                    <a:lumMod val="50000"/>
                  </a:schemeClr>
                </a:solidFill>
                <a:latin typeface="方正大黑简体" panose="03000509000000000000" pitchFamily="65" charset="-122"/>
                <a:ea typeface="方正大黑简体" panose="03000509000000000000" pitchFamily="65" charset="-122"/>
              </a:rPr>
              <a:t>添加标题内容</a:t>
            </a:r>
          </a:p>
        </p:txBody>
      </p:sp>
      <p:sp>
        <p:nvSpPr>
          <p:cNvPr id="34" name="TextBox 33"/>
          <p:cNvSpPr txBox="1"/>
          <p:nvPr/>
        </p:nvSpPr>
        <p:spPr>
          <a:xfrm>
            <a:off x="3016676" y="3639765"/>
            <a:ext cx="4593705" cy="369218"/>
          </a:xfrm>
          <a:prstGeom prst="rect">
            <a:avLst/>
          </a:prstGeom>
          <a:noFill/>
        </p:spPr>
        <p:txBody>
          <a:bodyPr wrap="square" lIns="91413" tIns="45706" rIns="91413" bIns="45706" rtlCol="0">
            <a:spAutoFit/>
          </a:bodyPr>
          <a:lstStyle/>
          <a:p>
            <a:pPr algn="just"/>
            <a:r>
              <a:rPr lang="en-US" altLang="zh-CN" sz="1000" dirty="0" smtClean="0">
                <a:solidFill>
                  <a:schemeClr val="bg1">
                    <a:lumMod val="50000"/>
                  </a:schemeClr>
                </a:solidFill>
                <a:latin typeface="黑体" panose="02010609060101010101" charset="-122"/>
                <a:ea typeface="黑体" panose="02010609060101010101" charset="-122"/>
              </a:rPr>
              <a:t>  </a:t>
            </a:r>
            <a:r>
              <a:rPr lang="en-US" altLang="zh-CN" sz="800" dirty="0" smtClean="0">
                <a:solidFill>
                  <a:schemeClr val="bg1">
                    <a:lumMod val="50000"/>
                  </a:schemeClr>
                </a:solidFill>
                <a:latin typeface="黑体" panose="02010609060101010101" charset="-122"/>
                <a:ea typeface="黑体" panose="02010609060101010101" charset="-122"/>
              </a:rPr>
              <a:t> PPT</a:t>
            </a:r>
            <a:r>
              <a:rPr lang="zh-CN" altLang="en-US" sz="800" dirty="0">
                <a:solidFill>
                  <a:schemeClr val="bg1">
                    <a:lumMod val="50000"/>
                  </a:schemeClr>
                </a:solidFill>
                <a:latin typeface="黑体" panose="02010609060101010101" charset="-122"/>
                <a:ea typeface="黑体" panose="02010609060101010101" charset="-122"/>
              </a:rPr>
              <a:t>文档是经常使用的一种演示文稿，公司的很多活动都会使用到，其格式较为特殊，由于其中往往插入很多图形以及添加一些动画</a:t>
            </a:r>
            <a:r>
              <a:rPr lang="zh-CN" altLang="en-US" sz="800" dirty="0" smtClean="0">
                <a:solidFill>
                  <a:schemeClr val="bg1">
                    <a:lumMod val="50000"/>
                  </a:schemeClr>
                </a:solidFill>
                <a:latin typeface="黑体" panose="02010609060101010101" charset="-122"/>
                <a:ea typeface="黑体" panose="02010609060101010101" charset="-122"/>
              </a:rPr>
              <a:t>效果。</a:t>
            </a:r>
            <a:endParaRPr lang="en-US" altLang="zh-CN" sz="800" dirty="0" smtClean="0">
              <a:solidFill>
                <a:schemeClr val="bg1">
                  <a:lumMod val="50000"/>
                </a:schemeClr>
              </a:solidFill>
              <a:latin typeface="黑体" panose="02010609060101010101" charset="-122"/>
              <a:ea typeface="黑体" panose="02010609060101010101"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5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250"/>
                                        <p:tgtEl>
                                          <p:spTgt spid="5"/>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arn(inVertical)">
                                      <p:cBhvr>
                                        <p:cTn id="19" dur="250"/>
                                        <p:tgtEl>
                                          <p:spTgt spid="37"/>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wipe(up)">
                                      <p:cBhvr>
                                        <p:cTn id="23" dur="500"/>
                                        <p:tgtEl>
                                          <p:spTgt spid="38"/>
                                        </p:tgtEl>
                                      </p:cBhvr>
                                    </p:animEffect>
                                  </p:childTnLst>
                                </p:cTn>
                              </p:par>
                            </p:childTnLst>
                          </p:cTn>
                        </p:par>
                        <p:par>
                          <p:cTn id="24" fill="hold">
                            <p:stCondLst>
                              <p:cond delay="2500"/>
                            </p:stCondLst>
                            <p:childTnLst>
                              <p:par>
                                <p:cTn id="25" presetID="31"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250" fill="hold"/>
                                        <p:tgtEl>
                                          <p:spTgt spid="18"/>
                                        </p:tgtEl>
                                        <p:attrNameLst>
                                          <p:attrName>ppt_w</p:attrName>
                                        </p:attrNameLst>
                                      </p:cBhvr>
                                      <p:tavLst>
                                        <p:tav tm="0">
                                          <p:val>
                                            <p:fltVal val="0"/>
                                          </p:val>
                                        </p:tav>
                                        <p:tav tm="100000">
                                          <p:val>
                                            <p:strVal val="#ppt_w"/>
                                          </p:val>
                                        </p:tav>
                                      </p:tavLst>
                                    </p:anim>
                                    <p:anim calcmode="lin" valueType="num">
                                      <p:cBhvr>
                                        <p:cTn id="28" dur="250" fill="hold"/>
                                        <p:tgtEl>
                                          <p:spTgt spid="18"/>
                                        </p:tgtEl>
                                        <p:attrNameLst>
                                          <p:attrName>ppt_h</p:attrName>
                                        </p:attrNameLst>
                                      </p:cBhvr>
                                      <p:tavLst>
                                        <p:tav tm="0">
                                          <p:val>
                                            <p:fltVal val="0"/>
                                          </p:val>
                                        </p:tav>
                                        <p:tav tm="100000">
                                          <p:val>
                                            <p:strVal val="#ppt_h"/>
                                          </p:val>
                                        </p:tav>
                                      </p:tavLst>
                                    </p:anim>
                                    <p:anim calcmode="lin" valueType="num">
                                      <p:cBhvr>
                                        <p:cTn id="29" dur="250" fill="hold"/>
                                        <p:tgtEl>
                                          <p:spTgt spid="18"/>
                                        </p:tgtEl>
                                        <p:attrNameLst>
                                          <p:attrName>style.rotation</p:attrName>
                                        </p:attrNameLst>
                                      </p:cBhvr>
                                      <p:tavLst>
                                        <p:tav tm="0">
                                          <p:val>
                                            <p:fltVal val="90"/>
                                          </p:val>
                                        </p:tav>
                                        <p:tav tm="100000">
                                          <p:val>
                                            <p:fltVal val="0"/>
                                          </p:val>
                                        </p:tav>
                                      </p:tavLst>
                                    </p:anim>
                                    <p:animEffect transition="in" filter="fade">
                                      <p:cBhvr>
                                        <p:cTn id="30" dur="250"/>
                                        <p:tgtEl>
                                          <p:spTgt spid="18"/>
                                        </p:tgtEl>
                                      </p:cBhvr>
                                    </p:animEffect>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250" fill="hold"/>
                                        <p:tgtEl>
                                          <p:spTgt spid="19"/>
                                        </p:tgtEl>
                                        <p:attrNameLst>
                                          <p:attrName>ppt_w</p:attrName>
                                        </p:attrNameLst>
                                      </p:cBhvr>
                                      <p:tavLst>
                                        <p:tav tm="0">
                                          <p:val>
                                            <p:fltVal val="0"/>
                                          </p:val>
                                        </p:tav>
                                        <p:tav tm="100000">
                                          <p:val>
                                            <p:strVal val="#ppt_w"/>
                                          </p:val>
                                        </p:tav>
                                      </p:tavLst>
                                    </p:anim>
                                    <p:anim calcmode="lin" valueType="num">
                                      <p:cBhvr>
                                        <p:cTn id="35" dur="250" fill="hold"/>
                                        <p:tgtEl>
                                          <p:spTgt spid="19"/>
                                        </p:tgtEl>
                                        <p:attrNameLst>
                                          <p:attrName>ppt_h</p:attrName>
                                        </p:attrNameLst>
                                      </p:cBhvr>
                                      <p:tavLst>
                                        <p:tav tm="0">
                                          <p:val>
                                            <p:fltVal val="0"/>
                                          </p:val>
                                        </p:tav>
                                        <p:tav tm="100000">
                                          <p:val>
                                            <p:strVal val="#ppt_h"/>
                                          </p:val>
                                        </p:tav>
                                      </p:tavLst>
                                    </p:anim>
                                    <p:anim calcmode="lin" valueType="num">
                                      <p:cBhvr>
                                        <p:cTn id="36" dur="250" fill="hold"/>
                                        <p:tgtEl>
                                          <p:spTgt spid="19"/>
                                        </p:tgtEl>
                                        <p:attrNameLst>
                                          <p:attrName>style.rotation</p:attrName>
                                        </p:attrNameLst>
                                      </p:cBhvr>
                                      <p:tavLst>
                                        <p:tav tm="0">
                                          <p:val>
                                            <p:fltVal val="90"/>
                                          </p:val>
                                        </p:tav>
                                        <p:tav tm="100000">
                                          <p:val>
                                            <p:fltVal val="0"/>
                                          </p:val>
                                        </p:tav>
                                      </p:tavLst>
                                    </p:anim>
                                    <p:animEffect transition="in" filter="fade">
                                      <p:cBhvr>
                                        <p:cTn id="37" dur="250"/>
                                        <p:tgtEl>
                                          <p:spTgt spid="19"/>
                                        </p:tgtEl>
                                      </p:cBhvr>
                                    </p:animEffect>
                                  </p:childTnLst>
                                </p:cTn>
                              </p:par>
                            </p:childTnLst>
                          </p:cTn>
                        </p:par>
                        <p:par>
                          <p:cTn id="38" fill="hold">
                            <p:stCondLst>
                              <p:cond delay="3500"/>
                            </p:stCondLst>
                            <p:childTnLst>
                              <p:par>
                                <p:cTn id="39" presetID="31"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250" fill="hold"/>
                                        <p:tgtEl>
                                          <p:spTgt spid="21"/>
                                        </p:tgtEl>
                                        <p:attrNameLst>
                                          <p:attrName>ppt_w</p:attrName>
                                        </p:attrNameLst>
                                      </p:cBhvr>
                                      <p:tavLst>
                                        <p:tav tm="0">
                                          <p:val>
                                            <p:fltVal val="0"/>
                                          </p:val>
                                        </p:tav>
                                        <p:tav tm="100000">
                                          <p:val>
                                            <p:strVal val="#ppt_w"/>
                                          </p:val>
                                        </p:tav>
                                      </p:tavLst>
                                    </p:anim>
                                    <p:anim calcmode="lin" valueType="num">
                                      <p:cBhvr>
                                        <p:cTn id="42" dur="250" fill="hold"/>
                                        <p:tgtEl>
                                          <p:spTgt spid="21"/>
                                        </p:tgtEl>
                                        <p:attrNameLst>
                                          <p:attrName>ppt_h</p:attrName>
                                        </p:attrNameLst>
                                      </p:cBhvr>
                                      <p:tavLst>
                                        <p:tav tm="0">
                                          <p:val>
                                            <p:fltVal val="0"/>
                                          </p:val>
                                        </p:tav>
                                        <p:tav tm="100000">
                                          <p:val>
                                            <p:strVal val="#ppt_h"/>
                                          </p:val>
                                        </p:tav>
                                      </p:tavLst>
                                    </p:anim>
                                    <p:anim calcmode="lin" valueType="num">
                                      <p:cBhvr>
                                        <p:cTn id="43" dur="250" fill="hold"/>
                                        <p:tgtEl>
                                          <p:spTgt spid="21"/>
                                        </p:tgtEl>
                                        <p:attrNameLst>
                                          <p:attrName>style.rotation</p:attrName>
                                        </p:attrNameLst>
                                      </p:cBhvr>
                                      <p:tavLst>
                                        <p:tav tm="0">
                                          <p:val>
                                            <p:fltVal val="90"/>
                                          </p:val>
                                        </p:tav>
                                        <p:tav tm="100000">
                                          <p:val>
                                            <p:fltVal val="0"/>
                                          </p:val>
                                        </p:tav>
                                      </p:tavLst>
                                    </p:anim>
                                    <p:animEffect transition="in" filter="fade">
                                      <p:cBhvr>
                                        <p:cTn id="44" dur="250"/>
                                        <p:tgtEl>
                                          <p:spTgt spid="21"/>
                                        </p:tgtEl>
                                      </p:cBhvr>
                                    </p:animEffect>
                                  </p:childTnLst>
                                </p:cTn>
                              </p:par>
                            </p:childTnLst>
                          </p:cTn>
                        </p:par>
                        <p:par>
                          <p:cTn id="45" fill="hold">
                            <p:stCondLst>
                              <p:cond delay="4000"/>
                            </p:stCondLst>
                            <p:childTnLst>
                              <p:par>
                                <p:cTn id="46" presetID="31" presetClass="entr" presetSubtype="0"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250" fill="hold"/>
                                        <p:tgtEl>
                                          <p:spTgt spid="20"/>
                                        </p:tgtEl>
                                        <p:attrNameLst>
                                          <p:attrName>ppt_w</p:attrName>
                                        </p:attrNameLst>
                                      </p:cBhvr>
                                      <p:tavLst>
                                        <p:tav tm="0">
                                          <p:val>
                                            <p:fltVal val="0"/>
                                          </p:val>
                                        </p:tav>
                                        <p:tav tm="100000">
                                          <p:val>
                                            <p:strVal val="#ppt_w"/>
                                          </p:val>
                                        </p:tav>
                                      </p:tavLst>
                                    </p:anim>
                                    <p:anim calcmode="lin" valueType="num">
                                      <p:cBhvr>
                                        <p:cTn id="49" dur="250" fill="hold"/>
                                        <p:tgtEl>
                                          <p:spTgt spid="20"/>
                                        </p:tgtEl>
                                        <p:attrNameLst>
                                          <p:attrName>ppt_h</p:attrName>
                                        </p:attrNameLst>
                                      </p:cBhvr>
                                      <p:tavLst>
                                        <p:tav tm="0">
                                          <p:val>
                                            <p:fltVal val="0"/>
                                          </p:val>
                                        </p:tav>
                                        <p:tav tm="100000">
                                          <p:val>
                                            <p:strVal val="#ppt_h"/>
                                          </p:val>
                                        </p:tav>
                                      </p:tavLst>
                                    </p:anim>
                                    <p:anim calcmode="lin" valueType="num">
                                      <p:cBhvr>
                                        <p:cTn id="50" dur="250" fill="hold"/>
                                        <p:tgtEl>
                                          <p:spTgt spid="20"/>
                                        </p:tgtEl>
                                        <p:attrNameLst>
                                          <p:attrName>style.rotation</p:attrName>
                                        </p:attrNameLst>
                                      </p:cBhvr>
                                      <p:tavLst>
                                        <p:tav tm="0">
                                          <p:val>
                                            <p:fltVal val="90"/>
                                          </p:val>
                                        </p:tav>
                                        <p:tav tm="100000">
                                          <p:val>
                                            <p:fltVal val="0"/>
                                          </p:val>
                                        </p:tav>
                                      </p:tavLst>
                                    </p:anim>
                                    <p:animEffect transition="in" filter="fade">
                                      <p:cBhvr>
                                        <p:cTn id="51" dur="250"/>
                                        <p:tgtEl>
                                          <p:spTgt spid="20"/>
                                        </p:tgtEl>
                                      </p:cBhvr>
                                    </p:animEffect>
                                  </p:childTnLst>
                                </p:cTn>
                              </p:par>
                            </p:childTnLst>
                          </p:cTn>
                        </p:par>
                        <p:par>
                          <p:cTn id="52" fill="hold">
                            <p:stCondLst>
                              <p:cond delay="4500"/>
                            </p:stCondLst>
                            <p:childTnLst>
                              <p:par>
                                <p:cTn id="53" presetID="31" presetClass="entr" presetSubtype="0"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250" fill="hold"/>
                                        <p:tgtEl>
                                          <p:spTgt spid="22"/>
                                        </p:tgtEl>
                                        <p:attrNameLst>
                                          <p:attrName>ppt_w</p:attrName>
                                        </p:attrNameLst>
                                      </p:cBhvr>
                                      <p:tavLst>
                                        <p:tav tm="0">
                                          <p:val>
                                            <p:fltVal val="0"/>
                                          </p:val>
                                        </p:tav>
                                        <p:tav tm="100000">
                                          <p:val>
                                            <p:strVal val="#ppt_w"/>
                                          </p:val>
                                        </p:tav>
                                      </p:tavLst>
                                    </p:anim>
                                    <p:anim calcmode="lin" valueType="num">
                                      <p:cBhvr>
                                        <p:cTn id="56" dur="250" fill="hold"/>
                                        <p:tgtEl>
                                          <p:spTgt spid="22"/>
                                        </p:tgtEl>
                                        <p:attrNameLst>
                                          <p:attrName>ppt_h</p:attrName>
                                        </p:attrNameLst>
                                      </p:cBhvr>
                                      <p:tavLst>
                                        <p:tav tm="0">
                                          <p:val>
                                            <p:fltVal val="0"/>
                                          </p:val>
                                        </p:tav>
                                        <p:tav tm="100000">
                                          <p:val>
                                            <p:strVal val="#ppt_h"/>
                                          </p:val>
                                        </p:tav>
                                      </p:tavLst>
                                    </p:anim>
                                    <p:anim calcmode="lin" valueType="num">
                                      <p:cBhvr>
                                        <p:cTn id="57" dur="250" fill="hold"/>
                                        <p:tgtEl>
                                          <p:spTgt spid="22"/>
                                        </p:tgtEl>
                                        <p:attrNameLst>
                                          <p:attrName>style.rotation</p:attrName>
                                        </p:attrNameLst>
                                      </p:cBhvr>
                                      <p:tavLst>
                                        <p:tav tm="0">
                                          <p:val>
                                            <p:fltVal val="90"/>
                                          </p:val>
                                        </p:tav>
                                        <p:tav tm="100000">
                                          <p:val>
                                            <p:fltVal val="0"/>
                                          </p:val>
                                        </p:tav>
                                      </p:tavLst>
                                    </p:anim>
                                    <p:animEffect transition="in" filter="fade">
                                      <p:cBhvr>
                                        <p:cTn id="58" dur="250"/>
                                        <p:tgtEl>
                                          <p:spTgt spid="22"/>
                                        </p:tgtEl>
                                      </p:cBhvr>
                                    </p:animEffect>
                                  </p:childTnLst>
                                </p:cTn>
                              </p:par>
                            </p:childTnLst>
                          </p:cTn>
                        </p:par>
                        <p:par>
                          <p:cTn id="59" fill="hold">
                            <p:stCondLst>
                              <p:cond delay="5000"/>
                            </p:stCondLst>
                            <p:childTnLst>
                              <p:par>
                                <p:cTn id="60" presetID="31" presetClass="entr" presetSubtype="0"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p:cTn id="62" dur="250" fill="hold"/>
                                        <p:tgtEl>
                                          <p:spTgt spid="23"/>
                                        </p:tgtEl>
                                        <p:attrNameLst>
                                          <p:attrName>ppt_w</p:attrName>
                                        </p:attrNameLst>
                                      </p:cBhvr>
                                      <p:tavLst>
                                        <p:tav tm="0">
                                          <p:val>
                                            <p:fltVal val="0"/>
                                          </p:val>
                                        </p:tav>
                                        <p:tav tm="100000">
                                          <p:val>
                                            <p:strVal val="#ppt_w"/>
                                          </p:val>
                                        </p:tav>
                                      </p:tavLst>
                                    </p:anim>
                                    <p:anim calcmode="lin" valueType="num">
                                      <p:cBhvr>
                                        <p:cTn id="63" dur="250" fill="hold"/>
                                        <p:tgtEl>
                                          <p:spTgt spid="23"/>
                                        </p:tgtEl>
                                        <p:attrNameLst>
                                          <p:attrName>ppt_h</p:attrName>
                                        </p:attrNameLst>
                                      </p:cBhvr>
                                      <p:tavLst>
                                        <p:tav tm="0">
                                          <p:val>
                                            <p:fltVal val="0"/>
                                          </p:val>
                                        </p:tav>
                                        <p:tav tm="100000">
                                          <p:val>
                                            <p:strVal val="#ppt_h"/>
                                          </p:val>
                                        </p:tav>
                                      </p:tavLst>
                                    </p:anim>
                                    <p:anim calcmode="lin" valueType="num">
                                      <p:cBhvr>
                                        <p:cTn id="64" dur="250" fill="hold"/>
                                        <p:tgtEl>
                                          <p:spTgt spid="23"/>
                                        </p:tgtEl>
                                        <p:attrNameLst>
                                          <p:attrName>style.rotation</p:attrName>
                                        </p:attrNameLst>
                                      </p:cBhvr>
                                      <p:tavLst>
                                        <p:tav tm="0">
                                          <p:val>
                                            <p:fltVal val="90"/>
                                          </p:val>
                                        </p:tav>
                                        <p:tav tm="100000">
                                          <p:val>
                                            <p:fltVal val="0"/>
                                          </p:val>
                                        </p:tav>
                                      </p:tavLst>
                                    </p:anim>
                                    <p:animEffect transition="in" filter="fade">
                                      <p:cBhvr>
                                        <p:cTn id="65" dur="250"/>
                                        <p:tgtEl>
                                          <p:spTgt spid="23"/>
                                        </p:tgtEl>
                                      </p:cBhvr>
                                    </p:animEffect>
                                  </p:childTnLst>
                                </p:cTn>
                              </p:par>
                            </p:childTnLst>
                          </p:cTn>
                        </p:par>
                        <p:par>
                          <p:cTn id="66" fill="hold">
                            <p:stCondLst>
                              <p:cond delay="5500"/>
                            </p:stCondLst>
                            <p:childTnLst>
                              <p:par>
                                <p:cTn id="67" presetID="31" presetClass="entr" presetSubtype="0"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250" fill="hold"/>
                                        <p:tgtEl>
                                          <p:spTgt spid="24"/>
                                        </p:tgtEl>
                                        <p:attrNameLst>
                                          <p:attrName>ppt_w</p:attrName>
                                        </p:attrNameLst>
                                      </p:cBhvr>
                                      <p:tavLst>
                                        <p:tav tm="0">
                                          <p:val>
                                            <p:fltVal val="0"/>
                                          </p:val>
                                        </p:tav>
                                        <p:tav tm="100000">
                                          <p:val>
                                            <p:strVal val="#ppt_w"/>
                                          </p:val>
                                        </p:tav>
                                      </p:tavLst>
                                    </p:anim>
                                    <p:anim calcmode="lin" valueType="num">
                                      <p:cBhvr>
                                        <p:cTn id="70" dur="250" fill="hold"/>
                                        <p:tgtEl>
                                          <p:spTgt spid="24"/>
                                        </p:tgtEl>
                                        <p:attrNameLst>
                                          <p:attrName>ppt_h</p:attrName>
                                        </p:attrNameLst>
                                      </p:cBhvr>
                                      <p:tavLst>
                                        <p:tav tm="0">
                                          <p:val>
                                            <p:fltVal val="0"/>
                                          </p:val>
                                        </p:tav>
                                        <p:tav tm="100000">
                                          <p:val>
                                            <p:strVal val="#ppt_h"/>
                                          </p:val>
                                        </p:tav>
                                      </p:tavLst>
                                    </p:anim>
                                    <p:anim calcmode="lin" valueType="num">
                                      <p:cBhvr>
                                        <p:cTn id="71" dur="250" fill="hold"/>
                                        <p:tgtEl>
                                          <p:spTgt spid="24"/>
                                        </p:tgtEl>
                                        <p:attrNameLst>
                                          <p:attrName>style.rotation</p:attrName>
                                        </p:attrNameLst>
                                      </p:cBhvr>
                                      <p:tavLst>
                                        <p:tav tm="0">
                                          <p:val>
                                            <p:fltVal val="90"/>
                                          </p:val>
                                        </p:tav>
                                        <p:tav tm="100000">
                                          <p:val>
                                            <p:fltVal val="0"/>
                                          </p:val>
                                        </p:tav>
                                      </p:tavLst>
                                    </p:anim>
                                    <p:animEffect transition="in" filter="fade">
                                      <p:cBhvr>
                                        <p:cTn id="72" dur="250"/>
                                        <p:tgtEl>
                                          <p:spTgt spid="24"/>
                                        </p:tgtEl>
                                      </p:cBhvr>
                                    </p:animEffect>
                                  </p:childTnLst>
                                </p:cTn>
                              </p:par>
                            </p:childTnLst>
                          </p:cTn>
                        </p:par>
                        <p:par>
                          <p:cTn id="73" fill="hold">
                            <p:stCondLst>
                              <p:cond delay="6000"/>
                            </p:stCondLst>
                            <p:childTnLst>
                              <p:par>
                                <p:cTn id="74" presetID="31" presetClass="entr" presetSubtype="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250" fill="hold"/>
                                        <p:tgtEl>
                                          <p:spTgt spid="25"/>
                                        </p:tgtEl>
                                        <p:attrNameLst>
                                          <p:attrName>ppt_w</p:attrName>
                                        </p:attrNameLst>
                                      </p:cBhvr>
                                      <p:tavLst>
                                        <p:tav tm="0">
                                          <p:val>
                                            <p:fltVal val="0"/>
                                          </p:val>
                                        </p:tav>
                                        <p:tav tm="100000">
                                          <p:val>
                                            <p:strVal val="#ppt_w"/>
                                          </p:val>
                                        </p:tav>
                                      </p:tavLst>
                                    </p:anim>
                                    <p:anim calcmode="lin" valueType="num">
                                      <p:cBhvr>
                                        <p:cTn id="77" dur="250" fill="hold"/>
                                        <p:tgtEl>
                                          <p:spTgt spid="25"/>
                                        </p:tgtEl>
                                        <p:attrNameLst>
                                          <p:attrName>ppt_h</p:attrName>
                                        </p:attrNameLst>
                                      </p:cBhvr>
                                      <p:tavLst>
                                        <p:tav tm="0">
                                          <p:val>
                                            <p:fltVal val="0"/>
                                          </p:val>
                                        </p:tav>
                                        <p:tav tm="100000">
                                          <p:val>
                                            <p:strVal val="#ppt_h"/>
                                          </p:val>
                                        </p:tav>
                                      </p:tavLst>
                                    </p:anim>
                                    <p:anim calcmode="lin" valueType="num">
                                      <p:cBhvr>
                                        <p:cTn id="78" dur="250" fill="hold"/>
                                        <p:tgtEl>
                                          <p:spTgt spid="25"/>
                                        </p:tgtEl>
                                        <p:attrNameLst>
                                          <p:attrName>style.rotation</p:attrName>
                                        </p:attrNameLst>
                                      </p:cBhvr>
                                      <p:tavLst>
                                        <p:tav tm="0">
                                          <p:val>
                                            <p:fltVal val="90"/>
                                          </p:val>
                                        </p:tav>
                                        <p:tav tm="100000">
                                          <p:val>
                                            <p:fltVal val="0"/>
                                          </p:val>
                                        </p:tav>
                                      </p:tavLst>
                                    </p:anim>
                                    <p:animEffect transition="in" filter="fade">
                                      <p:cBhvr>
                                        <p:cTn id="79" dur="250"/>
                                        <p:tgtEl>
                                          <p:spTgt spid="25"/>
                                        </p:tgtEl>
                                      </p:cBhvr>
                                    </p:animEffect>
                                  </p:childTnLst>
                                </p:cTn>
                              </p:par>
                            </p:childTnLst>
                          </p:cTn>
                        </p:par>
                        <p:par>
                          <p:cTn id="80" fill="hold">
                            <p:stCondLst>
                              <p:cond delay="6500"/>
                            </p:stCondLst>
                            <p:childTnLst>
                              <p:par>
                                <p:cTn id="81" presetID="22" presetClass="entr" presetSubtype="8" fill="hold" nodeType="after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wipe(left)">
                                      <p:cBhvr>
                                        <p:cTn id="83" dur="250"/>
                                        <p:tgtEl>
                                          <p:spTgt spid="8"/>
                                        </p:tgtEl>
                                      </p:cBhvr>
                                    </p:animEffect>
                                  </p:childTnLst>
                                </p:cTn>
                              </p:par>
                            </p:childTnLst>
                          </p:cTn>
                        </p:par>
                        <p:par>
                          <p:cTn id="84" fill="hold">
                            <p:stCondLst>
                              <p:cond delay="7000"/>
                            </p:stCondLst>
                            <p:childTnLst>
                              <p:par>
                                <p:cTn id="85" presetID="22" presetClass="entr" presetSubtype="8" fill="hold" nodeType="after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wipe(left)">
                                      <p:cBhvr>
                                        <p:cTn id="87" dur="250"/>
                                        <p:tgtEl>
                                          <p:spTgt spid="31"/>
                                        </p:tgtEl>
                                      </p:cBhvr>
                                    </p:animEffect>
                                  </p:childTnLst>
                                </p:cTn>
                              </p:par>
                            </p:childTnLst>
                          </p:cTn>
                        </p:par>
                        <p:par>
                          <p:cTn id="88" fill="hold">
                            <p:stCondLst>
                              <p:cond delay="7500"/>
                            </p:stCondLst>
                            <p:childTnLst>
                              <p:par>
                                <p:cTn id="89" presetID="16" presetClass="entr" presetSubtype="21"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barn(inVertical)">
                                      <p:cBhvr>
                                        <p:cTn id="91" dur="250"/>
                                        <p:tgtEl>
                                          <p:spTgt spid="33"/>
                                        </p:tgtEl>
                                      </p:cBhvr>
                                    </p:animEffect>
                                  </p:childTnLst>
                                </p:cTn>
                              </p:par>
                            </p:childTnLst>
                          </p:cTn>
                        </p:par>
                        <p:par>
                          <p:cTn id="92" fill="hold">
                            <p:stCondLst>
                              <p:cond delay="8000"/>
                            </p:stCondLst>
                            <p:childTnLst>
                              <p:par>
                                <p:cTn id="93" presetID="22" presetClass="entr" presetSubtype="1"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ipe(up)">
                                      <p:cBhvr>
                                        <p:cTn id="95" dur="2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37" grpId="0"/>
      <p:bldP spid="38" grpId="0"/>
      <p:bldP spid="18" grpId="0" animBg="1"/>
      <p:bldP spid="19" grpId="0" animBg="1"/>
      <p:bldP spid="20" grpId="0" animBg="1"/>
      <p:bldP spid="21" grpId="0" animBg="1"/>
      <p:bldP spid="22" grpId="0"/>
      <p:bldP spid="23" grpId="0"/>
      <p:bldP spid="24" grpId="0"/>
      <p:bldP spid="25" grpId="0"/>
      <p:bldP spid="33"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4"/>
          <p:cNvSpPr/>
          <p:nvPr/>
        </p:nvSpPr>
        <p:spPr>
          <a:xfrm>
            <a:off x="-36511" y="2715766"/>
            <a:ext cx="3600399" cy="144016"/>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57" tIns="35278" rIns="70557" bIns="35278" rtlCol="0" anchor="ctr"/>
          <a:lstStyle/>
          <a:p>
            <a:pPr algn="ctr"/>
            <a:endParaRPr lang="en-US">
              <a:solidFill>
                <a:schemeClr val="lt1"/>
              </a:solidFill>
            </a:endParaRPr>
          </a:p>
        </p:txBody>
      </p:sp>
      <p:grpSp>
        <p:nvGrpSpPr>
          <p:cNvPr id="2" name="组合 8"/>
          <p:cNvGrpSpPr/>
          <p:nvPr/>
        </p:nvGrpSpPr>
        <p:grpSpPr>
          <a:xfrm>
            <a:off x="2987824" y="2024247"/>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2400" b="1" kern="0" dirty="0" smtClean="0">
                  <a:solidFill>
                    <a:schemeClr val="bg1">
                      <a:lumMod val="50000"/>
                    </a:schemeClr>
                  </a:solidFill>
                  <a:latin typeface="微软雅黑" panose="020B0503020204020204" pitchFamily="34" charset="-122"/>
                  <a:ea typeface="微软雅黑" panose="020B0503020204020204" pitchFamily="34" charset="-122"/>
                </a:rPr>
                <a:t>02</a:t>
              </a:r>
              <a:endParaRPr lang="zh-CN" altLang="en-US" sz="2400" b="1" kern="0"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4644008" y="2700054"/>
            <a:ext cx="2604477" cy="375752"/>
          </a:xfrm>
          <a:prstGeom prst="rect">
            <a:avLst/>
          </a:prstGeom>
          <a:noFill/>
        </p:spPr>
        <p:txBody>
          <a:bodyPr wrap="square" lIns="70557" tIns="35278" rIns="70557" bIns="35278" rtlCol="0">
            <a:spAutoFit/>
          </a:bodyPr>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7" name="TextBox 16"/>
          <p:cNvSpPr txBox="1"/>
          <p:nvPr/>
        </p:nvSpPr>
        <p:spPr>
          <a:xfrm>
            <a:off x="5044610" y="2333450"/>
            <a:ext cx="1783967" cy="317466"/>
          </a:xfrm>
          <a:prstGeom prst="rect">
            <a:avLst/>
          </a:prstGeom>
          <a:noFill/>
        </p:spPr>
        <p:txBody>
          <a:bodyPr wrap="none" lIns="70557" tIns="35278" rIns="70557" bIns="35278" rtlCol="0">
            <a:spAutoFit/>
          </a:bodyPr>
          <a:lstStyle/>
          <a:p>
            <a:r>
              <a:rPr lang="zh-CN" altLang="en-US" sz="1600" b="1" dirty="0" smtClean="0">
                <a:solidFill>
                  <a:schemeClr val="bg1">
                    <a:lumMod val="50000"/>
                  </a:schemeClr>
                </a:solidFill>
                <a:latin typeface="微软雅黑" panose="020B0503020204020204" pitchFamily="34" charset="-122"/>
                <a:ea typeface="微软雅黑" panose="020B0503020204020204" pitchFamily="34" charset="-122"/>
              </a:rPr>
              <a:t>点击添加标题内容</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17" presetClass="entr" presetSubtype="1" fill="hold" grpId="0" nodeType="afterEffect">
                                  <p:stCondLst>
                                    <p:cond delay="0"/>
                                  </p:stCondLst>
                                  <p:iterate type="lt">
                                    <p:tmPct val="40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50" fill="hold"/>
                                        <p:tgtEl>
                                          <p:spTgt spid="17"/>
                                        </p:tgtEl>
                                        <p:attrNameLst>
                                          <p:attrName>ppt_x</p:attrName>
                                        </p:attrNameLst>
                                      </p:cBhvr>
                                      <p:tavLst>
                                        <p:tav tm="0">
                                          <p:val>
                                            <p:strVal val="#ppt_x"/>
                                          </p:val>
                                        </p:tav>
                                        <p:tav tm="100000">
                                          <p:val>
                                            <p:strVal val="#ppt_x"/>
                                          </p:val>
                                        </p:tav>
                                      </p:tavLst>
                                    </p:anim>
                                    <p:anim calcmode="lin" valueType="num">
                                      <p:cBhvr>
                                        <p:cTn id="16" dur="250" fill="hold"/>
                                        <p:tgtEl>
                                          <p:spTgt spid="17"/>
                                        </p:tgtEl>
                                        <p:attrNameLst>
                                          <p:attrName>ppt_y</p:attrName>
                                        </p:attrNameLst>
                                      </p:cBhvr>
                                      <p:tavLst>
                                        <p:tav tm="0">
                                          <p:val>
                                            <p:strVal val="#ppt_y-#ppt_h/2"/>
                                          </p:val>
                                        </p:tav>
                                        <p:tav tm="100000">
                                          <p:val>
                                            <p:strVal val="#ppt_y"/>
                                          </p:val>
                                        </p:tav>
                                      </p:tavLst>
                                    </p:anim>
                                    <p:anim calcmode="lin" valueType="num">
                                      <p:cBhvr>
                                        <p:cTn id="17" dur="250" fill="hold"/>
                                        <p:tgtEl>
                                          <p:spTgt spid="17"/>
                                        </p:tgtEl>
                                        <p:attrNameLst>
                                          <p:attrName>ppt_w</p:attrName>
                                        </p:attrNameLst>
                                      </p:cBhvr>
                                      <p:tavLst>
                                        <p:tav tm="0">
                                          <p:val>
                                            <p:strVal val="#ppt_w"/>
                                          </p:val>
                                        </p:tav>
                                        <p:tav tm="100000">
                                          <p:val>
                                            <p:strVal val="#ppt_w"/>
                                          </p:val>
                                        </p:tav>
                                      </p:tavLst>
                                    </p:anim>
                                    <p:anim calcmode="lin" valueType="num">
                                      <p:cBhvr>
                                        <p:cTn id="18" dur="250" fill="hold"/>
                                        <p:tgtEl>
                                          <p:spTgt spid="17"/>
                                        </p:tgtEl>
                                        <p:attrNameLst>
                                          <p:attrName>ppt_h</p:attrName>
                                        </p:attrNameLst>
                                      </p:cBhvr>
                                      <p:tavLst>
                                        <p:tav tm="0">
                                          <p:val>
                                            <p:fltVal val="0"/>
                                          </p:val>
                                        </p:tav>
                                        <p:tav tm="100000">
                                          <p:val>
                                            <p:strVal val="#ppt_h"/>
                                          </p:val>
                                        </p:tav>
                                      </p:tavLst>
                                    </p:anim>
                                  </p:childTnLst>
                                </p:cTn>
                              </p:par>
                            </p:childTnLst>
                          </p:cTn>
                        </p:par>
                        <p:par>
                          <p:cTn id="19" fill="hold">
                            <p:stCondLst>
                              <p:cond delay="195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多彩年度工作总结"/>
</p:tagLst>
</file>

<file path=ppt/theme/theme1.xml><?xml version="1.0" encoding="utf-8"?>
<a:theme xmlns:a="http://schemas.openxmlformats.org/drawingml/2006/main" name="www.2ppt.com">
  <a:themeElements>
    <a:clrScheme name="自定义 379">
      <a:dk1>
        <a:sysClr val="windowText" lastClr="000000"/>
      </a:dk1>
      <a:lt1>
        <a:sysClr val="window" lastClr="FFFFFF"/>
      </a:lt1>
      <a:dk2>
        <a:srgbClr val="44546A"/>
      </a:dk2>
      <a:lt2>
        <a:srgbClr val="E7E6E6"/>
      </a:lt2>
      <a:accent1>
        <a:srgbClr val="00B050"/>
      </a:accent1>
      <a:accent2>
        <a:srgbClr val="20D0AE"/>
      </a:accent2>
      <a:accent3>
        <a:srgbClr val="00B050"/>
      </a:accent3>
      <a:accent4>
        <a:srgbClr val="20D0AE"/>
      </a:accent4>
      <a:accent5>
        <a:srgbClr val="E455D1"/>
      </a:accent5>
      <a:accent6>
        <a:srgbClr val="636363"/>
      </a:accent6>
      <a:hlink>
        <a:srgbClr val="8F0000"/>
      </a:hlink>
      <a:folHlink>
        <a:srgbClr val="63636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1995</Words>
  <Application>Microsoft Office PowerPoint</Application>
  <PresentationFormat>全屏显示(16:9)</PresentationFormat>
  <Paragraphs>277</Paragraphs>
  <Slides>26</Slides>
  <Notes>15</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26</vt:i4>
      </vt:variant>
    </vt:vector>
  </HeadingPairs>
  <TitlesOfParts>
    <vt:vector size="41" baseType="lpstr">
      <vt:lpstr>Aller Light</vt:lpstr>
      <vt:lpstr>Helvetica Light</vt:lpstr>
      <vt:lpstr>MS PGothic</vt:lpstr>
      <vt:lpstr>Open Sans</vt:lpstr>
      <vt:lpstr>Roboto Condensed Light</vt:lpstr>
      <vt:lpstr>SF UI Display Thin</vt:lpstr>
      <vt:lpstr>方正大黑简体</vt:lpstr>
      <vt:lpstr>黑体</vt:lpstr>
      <vt:lpstr>宋体</vt:lpstr>
      <vt:lpstr>微软雅黑</vt:lpstr>
      <vt:lpstr>Agency FB</vt:lpstr>
      <vt:lpstr>Arial</vt:lpstr>
      <vt:lpstr>Calibri</vt:lpstr>
      <vt:lpstr>Helvetica</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2021-07-12T01:56:05Z</dcterms:created>
  <dcterms:modified xsi:type="dcterms:W3CDTF">2023-01-10T06:22:11Z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9E6DF6EA41534C8BB203F1BA5A4E0CE7</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