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3" r:id="rId3"/>
    <p:sldId id="325" r:id="rId4"/>
    <p:sldId id="335" r:id="rId5"/>
    <p:sldId id="336" r:id="rId6"/>
    <p:sldId id="337" r:id="rId7"/>
    <p:sldId id="338" r:id="rId8"/>
    <p:sldId id="339" r:id="rId9"/>
    <p:sldId id="285" r:id="rId10"/>
    <p:sldId id="340" r:id="rId11"/>
    <p:sldId id="342" r:id="rId12"/>
    <p:sldId id="343" r:id="rId13"/>
    <p:sldId id="344" r:id="rId14"/>
    <p:sldId id="316" r:id="rId15"/>
    <p:sldId id="314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87B5BAF-990A-4254-900C-3C89B82818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FF6B128-4F2E-4D1D-AD4A-75CE8A7C98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41EE5E-B23E-4290-81AD-371BD69993E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B128-4F2E-4D1D-AD4A-75CE8A7C98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20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375400"/>
            <a:ext cx="666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486888" y="1859332"/>
            <a:ext cx="5611494" cy="1667686"/>
            <a:chOff x="607450" y="1962907"/>
            <a:chExt cx="5116405" cy="1670799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314133" y="1962907"/>
              <a:ext cx="3421520" cy="83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2 Lesson 8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607450" y="2955334"/>
              <a:ext cx="5116405" cy="67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800" b="1" dirty="0">
                  <a:latin typeface="Times New Roman" panose="02020603050405020304" pitchFamily="18" charset="0"/>
                </a:rPr>
                <a:t>Always Brush Your Teeth!</a:t>
              </a:r>
              <a:endPara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01021"/>
            <a:ext cx="3045619" cy="45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9617" y="55394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0" y="836613"/>
            <a:ext cx="269569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Look and say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6591" y="1601788"/>
            <a:ext cx="3103959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8225" y="1520825"/>
            <a:ext cx="29789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0813" y="2473326"/>
            <a:ext cx="16573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836613"/>
            <a:ext cx="340821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Look and write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938713" y="2855914"/>
            <a:ext cx="3509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Jenny gets up at 7:00.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>
            <a:spLocks noChangeArrowheads="1"/>
          </p:cNvSpPr>
          <p:nvPr/>
        </p:nvSpPr>
        <p:spPr bwMode="auto">
          <a:xfrm>
            <a:off x="1" y="4259263"/>
            <a:ext cx="87963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First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she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and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890713"/>
            <a:ext cx="1643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4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8960" y="1966914"/>
            <a:ext cx="17573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5"/>
          <p:cNvSpPr>
            <a:spLocks noChangeArrowheads="1"/>
          </p:cNvSpPr>
          <p:nvPr/>
        </p:nvSpPr>
        <p:spPr bwMode="auto">
          <a:xfrm>
            <a:off x="0" y="836613"/>
            <a:ext cx="312321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Look and write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87996" y="4216360"/>
            <a:ext cx="3670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washes her hands and face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35303" y="4208463"/>
            <a:ext cx="2453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brushes her teeth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"/>
          <p:cNvSpPr>
            <a:spLocks noChangeArrowheads="1"/>
          </p:cNvSpPr>
          <p:nvPr/>
        </p:nvSpPr>
        <p:spPr bwMode="auto">
          <a:xfrm>
            <a:off x="1390650" y="4195763"/>
            <a:ext cx="7002066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Next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she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,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she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0" y="836613"/>
            <a:ext cx="325383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Look and write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04122" y="4384676"/>
            <a:ext cx="1950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has breakfast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079" y="4938713"/>
            <a:ext cx="1980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goes to school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2448" y="2057401"/>
            <a:ext cx="219313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957" y="2192338"/>
            <a:ext cx="214669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1020763"/>
            <a:ext cx="419199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 and Evaluation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7573" y="2374256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82329" y="3352801"/>
          <a:ext cx="5731669" cy="3035936"/>
        </p:xfrm>
        <a:graphic>
          <a:graphicData uri="http://schemas.openxmlformats.org/drawingml/2006/table">
            <a:tbl>
              <a:tblPr/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006204" y="1419225"/>
            <a:ext cx="676966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41898" y="2330451"/>
            <a:ext cx="5250656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Copy the key words three times. </a:t>
            </a:r>
          </a:p>
          <a:p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Recite some key sentences. 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02431" y="1121282"/>
            <a:ext cx="21507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0" y="836612"/>
            <a:ext cx="2185060" cy="7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Revision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662" y="2456359"/>
            <a:ext cx="2697956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50893" y="2722473"/>
            <a:ext cx="5493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u="sng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and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 are all good for our health.</a:t>
            </a:r>
            <a:endParaRPr lang="en-US" altLang="zh-C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09235" y="2824074"/>
            <a:ext cx="146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Breakfast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53450" y="2841536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fruit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30941" y="2846299"/>
            <a:ext cx="207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vegetables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10791" y="3367808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sports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308758" y="846550"/>
            <a:ext cx="193567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10967" y="4540250"/>
            <a:ext cx="6365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When does Li Ming have breakfast?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has breakfast at 7:00 in the morning.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9231" y="1997076"/>
            <a:ext cx="633531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5"/>
          <p:cNvSpPr>
            <a:spLocks noChangeArrowheads="1"/>
          </p:cNvSpPr>
          <p:nvPr/>
        </p:nvSpPr>
        <p:spPr bwMode="auto">
          <a:xfrm>
            <a:off x="17859" y="979117"/>
            <a:ext cx="202469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-39167" y="4652283"/>
            <a:ext cx="9352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What does Li Ming do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before</a:t>
            </a:r>
            <a:r>
              <a:rPr lang="en-US" altLang="zh-CN" sz="2800" b="1" dirty="0">
                <a:latin typeface="Times New Roman" panose="02020603050405020304" pitchFamily="18" charset="0"/>
              </a:rPr>
              <a:t> breakfast?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washes his hands and brushes his teeth before breakfast.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9231" y="1997076"/>
            <a:ext cx="633531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0" y="836613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64569" y="4403725"/>
            <a:ext cx="61573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What does Li Ming do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after</a:t>
            </a:r>
            <a:r>
              <a:rPr lang="en-US" altLang="zh-CN" sz="2800" b="1">
                <a:latin typeface="Times New Roman" panose="02020603050405020304" pitchFamily="18" charset="0"/>
              </a:rPr>
              <a:t> breakfast?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He goes to school after breakfast.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9231" y="1997076"/>
            <a:ext cx="633531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5"/>
          <p:cNvSpPr>
            <a:spLocks noChangeArrowheads="1"/>
          </p:cNvSpPr>
          <p:nvPr/>
        </p:nvSpPr>
        <p:spPr bwMode="auto">
          <a:xfrm>
            <a:off x="423863" y="836613"/>
            <a:ext cx="1903701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0541" y="4006851"/>
            <a:ext cx="1643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19285" y="2237661"/>
            <a:ext cx="6935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Does Danny brush his teeth after dinner?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No. He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never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brushes his teeth after dinner.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That’s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bad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for his teeth.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0441" y="3595688"/>
            <a:ext cx="6381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5"/>
          <p:cNvSpPr>
            <a:spLocks noChangeArrowheads="1"/>
          </p:cNvSpPr>
          <p:nvPr/>
        </p:nvSpPr>
        <p:spPr bwMode="auto">
          <a:xfrm>
            <a:off x="0" y="836612"/>
            <a:ext cx="260069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read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4922" y="1284288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3025" y="2085975"/>
            <a:ext cx="645676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0" y="836613"/>
            <a:ext cx="2209800" cy="8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read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3233738" y="1089026"/>
            <a:ext cx="237529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and order.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890713"/>
            <a:ext cx="1643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4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2862" y="1879601"/>
            <a:ext cx="17573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3081" y="1860551"/>
            <a:ext cx="16573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19338" y="4311651"/>
            <a:ext cx="219313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5363" y="4433888"/>
            <a:ext cx="214669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矩形 9"/>
          <p:cNvSpPr>
            <a:spLocks noChangeArrowheads="1"/>
          </p:cNvSpPr>
          <p:nvPr/>
        </p:nvSpPr>
        <p:spPr bwMode="auto">
          <a:xfrm>
            <a:off x="2812257" y="3908425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</a:rPr>
              <a:t>(   )</a:t>
            </a:r>
            <a:endParaRPr lang="zh-CN" altLang="en-US"/>
          </a:p>
        </p:txBody>
      </p:sp>
      <p:sp>
        <p:nvSpPr>
          <p:cNvPr id="15369" name="矩形 10"/>
          <p:cNvSpPr>
            <a:spLocks noChangeArrowheads="1"/>
          </p:cNvSpPr>
          <p:nvPr/>
        </p:nvSpPr>
        <p:spPr bwMode="auto">
          <a:xfrm>
            <a:off x="3199210" y="6002339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</a:rPr>
              <a:t>(   )</a:t>
            </a:r>
            <a:endParaRPr lang="zh-CN" altLang="en-US"/>
          </a:p>
        </p:txBody>
      </p:sp>
      <p:sp>
        <p:nvSpPr>
          <p:cNvPr id="15370" name="矩形 11"/>
          <p:cNvSpPr>
            <a:spLocks noChangeArrowheads="1"/>
          </p:cNvSpPr>
          <p:nvPr/>
        </p:nvSpPr>
        <p:spPr bwMode="auto">
          <a:xfrm>
            <a:off x="4516042" y="3911600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</a:rPr>
              <a:t>(   )</a:t>
            </a:r>
            <a:endParaRPr lang="zh-CN" altLang="en-US"/>
          </a:p>
        </p:txBody>
      </p:sp>
      <p:sp>
        <p:nvSpPr>
          <p:cNvPr id="15371" name="矩形 12"/>
          <p:cNvSpPr>
            <a:spLocks noChangeArrowheads="1"/>
          </p:cNvSpPr>
          <p:nvPr/>
        </p:nvSpPr>
        <p:spPr bwMode="auto">
          <a:xfrm>
            <a:off x="6265069" y="3927475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</a:rPr>
              <a:t>(   )</a:t>
            </a:r>
            <a:endParaRPr lang="zh-CN" altLang="en-US"/>
          </a:p>
        </p:txBody>
      </p:sp>
      <p:sp>
        <p:nvSpPr>
          <p:cNvPr id="15372" name="矩形 13"/>
          <p:cNvSpPr>
            <a:spLocks noChangeArrowheads="1"/>
          </p:cNvSpPr>
          <p:nvPr/>
        </p:nvSpPr>
        <p:spPr bwMode="auto">
          <a:xfrm>
            <a:off x="5712619" y="5995989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</a:rPr>
              <a:t>(   )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560094" y="38449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61073" y="3860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54291" y="596423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48025" y="594201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311504" y="38893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96766" y="1039813"/>
            <a:ext cx="563641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Circle the key words you learn.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bad               next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before          after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teacher         because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52925" y="3235325"/>
            <a:ext cx="1133475" cy="503238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76738" y="3735389"/>
            <a:ext cx="1156097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89635" y="3249614"/>
            <a:ext cx="1042988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38638" y="2674939"/>
            <a:ext cx="1188244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783681" y="2674939"/>
            <a:ext cx="102512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5" grpId="0" animBg="1"/>
      <p:bldP spid="10246" grpId="0" animBg="1"/>
      <p:bldP spid="10247" grpId="0" animBg="1"/>
      <p:bldP spid="10250" grpId="0" animBg="1"/>
      <p:bldP spid="10251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全屏显示(4:3)</PresentationFormat>
  <Paragraphs>68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0012C10049534D1E9347697489B188CC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