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handoutMasterIdLst>
    <p:handoutMasterId r:id="rId14"/>
  </p:handoutMasterIdLst>
  <p:sldIdLst>
    <p:sldId id="361" r:id="rId2"/>
    <p:sldId id="290" r:id="rId3"/>
    <p:sldId id="270" r:id="rId4"/>
    <p:sldId id="307" r:id="rId5"/>
    <p:sldId id="354" r:id="rId6"/>
    <p:sldId id="349" r:id="rId7"/>
    <p:sldId id="364" r:id="rId8"/>
    <p:sldId id="365" r:id="rId9"/>
    <p:sldId id="366" r:id="rId10"/>
    <p:sldId id="362" r:id="rId11"/>
    <p:sldId id="347" r:id="rId12"/>
  </p:sldIdLst>
  <p:sldSz cx="9144000" cy="6858000" type="screen4x3"/>
  <p:notesSz cx="6858000" cy="9144000"/>
  <p:defaultTextStyle>
    <a:defPPr>
      <a:defRPr lang="zh-CN"/>
    </a:defPPr>
    <a:lvl1pPr algn="l" defTabSz="457200"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FFFF66"/>
    <a:srgbClr val="FF99FF"/>
    <a:srgbClr val="006600"/>
    <a:srgbClr val="6600CC"/>
    <a:srgbClr val="CC006A"/>
    <a:srgbClr val="644B7A"/>
    <a:srgbClr val="249F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7" autoAdjust="0"/>
    <p:restoredTop sz="94659" autoAdjust="0"/>
  </p:normalViewPr>
  <p:slideViewPr>
    <p:cSldViewPr snapToGrid="0" snapToObjects="1">
      <p:cViewPr>
        <p:scale>
          <a:sx n="100" d="100"/>
          <a:sy n="100" d="100"/>
        </p:scale>
        <p:origin x="-294"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6" d="100"/>
        <a:sy n="12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anose="020B0604020202020204" pitchFamily="34" charset="0"/>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panose="020B0604020202020204" pitchFamily="34" charset="0"/>
              </a:defRPr>
            </a:lvl1pPr>
          </a:lstStyle>
          <a:p>
            <a:pPr>
              <a:defRPr/>
            </a:pPr>
            <a:fld id="{9124D323-BDA2-434F-AFB2-99A89F276913}" type="datetimeFigureOut">
              <a:rPr lang="zh-CN" altLang="en-US"/>
              <a:t>2023-01-17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anose="020B0604020202020204" pitchFamily="34" charset="0"/>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a:lvl1pPr>
          </a:lstStyle>
          <a:p>
            <a:fld id="{76A38EC1-C405-4E20-923A-B7936E4B7780}"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6A38EC1-C405-4E20-923A-B7936E4B7780}" type="slidenum">
              <a:rPr lang="zh-CN" altLang="en-US" smtClean="0"/>
              <a:t>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9"/>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0C3E39B0-7A7F-41C6-9117-8B16ACDF4B06}" type="datetimeFigureOut">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fld id="{F1678333-FAF3-46F4-B2B8-E38C24601E33}" type="slidenum">
              <a:rPr lang="zh-CN" altLang="en-US"/>
              <a:t>‹#›</a:t>
            </a:fld>
            <a:endParaRPr lang="zh-CN" altLang="en-US"/>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本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日期占位符 3"/>
          <p:cNvSpPr>
            <a:spLocks noGrp="1"/>
          </p:cNvSpPr>
          <p:nvPr>
            <p:ph type="dt" sz="half" idx="10"/>
          </p:nvPr>
        </p:nvSpPr>
        <p:spPr/>
        <p:txBody>
          <a:bodyPr/>
          <a:lstStyle>
            <a:lvl1pPr>
              <a:defRPr/>
            </a:lvl1pPr>
          </a:lstStyle>
          <a:p>
            <a:pPr>
              <a:defRPr/>
            </a:pPr>
            <a:fld id="{BD2EA6A4-552C-4AEE-83EE-A4DA5460F680}" type="datetimeFigureOut">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fld id="{737E8F5B-4106-471C-9BD1-3CD410A75BA0}" type="slidenum">
              <a:rPr lang="zh-CN" altLang="en-US"/>
              <a:t>‹#›</a:t>
            </a:fld>
            <a:endParaRPr lang="zh-CN" altLang="en-US"/>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42"/>
            <a:ext cx="2057400" cy="5851525"/>
          </a:xfrm>
        </p:spPr>
        <p:txBody>
          <a:bodyPr vert="eaVert"/>
          <a:lstStyle/>
          <a:p>
            <a:r>
              <a:rPr lang="zh-CN" altLang="en-US" smtClean="0"/>
              <a:t>单击此处编辑母版标题样式</a:t>
            </a:r>
            <a:endParaRPr lang="zh-CN" altLang="en-US"/>
          </a:p>
        </p:txBody>
      </p:sp>
      <p:sp>
        <p:nvSpPr>
          <p:cNvPr id="3" name="竖排文本占位符 2"/>
          <p:cNvSpPr>
            <a:spLocks noGrp="1"/>
          </p:cNvSpPr>
          <p:nvPr>
            <p:ph type="body" orient="vert" idx="1"/>
          </p:nvPr>
        </p:nvSpPr>
        <p:spPr>
          <a:xfrm>
            <a:off x="457200" y="274642"/>
            <a:ext cx="6019800" cy="5851525"/>
          </a:xfrm>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日期占位符 3"/>
          <p:cNvSpPr>
            <a:spLocks noGrp="1"/>
          </p:cNvSpPr>
          <p:nvPr>
            <p:ph type="dt" sz="half" idx="10"/>
          </p:nvPr>
        </p:nvSpPr>
        <p:spPr/>
        <p:txBody>
          <a:bodyPr/>
          <a:lstStyle>
            <a:lvl1pPr>
              <a:defRPr/>
            </a:lvl1pPr>
          </a:lstStyle>
          <a:p>
            <a:pPr>
              <a:defRPr/>
            </a:pPr>
            <a:fld id="{3AE855DB-6C82-49DB-9EF7-918E0B1D6474}" type="datetimeFigureOut">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fld id="{46877CB2-8CD7-44E5-BD28-2401F2FDE981}" type="slidenum">
              <a:rPr lang="zh-CN" altLang="en-US"/>
              <a:t>‹#›</a:t>
            </a:fld>
            <a:endParaRPr lang="zh-CN" alt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lvl1pPr>
              <a:defRPr/>
            </a:lvl1pPr>
          </a:lstStyle>
          <a:p>
            <a:pPr>
              <a:defRPr/>
            </a:pPr>
            <a:fld id="{1795EB8D-D712-44C9-9521-56EDDDF40382}" type="datetimeFigureOut">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fld id="{206F16F5-1378-40BC-901E-B062C3281499}" type="slidenum">
              <a:rPr lang="zh-CN" altLang="en-US"/>
              <a:t>‹#›</a:t>
            </a:fld>
            <a:endParaRPr lang="zh-CN" alt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4"/>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8149FFC3-B07D-466A-869A-E52104B47158}" type="datetimeFigureOut">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fld id="{E8A275E4-06D3-4299-A874-C127AC35C1FD}" type="slidenum">
              <a:rPr lang="zh-CN" altLang="en-US"/>
              <a:t>‹#›</a:t>
            </a:fld>
            <a:endParaRPr lang="zh-CN" altLang="en-US"/>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内容占位符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5" name="日期占位符 3"/>
          <p:cNvSpPr>
            <a:spLocks noGrp="1"/>
          </p:cNvSpPr>
          <p:nvPr>
            <p:ph type="dt" sz="half" idx="10"/>
          </p:nvPr>
        </p:nvSpPr>
        <p:spPr/>
        <p:txBody>
          <a:bodyPr/>
          <a:lstStyle>
            <a:lvl1pPr>
              <a:defRPr/>
            </a:lvl1pPr>
          </a:lstStyle>
          <a:p>
            <a:pPr>
              <a:defRPr/>
            </a:pPr>
            <a:fld id="{CB0B74FC-BD76-4F1D-8E17-09DE3F479074}" type="datetimeFigureOut">
              <a:rPr lang="zh-CN" altLang="en-US"/>
              <a:t>2023-01-17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幻灯片编号占位符 5"/>
          <p:cNvSpPr>
            <a:spLocks noGrp="1"/>
          </p:cNvSpPr>
          <p:nvPr>
            <p:ph type="sldNum" sz="quarter" idx="12"/>
          </p:nvPr>
        </p:nvSpPr>
        <p:spPr/>
        <p:txBody>
          <a:bodyPr/>
          <a:lstStyle>
            <a:lvl1pPr>
              <a:defRPr/>
            </a:lvl1pPr>
          </a:lstStyle>
          <a:p>
            <a:fld id="{22E65993-ABD6-4976-8B4D-71CBD017BA0A}" type="slidenum">
              <a:rPr lang="zh-CN" altLang="en-US"/>
              <a:t>‹#›</a:t>
            </a:fld>
            <a:endParaRPr lang="zh-CN" alt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5" name="文本占位符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7" name="日期占位符 3"/>
          <p:cNvSpPr>
            <a:spLocks noGrp="1"/>
          </p:cNvSpPr>
          <p:nvPr>
            <p:ph type="dt" sz="half" idx="10"/>
          </p:nvPr>
        </p:nvSpPr>
        <p:spPr/>
        <p:txBody>
          <a:bodyPr/>
          <a:lstStyle>
            <a:lvl1pPr>
              <a:defRPr/>
            </a:lvl1pPr>
          </a:lstStyle>
          <a:p>
            <a:pPr>
              <a:defRPr/>
            </a:pPr>
            <a:fld id="{E0584246-6CD4-4C2F-B9B4-EF11A3CE5F99}" type="datetimeFigureOut">
              <a:rPr lang="zh-CN" altLang="en-US"/>
              <a:t>2023-01-17</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幻灯片编号占位符 5"/>
          <p:cNvSpPr>
            <a:spLocks noGrp="1"/>
          </p:cNvSpPr>
          <p:nvPr>
            <p:ph type="sldNum" sz="quarter" idx="12"/>
          </p:nvPr>
        </p:nvSpPr>
        <p:spPr/>
        <p:txBody>
          <a:bodyPr/>
          <a:lstStyle>
            <a:lvl1pPr>
              <a:defRPr/>
            </a:lvl1pPr>
          </a:lstStyle>
          <a:p>
            <a:fld id="{7D7FCDC7-685E-490A-9C1E-EC1A3BEFEDF1}" type="slidenum">
              <a:rPr lang="zh-CN" altLang="en-US"/>
              <a:t>‹#›</a:t>
            </a:fld>
            <a:endParaRPr lang="zh-CN" altLang="en-U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72B9F1F1-E646-4FAB-9F92-D0FD927C6B15}" type="datetimeFigureOut">
              <a:rPr lang="zh-CN" altLang="en-US"/>
              <a:t>2023-01-17</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幻灯片编号占位符 5"/>
          <p:cNvSpPr>
            <a:spLocks noGrp="1"/>
          </p:cNvSpPr>
          <p:nvPr>
            <p:ph type="sldNum" sz="quarter" idx="12"/>
          </p:nvPr>
        </p:nvSpPr>
        <p:spPr/>
        <p:txBody>
          <a:bodyPr/>
          <a:lstStyle>
            <a:lvl1pPr>
              <a:defRPr/>
            </a:lvl1pPr>
          </a:lstStyle>
          <a:p>
            <a:fld id="{7D39381A-8B42-402E-BD6B-3141992C650B}" type="slidenum">
              <a:rPr lang="zh-CN" altLang="en-US"/>
              <a:t>‹#›</a:t>
            </a:fld>
            <a:endParaRPr lang="zh-CN" alt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F97A4EF9-C2AB-4DCA-B5C9-DDEBD4E8D818}" type="datetimeFigureOut">
              <a:rPr lang="zh-CN" altLang="en-US"/>
              <a:t>2023-01-17</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幻灯片编号占位符 5"/>
          <p:cNvSpPr>
            <a:spLocks noGrp="1"/>
          </p:cNvSpPr>
          <p:nvPr>
            <p:ph type="sldNum" sz="quarter" idx="12"/>
          </p:nvPr>
        </p:nvSpPr>
        <p:spPr/>
        <p:txBody>
          <a:bodyPr/>
          <a:lstStyle>
            <a:lvl1pPr>
              <a:defRPr/>
            </a:lvl1pPr>
          </a:lstStyle>
          <a:p>
            <a:fld id="{B7EA8E3E-86DE-4938-B077-7F27BAE3D6E1}" type="slidenum">
              <a:rPr lang="zh-CN" altLang="en-US"/>
              <a:t>‹#›</a:t>
            </a:fld>
            <a:endParaRPr lang="zh-CN" altLang="en-US"/>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文本占位符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582C005E-0AD9-4FA6-9C0A-D902BFC069E4}" type="datetimeFigureOut">
              <a:rPr lang="zh-CN" altLang="en-US"/>
              <a:t>2023-01-17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幻灯片编号占位符 5"/>
          <p:cNvSpPr>
            <a:spLocks noGrp="1"/>
          </p:cNvSpPr>
          <p:nvPr>
            <p:ph type="sldNum" sz="quarter" idx="12"/>
          </p:nvPr>
        </p:nvSpPr>
        <p:spPr/>
        <p:txBody>
          <a:bodyPr/>
          <a:lstStyle>
            <a:lvl1pPr>
              <a:defRPr/>
            </a:lvl1pPr>
          </a:lstStyle>
          <a:p>
            <a:fld id="{45B563B6-2BBA-42EF-B50E-3E78657127E1}" type="slidenum">
              <a:rPr lang="zh-CN" altLang="en-US"/>
              <a:t>‹#›</a:t>
            </a:fld>
            <a:endParaRPr lang="zh-CN" altLang="en-US"/>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FF34908E-6BDF-4BED-883D-0783B8F63389}" type="datetimeFigureOut">
              <a:rPr lang="zh-CN" altLang="en-US"/>
              <a:t>2023-01-17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幻灯片编号占位符 5"/>
          <p:cNvSpPr>
            <a:spLocks noGrp="1"/>
          </p:cNvSpPr>
          <p:nvPr>
            <p:ph type="sldNum" sz="quarter" idx="12"/>
          </p:nvPr>
        </p:nvSpPr>
        <p:spPr/>
        <p:txBody>
          <a:bodyPr/>
          <a:lstStyle>
            <a:lvl1pPr>
              <a:defRPr/>
            </a:lvl1pPr>
          </a:lstStyle>
          <a:p>
            <a:fld id="{840A908D-5BD3-4C02-AC29-3E49AB18D8F5}" type="slidenum">
              <a:rPr lang="zh-CN" altLang="en-US"/>
              <a:t>‹#›</a:t>
            </a:fld>
            <a:endParaRPr lang="zh-CN" altLang="en-US"/>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1" sz="1200">
                <a:solidFill>
                  <a:schemeClr val="tx1">
                    <a:tint val="75000"/>
                  </a:schemeClr>
                </a:solidFill>
                <a:latin typeface="+mn-lt"/>
                <a:ea typeface="+mn-ea"/>
              </a:defRPr>
            </a:lvl1pPr>
          </a:lstStyle>
          <a:p>
            <a:pPr>
              <a:defRPr/>
            </a:pPr>
            <a:fld id="{38863C38-7F15-421E-83E7-24C871999BBD}" type="datetimeFigureOut">
              <a:rPr lang="zh-CN" altLang="en-US"/>
              <a:t>2023-01-17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1" sz="1200">
                <a:solidFill>
                  <a:schemeClr val="tx1">
                    <a:tint val="75000"/>
                  </a:schemeClr>
                </a:solidFill>
                <a:latin typeface="+mn-lt"/>
                <a:ea typeface="+mn-ea"/>
              </a:defRPr>
            </a:lvl1pPr>
          </a:lstStyle>
          <a:p>
            <a:pPr>
              <a:defRPr/>
            </a:pPr>
            <a:endParaRPr lang="zh-CN" altLang="en-US"/>
          </a:p>
        </p:txBody>
      </p:sp>
      <p:sp>
        <p:nvSpPr>
          <p:cNvPr id="6" name="幻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eaLnBrk="1" hangingPunct="1">
              <a:defRPr kumimoji="1" sz="1200">
                <a:solidFill>
                  <a:srgbClr val="898989"/>
                </a:solidFill>
                <a:latin typeface="Calibri" panose="020F0502020204030204" pitchFamily="34" charset="0"/>
              </a:defRPr>
            </a:lvl1pPr>
          </a:lstStyle>
          <a:p>
            <a:fld id="{19A52043-30A9-4E16-931C-CCF6896F23B6}"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defTabSz="457200"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defTabSz="457200"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defTabSz="457200"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defTabSz="457200"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1.Listen%20and%20tick.mp4" TargetMode="Externa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2.Listen%20and%20write.mp4"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3.Listen%20and%20number.mp4" TargetMode="Externa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0" y="0"/>
            <a:ext cx="9144000" cy="5383213"/>
          </a:xfrm>
          <a:prstGeom prst="rect">
            <a:avLst/>
          </a:prstGeom>
          <a:gradFill>
            <a:gsLst>
              <a:gs pos="0">
                <a:schemeClr val="bg1"/>
              </a:gs>
              <a:gs pos="100000">
                <a:srgbClr val="B7E0EC"/>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3075" name="图片 23" descr="草地001.png"/>
          <p:cNvPicPr>
            <a:picLocks noChangeAspect="1"/>
          </p:cNvPicPr>
          <p:nvPr/>
        </p:nvPicPr>
        <p:blipFill>
          <a:blip r:embed="rId2" cstate="email"/>
          <a:srcRect/>
          <a:stretch>
            <a:fillRect/>
          </a:stretch>
        </p:blipFill>
        <p:spPr bwMode="auto">
          <a:xfrm>
            <a:off x="0" y="4856163"/>
            <a:ext cx="9144000" cy="200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图片 24" descr="小花.png"/>
          <p:cNvPicPr>
            <a:picLocks noChangeAspect="1"/>
          </p:cNvPicPr>
          <p:nvPr/>
        </p:nvPicPr>
        <p:blipFill>
          <a:blip r:embed="rId3" cstate="email"/>
          <a:srcRect/>
          <a:stretch>
            <a:fillRect/>
          </a:stretch>
        </p:blipFill>
        <p:spPr bwMode="auto">
          <a:xfrm rot="1153534">
            <a:off x="7737475" y="5367338"/>
            <a:ext cx="1009650"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AutoShape 508"/>
          <p:cNvSpPr>
            <a:spLocks noChangeArrowheads="1"/>
          </p:cNvSpPr>
          <p:nvPr/>
        </p:nvSpPr>
        <p:spPr bwMode="auto">
          <a:xfrm>
            <a:off x="495876" y="1061061"/>
            <a:ext cx="8152248" cy="2165538"/>
          </a:xfrm>
          <a:prstGeom prst="roundRect">
            <a:avLst>
              <a:gd name="adj" fmla="val 5074"/>
            </a:avLst>
          </a:prstGeom>
          <a:solidFill>
            <a:srgbClr val="FFFFFF"/>
          </a:solidFill>
          <a:ln w="57150" cmpd="sng">
            <a:noFill/>
            <a:round/>
          </a:ln>
          <a:effectLst>
            <a:innerShdw blurRad="123825" dist="88900" dir="13500000">
              <a:srgbClr val="FFFF00">
                <a:alpha val="50000"/>
              </a:srgbClr>
            </a:inn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1" hangingPunct="1">
              <a:defRPr/>
            </a:pPr>
            <a:endParaRPr lang="ko-KR" altLang="en-US" smtClean="0">
              <a:solidFill>
                <a:srgbClr val="000000"/>
              </a:solidFill>
              <a:latin typeface="Calibri" panose="020F0502020204030204" pitchFamily="34" charset="0"/>
              <a:ea typeface="Malgun Gothic" panose="020B0503020000020004" pitchFamily="34" charset="-127"/>
            </a:endParaRPr>
          </a:p>
        </p:txBody>
      </p:sp>
      <p:sp>
        <p:nvSpPr>
          <p:cNvPr id="8" name="同侧圆角矩形 7"/>
          <p:cNvSpPr/>
          <p:nvPr/>
        </p:nvSpPr>
        <p:spPr>
          <a:xfrm flipV="1">
            <a:off x="495300" y="2468563"/>
            <a:ext cx="8153400" cy="758825"/>
          </a:xfrm>
          <a:prstGeom prst="round2Same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082" name="Picture 39" descr="구름"/>
          <p:cNvPicPr>
            <a:picLocks noChangeAspect="1" noChangeArrowheads="1"/>
          </p:cNvPicPr>
          <p:nvPr/>
        </p:nvPicPr>
        <p:blipFill>
          <a:blip r:embed="rId4" cstate="email"/>
          <a:srcRect/>
          <a:stretch>
            <a:fillRect/>
          </a:stretch>
        </p:blipFill>
        <p:spPr bwMode="auto">
          <a:xfrm>
            <a:off x="4795838" y="179388"/>
            <a:ext cx="6826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40" descr="구름"/>
          <p:cNvPicPr>
            <a:picLocks noChangeAspect="1" noChangeArrowheads="1"/>
          </p:cNvPicPr>
          <p:nvPr/>
        </p:nvPicPr>
        <p:blipFill>
          <a:blip r:embed="rId5" cstate="email"/>
          <a:srcRect/>
          <a:stretch>
            <a:fillRect/>
          </a:stretch>
        </p:blipFill>
        <p:spPr bwMode="auto">
          <a:xfrm>
            <a:off x="7308850" y="542925"/>
            <a:ext cx="8953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4" name="TextBox 3"/>
          <p:cNvSpPr txBox="1">
            <a:spLocks noChangeArrowheads="1"/>
          </p:cNvSpPr>
          <p:nvPr/>
        </p:nvSpPr>
        <p:spPr bwMode="auto">
          <a:xfrm>
            <a:off x="463550" y="1433513"/>
            <a:ext cx="82677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66" tIns="48733" rIns="97466" bIns="48733">
            <a:spAutoFit/>
          </a:bodyPr>
          <a:lstStyle>
            <a:lvl1pPr defTabSz="974725">
              <a:defRPr sz="3200">
                <a:solidFill>
                  <a:schemeClr val="tx1"/>
                </a:solidFill>
                <a:latin typeface="Calibri" panose="020F0502020204030204" pitchFamily="34" charset="0"/>
                <a:ea typeface="宋体" panose="02010600030101010101" pitchFamily="2" charset="-122"/>
              </a:defRPr>
            </a:lvl1pPr>
            <a:lvl2pPr defTabSz="974725">
              <a:defRPr sz="2800">
                <a:solidFill>
                  <a:schemeClr val="tx1"/>
                </a:solidFill>
                <a:latin typeface="Calibri" panose="020F0502020204030204" pitchFamily="34" charset="0"/>
                <a:ea typeface="宋体" panose="02010600030101010101" pitchFamily="2" charset="-122"/>
              </a:defRPr>
            </a:lvl2pPr>
            <a:lvl3pPr defTabSz="974725">
              <a:defRPr sz="2400">
                <a:solidFill>
                  <a:schemeClr val="tx1"/>
                </a:solidFill>
                <a:latin typeface="Calibri" panose="020F0502020204030204" pitchFamily="34" charset="0"/>
                <a:ea typeface="宋体" panose="02010600030101010101" pitchFamily="2" charset="-122"/>
              </a:defRPr>
            </a:lvl3pPr>
            <a:lvl4pPr defTabSz="974725">
              <a:defRPr sz="2000">
                <a:solidFill>
                  <a:schemeClr val="tx1"/>
                </a:solidFill>
                <a:latin typeface="Calibri" panose="020F0502020204030204" pitchFamily="34" charset="0"/>
                <a:ea typeface="宋体" panose="02010600030101010101" pitchFamily="2" charset="-122"/>
              </a:defRPr>
            </a:lvl4pPr>
            <a:lvl5pPr defTabSz="974725">
              <a:defRPr sz="2000">
                <a:solidFill>
                  <a:schemeClr val="tx1"/>
                </a:solidFill>
                <a:latin typeface="Calibri" panose="020F0502020204030204" pitchFamily="34" charset="0"/>
                <a:ea typeface="宋体" panose="02010600030101010101" pitchFamily="2" charset="-122"/>
              </a:defRPr>
            </a:lvl5pPr>
            <a:lvl6pPr defTabSz="974725"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defTabSz="974725"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defTabSz="974725"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defTabSz="974725"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b="1">
                <a:latin typeface="Times New Roman" panose="02020603050405020304" pitchFamily="18" charset="0"/>
                <a:ea typeface="黑体" panose="02010609060101010101" pitchFamily="49" charset="-122"/>
              </a:rPr>
              <a:t>Unit 2 Good Health to You</a:t>
            </a:r>
            <a:endParaRPr lang="zh-CN" altLang="en-US" sz="4000" b="1">
              <a:latin typeface="Times New Roman" panose="02020603050405020304" pitchFamily="18" charset="0"/>
              <a:ea typeface="黑体" panose="02010609060101010101" pitchFamily="49" charset="-122"/>
            </a:endParaRPr>
          </a:p>
        </p:txBody>
      </p:sp>
      <p:sp>
        <p:nvSpPr>
          <p:cNvPr id="3085" name="TextBox 4"/>
          <p:cNvSpPr txBox="1">
            <a:spLocks noChangeArrowheads="1"/>
          </p:cNvSpPr>
          <p:nvPr/>
        </p:nvSpPr>
        <p:spPr bwMode="auto">
          <a:xfrm>
            <a:off x="3236118" y="2644775"/>
            <a:ext cx="272256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66" tIns="48733" rIns="97466" bIns="48733">
            <a:spAutoFit/>
          </a:bodyPr>
          <a:lstStyle>
            <a:lvl1pPr defTabSz="974725">
              <a:defRPr sz="3200">
                <a:solidFill>
                  <a:schemeClr val="tx1"/>
                </a:solidFill>
                <a:latin typeface="Calibri" panose="020F0502020204030204" pitchFamily="34" charset="0"/>
                <a:ea typeface="宋体" panose="02010600030101010101" pitchFamily="2" charset="-122"/>
              </a:defRPr>
            </a:lvl1pPr>
            <a:lvl2pPr defTabSz="974725">
              <a:defRPr sz="2800">
                <a:solidFill>
                  <a:schemeClr val="tx1"/>
                </a:solidFill>
                <a:latin typeface="Calibri" panose="020F0502020204030204" pitchFamily="34" charset="0"/>
                <a:ea typeface="宋体" panose="02010600030101010101" pitchFamily="2" charset="-122"/>
              </a:defRPr>
            </a:lvl2pPr>
            <a:lvl3pPr defTabSz="974725">
              <a:defRPr sz="2400">
                <a:solidFill>
                  <a:schemeClr val="tx1"/>
                </a:solidFill>
                <a:latin typeface="Calibri" panose="020F0502020204030204" pitchFamily="34" charset="0"/>
                <a:ea typeface="宋体" panose="02010600030101010101" pitchFamily="2" charset="-122"/>
              </a:defRPr>
            </a:lvl3pPr>
            <a:lvl4pPr defTabSz="974725">
              <a:defRPr sz="2000">
                <a:solidFill>
                  <a:schemeClr val="tx1"/>
                </a:solidFill>
                <a:latin typeface="Calibri" panose="020F0502020204030204" pitchFamily="34" charset="0"/>
                <a:ea typeface="宋体" panose="02010600030101010101" pitchFamily="2" charset="-122"/>
              </a:defRPr>
            </a:lvl4pPr>
            <a:lvl5pPr defTabSz="974725">
              <a:defRPr sz="2000">
                <a:solidFill>
                  <a:schemeClr val="tx1"/>
                </a:solidFill>
                <a:latin typeface="Calibri" panose="020F0502020204030204" pitchFamily="34" charset="0"/>
                <a:ea typeface="宋体" panose="02010600030101010101" pitchFamily="2" charset="-122"/>
              </a:defRPr>
            </a:lvl5pPr>
            <a:lvl6pPr defTabSz="974725"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defTabSz="974725"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defTabSz="974725"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defTabSz="974725"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b="1" dirty="0" smtClean="0">
                <a:solidFill>
                  <a:srgbClr val="800000"/>
                </a:solidFill>
                <a:latin typeface="微软雅黑" panose="020B0503020204020204" pitchFamily="34" charset="-122"/>
                <a:ea typeface="微软雅黑" panose="020B0503020204020204" pitchFamily="34" charset="-122"/>
              </a:rPr>
              <a:t>六</a:t>
            </a:r>
            <a:r>
              <a:rPr lang="zh-CN" altLang="en-US" sz="2000" b="1" dirty="0">
                <a:solidFill>
                  <a:srgbClr val="800000"/>
                </a:solidFill>
                <a:latin typeface="微软雅黑" panose="020B0503020204020204" pitchFamily="34" charset="-122"/>
                <a:ea typeface="微软雅黑" panose="020B0503020204020204" pitchFamily="34" charset="-122"/>
              </a:rPr>
              <a:t>年级下册 </a:t>
            </a:r>
          </a:p>
        </p:txBody>
      </p:sp>
      <p:pic>
        <p:nvPicPr>
          <p:cNvPr id="3086" name="图片 70" descr="蝴蝶.png"/>
          <p:cNvPicPr>
            <a:picLocks noChangeAspect="1"/>
          </p:cNvPicPr>
          <p:nvPr/>
        </p:nvPicPr>
        <p:blipFill>
          <a:blip r:embed="rId6" cstate="email"/>
          <a:srcRect/>
          <a:stretch>
            <a:fillRect/>
          </a:stretch>
        </p:blipFill>
        <p:spPr bwMode="auto">
          <a:xfrm rot="18291536" flipH="1">
            <a:off x="6988784" y="3393308"/>
            <a:ext cx="1019175"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AutoShape 508"/>
          <p:cNvSpPr>
            <a:spLocks noChangeArrowheads="1"/>
          </p:cNvSpPr>
          <p:nvPr/>
        </p:nvSpPr>
        <p:spPr bwMode="auto">
          <a:xfrm>
            <a:off x="495876" y="1061061"/>
            <a:ext cx="8152248" cy="2165538"/>
          </a:xfrm>
          <a:prstGeom prst="roundRect">
            <a:avLst>
              <a:gd name="adj" fmla="val 5074"/>
            </a:avLst>
          </a:prstGeom>
          <a:noFill/>
          <a:ln w="76200" cmpd="sng">
            <a:solidFill>
              <a:srgbClr val="99CC00"/>
            </a:solidFill>
            <a:round/>
          </a:ln>
          <a:effectLst>
            <a:innerShdw blurRad="123825" dist="88900" dir="13500000">
              <a:srgbClr val="FFFF00">
                <a:alpha val="50000"/>
              </a:srgbClr>
            </a:inn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1" hangingPunct="1">
              <a:defRPr/>
            </a:pPr>
            <a:endParaRPr lang="ko-KR" altLang="en-US" smtClean="0">
              <a:solidFill>
                <a:srgbClr val="000000"/>
              </a:solidFill>
              <a:latin typeface="Calibri" panose="020F0502020204030204" pitchFamily="34" charset="0"/>
              <a:ea typeface="Malgun Gothic" panose="020B0503020000020004" pitchFamily="34" charset="-127"/>
            </a:endParaRPr>
          </a:p>
        </p:txBody>
      </p:sp>
      <p:pic>
        <p:nvPicPr>
          <p:cNvPr id="3090" name="Picture 50" descr="나뭇잎2"/>
          <p:cNvPicPr>
            <a:picLocks noChangeAspect="1" noChangeArrowheads="1"/>
          </p:cNvPicPr>
          <p:nvPr/>
        </p:nvPicPr>
        <p:blipFill>
          <a:blip r:embed="rId7" cstate="email"/>
          <a:srcRect/>
          <a:stretch>
            <a:fillRect/>
          </a:stretch>
        </p:blipFill>
        <p:spPr bwMode="auto">
          <a:xfrm rot="3371175">
            <a:off x="2063750" y="3001963"/>
            <a:ext cx="12827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椭圆 8"/>
          <p:cNvSpPr/>
          <p:nvPr/>
        </p:nvSpPr>
        <p:spPr>
          <a:xfrm>
            <a:off x="328488" y="1335352"/>
            <a:ext cx="334776" cy="334776"/>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3" name="椭圆 82"/>
          <p:cNvSpPr/>
          <p:nvPr/>
        </p:nvSpPr>
        <p:spPr>
          <a:xfrm>
            <a:off x="328488" y="1976443"/>
            <a:ext cx="334776" cy="334776"/>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6" name="椭圆 85"/>
          <p:cNvSpPr/>
          <p:nvPr/>
        </p:nvSpPr>
        <p:spPr>
          <a:xfrm>
            <a:off x="328488" y="2617533"/>
            <a:ext cx="334776" cy="334776"/>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9" name="椭圆 88"/>
          <p:cNvSpPr/>
          <p:nvPr/>
        </p:nvSpPr>
        <p:spPr>
          <a:xfrm>
            <a:off x="8480736" y="1335352"/>
            <a:ext cx="334776" cy="334776"/>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7" name="椭圆 96"/>
          <p:cNvSpPr/>
          <p:nvPr/>
        </p:nvSpPr>
        <p:spPr>
          <a:xfrm>
            <a:off x="8480736" y="1976443"/>
            <a:ext cx="334776" cy="334776"/>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8" name="椭圆 97"/>
          <p:cNvSpPr/>
          <p:nvPr/>
        </p:nvSpPr>
        <p:spPr>
          <a:xfrm>
            <a:off x="8480736" y="2617533"/>
            <a:ext cx="334776" cy="334776"/>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3" name="文本框 22"/>
          <p:cNvSpPr txBox="1"/>
          <p:nvPr/>
        </p:nvSpPr>
        <p:spPr>
          <a:xfrm>
            <a:off x="0" y="3714385"/>
            <a:ext cx="9144000" cy="805990"/>
          </a:xfrm>
          <a:prstGeom prst="rect">
            <a:avLst/>
          </a:prstGeom>
          <a:noFill/>
          <a:scene3d>
            <a:camera prst="orthographicFront"/>
            <a:lightRig rig="threePt" dir="t"/>
          </a:scene3d>
          <a:sp3d>
            <a:bevelT/>
          </a:sp3d>
        </p:spPr>
        <p:txBody>
          <a:bodyPr wrap="square">
            <a:spAutoFit/>
            <a:sp3d extrusionH="57150">
              <a:bevelT w="0" h="0"/>
            </a:sp3d>
          </a:bodyPr>
          <a:lstStyle/>
          <a:p>
            <a:pPr algn="ctr" eaLnBrk="1" fontAlgn="auto" hangingPunct="1">
              <a:lnSpc>
                <a:spcPts val="5500"/>
              </a:lnSpc>
              <a:spcBef>
                <a:spcPts val="0"/>
              </a:spcBef>
              <a:spcAft>
                <a:spcPts val="0"/>
              </a:spcAft>
              <a:defRPr/>
            </a:pPr>
            <a:r>
              <a:rPr lang="en-US" altLang="zh-CN" sz="4800" b="1" dirty="0">
                <a:ln w="10541" cmpd="sng">
                  <a:noFill/>
                  <a:prstDash val="solid"/>
                </a:ln>
                <a:gradFill>
                  <a:gsLst>
                    <a:gs pos="0">
                      <a:srgbClr val="D74184"/>
                    </a:gs>
                    <a:gs pos="50000">
                      <a:srgbClr val="D74184"/>
                    </a:gs>
                    <a:gs pos="100000">
                      <a:srgbClr val="D74184"/>
                    </a:gs>
                  </a:gsLst>
                  <a:lin ang="5400000"/>
                </a:gradFill>
                <a:effectLst>
                  <a:outerShdw blurRad="38100" dist="12700" algn="tl" rotWithShape="0">
                    <a:srgbClr val="000000">
                      <a:alpha val="40000"/>
                    </a:srgbClr>
                  </a:outerShdw>
                </a:effectLst>
                <a:latin typeface="Kozuka Gothic Pro H" pitchFamily="34" charset="-128"/>
                <a:ea typeface="Kozuka Gothic Pro H" pitchFamily="34" charset="-128"/>
                <a:cs typeface="方正大黑简体"/>
              </a:rPr>
              <a:t>Again, Please</a:t>
            </a:r>
            <a:r>
              <a:rPr lang="en-US" altLang="zh-CN" sz="4800" b="1" dirty="0" smtClean="0">
                <a:ln w="10541" cmpd="sng">
                  <a:noFill/>
                  <a:prstDash val="solid"/>
                </a:ln>
                <a:gradFill>
                  <a:gsLst>
                    <a:gs pos="0">
                      <a:srgbClr val="D74184"/>
                    </a:gs>
                    <a:gs pos="50000">
                      <a:srgbClr val="D74184"/>
                    </a:gs>
                    <a:gs pos="100000">
                      <a:srgbClr val="D74184"/>
                    </a:gs>
                  </a:gsLst>
                  <a:lin ang="5400000"/>
                </a:gradFill>
                <a:effectLst>
                  <a:outerShdw blurRad="38100" dist="12700" algn="tl" rotWithShape="0">
                    <a:srgbClr val="000000">
                      <a:alpha val="40000"/>
                    </a:srgbClr>
                  </a:outerShdw>
                </a:effectLst>
                <a:latin typeface="Kozuka Gothic Pro H" pitchFamily="34" charset="-128"/>
                <a:ea typeface="Kozuka Gothic Pro H" pitchFamily="34" charset="-128"/>
                <a:cs typeface="方正大黑简体"/>
              </a:rPr>
              <a:t>!</a:t>
            </a:r>
            <a:endParaRPr lang="zh-CN" altLang="en-US" sz="4800" b="1" dirty="0">
              <a:ln w="10541" cmpd="sng">
                <a:noFill/>
                <a:prstDash val="solid"/>
              </a:ln>
              <a:gradFill>
                <a:gsLst>
                  <a:gs pos="0">
                    <a:srgbClr val="D74184"/>
                  </a:gs>
                  <a:gs pos="50000">
                    <a:srgbClr val="D74184"/>
                  </a:gs>
                  <a:gs pos="100000">
                    <a:srgbClr val="D74184"/>
                  </a:gs>
                </a:gsLst>
                <a:lin ang="5400000"/>
              </a:gradFill>
              <a:effectLst>
                <a:outerShdw blurRad="38100" dist="12700" algn="tl" rotWithShape="0">
                  <a:srgbClr val="000000">
                    <a:alpha val="40000"/>
                  </a:srgbClr>
                </a:outerShdw>
              </a:effectLst>
              <a:latin typeface="Kozuka Gothic Pro H" pitchFamily="34" charset="-128"/>
              <a:ea typeface="Kozuka Gothic Pro H" pitchFamily="34" charset="-128"/>
              <a:cs typeface="方正大黑简体"/>
            </a:endParaRPr>
          </a:p>
        </p:txBody>
      </p:sp>
      <p:sp>
        <p:nvSpPr>
          <p:cNvPr id="22" name="矩形 21"/>
          <p:cNvSpPr/>
          <p:nvPr/>
        </p:nvSpPr>
        <p:spPr>
          <a:xfrm>
            <a:off x="2924753" y="5726045"/>
            <a:ext cx="3294492" cy="498598"/>
          </a:xfrm>
          <a:prstGeom prst="rect">
            <a:avLst/>
          </a:prstGeom>
        </p:spPr>
        <p:txBody>
          <a:bodyPr wrap="none">
            <a:spAutoFit/>
          </a:bodyPr>
          <a:lstStyle/>
          <a:p>
            <a:pPr marL="342900" lvl="0" indent="-342900" algn="ctr" fontAlgn="base">
              <a:lnSpc>
                <a:spcPct val="110000"/>
              </a:lnSpc>
              <a:spcBef>
                <a:spcPct val="0"/>
              </a:spcBef>
              <a:spcAft>
                <a:spcPct val="0"/>
              </a:spcAft>
            </a:pPr>
            <a:r>
              <a:rPr lang="en-US" altLang="zh-CN" sz="24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4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25"/>
          <p:cNvSpPr txBox="1"/>
          <p:nvPr/>
        </p:nvSpPr>
        <p:spPr>
          <a:xfrm>
            <a:off x="2536475" y="267278"/>
            <a:ext cx="3890360" cy="646331"/>
          </a:xfrm>
          <a:prstGeom prst="rect">
            <a:avLst/>
          </a:prstGeom>
          <a:noFill/>
        </p:spPr>
        <p:txBody>
          <a:bodyPr wrap="none">
            <a:spAutoFit/>
            <a:scene3d>
              <a:camera prst="orthographicFront"/>
              <a:lightRig rig="soft" dir="tl">
                <a:rot lat="0" lon="0" rev="0"/>
              </a:lightRig>
            </a:scene3d>
            <a:sp3d contourW="25400" prstMaterial="matte">
              <a:bevelT w="38100" h="55880" prst="artDeco"/>
              <a:contourClr>
                <a:schemeClr val="accent2">
                  <a:tint val="20000"/>
                </a:schemeClr>
              </a:contourClr>
            </a:sp3d>
          </a:bodyPr>
          <a:lstStyle/>
          <a:p>
            <a:pPr eaLnBrk="1" fontAlgn="auto" hangingPunct="1">
              <a:spcBef>
                <a:spcPts val="0"/>
              </a:spcBef>
              <a:spcAft>
                <a:spcPts val="0"/>
              </a:spcAft>
              <a:defRPr/>
            </a:pPr>
            <a:r>
              <a:rPr kumimoji="1" lang="en-US" altLang="zh-CN" sz="3600" spc="-300" dirty="0">
                <a:ln w="11430"/>
                <a:solidFill>
                  <a:srgbClr val="D63D4D"/>
                </a:solidFill>
                <a:effectLst>
                  <a:outerShdw blurRad="76200" dist="63500" dir="10800000" algn="tl" rotWithShape="0">
                    <a:schemeClr val="bg1">
                      <a:alpha val="65000"/>
                    </a:schemeClr>
                  </a:outerShdw>
                </a:effectLst>
                <a:latin typeface="Arial Black" panose="020B0A04020102020204"/>
                <a:ea typeface="+mn-ea"/>
                <a:cs typeface="Arial Black" panose="020B0A04020102020204"/>
              </a:rPr>
              <a:t>7. Think and talk.</a:t>
            </a:r>
          </a:p>
        </p:txBody>
      </p:sp>
      <p:sp>
        <p:nvSpPr>
          <p:cNvPr id="2" name="TextBox 1"/>
          <p:cNvSpPr txBox="1"/>
          <p:nvPr/>
        </p:nvSpPr>
        <p:spPr>
          <a:xfrm>
            <a:off x="1019175" y="1341438"/>
            <a:ext cx="7067550" cy="3859518"/>
          </a:xfrm>
          <a:prstGeom prst="rect">
            <a:avLst/>
          </a:prstGeom>
          <a:solidFill>
            <a:schemeClr val="accent6">
              <a:lumMod val="40000"/>
              <a:lumOff val="60000"/>
            </a:schemeClr>
          </a:solidFill>
          <a:ln>
            <a:solidFill>
              <a:schemeClr val="accent2"/>
            </a:solidFill>
          </a:ln>
        </p:spPr>
        <p:txBody>
          <a:bodyPr>
            <a:spAutoFit/>
          </a:bodyPr>
          <a:lstStyle/>
          <a:p>
            <a:pPr eaLnBrk="1" hangingPunct="1">
              <a:lnSpc>
                <a:spcPct val="170000"/>
              </a:lnSpc>
              <a:defRPr/>
            </a:pPr>
            <a:r>
              <a:rPr lang="x-none" altLang="zh-CN" sz="2400" b="1" dirty="0">
                <a:latin typeface="Times New Roman" panose="02020603050405020304" pitchFamily="18" charset="0"/>
                <a:cs typeface="Times New Roman" panose="02020603050405020304" pitchFamily="18" charset="0"/>
              </a:rPr>
              <a:t>·Do you always brush your teeth after dinner?</a:t>
            </a:r>
            <a:endParaRPr lang="zh-CN" altLang="zh-CN" sz="2400" b="1" dirty="0">
              <a:latin typeface="Times New Roman" panose="02020603050405020304" pitchFamily="18" charset="0"/>
              <a:cs typeface="Times New Roman" panose="02020603050405020304" pitchFamily="18" charset="0"/>
            </a:endParaRPr>
          </a:p>
          <a:p>
            <a:pPr eaLnBrk="1" hangingPunct="1">
              <a:lnSpc>
                <a:spcPct val="170000"/>
              </a:lnSpc>
              <a:defRPr/>
            </a:pPr>
            <a:r>
              <a:rPr lang="x-none" altLang="zh-CN" sz="2400" b="1" dirty="0">
                <a:latin typeface="Times New Roman" panose="02020603050405020304" pitchFamily="18" charset="0"/>
                <a:cs typeface="Times New Roman" panose="02020603050405020304" pitchFamily="18" charset="0"/>
              </a:rPr>
              <a:t>·How often do you brush your teeth?</a:t>
            </a:r>
            <a:endParaRPr lang="zh-CN" altLang="zh-CN" sz="2400" b="1" dirty="0">
              <a:latin typeface="Times New Roman" panose="02020603050405020304" pitchFamily="18" charset="0"/>
              <a:cs typeface="Times New Roman" panose="02020603050405020304" pitchFamily="18" charset="0"/>
            </a:endParaRPr>
          </a:p>
          <a:p>
            <a:pPr eaLnBrk="1" hangingPunct="1">
              <a:lnSpc>
                <a:spcPct val="170000"/>
              </a:lnSpc>
              <a:defRPr/>
            </a:pPr>
            <a:r>
              <a:rPr lang="x-none" altLang="zh-CN" sz="2400" b="1" dirty="0">
                <a:latin typeface="Times New Roman" panose="02020603050405020304" pitchFamily="18" charset="0"/>
                <a:cs typeface="Times New Roman" panose="02020603050405020304" pitchFamily="18" charset="0"/>
              </a:rPr>
              <a:t>·Do you often help your parents?</a:t>
            </a:r>
            <a:endParaRPr lang="zh-CN" altLang="zh-CN" sz="2400" b="1" dirty="0">
              <a:latin typeface="Times New Roman" panose="02020603050405020304" pitchFamily="18" charset="0"/>
              <a:cs typeface="Times New Roman" panose="02020603050405020304" pitchFamily="18" charset="0"/>
            </a:endParaRPr>
          </a:p>
          <a:p>
            <a:pPr eaLnBrk="1" hangingPunct="1">
              <a:lnSpc>
                <a:spcPct val="170000"/>
              </a:lnSpc>
              <a:defRPr/>
            </a:pPr>
            <a:r>
              <a:rPr lang="x-none" altLang="zh-CN" sz="2400" b="1" dirty="0">
                <a:latin typeface="Times New Roman" panose="02020603050405020304" pitchFamily="18" charset="0"/>
                <a:cs typeface="Times New Roman" panose="02020603050405020304" pitchFamily="18" charset="0"/>
              </a:rPr>
              <a:t>·How often do you have breakfast?</a:t>
            </a:r>
            <a:endParaRPr lang="zh-CN" altLang="zh-CN" sz="2400" b="1" dirty="0">
              <a:latin typeface="Times New Roman" panose="02020603050405020304" pitchFamily="18" charset="0"/>
              <a:cs typeface="Times New Roman" panose="02020603050405020304" pitchFamily="18" charset="0"/>
            </a:endParaRPr>
          </a:p>
          <a:p>
            <a:pPr eaLnBrk="1" hangingPunct="1">
              <a:lnSpc>
                <a:spcPct val="170000"/>
              </a:lnSpc>
              <a:defRPr/>
            </a:pPr>
            <a:r>
              <a:rPr lang="x-none" altLang="zh-CN" sz="2400" b="1" dirty="0">
                <a:latin typeface="Times New Roman" panose="02020603050405020304" pitchFamily="18" charset="0"/>
                <a:cs typeface="Times New Roman" panose="02020603050405020304" pitchFamily="18" charset="0"/>
              </a:rPr>
              <a:t>·How many minutes a day do you exercise?</a:t>
            </a:r>
            <a:endParaRPr lang="zh-CN" altLang="zh-CN" sz="2400" b="1" dirty="0">
              <a:latin typeface="Times New Roman" panose="02020603050405020304" pitchFamily="18" charset="0"/>
              <a:cs typeface="Times New Roman" panose="02020603050405020304" pitchFamily="18" charset="0"/>
            </a:endParaRPr>
          </a:p>
          <a:p>
            <a:pPr eaLnBrk="1" hangingPunct="1">
              <a:lnSpc>
                <a:spcPct val="170000"/>
              </a:lnSpc>
              <a:defRPr/>
            </a:pPr>
            <a:r>
              <a:rPr lang="en-US" altLang="zh-CN" sz="2400" b="1" dirty="0">
                <a:latin typeface="Times New Roman" panose="02020603050405020304" pitchFamily="18" charset="0"/>
                <a:cs typeface="Times New Roman" panose="02020603050405020304" pitchFamily="18" charset="0"/>
              </a:rPr>
              <a:t>Do you always brush your teeth after dinner</a:t>
            </a:r>
            <a:r>
              <a:rPr lang="en-US" altLang="zh-CN" sz="2400" b="1" dirty="0" smtClean="0">
                <a:latin typeface="Times New Roman" panose="02020603050405020304" pitchFamily="18" charset="0"/>
                <a:cs typeface="Times New Roman" panose="02020603050405020304" pitchFamily="18" charset="0"/>
              </a:rPr>
              <a:t>? </a:t>
            </a:r>
            <a:endParaRPr lang="zh-CN" altLang="en-US" sz="2400" b="1" dirty="0">
              <a:latin typeface="Times New Roman" panose="02020603050405020304" pitchFamily="18" charset="0"/>
              <a:cs typeface="Times New Roman" panose="02020603050405020304" pitchFamily="18" charset="0"/>
            </a:endParaRPr>
          </a:p>
        </p:txBody>
      </p:sp>
      <p:pic>
        <p:nvPicPr>
          <p:cNvPr id="12292" name="图片 2"/>
          <p:cNvPicPr>
            <a:picLocks noChangeAspect="1"/>
          </p:cNvPicPr>
          <p:nvPr/>
        </p:nvPicPr>
        <p:blipFill>
          <a:blip r:embed="rId2">
            <a:clrChange>
              <a:clrFrom>
                <a:srgbClr val="FFFFFF"/>
              </a:clrFrom>
              <a:clrTo>
                <a:srgbClr val="FFFFFF">
                  <a:alpha val="0"/>
                </a:srgbClr>
              </a:clrTo>
            </a:clrChange>
          </a:blip>
          <a:srcRect/>
          <a:stretch>
            <a:fillRect/>
          </a:stretch>
        </p:blipFill>
        <p:spPr bwMode="auto">
          <a:xfrm>
            <a:off x="1490663" y="5278438"/>
            <a:ext cx="7235825" cy="222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Box 3"/>
          <p:cNvSpPr txBox="1">
            <a:spLocks noChangeArrowheads="1"/>
          </p:cNvSpPr>
          <p:nvPr/>
        </p:nvSpPr>
        <p:spPr bwMode="auto">
          <a:xfrm>
            <a:off x="2608263" y="5357813"/>
            <a:ext cx="32226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a:latin typeface="Times New Roman" panose="02020603050405020304" pitchFamily="18" charset="0"/>
                <a:cs typeface="Times New Roman" panose="02020603050405020304" pitchFamily="18" charset="0"/>
              </a:rPr>
              <a:t>Do you always brush your teeth after dinner</a:t>
            </a:r>
            <a:endParaRPr lang="zh-CN" altLang="en-US" sz="2400" b="1">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25"/>
          <p:cNvSpPr txBox="1"/>
          <p:nvPr/>
        </p:nvSpPr>
        <p:spPr>
          <a:xfrm>
            <a:off x="2583975" y="267278"/>
            <a:ext cx="4305666" cy="646331"/>
          </a:xfrm>
          <a:prstGeom prst="rect">
            <a:avLst/>
          </a:prstGeom>
          <a:noFill/>
        </p:spPr>
        <p:txBody>
          <a:bodyPr wrap="none">
            <a:spAutoFit/>
            <a:scene3d>
              <a:camera prst="orthographicFront"/>
              <a:lightRig rig="soft" dir="tl">
                <a:rot lat="0" lon="0" rev="0"/>
              </a:lightRig>
            </a:scene3d>
            <a:sp3d contourW="25400" prstMaterial="matte">
              <a:bevelT w="38100" h="55880" prst="artDeco"/>
              <a:contourClr>
                <a:schemeClr val="accent2">
                  <a:tint val="20000"/>
                </a:schemeClr>
              </a:contourClr>
            </a:sp3d>
          </a:bodyPr>
          <a:lstStyle/>
          <a:p>
            <a:pPr eaLnBrk="1" fontAlgn="auto" hangingPunct="1">
              <a:spcBef>
                <a:spcPts val="0"/>
              </a:spcBef>
              <a:spcAft>
                <a:spcPts val="0"/>
              </a:spcAft>
              <a:defRPr/>
            </a:pPr>
            <a:r>
              <a:rPr kumimoji="1" lang="en-US" altLang="zh-CN" sz="3600" spc="-300" dirty="0">
                <a:ln w="11430"/>
                <a:solidFill>
                  <a:srgbClr val="D63D4D"/>
                </a:solidFill>
                <a:effectLst>
                  <a:outerShdw blurRad="76200" dist="63500" dir="10800000" algn="tl" rotWithShape="0">
                    <a:schemeClr val="bg1">
                      <a:alpha val="65000"/>
                    </a:schemeClr>
                  </a:outerShdw>
                </a:effectLst>
                <a:latin typeface="Arial Black" panose="020B0A04020102020204"/>
                <a:ea typeface="+mn-ea"/>
                <a:cs typeface="Arial Black" panose="020B0A04020102020204"/>
              </a:rPr>
              <a:t>8. How am I doing?</a:t>
            </a:r>
          </a:p>
        </p:txBody>
      </p:sp>
      <p:pic>
        <p:nvPicPr>
          <p:cNvPr id="13315" name="Picture 15"/>
          <p:cNvPicPr>
            <a:picLocks noChangeAspect="1" noChangeArrowheads="1"/>
          </p:cNvPicPr>
          <p:nvPr/>
        </p:nvPicPr>
        <p:blipFill>
          <a:blip r:embed="rId2"/>
          <a:srcRect/>
          <a:stretch>
            <a:fillRect/>
          </a:stretch>
        </p:blipFill>
        <p:spPr bwMode="auto">
          <a:xfrm>
            <a:off x="1057275" y="1309688"/>
            <a:ext cx="6980238" cy="471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11"/>
          <p:cNvPicPr>
            <a:picLocks noChangeAspect="1" noChangeArrowheads="1"/>
          </p:cNvPicPr>
          <p:nvPr/>
        </p:nvPicPr>
        <p:blipFill>
          <a:blip r:embed="rId3"/>
          <a:srcRect/>
          <a:stretch>
            <a:fillRect/>
          </a:stretch>
        </p:blipFill>
        <p:spPr bwMode="auto">
          <a:xfrm>
            <a:off x="7627938" y="5265738"/>
            <a:ext cx="36195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12"/>
          <p:cNvPicPr>
            <a:picLocks noChangeAspect="1" noChangeArrowheads="1"/>
          </p:cNvPicPr>
          <p:nvPr/>
        </p:nvPicPr>
        <p:blipFill>
          <a:blip r:embed="rId3"/>
          <a:srcRect/>
          <a:stretch>
            <a:fillRect/>
          </a:stretch>
        </p:blipFill>
        <p:spPr bwMode="auto">
          <a:xfrm>
            <a:off x="7064375" y="5235575"/>
            <a:ext cx="5238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8" name="Picture 13"/>
          <p:cNvPicPr>
            <a:picLocks noChangeAspect="1" noChangeArrowheads="1"/>
          </p:cNvPicPr>
          <p:nvPr/>
        </p:nvPicPr>
        <p:blipFill>
          <a:blip r:embed="rId3"/>
          <a:srcRect/>
          <a:stretch>
            <a:fillRect/>
          </a:stretch>
        </p:blipFill>
        <p:spPr bwMode="auto">
          <a:xfrm>
            <a:off x="5684838" y="5459413"/>
            <a:ext cx="1892300" cy="20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文本框 2"/>
          <p:cNvSpPr txBox="1">
            <a:spLocks noChangeArrowheads="1"/>
          </p:cNvSpPr>
          <p:nvPr/>
        </p:nvSpPr>
        <p:spPr bwMode="auto">
          <a:xfrm>
            <a:off x="-1898650" y="19256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endParaRPr kumimoji="1" lang="zh-CN" altLang="en-US" sz="1800"/>
          </a:p>
        </p:txBody>
      </p:sp>
      <p:sp>
        <p:nvSpPr>
          <p:cNvPr id="12" name="文本框 25"/>
          <p:cNvSpPr txBox="1"/>
          <p:nvPr/>
        </p:nvSpPr>
        <p:spPr>
          <a:xfrm>
            <a:off x="2655225" y="231653"/>
            <a:ext cx="3985515" cy="646331"/>
          </a:xfrm>
          <a:prstGeom prst="rect">
            <a:avLst/>
          </a:prstGeom>
          <a:noFill/>
        </p:spPr>
        <p:txBody>
          <a:bodyPr wrap="none">
            <a:spAutoFit/>
            <a:scene3d>
              <a:camera prst="orthographicFront"/>
              <a:lightRig rig="soft" dir="tl">
                <a:rot lat="0" lon="0" rev="0"/>
              </a:lightRig>
            </a:scene3d>
            <a:sp3d contourW="25400" prstMaterial="matte">
              <a:bevelT w="38100" h="55880" prst="artDeco"/>
              <a:contourClr>
                <a:schemeClr val="accent2">
                  <a:tint val="20000"/>
                </a:schemeClr>
              </a:contourClr>
            </a:sp3d>
          </a:bodyPr>
          <a:lstStyle/>
          <a:p>
            <a:pPr algn="ctr" eaLnBrk="1" fontAlgn="auto" hangingPunct="1">
              <a:spcBef>
                <a:spcPts val="0"/>
              </a:spcBef>
              <a:spcAft>
                <a:spcPts val="0"/>
              </a:spcAft>
              <a:defRPr/>
            </a:pPr>
            <a:r>
              <a:rPr kumimoji="1" lang="en-US" altLang="zh-CN" sz="3600" spc="-300" dirty="0">
                <a:ln w="11430"/>
                <a:solidFill>
                  <a:srgbClr val="D63D4D"/>
                </a:solidFill>
                <a:effectLst>
                  <a:outerShdw blurRad="76200" dist="63500" dir="10800000" algn="tl" rotWithShape="0">
                    <a:schemeClr val="bg1">
                      <a:alpha val="65000"/>
                    </a:schemeClr>
                  </a:outerShdw>
                </a:effectLst>
                <a:latin typeface="Arial Black" panose="020B0A04020102020204"/>
                <a:ea typeface="+mn-ea"/>
                <a:cs typeface="Arial Black" panose="020B0A04020102020204"/>
              </a:rPr>
              <a:t>1. Listen and tick.</a:t>
            </a:r>
          </a:p>
        </p:txBody>
      </p:sp>
      <p:pic>
        <p:nvPicPr>
          <p:cNvPr id="4100" name="Picture 2">
            <a:hlinkClick r:id="rId2" action="ppaction://hlinkfile"/>
          </p:cNvPr>
          <p:cNvPicPr>
            <a:picLocks noChangeAspect="1" noChangeArrowheads="1"/>
          </p:cNvPicPr>
          <p:nvPr/>
        </p:nvPicPr>
        <p:blipFill>
          <a:blip r:embed="rId3" cstate="email"/>
          <a:srcRect/>
          <a:stretch>
            <a:fillRect/>
          </a:stretch>
        </p:blipFill>
        <p:spPr bwMode="auto">
          <a:xfrm>
            <a:off x="3725863" y="5867400"/>
            <a:ext cx="2120900"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18"/>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1290638" y="1069975"/>
            <a:ext cx="6931025" cy="479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a:spLocks noChangeArrowheads="1"/>
          </p:cNvSpPr>
          <p:nvPr/>
        </p:nvSpPr>
        <p:spPr bwMode="auto">
          <a:xfrm>
            <a:off x="3808413" y="2106613"/>
            <a:ext cx="576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solidFill>
                  <a:srgbClr val="FF0000"/>
                </a:solidFill>
                <a:latin typeface="黑体" panose="02010609060101010101" pitchFamily="49" charset="-122"/>
                <a:ea typeface="黑体" panose="02010609060101010101" pitchFamily="49" charset="-122"/>
              </a:rPr>
              <a:t>√</a:t>
            </a:r>
          </a:p>
        </p:txBody>
      </p:sp>
      <p:sp>
        <p:nvSpPr>
          <p:cNvPr id="19" name="TextBox 18"/>
          <p:cNvSpPr txBox="1">
            <a:spLocks noChangeArrowheads="1"/>
          </p:cNvSpPr>
          <p:nvPr/>
        </p:nvSpPr>
        <p:spPr bwMode="auto">
          <a:xfrm>
            <a:off x="6256338" y="2122488"/>
            <a:ext cx="576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solidFill>
                  <a:srgbClr val="FF0000"/>
                </a:solidFill>
                <a:latin typeface="黑体" panose="02010609060101010101" pitchFamily="49" charset="-122"/>
                <a:ea typeface="黑体" panose="02010609060101010101" pitchFamily="49" charset="-122"/>
              </a:rPr>
              <a:t>√</a:t>
            </a:r>
          </a:p>
        </p:txBody>
      </p:sp>
      <p:sp>
        <p:nvSpPr>
          <p:cNvPr id="20" name="TextBox 19"/>
          <p:cNvSpPr txBox="1">
            <a:spLocks noChangeArrowheads="1"/>
          </p:cNvSpPr>
          <p:nvPr/>
        </p:nvSpPr>
        <p:spPr bwMode="auto">
          <a:xfrm>
            <a:off x="3832225" y="3014663"/>
            <a:ext cx="5762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solidFill>
                  <a:srgbClr val="FF0000"/>
                </a:solidFill>
                <a:latin typeface="黑体" panose="02010609060101010101" pitchFamily="49" charset="-122"/>
                <a:ea typeface="黑体" panose="02010609060101010101" pitchFamily="49" charset="-122"/>
              </a:rPr>
              <a:t>√</a:t>
            </a:r>
          </a:p>
        </p:txBody>
      </p:sp>
      <p:sp>
        <p:nvSpPr>
          <p:cNvPr id="21" name="TextBox 20"/>
          <p:cNvSpPr txBox="1">
            <a:spLocks noChangeArrowheads="1"/>
          </p:cNvSpPr>
          <p:nvPr/>
        </p:nvSpPr>
        <p:spPr bwMode="auto">
          <a:xfrm>
            <a:off x="7704138" y="3725863"/>
            <a:ext cx="576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solidFill>
                  <a:srgbClr val="FF0000"/>
                </a:solidFill>
                <a:latin typeface="黑体" panose="02010609060101010101" pitchFamily="49" charset="-122"/>
                <a:ea typeface="黑体" panose="02010609060101010101" pitchFamily="49" charset="-122"/>
              </a:rPr>
              <a:t>√</a:t>
            </a:r>
          </a:p>
        </p:txBody>
      </p:sp>
      <p:sp>
        <p:nvSpPr>
          <p:cNvPr id="22" name="TextBox 21"/>
          <p:cNvSpPr txBox="1">
            <a:spLocks noChangeArrowheads="1"/>
          </p:cNvSpPr>
          <p:nvPr/>
        </p:nvSpPr>
        <p:spPr bwMode="auto">
          <a:xfrm>
            <a:off x="2351088" y="5343525"/>
            <a:ext cx="576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solidFill>
                  <a:srgbClr val="FF0000"/>
                </a:solidFill>
                <a:latin typeface="黑体" panose="02010609060101010101" pitchFamily="49" charset="-122"/>
                <a:ea typeface="黑体" panose="02010609060101010101" pitchFamily="49" charset="-122"/>
              </a:rPr>
              <a:t>√</a:t>
            </a:r>
          </a:p>
        </p:txBody>
      </p:sp>
      <p:sp>
        <p:nvSpPr>
          <p:cNvPr id="23" name="TextBox 22"/>
          <p:cNvSpPr txBox="1">
            <a:spLocks noChangeArrowheads="1"/>
          </p:cNvSpPr>
          <p:nvPr/>
        </p:nvSpPr>
        <p:spPr bwMode="auto">
          <a:xfrm>
            <a:off x="6256338" y="5357813"/>
            <a:ext cx="576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solidFill>
                  <a:srgbClr val="FF0000"/>
                </a:solidFill>
                <a:latin typeface="黑体" panose="02010609060101010101" pitchFamily="49" charset="-122"/>
                <a:ea typeface="黑体" panose="02010609060101010101" pitchFamily="49" charset="-122"/>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p:bldP spid="21" grpId="0"/>
      <p:bldP spid="22"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25"/>
          <p:cNvSpPr txBox="1"/>
          <p:nvPr/>
        </p:nvSpPr>
        <p:spPr>
          <a:xfrm>
            <a:off x="2441475" y="219778"/>
            <a:ext cx="4288353" cy="646331"/>
          </a:xfrm>
          <a:prstGeom prst="rect">
            <a:avLst/>
          </a:prstGeom>
          <a:noFill/>
        </p:spPr>
        <p:txBody>
          <a:bodyPr wrap="none">
            <a:spAutoFit/>
            <a:scene3d>
              <a:camera prst="orthographicFront"/>
              <a:lightRig rig="soft" dir="tl">
                <a:rot lat="0" lon="0" rev="0"/>
              </a:lightRig>
            </a:scene3d>
            <a:sp3d contourW="25400" prstMaterial="matte">
              <a:bevelT w="38100" h="55880" prst="artDeco"/>
              <a:contourClr>
                <a:schemeClr val="accent2">
                  <a:tint val="20000"/>
                </a:schemeClr>
              </a:contourClr>
            </a:sp3d>
          </a:bodyPr>
          <a:lstStyle/>
          <a:p>
            <a:pPr eaLnBrk="1" fontAlgn="auto" hangingPunct="1">
              <a:spcBef>
                <a:spcPts val="0"/>
              </a:spcBef>
              <a:spcAft>
                <a:spcPts val="0"/>
              </a:spcAft>
              <a:defRPr/>
            </a:pPr>
            <a:r>
              <a:rPr kumimoji="1" lang="en-US" altLang="zh-CN" sz="3600" spc="-300" dirty="0">
                <a:ln w="11430"/>
                <a:solidFill>
                  <a:srgbClr val="D63D4D"/>
                </a:solidFill>
                <a:effectLst>
                  <a:outerShdw blurRad="76200" dist="63500" dir="10800000" algn="tl" rotWithShape="0">
                    <a:schemeClr val="bg1">
                      <a:alpha val="65000"/>
                    </a:schemeClr>
                  </a:outerShdw>
                </a:effectLst>
                <a:latin typeface="Arial Black" panose="020B0A04020102020204"/>
                <a:ea typeface="+mn-ea"/>
                <a:cs typeface="Arial Black" panose="020B0A04020102020204"/>
              </a:rPr>
              <a:t>2. Listen and write.</a:t>
            </a:r>
          </a:p>
        </p:txBody>
      </p:sp>
      <p:sp>
        <p:nvSpPr>
          <p:cNvPr id="5123" name="矩形 4"/>
          <p:cNvSpPr>
            <a:spLocks noChangeArrowheads="1"/>
          </p:cNvSpPr>
          <p:nvPr/>
        </p:nvSpPr>
        <p:spPr bwMode="auto">
          <a:xfrm>
            <a:off x="644525" y="1201738"/>
            <a:ext cx="797083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713105" eaLnBrk="1" hangingPunct="1">
              <a:lnSpc>
                <a:spcPct val="200000"/>
              </a:lnSpc>
            </a:pPr>
            <a:r>
              <a:rPr lang="en-US" altLang="zh-CN" sz="2400" b="1" dirty="0">
                <a:latin typeface="Times New Roman" panose="02020603050405020304" pitchFamily="18" charset="0"/>
                <a:ea typeface="黑体" panose="02010609060101010101" pitchFamily="49" charset="-122"/>
                <a:cs typeface="Times New Roman" panose="02020603050405020304" pitchFamily="18" charset="0"/>
              </a:rPr>
              <a:t>My name is Jim. I am a ________boy. Every morning, I________ at 7 o’clock.________ I run for about ________ ________ in the park.________ I go to school, I have breakfast. I walk to school every day.________ helps make my body________. After school, I play football for about one________. Do you like to play sports?</a:t>
            </a:r>
            <a:endParaRPr lang="zh-CN" altLang="en-US" sz="2400" b="1" dirty="0">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5124" name="Picture 2">
            <a:hlinkClick r:id="rId2" action="ppaction://hlinkfile"/>
          </p:cNvPr>
          <p:cNvPicPr>
            <a:picLocks noChangeAspect="1" noChangeArrowheads="1"/>
          </p:cNvPicPr>
          <p:nvPr/>
        </p:nvPicPr>
        <p:blipFill>
          <a:blip r:embed="rId3" cstate="email"/>
          <a:srcRect/>
          <a:stretch>
            <a:fillRect/>
          </a:stretch>
        </p:blipFill>
        <p:spPr bwMode="auto">
          <a:xfrm>
            <a:off x="3754438" y="5737225"/>
            <a:ext cx="2120900"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a:spLocks noChangeArrowheads="1"/>
          </p:cNvSpPr>
          <p:nvPr/>
        </p:nvSpPr>
        <p:spPr bwMode="auto">
          <a:xfrm>
            <a:off x="4629150" y="1476375"/>
            <a:ext cx="1336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a:solidFill>
                  <a:srgbClr val="FF0000"/>
                </a:solidFill>
                <a:latin typeface="Times New Roman" panose="02020603050405020304" pitchFamily="18" charset="0"/>
                <a:cs typeface="Times New Roman" panose="02020603050405020304" pitchFamily="18" charset="0"/>
              </a:rPr>
              <a:t>healthy</a:t>
            </a:r>
            <a:endParaRPr lang="zh-CN" altLang="en-US" sz="2400" b="1">
              <a:latin typeface="Arial" panose="020B0604020202020204" pitchFamily="34" charset="0"/>
            </a:endParaRPr>
          </a:p>
        </p:txBody>
      </p:sp>
      <p:sp>
        <p:nvSpPr>
          <p:cNvPr id="19" name="TextBox 18"/>
          <p:cNvSpPr txBox="1">
            <a:spLocks noChangeArrowheads="1"/>
          </p:cNvSpPr>
          <p:nvPr/>
        </p:nvSpPr>
        <p:spPr bwMode="auto">
          <a:xfrm>
            <a:off x="1019175" y="2200275"/>
            <a:ext cx="1047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a:solidFill>
                  <a:srgbClr val="FF0000"/>
                </a:solidFill>
                <a:latin typeface="Times New Roman" panose="02020603050405020304" pitchFamily="18" charset="0"/>
                <a:cs typeface="Times New Roman" panose="02020603050405020304" pitchFamily="18" charset="0"/>
              </a:rPr>
              <a:t>get up</a:t>
            </a:r>
            <a:endParaRPr lang="zh-CN" altLang="en-US" sz="2400" b="1">
              <a:latin typeface="Arial" panose="020B0604020202020204" pitchFamily="34" charset="0"/>
            </a:endParaRPr>
          </a:p>
        </p:txBody>
      </p:sp>
      <p:sp>
        <p:nvSpPr>
          <p:cNvPr id="20" name="TextBox 19"/>
          <p:cNvSpPr txBox="1">
            <a:spLocks noChangeArrowheads="1"/>
          </p:cNvSpPr>
          <p:nvPr/>
        </p:nvSpPr>
        <p:spPr bwMode="auto">
          <a:xfrm>
            <a:off x="4008438" y="2212975"/>
            <a:ext cx="846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a:solidFill>
                  <a:srgbClr val="FF0000"/>
                </a:solidFill>
                <a:latin typeface="Times New Roman" panose="02020603050405020304" pitchFamily="18" charset="0"/>
                <a:cs typeface="Times New Roman" panose="02020603050405020304" pitchFamily="18" charset="0"/>
              </a:rPr>
              <a:t>Next</a:t>
            </a:r>
            <a:endParaRPr lang="zh-CN" altLang="en-US" sz="2400" b="1">
              <a:latin typeface="Arial" panose="020B0604020202020204" pitchFamily="34" charset="0"/>
            </a:endParaRPr>
          </a:p>
        </p:txBody>
      </p:sp>
      <p:sp>
        <p:nvSpPr>
          <p:cNvPr id="24" name="TextBox 23"/>
          <p:cNvSpPr txBox="1">
            <a:spLocks noChangeArrowheads="1"/>
          </p:cNvSpPr>
          <p:nvPr/>
        </p:nvSpPr>
        <p:spPr bwMode="auto">
          <a:xfrm>
            <a:off x="7150100" y="2208213"/>
            <a:ext cx="12874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a:solidFill>
                  <a:srgbClr val="FF0000"/>
                </a:solidFill>
                <a:latin typeface="Times New Roman" panose="02020603050405020304" pitchFamily="18" charset="0"/>
                <a:cs typeface="Times New Roman" panose="02020603050405020304" pitchFamily="18" charset="0"/>
              </a:rPr>
              <a:t> thirty</a:t>
            </a:r>
            <a:endParaRPr lang="zh-CN" altLang="en-US" sz="2400" b="1">
              <a:latin typeface="Arial" panose="020B0604020202020204" pitchFamily="34" charset="0"/>
            </a:endParaRPr>
          </a:p>
        </p:txBody>
      </p:sp>
      <p:sp>
        <p:nvSpPr>
          <p:cNvPr id="22" name="TextBox 21"/>
          <p:cNvSpPr txBox="1">
            <a:spLocks noChangeArrowheads="1"/>
          </p:cNvSpPr>
          <p:nvPr/>
        </p:nvSpPr>
        <p:spPr bwMode="auto">
          <a:xfrm>
            <a:off x="779463" y="2936875"/>
            <a:ext cx="12874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a:solidFill>
                  <a:srgbClr val="FF0000"/>
                </a:solidFill>
                <a:latin typeface="Times New Roman" panose="02020603050405020304" pitchFamily="18" charset="0"/>
                <a:cs typeface="Times New Roman" panose="02020603050405020304" pitchFamily="18" charset="0"/>
              </a:rPr>
              <a:t>minutes</a:t>
            </a:r>
            <a:endParaRPr lang="zh-CN" altLang="en-US" sz="2400" b="1">
              <a:latin typeface="Arial" panose="020B0604020202020204" pitchFamily="34" charset="0"/>
            </a:endParaRPr>
          </a:p>
        </p:txBody>
      </p:sp>
      <p:sp>
        <p:nvSpPr>
          <p:cNvPr id="23" name="TextBox 22"/>
          <p:cNvSpPr txBox="1">
            <a:spLocks noChangeArrowheads="1"/>
          </p:cNvSpPr>
          <p:nvPr/>
        </p:nvSpPr>
        <p:spPr bwMode="auto">
          <a:xfrm>
            <a:off x="3648075" y="2940050"/>
            <a:ext cx="12874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a:solidFill>
                  <a:srgbClr val="FF0000"/>
                </a:solidFill>
                <a:latin typeface="Times New Roman" panose="02020603050405020304" pitchFamily="18" charset="0"/>
                <a:cs typeface="Times New Roman" panose="02020603050405020304" pitchFamily="18" charset="0"/>
              </a:rPr>
              <a:t> Before</a:t>
            </a:r>
            <a:endParaRPr lang="zh-CN" altLang="en-US" sz="2400" b="1">
              <a:latin typeface="Arial" panose="020B0604020202020204" pitchFamily="34" charset="0"/>
            </a:endParaRPr>
          </a:p>
        </p:txBody>
      </p:sp>
      <p:sp>
        <p:nvSpPr>
          <p:cNvPr id="25" name="TextBox 24"/>
          <p:cNvSpPr txBox="1">
            <a:spLocks noChangeArrowheads="1"/>
          </p:cNvSpPr>
          <p:nvPr/>
        </p:nvSpPr>
        <p:spPr bwMode="auto">
          <a:xfrm>
            <a:off x="5592763" y="3667125"/>
            <a:ext cx="12874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a:solidFill>
                  <a:srgbClr val="FF0000"/>
                </a:solidFill>
                <a:latin typeface="Times New Roman" panose="02020603050405020304" pitchFamily="18" charset="0"/>
                <a:cs typeface="Times New Roman" panose="02020603050405020304" pitchFamily="18" charset="0"/>
              </a:rPr>
              <a:t>Exercise</a:t>
            </a:r>
            <a:endParaRPr lang="zh-CN" altLang="en-US" sz="2400" b="1">
              <a:latin typeface="Arial" panose="020B0604020202020204" pitchFamily="34" charset="0"/>
            </a:endParaRPr>
          </a:p>
        </p:txBody>
      </p:sp>
      <p:sp>
        <p:nvSpPr>
          <p:cNvPr id="26" name="TextBox 25"/>
          <p:cNvSpPr txBox="1">
            <a:spLocks noChangeArrowheads="1"/>
          </p:cNvSpPr>
          <p:nvPr/>
        </p:nvSpPr>
        <p:spPr bwMode="auto">
          <a:xfrm>
            <a:off x="1968500" y="4416425"/>
            <a:ext cx="12874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a:solidFill>
                  <a:srgbClr val="FF0000"/>
                </a:solidFill>
                <a:latin typeface="Times New Roman" panose="02020603050405020304" pitchFamily="18" charset="0"/>
                <a:cs typeface="Times New Roman" panose="02020603050405020304" pitchFamily="18" charset="0"/>
              </a:rPr>
              <a:t>strong</a:t>
            </a:r>
            <a:endParaRPr lang="zh-CN" altLang="en-US" sz="2400" b="1">
              <a:latin typeface="Arial" panose="020B0604020202020204" pitchFamily="34" charset="0"/>
            </a:endParaRPr>
          </a:p>
        </p:txBody>
      </p:sp>
      <p:sp>
        <p:nvSpPr>
          <p:cNvPr id="27" name="TextBox 26"/>
          <p:cNvSpPr txBox="1">
            <a:spLocks noChangeArrowheads="1"/>
          </p:cNvSpPr>
          <p:nvPr/>
        </p:nvSpPr>
        <p:spPr bwMode="auto">
          <a:xfrm>
            <a:off x="1393825" y="5127625"/>
            <a:ext cx="12874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a:solidFill>
                  <a:srgbClr val="FF0000"/>
                </a:solidFill>
                <a:latin typeface="Times New Roman" panose="02020603050405020304" pitchFamily="18" charset="0"/>
                <a:cs typeface="Times New Roman" panose="02020603050405020304" pitchFamily="18" charset="0"/>
              </a:rPr>
              <a:t>hour</a:t>
            </a:r>
            <a:endParaRPr lang="zh-CN" altLang="en-US" sz="2400" b="1">
              <a:latin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500" fill="hold"/>
                                        <p:tgtEl>
                                          <p:spTgt spid="26"/>
                                        </p:tgtEl>
                                        <p:attrNameLst>
                                          <p:attrName>ppt_x</p:attrName>
                                        </p:attrNameLst>
                                      </p:cBhvr>
                                      <p:tavLst>
                                        <p:tav tm="0">
                                          <p:val>
                                            <p:strVal val="#ppt_x"/>
                                          </p:val>
                                        </p:tav>
                                        <p:tav tm="100000">
                                          <p:val>
                                            <p:strVal val="#ppt_x"/>
                                          </p:val>
                                        </p:tav>
                                      </p:tavLst>
                                    </p:anim>
                                    <p:anim calcmode="lin" valueType="num">
                                      <p:cBhvr additive="base">
                                        <p:cTn id="5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fill="hold"/>
                                        <p:tgtEl>
                                          <p:spTgt spid="27"/>
                                        </p:tgtEl>
                                        <p:attrNameLst>
                                          <p:attrName>ppt_x</p:attrName>
                                        </p:attrNameLst>
                                      </p:cBhvr>
                                      <p:tavLst>
                                        <p:tav tm="0">
                                          <p:val>
                                            <p:strVal val="#ppt_x"/>
                                          </p:val>
                                        </p:tav>
                                        <p:tav tm="100000">
                                          <p:val>
                                            <p:strVal val="#ppt_x"/>
                                          </p:val>
                                        </p:tav>
                                      </p:tavLst>
                                    </p:anim>
                                    <p:anim calcmode="lin" valueType="num">
                                      <p:cBhvr additive="base">
                                        <p:cTn id="5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P spid="24" grpId="0"/>
      <p:bldP spid="22" grpId="0"/>
      <p:bldP spid="23" grpId="0"/>
      <p:bldP spid="25" grpId="0"/>
      <p:bldP spid="26"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25"/>
          <p:cNvSpPr txBox="1"/>
          <p:nvPr/>
        </p:nvSpPr>
        <p:spPr>
          <a:xfrm>
            <a:off x="2263350" y="267278"/>
            <a:ext cx="4804200" cy="646331"/>
          </a:xfrm>
          <a:prstGeom prst="rect">
            <a:avLst/>
          </a:prstGeom>
          <a:noFill/>
        </p:spPr>
        <p:txBody>
          <a:bodyPr wrap="none">
            <a:spAutoFit/>
            <a:scene3d>
              <a:camera prst="orthographicFront"/>
              <a:lightRig rig="soft" dir="tl">
                <a:rot lat="0" lon="0" rev="0"/>
              </a:lightRig>
            </a:scene3d>
            <a:sp3d contourW="25400" prstMaterial="matte">
              <a:bevelT w="38100" h="55880" prst="artDeco"/>
              <a:contourClr>
                <a:schemeClr val="accent2">
                  <a:tint val="20000"/>
                </a:schemeClr>
              </a:contourClr>
            </a:sp3d>
          </a:bodyPr>
          <a:lstStyle/>
          <a:p>
            <a:pPr eaLnBrk="1" fontAlgn="auto" hangingPunct="1">
              <a:spcBef>
                <a:spcPts val="0"/>
              </a:spcBef>
              <a:spcAft>
                <a:spcPts val="0"/>
              </a:spcAft>
              <a:defRPr/>
            </a:pPr>
            <a:r>
              <a:rPr kumimoji="1" lang="en-US" altLang="zh-CN" sz="3600" spc="-300" dirty="0">
                <a:ln w="11430"/>
                <a:solidFill>
                  <a:srgbClr val="D63D4D"/>
                </a:solidFill>
                <a:effectLst>
                  <a:outerShdw blurRad="76200" dist="63500" dir="10800000" algn="tl" rotWithShape="0">
                    <a:schemeClr val="bg1">
                      <a:alpha val="65000"/>
                    </a:schemeClr>
                  </a:outerShdw>
                </a:effectLst>
                <a:latin typeface="Arial Black" panose="020B0A04020102020204"/>
                <a:ea typeface="+mn-ea"/>
                <a:cs typeface="Arial Black" panose="020B0A04020102020204"/>
              </a:rPr>
              <a:t>3. Listen and number.</a:t>
            </a:r>
          </a:p>
        </p:txBody>
      </p:sp>
      <p:pic>
        <p:nvPicPr>
          <p:cNvPr id="6147" name="Picture 2">
            <a:hlinkClick r:id="rId2" action="ppaction://hlinkfile"/>
          </p:cNvPr>
          <p:cNvPicPr>
            <a:picLocks noChangeAspect="1" noChangeArrowheads="1"/>
          </p:cNvPicPr>
          <p:nvPr/>
        </p:nvPicPr>
        <p:blipFill>
          <a:blip r:embed="rId3" cstate="email"/>
          <a:srcRect/>
          <a:stretch>
            <a:fillRect/>
          </a:stretch>
        </p:blipFill>
        <p:spPr bwMode="auto">
          <a:xfrm>
            <a:off x="3529013" y="5487988"/>
            <a:ext cx="2120900" cy="65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20"/>
          <p:cNvPicPr>
            <a:picLocks noChangeAspect="1" noChangeArrowheads="1"/>
          </p:cNvPicPr>
          <p:nvPr/>
        </p:nvPicPr>
        <p:blipFill>
          <a:blip r:embed="rId4" cstate="email"/>
          <a:srcRect/>
          <a:stretch>
            <a:fillRect/>
          </a:stretch>
        </p:blipFill>
        <p:spPr bwMode="auto">
          <a:xfrm>
            <a:off x="460375" y="1670050"/>
            <a:ext cx="8351838" cy="340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a:spLocks noChangeArrowheads="1"/>
          </p:cNvSpPr>
          <p:nvPr/>
        </p:nvSpPr>
        <p:spPr bwMode="auto">
          <a:xfrm>
            <a:off x="8342313" y="2870200"/>
            <a:ext cx="576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a:solidFill>
                  <a:srgbClr val="FF0000"/>
                </a:solidFill>
                <a:latin typeface="黑体" panose="02010609060101010101" pitchFamily="49" charset="-122"/>
                <a:ea typeface="黑体" panose="02010609060101010101" pitchFamily="49" charset="-122"/>
              </a:rPr>
              <a:t>1</a:t>
            </a:r>
            <a:endParaRPr lang="zh-CN" altLang="en-US" sz="2800" b="1">
              <a:solidFill>
                <a:srgbClr val="FF0000"/>
              </a:solidFill>
              <a:latin typeface="黑体" panose="02010609060101010101" pitchFamily="49" charset="-122"/>
              <a:ea typeface="黑体" panose="02010609060101010101" pitchFamily="49" charset="-122"/>
            </a:endParaRPr>
          </a:p>
        </p:txBody>
      </p:sp>
      <p:sp>
        <p:nvSpPr>
          <p:cNvPr id="23" name="TextBox 22"/>
          <p:cNvSpPr txBox="1">
            <a:spLocks noChangeArrowheads="1"/>
          </p:cNvSpPr>
          <p:nvPr/>
        </p:nvSpPr>
        <p:spPr bwMode="auto">
          <a:xfrm>
            <a:off x="2809875" y="4556125"/>
            <a:ext cx="5762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a:solidFill>
                  <a:srgbClr val="FF0000"/>
                </a:solidFill>
                <a:latin typeface="黑体" panose="02010609060101010101" pitchFamily="49" charset="-122"/>
                <a:ea typeface="黑体" panose="02010609060101010101" pitchFamily="49" charset="-122"/>
              </a:rPr>
              <a:t>2</a:t>
            </a:r>
            <a:endParaRPr lang="zh-CN" altLang="en-US" sz="2800" b="1">
              <a:solidFill>
                <a:srgbClr val="FF0000"/>
              </a:solidFill>
              <a:latin typeface="黑体" panose="02010609060101010101" pitchFamily="49" charset="-122"/>
              <a:ea typeface="黑体" panose="02010609060101010101" pitchFamily="49" charset="-122"/>
            </a:endParaRPr>
          </a:p>
        </p:txBody>
      </p:sp>
      <p:sp>
        <p:nvSpPr>
          <p:cNvPr id="24" name="TextBox 23"/>
          <p:cNvSpPr txBox="1">
            <a:spLocks noChangeArrowheads="1"/>
          </p:cNvSpPr>
          <p:nvPr/>
        </p:nvSpPr>
        <p:spPr bwMode="auto">
          <a:xfrm>
            <a:off x="8342313" y="4556125"/>
            <a:ext cx="576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a:solidFill>
                  <a:srgbClr val="FF0000"/>
                </a:solidFill>
                <a:latin typeface="黑体" panose="02010609060101010101" pitchFamily="49" charset="-122"/>
                <a:ea typeface="黑体" panose="02010609060101010101" pitchFamily="49" charset="-122"/>
              </a:rPr>
              <a:t>3</a:t>
            </a:r>
            <a:endParaRPr lang="zh-CN" altLang="en-US" sz="2800" b="1">
              <a:solidFill>
                <a:srgbClr val="FF0000"/>
              </a:solidFill>
              <a:latin typeface="黑体" panose="02010609060101010101" pitchFamily="49" charset="-122"/>
              <a:ea typeface="黑体" panose="02010609060101010101" pitchFamily="49" charset="-122"/>
            </a:endParaRPr>
          </a:p>
        </p:txBody>
      </p:sp>
      <p:sp>
        <p:nvSpPr>
          <p:cNvPr id="25" name="TextBox 24"/>
          <p:cNvSpPr txBox="1">
            <a:spLocks noChangeArrowheads="1"/>
          </p:cNvSpPr>
          <p:nvPr/>
        </p:nvSpPr>
        <p:spPr bwMode="auto">
          <a:xfrm>
            <a:off x="2803525" y="2871788"/>
            <a:ext cx="5762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a:solidFill>
                  <a:srgbClr val="FF0000"/>
                </a:solidFill>
                <a:latin typeface="黑体" panose="02010609060101010101" pitchFamily="49" charset="-122"/>
                <a:ea typeface="黑体" panose="02010609060101010101" pitchFamily="49" charset="-122"/>
              </a:rPr>
              <a:t>4</a:t>
            </a:r>
            <a:endParaRPr lang="zh-CN" altLang="en-US" sz="2800" b="1">
              <a:solidFill>
                <a:srgbClr val="FF0000"/>
              </a:solidFill>
              <a:latin typeface="黑体" panose="02010609060101010101" pitchFamily="49" charset="-122"/>
              <a:ea typeface="黑体" panose="02010609060101010101" pitchFamily="49" charset="-122"/>
            </a:endParaRPr>
          </a:p>
        </p:txBody>
      </p:sp>
      <p:sp>
        <p:nvSpPr>
          <p:cNvPr id="26" name="TextBox 25"/>
          <p:cNvSpPr txBox="1">
            <a:spLocks noChangeArrowheads="1"/>
          </p:cNvSpPr>
          <p:nvPr/>
        </p:nvSpPr>
        <p:spPr bwMode="auto">
          <a:xfrm>
            <a:off x="5573713" y="2871788"/>
            <a:ext cx="576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a:solidFill>
                  <a:srgbClr val="FF0000"/>
                </a:solidFill>
                <a:latin typeface="黑体" panose="02010609060101010101" pitchFamily="49" charset="-122"/>
                <a:ea typeface="黑体" panose="02010609060101010101" pitchFamily="49" charset="-122"/>
              </a:rPr>
              <a:t>5</a:t>
            </a:r>
            <a:endParaRPr lang="zh-CN" altLang="en-US" sz="2800" b="1">
              <a:solidFill>
                <a:srgbClr val="FF0000"/>
              </a:solidFill>
              <a:latin typeface="黑体" panose="02010609060101010101" pitchFamily="49" charset="-122"/>
              <a:ea typeface="黑体" panose="02010609060101010101" pitchFamily="49" charset="-122"/>
            </a:endParaRPr>
          </a:p>
        </p:txBody>
      </p:sp>
      <p:sp>
        <p:nvSpPr>
          <p:cNvPr id="27" name="TextBox 26"/>
          <p:cNvSpPr txBox="1">
            <a:spLocks noChangeArrowheads="1"/>
          </p:cNvSpPr>
          <p:nvPr/>
        </p:nvSpPr>
        <p:spPr bwMode="auto">
          <a:xfrm>
            <a:off x="5573713" y="4535488"/>
            <a:ext cx="576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a:solidFill>
                  <a:srgbClr val="FF0000"/>
                </a:solidFill>
                <a:latin typeface="黑体" panose="02010609060101010101" pitchFamily="49" charset="-122"/>
                <a:ea typeface="黑体" panose="02010609060101010101" pitchFamily="49" charset="-122"/>
              </a:rPr>
              <a:t>6</a:t>
            </a:r>
            <a:endParaRPr lang="zh-CN" altLang="en-US" sz="2800" b="1">
              <a:solidFill>
                <a:srgbClr val="FF0000"/>
              </a:solidFill>
              <a:latin typeface="黑体" panose="02010609060101010101" pitchFamily="49" charset="-122"/>
              <a:ea typeface="黑体" panose="02010609060101010101" pitchFamily="49"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4" grpId="0"/>
      <p:bldP spid="25" grpId="0"/>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25"/>
          <p:cNvSpPr txBox="1"/>
          <p:nvPr/>
        </p:nvSpPr>
        <p:spPr>
          <a:xfrm>
            <a:off x="2726475" y="279153"/>
            <a:ext cx="3916457" cy="646331"/>
          </a:xfrm>
          <a:prstGeom prst="rect">
            <a:avLst/>
          </a:prstGeom>
          <a:noFill/>
        </p:spPr>
        <p:txBody>
          <a:bodyPr wrap="none">
            <a:spAutoFit/>
            <a:scene3d>
              <a:camera prst="orthographicFront"/>
              <a:lightRig rig="soft" dir="tl">
                <a:rot lat="0" lon="0" rev="0"/>
              </a:lightRig>
            </a:scene3d>
            <a:sp3d contourW="25400" prstMaterial="matte">
              <a:bevelT w="38100" h="55880" prst="artDeco"/>
              <a:contourClr>
                <a:schemeClr val="accent2">
                  <a:tint val="20000"/>
                </a:schemeClr>
              </a:contourClr>
            </a:sp3d>
          </a:bodyPr>
          <a:lstStyle/>
          <a:p>
            <a:pPr eaLnBrk="1" fontAlgn="auto" hangingPunct="1">
              <a:spcBef>
                <a:spcPts val="0"/>
              </a:spcBef>
              <a:spcAft>
                <a:spcPts val="0"/>
              </a:spcAft>
              <a:defRPr/>
            </a:pPr>
            <a:r>
              <a:rPr kumimoji="1" lang="en-US" altLang="zh-CN" sz="3600" spc="-300" dirty="0">
                <a:ln w="11430"/>
                <a:solidFill>
                  <a:srgbClr val="D63D4D"/>
                </a:solidFill>
                <a:effectLst>
                  <a:outerShdw blurRad="76200" dist="63500" dir="10800000" algn="tl" rotWithShape="0">
                    <a:schemeClr val="bg1">
                      <a:alpha val="65000"/>
                    </a:schemeClr>
                  </a:outerShdw>
                </a:effectLst>
                <a:latin typeface="Arial Black" panose="020B0A04020102020204"/>
                <a:ea typeface="+mn-ea"/>
                <a:cs typeface="Arial Black" panose="020B0A04020102020204"/>
              </a:rPr>
              <a:t>4. Look and write</a:t>
            </a:r>
          </a:p>
        </p:txBody>
      </p:sp>
      <p:pic>
        <p:nvPicPr>
          <p:cNvPr id="7171" name="Picture 17"/>
          <p:cNvPicPr>
            <a:picLocks noChangeAspect="1" noChangeArrowheads="1"/>
          </p:cNvPicPr>
          <p:nvPr/>
        </p:nvPicPr>
        <p:blipFill>
          <a:blip r:embed="rId3" cstate="email">
            <a:clrChange>
              <a:clrFrom>
                <a:srgbClr val="FDFDFD"/>
              </a:clrFrom>
              <a:clrTo>
                <a:srgbClr val="FDFDFD">
                  <a:alpha val="0"/>
                </a:srgbClr>
              </a:clrTo>
            </a:clrChange>
          </a:blip>
          <a:srcRect/>
          <a:stretch>
            <a:fillRect/>
          </a:stretch>
        </p:blipFill>
        <p:spPr bwMode="auto">
          <a:xfrm>
            <a:off x="920750" y="1139825"/>
            <a:ext cx="2071688" cy="152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18"/>
          <p:cNvPicPr>
            <a:picLocks noChangeAspect="1" noChangeArrowheads="1"/>
          </p:cNvPicPr>
          <p:nvPr/>
        </p:nvPicPr>
        <p:blipFill>
          <a:blip r:embed="rId4" cstate="email">
            <a:clrChange>
              <a:clrFrom>
                <a:srgbClr val="FDFDFD"/>
              </a:clrFrom>
              <a:clrTo>
                <a:srgbClr val="FDFDFD">
                  <a:alpha val="0"/>
                </a:srgbClr>
              </a:clrTo>
            </a:clrChange>
          </a:blip>
          <a:srcRect/>
          <a:stretch>
            <a:fillRect/>
          </a:stretch>
        </p:blipFill>
        <p:spPr bwMode="auto">
          <a:xfrm>
            <a:off x="3671888" y="1138238"/>
            <a:ext cx="1774825" cy="151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19"/>
          <p:cNvPicPr>
            <a:picLocks noChangeAspect="1" noChangeArrowheads="1"/>
          </p:cNvPicPr>
          <p:nvPr/>
        </p:nvPicPr>
        <p:blipFill>
          <a:blip r:embed="rId5" cstate="email">
            <a:clrChange>
              <a:clrFrom>
                <a:srgbClr val="FDFDFD"/>
              </a:clrFrom>
              <a:clrTo>
                <a:srgbClr val="FDFDFD">
                  <a:alpha val="0"/>
                </a:srgbClr>
              </a:clrTo>
            </a:clrChange>
          </a:blip>
          <a:srcRect/>
          <a:stretch>
            <a:fillRect/>
          </a:stretch>
        </p:blipFill>
        <p:spPr bwMode="auto">
          <a:xfrm>
            <a:off x="6276975" y="1133475"/>
            <a:ext cx="2038350"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4" name="TextBox 1"/>
          <p:cNvSpPr txBox="1">
            <a:spLocks noChangeArrowheads="1"/>
          </p:cNvSpPr>
          <p:nvPr/>
        </p:nvSpPr>
        <p:spPr bwMode="auto">
          <a:xfrm>
            <a:off x="273050" y="2662238"/>
            <a:ext cx="8631238"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r>
              <a:rPr lang="en-US" altLang="zh-CN" sz="2000" b="1" dirty="0">
                <a:latin typeface="Times New Roman" panose="02020603050405020304" pitchFamily="18" charset="0"/>
                <a:cs typeface="Times New Roman" panose="02020603050405020304" pitchFamily="18" charset="0"/>
              </a:rPr>
              <a:t>        Li Ming </a:t>
            </a:r>
            <a:r>
              <a:rPr lang="en-US" altLang="zh-CN" sz="2000" b="1" u="sng" dirty="0">
                <a:latin typeface="Times New Roman" panose="02020603050405020304" pitchFamily="18" charset="0"/>
                <a:cs typeface="Times New Roman" panose="02020603050405020304" pitchFamily="18" charset="0"/>
              </a:rPr>
              <a:t> get up  </a:t>
            </a:r>
            <a:r>
              <a:rPr lang="en-US" altLang="zh-CN" sz="2000" b="1" dirty="0">
                <a:latin typeface="Times New Roman" panose="02020603050405020304" pitchFamily="18" charset="0"/>
                <a:cs typeface="Times New Roman" panose="02020603050405020304" pitchFamily="18" charset="0"/>
              </a:rPr>
              <a:t>             He _____________           He ______________ </a:t>
            </a:r>
          </a:p>
          <a:p>
            <a:pPr eaLnBrk="1" hangingPunct="1"/>
            <a:r>
              <a:rPr lang="en-US" altLang="zh-CN" sz="2000" b="1" dirty="0">
                <a:latin typeface="Times New Roman" panose="02020603050405020304" pitchFamily="18" charset="0"/>
                <a:cs typeface="Times New Roman" panose="02020603050405020304" pitchFamily="18" charset="0"/>
              </a:rPr>
              <a:t>            at 7:00                                    at 7:10                               at 7:15</a:t>
            </a:r>
          </a:p>
          <a:p>
            <a:pPr eaLnBrk="1" hangingPunct="1"/>
            <a:endParaRPr lang="en-US" altLang="zh-CN" sz="2000" b="1" dirty="0">
              <a:latin typeface="Times New Roman" panose="02020603050405020304" pitchFamily="18" charset="0"/>
              <a:cs typeface="Times New Roman" panose="02020603050405020304" pitchFamily="18" charset="0"/>
            </a:endParaRPr>
          </a:p>
          <a:p>
            <a:pPr eaLnBrk="1" hangingPunct="1"/>
            <a:endParaRPr lang="en-US" altLang="zh-CN" sz="2000" b="1" dirty="0">
              <a:latin typeface="Times New Roman" panose="02020603050405020304" pitchFamily="18" charset="0"/>
              <a:cs typeface="Times New Roman" panose="02020603050405020304" pitchFamily="18" charset="0"/>
            </a:endParaRPr>
          </a:p>
          <a:p>
            <a:pPr eaLnBrk="1" hangingPunct="1"/>
            <a:endParaRPr lang="en-US" altLang="zh-CN" sz="2000" b="1" dirty="0">
              <a:latin typeface="Times New Roman" panose="02020603050405020304" pitchFamily="18" charset="0"/>
              <a:cs typeface="Times New Roman" panose="02020603050405020304" pitchFamily="18" charset="0"/>
            </a:endParaRPr>
          </a:p>
          <a:p>
            <a:pPr eaLnBrk="1" hangingPunct="1"/>
            <a:endParaRPr lang="en-US" altLang="zh-CN" sz="2000" b="1" dirty="0">
              <a:latin typeface="Times New Roman" panose="02020603050405020304" pitchFamily="18" charset="0"/>
              <a:cs typeface="Times New Roman" panose="02020603050405020304" pitchFamily="18" charset="0"/>
            </a:endParaRPr>
          </a:p>
          <a:p>
            <a:pPr eaLnBrk="1" hangingPunct="1"/>
            <a:endParaRPr lang="en-US" altLang="zh-CN" sz="2000" b="1" dirty="0">
              <a:latin typeface="Times New Roman" panose="02020603050405020304" pitchFamily="18" charset="0"/>
              <a:cs typeface="Times New Roman" panose="02020603050405020304" pitchFamily="18" charset="0"/>
            </a:endParaRPr>
          </a:p>
          <a:p>
            <a:pPr eaLnBrk="1" hangingPunct="1"/>
            <a:r>
              <a:rPr lang="en-US" altLang="zh-CN" sz="2000" b="1" dirty="0">
                <a:latin typeface="Times New Roman" panose="02020603050405020304" pitchFamily="18" charset="0"/>
                <a:cs typeface="Times New Roman" panose="02020603050405020304" pitchFamily="18" charset="0"/>
              </a:rPr>
              <a:t>         He ___________               He ____________           He ________________    </a:t>
            </a:r>
          </a:p>
          <a:p>
            <a:pPr eaLnBrk="1" hangingPunct="1"/>
            <a:r>
              <a:rPr lang="en-US" altLang="zh-CN" sz="2000" b="1" dirty="0">
                <a:latin typeface="Times New Roman" panose="02020603050405020304" pitchFamily="18" charset="0"/>
                <a:cs typeface="Times New Roman" panose="02020603050405020304" pitchFamily="18" charset="0"/>
              </a:rPr>
              <a:t>             at 7:20                                     at 7:40                                 at 8:00     </a:t>
            </a:r>
            <a:endParaRPr lang="zh-CN" altLang="en-US" sz="2000" b="1" dirty="0">
              <a:latin typeface="Times New Roman" panose="02020603050405020304" pitchFamily="18" charset="0"/>
              <a:cs typeface="Times New Roman" panose="02020603050405020304" pitchFamily="18" charset="0"/>
            </a:endParaRPr>
          </a:p>
        </p:txBody>
      </p:sp>
      <p:pic>
        <p:nvPicPr>
          <p:cNvPr id="7175" name="Picture 20"/>
          <p:cNvPicPr>
            <a:picLocks noChangeAspect="1" noChangeArrowheads="1"/>
          </p:cNvPicPr>
          <p:nvPr/>
        </p:nvPicPr>
        <p:blipFill>
          <a:blip r:embed="rId6" cstate="email">
            <a:clrChange>
              <a:clrFrom>
                <a:srgbClr val="FDFDFD"/>
              </a:clrFrom>
              <a:clrTo>
                <a:srgbClr val="FDFDFD">
                  <a:alpha val="0"/>
                </a:srgbClr>
              </a:clrTo>
            </a:clrChange>
          </a:blip>
          <a:srcRect/>
          <a:stretch>
            <a:fillRect/>
          </a:stretch>
        </p:blipFill>
        <p:spPr bwMode="auto">
          <a:xfrm>
            <a:off x="922338" y="3322638"/>
            <a:ext cx="2079625" cy="150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6" name="Picture 21"/>
          <p:cNvPicPr>
            <a:picLocks noChangeAspect="1" noChangeArrowheads="1"/>
          </p:cNvPicPr>
          <p:nvPr/>
        </p:nvPicPr>
        <p:blipFill>
          <a:blip r:embed="rId7" cstate="email">
            <a:clrChange>
              <a:clrFrom>
                <a:srgbClr val="FDFDFD"/>
              </a:clrFrom>
              <a:clrTo>
                <a:srgbClr val="FDFDFD">
                  <a:alpha val="0"/>
                </a:srgbClr>
              </a:clrTo>
            </a:clrChange>
          </a:blip>
          <a:srcRect/>
          <a:stretch>
            <a:fillRect/>
          </a:stretch>
        </p:blipFill>
        <p:spPr bwMode="auto">
          <a:xfrm>
            <a:off x="3578225" y="3325813"/>
            <a:ext cx="2079625" cy="1535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7" name="Picture 22"/>
          <p:cNvPicPr>
            <a:picLocks noChangeAspect="1" noChangeArrowheads="1"/>
          </p:cNvPicPr>
          <p:nvPr/>
        </p:nvPicPr>
        <p:blipFill>
          <a:blip r:embed="rId8" cstate="email">
            <a:clrChange>
              <a:clrFrom>
                <a:srgbClr val="FDFDFD"/>
              </a:clrFrom>
              <a:clrTo>
                <a:srgbClr val="FDFDFD">
                  <a:alpha val="0"/>
                </a:srgbClr>
              </a:clrTo>
            </a:clrChange>
          </a:blip>
          <a:srcRect/>
          <a:stretch>
            <a:fillRect/>
          </a:stretch>
        </p:blipFill>
        <p:spPr bwMode="auto">
          <a:xfrm>
            <a:off x="6267450" y="3311525"/>
            <a:ext cx="2062163" cy="153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a:spLocks noChangeArrowheads="1"/>
          </p:cNvSpPr>
          <p:nvPr/>
        </p:nvSpPr>
        <p:spPr bwMode="auto">
          <a:xfrm>
            <a:off x="3738563" y="2673350"/>
            <a:ext cx="2162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r>
              <a:rPr lang="en-US" altLang="zh-CN" sz="2000" b="1">
                <a:solidFill>
                  <a:srgbClr val="FF0000"/>
                </a:solidFill>
                <a:latin typeface="Times New Roman" panose="02020603050405020304" pitchFamily="18" charset="0"/>
                <a:cs typeface="Times New Roman" panose="02020603050405020304" pitchFamily="18" charset="0"/>
              </a:rPr>
              <a:t>washes his face</a:t>
            </a:r>
            <a:endParaRPr lang="zh-CN" altLang="en-US" sz="2000" b="1">
              <a:latin typeface="Arial" panose="020B0604020202020204" pitchFamily="34" charset="0"/>
            </a:endParaRPr>
          </a:p>
        </p:txBody>
      </p:sp>
      <p:sp>
        <p:nvSpPr>
          <p:cNvPr id="24" name="TextBox 23"/>
          <p:cNvSpPr txBox="1">
            <a:spLocks noChangeArrowheads="1"/>
          </p:cNvSpPr>
          <p:nvPr/>
        </p:nvSpPr>
        <p:spPr bwMode="auto">
          <a:xfrm>
            <a:off x="6503988" y="2687638"/>
            <a:ext cx="2401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r>
              <a:rPr lang="en-US" altLang="zh-CN" sz="2000" b="1">
                <a:solidFill>
                  <a:srgbClr val="FF0000"/>
                </a:solidFill>
                <a:latin typeface="Times New Roman" panose="02020603050405020304" pitchFamily="18" charset="0"/>
                <a:cs typeface="Times New Roman" panose="02020603050405020304" pitchFamily="18" charset="0"/>
              </a:rPr>
              <a:t>brushes his teeth</a:t>
            </a:r>
            <a:endParaRPr lang="zh-CN" altLang="en-US" sz="2000" b="1">
              <a:latin typeface="Arial" panose="020B0604020202020204" pitchFamily="34" charset="0"/>
            </a:endParaRPr>
          </a:p>
        </p:txBody>
      </p:sp>
      <p:sp>
        <p:nvSpPr>
          <p:cNvPr id="25" name="TextBox 24"/>
          <p:cNvSpPr txBox="1">
            <a:spLocks noChangeArrowheads="1"/>
          </p:cNvSpPr>
          <p:nvPr/>
        </p:nvSpPr>
        <p:spPr bwMode="auto">
          <a:xfrm>
            <a:off x="1206500" y="4816475"/>
            <a:ext cx="20335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r>
              <a:rPr lang="en-US" altLang="zh-CN" sz="2000" b="1">
                <a:solidFill>
                  <a:srgbClr val="FF0000"/>
                </a:solidFill>
                <a:latin typeface="Times New Roman" panose="02020603050405020304" pitchFamily="18" charset="0"/>
                <a:cs typeface="Times New Roman" panose="02020603050405020304" pitchFamily="18" charset="0"/>
              </a:rPr>
              <a:t>has breakfast</a:t>
            </a:r>
            <a:endParaRPr lang="zh-CN" altLang="en-US" sz="2000" b="1">
              <a:latin typeface="Arial" panose="020B0604020202020204" pitchFamily="34" charset="0"/>
            </a:endParaRPr>
          </a:p>
        </p:txBody>
      </p:sp>
      <p:sp>
        <p:nvSpPr>
          <p:cNvPr id="26" name="TextBox 25"/>
          <p:cNvSpPr txBox="1">
            <a:spLocks noChangeArrowheads="1"/>
          </p:cNvSpPr>
          <p:nvPr/>
        </p:nvSpPr>
        <p:spPr bwMode="auto">
          <a:xfrm>
            <a:off x="3954463" y="4808538"/>
            <a:ext cx="2143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r>
              <a:rPr lang="en-US" altLang="zh-CN" sz="2000" b="1">
                <a:solidFill>
                  <a:srgbClr val="FF0000"/>
                </a:solidFill>
                <a:latin typeface="Times New Roman" panose="02020603050405020304" pitchFamily="18" charset="0"/>
                <a:cs typeface="Times New Roman" panose="02020603050405020304" pitchFamily="18" charset="0"/>
              </a:rPr>
              <a:t>goes to school</a:t>
            </a:r>
            <a:endParaRPr lang="zh-CN" altLang="en-US" sz="2000" b="1">
              <a:latin typeface="Arial" panose="020B0604020202020204" pitchFamily="34" charset="0"/>
            </a:endParaRPr>
          </a:p>
        </p:txBody>
      </p:sp>
      <p:sp>
        <p:nvSpPr>
          <p:cNvPr id="27" name="TextBox 26"/>
          <p:cNvSpPr txBox="1">
            <a:spLocks noChangeArrowheads="1"/>
          </p:cNvSpPr>
          <p:nvPr/>
        </p:nvSpPr>
        <p:spPr bwMode="auto">
          <a:xfrm>
            <a:off x="6497638" y="4813300"/>
            <a:ext cx="2908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r>
              <a:rPr lang="en-US" altLang="zh-CN" sz="2000" b="1">
                <a:solidFill>
                  <a:srgbClr val="FF0000"/>
                </a:solidFill>
                <a:latin typeface="Times New Roman" panose="02020603050405020304" pitchFamily="18" charset="0"/>
                <a:cs typeface="Times New Roman" panose="02020603050405020304" pitchFamily="18" charset="0"/>
              </a:rPr>
              <a:t>has an English class</a:t>
            </a:r>
            <a:endParaRPr lang="zh-CN" altLang="en-US" sz="2000" b="1">
              <a:latin typeface="Arial" panose="020B0604020202020204" pitchFamily="34" charset="0"/>
            </a:endParaRPr>
          </a:p>
        </p:txBody>
      </p:sp>
      <p:sp>
        <p:nvSpPr>
          <p:cNvPr id="7183" name="TextBox 2"/>
          <p:cNvSpPr txBox="1">
            <a:spLocks noChangeArrowheads="1"/>
          </p:cNvSpPr>
          <p:nvPr/>
        </p:nvSpPr>
        <p:spPr bwMode="auto">
          <a:xfrm>
            <a:off x="1374775" y="5568950"/>
            <a:ext cx="6932613" cy="708025"/>
          </a:xfrm>
          <a:prstGeom prst="rect">
            <a:avLst/>
          </a:prstGeom>
          <a:solidFill>
            <a:schemeClr val="bg2"/>
          </a:solidFill>
          <a:ln w="9525">
            <a:solidFill>
              <a:schemeClr val="tx1"/>
            </a:solidFill>
            <a:miter lim="800000"/>
          </a:ln>
        </p:spPr>
        <p:txBody>
          <a:bodyPr>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r>
              <a:rPr lang="en-US" altLang="zh-CN" sz="2000" b="1" dirty="0">
                <a:latin typeface="Times New Roman" panose="02020603050405020304" pitchFamily="18" charset="0"/>
                <a:cs typeface="Times New Roman" panose="02020603050405020304" pitchFamily="18" charset="0"/>
              </a:rPr>
              <a:t>go to school                        have breakfast           wash his face</a:t>
            </a:r>
          </a:p>
          <a:p>
            <a:pPr eaLnBrk="1" hangingPunct="1"/>
            <a:r>
              <a:rPr lang="en-US" altLang="zh-CN" sz="2000" b="1" dirty="0">
                <a:latin typeface="Times New Roman" panose="02020603050405020304" pitchFamily="18" charset="0"/>
                <a:cs typeface="Times New Roman" panose="02020603050405020304" pitchFamily="18" charset="0"/>
              </a:rPr>
              <a:t>Have an English class       brush his teeth           get up</a:t>
            </a:r>
            <a:endParaRPr lang="zh-CN" altLang="en-US" sz="2000" b="1" dirty="0">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5"/>
          <p:cNvSpPr txBox="1"/>
          <p:nvPr/>
        </p:nvSpPr>
        <p:spPr>
          <a:xfrm>
            <a:off x="1764600" y="267278"/>
            <a:ext cx="6077433" cy="615553"/>
          </a:xfrm>
          <a:prstGeom prst="rect">
            <a:avLst/>
          </a:prstGeom>
          <a:noFill/>
        </p:spPr>
        <p:txBody>
          <a:bodyPr wrap="none">
            <a:spAutoFit/>
            <a:scene3d>
              <a:camera prst="orthographicFront"/>
              <a:lightRig rig="soft" dir="tl">
                <a:rot lat="0" lon="0" rev="0"/>
              </a:lightRig>
            </a:scene3d>
            <a:sp3d contourW="25400" prstMaterial="matte">
              <a:bevelT w="38100" h="55880" prst="artDeco"/>
              <a:contourClr>
                <a:schemeClr val="accent2">
                  <a:tint val="20000"/>
                </a:schemeClr>
              </a:contourClr>
            </a:sp3d>
          </a:bodyPr>
          <a:lstStyle/>
          <a:p>
            <a:pPr eaLnBrk="1" fontAlgn="auto" hangingPunct="1">
              <a:spcBef>
                <a:spcPts val="0"/>
              </a:spcBef>
              <a:spcAft>
                <a:spcPts val="0"/>
              </a:spcAft>
              <a:defRPr/>
            </a:pPr>
            <a:r>
              <a:rPr kumimoji="1" lang="en-US" altLang="zh-CN" sz="3400" spc="-300" dirty="0">
                <a:ln w="11430"/>
                <a:solidFill>
                  <a:srgbClr val="D63D4D"/>
                </a:solidFill>
                <a:effectLst>
                  <a:outerShdw blurRad="76200" dist="63500" dir="10800000" algn="tl" rotWithShape="0">
                    <a:schemeClr val="bg1">
                      <a:alpha val="65000"/>
                    </a:schemeClr>
                  </a:outerShdw>
                </a:effectLst>
                <a:latin typeface="Arial Black" panose="020B0A04020102020204"/>
                <a:ea typeface="+mn-ea"/>
                <a:cs typeface="Arial Black" panose="020B0A04020102020204"/>
              </a:rPr>
              <a:t>5. Read and draw. Then write</a:t>
            </a:r>
          </a:p>
        </p:txBody>
      </p:sp>
      <p:sp>
        <p:nvSpPr>
          <p:cNvPr id="8195" name="TextBox 7"/>
          <p:cNvSpPr txBox="1">
            <a:spLocks noChangeArrowheads="1"/>
          </p:cNvSpPr>
          <p:nvPr/>
        </p:nvSpPr>
        <p:spPr bwMode="auto">
          <a:xfrm>
            <a:off x="1023938" y="917575"/>
            <a:ext cx="69342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70000"/>
              </a:lnSpc>
            </a:pPr>
            <a:r>
              <a:rPr lang="zh-CN" altLang="zh-CN" sz="2200" b="1" dirty="0">
                <a:latin typeface="Times New Roman" panose="02020603050405020304" pitchFamily="18" charset="0"/>
                <a:ea typeface="黑体" panose="02010609060101010101" pitchFamily="49" charset="-122"/>
                <a:cs typeface="Times New Roman" panose="02020603050405020304" pitchFamily="18" charset="0"/>
              </a:rPr>
              <a:t>Are these good to your health</a:t>
            </a:r>
            <a:r>
              <a:rPr lang="en-US" altLang="zh-CN" sz="2200" b="1" dirty="0">
                <a:latin typeface="Times New Roman" panose="02020603050405020304" pitchFamily="18" charset="0"/>
                <a:ea typeface="黑体" panose="02010609060101010101" pitchFamily="49" charset="-122"/>
                <a:cs typeface="Times New Roman" panose="02020603050405020304" pitchFamily="18" charset="0"/>
              </a:rPr>
              <a:t>? </a:t>
            </a:r>
            <a:r>
              <a:rPr lang="zh-CN" altLang="zh-CN" sz="2200" b="1" dirty="0">
                <a:latin typeface="Times New Roman" panose="02020603050405020304" pitchFamily="18" charset="0"/>
                <a:ea typeface="黑体" panose="02010609060101010101" pitchFamily="49" charset="-122"/>
                <a:cs typeface="Times New Roman" panose="02020603050405020304" pitchFamily="18" charset="0"/>
              </a:rPr>
              <a:t>Draw </a:t>
            </a:r>
            <a:r>
              <a:rPr lang="en-US" altLang="zh-CN" sz="2200" b="1" dirty="0">
                <a:latin typeface="Times New Roman" panose="02020603050405020304" pitchFamily="18" charset="0"/>
                <a:ea typeface="黑体" panose="02010609060101010101" pitchFamily="49" charset="-122"/>
                <a:cs typeface="Times New Roman" panose="02020603050405020304" pitchFamily="18" charset="0"/>
              </a:rPr>
              <a:t>      </a:t>
            </a:r>
            <a:r>
              <a:rPr lang="zh-CN" altLang="zh-CN" sz="2200" b="1" dirty="0">
                <a:latin typeface="Times New Roman" panose="02020603050405020304" pitchFamily="18" charset="0"/>
                <a:ea typeface="黑体" panose="02010609060101010101" pitchFamily="49" charset="-122"/>
                <a:cs typeface="Times New Roman" panose="02020603050405020304" pitchFamily="18" charset="0"/>
              </a:rPr>
              <a:t> or </a:t>
            </a:r>
            <a:r>
              <a:rPr lang="en-US" altLang="zh-CN" sz="2200" b="1" dirty="0">
                <a:latin typeface="Times New Roman" panose="02020603050405020304" pitchFamily="18" charset="0"/>
                <a:ea typeface="黑体" panose="02010609060101010101" pitchFamily="49" charset="-122"/>
                <a:cs typeface="Times New Roman" panose="02020603050405020304" pitchFamily="18" charset="0"/>
              </a:rPr>
              <a:t>      </a:t>
            </a:r>
            <a:r>
              <a:rPr lang="zh-CN" altLang="zh-CN" sz="2200" b="1" dirty="0">
                <a:latin typeface="Times New Roman" panose="02020603050405020304" pitchFamily="18" charset="0"/>
                <a:ea typeface="黑体" panose="02010609060101010101" pitchFamily="49" charset="-122"/>
                <a:cs typeface="Times New Roman" panose="02020603050405020304" pitchFamily="18" charset="0"/>
              </a:rPr>
              <a:t> . </a:t>
            </a:r>
            <a:r>
              <a:rPr lang="zh-CN" altLang="en-US" sz="2200" b="1" dirty="0">
                <a:latin typeface="Times New Roman" panose="02020603050405020304" pitchFamily="18" charset="0"/>
                <a:ea typeface="黑体" panose="02010609060101010101" pitchFamily="49" charset="-122"/>
                <a:cs typeface="Times New Roman" panose="02020603050405020304" pitchFamily="18" charset="0"/>
              </a:rPr>
              <a:t>　</a:t>
            </a:r>
          </a:p>
        </p:txBody>
      </p:sp>
      <p:graphicFrame>
        <p:nvGraphicFramePr>
          <p:cNvPr id="9" name="表格 8"/>
          <p:cNvGraphicFramePr>
            <a:graphicFrameLocks noGrp="1"/>
          </p:cNvGraphicFramePr>
          <p:nvPr/>
        </p:nvGraphicFramePr>
        <p:xfrm>
          <a:off x="1193800" y="1560513"/>
          <a:ext cx="6764338" cy="3962400"/>
        </p:xfrm>
        <a:graphic>
          <a:graphicData uri="http://schemas.openxmlformats.org/drawingml/2006/table">
            <a:tbl>
              <a:tblPr firstRow="1" bandRow="1">
                <a:tableStyleId>{5940675A-B579-460E-94D1-54222C63F5DA}</a:tableStyleId>
              </a:tblPr>
              <a:tblGrid>
                <a:gridCol w="6764338">
                  <a:extLst>
                    <a:ext uri="{9D8B030D-6E8A-4147-A177-3AD203B41FA5}">
                      <a16:colId xmlns:a16="http://schemas.microsoft.com/office/drawing/2014/main" val="20000"/>
                    </a:ext>
                  </a:extLst>
                </a:gridCol>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defRPr/>
                      </a:pPr>
                      <a:r>
                        <a:rPr lang="en-US" altLang="zh-CN" sz="2000" b="0" dirty="0" smtClean="0">
                          <a:latin typeface="Times New Roman" panose="02020603050405020304" pitchFamily="18" charset="0"/>
                          <a:cs typeface="Times New Roman" panose="02020603050405020304" pitchFamily="18" charset="0"/>
                        </a:rPr>
                        <a:t>I often help my mother.</a:t>
                      </a:r>
                      <a:r>
                        <a:rPr lang="zh-CN" altLang="en-US" sz="2000" b="0" dirty="0" smtClean="0">
                          <a:latin typeface="Times New Roman" panose="02020603050405020304" pitchFamily="18" charset="0"/>
                          <a:cs typeface="Times New Roman" panose="02020603050405020304" pitchFamily="18" charset="0"/>
                        </a:rPr>
                        <a:t>　</a:t>
                      </a:r>
                    </a:p>
                  </a:txBody>
                  <a:tcPr marL="91429" marR="91429">
                    <a:solidFill>
                      <a:schemeClr val="accent2">
                        <a:lumMod val="20000"/>
                        <a:lumOff val="80000"/>
                      </a:schemeClr>
                    </a:solidFill>
                  </a:tcPr>
                </a:tc>
                <a:extLst>
                  <a:ext uri="{0D108BD9-81ED-4DB2-BD59-A6C34878D82A}">
                    <a16:rowId xmlns:a16="http://schemas.microsoft.com/office/drawing/2014/main"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defRPr/>
                      </a:pPr>
                      <a:r>
                        <a:rPr lang="en-US" altLang="zh-CN" sz="2000" b="0" dirty="0" smtClean="0">
                          <a:latin typeface="Times New Roman" panose="02020603050405020304" pitchFamily="18" charset="0"/>
                          <a:cs typeface="Times New Roman" panose="02020603050405020304" pitchFamily="18" charset="0"/>
                        </a:rPr>
                        <a:t>I clean my room every morning. </a:t>
                      </a:r>
                      <a:endParaRPr lang="zh-CN" altLang="en-US" sz="2000" b="0" dirty="0" smtClean="0">
                        <a:latin typeface="Times New Roman" panose="02020603050405020304" pitchFamily="18" charset="0"/>
                        <a:cs typeface="Times New Roman" panose="02020603050405020304" pitchFamily="18" charset="0"/>
                      </a:endParaRPr>
                    </a:p>
                  </a:txBody>
                  <a:tcPr marL="91429" marR="91429">
                    <a:solidFill>
                      <a:schemeClr val="accent2">
                        <a:lumMod val="40000"/>
                        <a:lumOff val="60000"/>
                      </a:schemeClr>
                    </a:solidFill>
                  </a:tcPr>
                </a:tc>
                <a:extLst>
                  <a:ext uri="{0D108BD9-81ED-4DB2-BD59-A6C34878D82A}">
                    <a16:rowId xmlns:a16="http://schemas.microsoft.com/office/drawing/2014/main" val="10001"/>
                  </a:ext>
                </a:extLst>
              </a:tr>
              <a:tr h="370840">
                <a:tc>
                  <a:txBody>
                    <a:bodyPr/>
                    <a:lstStyle/>
                    <a:p>
                      <a:r>
                        <a:rPr lang="en-US" altLang="zh-CN" sz="2000" b="0" dirty="0" smtClean="0">
                          <a:latin typeface="Times New Roman" panose="02020603050405020304" pitchFamily="18" charset="0"/>
                          <a:cs typeface="Times New Roman" panose="02020603050405020304" pitchFamily="18" charset="0"/>
                        </a:rPr>
                        <a:t>I watch TV late into the night. </a:t>
                      </a:r>
                      <a:endParaRPr lang="zh-CN" altLang="en-US" sz="2000" b="0" dirty="0">
                        <a:latin typeface="Times New Roman" panose="02020603050405020304" pitchFamily="18" charset="0"/>
                        <a:cs typeface="Times New Roman" panose="02020603050405020304" pitchFamily="18" charset="0"/>
                      </a:endParaRPr>
                    </a:p>
                  </a:txBody>
                  <a:tcPr marL="91429" marR="91429">
                    <a:solidFill>
                      <a:schemeClr val="accent2">
                        <a:lumMod val="20000"/>
                        <a:lumOff val="80000"/>
                      </a:schemeClr>
                    </a:solidFill>
                  </a:tcPr>
                </a:tc>
                <a:extLst>
                  <a:ext uri="{0D108BD9-81ED-4DB2-BD59-A6C34878D82A}">
                    <a16:rowId xmlns:a16="http://schemas.microsoft.com/office/drawing/2014/main" val="10002"/>
                  </a:ext>
                </a:extLst>
              </a:tr>
              <a:tr h="370840">
                <a:tc>
                  <a:txBody>
                    <a:bodyPr/>
                    <a:lstStyle/>
                    <a:p>
                      <a:r>
                        <a:rPr lang="en-US" altLang="zh-CN" sz="2000" b="0" dirty="0" smtClean="0">
                          <a:latin typeface="Times New Roman" panose="02020603050405020304" pitchFamily="18" charset="0"/>
                          <a:cs typeface="Times New Roman" panose="02020603050405020304" pitchFamily="18" charset="0"/>
                        </a:rPr>
                        <a:t>I often eat fruit. </a:t>
                      </a:r>
                      <a:endParaRPr lang="zh-CN" altLang="en-US" sz="2000" b="0" dirty="0">
                        <a:latin typeface="Times New Roman" panose="02020603050405020304" pitchFamily="18" charset="0"/>
                        <a:cs typeface="Times New Roman" panose="02020603050405020304" pitchFamily="18" charset="0"/>
                      </a:endParaRPr>
                    </a:p>
                  </a:txBody>
                  <a:tcPr marL="91429" marR="91429">
                    <a:solidFill>
                      <a:schemeClr val="accent2">
                        <a:lumMod val="40000"/>
                        <a:lumOff val="60000"/>
                      </a:schemeClr>
                    </a:solidFill>
                  </a:tcPr>
                </a:tc>
                <a:extLst>
                  <a:ext uri="{0D108BD9-81ED-4DB2-BD59-A6C34878D82A}">
                    <a16:rowId xmlns:a16="http://schemas.microsoft.com/office/drawing/2014/main" val="10003"/>
                  </a:ext>
                </a:extLst>
              </a:tr>
              <a:tr h="370840">
                <a:tc>
                  <a:txBody>
                    <a:bodyPr/>
                    <a:lstStyle/>
                    <a:p>
                      <a:r>
                        <a:rPr lang="en-US" altLang="zh-CN" sz="2000" b="0" dirty="0" smtClean="0">
                          <a:latin typeface="Times New Roman" panose="02020603050405020304" pitchFamily="18" charset="0"/>
                          <a:cs typeface="Times New Roman" panose="02020603050405020304" pitchFamily="18" charset="0"/>
                        </a:rPr>
                        <a:t>I play computer games every night. </a:t>
                      </a:r>
                      <a:endParaRPr lang="zh-CN" altLang="en-US" sz="2000" b="0" dirty="0">
                        <a:latin typeface="Times New Roman" panose="02020603050405020304" pitchFamily="18" charset="0"/>
                        <a:cs typeface="Times New Roman" panose="02020603050405020304" pitchFamily="18" charset="0"/>
                      </a:endParaRPr>
                    </a:p>
                  </a:txBody>
                  <a:tcPr marL="91429" marR="91429">
                    <a:solidFill>
                      <a:schemeClr val="accent2">
                        <a:lumMod val="20000"/>
                        <a:lumOff val="80000"/>
                      </a:schemeClr>
                    </a:solidFill>
                  </a:tcPr>
                </a:tc>
                <a:extLst>
                  <a:ext uri="{0D108BD9-81ED-4DB2-BD59-A6C34878D82A}">
                    <a16:rowId xmlns:a16="http://schemas.microsoft.com/office/drawing/2014/main" val="10004"/>
                  </a:ext>
                </a:extLst>
              </a:tr>
              <a:tr h="370840">
                <a:tc>
                  <a:txBody>
                    <a:bodyPr/>
                    <a:lstStyle/>
                    <a:p>
                      <a:r>
                        <a:rPr lang="en-US" altLang="zh-CN" sz="2000" b="0" dirty="0" smtClean="0">
                          <a:latin typeface="Times New Roman" panose="02020603050405020304" pitchFamily="18" charset="0"/>
                          <a:cs typeface="Times New Roman" panose="02020603050405020304" pitchFamily="18" charset="0"/>
                        </a:rPr>
                        <a:t>I always have breakfast. </a:t>
                      </a:r>
                      <a:endParaRPr lang="zh-CN" altLang="en-US" sz="2000" b="0" dirty="0">
                        <a:latin typeface="Times New Roman" panose="02020603050405020304" pitchFamily="18" charset="0"/>
                        <a:cs typeface="Times New Roman" panose="02020603050405020304" pitchFamily="18" charset="0"/>
                      </a:endParaRPr>
                    </a:p>
                  </a:txBody>
                  <a:tcPr marL="91429" marR="91429">
                    <a:solidFill>
                      <a:schemeClr val="accent2">
                        <a:lumMod val="40000"/>
                        <a:lumOff val="60000"/>
                      </a:schemeClr>
                    </a:solidFill>
                  </a:tcPr>
                </a:tc>
                <a:extLst>
                  <a:ext uri="{0D108BD9-81ED-4DB2-BD59-A6C34878D82A}">
                    <a16:rowId xmlns:a16="http://schemas.microsoft.com/office/drawing/2014/main" val="10005"/>
                  </a:ext>
                </a:extLst>
              </a:tr>
              <a:tr h="370840">
                <a:tc>
                  <a:txBody>
                    <a:bodyPr/>
                    <a:lstStyle/>
                    <a:p>
                      <a:r>
                        <a:rPr lang="en-US" altLang="zh-CN" sz="2000" b="0" dirty="0" smtClean="0">
                          <a:latin typeface="Times New Roman" panose="02020603050405020304" pitchFamily="18" charset="0"/>
                          <a:cs typeface="Times New Roman" panose="02020603050405020304" pitchFamily="18" charset="0"/>
                        </a:rPr>
                        <a:t>I often go to bed late. </a:t>
                      </a:r>
                      <a:endParaRPr lang="zh-CN" altLang="en-US" sz="2000" b="0" dirty="0">
                        <a:latin typeface="Times New Roman" panose="02020603050405020304" pitchFamily="18" charset="0"/>
                        <a:cs typeface="Times New Roman" panose="02020603050405020304" pitchFamily="18" charset="0"/>
                      </a:endParaRPr>
                    </a:p>
                  </a:txBody>
                  <a:tcPr marL="91429" marR="91429">
                    <a:solidFill>
                      <a:schemeClr val="accent2">
                        <a:lumMod val="20000"/>
                        <a:lumOff val="80000"/>
                      </a:schemeClr>
                    </a:solidFill>
                  </a:tcPr>
                </a:tc>
                <a:extLst>
                  <a:ext uri="{0D108BD9-81ED-4DB2-BD59-A6C34878D82A}">
                    <a16:rowId xmlns:a16="http://schemas.microsoft.com/office/drawing/2014/main" val="10006"/>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defRPr/>
                      </a:pPr>
                      <a:r>
                        <a:rPr lang="en-US" altLang="zh-CN" sz="2000" b="0" dirty="0" smtClean="0">
                          <a:latin typeface="Times New Roman" panose="02020603050405020304" pitchFamily="18" charset="0"/>
                          <a:cs typeface="Times New Roman" panose="02020603050405020304" pitchFamily="18" charset="0"/>
                        </a:rPr>
                        <a:t>I brush my teeth twice a day. </a:t>
                      </a:r>
                      <a:endParaRPr lang="en-US" altLang="zh-CN" sz="2000" b="0" dirty="0" smtClean="0">
                        <a:latin typeface="Times New Roman" panose="02020603050405020304" pitchFamily="18" charset="0"/>
                        <a:ea typeface="黑体" panose="02010609060101010101" pitchFamily="49" charset="-122"/>
                        <a:cs typeface="Times New Roman" panose="02020603050405020304" pitchFamily="18" charset="0"/>
                      </a:endParaRPr>
                    </a:p>
                  </a:txBody>
                  <a:tcPr marL="91429" marR="91429">
                    <a:solidFill>
                      <a:schemeClr val="accent2">
                        <a:lumMod val="40000"/>
                        <a:lumOff val="60000"/>
                      </a:schemeClr>
                    </a:solidFill>
                  </a:tcPr>
                </a:tc>
                <a:extLst>
                  <a:ext uri="{0D108BD9-81ED-4DB2-BD59-A6C34878D82A}">
                    <a16:rowId xmlns:a16="http://schemas.microsoft.com/office/drawing/2014/main" val="10007"/>
                  </a:ext>
                </a:extLst>
              </a:tr>
              <a:tr h="370840">
                <a:tc>
                  <a:txBody>
                    <a:bodyPr/>
                    <a:lstStyle/>
                    <a:p>
                      <a:r>
                        <a:rPr lang="en-US" altLang="zh-CN" sz="2000" b="0" dirty="0" smtClean="0">
                          <a:latin typeface="Times New Roman" panose="02020603050405020304" pitchFamily="18" charset="0"/>
                          <a:cs typeface="Times New Roman" panose="02020603050405020304" pitchFamily="18" charset="0"/>
                        </a:rPr>
                        <a:t>I never eat vegetables. </a:t>
                      </a:r>
                      <a:endParaRPr lang="zh-CN" altLang="en-US" sz="2000" b="0" dirty="0">
                        <a:latin typeface="Times New Roman" panose="02020603050405020304" pitchFamily="18" charset="0"/>
                        <a:cs typeface="Times New Roman" panose="02020603050405020304" pitchFamily="18" charset="0"/>
                      </a:endParaRPr>
                    </a:p>
                  </a:txBody>
                  <a:tcPr marL="91429" marR="91429">
                    <a:solidFill>
                      <a:schemeClr val="accent2">
                        <a:lumMod val="20000"/>
                        <a:lumOff val="80000"/>
                      </a:schemeClr>
                    </a:solidFill>
                  </a:tcPr>
                </a:tc>
                <a:extLst>
                  <a:ext uri="{0D108BD9-81ED-4DB2-BD59-A6C34878D82A}">
                    <a16:rowId xmlns:a16="http://schemas.microsoft.com/office/drawing/2014/main" val="10008"/>
                  </a:ext>
                </a:extLst>
              </a:tr>
              <a:tr h="370840">
                <a:tc>
                  <a:txBody>
                    <a:bodyPr/>
                    <a:lstStyle/>
                    <a:p>
                      <a:r>
                        <a:rPr lang="en-US" altLang="zh-CN" sz="2000" b="0" kern="1200" dirty="0" smtClean="0">
                          <a:effectLst/>
                          <a:latin typeface="Times New Roman" panose="02020603050405020304" pitchFamily="18" charset="0"/>
                          <a:cs typeface="Times New Roman" panose="02020603050405020304" pitchFamily="18" charset="0"/>
                        </a:rPr>
                        <a:t>I exercise for about an hour every day. </a:t>
                      </a:r>
                      <a:endParaRPr lang="zh-CN" altLang="en-US" sz="2000" b="0" dirty="0">
                        <a:latin typeface="Times New Roman" panose="02020603050405020304" pitchFamily="18" charset="0"/>
                        <a:cs typeface="Times New Roman" panose="02020603050405020304" pitchFamily="18" charset="0"/>
                      </a:endParaRPr>
                    </a:p>
                  </a:txBody>
                  <a:tcPr marL="91429" marR="91429">
                    <a:solidFill>
                      <a:schemeClr val="accent2">
                        <a:lumMod val="40000"/>
                        <a:lumOff val="60000"/>
                      </a:schemeClr>
                    </a:solidFill>
                  </a:tcPr>
                </a:tc>
                <a:extLst>
                  <a:ext uri="{0D108BD9-81ED-4DB2-BD59-A6C34878D82A}">
                    <a16:rowId xmlns:a16="http://schemas.microsoft.com/office/drawing/2014/main" val="10009"/>
                  </a:ext>
                </a:extLst>
              </a:tr>
            </a:tbl>
          </a:graphicData>
        </a:graphic>
      </p:graphicFrame>
      <p:pic>
        <p:nvPicPr>
          <p:cNvPr id="8220" name="图片 9"/>
          <p:cNvPicPr>
            <a:picLocks noChangeAspect="1"/>
          </p:cNvPicPr>
          <p:nvPr/>
        </p:nvPicPr>
        <p:blipFill>
          <a:blip r:embed="rId2">
            <a:clrChange>
              <a:clrFrom>
                <a:srgbClr val="FFFFFF"/>
              </a:clrFrom>
              <a:clrTo>
                <a:srgbClr val="FFFFFF">
                  <a:alpha val="0"/>
                </a:srgbClr>
              </a:clrTo>
            </a:clrChange>
          </a:blip>
          <a:srcRect/>
          <a:stretch>
            <a:fillRect/>
          </a:stretch>
        </p:blipFill>
        <p:spPr bwMode="auto">
          <a:xfrm>
            <a:off x="962025" y="5599113"/>
            <a:ext cx="6578600"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1" name="TextBox 10"/>
          <p:cNvSpPr txBox="1">
            <a:spLocks noChangeArrowheads="1"/>
          </p:cNvSpPr>
          <p:nvPr/>
        </p:nvSpPr>
        <p:spPr bwMode="auto">
          <a:xfrm>
            <a:off x="2778125" y="5761038"/>
            <a:ext cx="49768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r>
              <a:rPr lang="en-US" altLang="zh-CN" sz="2200" b="1">
                <a:solidFill>
                  <a:srgbClr val="3333FF"/>
                </a:solidFill>
                <a:latin typeface="Times New Roman" panose="02020603050405020304" pitchFamily="18" charset="0"/>
                <a:cs typeface="Times New Roman" panose="02020603050405020304" pitchFamily="18" charset="0"/>
              </a:rPr>
              <a:t>How can you be strong and healthy?</a:t>
            </a:r>
            <a:endParaRPr lang="zh-CN" altLang="en-US" sz="2200" b="1">
              <a:solidFill>
                <a:srgbClr val="3333FF"/>
              </a:solidFill>
              <a:latin typeface="Times New Roman" panose="02020603050405020304" pitchFamily="18" charset="0"/>
              <a:cs typeface="Times New Roman" panose="02020603050405020304" pitchFamily="18" charset="0"/>
            </a:endParaRPr>
          </a:p>
        </p:txBody>
      </p:sp>
      <p:pic>
        <p:nvPicPr>
          <p:cNvPr id="8222" name="Picture 3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561013" y="1036638"/>
            <a:ext cx="4667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23" name="Picture 3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345238" y="1060450"/>
            <a:ext cx="523875"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31"/>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7343775" y="1536700"/>
            <a:ext cx="430213"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31"/>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7353300" y="1963738"/>
            <a:ext cx="4286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31"/>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7364413" y="2733675"/>
            <a:ext cx="430212"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31"/>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7388225" y="3529013"/>
            <a:ext cx="430213"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31"/>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7412038" y="4295775"/>
            <a:ext cx="430212"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31"/>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7400925" y="5130800"/>
            <a:ext cx="430213"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32"/>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7331075" y="2379663"/>
            <a:ext cx="455613" cy="38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32"/>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7353300" y="3160713"/>
            <a:ext cx="454025" cy="38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32"/>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7364413" y="3954463"/>
            <a:ext cx="455612" cy="38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32"/>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7377113" y="4730750"/>
            <a:ext cx="454025"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ppt_x"/>
                                          </p:val>
                                        </p:tav>
                                        <p:tav tm="100000">
                                          <p:val>
                                            <p:strVal val="#ppt_x"/>
                                          </p:val>
                                        </p:tav>
                                      </p:tavLst>
                                    </p:anim>
                                    <p:anim calcmode="lin" valueType="num">
                                      <p:cBhvr additive="base">
                                        <p:cTn id="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additive="base">
                                        <p:cTn id="13" dur="500" fill="hold"/>
                                        <p:tgtEl>
                                          <p:spTgt spid="50"/>
                                        </p:tgtEl>
                                        <p:attrNameLst>
                                          <p:attrName>ppt_x</p:attrName>
                                        </p:attrNameLst>
                                      </p:cBhvr>
                                      <p:tavLst>
                                        <p:tav tm="0">
                                          <p:val>
                                            <p:strVal val="#ppt_x"/>
                                          </p:val>
                                        </p:tav>
                                        <p:tav tm="100000">
                                          <p:val>
                                            <p:strVal val="#ppt_x"/>
                                          </p:val>
                                        </p:tav>
                                      </p:tavLst>
                                    </p:anim>
                                    <p:anim calcmode="lin" valueType="num">
                                      <p:cBhvr additive="base">
                                        <p:cTn id="14"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ppt_x"/>
                                          </p:val>
                                        </p:tav>
                                        <p:tav tm="100000">
                                          <p:val>
                                            <p:strVal val="#ppt_x"/>
                                          </p:val>
                                        </p:tav>
                                      </p:tavLst>
                                    </p:anim>
                                    <p:anim calcmode="lin" valueType="num">
                                      <p:cBhvr additive="base">
                                        <p:cTn id="20"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cBhvr additive="base">
                                        <p:cTn id="25" dur="500" fill="hold"/>
                                        <p:tgtEl>
                                          <p:spTgt spid="51"/>
                                        </p:tgtEl>
                                        <p:attrNameLst>
                                          <p:attrName>ppt_x</p:attrName>
                                        </p:attrNameLst>
                                      </p:cBhvr>
                                      <p:tavLst>
                                        <p:tav tm="0">
                                          <p:val>
                                            <p:strVal val="#ppt_x"/>
                                          </p:val>
                                        </p:tav>
                                        <p:tav tm="100000">
                                          <p:val>
                                            <p:strVal val="#ppt_x"/>
                                          </p:val>
                                        </p:tav>
                                      </p:tavLst>
                                    </p:anim>
                                    <p:anim calcmode="lin" valueType="num">
                                      <p:cBhvr additive="base">
                                        <p:cTn id="26"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6"/>
                                        </p:tgtEl>
                                        <p:attrNameLst>
                                          <p:attrName>style.visibility</p:attrName>
                                        </p:attrNameLst>
                                      </p:cBhvr>
                                      <p:to>
                                        <p:strVal val="visible"/>
                                      </p:to>
                                    </p:set>
                                    <p:anim calcmode="lin" valueType="num">
                                      <p:cBhvr additive="base">
                                        <p:cTn id="31" dur="500" fill="hold"/>
                                        <p:tgtEl>
                                          <p:spTgt spid="56"/>
                                        </p:tgtEl>
                                        <p:attrNameLst>
                                          <p:attrName>ppt_x</p:attrName>
                                        </p:attrNameLst>
                                      </p:cBhvr>
                                      <p:tavLst>
                                        <p:tav tm="0">
                                          <p:val>
                                            <p:strVal val="#ppt_x"/>
                                          </p:val>
                                        </p:tav>
                                        <p:tav tm="100000">
                                          <p:val>
                                            <p:strVal val="#ppt_x"/>
                                          </p:val>
                                        </p:tav>
                                      </p:tavLst>
                                    </p:anim>
                                    <p:anim calcmode="lin" valueType="num">
                                      <p:cBhvr additive="base">
                                        <p:cTn id="32"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2"/>
                                        </p:tgtEl>
                                        <p:attrNameLst>
                                          <p:attrName>style.visibility</p:attrName>
                                        </p:attrNameLst>
                                      </p:cBhvr>
                                      <p:to>
                                        <p:strVal val="visible"/>
                                      </p:to>
                                    </p:set>
                                    <p:anim calcmode="lin" valueType="num">
                                      <p:cBhvr additive="base">
                                        <p:cTn id="37" dur="500" fill="hold"/>
                                        <p:tgtEl>
                                          <p:spTgt spid="52"/>
                                        </p:tgtEl>
                                        <p:attrNameLst>
                                          <p:attrName>ppt_x</p:attrName>
                                        </p:attrNameLst>
                                      </p:cBhvr>
                                      <p:tavLst>
                                        <p:tav tm="0">
                                          <p:val>
                                            <p:strVal val="#ppt_x"/>
                                          </p:val>
                                        </p:tav>
                                        <p:tav tm="100000">
                                          <p:val>
                                            <p:strVal val="#ppt_x"/>
                                          </p:val>
                                        </p:tav>
                                      </p:tavLst>
                                    </p:anim>
                                    <p:anim calcmode="lin" valueType="num">
                                      <p:cBhvr additive="base">
                                        <p:cTn id="38"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7"/>
                                        </p:tgtEl>
                                        <p:attrNameLst>
                                          <p:attrName>style.visibility</p:attrName>
                                        </p:attrNameLst>
                                      </p:cBhvr>
                                      <p:to>
                                        <p:strVal val="visible"/>
                                      </p:to>
                                    </p:set>
                                    <p:anim calcmode="lin" valueType="num">
                                      <p:cBhvr additive="base">
                                        <p:cTn id="43" dur="500" fill="hold"/>
                                        <p:tgtEl>
                                          <p:spTgt spid="57"/>
                                        </p:tgtEl>
                                        <p:attrNameLst>
                                          <p:attrName>ppt_x</p:attrName>
                                        </p:attrNameLst>
                                      </p:cBhvr>
                                      <p:tavLst>
                                        <p:tav tm="0">
                                          <p:val>
                                            <p:strVal val="#ppt_x"/>
                                          </p:val>
                                        </p:tav>
                                        <p:tav tm="100000">
                                          <p:val>
                                            <p:strVal val="#ppt_x"/>
                                          </p:val>
                                        </p:tav>
                                      </p:tavLst>
                                    </p:anim>
                                    <p:anim calcmode="lin" valueType="num">
                                      <p:cBhvr additive="base">
                                        <p:cTn id="44"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3"/>
                                        </p:tgtEl>
                                        <p:attrNameLst>
                                          <p:attrName>style.visibility</p:attrName>
                                        </p:attrNameLst>
                                      </p:cBhvr>
                                      <p:to>
                                        <p:strVal val="visible"/>
                                      </p:to>
                                    </p:set>
                                    <p:anim calcmode="lin" valueType="num">
                                      <p:cBhvr additive="base">
                                        <p:cTn id="49" dur="500" fill="hold"/>
                                        <p:tgtEl>
                                          <p:spTgt spid="53"/>
                                        </p:tgtEl>
                                        <p:attrNameLst>
                                          <p:attrName>ppt_x</p:attrName>
                                        </p:attrNameLst>
                                      </p:cBhvr>
                                      <p:tavLst>
                                        <p:tav tm="0">
                                          <p:val>
                                            <p:strVal val="#ppt_x"/>
                                          </p:val>
                                        </p:tav>
                                        <p:tav tm="100000">
                                          <p:val>
                                            <p:strVal val="#ppt_x"/>
                                          </p:val>
                                        </p:tav>
                                      </p:tavLst>
                                    </p:anim>
                                    <p:anim calcmode="lin" valueType="num">
                                      <p:cBhvr additive="base">
                                        <p:cTn id="50"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additive="base">
                                        <p:cTn id="55" dur="500" fill="hold"/>
                                        <p:tgtEl>
                                          <p:spTgt spid="58"/>
                                        </p:tgtEl>
                                        <p:attrNameLst>
                                          <p:attrName>ppt_x</p:attrName>
                                        </p:attrNameLst>
                                      </p:cBhvr>
                                      <p:tavLst>
                                        <p:tav tm="0">
                                          <p:val>
                                            <p:strVal val="#ppt_x"/>
                                          </p:val>
                                        </p:tav>
                                        <p:tav tm="100000">
                                          <p:val>
                                            <p:strVal val="#ppt_x"/>
                                          </p:val>
                                        </p:tav>
                                      </p:tavLst>
                                    </p:anim>
                                    <p:anim calcmode="lin" valueType="num">
                                      <p:cBhvr additive="base">
                                        <p:cTn id="56"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additive="base">
                                        <p:cTn id="61" dur="500" fill="hold"/>
                                        <p:tgtEl>
                                          <p:spTgt spid="54"/>
                                        </p:tgtEl>
                                        <p:attrNameLst>
                                          <p:attrName>ppt_x</p:attrName>
                                        </p:attrNameLst>
                                      </p:cBhvr>
                                      <p:tavLst>
                                        <p:tav tm="0">
                                          <p:val>
                                            <p:strVal val="#ppt_x"/>
                                          </p:val>
                                        </p:tav>
                                        <p:tav tm="100000">
                                          <p:val>
                                            <p:strVal val="#ppt_x"/>
                                          </p:val>
                                        </p:tav>
                                      </p:tavLst>
                                    </p:anim>
                                    <p:anim calcmode="lin" valueType="num">
                                      <p:cBhvr additive="base">
                                        <p:cTn id="62"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25"/>
          <p:cNvSpPr txBox="1"/>
          <p:nvPr/>
        </p:nvSpPr>
        <p:spPr>
          <a:xfrm>
            <a:off x="1871475" y="314778"/>
            <a:ext cx="5937010" cy="553998"/>
          </a:xfrm>
          <a:prstGeom prst="rect">
            <a:avLst/>
          </a:prstGeom>
          <a:noFill/>
        </p:spPr>
        <p:txBody>
          <a:bodyPr wrap="none">
            <a:spAutoFit/>
            <a:scene3d>
              <a:camera prst="orthographicFront"/>
              <a:lightRig rig="soft" dir="tl">
                <a:rot lat="0" lon="0" rev="0"/>
              </a:lightRig>
            </a:scene3d>
            <a:sp3d contourW="25400" prstMaterial="matte">
              <a:bevelT w="38100" h="55880" prst="artDeco"/>
              <a:contourClr>
                <a:schemeClr val="accent2">
                  <a:tint val="20000"/>
                </a:schemeClr>
              </a:contourClr>
            </a:sp3d>
          </a:bodyPr>
          <a:lstStyle/>
          <a:p>
            <a:pPr eaLnBrk="1" fontAlgn="auto" hangingPunct="1">
              <a:spcBef>
                <a:spcPts val="0"/>
              </a:spcBef>
              <a:spcAft>
                <a:spcPts val="0"/>
              </a:spcAft>
              <a:defRPr/>
            </a:pPr>
            <a:r>
              <a:rPr kumimoji="1" lang="en-US" altLang="zh-CN" sz="3000" spc="-300" dirty="0">
                <a:ln w="11430"/>
                <a:solidFill>
                  <a:srgbClr val="D63D4D"/>
                </a:solidFill>
                <a:effectLst>
                  <a:outerShdw blurRad="76200" dist="63500" dir="10800000" algn="tl" rotWithShape="0">
                    <a:schemeClr val="bg1">
                      <a:alpha val="65000"/>
                    </a:schemeClr>
                  </a:outerShdw>
                </a:effectLst>
                <a:latin typeface="Arial Black" panose="020B0A04020102020204"/>
                <a:ea typeface="+mn-ea"/>
                <a:cs typeface="Arial Black" panose="020B0A04020102020204"/>
              </a:rPr>
              <a:t>6. Read and follow the directions.</a:t>
            </a:r>
          </a:p>
        </p:txBody>
      </p:sp>
      <p:sp>
        <p:nvSpPr>
          <p:cNvPr id="9219" name="矩形 1"/>
          <p:cNvSpPr>
            <a:spLocks noChangeArrowheads="1"/>
          </p:cNvSpPr>
          <p:nvPr/>
        </p:nvSpPr>
        <p:spPr bwMode="auto">
          <a:xfrm>
            <a:off x="635000" y="1079500"/>
            <a:ext cx="8212138"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lnSpc>
                <a:spcPct val="150000"/>
              </a:lnSpc>
            </a:pPr>
            <a:r>
              <a:rPr lang="zh-CN" altLang="zh-CN" sz="2400" b="1" dirty="0">
                <a:latin typeface="Times New Roman" panose="02020603050405020304" pitchFamily="18" charset="0"/>
                <a:cs typeface="Times New Roman" panose="02020603050405020304" pitchFamily="18" charset="0"/>
              </a:rPr>
              <a:t>Healthy or Not?</a:t>
            </a:r>
          </a:p>
          <a:p>
            <a:pPr algn="just" eaLnBrk="1" hangingPunct="1">
              <a:lnSpc>
                <a:spcPct val="150000"/>
              </a:lnSpc>
            </a:pPr>
            <a:r>
              <a:rPr lang="zh-CN" altLang="zh-CN" sz="2400" b="1" dirty="0">
                <a:latin typeface="Times New Roman" panose="02020603050405020304" pitchFamily="18" charset="0"/>
                <a:cs typeface="Times New Roman" panose="02020603050405020304" pitchFamily="18" charset="0"/>
              </a:rPr>
              <a:t>Mr. Black is a very fat man. He always gets up very late in the morning. He never has breakfast. After he gets up, he sits in a chair and watches TV for about two hours. Next，he eats fast food for lunch. Then，he plays computer games in the afternoon. In the evening, he drives to buy some ice cream and cake for dinner. He never goes to bed before 2：00 in the morning. </a:t>
            </a:r>
            <a:endParaRPr lang="en-US" altLang="zh-CN" sz="2400" b="1" dirty="0">
              <a:latin typeface="Times New Roman" panose="02020603050405020304" pitchFamily="18" charset="0"/>
              <a:cs typeface="Times New Roman" panose="02020603050405020304" pitchFamily="18" charset="0"/>
            </a:endParaRPr>
          </a:p>
          <a:p>
            <a:pPr algn="just" eaLnBrk="1" hangingPunct="1">
              <a:lnSpc>
                <a:spcPct val="150000"/>
              </a:lnSpc>
            </a:pPr>
            <a:r>
              <a:rPr lang="zh-CN" altLang="zh-CN" sz="2400" b="1" dirty="0">
                <a:latin typeface="Times New Roman" panose="02020603050405020304" pitchFamily="18" charset="0"/>
                <a:cs typeface="Times New Roman" panose="02020603050405020304" pitchFamily="18" charset="0"/>
              </a:rPr>
              <a:t>Is he a healthy man</a:t>
            </a:r>
            <a:r>
              <a:rPr lang="zh-CN" altLang="zh-CN" sz="2400" b="1" dirty="0" smtClean="0">
                <a:latin typeface="Times New Roman" panose="02020603050405020304" pitchFamily="18" charset="0"/>
                <a:cs typeface="Times New Roman" panose="02020603050405020304" pitchFamily="18" charset="0"/>
              </a:rPr>
              <a:t>?</a:t>
            </a:r>
            <a:endParaRPr lang="zh-CN" altLang="zh-CN" sz="2400" b="1" dirty="0">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25"/>
          <p:cNvSpPr txBox="1"/>
          <p:nvPr/>
        </p:nvSpPr>
        <p:spPr>
          <a:xfrm>
            <a:off x="1871475" y="314778"/>
            <a:ext cx="5937010" cy="553998"/>
          </a:xfrm>
          <a:prstGeom prst="rect">
            <a:avLst/>
          </a:prstGeom>
          <a:noFill/>
        </p:spPr>
        <p:txBody>
          <a:bodyPr wrap="none">
            <a:spAutoFit/>
            <a:scene3d>
              <a:camera prst="orthographicFront"/>
              <a:lightRig rig="soft" dir="tl">
                <a:rot lat="0" lon="0" rev="0"/>
              </a:lightRig>
            </a:scene3d>
            <a:sp3d contourW="25400" prstMaterial="matte">
              <a:bevelT w="38100" h="55880" prst="artDeco"/>
              <a:contourClr>
                <a:schemeClr val="accent2">
                  <a:tint val="20000"/>
                </a:schemeClr>
              </a:contourClr>
            </a:sp3d>
          </a:bodyPr>
          <a:lstStyle/>
          <a:p>
            <a:pPr eaLnBrk="1" fontAlgn="auto" hangingPunct="1">
              <a:spcBef>
                <a:spcPts val="0"/>
              </a:spcBef>
              <a:spcAft>
                <a:spcPts val="0"/>
              </a:spcAft>
              <a:defRPr/>
            </a:pPr>
            <a:r>
              <a:rPr kumimoji="1" lang="en-US" altLang="zh-CN" sz="3000" spc="-300" dirty="0">
                <a:ln w="11430"/>
                <a:solidFill>
                  <a:srgbClr val="D63D4D"/>
                </a:solidFill>
                <a:effectLst>
                  <a:outerShdw blurRad="76200" dist="63500" dir="10800000" algn="tl" rotWithShape="0">
                    <a:schemeClr val="bg1">
                      <a:alpha val="65000"/>
                    </a:schemeClr>
                  </a:outerShdw>
                </a:effectLst>
                <a:latin typeface="Arial Black" panose="020B0A04020102020204"/>
                <a:ea typeface="+mn-ea"/>
                <a:cs typeface="Arial Black" panose="020B0A04020102020204"/>
              </a:rPr>
              <a:t>6. Read and follow the directions.</a:t>
            </a:r>
          </a:p>
        </p:txBody>
      </p:sp>
      <p:sp>
        <p:nvSpPr>
          <p:cNvPr id="2" name="矩形 1"/>
          <p:cNvSpPr/>
          <p:nvPr/>
        </p:nvSpPr>
        <p:spPr>
          <a:xfrm>
            <a:off x="514350" y="1139825"/>
            <a:ext cx="8212138" cy="4524375"/>
          </a:xfrm>
          <a:prstGeom prst="rect">
            <a:avLst/>
          </a:prstGeom>
        </p:spPr>
        <p:txBody>
          <a:bodyPr>
            <a:spAutoFit/>
          </a:bodyPr>
          <a:lstStyle/>
          <a:p>
            <a:pPr marL="457200" indent="-457200" eaLnBrk="1" hangingPunct="1">
              <a:lnSpc>
                <a:spcPct val="200000"/>
              </a:lnSpc>
              <a:buFontTx/>
              <a:buAutoNum type="arabicPeriod"/>
              <a:defRPr/>
            </a:pPr>
            <a:r>
              <a:rPr lang="en-US" altLang="zh-CN" sz="2400" b="1" dirty="0">
                <a:latin typeface="Times New Roman" panose="02020603050405020304" pitchFamily="18" charset="0"/>
                <a:cs typeface="Times New Roman" panose="02020603050405020304" pitchFamily="18" charset="0"/>
              </a:rPr>
              <a:t>Read and write.</a:t>
            </a:r>
          </a:p>
          <a:p>
            <a:pPr eaLnBrk="1" hangingPunct="1">
              <a:lnSpc>
                <a:spcPct val="200000"/>
              </a:lnSpc>
              <a:defRPr/>
            </a:pPr>
            <a:endParaRPr lang="en-US" altLang="zh-CN" sz="2400" b="1" dirty="0">
              <a:latin typeface="Times New Roman" panose="02020603050405020304" pitchFamily="18" charset="0"/>
              <a:cs typeface="Times New Roman" panose="02020603050405020304" pitchFamily="18" charset="0"/>
            </a:endParaRPr>
          </a:p>
          <a:p>
            <a:pPr eaLnBrk="1" hangingPunct="1">
              <a:lnSpc>
                <a:spcPct val="200000"/>
              </a:lnSpc>
              <a:defRPr/>
            </a:pPr>
            <a:r>
              <a:rPr lang="en-US" altLang="zh-CN" sz="2400" b="1" dirty="0">
                <a:latin typeface="Times New Roman" panose="02020603050405020304" pitchFamily="18" charset="0"/>
                <a:cs typeface="Times New Roman" panose="02020603050405020304" pitchFamily="18" charset="0"/>
              </a:rPr>
              <a:t>a. ________ he gets up, he watches TV.</a:t>
            </a:r>
            <a:r>
              <a:rPr lang="zh-CN" altLang="en-US" sz="2400" b="1" dirty="0">
                <a:latin typeface="Times New Roman" panose="02020603050405020304" pitchFamily="18" charset="0"/>
                <a:cs typeface="Times New Roman" panose="02020603050405020304" pitchFamily="18" charset="0"/>
              </a:rPr>
              <a:t>　　　　　</a:t>
            </a:r>
          </a:p>
          <a:p>
            <a:pPr eaLnBrk="1" hangingPunct="1">
              <a:lnSpc>
                <a:spcPct val="200000"/>
              </a:lnSpc>
              <a:defRPr/>
            </a:pPr>
            <a:r>
              <a:rPr lang="en-US" altLang="zh-CN" sz="2400" b="1" dirty="0">
                <a:latin typeface="Times New Roman" panose="02020603050405020304" pitchFamily="18" charset="0"/>
                <a:cs typeface="Times New Roman" panose="02020603050405020304" pitchFamily="18" charset="0"/>
              </a:rPr>
              <a:t>b. ________ he has lunch, he plays computer games.  </a:t>
            </a:r>
          </a:p>
          <a:p>
            <a:pPr eaLnBrk="1" hangingPunct="1">
              <a:lnSpc>
                <a:spcPct val="200000"/>
              </a:lnSpc>
              <a:defRPr/>
            </a:pPr>
            <a:r>
              <a:rPr lang="en-US" altLang="zh-CN" sz="2400" b="1" dirty="0">
                <a:latin typeface="Times New Roman" panose="02020603050405020304" pitchFamily="18" charset="0"/>
                <a:cs typeface="Times New Roman" panose="02020603050405020304" pitchFamily="18" charset="0"/>
              </a:rPr>
              <a:t>c. ________ dinner, he drives to buy some ice cream and cake.</a:t>
            </a:r>
          </a:p>
          <a:p>
            <a:pPr eaLnBrk="1" hangingPunct="1">
              <a:lnSpc>
                <a:spcPct val="200000"/>
              </a:lnSpc>
              <a:defRPr/>
            </a:pPr>
            <a:r>
              <a:rPr lang="en-US" altLang="zh-CN" sz="2400" b="1" dirty="0">
                <a:latin typeface="Times New Roman" panose="02020603050405020304" pitchFamily="18" charset="0"/>
                <a:cs typeface="Times New Roman" panose="02020603050405020304" pitchFamily="18" charset="0"/>
              </a:rPr>
              <a:t>d. ________2</a:t>
            </a:r>
            <a:r>
              <a:rPr lang="zh-CN" altLang="en-US" sz="2400" b="1" dirty="0">
                <a:latin typeface="Times New Roman" panose="02020603050405020304" pitchFamily="18" charset="0"/>
                <a:cs typeface="Times New Roman" panose="02020603050405020304" pitchFamily="18" charset="0"/>
              </a:rPr>
              <a:t>：</a:t>
            </a:r>
            <a:r>
              <a:rPr lang="en-US" altLang="zh-CN" sz="2400" b="1" dirty="0">
                <a:latin typeface="Times New Roman" panose="02020603050405020304" pitchFamily="18" charset="0"/>
                <a:cs typeface="Times New Roman" panose="02020603050405020304" pitchFamily="18" charset="0"/>
              </a:rPr>
              <a:t>00 a</a:t>
            </a:r>
            <a:r>
              <a:rPr lang="zh-CN" altLang="en-US" sz="2400" b="1" dirty="0">
                <a:latin typeface="Times New Roman" panose="02020603050405020304" pitchFamily="18" charset="0"/>
                <a:cs typeface="Times New Roman" panose="02020603050405020304" pitchFamily="18" charset="0"/>
              </a:rPr>
              <a:t>．</a:t>
            </a:r>
            <a:r>
              <a:rPr lang="en-US" altLang="zh-CN" sz="2400" b="1" dirty="0">
                <a:latin typeface="Times New Roman" panose="02020603050405020304" pitchFamily="18" charset="0"/>
                <a:cs typeface="Times New Roman" panose="02020603050405020304" pitchFamily="18" charset="0"/>
              </a:rPr>
              <a:t>m., he goes to bed.</a:t>
            </a:r>
          </a:p>
        </p:txBody>
      </p:sp>
      <p:sp>
        <p:nvSpPr>
          <p:cNvPr id="10244" name="TextBox 2"/>
          <p:cNvSpPr txBox="1">
            <a:spLocks noChangeArrowheads="1"/>
          </p:cNvSpPr>
          <p:nvPr/>
        </p:nvSpPr>
        <p:spPr bwMode="auto">
          <a:xfrm>
            <a:off x="2360613" y="2147888"/>
            <a:ext cx="3552825" cy="522287"/>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b="1">
                <a:latin typeface="Times New Roman" panose="02020603050405020304" pitchFamily="18" charset="0"/>
                <a:cs typeface="Times New Roman" panose="02020603050405020304" pitchFamily="18" charset="0"/>
              </a:rPr>
              <a:t>before       after</a:t>
            </a:r>
            <a:endParaRPr lang="zh-CN" altLang="en-US" sz="2800" b="1">
              <a:latin typeface="Times New Roman" panose="02020603050405020304" pitchFamily="18" charset="0"/>
              <a:cs typeface="Times New Roman" panose="02020603050405020304" pitchFamily="18" charset="0"/>
            </a:endParaRPr>
          </a:p>
        </p:txBody>
      </p:sp>
      <p:sp>
        <p:nvSpPr>
          <p:cNvPr id="12" name="TextBox 11"/>
          <p:cNvSpPr txBox="1">
            <a:spLocks noChangeArrowheads="1"/>
          </p:cNvSpPr>
          <p:nvPr/>
        </p:nvSpPr>
        <p:spPr bwMode="auto">
          <a:xfrm>
            <a:off x="1027113" y="2873375"/>
            <a:ext cx="10810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a:solidFill>
                  <a:srgbClr val="FF0000"/>
                </a:solidFill>
                <a:latin typeface="Times New Roman" panose="02020603050405020304" pitchFamily="18" charset="0"/>
                <a:cs typeface="Times New Roman" panose="02020603050405020304" pitchFamily="18" charset="0"/>
              </a:rPr>
              <a:t>After</a:t>
            </a:r>
            <a:endParaRPr lang="zh-CN" altLang="en-US" sz="2400" b="1">
              <a:latin typeface="Arial" panose="020B0604020202020204" pitchFamily="34" charset="0"/>
            </a:endParaRPr>
          </a:p>
        </p:txBody>
      </p:sp>
      <p:sp>
        <p:nvSpPr>
          <p:cNvPr id="13" name="TextBox 12"/>
          <p:cNvSpPr txBox="1">
            <a:spLocks noChangeArrowheads="1"/>
          </p:cNvSpPr>
          <p:nvPr/>
        </p:nvSpPr>
        <p:spPr bwMode="auto">
          <a:xfrm>
            <a:off x="1030288" y="3608388"/>
            <a:ext cx="10810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a:solidFill>
                  <a:srgbClr val="FF0000"/>
                </a:solidFill>
                <a:latin typeface="Times New Roman" panose="02020603050405020304" pitchFamily="18" charset="0"/>
                <a:cs typeface="Times New Roman" panose="02020603050405020304" pitchFamily="18" charset="0"/>
              </a:rPr>
              <a:t>After</a:t>
            </a:r>
            <a:endParaRPr lang="zh-CN" altLang="en-US" sz="2400" b="1">
              <a:latin typeface="Arial" panose="020B0604020202020204" pitchFamily="34" charset="0"/>
            </a:endParaRPr>
          </a:p>
        </p:txBody>
      </p:sp>
      <p:sp>
        <p:nvSpPr>
          <p:cNvPr id="14" name="TextBox 13"/>
          <p:cNvSpPr txBox="1">
            <a:spLocks noChangeArrowheads="1"/>
          </p:cNvSpPr>
          <p:nvPr/>
        </p:nvSpPr>
        <p:spPr bwMode="auto">
          <a:xfrm>
            <a:off x="990600" y="4344988"/>
            <a:ext cx="10810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a:solidFill>
                  <a:srgbClr val="FF0000"/>
                </a:solidFill>
                <a:latin typeface="Times New Roman" panose="02020603050405020304" pitchFamily="18" charset="0"/>
                <a:cs typeface="Times New Roman" panose="02020603050405020304" pitchFamily="18" charset="0"/>
              </a:rPr>
              <a:t>Before</a:t>
            </a:r>
            <a:endParaRPr lang="zh-CN" altLang="en-US" sz="2400" b="1">
              <a:latin typeface="Arial" panose="020B0604020202020204" pitchFamily="34" charset="0"/>
            </a:endParaRPr>
          </a:p>
        </p:txBody>
      </p:sp>
      <p:sp>
        <p:nvSpPr>
          <p:cNvPr id="16" name="TextBox 15"/>
          <p:cNvSpPr txBox="1">
            <a:spLocks noChangeArrowheads="1"/>
          </p:cNvSpPr>
          <p:nvPr/>
        </p:nvSpPr>
        <p:spPr bwMode="auto">
          <a:xfrm>
            <a:off x="1012825" y="5076825"/>
            <a:ext cx="10810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a:solidFill>
                  <a:srgbClr val="FF0000"/>
                </a:solidFill>
                <a:latin typeface="Times New Roman" panose="02020603050405020304" pitchFamily="18" charset="0"/>
                <a:cs typeface="Times New Roman" panose="02020603050405020304" pitchFamily="18" charset="0"/>
              </a:rPr>
              <a:t>After</a:t>
            </a:r>
            <a:endParaRPr lang="zh-CN" altLang="en-US" sz="2400" b="1">
              <a:latin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25"/>
          <p:cNvSpPr txBox="1"/>
          <p:nvPr/>
        </p:nvSpPr>
        <p:spPr>
          <a:xfrm>
            <a:off x="1871475" y="314778"/>
            <a:ext cx="5937010" cy="553998"/>
          </a:xfrm>
          <a:prstGeom prst="rect">
            <a:avLst/>
          </a:prstGeom>
          <a:noFill/>
        </p:spPr>
        <p:txBody>
          <a:bodyPr wrap="none">
            <a:spAutoFit/>
            <a:scene3d>
              <a:camera prst="orthographicFront"/>
              <a:lightRig rig="soft" dir="tl">
                <a:rot lat="0" lon="0" rev="0"/>
              </a:lightRig>
            </a:scene3d>
            <a:sp3d contourW="25400" prstMaterial="matte">
              <a:bevelT w="38100" h="55880" prst="artDeco"/>
              <a:contourClr>
                <a:schemeClr val="accent2">
                  <a:tint val="20000"/>
                </a:schemeClr>
              </a:contourClr>
            </a:sp3d>
          </a:bodyPr>
          <a:lstStyle/>
          <a:p>
            <a:pPr eaLnBrk="1" fontAlgn="auto" hangingPunct="1">
              <a:spcBef>
                <a:spcPts val="0"/>
              </a:spcBef>
              <a:spcAft>
                <a:spcPts val="0"/>
              </a:spcAft>
              <a:defRPr/>
            </a:pPr>
            <a:r>
              <a:rPr kumimoji="1" lang="en-US" altLang="zh-CN" sz="3000" spc="-300" dirty="0">
                <a:ln w="11430"/>
                <a:solidFill>
                  <a:srgbClr val="D63D4D"/>
                </a:solidFill>
                <a:effectLst>
                  <a:outerShdw blurRad="76200" dist="63500" dir="10800000" algn="tl" rotWithShape="0">
                    <a:schemeClr val="bg1">
                      <a:alpha val="65000"/>
                    </a:schemeClr>
                  </a:outerShdw>
                </a:effectLst>
                <a:latin typeface="Arial Black" panose="020B0A04020102020204"/>
                <a:ea typeface="+mn-ea"/>
                <a:cs typeface="Arial Black" panose="020B0A04020102020204"/>
              </a:rPr>
              <a:t>6. Read and follow the directions.</a:t>
            </a:r>
          </a:p>
        </p:txBody>
      </p:sp>
      <p:sp>
        <p:nvSpPr>
          <p:cNvPr id="11267" name="矩形 1"/>
          <p:cNvSpPr>
            <a:spLocks noChangeArrowheads="1"/>
          </p:cNvSpPr>
          <p:nvPr/>
        </p:nvSpPr>
        <p:spPr bwMode="auto">
          <a:xfrm>
            <a:off x="514350" y="1139825"/>
            <a:ext cx="821213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200000"/>
              </a:lnSpc>
            </a:pPr>
            <a:r>
              <a:rPr lang="en-US" altLang="zh-CN" sz="2400" b="1">
                <a:latin typeface="Times New Roman" panose="02020603050405020304" pitchFamily="18" charset="0"/>
                <a:cs typeface="Times New Roman" panose="02020603050405020304" pitchFamily="18" charset="0"/>
              </a:rPr>
              <a:t>2. Read and number. </a:t>
            </a:r>
          </a:p>
        </p:txBody>
      </p:sp>
      <p:pic>
        <p:nvPicPr>
          <p:cNvPr id="11268" name="Picture 2"/>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1019175" y="2006600"/>
            <a:ext cx="7418388" cy="367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a:spLocks noChangeArrowheads="1"/>
          </p:cNvSpPr>
          <p:nvPr/>
        </p:nvSpPr>
        <p:spPr bwMode="auto">
          <a:xfrm>
            <a:off x="7991475" y="5227638"/>
            <a:ext cx="5413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a:solidFill>
                  <a:srgbClr val="FF0000"/>
                </a:solidFill>
                <a:latin typeface="Times New Roman" panose="02020603050405020304" pitchFamily="18" charset="0"/>
                <a:cs typeface="Times New Roman" panose="02020603050405020304" pitchFamily="18" charset="0"/>
              </a:rPr>
              <a:t>1</a:t>
            </a:r>
            <a:endParaRPr lang="zh-CN" altLang="en-US" sz="2400" b="1">
              <a:latin typeface="Arial" panose="020B0604020202020204" pitchFamily="34" charset="0"/>
            </a:endParaRPr>
          </a:p>
        </p:txBody>
      </p:sp>
      <p:sp>
        <p:nvSpPr>
          <p:cNvPr id="17" name="TextBox 16"/>
          <p:cNvSpPr txBox="1">
            <a:spLocks noChangeArrowheads="1"/>
          </p:cNvSpPr>
          <p:nvPr/>
        </p:nvSpPr>
        <p:spPr bwMode="auto">
          <a:xfrm>
            <a:off x="2789238" y="5173663"/>
            <a:ext cx="5413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a:solidFill>
                  <a:srgbClr val="FF0000"/>
                </a:solidFill>
                <a:latin typeface="Times New Roman" panose="02020603050405020304" pitchFamily="18" charset="0"/>
                <a:cs typeface="Times New Roman" panose="02020603050405020304" pitchFamily="18" charset="0"/>
              </a:rPr>
              <a:t>2</a:t>
            </a:r>
            <a:endParaRPr lang="zh-CN" altLang="en-US" sz="2400" b="1">
              <a:latin typeface="Arial" panose="020B0604020202020204" pitchFamily="34" charset="0"/>
            </a:endParaRPr>
          </a:p>
        </p:txBody>
      </p:sp>
      <p:sp>
        <p:nvSpPr>
          <p:cNvPr id="18" name="TextBox 17"/>
          <p:cNvSpPr txBox="1">
            <a:spLocks noChangeArrowheads="1"/>
          </p:cNvSpPr>
          <p:nvPr/>
        </p:nvSpPr>
        <p:spPr bwMode="auto">
          <a:xfrm>
            <a:off x="2798763" y="3209925"/>
            <a:ext cx="539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a:solidFill>
                  <a:srgbClr val="FF0000"/>
                </a:solidFill>
                <a:latin typeface="Times New Roman" panose="02020603050405020304" pitchFamily="18" charset="0"/>
                <a:cs typeface="Times New Roman" panose="02020603050405020304" pitchFamily="18" charset="0"/>
              </a:rPr>
              <a:t>3</a:t>
            </a:r>
            <a:endParaRPr lang="zh-CN" altLang="en-US" sz="2400" b="1">
              <a:latin typeface="Arial" panose="020B0604020202020204" pitchFamily="34" charset="0"/>
            </a:endParaRPr>
          </a:p>
        </p:txBody>
      </p:sp>
      <p:sp>
        <p:nvSpPr>
          <p:cNvPr id="19" name="TextBox 18"/>
          <p:cNvSpPr txBox="1">
            <a:spLocks noChangeArrowheads="1"/>
          </p:cNvSpPr>
          <p:nvPr/>
        </p:nvSpPr>
        <p:spPr bwMode="auto">
          <a:xfrm>
            <a:off x="5386388" y="3187700"/>
            <a:ext cx="539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a:solidFill>
                  <a:srgbClr val="FF0000"/>
                </a:solidFill>
                <a:latin typeface="Times New Roman" panose="02020603050405020304" pitchFamily="18" charset="0"/>
                <a:cs typeface="Times New Roman" panose="02020603050405020304" pitchFamily="18" charset="0"/>
              </a:rPr>
              <a:t>4</a:t>
            </a:r>
            <a:endParaRPr lang="zh-CN" altLang="en-US" sz="2400" b="1">
              <a:latin typeface="Arial" panose="020B0604020202020204" pitchFamily="34" charset="0"/>
            </a:endParaRPr>
          </a:p>
        </p:txBody>
      </p:sp>
      <p:sp>
        <p:nvSpPr>
          <p:cNvPr id="20" name="TextBox 19"/>
          <p:cNvSpPr txBox="1">
            <a:spLocks noChangeArrowheads="1"/>
          </p:cNvSpPr>
          <p:nvPr/>
        </p:nvSpPr>
        <p:spPr bwMode="auto">
          <a:xfrm>
            <a:off x="7991475" y="3233738"/>
            <a:ext cx="5413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a:solidFill>
                  <a:srgbClr val="FF0000"/>
                </a:solidFill>
                <a:latin typeface="Times New Roman" panose="02020603050405020304" pitchFamily="18" charset="0"/>
                <a:cs typeface="Times New Roman" panose="02020603050405020304" pitchFamily="18" charset="0"/>
              </a:rPr>
              <a:t>5</a:t>
            </a:r>
            <a:endParaRPr lang="zh-CN" altLang="en-US" sz="2400" b="1">
              <a:latin typeface="Arial" panose="020B0604020202020204" pitchFamily="34" charset="0"/>
            </a:endParaRPr>
          </a:p>
        </p:txBody>
      </p:sp>
      <p:sp>
        <p:nvSpPr>
          <p:cNvPr id="21" name="TextBox 20"/>
          <p:cNvSpPr txBox="1">
            <a:spLocks noChangeArrowheads="1"/>
          </p:cNvSpPr>
          <p:nvPr/>
        </p:nvSpPr>
        <p:spPr bwMode="auto">
          <a:xfrm>
            <a:off x="5392738" y="5200650"/>
            <a:ext cx="539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a:solidFill>
                  <a:srgbClr val="FF0000"/>
                </a:solidFill>
                <a:latin typeface="Times New Roman" panose="02020603050405020304" pitchFamily="18" charset="0"/>
                <a:cs typeface="Times New Roman" panose="02020603050405020304" pitchFamily="18" charset="0"/>
              </a:rPr>
              <a:t>6</a:t>
            </a:r>
            <a:endParaRPr lang="zh-CN" altLang="en-US" sz="2400" b="1">
              <a:latin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Lst>
  </p:timing>
</p:sld>
</file>

<file path=ppt/theme/theme1.xml><?xml version="1.0" encoding="utf-8"?>
<a:theme xmlns:a="http://schemas.openxmlformats.org/drawingml/2006/main" name="WWW.2PPT.COM&#10;">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518</Words>
  <Application>Microsoft Office PowerPoint</Application>
  <PresentationFormat>全屏显示(4:3)</PresentationFormat>
  <Paragraphs>93</Paragraphs>
  <Slides>11</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11</vt:i4>
      </vt:variant>
    </vt:vector>
  </HeadingPairs>
  <TitlesOfParts>
    <vt:vector size="22" baseType="lpstr">
      <vt:lpstr>Kozuka Gothic Pro H</vt:lpstr>
      <vt:lpstr>Malgun Gothic</vt:lpstr>
      <vt:lpstr>方正大黑简体</vt:lpstr>
      <vt:lpstr>黑体</vt:lpstr>
      <vt:lpstr>宋体</vt:lpstr>
      <vt:lpstr>微软雅黑</vt:lpstr>
      <vt:lpstr>Arial</vt:lpstr>
      <vt:lpstr>Arial Black</vt:lpstr>
      <vt:lpstr>Calibri</vt:lpstr>
      <vt:lpstr>Times New Roman</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2016-01-15T00:46:00Z</dcterms:created>
  <dcterms:modified xsi:type="dcterms:W3CDTF">2023-01-16T21:24:34Z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74CD42990711436C9C10BBC4AE375340</vt:lpwstr>
  </property>
  <property fmtid="{D5CDD505-2E9C-101B-9397-08002B2CF9AE}" pid="3" name="KSOProductBuildVer">
    <vt:lpwstr>2052-11.1.0.11294</vt:lpwstr>
  </property>
  <property fmtid="{A09F084E-AD41-489F-8076-AA5BE3082BCA}" pid="100">
    <vt:ui4>5</vt:ui4>
  </property>
  <property fmtid="{64440492-4C8B-11D1-8B70-080036B11A03}" pid="11">
    <vt:lpwstr>www.2ppt.com-爱PPT提供资源下载</vt:lpwstr>
  </property>
</Properties>
</file>