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</p:sldMasterIdLst>
  <p:notesMasterIdLst>
    <p:notesMasterId r:id="rId23"/>
  </p:notesMasterIdLst>
  <p:handoutMasterIdLst>
    <p:handoutMasterId r:id="rId24"/>
  </p:handoutMasterIdLst>
  <p:sldIdLst>
    <p:sldId id="359" r:id="rId3"/>
    <p:sldId id="360" r:id="rId4"/>
    <p:sldId id="361" r:id="rId5"/>
    <p:sldId id="362" r:id="rId6"/>
    <p:sldId id="367" r:id="rId7"/>
    <p:sldId id="368" r:id="rId8"/>
    <p:sldId id="369" r:id="rId9"/>
    <p:sldId id="364" r:id="rId10"/>
    <p:sldId id="370" r:id="rId11"/>
    <p:sldId id="371" r:id="rId12"/>
    <p:sldId id="372" r:id="rId13"/>
    <p:sldId id="365" r:id="rId14"/>
    <p:sldId id="373" r:id="rId15"/>
    <p:sldId id="374" r:id="rId16"/>
    <p:sldId id="375" r:id="rId17"/>
    <p:sldId id="366" r:id="rId18"/>
    <p:sldId id="376" r:id="rId19"/>
    <p:sldId id="377" r:id="rId20"/>
    <p:sldId id="378" r:id="rId21"/>
    <p:sldId id="363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5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0"/>
    <p:restoredTop sz="96271"/>
  </p:normalViewPr>
  <p:slideViewPr>
    <p:cSldViewPr snapToGrid="0" snapToObjects="1">
      <p:cViewPr>
        <p:scale>
          <a:sx n="75" d="100"/>
          <a:sy n="75" d="100"/>
        </p:scale>
        <p:origin x="-2202" y="-9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3100"/>
            <a:ext cx="12192000" cy="595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 descr="51miz-E1043585-BC60461C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-71755" y="0"/>
            <a:ext cx="1023620" cy="112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82104" y="6407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9201" cy="10800"/>
            </a:xfrm>
            <a:prstGeom prst="rect">
              <a:avLst/>
            </a:prstGeom>
            <a:solidFill>
              <a:srgbClr val="B5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 descr="51miz-E937105-FEAA529C"/>
            <p:cNvPicPr>
              <a:picLocks noChangeAspect="1"/>
            </p:cNvPicPr>
            <p:nvPr/>
          </p:nvPicPr>
          <p:blipFill>
            <a:blip r:embed="rId4">
              <a:lum bright="-24000"/>
            </a:blip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5327376" y="4651513"/>
            <a:ext cx="5052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节日促销活动策划</a:t>
            </a:r>
            <a:r>
              <a:rPr kumimoji="1" lang="en-US" altLang="zh-CN" sz="32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PPT</a:t>
            </a:r>
            <a:r>
              <a:rPr kumimoji="1" lang="zh-CN" altLang="en-US" sz="32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模板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5395591" y="5249541"/>
            <a:ext cx="4890052" cy="0"/>
          </a:xfrm>
          <a:prstGeom prst="line">
            <a:avLst/>
          </a:prstGeom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5395591" y="4606811"/>
            <a:ext cx="4890052" cy="0"/>
          </a:xfrm>
          <a:prstGeom prst="line">
            <a:avLst/>
          </a:prstGeom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27377" y="5333431"/>
            <a:ext cx="505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771900" y="-2510155"/>
            <a:ext cx="12385675" cy="8909050"/>
            <a:chOff x="5940" y="-3953"/>
            <a:chExt cx="19505" cy="14030"/>
          </a:xfrm>
        </p:grpSpPr>
        <p:pic>
          <p:nvPicPr>
            <p:cNvPr id="13" name="图片 12" descr="51miz-E865793-81593054"/>
            <p:cNvPicPr>
              <a:picLocks noChangeAspect="1"/>
            </p:cNvPicPr>
            <p:nvPr/>
          </p:nvPicPr>
          <p:blipFill>
            <a:blip r:embed="rId5" cstate="screen"/>
            <a:srcRect b="-1077"/>
            <a:stretch>
              <a:fillRect/>
            </a:stretch>
          </p:blipFill>
          <p:spPr>
            <a:xfrm rot="20940000">
              <a:off x="11833" y="-3953"/>
              <a:ext cx="13613" cy="14031"/>
            </a:xfrm>
            <a:prstGeom prst="rect">
              <a:avLst/>
            </a:prstGeom>
          </p:spPr>
        </p:pic>
        <p:pic>
          <p:nvPicPr>
            <p:cNvPr id="14" name="图片 13" descr="51miz-E865793-8159305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940" y="-2687"/>
              <a:ext cx="7827" cy="8706"/>
            </a:xfrm>
            <a:prstGeom prst="rect">
              <a:avLst/>
            </a:prstGeom>
          </p:spPr>
        </p:pic>
      </p:grpSp>
      <p:pic>
        <p:nvPicPr>
          <p:cNvPr id="20" name="图片 19" descr="元宵节---字体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454660" y="-1000125"/>
            <a:ext cx="6704965" cy="1005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优惠政策说明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7285" y="2107060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16490" y="4087572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40726" y="2112066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09931" y="4072258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2529624"/>
            <a:ext cx="25806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单击此处添加内容，内容要与标题相符，可以直接复制粘贴，要选择有用的关键词录入。单击此处添加内容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4850" y="4482801"/>
            <a:ext cx="25806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单击此处添加内容，内容要与标题相符，可以直接复制粘贴，要选择有用的关键词录入。单击此处添加内容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38404" y="2522107"/>
            <a:ext cx="25806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单击此处添加内容，内容要与标题相符，可以直接复制粘贴，要选择有用的关键词录入。单击此处添加内容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38404" y="4441590"/>
            <a:ext cx="25806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单击此处添加内容，内容要与标题相符，可以直接复制粘贴，要选择有用的关键词录入。单击此处添加内容</a:t>
            </a:r>
          </a:p>
        </p:txBody>
      </p:sp>
      <p:pic>
        <p:nvPicPr>
          <p:cNvPr id="11" name="图片 10" descr="51miz-E1079554-9B50DCF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5085" y="1726565"/>
            <a:ext cx="4283710" cy="406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优惠政策说明</a:t>
            </a:r>
          </a:p>
        </p:txBody>
      </p:sp>
      <p:sp>
        <p:nvSpPr>
          <p:cNvPr id="3" name="TextBox 33"/>
          <p:cNvSpPr txBox="1"/>
          <p:nvPr/>
        </p:nvSpPr>
        <p:spPr>
          <a:xfrm>
            <a:off x="5783231" y="2103800"/>
            <a:ext cx="486336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点击输入您的文字内容或复制粘贴具体文本、用简明扼要的文字说明此项内容，精准的词汇表达胜过长篇大论的文字表述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6295404" y="1580764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5672741" y="1552519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33"/>
          <p:cNvSpPr txBox="1"/>
          <p:nvPr/>
        </p:nvSpPr>
        <p:spPr>
          <a:xfrm>
            <a:off x="5783231" y="3692859"/>
            <a:ext cx="486336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点击输入您的文字内容或复制粘贴具体文本、用简明扼要的文字说明此项内容，精准的词汇表达胜过长篇大论的文字表述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6295404" y="3169823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5672741" y="3141578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5842737" y="5394461"/>
            <a:ext cx="486336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点击输入您的文字内容或复制粘贴具体文本、用简明扼要的文字说明此项内容，精准的词汇表达胜过长篇大论的文字表述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95404" y="4871424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2741" y="4843179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 descr="51miz-E1099916-26530E1C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85725" y="826770"/>
            <a:ext cx="5758180" cy="575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201" cy="10800"/>
            </a:xfrm>
            <a:prstGeom prst="rect">
              <a:avLst/>
            </a:prstGeom>
            <a:solidFill>
              <a:srgbClr val="B5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 descr="51miz-E937105-FEAA529C"/>
            <p:cNvPicPr>
              <a:picLocks noChangeAspect="1"/>
            </p:cNvPicPr>
            <p:nvPr/>
          </p:nvPicPr>
          <p:blipFill>
            <a:blip r:embed="rId4">
              <a:lum bright="-24000"/>
            </a:blip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771900" y="-2510155"/>
            <a:ext cx="12385675" cy="8909050"/>
            <a:chOff x="5940" y="-3953"/>
            <a:chExt cx="19505" cy="14030"/>
          </a:xfrm>
        </p:grpSpPr>
        <p:pic>
          <p:nvPicPr>
            <p:cNvPr id="13" name="图片 12" descr="51miz-E865793-81593054"/>
            <p:cNvPicPr>
              <a:picLocks noChangeAspect="1"/>
            </p:cNvPicPr>
            <p:nvPr/>
          </p:nvPicPr>
          <p:blipFill>
            <a:blip r:embed="rId5" cstate="screen"/>
            <a:srcRect b="-1077"/>
            <a:stretch>
              <a:fillRect/>
            </a:stretch>
          </p:blipFill>
          <p:spPr>
            <a:xfrm rot="20940000">
              <a:off x="11833" y="-3953"/>
              <a:ext cx="13613" cy="14031"/>
            </a:xfrm>
            <a:prstGeom prst="rect">
              <a:avLst/>
            </a:prstGeom>
          </p:spPr>
        </p:pic>
        <p:pic>
          <p:nvPicPr>
            <p:cNvPr id="14" name="图片 13" descr="51miz-E865793-8159305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940" y="-2687"/>
              <a:ext cx="7827" cy="870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45704" y="2385391"/>
            <a:ext cx="178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</a:t>
            </a:r>
            <a:r>
              <a:rPr kumimoji="1" lang="zh-CN" altLang="en-US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  <a:endParaRPr kumimoji="1" lang="zh-CN" altLang="en-US" sz="320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0" y="2970166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满减抽奖活动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9200" y="4078162"/>
            <a:ext cx="538038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满减抽奖活动</a:t>
            </a:r>
          </a:p>
        </p:txBody>
      </p:sp>
      <p:sp>
        <p:nvSpPr>
          <p:cNvPr id="3" name="六边形 2"/>
          <p:cNvSpPr/>
          <p:nvPr/>
        </p:nvSpPr>
        <p:spPr>
          <a:xfrm rot="5400000">
            <a:off x="1271402" y="2033030"/>
            <a:ext cx="900410" cy="776214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Oval 9"/>
          <p:cNvSpPr/>
          <p:nvPr/>
        </p:nvSpPr>
        <p:spPr>
          <a:xfrm>
            <a:off x="1530490" y="2230307"/>
            <a:ext cx="382235" cy="381658"/>
          </a:xfrm>
          <a:custGeom>
            <a:avLst/>
            <a:gdLst>
              <a:gd name="T0" fmla="*/ 3060 w 6120"/>
              <a:gd name="T1" fmla="*/ 0 h 6120"/>
              <a:gd name="T2" fmla="*/ 0 w 6120"/>
              <a:gd name="T3" fmla="*/ 3060 h 6120"/>
              <a:gd name="T4" fmla="*/ 3060 w 6120"/>
              <a:gd name="T5" fmla="*/ 6120 h 6120"/>
              <a:gd name="T6" fmla="*/ 6120 w 6120"/>
              <a:gd name="T7" fmla="*/ 3060 h 6120"/>
              <a:gd name="T8" fmla="*/ 3060 w 6120"/>
              <a:gd name="T9" fmla="*/ 0 h 6120"/>
              <a:gd name="T10" fmla="*/ 4635 w 6120"/>
              <a:gd name="T11" fmla="*/ 4862 h 6120"/>
              <a:gd name="T12" fmla="*/ 3060 w 6120"/>
              <a:gd name="T13" fmla="*/ 5453 h 6120"/>
              <a:gd name="T14" fmla="*/ 1486 w 6120"/>
              <a:gd name="T15" fmla="*/ 4862 h 6120"/>
              <a:gd name="T16" fmla="*/ 1416 w 6120"/>
              <a:gd name="T17" fmla="*/ 4655 h 6120"/>
              <a:gd name="T18" fmla="*/ 2632 w 6120"/>
              <a:gd name="T19" fmla="*/ 3147 h 6120"/>
              <a:gd name="T20" fmla="*/ 2107 w 6120"/>
              <a:gd name="T21" fmla="*/ 2147 h 6120"/>
              <a:gd name="T22" fmla="*/ 3060 w 6120"/>
              <a:gd name="T23" fmla="*/ 1027 h 6120"/>
              <a:gd name="T24" fmla="*/ 4013 w 6120"/>
              <a:gd name="T25" fmla="*/ 2147 h 6120"/>
              <a:gd name="T26" fmla="*/ 3488 w 6120"/>
              <a:gd name="T27" fmla="*/ 3147 h 6120"/>
              <a:gd name="T28" fmla="*/ 4705 w 6120"/>
              <a:gd name="T29" fmla="*/ 4654 h 6120"/>
              <a:gd name="T30" fmla="*/ 4635 w 6120"/>
              <a:gd name="T31" fmla="*/ 4862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20" h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1271402" y="3473909"/>
            <a:ext cx="900410" cy="776214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23"/>
          <p:cNvSpPr/>
          <p:nvPr/>
        </p:nvSpPr>
        <p:spPr>
          <a:xfrm>
            <a:off x="1530490" y="3704422"/>
            <a:ext cx="382235" cy="315186"/>
          </a:xfrm>
          <a:custGeom>
            <a:avLst/>
            <a:gdLst>
              <a:gd name="connsiteX0" fmla="*/ 307902 w 606227"/>
              <a:gd name="connsiteY0" fmla="*/ 194055 h 499886"/>
              <a:gd name="connsiteX1" fmla="*/ 419305 w 606227"/>
              <a:gd name="connsiteY1" fmla="*/ 242224 h 499886"/>
              <a:gd name="connsiteX2" fmla="*/ 460955 w 606227"/>
              <a:gd name="connsiteY2" fmla="*/ 343954 h 499886"/>
              <a:gd name="connsiteX3" fmla="*/ 517800 w 606227"/>
              <a:gd name="connsiteY3" fmla="*/ 323297 h 499886"/>
              <a:gd name="connsiteX4" fmla="*/ 606227 w 606227"/>
              <a:gd name="connsiteY4" fmla="*/ 411592 h 499886"/>
              <a:gd name="connsiteX5" fmla="*/ 517800 w 606227"/>
              <a:gd name="connsiteY5" fmla="*/ 499886 h 499886"/>
              <a:gd name="connsiteX6" fmla="*/ 314493 w 606227"/>
              <a:gd name="connsiteY6" fmla="*/ 499886 h 499886"/>
              <a:gd name="connsiteX7" fmla="*/ 307902 w 606227"/>
              <a:gd name="connsiteY7" fmla="*/ 499886 h 499886"/>
              <a:gd name="connsiteX8" fmla="*/ 162629 w 606227"/>
              <a:gd name="connsiteY8" fmla="*/ 499886 h 499886"/>
              <a:gd name="connsiteX9" fmla="*/ 108530 w 606227"/>
              <a:gd name="connsiteY9" fmla="*/ 445867 h 499886"/>
              <a:gd name="connsiteX10" fmla="*/ 161439 w 606227"/>
              <a:gd name="connsiteY10" fmla="*/ 391849 h 499886"/>
              <a:gd name="connsiteX11" fmla="*/ 154757 w 606227"/>
              <a:gd name="connsiteY11" fmla="*/ 346970 h 499886"/>
              <a:gd name="connsiteX12" fmla="*/ 175994 w 606227"/>
              <a:gd name="connsiteY12" fmla="*/ 269279 h 499886"/>
              <a:gd name="connsiteX13" fmla="*/ 307902 w 606227"/>
              <a:gd name="connsiteY13" fmla="*/ 194055 h 499886"/>
              <a:gd name="connsiteX14" fmla="*/ 175457 w 606227"/>
              <a:gd name="connsiteY14" fmla="*/ 0 h 499886"/>
              <a:gd name="connsiteX15" fmla="*/ 310277 w 606227"/>
              <a:gd name="connsiteY15" fmla="*/ 131897 h 499886"/>
              <a:gd name="connsiteX16" fmla="*/ 360342 w 606227"/>
              <a:gd name="connsiteY16" fmla="*/ 113707 h 499886"/>
              <a:gd name="connsiteX17" fmla="*/ 438140 w 606227"/>
              <a:gd name="connsiteY17" fmla="*/ 191493 h 499886"/>
              <a:gd name="connsiteX18" fmla="*/ 428530 w 606227"/>
              <a:gd name="connsiteY18" fmla="*/ 228969 h 499886"/>
              <a:gd name="connsiteX19" fmla="*/ 426241 w 606227"/>
              <a:gd name="connsiteY19" fmla="*/ 226592 h 499886"/>
              <a:gd name="connsiteX20" fmla="*/ 307805 w 606227"/>
              <a:gd name="connsiteY20" fmla="*/ 178239 h 499886"/>
              <a:gd name="connsiteX21" fmla="*/ 157884 w 606227"/>
              <a:gd name="connsiteY21" fmla="*/ 269278 h 499886"/>
              <a:gd name="connsiteX22" fmla="*/ 47686 w 606227"/>
              <a:gd name="connsiteY22" fmla="*/ 269278 h 499886"/>
              <a:gd name="connsiteX23" fmla="*/ 0 w 606227"/>
              <a:gd name="connsiteY23" fmla="*/ 221656 h 499886"/>
              <a:gd name="connsiteX24" fmla="*/ 46587 w 606227"/>
              <a:gd name="connsiteY24" fmla="*/ 174126 h 499886"/>
              <a:gd name="connsiteX25" fmla="*/ 40638 w 606227"/>
              <a:gd name="connsiteY25" fmla="*/ 134639 h 499886"/>
              <a:gd name="connsiteX26" fmla="*/ 175457 w 606227"/>
              <a:gd name="connsiteY26" fmla="*/ 0 h 4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6227" h="499886">
                <a:moveTo>
                  <a:pt x="307902" y="194055"/>
                </a:moveTo>
                <a:cubicBezTo>
                  <a:pt x="351840" y="194055"/>
                  <a:pt x="391385" y="212610"/>
                  <a:pt x="419305" y="242224"/>
                </a:cubicBezTo>
                <a:cubicBezTo>
                  <a:pt x="444478" y="268913"/>
                  <a:pt x="460131" y="304560"/>
                  <a:pt x="460955" y="343954"/>
                </a:cubicBezTo>
                <a:cubicBezTo>
                  <a:pt x="476333" y="331067"/>
                  <a:pt x="496106" y="323297"/>
                  <a:pt x="517800" y="323297"/>
                </a:cubicBezTo>
                <a:cubicBezTo>
                  <a:pt x="566591" y="323297"/>
                  <a:pt x="606227" y="362783"/>
                  <a:pt x="606227" y="411592"/>
                </a:cubicBezTo>
                <a:cubicBezTo>
                  <a:pt x="606227" y="460400"/>
                  <a:pt x="566591" y="499886"/>
                  <a:pt x="517800" y="499886"/>
                </a:cubicBezTo>
                <a:lnTo>
                  <a:pt x="314493" y="499886"/>
                </a:lnTo>
                <a:lnTo>
                  <a:pt x="307902" y="499886"/>
                </a:lnTo>
                <a:lnTo>
                  <a:pt x="162629" y="499886"/>
                </a:lnTo>
                <a:cubicBezTo>
                  <a:pt x="132788" y="499886"/>
                  <a:pt x="108530" y="475664"/>
                  <a:pt x="108530" y="445867"/>
                </a:cubicBezTo>
                <a:cubicBezTo>
                  <a:pt x="108530" y="416436"/>
                  <a:pt x="132147" y="392489"/>
                  <a:pt x="161439" y="391849"/>
                </a:cubicBezTo>
                <a:cubicBezTo>
                  <a:pt x="157046" y="377682"/>
                  <a:pt x="154757" y="362600"/>
                  <a:pt x="154757" y="346970"/>
                </a:cubicBezTo>
                <a:cubicBezTo>
                  <a:pt x="154757" y="318636"/>
                  <a:pt x="162538" y="292038"/>
                  <a:pt x="175994" y="269279"/>
                </a:cubicBezTo>
                <a:cubicBezTo>
                  <a:pt x="202632" y="224309"/>
                  <a:pt x="251697" y="194055"/>
                  <a:pt x="307902" y="194055"/>
                </a:cubicBezTo>
                <a:close/>
                <a:moveTo>
                  <a:pt x="175457" y="0"/>
                </a:moveTo>
                <a:cubicBezTo>
                  <a:pt x="249045" y="0"/>
                  <a:pt x="308812" y="58773"/>
                  <a:pt x="310277" y="131897"/>
                </a:cubicBezTo>
                <a:cubicBezTo>
                  <a:pt x="323823" y="120563"/>
                  <a:pt x="341213" y="113707"/>
                  <a:pt x="360342" y="113707"/>
                </a:cubicBezTo>
                <a:cubicBezTo>
                  <a:pt x="403268" y="113707"/>
                  <a:pt x="438140" y="148532"/>
                  <a:pt x="438140" y="191493"/>
                </a:cubicBezTo>
                <a:cubicBezTo>
                  <a:pt x="438140" y="205112"/>
                  <a:pt x="434662" y="217817"/>
                  <a:pt x="428530" y="228969"/>
                </a:cubicBezTo>
                <a:cubicBezTo>
                  <a:pt x="427797" y="228146"/>
                  <a:pt x="426974" y="227323"/>
                  <a:pt x="426241" y="226592"/>
                </a:cubicBezTo>
                <a:cubicBezTo>
                  <a:pt x="394390" y="195423"/>
                  <a:pt x="352379" y="178239"/>
                  <a:pt x="307805" y="178239"/>
                </a:cubicBezTo>
                <a:cubicBezTo>
                  <a:pt x="242730" y="178239"/>
                  <a:pt x="186166" y="215258"/>
                  <a:pt x="157884" y="269278"/>
                </a:cubicBezTo>
                <a:lnTo>
                  <a:pt x="47686" y="269278"/>
                </a:lnTo>
                <a:cubicBezTo>
                  <a:pt x="21326" y="269278"/>
                  <a:pt x="0" y="247981"/>
                  <a:pt x="0" y="221656"/>
                </a:cubicBezTo>
                <a:cubicBezTo>
                  <a:pt x="0" y="195789"/>
                  <a:pt x="20777" y="174674"/>
                  <a:pt x="46587" y="174126"/>
                </a:cubicBezTo>
                <a:cubicBezTo>
                  <a:pt x="42743" y="161603"/>
                  <a:pt x="40638" y="148350"/>
                  <a:pt x="40638" y="134639"/>
                </a:cubicBezTo>
                <a:cubicBezTo>
                  <a:pt x="40638" y="60236"/>
                  <a:pt x="101046" y="0"/>
                  <a:pt x="1754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 rot="5400000">
            <a:off x="1271402" y="4914788"/>
            <a:ext cx="900410" cy="776214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30"/>
          <p:cNvSpPr/>
          <p:nvPr/>
        </p:nvSpPr>
        <p:spPr>
          <a:xfrm>
            <a:off x="1538158" y="5111777"/>
            <a:ext cx="366897" cy="38223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2376" h="606722">
                <a:moveTo>
                  <a:pt x="0" y="404481"/>
                </a:moveTo>
                <a:lnTo>
                  <a:pt x="76012" y="404481"/>
                </a:lnTo>
                <a:lnTo>
                  <a:pt x="76012" y="505601"/>
                </a:lnTo>
                <a:cubicBezTo>
                  <a:pt x="76012" y="519552"/>
                  <a:pt x="87316" y="530837"/>
                  <a:pt x="101291" y="530837"/>
                </a:cubicBezTo>
                <a:cubicBezTo>
                  <a:pt x="115265" y="530837"/>
                  <a:pt x="126658" y="519552"/>
                  <a:pt x="126658" y="505601"/>
                </a:cubicBezTo>
                <a:lnTo>
                  <a:pt x="126658" y="404481"/>
                </a:lnTo>
                <a:lnTo>
                  <a:pt x="151936" y="404481"/>
                </a:lnTo>
                <a:lnTo>
                  <a:pt x="151936" y="505601"/>
                </a:lnTo>
                <a:cubicBezTo>
                  <a:pt x="151936" y="519552"/>
                  <a:pt x="163240" y="530837"/>
                  <a:pt x="177214" y="530837"/>
                </a:cubicBezTo>
                <a:cubicBezTo>
                  <a:pt x="191277" y="530837"/>
                  <a:pt x="202581" y="519552"/>
                  <a:pt x="202581" y="505601"/>
                </a:cubicBezTo>
                <a:lnTo>
                  <a:pt x="202581" y="404481"/>
                </a:lnTo>
                <a:lnTo>
                  <a:pt x="227859" y="404481"/>
                </a:lnTo>
                <a:lnTo>
                  <a:pt x="227859" y="505601"/>
                </a:lnTo>
                <a:cubicBezTo>
                  <a:pt x="227859" y="519552"/>
                  <a:pt x="239163" y="530837"/>
                  <a:pt x="253226" y="530837"/>
                </a:cubicBezTo>
                <a:cubicBezTo>
                  <a:pt x="267200" y="530837"/>
                  <a:pt x="278504" y="519552"/>
                  <a:pt x="278504" y="505601"/>
                </a:cubicBezTo>
                <a:lnTo>
                  <a:pt x="278504" y="404481"/>
                </a:lnTo>
                <a:lnTo>
                  <a:pt x="303872" y="404481"/>
                </a:lnTo>
                <a:lnTo>
                  <a:pt x="303872" y="505601"/>
                </a:lnTo>
                <a:cubicBezTo>
                  <a:pt x="303872" y="519552"/>
                  <a:pt x="315176" y="530837"/>
                  <a:pt x="329150" y="530837"/>
                </a:cubicBezTo>
                <a:cubicBezTo>
                  <a:pt x="343124" y="530837"/>
                  <a:pt x="354428" y="519552"/>
                  <a:pt x="354428" y="505601"/>
                </a:cubicBezTo>
                <a:lnTo>
                  <a:pt x="354428" y="404481"/>
                </a:lnTo>
                <a:lnTo>
                  <a:pt x="379795" y="404481"/>
                </a:lnTo>
                <a:lnTo>
                  <a:pt x="379795" y="505601"/>
                </a:lnTo>
                <a:cubicBezTo>
                  <a:pt x="379795" y="519552"/>
                  <a:pt x="391099" y="530837"/>
                  <a:pt x="405073" y="530837"/>
                </a:cubicBezTo>
                <a:cubicBezTo>
                  <a:pt x="419136" y="530837"/>
                  <a:pt x="430440" y="519552"/>
                  <a:pt x="430440" y="505601"/>
                </a:cubicBezTo>
                <a:lnTo>
                  <a:pt x="430440" y="404481"/>
                </a:lnTo>
                <a:lnTo>
                  <a:pt x="455718" y="404481"/>
                </a:lnTo>
                <a:lnTo>
                  <a:pt x="455718" y="505601"/>
                </a:lnTo>
                <a:cubicBezTo>
                  <a:pt x="455718" y="519552"/>
                  <a:pt x="467022" y="530837"/>
                  <a:pt x="481085" y="530837"/>
                </a:cubicBezTo>
                <a:cubicBezTo>
                  <a:pt x="495060" y="530837"/>
                  <a:pt x="506364" y="519552"/>
                  <a:pt x="506364" y="505601"/>
                </a:cubicBezTo>
                <a:lnTo>
                  <a:pt x="506364" y="404481"/>
                </a:lnTo>
                <a:lnTo>
                  <a:pt x="582376" y="404481"/>
                </a:lnTo>
                <a:lnTo>
                  <a:pt x="582376" y="581397"/>
                </a:lnTo>
                <a:cubicBezTo>
                  <a:pt x="582376" y="595348"/>
                  <a:pt x="570983" y="606722"/>
                  <a:pt x="557009" y="606722"/>
                </a:cubicBezTo>
                <a:lnTo>
                  <a:pt x="25367" y="606722"/>
                </a:lnTo>
                <a:cubicBezTo>
                  <a:pt x="11304" y="606722"/>
                  <a:pt x="0" y="595348"/>
                  <a:pt x="0" y="581397"/>
                </a:cubicBezTo>
                <a:close/>
                <a:moveTo>
                  <a:pt x="405086" y="0"/>
                </a:moveTo>
                <a:cubicBezTo>
                  <a:pt x="419149" y="0"/>
                  <a:pt x="430454" y="11287"/>
                  <a:pt x="430454" y="25239"/>
                </a:cubicBezTo>
                <a:cubicBezTo>
                  <a:pt x="430454" y="81051"/>
                  <a:pt x="384969" y="126375"/>
                  <a:pt x="329160" y="126375"/>
                </a:cubicBezTo>
                <a:cubicBezTo>
                  <a:pt x="310468" y="126375"/>
                  <a:pt x="294357" y="136595"/>
                  <a:pt x="285545" y="151704"/>
                </a:cubicBezTo>
                <a:lnTo>
                  <a:pt x="478074" y="151704"/>
                </a:lnTo>
                <a:cubicBezTo>
                  <a:pt x="535575" y="151704"/>
                  <a:pt x="582305" y="198361"/>
                  <a:pt x="582305" y="255772"/>
                </a:cubicBezTo>
                <a:lnTo>
                  <a:pt x="582305" y="353886"/>
                </a:lnTo>
                <a:lnTo>
                  <a:pt x="0" y="353886"/>
                </a:lnTo>
                <a:lnTo>
                  <a:pt x="0" y="255772"/>
                </a:lnTo>
                <a:cubicBezTo>
                  <a:pt x="0" y="198361"/>
                  <a:pt x="46819" y="151704"/>
                  <a:pt x="104320" y="151704"/>
                </a:cubicBezTo>
                <a:lnTo>
                  <a:pt x="231516" y="151704"/>
                </a:lnTo>
                <a:cubicBezTo>
                  <a:pt x="242820" y="108157"/>
                  <a:pt x="282073" y="75807"/>
                  <a:pt x="329160" y="75807"/>
                </a:cubicBezTo>
                <a:cubicBezTo>
                  <a:pt x="357109" y="75807"/>
                  <a:pt x="379807" y="53145"/>
                  <a:pt x="379807" y="25239"/>
                </a:cubicBezTo>
                <a:cubicBezTo>
                  <a:pt x="379807" y="11287"/>
                  <a:pt x="391111" y="0"/>
                  <a:pt x="4050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2424687" y="2319207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36136" y="1896455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1" name="TextBox 33"/>
          <p:cNvSpPr txBox="1"/>
          <p:nvPr/>
        </p:nvSpPr>
        <p:spPr>
          <a:xfrm>
            <a:off x="2450087" y="3792407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2461536" y="3369655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3" name="TextBox 33"/>
          <p:cNvSpPr txBox="1"/>
          <p:nvPr/>
        </p:nvSpPr>
        <p:spPr>
          <a:xfrm>
            <a:off x="2436136" y="5254876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447585" y="4832124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pic>
        <p:nvPicPr>
          <p:cNvPr id="15" name="图片 14" descr="51miz-E1080591-B595BF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7825" y="1445260"/>
            <a:ext cx="4833620" cy="4833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满减抽奖活动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74625" y="3398262"/>
            <a:ext cx="8636201" cy="540000"/>
            <a:chOff x="1774625" y="3398262"/>
            <a:chExt cx="8636201" cy="540000"/>
          </a:xfrm>
        </p:grpSpPr>
        <p:cxnSp>
          <p:nvCxnSpPr>
            <p:cNvPr id="4" name="直接连接符 32"/>
            <p:cNvCxnSpPr/>
            <p:nvPr/>
          </p:nvCxnSpPr>
          <p:spPr>
            <a:xfrm>
              <a:off x="1774625" y="3398262"/>
              <a:ext cx="0" cy="54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35"/>
            <p:cNvCxnSpPr/>
            <p:nvPr/>
          </p:nvCxnSpPr>
          <p:spPr>
            <a:xfrm>
              <a:off x="1774625" y="3668262"/>
              <a:ext cx="863620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33"/>
            <p:cNvCxnSpPr/>
            <p:nvPr/>
          </p:nvCxnSpPr>
          <p:spPr>
            <a:xfrm>
              <a:off x="10410826" y="3398262"/>
              <a:ext cx="0" cy="54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六边形 7"/>
          <p:cNvSpPr/>
          <p:nvPr/>
        </p:nvSpPr>
        <p:spPr>
          <a:xfrm rot="5400000">
            <a:off x="1324420" y="2334005"/>
            <a:ext cx="900410" cy="776214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Oval 7"/>
          <p:cNvSpPr/>
          <p:nvPr/>
        </p:nvSpPr>
        <p:spPr>
          <a:xfrm>
            <a:off x="1583508" y="2532183"/>
            <a:ext cx="382235" cy="379856"/>
          </a:xfrm>
          <a:custGeom>
            <a:avLst/>
            <a:gdLst>
              <a:gd name="connsiteX0" fmla="*/ 486711 w 593106"/>
              <a:gd name="connsiteY0" fmla="*/ 490288 h 589414"/>
              <a:gd name="connsiteX1" fmla="*/ 489292 w 593106"/>
              <a:gd name="connsiteY1" fmla="*/ 522070 h 589414"/>
              <a:gd name="connsiteX2" fmla="*/ 472086 w 593106"/>
              <a:gd name="connsiteY2" fmla="*/ 534955 h 589414"/>
              <a:gd name="connsiteX3" fmla="*/ 451438 w 593106"/>
              <a:gd name="connsiteY3" fmla="*/ 520352 h 589414"/>
              <a:gd name="connsiteX4" fmla="*/ 451438 w 593106"/>
              <a:gd name="connsiteY4" fmla="*/ 517775 h 589414"/>
              <a:gd name="connsiteX5" fmla="*/ 486711 w 593106"/>
              <a:gd name="connsiteY5" fmla="*/ 490288 h 589414"/>
              <a:gd name="connsiteX6" fmla="*/ 96792 w 593106"/>
              <a:gd name="connsiteY6" fmla="*/ 487634 h 589414"/>
              <a:gd name="connsiteX7" fmla="*/ 123450 w 593106"/>
              <a:gd name="connsiteY7" fmla="*/ 511688 h 589414"/>
              <a:gd name="connsiteX8" fmla="*/ 102811 w 593106"/>
              <a:gd name="connsiteY8" fmla="*/ 520279 h 589414"/>
              <a:gd name="connsiteX9" fmla="*/ 100231 w 593106"/>
              <a:gd name="connsiteY9" fmla="*/ 517702 h 589414"/>
              <a:gd name="connsiteX10" fmla="*/ 96792 w 593106"/>
              <a:gd name="connsiteY10" fmla="*/ 487634 h 589414"/>
              <a:gd name="connsiteX11" fmla="*/ 334303 w 593106"/>
              <a:gd name="connsiteY11" fmla="*/ 470443 h 589414"/>
              <a:gd name="connsiteX12" fmla="*/ 390271 w 593106"/>
              <a:gd name="connsiteY12" fmla="*/ 474744 h 589414"/>
              <a:gd name="connsiteX13" fmla="*/ 417825 w 593106"/>
              <a:gd name="connsiteY13" fmla="*/ 512587 h 589414"/>
              <a:gd name="connsiteX14" fmla="*/ 410936 w 593106"/>
              <a:gd name="connsiteY14" fmla="*/ 539249 h 589414"/>
              <a:gd name="connsiteX15" fmla="*/ 368745 w 593106"/>
              <a:gd name="connsiteY15" fmla="*/ 582252 h 589414"/>
              <a:gd name="connsiteX16" fmla="*/ 334303 w 593106"/>
              <a:gd name="connsiteY16" fmla="*/ 589133 h 589414"/>
              <a:gd name="connsiteX17" fmla="*/ 299861 w 593106"/>
              <a:gd name="connsiteY17" fmla="*/ 556450 h 589414"/>
              <a:gd name="connsiteX18" fmla="*/ 299861 w 593106"/>
              <a:gd name="connsiteY18" fmla="*/ 503986 h 589414"/>
              <a:gd name="connsiteX19" fmla="*/ 334303 w 593106"/>
              <a:gd name="connsiteY19" fmla="*/ 470443 h 589414"/>
              <a:gd name="connsiteX20" fmla="*/ 231018 w 593106"/>
              <a:gd name="connsiteY20" fmla="*/ 470443 h 589414"/>
              <a:gd name="connsiteX21" fmla="*/ 265461 w 593106"/>
              <a:gd name="connsiteY21" fmla="*/ 503982 h 589414"/>
              <a:gd name="connsiteX22" fmla="*/ 265461 w 593106"/>
              <a:gd name="connsiteY22" fmla="*/ 555580 h 589414"/>
              <a:gd name="connsiteX23" fmla="*/ 231018 w 593106"/>
              <a:gd name="connsiteY23" fmla="*/ 583959 h 589414"/>
              <a:gd name="connsiteX24" fmla="*/ 204325 w 593106"/>
              <a:gd name="connsiteY24" fmla="*/ 577080 h 589414"/>
              <a:gd name="connsiteX25" fmla="*/ 162994 w 593106"/>
              <a:gd name="connsiteY25" fmla="*/ 531501 h 589414"/>
              <a:gd name="connsiteX26" fmla="*/ 158688 w 593106"/>
              <a:gd name="connsiteY26" fmla="*/ 510862 h 589414"/>
              <a:gd name="connsiteX27" fmla="*/ 185382 w 593106"/>
              <a:gd name="connsiteY27" fmla="*/ 473883 h 589414"/>
              <a:gd name="connsiteX28" fmla="*/ 231018 w 593106"/>
              <a:gd name="connsiteY28" fmla="*/ 470443 h 589414"/>
              <a:gd name="connsiteX29" fmla="*/ 503923 w 593106"/>
              <a:gd name="connsiteY29" fmla="*/ 304486 h 589414"/>
              <a:gd name="connsiteX30" fmla="*/ 561622 w 593106"/>
              <a:gd name="connsiteY30" fmla="*/ 304486 h 589414"/>
              <a:gd name="connsiteX31" fmla="*/ 592624 w 593106"/>
              <a:gd name="connsiteY31" fmla="*/ 338891 h 589414"/>
              <a:gd name="connsiteX32" fmla="*/ 556455 w 593106"/>
              <a:gd name="connsiteY32" fmla="*/ 441247 h 589414"/>
              <a:gd name="connsiteX33" fmla="*/ 504785 w 593106"/>
              <a:gd name="connsiteY33" fmla="*/ 459310 h 589414"/>
              <a:gd name="connsiteX34" fmla="*/ 497895 w 593106"/>
              <a:gd name="connsiteY34" fmla="*/ 457590 h 589414"/>
              <a:gd name="connsiteX35" fmla="*/ 468615 w 593106"/>
              <a:gd name="connsiteY35" fmla="*/ 416303 h 589414"/>
              <a:gd name="connsiteX36" fmla="*/ 471199 w 593106"/>
              <a:gd name="connsiteY36" fmla="*/ 338891 h 589414"/>
              <a:gd name="connsiteX37" fmla="*/ 503923 w 593106"/>
              <a:gd name="connsiteY37" fmla="*/ 304486 h 589414"/>
              <a:gd name="connsiteX38" fmla="*/ 334297 w 593106"/>
              <a:gd name="connsiteY38" fmla="*/ 304486 h 589414"/>
              <a:gd name="connsiteX39" fmla="*/ 400585 w 593106"/>
              <a:gd name="connsiteY39" fmla="*/ 304486 h 589414"/>
              <a:gd name="connsiteX40" fmla="*/ 436742 w 593106"/>
              <a:gd name="connsiteY40" fmla="*/ 338887 h 589414"/>
              <a:gd name="connsiteX41" fmla="*/ 434159 w 593106"/>
              <a:gd name="connsiteY41" fmla="*/ 410269 h 589414"/>
              <a:gd name="connsiteX42" fmla="*/ 396280 w 593106"/>
              <a:gd name="connsiteY42" fmla="*/ 440370 h 589414"/>
              <a:gd name="connsiteX43" fmla="*/ 334297 w 593106"/>
              <a:gd name="connsiteY43" fmla="*/ 436070 h 589414"/>
              <a:gd name="connsiteX44" fmla="*/ 299861 w 593106"/>
              <a:gd name="connsiteY44" fmla="*/ 400809 h 589414"/>
              <a:gd name="connsiteX45" fmla="*/ 299861 w 593106"/>
              <a:gd name="connsiteY45" fmla="*/ 338887 h 589414"/>
              <a:gd name="connsiteX46" fmla="*/ 334297 w 593106"/>
              <a:gd name="connsiteY46" fmla="*/ 304486 h 589414"/>
              <a:gd name="connsiteX47" fmla="*/ 175089 w 593106"/>
              <a:gd name="connsiteY47" fmla="*/ 304486 h 589414"/>
              <a:gd name="connsiteX48" fmla="*/ 231033 w 593106"/>
              <a:gd name="connsiteY48" fmla="*/ 304486 h 589414"/>
              <a:gd name="connsiteX49" fmla="*/ 265460 w 593106"/>
              <a:gd name="connsiteY49" fmla="*/ 338895 h 589414"/>
              <a:gd name="connsiteX50" fmla="*/ 265460 w 593106"/>
              <a:gd name="connsiteY50" fmla="*/ 400830 h 589414"/>
              <a:gd name="connsiteX51" fmla="*/ 231033 w 593106"/>
              <a:gd name="connsiteY51" fmla="*/ 436099 h 589414"/>
              <a:gd name="connsiteX52" fmla="*/ 179393 w 593106"/>
              <a:gd name="connsiteY52" fmla="*/ 439540 h 589414"/>
              <a:gd name="connsiteX53" fmla="*/ 141523 w 593106"/>
              <a:gd name="connsiteY53" fmla="*/ 409433 h 589414"/>
              <a:gd name="connsiteX54" fmla="*/ 138941 w 593106"/>
              <a:gd name="connsiteY54" fmla="*/ 338895 h 589414"/>
              <a:gd name="connsiteX55" fmla="*/ 175089 w 593106"/>
              <a:gd name="connsiteY55" fmla="*/ 304486 h 589414"/>
              <a:gd name="connsiteX56" fmla="*/ 31285 w 593106"/>
              <a:gd name="connsiteY56" fmla="*/ 304486 h 589414"/>
              <a:gd name="connsiteX57" fmla="*/ 72605 w 593106"/>
              <a:gd name="connsiteY57" fmla="*/ 304486 h 589414"/>
              <a:gd name="connsiteX58" fmla="*/ 105316 w 593106"/>
              <a:gd name="connsiteY58" fmla="*/ 338895 h 589414"/>
              <a:gd name="connsiteX59" fmla="*/ 107898 w 593106"/>
              <a:gd name="connsiteY59" fmla="*/ 414595 h 589414"/>
              <a:gd name="connsiteX60" fmla="*/ 82074 w 593106"/>
              <a:gd name="connsiteY60" fmla="*/ 455887 h 589414"/>
              <a:gd name="connsiteX61" fmla="*/ 33868 w 593106"/>
              <a:gd name="connsiteY61" fmla="*/ 436101 h 589414"/>
              <a:gd name="connsiteX62" fmla="*/ 296 w 593106"/>
              <a:gd name="connsiteY62" fmla="*/ 338895 h 589414"/>
              <a:gd name="connsiteX63" fmla="*/ 31285 w 593106"/>
              <a:gd name="connsiteY63" fmla="*/ 304486 h 589414"/>
              <a:gd name="connsiteX64" fmla="*/ 220702 w 593106"/>
              <a:gd name="connsiteY64" fmla="*/ 131682 h 589414"/>
              <a:gd name="connsiteX65" fmla="*/ 231031 w 593106"/>
              <a:gd name="connsiteY65" fmla="*/ 132542 h 589414"/>
              <a:gd name="connsiteX66" fmla="*/ 265461 w 593106"/>
              <a:gd name="connsiteY66" fmla="*/ 167787 h 589414"/>
              <a:gd name="connsiteX67" fmla="*/ 265461 w 593106"/>
              <a:gd name="connsiteY67" fmla="*/ 235699 h 589414"/>
              <a:gd name="connsiteX68" fmla="*/ 231031 w 593106"/>
              <a:gd name="connsiteY68" fmla="*/ 270085 h 589414"/>
              <a:gd name="connsiteX69" fmla="*/ 178525 w 593106"/>
              <a:gd name="connsiteY69" fmla="*/ 270085 h 589414"/>
              <a:gd name="connsiteX70" fmla="*/ 150121 w 593106"/>
              <a:gd name="connsiteY70" fmla="*/ 236559 h 589414"/>
              <a:gd name="connsiteX71" fmla="*/ 172500 w 593106"/>
              <a:gd name="connsiteY71" fmla="*/ 160910 h 589414"/>
              <a:gd name="connsiteX72" fmla="*/ 220702 w 593106"/>
              <a:gd name="connsiteY72" fmla="*/ 131682 h 589414"/>
              <a:gd name="connsiteX73" fmla="*/ 353254 w 593106"/>
              <a:gd name="connsiteY73" fmla="*/ 130853 h 589414"/>
              <a:gd name="connsiteX74" fmla="*/ 401479 w 593106"/>
              <a:gd name="connsiteY74" fmla="*/ 160075 h 589414"/>
              <a:gd name="connsiteX75" fmla="*/ 424731 w 593106"/>
              <a:gd name="connsiteY75" fmla="*/ 236566 h 589414"/>
              <a:gd name="connsiteX76" fmla="*/ 396312 w 593106"/>
              <a:gd name="connsiteY76" fmla="*/ 270085 h 589414"/>
              <a:gd name="connsiteX77" fmla="*/ 334308 w 593106"/>
              <a:gd name="connsiteY77" fmla="*/ 270085 h 589414"/>
              <a:gd name="connsiteX78" fmla="*/ 299861 w 593106"/>
              <a:gd name="connsiteY78" fmla="*/ 235707 h 589414"/>
              <a:gd name="connsiteX79" fmla="*/ 299861 w 593106"/>
              <a:gd name="connsiteY79" fmla="*/ 167810 h 589414"/>
              <a:gd name="connsiteX80" fmla="*/ 334308 w 593106"/>
              <a:gd name="connsiteY80" fmla="*/ 132572 h 589414"/>
              <a:gd name="connsiteX81" fmla="*/ 353254 w 593106"/>
              <a:gd name="connsiteY81" fmla="*/ 130853 h 589414"/>
              <a:gd name="connsiteX82" fmla="*/ 95050 w 593106"/>
              <a:gd name="connsiteY82" fmla="*/ 115364 h 589414"/>
              <a:gd name="connsiteX83" fmla="*/ 118283 w 593106"/>
              <a:gd name="connsiteY83" fmla="*/ 120521 h 589414"/>
              <a:gd name="connsiteX84" fmla="*/ 138933 w 593106"/>
              <a:gd name="connsiteY84" fmla="*/ 157482 h 589414"/>
              <a:gd name="connsiteX85" fmla="*/ 116562 w 593106"/>
              <a:gd name="connsiteY85" fmla="*/ 236561 h 589414"/>
              <a:gd name="connsiteX86" fmla="*/ 76121 w 593106"/>
              <a:gd name="connsiteY86" fmla="*/ 270084 h 589414"/>
              <a:gd name="connsiteX87" fmla="*/ 32238 w 593106"/>
              <a:gd name="connsiteY87" fmla="*/ 270084 h 589414"/>
              <a:gd name="connsiteX88" fmla="*/ 2122 w 593106"/>
              <a:gd name="connsiteY88" fmla="*/ 236561 h 589414"/>
              <a:gd name="connsiteX89" fmla="*/ 41703 w 593106"/>
              <a:gd name="connsiteY89" fmla="*/ 134274 h 589414"/>
              <a:gd name="connsiteX90" fmla="*/ 95050 w 593106"/>
              <a:gd name="connsiteY90" fmla="*/ 115364 h 589414"/>
              <a:gd name="connsiteX91" fmla="*/ 495327 w 593106"/>
              <a:gd name="connsiteY91" fmla="*/ 111081 h 589414"/>
              <a:gd name="connsiteX92" fmla="*/ 548729 w 593106"/>
              <a:gd name="connsiteY92" fmla="*/ 129130 h 589414"/>
              <a:gd name="connsiteX93" fmla="*/ 591795 w 593106"/>
              <a:gd name="connsiteY93" fmla="*/ 236565 h 589414"/>
              <a:gd name="connsiteX94" fmla="*/ 561649 w 593106"/>
              <a:gd name="connsiteY94" fmla="*/ 270085 h 589414"/>
              <a:gd name="connsiteX95" fmla="*/ 500495 w 593106"/>
              <a:gd name="connsiteY95" fmla="*/ 270085 h 589414"/>
              <a:gd name="connsiteX96" fmla="*/ 460013 w 593106"/>
              <a:gd name="connsiteY96" fmla="*/ 236565 h 589414"/>
              <a:gd name="connsiteX97" fmla="*/ 436758 w 593106"/>
              <a:gd name="connsiteY97" fmla="*/ 156634 h 589414"/>
              <a:gd name="connsiteX98" fmla="*/ 457429 w 593106"/>
              <a:gd name="connsiteY98" fmla="*/ 119676 h 589414"/>
              <a:gd name="connsiteX99" fmla="*/ 495327 w 593106"/>
              <a:gd name="connsiteY99" fmla="*/ 111081 h 589414"/>
              <a:gd name="connsiteX100" fmla="*/ 258364 w 593106"/>
              <a:gd name="connsiteY100" fmla="*/ 35758 h 589414"/>
              <a:gd name="connsiteX101" fmla="*/ 265460 w 593106"/>
              <a:gd name="connsiteY101" fmla="*/ 52636 h 589414"/>
              <a:gd name="connsiteX102" fmla="*/ 265460 w 593106"/>
              <a:gd name="connsiteY102" fmla="*/ 64677 h 589414"/>
              <a:gd name="connsiteX103" fmla="*/ 234495 w 593106"/>
              <a:gd name="connsiteY103" fmla="*/ 98218 h 589414"/>
              <a:gd name="connsiteX104" fmla="*/ 223314 w 593106"/>
              <a:gd name="connsiteY104" fmla="*/ 67257 h 589414"/>
              <a:gd name="connsiteX105" fmla="*/ 242237 w 593106"/>
              <a:gd name="connsiteY105" fmla="*/ 44036 h 589414"/>
              <a:gd name="connsiteX106" fmla="*/ 258364 w 593106"/>
              <a:gd name="connsiteY106" fmla="*/ 35758 h 589414"/>
              <a:gd name="connsiteX107" fmla="*/ 307077 w 593106"/>
              <a:gd name="connsiteY107" fmla="*/ 24998 h 589414"/>
              <a:gd name="connsiteX108" fmla="*/ 323985 w 593106"/>
              <a:gd name="connsiteY108" fmla="*/ 32847 h 589414"/>
              <a:gd name="connsiteX109" fmla="*/ 350693 w 593106"/>
              <a:gd name="connsiteY109" fmla="*/ 67253 h 589414"/>
              <a:gd name="connsiteX110" fmla="*/ 335185 w 593106"/>
              <a:gd name="connsiteY110" fmla="*/ 97358 h 589414"/>
              <a:gd name="connsiteX111" fmla="*/ 334323 w 593106"/>
              <a:gd name="connsiteY111" fmla="*/ 98218 h 589414"/>
              <a:gd name="connsiteX112" fmla="*/ 299861 w 593106"/>
              <a:gd name="connsiteY112" fmla="*/ 64672 h 589414"/>
              <a:gd name="connsiteX113" fmla="*/ 299861 w 593106"/>
              <a:gd name="connsiteY113" fmla="*/ 42309 h 589414"/>
              <a:gd name="connsiteX114" fmla="*/ 307077 w 593106"/>
              <a:gd name="connsiteY114" fmla="*/ 24998 h 589414"/>
              <a:gd name="connsiteX115" fmla="*/ 204359 w 593106"/>
              <a:gd name="connsiteY115" fmla="*/ 7108 h 589414"/>
              <a:gd name="connsiteX116" fmla="*/ 215552 w 593106"/>
              <a:gd name="connsiteY116" fmla="*/ 24292 h 589414"/>
              <a:gd name="connsiteX117" fmla="*/ 186279 w 593106"/>
              <a:gd name="connsiteY117" fmla="*/ 63815 h 589414"/>
              <a:gd name="connsiteX118" fmla="*/ 134621 w 593106"/>
              <a:gd name="connsiteY118" fmla="*/ 88732 h 589414"/>
              <a:gd name="connsiteX119" fmla="*/ 120846 w 593106"/>
              <a:gd name="connsiteY119" fmla="*/ 86155 h 589414"/>
              <a:gd name="connsiteX120" fmla="*/ 113097 w 593106"/>
              <a:gd name="connsiteY120" fmla="*/ 55223 h 589414"/>
              <a:gd name="connsiteX121" fmla="*/ 204359 w 593106"/>
              <a:gd name="connsiteY121" fmla="*/ 7108 h 589414"/>
              <a:gd name="connsiteX122" fmla="*/ 368806 w 593106"/>
              <a:gd name="connsiteY122" fmla="*/ 1108 h 589414"/>
              <a:gd name="connsiteX123" fmla="*/ 475572 w 593106"/>
              <a:gd name="connsiteY123" fmla="*/ 51810 h 589414"/>
              <a:gd name="connsiteX124" fmla="*/ 468684 w 593106"/>
              <a:gd name="connsiteY124" fmla="*/ 81887 h 589414"/>
              <a:gd name="connsiteX125" fmla="*/ 441131 w 593106"/>
              <a:gd name="connsiteY125" fmla="*/ 87043 h 589414"/>
              <a:gd name="connsiteX126" fmla="*/ 389471 w 593106"/>
              <a:gd name="connsiteY126" fmla="*/ 62981 h 589414"/>
              <a:gd name="connsiteX127" fmla="*/ 358474 w 593106"/>
              <a:gd name="connsiteY127" fmla="*/ 20013 h 589414"/>
              <a:gd name="connsiteX128" fmla="*/ 368806 w 593106"/>
              <a:gd name="connsiteY128" fmla="*/ 1108 h 5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593106" h="589414">
                <a:moveTo>
                  <a:pt x="486711" y="490288"/>
                </a:moveTo>
                <a:cubicBezTo>
                  <a:pt x="502197" y="494583"/>
                  <a:pt x="503918" y="509185"/>
                  <a:pt x="489292" y="522070"/>
                </a:cubicBezTo>
                <a:cubicBezTo>
                  <a:pt x="483270" y="526365"/>
                  <a:pt x="477248" y="530660"/>
                  <a:pt x="472086" y="534955"/>
                </a:cubicBezTo>
                <a:cubicBezTo>
                  <a:pt x="456600" y="546121"/>
                  <a:pt x="447136" y="538391"/>
                  <a:pt x="451438" y="520352"/>
                </a:cubicBezTo>
                <a:cubicBezTo>
                  <a:pt x="451438" y="519493"/>
                  <a:pt x="451438" y="518634"/>
                  <a:pt x="451438" y="517775"/>
                </a:cubicBezTo>
                <a:cubicBezTo>
                  <a:pt x="455739" y="499737"/>
                  <a:pt x="471225" y="486852"/>
                  <a:pt x="486711" y="490288"/>
                </a:cubicBezTo>
                <a:close/>
                <a:moveTo>
                  <a:pt x="96792" y="487634"/>
                </a:moveTo>
                <a:cubicBezTo>
                  <a:pt x="107971" y="485056"/>
                  <a:pt x="120010" y="496224"/>
                  <a:pt x="123450" y="511688"/>
                </a:cubicBezTo>
                <a:cubicBezTo>
                  <a:pt x="126890" y="528011"/>
                  <a:pt x="117431" y="532306"/>
                  <a:pt x="102811" y="520279"/>
                </a:cubicBezTo>
                <a:cubicBezTo>
                  <a:pt x="101951" y="519420"/>
                  <a:pt x="101091" y="518561"/>
                  <a:pt x="100231" y="517702"/>
                </a:cubicBezTo>
                <a:cubicBezTo>
                  <a:pt x="85612" y="505674"/>
                  <a:pt x="84752" y="491070"/>
                  <a:pt x="96792" y="487634"/>
                </a:cubicBezTo>
                <a:close/>
                <a:moveTo>
                  <a:pt x="334303" y="470443"/>
                </a:moveTo>
                <a:cubicBezTo>
                  <a:pt x="354107" y="471303"/>
                  <a:pt x="373050" y="473024"/>
                  <a:pt x="390271" y="474744"/>
                </a:cubicBezTo>
                <a:cubicBezTo>
                  <a:pt x="409214" y="476464"/>
                  <a:pt x="422130" y="493665"/>
                  <a:pt x="417825" y="512587"/>
                </a:cubicBezTo>
                <a:cubicBezTo>
                  <a:pt x="415242" y="521187"/>
                  <a:pt x="413520" y="530648"/>
                  <a:pt x="410936" y="539249"/>
                </a:cubicBezTo>
                <a:cubicBezTo>
                  <a:pt x="405770" y="558170"/>
                  <a:pt x="386827" y="577952"/>
                  <a:pt x="368745" y="582252"/>
                </a:cubicBezTo>
                <a:cubicBezTo>
                  <a:pt x="357551" y="585693"/>
                  <a:pt x="345497" y="587413"/>
                  <a:pt x="334303" y="589133"/>
                </a:cubicBezTo>
                <a:cubicBezTo>
                  <a:pt x="315360" y="591713"/>
                  <a:pt x="299861" y="576232"/>
                  <a:pt x="299861" y="556450"/>
                </a:cubicBezTo>
                <a:lnTo>
                  <a:pt x="299861" y="503986"/>
                </a:lnTo>
                <a:cubicBezTo>
                  <a:pt x="299861" y="485065"/>
                  <a:pt x="315360" y="469583"/>
                  <a:pt x="334303" y="470443"/>
                </a:cubicBezTo>
                <a:close/>
                <a:moveTo>
                  <a:pt x="231018" y="470443"/>
                </a:moveTo>
                <a:cubicBezTo>
                  <a:pt x="249962" y="469583"/>
                  <a:pt x="265461" y="485063"/>
                  <a:pt x="265461" y="503982"/>
                </a:cubicBezTo>
                <a:lnTo>
                  <a:pt x="265461" y="555580"/>
                </a:lnTo>
                <a:cubicBezTo>
                  <a:pt x="265461" y="574500"/>
                  <a:pt x="249962" y="588259"/>
                  <a:pt x="231018" y="583959"/>
                </a:cubicBezTo>
                <a:cubicBezTo>
                  <a:pt x="222408" y="582239"/>
                  <a:pt x="212936" y="579660"/>
                  <a:pt x="204325" y="577080"/>
                </a:cubicBezTo>
                <a:cubicBezTo>
                  <a:pt x="186243" y="571060"/>
                  <a:pt x="168160" y="549561"/>
                  <a:pt x="162994" y="531501"/>
                </a:cubicBezTo>
                <a:cubicBezTo>
                  <a:pt x="161272" y="524621"/>
                  <a:pt x="159550" y="517742"/>
                  <a:pt x="158688" y="510862"/>
                </a:cubicBezTo>
                <a:cubicBezTo>
                  <a:pt x="154383" y="492802"/>
                  <a:pt x="166438" y="475603"/>
                  <a:pt x="185382" y="473883"/>
                </a:cubicBezTo>
                <a:cubicBezTo>
                  <a:pt x="199159" y="472163"/>
                  <a:pt x="214658" y="471303"/>
                  <a:pt x="231018" y="470443"/>
                </a:cubicBezTo>
                <a:close/>
                <a:moveTo>
                  <a:pt x="503923" y="304486"/>
                </a:moveTo>
                <a:lnTo>
                  <a:pt x="561622" y="304486"/>
                </a:lnTo>
                <a:cubicBezTo>
                  <a:pt x="580568" y="304486"/>
                  <a:pt x="596069" y="319968"/>
                  <a:pt x="592624" y="338891"/>
                </a:cubicBezTo>
                <a:cubicBezTo>
                  <a:pt x="587457" y="375877"/>
                  <a:pt x="574540" y="410282"/>
                  <a:pt x="556455" y="441247"/>
                </a:cubicBezTo>
                <a:cubicBezTo>
                  <a:pt x="546982" y="457590"/>
                  <a:pt x="523730" y="464471"/>
                  <a:pt x="504785" y="459310"/>
                </a:cubicBezTo>
                <a:cubicBezTo>
                  <a:pt x="503062" y="459310"/>
                  <a:pt x="500479" y="458450"/>
                  <a:pt x="497895" y="457590"/>
                </a:cubicBezTo>
                <a:cubicBezTo>
                  <a:pt x="479811" y="453289"/>
                  <a:pt x="466893" y="435226"/>
                  <a:pt x="468615" y="416303"/>
                </a:cubicBezTo>
                <a:cubicBezTo>
                  <a:pt x="471199" y="388779"/>
                  <a:pt x="472060" y="363835"/>
                  <a:pt x="471199" y="338891"/>
                </a:cubicBezTo>
                <a:cubicBezTo>
                  <a:pt x="471199" y="319968"/>
                  <a:pt x="484978" y="304486"/>
                  <a:pt x="503923" y="304486"/>
                </a:cubicBezTo>
                <a:close/>
                <a:moveTo>
                  <a:pt x="334297" y="304486"/>
                </a:moveTo>
                <a:lnTo>
                  <a:pt x="400585" y="304486"/>
                </a:lnTo>
                <a:cubicBezTo>
                  <a:pt x="419524" y="304486"/>
                  <a:pt x="436742" y="319966"/>
                  <a:pt x="436742" y="338887"/>
                </a:cubicBezTo>
                <a:cubicBezTo>
                  <a:pt x="437603" y="362107"/>
                  <a:pt x="436742" y="385328"/>
                  <a:pt x="434159" y="410269"/>
                </a:cubicBezTo>
                <a:cubicBezTo>
                  <a:pt x="432438" y="429189"/>
                  <a:pt x="415220" y="442090"/>
                  <a:pt x="396280" y="440370"/>
                </a:cubicBezTo>
                <a:cubicBezTo>
                  <a:pt x="377341" y="438650"/>
                  <a:pt x="356680" y="436930"/>
                  <a:pt x="334297" y="436070"/>
                </a:cubicBezTo>
                <a:cubicBezTo>
                  <a:pt x="315357" y="435210"/>
                  <a:pt x="299861" y="419729"/>
                  <a:pt x="299861" y="400809"/>
                </a:cubicBezTo>
                <a:lnTo>
                  <a:pt x="299861" y="338887"/>
                </a:lnTo>
                <a:cubicBezTo>
                  <a:pt x="299861" y="319966"/>
                  <a:pt x="315357" y="304486"/>
                  <a:pt x="334297" y="304486"/>
                </a:cubicBezTo>
                <a:close/>
                <a:moveTo>
                  <a:pt x="175089" y="304486"/>
                </a:moveTo>
                <a:lnTo>
                  <a:pt x="231033" y="304486"/>
                </a:lnTo>
                <a:cubicBezTo>
                  <a:pt x="249968" y="304486"/>
                  <a:pt x="265460" y="319970"/>
                  <a:pt x="265460" y="338895"/>
                </a:cubicBezTo>
                <a:lnTo>
                  <a:pt x="265460" y="400830"/>
                </a:lnTo>
                <a:cubicBezTo>
                  <a:pt x="265460" y="419755"/>
                  <a:pt x="249968" y="435239"/>
                  <a:pt x="231033" y="436099"/>
                </a:cubicBezTo>
                <a:cubicBezTo>
                  <a:pt x="212098" y="436960"/>
                  <a:pt x="195745" y="437820"/>
                  <a:pt x="179393" y="439540"/>
                </a:cubicBezTo>
                <a:cubicBezTo>
                  <a:pt x="160458" y="441261"/>
                  <a:pt x="143244" y="428357"/>
                  <a:pt x="141523" y="409433"/>
                </a:cubicBezTo>
                <a:cubicBezTo>
                  <a:pt x="138941" y="384486"/>
                  <a:pt x="138080" y="361260"/>
                  <a:pt x="138941" y="338895"/>
                </a:cubicBezTo>
                <a:cubicBezTo>
                  <a:pt x="138941" y="319970"/>
                  <a:pt x="156154" y="304486"/>
                  <a:pt x="175089" y="304486"/>
                </a:cubicBezTo>
                <a:close/>
                <a:moveTo>
                  <a:pt x="31285" y="304486"/>
                </a:moveTo>
                <a:lnTo>
                  <a:pt x="72605" y="304486"/>
                </a:lnTo>
                <a:cubicBezTo>
                  <a:pt x="91543" y="304486"/>
                  <a:pt x="105316" y="319970"/>
                  <a:pt x="105316" y="338895"/>
                </a:cubicBezTo>
                <a:cubicBezTo>
                  <a:pt x="104455" y="362982"/>
                  <a:pt x="105316" y="388788"/>
                  <a:pt x="107898" y="414595"/>
                </a:cubicBezTo>
                <a:cubicBezTo>
                  <a:pt x="109620" y="433521"/>
                  <a:pt x="98429" y="451585"/>
                  <a:pt x="82074" y="455887"/>
                </a:cubicBezTo>
                <a:cubicBezTo>
                  <a:pt x="65718" y="460188"/>
                  <a:pt x="43337" y="453306"/>
                  <a:pt x="33868" y="436101"/>
                </a:cubicBezTo>
                <a:cubicBezTo>
                  <a:pt x="17512" y="406853"/>
                  <a:pt x="6321" y="374165"/>
                  <a:pt x="296" y="338895"/>
                </a:cubicBezTo>
                <a:cubicBezTo>
                  <a:pt x="-2287" y="319970"/>
                  <a:pt x="12347" y="304486"/>
                  <a:pt x="31285" y="304486"/>
                </a:cubicBezTo>
                <a:close/>
                <a:moveTo>
                  <a:pt x="220702" y="131682"/>
                </a:moveTo>
                <a:cubicBezTo>
                  <a:pt x="224145" y="131682"/>
                  <a:pt x="227588" y="131682"/>
                  <a:pt x="231031" y="132542"/>
                </a:cubicBezTo>
                <a:cubicBezTo>
                  <a:pt x="249968" y="132542"/>
                  <a:pt x="265461" y="148016"/>
                  <a:pt x="265461" y="167787"/>
                </a:cubicBezTo>
                <a:lnTo>
                  <a:pt x="265461" y="235699"/>
                </a:lnTo>
                <a:cubicBezTo>
                  <a:pt x="265461" y="255471"/>
                  <a:pt x="249968" y="270085"/>
                  <a:pt x="231031" y="270085"/>
                </a:cubicBezTo>
                <a:lnTo>
                  <a:pt x="178525" y="270085"/>
                </a:lnTo>
                <a:cubicBezTo>
                  <a:pt x="159589" y="270085"/>
                  <a:pt x="145817" y="255471"/>
                  <a:pt x="150121" y="236559"/>
                </a:cubicBezTo>
                <a:cubicBezTo>
                  <a:pt x="156146" y="209050"/>
                  <a:pt x="163893" y="183261"/>
                  <a:pt x="172500" y="160910"/>
                </a:cubicBezTo>
                <a:cubicBezTo>
                  <a:pt x="179386" y="142858"/>
                  <a:pt x="201766" y="130823"/>
                  <a:pt x="220702" y="131682"/>
                </a:cubicBezTo>
                <a:close/>
                <a:moveTo>
                  <a:pt x="353254" y="130853"/>
                </a:moveTo>
                <a:cubicBezTo>
                  <a:pt x="372200" y="129994"/>
                  <a:pt x="394590" y="142886"/>
                  <a:pt x="401479" y="160075"/>
                </a:cubicBezTo>
                <a:cubicBezTo>
                  <a:pt x="410952" y="183280"/>
                  <a:pt x="418703" y="208204"/>
                  <a:pt x="424731" y="236566"/>
                </a:cubicBezTo>
                <a:cubicBezTo>
                  <a:pt x="429037" y="255474"/>
                  <a:pt x="416119" y="270085"/>
                  <a:pt x="396312" y="270085"/>
                </a:cubicBezTo>
                <a:lnTo>
                  <a:pt x="334308" y="270085"/>
                </a:lnTo>
                <a:cubicBezTo>
                  <a:pt x="315362" y="270085"/>
                  <a:pt x="299861" y="255474"/>
                  <a:pt x="299861" y="235707"/>
                </a:cubicBezTo>
                <a:lnTo>
                  <a:pt x="299861" y="167810"/>
                </a:lnTo>
                <a:cubicBezTo>
                  <a:pt x="299861" y="148902"/>
                  <a:pt x="315362" y="132572"/>
                  <a:pt x="334308" y="132572"/>
                </a:cubicBezTo>
                <a:cubicBezTo>
                  <a:pt x="340336" y="131713"/>
                  <a:pt x="347226" y="131713"/>
                  <a:pt x="353254" y="130853"/>
                </a:cubicBezTo>
                <a:close/>
                <a:moveTo>
                  <a:pt x="95050" y="115364"/>
                </a:moveTo>
                <a:cubicBezTo>
                  <a:pt x="101934" y="117083"/>
                  <a:pt x="109678" y="118802"/>
                  <a:pt x="118283" y="120521"/>
                </a:cubicBezTo>
                <a:cubicBezTo>
                  <a:pt x="137213" y="123959"/>
                  <a:pt x="145817" y="139431"/>
                  <a:pt x="138933" y="157482"/>
                </a:cubicBezTo>
                <a:cubicBezTo>
                  <a:pt x="130329" y="181549"/>
                  <a:pt x="122585" y="208196"/>
                  <a:pt x="116562" y="236561"/>
                </a:cubicBezTo>
                <a:cubicBezTo>
                  <a:pt x="112260" y="255471"/>
                  <a:pt x="95050" y="270084"/>
                  <a:pt x="76121" y="270084"/>
                </a:cubicBezTo>
                <a:lnTo>
                  <a:pt x="32238" y="270084"/>
                </a:lnTo>
                <a:cubicBezTo>
                  <a:pt x="13308" y="270084"/>
                  <a:pt x="-1320" y="255471"/>
                  <a:pt x="2122" y="236561"/>
                </a:cubicBezTo>
                <a:cubicBezTo>
                  <a:pt x="9005" y="199600"/>
                  <a:pt x="22773" y="165218"/>
                  <a:pt x="41703" y="134274"/>
                </a:cubicBezTo>
                <a:cubicBezTo>
                  <a:pt x="52028" y="117942"/>
                  <a:pt x="76121" y="111066"/>
                  <a:pt x="95050" y="115364"/>
                </a:cubicBezTo>
                <a:close/>
                <a:moveTo>
                  <a:pt x="495327" y="111081"/>
                </a:moveTo>
                <a:cubicBezTo>
                  <a:pt x="514276" y="106784"/>
                  <a:pt x="538393" y="113660"/>
                  <a:pt x="548729" y="129130"/>
                </a:cubicBezTo>
                <a:cubicBezTo>
                  <a:pt x="569401" y="161790"/>
                  <a:pt x="584043" y="197889"/>
                  <a:pt x="591795" y="236565"/>
                </a:cubicBezTo>
                <a:cubicBezTo>
                  <a:pt x="595240" y="255474"/>
                  <a:pt x="580598" y="270085"/>
                  <a:pt x="561649" y="270085"/>
                </a:cubicBezTo>
                <a:lnTo>
                  <a:pt x="500495" y="270085"/>
                </a:lnTo>
                <a:cubicBezTo>
                  <a:pt x="481546" y="270085"/>
                  <a:pt x="463458" y="255474"/>
                  <a:pt x="460013" y="236565"/>
                </a:cubicBezTo>
                <a:cubicBezTo>
                  <a:pt x="453984" y="207343"/>
                  <a:pt x="446232" y="180699"/>
                  <a:pt x="436758" y="156634"/>
                </a:cubicBezTo>
                <a:cubicBezTo>
                  <a:pt x="429867" y="138584"/>
                  <a:pt x="438480" y="123114"/>
                  <a:pt x="457429" y="119676"/>
                </a:cubicBezTo>
                <a:cubicBezTo>
                  <a:pt x="471210" y="117097"/>
                  <a:pt x="484130" y="114519"/>
                  <a:pt x="495327" y="111081"/>
                </a:cubicBezTo>
                <a:close/>
                <a:moveTo>
                  <a:pt x="258364" y="35758"/>
                </a:moveTo>
                <a:cubicBezTo>
                  <a:pt x="262665" y="37371"/>
                  <a:pt x="265460" y="43176"/>
                  <a:pt x="265460" y="52636"/>
                </a:cubicBezTo>
                <a:lnTo>
                  <a:pt x="265460" y="64677"/>
                </a:lnTo>
                <a:cubicBezTo>
                  <a:pt x="265460" y="83597"/>
                  <a:pt x="251698" y="98218"/>
                  <a:pt x="234495" y="98218"/>
                </a:cubicBezTo>
                <a:cubicBezTo>
                  <a:pt x="218153" y="97358"/>
                  <a:pt x="212132" y="82737"/>
                  <a:pt x="223314" y="67257"/>
                </a:cubicBezTo>
                <a:cubicBezTo>
                  <a:pt x="230195" y="58657"/>
                  <a:pt x="236216" y="50916"/>
                  <a:pt x="242237" y="44036"/>
                </a:cubicBezTo>
                <a:cubicBezTo>
                  <a:pt x="248258" y="36726"/>
                  <a:pt x="254063" y="34146"/>
                  <a:pt x="258364" y="35758"/>
                </a:cubicBezTo>
                <a:close/>
                <a:moveTo>
                  <a:pt x="307077" y="24998"/>
                </a:moveTo>
                <a:cubicBezTo>
                  <a:pt x="311492" y="23171"/>
                  <a:pt x="317523" y="25536"/>
                  <a:pt x="323985" y="32847"/>
                </a:cubicBezTo>
                <a:cubicBezTo>
                  <a:pt x="332600" y="42309"/>
                  <a:pt x="341216" y="53490"/>
                  <a:pt x="350693" y="67253"/>
                </a:cubicBezTo>
                <a:cubicBezTo>
                  <a:pt x="361893" y="82735"/>
                  <a:pt x="354139" y="97358"/>
                  <a:pt x="335185" y="97358"/>
                </a:cubicBezTo>
                <a:cubicBezTo>
                  <a:pt x="335185" y="97358"/>
                  <a:pt x="334323" y="97358"/>
                  <a:pt x="334323" y="98218"/>
                </a:cubicBezTo>
                <a:cubicBezTo>
                  <a:pt x="315369" y="98218"/>
                  <a:pt x="299861" y="83595"/>
                  <a:pt x="299861" y="64672"/>
                </a:cubicBezTo>
                <a:lnTo>
                  <a:pt x="299861" y="42309"/>
                </a:lnTo>
                <a:cubicBezTo>
                  <a:pt x="299861" y="32847"/>
                  <a:pt x="302661" y="26826"/>
                  <a:pt x="307077" y="24998"/>
                </a:cubicBezTo>
                <a:close/>
                <a:moveTo>
                  <a:pt x="204359" y="7108"/>
                </a:moveTo>
                <a:cubicBezTo>
                  <a:pt x="222439" y="1094"/>
                  <a:pt x="227605" y="8827"/>
                  <a:pt x="215552" y="24292"/>
                </a:cubicBezTo>
                <a:cubicBezTo>
                  <a:pt x="206081" y="35462"/>
                  <a:pt x="195750" y="48350"/>
                  <a:pt x="186279" y="63815"/>
                </a:cubicBezTo>
                <a:cubicBezTo>
                  <a:pt x="175947" y="79281"/>
                  <a:pt x="153563" y="91310"/>
                  <a:pt x="134621" y="88732"/>
                </a:cubicBezTo>
                <a:cubicBezTo>
                  <a:pt x="129456" y="87873"/>
                  <a:pt x="125151" y="87014"/>
                  <a:pt x="120846" y="86155"/>
                </a:cubicBezTo>
                <a:cubicBezTo>
                  <a:pt x="101905" y="81859"/>
                  <a:pt x="97600" y="67252"/>
                  <a:pt x="113097" y="55223"/>
                </a:cubicBezTo>
                <a:cubicBezTo>
                  <a:pt x="139787" y="33743"/>
                  <a:pt x="170782" y="17419"/>
                  <a:pt x="204359" y="7108"/>
                </a:cubicBezTo>
                <a:close/>
                <a:moveTo>
                  <a:pt x="368806" y="1108"/>
                </a:moveTo>
                <a:cubicBezTo>
                  <a:pt x="408413" y="10560"/>
                  <a:pt x="444575" y="28607"/>
                  <a:pt x="475572" y="51810"/>
                </a:cubicBezTo>
                <a:cubicBezTo>
                  <a:pt x="491070" y="62981"/>
                  <a:pt x="487626" y="78450"/>
                  <a:pt x="468684" y="81887"/>
                </a:cubicBezTo>
                <a:cubicBezTo>
                  <a:pt x="460074" y="83606"/>
                  <a:pt x="451463" y="85325"/>
                  <a:pt x="441131" y="87043"/>
                </a:cubicBezTo>
                <a:cubicBezTo>
                  <a:pt x="422189" y="90481"/>
                  <a:pt x="399803" y="78450"/>
                  <a:pt x="389471" y="62981"/>
                </a:cubicBezTo>
                <a:cubicBezTo>
                  <a:pt x="379138" y="46654"/>
                  <a:pt x="367945" y="32044"/>
                  <a:pt x="358474" y="20013"/>
                </a:cubicBezTo>
                <a:cubicBezTo>
                  <a:pt x="346420" y="5404"/>
                  <a:pt x="350725" y="-3189"/>
                  <a:pt x="368806" y="1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六边形 9"/>
          <p:cNvSpPr/>
          <p:nvPr/>
        </p:nvSpPr>
        <p:spPr>
          <a:xfrm rot="5400000">
            <a:off x="1324420" y="4226305"/>
            <a:ext cx="900410" cy="776214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83508" y="4425172"/>
            <a:ext cx="382235" cy="378479"/>
          </a:xfrm>
          <a:custGeom>
            <a:avLst/>
            <a:gdLst>
              <a:gd name="connsiteX0" fmla="*/ 543800 w 603264"/>
              <a:gd name="connsiteY0" fmla="*/ 537073 h 597336"/>
              <a:gd name="connsiteX1" fmla="*/ 560056 w 603264"/>
              <a:gd name="connsiteY1" fmla="*/ 537073 h 597336"/>
              <a:gd name="connsiteX2" fmla="*/ 566782 w 603264"/>
              <a:gd name="connsiteY2" fmla="*/ 541275 h 597336"/>
              <a:gd name="connsiteX3" fmla="*/ 566782 w 603264"/>
              <a:gd name="connsiteY3" fmla="*/ 551641 h 597336"/>
              <a:gd name="connsiteX4" fmla="*/ 560056 w 603264"/>
              <a:gd name="connsiteY4" fmla="*/ 555843 h 597336"/>
              <a:gd name="connsiteX5" fmla="*/ 543800 w 603264"/>
              <a:gd name="connsiteY5" fmla="*/ 555843 h 597336"/>
              <a:gd name="connsiteX6" fmla="*/ 537074 w 603264"/>
              <a:gd name="connsiteY6" fmla="*/ 551641 h 597336"/>
              <a:gd name="connsiteX7" fmla="*/ 537074 w 603264"/>
              <a:gd name="connsiteY7" fmla="*/ 541275 h 597336"/>
              <a:gd name="connsiteX8" fmla="*/ 543800 w 603264"/>
              <a:gd name="connsiteY8" fmla="*/ 537073 h 597336"/>
              <a:gd name="connsiteX9" fmla="*/ 505640 w 603264"/>
              <a:gd name="connsiteY9" fmla="*/ 537073 h 597336"/>
              <a:gd name="connsiteX10" fmla="*/ 521935 w 603264"/>
              <a:gd name="connsiteY10" fmla="*/ 537073 h 597336"/>
              <a:gd name="connsiteX11" fmla="*/ 528677 w 603264"/>
              <a:gd name="connsiteY11" fmla="*/ 541275 h 597336"/>
              <a:gd name="connsiteX12" fmla="*/ 528677 w 603264"/>
              <a:gd name="connsiteY12" fmla="*/ 551641 h 597336"/>
              <a:gd name="connsiteX13" fmla="*/ 521935 w 603264"/>
              <a:gd name="connsiteY13" fmla="*/ 555843 h 597336"/>
              <a:gd name="connsiteX14" fmla="*/ 505640 w 603264"/>
              <a:gd name="connsiteY14" fmla="*/ 555843 h 597336"/>
              <a:gd name="connsiteX15" fmla="*/ 498898 w 603264"/>
              <a:gd name="connsiteY15" fmla="*/ 551641 h 597336"/>
              <a:gd name="connsiteX16" fmla="*/ 498898 w 603264"/>
              <a:gd name="connsiteY16" fmla="*/ 541275 h 597336"/>
              <a:gd name="connsiteX17" fmla="*/ 505640 w 603264"/>
              <a:gd name="connsiteY17" fmla="*/ 537073 h 597336"/>
              <a:gd name="connsiteX18" fmla="*/ 467464 w 603264"/>
              <a:gd name="connsiteY18" fmla="*/ 537073 h 597336"/>
              <a:gd name="connsiteX19" fmla="*/ 483759 w 603264"/>
              <a:gd name="connsiteY19" fmla="*/ 537073 h 597336"/>
              <a:gd name="connsiteX20" fmla="*/ 490501 w 603264"/>
              <a:gd name="connsiteY20" fmla="*/ 541275 h 597336"/>
              <a:gd name="connsiteX21" fmla="*/ 490501 w 603264"/>
              <a:gd name="connsiteY21" fmla="*/ 551641 h 597336"/>
              <a:gd name="connsiteX22" fmla="*/ 483759 w 603264"/>
              <a:gd name="connsiteY22" fmla="*/ 555843 h 597336"/>
              <a:gd name="connsiteX23" fmla="*/ 467464 w 603264"/>
              <a:gd name="connsiteY23" fmla="*/ 555843 h 597336"/>
              <a:gd name="connsiteX24" fmla="*/ 460722 w 603264"/>
              <a:gd name="connsiteY24" fmla="*/ 551641 h 597336"/>
              <a:gd name="connsiteX25" fmla="*/ 460722 w 603264"/>
              <a:gd name="connsiteY25" fmla="*/ 541275 h 597336"/>
              <a:gd name="connsiteX26" fmla="*/ 467464 w 603264"/>
              <a:gd name="connsiteY26" fmla="*/ 537073 h 597336"/>
              <a:gd name="connsiteX27" fmla="*/ 429288 w 603264"/>
              <a:gd name="connsiteY27" fmla="*/ 537073 h 597336"/>
              <a:gd name="connsiteX28" fmla="*/ 445583 w 603264"/>
              <a:gd name="connsiteY28" fmla="*/ 537073 h 597336"/>
              <a:gd name="connsiteX29" fmla="*/ 452325 w 603264"/>
              <a:gd name="connsiteY29" fmla="*/ 541275 h 597336"/>
              <a:gd name="connsiteX30" fmla="*/ 452325 w 603264"/>
              <a:gd name="connsiteY30" fmla="*/ 551641 h 597336"/>
              <a:gd name="connsiteX31" fmla="*/ 445583 w 603264"/>
              <a:gd name="connsiteY31" fmla="*/ 555843 h 597336"/>
              <a:gd name="connsiteX32" fmla="*/ 429288 w 603264"/>
              <a:gd name="connsiteY32" fmla="*/ 555843 h 597336"/>
              <a:gd name="connsiteX33" fmla="*/ 422546 w 603264"/>
              <a:gd name="connsiteY33" fmla="*/ 551641 h 597336"/>
              <a:gd name="connsiteX34" fmla="*/ 422546 w 603264"/>
              <a:gd name="connsiteY34" fmla="*/ 541275 h 597336"/>
              <a:gd name="connsiteX35" fmla="*/ 429288 w 603264"/>
              <a:gd name="connsiteY35" fmla="*/ 537073 h 597336"/>
              <a:gd name="connsiteX36" fmla="*/ 543800 w 603264"/>
              <a:gd name="connsiteY36" fmla="*/ 513293 h 597336"/>
              <a:gd name="connsiteX37" fmla="*/ 560056 w 603264"/>
              <a:gd name="connsiteY37" fmla="*/ 513293 h 597336"/>
              <a:gd name="connsiteX38" fmla="*/ 566782 w 603264"/>
              <a:gd name="connsiteY38" fmla="*/ 517495 h 597336"/>
              <a:gd name="connsiteX39" fmla="*/ 566782 w 603264"/>
              <a:gd name="connsiteY39" fmla="*/ 527861 h 597336"/>
              <a:gd name="connsiteX40" fmla="*/ 560056 w 603264"/>
              <a:gd name="connsiteY40" fmla="*/ 532063 h 597336"/>
              <a:gd name="connsiteX41" fmla="*/ 543800 w 603264"/>
              <a:gd name="connsiteY41" fmla="*/ 532063 h 597336"/>
              <a:gd name="connsiteX42" fmla="*/ 537074 w 603264"/>
              <a:gd name="connsiteY42" fmla="*/ 527861 h 597336"/>
              <a:gd name="connsiteX43" fmla="*/ 537074 w 603264"/>
              <a:gd name="connsiteY43" fmla="*/ 517495 h 597336"/>
              <a:gd name="connsiteX44" fmla="*/ 543800 w 603264"/>
              <a:gd name="connsiteY44" fmla="*/ 513293 h 597336"/>
              <a:gd name="connsiteX45" fmla="*/ 505640 w 603264"/>
              <a:gd name="connsiteY45" fmla="*/ 513293 h 597336"/>
              <a:gd name="connsiteX46" fmla="*/ 521935 w 603264"/>
              <a:gd name="connsiteY46" fmla="*/ 513293 h 597336"/>
              <a:gd name="connsiteX47" fmla="*/ 528677 w 603264"/>
              <a:gd name="connsiteY47" fmla="*/ 517495 h 597336"/>
              <a:gd name="connsiteX48" fmla="*/ 528677 w 603264"/>
              <a:gd name="connsiteY48" fmla="*/ 527861 h 597336"/>
              <a:gd name="connsiteX49" fmla="*/ 521935 w 603264"/>
              <a:gd name="connsiteY49" fmla="*/ 532063 h 597336"/>
              <a:gd name="connsiteX50" fmla="*/ 505640 w 603264"/>
              <a:gd name="connsiteY50" fmla="*/ 532063 h 597336"/>
              <a:gd name="connsiteX51" fmla="*/ 498898 w 603264"/>
              <a:gd name="connsiteY51" fmla="*/ 527861 h 597336"/>
              <a:gd name="connsiteX52" fmla="*/ 498898 w 603264"/>
              <a:gd name="connsiteY52" fmla="*/ 517495 h 597336"/>
              <a:gd name="connsiteX53" fmla="*/ 505640 w 603264"/>
              <a:gd name="connsiteY53" fmla="*/ 513293 h 597336"/>
              <a:gd name="connsiteX54" fmla="*/ 467464 w 603264"/>
              <a:gd name="connsiteY54" fmla="*/ 513293 h 597336"/>
              <a:gd name="connsiteX55" fmla="*/ 483759 w 603264"/>
              <a:gd name="connsiteY55" fmla="*/ 513293 h 597336"/>
              <a:gd name="connsiteX56" fmla="*/ 490501 w 603264"/>
              <a:gd name="connsiteY56" fmla="*/ 517495 h 597336"/>
              <a:gd name="connsiteX57" fmla="*/ 490501 w 603264"/>
              <a:gd name="connsiteY57" fmla="*/ 527861 h 597336"/>
              <a:gd name="connsiteX58" fmla="*/ 483759 w 603264"/>
              <a:gd name="connsiteY58" fmla="*/ 532063 h 597336"/>
              <a:gd name="connsiteX59" fmla="*/ 467464 w 603264"/>
              <a:gd name="connsiteY59" fmla="*/ 532063 h 597336"/>
              <a:gd name="connsiteX60" fmla="*/ 460722 w 603264"/>
              <a:gd name="connsiteY60" fmla="*/ 527861 h 597336"/>
              <a:gd name="connsiteX61" fmla="*/ 460722 w 603264"/>
              <a:gd name="connsiteY61" fmla="*/ 517495 h 597336"/>
              <a:gd name="connsiteX62" fmla="*/ 467464 w 603264"/>
              <a:gd name="connsiteY62" fmla="*/ 513293 h 597336"/>
              <a:gd name="connsiteX63" fmla="*/ 429288 w 603264"/>
              <a:gd name="connsiteY63" fmla="*/ 513293 h 597336"/>
              <a:gd name="connsiteX64" fmla="*/ 445583 w 603264"/>
              <a:gd name="connsiteY64" fmla="*/ 513293 h 597336"/>
              <a:gd name="connsiteX65" fmla="*/ 452325 w 603264"/>
              <a:gd name="connsiteY65" fmla="*/ 517495 h 597336"/>
              <a:gd name="connsiteX66" fmla="*/ 452325 w 603264"/>
              <a:gd name="connsiteY66" fmla="*/ 527861 h 597336"/>
              <a:gd name="connsiteX67" fmla="*/ 445583 w 603264"/>
              <a:gd name="connsiteY67" fmla="*/ 532063 h 597336"/>
              <a:gd name="connsiteX68" fmla="*/ 429288 w 603264"/>
              <a:gd name="connsiteY68" fmla="*/ 532063 h 597336"/>
              <a:gd name="connsiteX69" fmla="*/ 422546 w 603264"/>
              <a:gd name="connsiteY69" fmla="*/ 527861 h 597336"/>
              <a:gd name="connsiteX70" fmla="*/ 422546 w 603264"/>
              <a:gd name="connsiteY70" fmla="*/ 517495 h 597336"/>
              <a:gd name="connsiteX71" fmla="*/ 429288 w 603264"/>
              <a:gd name="connsiteY71" fmla="*/ 513293 h 597336"/>
              <a:gd name="connsiteX72" fmla="*/ 543800 w 603264"/>
              <a:gd name="connsiteY72" fmla="*/ 489159 h 597336"/>
              <a:gd name="connsiteX73" fmla="*/ 560056 w 603264"/>
              <a:gd name="connsiteY73" fmla="*/ 489159 h 597336"/>
              <a:gd name="connsiteX74" fmla="*/ 566782 w 603264"/>
              <a:gd name="connsiteY74" fmla="*/ 493361 h 597336"/>
              <a:gd name="connsiteX75" fmla="*/ 566782 w 603264"/>
              <a:gd name="connsiteY75" fmla="*/ 503727 h 597336"/>
              <a:gd name="connsiteX76" fmla="*/ 560056 w 603264"/>
              <a:gd name="connsiteY76" fmla="*/ 507929 h 597336"/>
              <a:gd name="connsiteX77" fmla="*/ 543800 w 603264"/>
              <a:gd name="connsiteY77" fmla="*/ 507929 h 597336"/>
              <a:gd name="connsiteX78" fmla="*/ 537074 w 603264"/>
              <a:gd name="connsiteY78" fmla="*/ 503727 h 597336"/>
              <a:gd name="connsiteX79" fmla="*/ 537074 w 603264"/>
              <a:gd name="connsiteY79" fmla="*/ 493361 h 597336"/>
              <a:gd name="connsiteX80" fmla="*/ 543800 w 603264"/>
              <a:gd name="connsiteY80" fmla="*/ 489159 h 597336"/>
              <a:gd name="connsiteX81" fmla="*/ 505640 w 603264"/>
              <a:gd name="connsiteY81" fmla="*/ 489159 h 597336"/>
              <a:gd name="connsiteX82" fmla="*/ 521935 w 603264"/>
              <a:gd name="connsiteY82" fmla="*/ 489159 h 597336"/>
              <a:gd name="connsiteX83" fmla="*/ 528677 w 603264"/>
              <a:gd name="connsiteY83" fmla="*/ 493361 h 597336"/>
              <a:gd name="connsiteX84" fmla="*/ 528677 w 603264"/>
              <a:gd name="connsiteY84" fmla="*/ 503727 h 597336"/>
              <a:gd name="connsiteX85" fmla="*/ 521935 w 603264"/>
              <a:gd name="connsiteY85" fmla="*/ 507929 h 597336"/>
              <a:gd name="connsiteX86" fmla="*/ 505640 w 603264"/>
              <a:gd name="connsiteY86" fmla="*/ 507929 h 597336"/>
              <a:gd name="connsiteX87" fmla="*/ 498898 w 603264"/>
              <a:gd name="connsiteY87" fmla="*/ 503727 h 597336"/>
              <a:gd name="connsiteX88" fmla="*/ 498898 w 603264"/>
              <a:gd name="connsiteY88" fmla="*/ 493361 h 597336"/>
              <a:gd name="connsiteX89" fmla="*/ 505640 w 603264"/>
              <a:gd name="connsiteY89" fmla="*/ 489159 h 597336"/>
              <a:gd name="connsiteX90" fmla="*/ 467464 w 603264"/>
              <a:gd name="connsiteY90" fmla="*/ 489159 h 597336"/>
              <a:gd name="connsiteX91" fmla="*/ 483759 w 603264"/>
              <a:gd name="connsiteY91" fmla="*/ 489159 h 597336"/>
              <a:gd name="connsiteX92" fmla="*/ 490501 w 603264"/>
              <a:gd name="connsiteY92" fmla="*/ 493361 h 597336"/>
              <a:gd name="connsiteX93" fmla="*/ 490501 w 603264"/>
              <a:gd name="connsiteY93" fmla="*/ 503727 h 597336"/>
              <a:gd name="connsiteX94" fmla="*/ 483759 w 603264"/>
              <a:gd name="connsiteY94" fmla="*/ 507929 h 597336"/>
              <a:gd name="connsiteX95" fmla="*/ 467464 w 603264"/>
              <a:gd name="connsiteY95" fmla="*/ 507929 h 597336"/>
              <a:gd name="connsiteX96" fmla="*/ 460722 w 603264"/>
              <a:gd name="connsiteY96" fmla="*/ 503727 h 597336"/>
              <a:gd name="connsiteX97" fmla="*/ 460722 w 603264"/>
              <a:gd name="connsiteY97" fmla="*/ 493361 h 597336"/>
              <a:gd name="connsiteX98" fmla="*/ 467464 w 603264"/>
              <a:gd name="connsiteY98" fmla="*/ 489159 h 597336"/>
              <a:gd name="connsiteX99" fmla="*/ 429288 w 603264"/>
              <a:gd name="connsiteY99" fmla="*/ 489159 h 597336"/>
              <a:gd name="connsiteX100" fmla="*/ 445583 w 603264"/>
              <a:gd name="connsiteY100" fmla="*/ 489159 h 597336"/>
              <a:gd name="connsiteX101" fmla="*/ 452325 w 603264"/>
              <a:gd name="connsiteY101" fmla="*/ 493361 h 597336"/>
              <a:gd name="connsiteX102" fmla="*/ 452325 w 603264"/>
              <a:gd name="connsiteY102" fmla="*/ 503727 h 597336"/>
              <a:gd name="connsiteX103" fmla="*/ 445583 w 603264"/>
              <a:gd name="connsiteY103" fmla="*/ 507929 h 597336"/>
              <a:gd name="connsiteX104" fmla="*/ 429288 w 603264"/>
              <a:gd name="connsiteY104" fmla="*/ 507929 h 597336"/>
              <a:gd name="connsiteX105" fmla="*/ 422546 w 603264"/>
              <a:gd name="connsiteY105" fmla="*/ 503727 h 597336"/>
              <a:gd name="connsiteX106" fmla="*/ 422546 w 603264"/>
              <a:gd name="connsiteY106" fmla="*/ 493361 h 597336"/>
              <a:gd name="connsiteX107" fmla="*/ 429288 w 603264"/>
              <a:gd name="connsiteY107" fmla="*/ 489159 h 597336"/>
              <a:gd name="connsiteX108" fmla="*/ 543800 w 603264"/>
              <a:gd name="connsiteY108" fmla="*/ 455852 h 597336"/>
              <a:gd name="connsiteX109" fmla="*/ 560056 w 603264"/>
              <a:gd name="connsiteY109" fmla="*/ 455852 h 597336"/>
              <a:gd name="connsiteX110" fmla="*/ 566782 w 603264"/>
              <a:gd name="connsiteY110" fmla="*/ 460335 h 597336"/>
              <a:gd name="connsiteX111" fmla="*/ 566782 w 603264"/>
              <a:gd name="connsiteY111" fmla="*/ 470422 h 597336"/>
              <a:gd name="connsiteX112" fmla="*/ 560056 w 603264"/>
              <a:gd name="connsiteY112" fmla="*/ 474905 h 597336"/>
              <a:gd name="connsiteX113" fmla="*/ 543800 w 603264"/>
              <a:gd name="connsiteY113" fmla="*/ 474905 h 597336"/>
              <a:gd name="connsiteX114" fmla="*/ 537074 w 603264"/>
              <a:gd name="connsiteY114" fmla="*/ 470422 h 597336"/>
              <a:gd name="connsiteX115" fmla="*/ 537074 w 603264"/>
              <a:gd name="connsiteY115" fmla="*/ 460335 h 597336"/>
              <a:gd name="connsiteX116" fmla="*/ 543800 w 603264"/>
              <a:gd name="connsiteY116" fmla="*/ 455852 h 597336"/>
              <a:gd name="connsiteX117" fmla="*/ 505640 w 603264"/>
              <a:gd name="connsiteY117" fmla="*/ 455852 h 597336"/>
              <a:gd name="connsiteX118" fmla="*/ 521935 w 603264"/>
              <a:gd name="connsiteY118" fmla="*/ 455852 h 597336"/>
              <a:gd name="connsiteX119" fmla="*/ 528677 w 603264"/>
              <a:gd name="connsiteY119" fmla="*/ 460335 h 597336"/>
              <a:gd name="connsiteX120" fmla="*/ 528677 w 603264"/>
              <a:gd name="connsiteY120" fmla="*/ 470422 h 597336"/>
              <a:gd name="connsiteX121" fmla="*/ 521935 w 603264"/>
              <a:gd name="connsiteY121" fmla="*/ 474905 h 597336"/>
              <a:gd name="connsiteX122" fmla="*/ 505640 w 603264"/>
              <a:gd name="connsiteY122" fmla="*/ 474905 h 597336"/>
              <a:gd name="connsiteX123" fmla="*/ 498898 w 603264"/>
              <a:gd name="connsiteY123" fmla="*/ 470422 h 597336"/>
              <a:gd name="connsiteX124" fmla="*/ 498898 w 603264"/>
              <a:gd name="connsiteY124" fmla="*/ 460335 h 597336"/>
              <a:gd name="connsiteX125" fmla="*/ 505640 w 603264"/>
              <a:gd name="connsiteY125" fmla="*/ 455852 h 597336"/>
              <a:gd name="connsiteX126" fmla="*/ 467464 w 603264"/>
              <a:gd name="connsiteY126" fmla="*/ 455852 h 597336"/>
              <a:gd name="connsiteX127" fmla="*/ 483759 w 603264"/>
              <a:gd name="connsiteY127" fmla="*/ 455852 h 597336"/>
              <a:gd name="connsiteX128" fmla="*/ 490501 w 603264"/>
              <a:gd name="connsiteY128" fmla="*/ 460335 h 597336"/>
              <a:gd name="connsiteX129" fmla="*/ 490501 w 603264"/>
              <a:gd name="connsiteY129" fmla="*/ 470422 h 597336"/>
              <a:gd name="connsiteX130" fmla="*/ 483759 w 603264"/>
              <a:gd name="connsiteY130" fmla="*/ 474905 h 597336"/>
              <a:gd name="connsiteX131" fmla="*/ 467464 w 603264"/>
              <a:gd name="connsiteY131" fmla="*/ 474905 h 597336"/>
              <a:gd name="connsiteX132" fmla="*/ 460722 w 603264"/>
              <a:gd name="connsiteY132" fmla="*/ 470422 h 597336"/>
              <a:gd name="connsiteX133" fmla="*/ 460722 w 603264"/>
              <a:gd name="connsiteY133" fmla="*/ 460335 h 597336"/>
              <a:gd name="connsiteX134" fmla="*/ 467464 w 603264"/>
              <a:gd name="connsiteY134" fmla="*/ 455852 h 597336"/>
              <a:gd name="connsiteX135" fmla="*/ 429288 w 603264"/>
              <a:gd name="connsiteY135" fmla="*/ 455852 h 597336"/>
              <a:gd name="connsiteX136" fmla="*/ 445583 w 603264"/>
              <a:gd name="connsiteY136" fmla="*/ 455852 h 597336"/>
              <a:gd name="connsiteX137" fmla="*/ 452325 w 603264"/>
              <a:gd name="connsiteY137" fmla="*/ 460335 h 597336"/>
              <a:gd name="connsiteX138" fmla="*/ 452325 w 603264"/>
              <a:gd name="connsiteY138" fmla="*/ 470422 h 597336"/>
              <a:gd name="connsiteX139" fmla="*/ 445583 w 603264"/>
              <a:gd name="connsiteY139" fmla="*/ 474905 h 597336"/>
              <a:gd name="connsiteX140" fmla="*/ 429288 w 603264"/>
              <a:gd name="connsiteY140" fmla="*/ 474905 h 597336"/>
              <a:gd name="connsiteX141" fmla="*/ 422546 w 603264"/>
              <a:gd name="connsiteY141" fmla="*/ 470422 h 597336"/>
              <a:gd name="connsiteX142" fmla="*/ 422546 w 603264"/>
              <a:gd name="connsiteY142" fmla="*/ 460335 h 597336"/>
              <a:gd name="connsiteX143" fmla="*/ 429288 w 603264"/>
              <a:gd name="connsiteY143" fmla="*/ 455852 h 597336"/>
              <a:gd name="connsiteX144" fmla="*/ 433538 w 603264"/>
              <a:gd name="connsiteY144" fmla="*/ 368140 h 597336"/>
              <a:gd name="connsiteX145" fmla="*/ 555862 w 603264"/>
              <a:gd name="connsiteY145" fmla="*/ 368140 h 597336"/>
              <a:gd name="connsiteX146" fmla="*/ 570451 w 603264"/>
              <a:gd name="connsiteY146" fmla="*/ 381310 h 597336"/>
              <a:gd name="connsiteX147" fmla="*/ 570451 w 603264"/>
              <a:gd name="connsiteY147" fmla="*/ 412973 h 597336"/>
              <a:gd name="connsiteX148" fmla="*/ 555862 w 603264"/>
              <a:gd name="connsiteY148" fmla="*/ 425862 h 597336"/>
              <a:gd name="connsiteX149" fmla="*/ 433538 w 603264"/>
              <a:gd name="connsiteY149" fmla="*/ 425862 h 597336"/>
              <a:gd name="connsiteX150" fmla="*/ 419229 w 603264"/>
              <a:gd name="connsiteY150" fmla="*/ 412973 h 597336"/>
              <a:gd name="connsiteX151" fmla="*/ 419229 w 603264"/>
              <a:gd name="connsiteY151" fmla="*/ 381310 h 597336"/>
              <a:gd name="connsiteX152" fmla="*/ 433538 w 603264"/>
              <a:gd name="connsiteY152" fmla="*/ 368140 h 597336"/>
              <a:gd name="connsiteX153" fmla="*/ 436629 w 603264"/>
              <a:gd name="connsiteY153" fmla="*/ 340937 h 597336"/>
              <a:gd name="connsiteX154" fmla="*/ 400721 w 603264"/>
              <a:gd name="connsiteY154" fmla="*/ 377087 h 597336"/>
              <a:gd name="connsiteX155" fmla="*/ 400721 w 603264"/>
              <a:gd name="connsiteY155" fmla="*/ 538780 h 597336"/>
              <a:gd name="connsiteX156" fmla="*/ 436629 w 603264"/>
              <a:gd name="connsiteY156" fmla="*/ 574929 h 597336"/>
              <a:gd name="connsiteX157" fmla="*/ 552769 w 603264"/>
              <a:gd name="connsiteY157" fmla="*/ 574929 h 597336"/>
              <a:gd name="connsiteX158" fmla="*/ 588677 w 603264"/>
              <a:gd name="connsiteY158" fmla="*/ 538780 h 597336"/>
              <a:gd name="connsiteX159" fmla="*/ 588677 w 603264"/>
              <a:gd name="connsiteY159" fmla="*/ 377087 h 597336"/>
              <a:gd name="connsiteX160" fmla="*/ 552769 w 603264"/>
              <a:gd name="connsiteY160" fmla="*/ 340937 h 597336"/>
              <a:gd name="connsiteX161" fmla="*/ 436629 w 603264"/>
              <a:gd name="connsiteY161" fmla="*/ 326365 h 597336"/>
              <a:gd name="connsiteX162" fmla="*/ 552769 w 603264"/>
              <a:gd name="connsiteY162" fmla="*/ 326365 h 597336"/>
              <a:gd name="connsiteX163" fmla="*/ 603264 w 603264"/>
              <a:gd name="connsiteY163" fmla="*/ 377087 h 597336"/>
              <a:gd name="connsiteX164" fmla="*/ 603264 w 603264"/>
              <a:gd name="connsiteY164" fmla="*/ 538780 h 597336"/>
              <a:gd name="connsiteX165" fmla="*/ 552769 w 603264"/>
              <a:gd name="connsiteY165" fmla="*/ 589221 h 597336"/>
              <a:gd name="connsiteX166" fmla="*/ 436629 w 603264"/>
              <a:gd name="connsiteY166" fmla="*/ 589221 h 597336"/>
              <a:gd name="connsiteX167" fmla="*/ 386134 w 603264"/>
              <a:gd name="connsiteY167" fmla="*/ 538780 h 597336"/>
              <a:gd name="connsiteX168" fmla="*/ 386134 w 603264"/>
              <a:gd name="connsiteY168" fmla="*/ 377087 h 597336"/>
              <a:gd name="connsiteX169" fmla="*/ 436629 w 603264"/>
              <a:gd name="connsiteY169" fmla="*/ 326365 h 597336"/>
              <a:gd name="connsiteX170" fmla="*/ 279496 w 603264"/>
              <a:gd name="connsiteY170" fmla="*/ 0 h 597336"/>
              <a:gd name="connsiteX171" fmla="*/ 433836 w 603264"/>
              <a:gd name="connsiteY171" fmla="*/ 154097 h 597336"/>
              <a:gd name="connsiteX172" fmla="*/ 348528 w 603264"/>
              <a:gd name="connsiteY172" fmla="*/ 315479 h 597336"/>
              <a:gd name="connsiteX173" fmla="*/ 383044 w 603264"/>
              <a:gd name="connsiteY173" fmla="*/ 326686 h 597336"/>
              <a:gd name="connsiteX174" fmla="*/ 362839 w 603264"/>
              <a:gd name="connsiteY174" fmla="*/ 377117 h 597336"/>
              <a:gd name="connsiteX175" fmla="*/ 362839 w 603264"/>
              <a:gd name="connsiteY175" fmla="*/ 538779 h 597336"/>
              <a:gd name="connsiteX176" fmla="*/ 386411 w 603264"/>
              <a:gd name="connsiteY176" fmla="*/ 592573 h 597336"/>
              <a:gd name="connsiteX177" fmla="*/ 279776 w 603264"/>
              <a:gd name="connsiteY177" fmla="*/ 597336 h 597336"/>
              <a:gd name="connsiteX178" fmla="*/ 357788 w 603264"/>
              <a:gd name="connsiteY178" fmla="*/ 519167 h 597336"/>
              <a:gd name="connsiteX179" fmla="*/ 291843 w 603264"/>
              <a:gd name="connsiteY179" fmla="*/ 360027 h 597336"/>
              <a:gd name="connsiteX180" fmla="*/ 292685 w 603264"/>
              <a:gd name="connsiteY180" fmla="*/ 360027 h 597336"/>
              <a:gd name="connsiteX181" fmla="*/ 318221 w 603264"/>
              <a:gd name="connsiteY181" fmla="*/ 330608 h 597336"/>
              <a:gd name="connsiteX182" fmla="*/ 279496 w 603264"/>
              <a:gd name="connsiteY182" fmla="*/ 337893 h 597336"/>
              <a:gd name="connsiteX183" fmla="*/ 240770 w 603264"/>
              <a:gd name="connsiteY183" fmla="*/ 330608 h 597336"/>
              <a:gd name="connsiteX184" fmla="*/ 266587 w 603264"/>
              <a:gd name="connsiteY184" fmla="*/ 360027 h 597336"/>
              <a:gd name="connsiteX185" fmla="*/ 267149 w 603264"/>
              <a:gd name="connsiteY185" fmla="*/ 360027 h 597336"/>
              <a:gd name="connsiteX186" fmla="*/ 201203 w 603264"/>
              <a:gd name="connsiteY186" fmla="*/ 519167 h 597336"/>
              <a:gd name="connsiteX187" fmla="*/ 279496 w 603264"/>
              <a:gd name="connsiteY187" fmla="*/ 597336 h 597336"/>
              <a:gd name="connsiteX188" fmla="*/ 0 w 603264"/>
              <a:gd name="connsiteY188" fmla="*/ 528413 h 597336"/>
              <a:gd name="connsiteX189" fmla="*/ 210464 w 603264"/>
              <a:gd name="connsiteY189" fmla="*/ 315479 h 597336"/>
              <a:gd name="connsiteX190" fmla="*/ 125156 w 603264"/>
              <a:gd name="connsiteY190" fmla="*/ 154097 h 597336"/>
              <a:gd name="connsiteX191" fmla="*/ 279496 w 603264"/>
              <a:gd name="connsiteY191" fmla="*/ 0 h 59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603264" h="597336">
                <a:moveTo>
                  <a:pt x="543800" y="537073"/>
                </a:moveTo>
                <a:lnTo>
                  <a:pt x="560056" y="537073"/>
                </a:lnTo>
                <a:cubicBezTo>
                  <a:pt x="563699" y="537073"/>
                  <a:pt x="566782" y="539034"/>
                  <a:pt x="566782" y="541275"/>
                </a:cubicBezTo>
                <a:lnTo>
                  <a:pt x="566782" y="551641"/>
                </a:lnTo>
                <a:cubicBezTo>
                  <a:pt x="566782" y="554162"/>
                  <a:pt x="563699" y="555843"/>
                  <a:pt x="560056" y="555843"/>
                </a:cubicBezTo>
                <a:lnTo>
                  <a:pt x="543800" y="555843"/>
                </a:lnTo>
                <a:cubicBezTo>
                  <a:pt x="539877" y="555843"/>
                  <a:pt x="537074" y="554162"/>
                  <a:pt x="537074" y="551641"/>
                </a:cubicBezTo>
                <a:lnTo>
                  <a:pt x="537074" y="541275"/>
                </a:lnTo>
                <a:cubicBezTo>
                  <a:pt x="537074" y="539034"/>
                  <a:pt x="540157" y="537073"/>
                  <a:pt x="543800" y="537073"/>
                </a:cubicBezTo>
                <a:close/>
                <a:moveTo>
                  <a:pt x="505640" y="537073"/>
                </a:moveTo>
                <a:lnTo>
                  <a:pt x="521935" y="537073"/>
                </a:lnTo>
                <a:cubicBezTo>
                  <a:pt x="525587" y="537073"/>
                  <a:pt x="528677" y="539034"/>
                  <a:pt x="528677" y="541275"/>
                </a:cubicBezTo>
                <a:lnTo>
                  <a:pt x="528677" y="551641"/>
                </a:lnTo>
                <a:cubicBezTo>
                  <a:pt x="528677" y="554162"/>
                  <a:pt x="525587" y="555843"/>
                  <a:pt x="521935" y="555843"/>
                </a:cubicBezTo>
                <a:lnTo>
                  <a:pt x="505640" y="555843"/>
                </a:lnTo>
                <a:cubicBezTo>
                  <a:pt x="501707" y="555843"/>
                  <a:pt x="498898" y="554162"/>
                  <a:pt x="498898" y="551641"/>
                </a:cubicBezTo>
                <a:lnTo>
                  <a:pt x="498898" y="541275"/>
                </a:lnTo>
                <a:cubicBezTo>
                  <a:pt x="498898" y="539034"/>
                  <a:pt x="501707" y="537073"/>
                  <a:pt x="505640" y="537073"/>
                </a:cubicBezTo>
                <a:close/>
                <a:moveTo>
                  <a:pt x="467464" y="537073"/>
                </a:moveTo>
                <a:lnTo>
                  <a:pt x="483759" y="537073"/>
                </a:lnTo>
                <a:cubicBezTo>
                  <a:pt x="487411" y="537073"/>
                  <a:pt x="490501" y="539034"/>
                  <a:pt x="490501" y="541275"/>
                </a:cubicBezTo>
                <a:lnTo>
                  <a:pt x="490501" y="551641"/>
                </a:lnTo>
                <a:cubicBezTo>
                  <a:pt x="490501" y="554162"/>
                  <a:pt x="487411" y="555843"/>
                  <a:pt x="483759" y="555843"/>
                </a:cubicBezTo>
                <a:lnTo>
                  <a:pt x="467464" y="555843"/>
                </a:lnTo>
                <a:cubicBezTo>
                  <a:pt x="463812" y="555843"/>
                  <a:pt x="460722" y="554162"/>
                  <a:pt x="460722" y="551641"/>
                </a:cubicBezTo>
                <a:lnTo>
                  <a:pt x="460722" y="541275"/>
                </a:lnTo>
                <a:cubicBezTo>
                  <a:pt x="460722" y="539034"/>
                  <a:pt x="463812" y="537073"/>
                  <a:pt x="467464" y="537073"/>
                </a:cubicBezTo>
                <a:close/>
                <a:moveTo>
                  <a:pt x="429288" y="537073"/>
                </a:moveTo>
                <a:lnTo>
                  <a:pt x="445583" y="537073"/>
                </a:lnTo>
                <a:cubicBezTo>
                  <a:pt x="449235" y="537073"/>
                  <a:pt x="452325" y="539034"/>
                  <a:pt x="452325" y="541275"/>
                </a:cubicBezTo>
                <a:lnTo>
                  <a:pt x="452325" y="551641"/>
                </a:lnTo>
                <a:cubicBezTo>
                  <a:pt x="452325" y="554162"/>
                  <a:pt x="449235" y="555843"/>
                  <a:pt x="445583" y="555843"/>
                </a:cubicBezTo>
                <a:lnTo>
                  <a:pt x="429288" y="555843"/>
                </a:lnTo>
                <a:cubicBezTo>
                  <a:pt x="425355" y="555843"/>
                  <a:pt x="422546" y="554162"/>
                  <a:pt x="422546" y="551641"/>
                </a:cubicBezTo>
                <a:lnTo>
                  <a:pt x="422546" y="541275"/>
                </a:lnTo>
                <a:cubicBezTo>
                  <a:pt x="422546" y="539034"/>
                  <a:pt x="425355" y="537073"/>
                  <a:pt x="429288" y="537073"/>
                </a:cubicBezTo>
                <a:close/>
                <a:moveTo>
                  <a:pt x="543800" y="513293"/>
                </a:moveTo>
                <a:lnTo>
                  <a:pt x="560056" y="513293"/>
                </a:lnTo>
                <a:cubicBezTo>
                  <a:pt x="563699" y="513293"/>
                  <a:pt x="566782" y="515254"/>
                  <a:pt x="566782" y="517495"/>
                </a:cubicBezTo>
                <a:lnTo>
                  <a:pt x="566782" y="527861"/>
                </a:lnTo>
                <a:cubicBezTo>
                  <a:pt x="566782" y="530102"/>
                  <a:pt x="563699" y="532063"/>
                  <a:pt x="560056" y="532063"/>
                </a:cubicBezTo>
                <a:lnTo>
                  <a:pt x="543800" y="532063"/>
                </a:lnTo>
                <a:cubicBezTo>
                  <a:pt x="540157" y="532063"/>
                  <a:pt x="537074" y="530102"/>
                  <a:pt x="537074" y="527861"/>
                </a:cubicBezTo>
                <a:lnTo>
                  <a:pt x="537074" y="517495"/>
                </a:lnTo>
                <a:cubicBezTo>
                  <a:pt x="537074" y="515254"/>
                  <a:pt x="540157" y="513293"/>
                  <a:pt x="543800" y="513293"/>
                </a:cubicBezTo>
                <a:close/>
                <a:moveTo>
                  <a:pt x="505640" y="513293"/>
                </a:moveTo>
                <a:lnTo>
                  <a:pt x="521935" y="513293"/>
                </a:lnTo>
                <a:cubicBezTo>
                  <a:pt x="525587" y="513293"/>
                  <a:pt x="528677" y="515254"/>
                  <a:pt x="528677" y="517495"/>
                </a:cubicBezTo>
                <a:lnTo>
                  <a:pt x="528677" y="527861"/>
                </a:lnTo>
                <a:cubicBezTo>
                  <a:pt x="528677" y="530102"/>
                  <a:pt x="525587" y="532063"/>
                  <a:pt x="521935" y="532063"/>
                </a:cubicBezTo>
                <a:lnTo>
                  <a:pt x="505640" y="532063"/>
                </a:lnTo>
                <a:cubicBezTo>
                  <a:pt x="501707" y="532063"/>
                  <a:pt x="498898" y="530102"/>
                  <a:pt x="498898" y="527861"/>
                </a:cubicBezTo>
                <a:lnTo>
                  <a:pt x="498898" y="517495"/>
                </a:lnTo>
                <a:cubicBezTo>
                  <a:pt x="498898" y="515254"/>
                  <a:pt x="501707" y="513293"/>
                  <a:pt x="505640" y="513293"/>
                </a:cubicBezTo>
                <a:close/>
                <a:moveTo>
                  <a:pt x="467464" y="513293"/>
                </a:moveTo>
                <a:lnTo>
                  <a:pt x="483759" y="513293"/>
                </a:lnTo>
                <a:cubicBezTo>
                  <a:pt x="487411" y="513293"/>
                  <a:pt x="490501" y="515254"/>
                  <a:pt x="490501" y="517495"/>
                </a:cubicBezTo>
                <a:lnTo>
                  <a:pt x="490501" y="527861"/>
                </a:lnTo>
                <a:cubicBezTo>
                  <a:pt x="490501" y="530102"/>
                  <a:pt x="487411" y="532063"/>
                  <a:pt x="483759" y="532063"/>
                </a:cubicBezTo>
                <a:lnTo>
                  <a:pt x="467464" y="532063"/>
                </a:lnTo>
                <a:cubicBezTo>
                  <a:pt x="463812" y="532063"/>
                  <a:pt x="460722" y="530102"/>
                  <a:pt x="460722" y="527861"/>
                </a:cubicBezTo>
                <a:lnTo>
                  <a:pt x="460722" y="517495"/>
                </a:lnTo>
                <a:cubicBezTo>
                  <a:pt x="460722" y="515254"/>
                  <a:pt x="463812" y="513293"/>
                  <a:pt x="467464" y="513293"/>
                </a:cubicBezTo>
                <a:close/>
                <a:moveTo>
                  <a:pt x="429288" y="513293"/>
                </a:moveTo>
                <a:lnTo>
                  <a:pt x="445583" y="513293"/>
                </a:lnTo>
                <a:cubicBezTo>
                  <a:pt x="449235" y="513293"/>
                  <a:pt x="452325" y="515254"/>
                  <a:pt x="452325" y="517495"/>
                </a:cubicBezTo>
                <a:lnTo>
                  <a:pt x="452325" y="527861"/>
                </a:lnTo>
                <a:cubicBezTo>
                  <a:pt x="452325" y="530102"/>
                  <a:pt x="449235" y="532063"/>
                  <a:pt x="445583" y="532063"/>
                </a:cubicBezTo>
                <a:lnTo>
                  <a:pt x="429288" y="532063"/>
                </a:lnTo>
                <a:cubicBezTo>
                  <a:pt x="425355" y="532063"/>
                  <a:pt x="422546" y="530102"/>
                  <a:pt x="422546" y="527861"/>
                </a:cubicBezTo>
                <a:lnTo>
                  <a:pt x="422546" y="517495"/>
                </a:lnTo>
                <a:cubicBezTo>
                  <a:pt x="422546" y="515254"/>
                  <a:pt x="425355" y="513293"/>
                  <a:pt x="429288" y="513293"/>
                </a:cubicBezTo>
                <a:close/>
                <a:moveTo>
                  <a:pt x="543800" y="489159"/>
                </a:moveTo>
                <a:lnTo>
                  <a:pt x="560056" y="489159"/>
                </a:lnTo>
                <a:cubicBezTo>
                  <a:pt x="563699" y="489159"/>
                  <a:pt x="566782" y="491120"/>
                  <a:pt x="566782" y="493361"/>
                </a:cubicBezTo>
                <a:lnTo>
                  <a:pt x="566782" y="503727"/>
                </a:lnTo>
                <a:cubicBezTo>
                  <a:pt x="566782" y="505968"/>
                  <a:pt x="563699" y="507929"/>
                  <a:pt x="560056" y="507929"/>
                </a:cubicBezTo>
                <a:lnTo>
                  <a:pt x="543800" y="507929"/>
                </a:lnTo>
                <a:cubicBezTo>
                  <a:pt x="540157" y="507929"/>
                  <a:pt x="537074" y="505968"/>
                  <a:pt x="537074" y="503727"/>
                </a:cubicBezTo>
                <a:lnTo>
                  <a:pt x="537074" y="493361"/>
                </a:lnTo>
                <a:cubicBezTo>
                  <a:pt x="537074" y="491120"/>
                  <a:pt x="540157" y="489159"/>
                  <a:pt x="543800" y="489159"/>
                </a:cubicBezTo>
                <a:close/>
                <a:moveTo>
                  <a:pt x="505640" y="489159"/>
                </a:moveTo>
                <a:lnTo>
                  <a:pt x="521935" y="489159"/>
                </a:lnTo>
                <a:cubicBezTo>
                  <a:pt x="525587" y="489159"/>
                  <a:pt x="528677" y="491120"/>
                  <a:pt x="528677" y="493361"/>
                </a:cubicBezTo>
                <a:lnTo>
                  <a:pt x="528677" y="503727"/>
                </a:lnTo>
                <a:cubicBezTo>
                  <a:pt x="528677" y="505968"/>
                  <a:pt x="525587" y="507929"/>
                  <a:pt x="521935" y="507929"/>
                </a:cubicBezTo>
                <a:lnTo>
                  <a:pt x="505640" y="507929"/>
                </a:lnTo>
                <a:cubicBezTo>
                  <a:pt x="501707" y="507929"/>
                  <a:pt x="498898" y="505968"/>
                  <a:pt x="498898" y="503727"/>
                </a:cubicBezTo>
                <a:lnTo>
                  <a:pt x="498898" y="493361"/>
                </a:lnTo>
                <a:cubicBezTo>
                  <a:pt x="498898" y="491120"/>
                  <a:pt x="501707" y="489159"/>
                  <a:pt x="505640" y="489159"/>
                </a:cubicBezTo>
                <a:close/>
                <a:moveTo>
                  <a:pt x="467464" y="489159"/>
                </a:moveTo>
                <a:lnTo>
                  <a:pt x="483759" y="489159"/>
                </a:lnTo>
                <a:cubicBezTo>
                  <a:pt x="487692" y="489159"/>
                  <a:pt x="490501" y="491120"/>
                  <a:pt x="490501" y="493361"/>
                </a:cubicBezTo>
                <a:lnTo>
                  <a:pt x="490501" y="503727"/>
                </a:lnTo>
                <a:cubicBezTo>
                  <a:pt x="490501" y="505968"/>
                  <a:pt x="487692" y="507929"/>
                  <a:pt x="483759" y="507929"/>
                </a:cubicBezTo>
                <a:lnTo>
                  <a:pt x="467464" y="507929"/>
                </a:lnTo>
                <a:cubicBezTo>
                  <a:pt x="463812" y="507929"/>
                  <a:pt x="460722" y="505968"/>
                  <a:pt x="460722" y="503727"/>
                </a:cubicBezTo>
                <a:lnTo>
                  <a:pt x="460722" y="493361"/>
                </a:lnTo>
                <a:cubicBezTo>
                  <a:pt x="460722" y="491120"/>
                  <a:pt x="463812" y="489159"/>
                  <a:pt x="467464" y="489159"/>
                </a:cubicBezTo>
                <a:close/>
                <a:moveTo>
                  <a:pt x="429288" y="489159"/>
                </a:moveTo>
                <a:lnTo>
                  <a:pt x="445583" y="489159"/>
                </a:lnTo>
                <a:cubicBezTo>
                  <a:pt x="449235" y="489159"/>
                  <a:pt x="452325" y="491120"/>
                  <a:pt x="452325" y="493361"/>
                </a:cubicBezTo>
                <a:lnTo>
                  <a:pt x="452325" y="503727"/>
                </a:lnTo>
                <a:cubicBezTo>
                  <a:pt x="452325" y="505968"/>
                  <a:pt x="449235" y="507929"/>
                  <a:pt x="445583" y="507929"/>
                </a:cubicBezTo>
                <a:lnTo>
                  <a:pt x="429288" y="507929"/>
                </a:lnTo>
                <a:cubicBezTo>
                  <a:pt x="425636" y="507929"/>
                  <a:pt x="422546" y="505968"/>
                  <a:pt x="422546" y="503727"/>
                </a:cubicBezTo>
                <a:lnTo>
                  <a:pt x="422546" y="493361"/>
                </a:lnTo>
                <a:cubicBezTo>
                  <a:pt x="422546" y="491120"/>
                  <a:pt x="425636" y="489159"/>
                  <a:pt x="429288" y="489159"/>
                </a:cubicBezTo>
                <a:close/>
                <a:moveTo>
                  <a:pt x="543800" y="455852"/>
                </a:moveTo>
                <a:lnTo>
                  <a:pt x="560056" y="455852"/>
                </a:lnTo>
                <a:cubicBezTo>
                  <a:pt x="563699" y="455852"/>
                  <a:pt x="566782" y="457813"/>
                  <a:pt x="566782" y="460335"/>
                </a:cubicBezTo>
                <a:lnTo>
                  <a:pt x="566782" y="470422"/>
                </a:lnTo>
                <a:cubicBezTo>
                  <a:pt x="566782" y="472944"/>
                  <a:pt x="563699" y="474905"/>
                  <a:pt x="560056" y="474905"/>
                </a:cubicBezTo>
                <a:lnTo>
                  <a:pt x="543800" y="474905"/>
                </a:lnTo>
                <a:cubicBezTo>
                  <a:pt x="539877" y="474905"/>
                  <a:pt x="537074" y="472944"/>
                  <a:pt x="537074" y="470422"/>
                </a:cubicBezTo>
                <a:lnTo>
                  <a:pt x="537074" y="460335"/>
                </a:lnTo>
                <a:cubicBezTo>
                  <a:pt x="537074" y="457813"/>
                  <a:pt x="540157" y="455852"/>
                  <a:pt x="543800" y="455852"/>
                </a:cubicBezTo>
                <a:close/>
                <a:moveTo>
                  <a:pt x="505640" y="455852"/>
                </a:moveTo>
                <a:lnTo>
                  <a:pt x="521935" y="455852"/>
                </a:lnTo>
                <a:cubicBezTo>
                  <a:pt x="525587" y="455852"/>
                  <a:pt x="528677" y="457813"/>
                  <a:pt x="528677" y="460335"/>
                </a:cubicBezTo>
                <a:lnTo>
                  <a:pt x="528677" y="470422"/>
                </a:lnTo>
                <a:cubicBezTo>
                  <a:pt x="528677" y="472944"/>
                  <a:pt x="525587" y="474905"/>
                  <a:pt x="521935" y="474905"/>
                </a:cubicBezTo>
                <a:lnTo>
                  <a:pt x="505640" y="474905"/>
                </a:lnTo>
                <a:cubicBezTo>
                  <a:pt x="501707" y="474905"/>
                  <a:pt x="498898" y="472944"/>
                  <a:pt x="498898" y="470422"/>
                </a:cubicBezTo>
                <a:lnTo>
                  <a:pt x="498898" y="460335"/>
                </a:lnTo>
                <a:cubicBezTo>
                  <a:pt x="498898" y="457813"/>
                  <a:pt x="501707" y="455852"/>
                  <a:pt x="505640" y="455852"/>
                </a:cubicBezTo>
                <a:close/>
                <a:moveTo>
                  <a:pt x="467464" y="455852"/>
                </a:moveTo>
                <a:lnTo>
                  <a:pt x="483759" y="455852"/>
                </a:lnTo>
                <a:cubicBezTo>
                  <a:pt x="487411" y="455852"/>
                  <a:pt x="490501" y="457813"/>
                  <a:pt x="490501" y="460335"/>
                </a:cubicBezTo>
                <a:lnTo>
                  <a:pt x="490501" y="470422"/>
                </a:lnTo>
                <a:cubicBezTo>
                  <a:pt x="490501" y="472944"/>
                  <a:pt x="487411" y="474905"/>
                  <a:pt x="483759" y="474905"/>
                </a:cubicBezTo>
                <a:lnTo>
                  <a:pt x="467464" y="474905"/>
                </a:lnTo>
                <a:cubicBezTo>
                  <a:pt x="463531" y="474905"/>
                  <a:pt x="460722" y="472944"/>
                  <a:pt x="460722" y="470422"/>
                </a:cubicBezTo>
                <a:lnTo>
                  <a:pt x="460722" y="460335"/>
                </a:lnTo>
                <a:cubicBezTo>
                  <a:pt x="460722" y="457813"/>
                  <a:pt x="463531" y="455852"/>
                  <a:pt x="467464" y="455852"/>
                </a:cubicBezTo>
                <a:close/>
                <a:moveTo>
                  <a:pt x="429288" y="455852"/>
                </a:moveTo>
                <a:lnTo>
                  <a:pt x="445583" y="455852"/>
                </a:lnTo>
                <a:cubicBezTo>
                  <a:pt x="449235" y="455852"/>
                  <a:pt x="452325" y="457813"/>
                  <a:pt x="452325" y="460335"/>
                </a:cubicBezTo>
                <a:lnTo>
                  <a:pt x="452325" y="470422"/>
                </a:lnTo>
                <a:cubicBezTo>
                  <a:pt x="452325" y="472944"/>
                  <a:pt x="449235" y="474905"/>
                  <a:pt x="445583" y="474905"/>
                </a:cubicBezTo>
                <a:lnTo>
                  <a:pt x="429288" y="474905"/>
                </a:lnTo>
                <a:cubicBezTo>
                  <a:pt x="425355" y="474905"/>
                  <a:pt x="422546" y="472944"/>
                  <a:pt x="422546" y="470422"/>
                </a:cubicBezTo>
                <a:lnTo>
                  <a:pt x="422546" y="460335"/>
                </a:lnTo>
                <a:cubicBezTo>
                  <a:pt x="422546" y="457813"/>
                  <a:pt x="425355" y="455852"/>
                  <a:pt x="429288" y="455852"/>
                </a:cubicBezTo>
                <a:close/>
                <a:moveTo>
                  <a:pt x="433538" y="368140"/>
                </a:moveTo>
                <a:lnTo>
                  <a:pt x="555862" y="368140"/>
                </a:lnTo>
                <a:cubicBezTo>
                  <a:pt x="563718" y="368140"/>
                  <a:pt x="570451" y="374024"/>
                  <a:pt x="570451" y="381310"/>
                </a:cubicBezTo>
                <a:lnTo>
                  <a:pt x="570451" y="412973"/>
                </a:lnTo>
                <a:cubicBezTo>
                  <a:pt x="570451" y="419978"/>
                  <a:pt x="563718" y="425862"/>
                  <a:pt x="555862" y="425862"/>
                </a:cubicBezTo>
                <a:lnTo>
                  <a:pt x="433538" y="425862"/>
                </a:lnTo>
                <a:cubicBezTo>
                  <a:pt x="425682" y="425862"/>
                  <a:pt x="419229" y="419978"/>
                  <a:pt x="419229" y="412973"/>
                </a:cubicBezTo>
                <a:lnTo>
                  <a:pt x="419229" y="381310"/>
                </a:lnTo>
                <a:cubicBezTo>
                  <a:pt x="419229" y="374024"/>
                  <a:pt x="425682" y="368140"/>
                  <a:pt x="433538" y="368140"/>
                </a:cubicBezTo>
                <a:close/>
                <a:moveTo>
                  <a:pt x="436629" y="340937"/>
                </a:moveTo>
                <a:cubicBezTo>
                  <a:pt x="416712" y="340937"/>
                  <a:pt x="400721" y="357190"/>
                  <a:pt x="400721" y="377087"/>
                </a:cubicBezTo>
                <a:lnTo>
                  <a:pt x="400721" y="538780"/>
                </a:lnTo>
                <a:cubicBezTo>
                  <a:pt x="400721" y="558676"/>
                  <a:pt x="416712" y="574929"/>
                  <a:pt x="436629" y="574929"/>
                </a:cubicBezTo>
                <a:lnTo>
                  <a:pt x="552769" y="574929"/>
                </a:lnTo>
                <a:cubicBezTo>
                  <a:pt x="572686" y="574929"/>
                  <a:pt x="588677" y="558676"/>
                  <a:pt x="588677" y="538780"/>
                </a:cubicBezTo>
                <a:lnTo>
                  <a:pt x="588677" y="377087"/>
                </a:lnTo>
                <a:cubicBezTo>
                  <a:pt x="588677" y="357190"/>
                  <a:pt x="572686" y="340937"/>
                  <a:pt x="552769" y="340937"/>
                </a:cubicBezTo>
                <a:close/>
                <a:moveTo>
                  <a:pt x="436629" y="326365"/>
                </a:moveTo>
                <a:lnTo>
                  <a:pt x="552769" y="326365"/>
                </a:lnTo>
                <a:cubicBezTo>
                  <a:pt x="580541" y="326365"/>
                  <a:pt x="603264" y="349064"/>
                  <a:pt x="603264" y="377087"/>
                </a:cubicBezTo>
                <a:lnTo>
                  <a:pt x="603264" y="538780"/>
                </a:lnTo>
                <a:cubicBezTo>
                  <a:pt x="603264" y="566803"/>
                  <a:pt x="580541" y="589221"/>
                  <a:pt x="552769" y="589221"/>
                </a:cubicBezTo>
                <a:lnTo>
                  <a:pt x="436629" y="589221"/>
                </a:lnTo>
                <a:cubicBezTo>
                  <a:pt x="408857" y="589221"/>
                  <a:pt x="386134" y="566803"/>
                  <a:pt x="386134" y="538780"/>
                </a:cubicBezTo>
                <a:lnTo>
                  <a:pt x="386134" y="377087"/>
                </a:lnTo>
                <a:cubicBezTo>
                  <a:pt x="386134" y="349064"/>
                  <a:pt x="408857" y="326365"/>
                  <a:pt x="436629" y="326365"/>
                </a:cubicBezTo>
                <a:close/>
                <a:moveTo>
                  <a:pt x="279496" y="0"/>
                </a:moveTo>
                <a:cubicBezTo>
                  <a:pt x="364804" y="0"/>
                  <a:pt x="433836" y="68923"/>
                  <a:pt x="433836" y="154097"/>
                </a:cubicBezTo>
                <a:cubicBezTo>
                  <a:pt x="433836" y="214335"/>
                  <a:pt x="399039" y="281297"/>
                  <a:pt x="348528" y="315479"/>
                </a:cubicBezTo>
                <a:cubicBezTo>
                  <a:pt x="360314" y="318280"/>
                  <a:pt x="371819" y="322203"/>
                  <a:pt x="383044" y="326686"/>
                </a:cubicBezTo>
                <a:cubicBezTo>
                  <a:pt x="370697" y="339854"/>
                  <a:pt x="362839" y="357505"/>
                  <a:pt x="362839" y="377117"/>
                </a:cubicBezTo>
                <a:lnTo>
                  <a:pt x="362839" y="538779"/>
                </a:lnTo>
                <a:cubicBezTo>
                  <a:pt x="362839" y="560073"/>
                  <a:pt x="372100" y="579125"/>
                  <a:pt x="386411" y="592573"/>
                </a:cubicBezTo>
                <a:cubicBezTo>
                  <a:pt x="352457" y="595655"/>
                  <a:pt x="315976" y="597336"/>
                  <a:pt x="279776" y="597336"/>
                </a:cubicBezTo>
                <a:lnTo>
                  <a:pt x="357788" y="519167"/>
                </a:lnTo>
                <a:lnTo>
                  <a:pt x="291843" y="360027"/>
                </a:lnTo>
                <a:lnTo>
                  <a:pt x="292685" y="360027"/>
                </a:lnTo>
                <a:lnTo>
                  <a:pt x="318221" y="330608"/>
                </a:lnTo>
                <a:cubicBezTo>
                  <a:pt x="305874" y="335091"/>
                  <a:pt x="292966" y="337893"/>
                  <a:pt x="279496" y="337893"/>
                </a:cubicBezTo>
                <a:cubicBezTo>
                  <a:pt x="266307" y="337893"/>
                  <a:pt x="253398" y="335091"/>
                  <a:pt x="240770" y="330608"/>
                </a:cubicBezTo>
                <a:lnTo>
                  <a:pt x="266587" y="360027"/>
                </a:lnTo>
                <a:lnTo>
                  <a:pt x="267149" y="360027"/>
                </a:lnTo>
                <a:lnTo>
                  <a:pt x="201203" y="519167"/>
                </a:lnTo>
                <a:lnTo>
                  <a:pt x="279496" y="597336"/>
                </a:lnTo>
                <a:cubicBezTo>
                  <a:pt x="139748" y="597336"/>
                  <a:pt x="0" y="574362"/>
                  <a:pt x="0" y="528413"/>
                </a:cubicBezTo>
                <a:cubicBezTo>
                  <a:pt x="0" y="450804"/>
                  <a:pt x="89517" y="346018"/>
                  <a:pt x="210464" y="315479"/>
                </a:cubicBezTo>
                <a:cubicBezTo>
                  <a:pt x="159952" y="281297"/>
                  <a:pt x="125156" y="214335"/>
                  <a:pt x="125156" y="154097"/>
                </a:cubicBezTo>
                <a:cubicBezTo>
                  <a:pt x="125156" y="68923"/>
                  <a:pt x="194188" y="0"/>
                  <a:pt x="2794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六边形 11"/>
          <p:cNvSpPr/>
          <p:nvPr/>
        </p:nvSpPr>
        <p:spPr>
          <a:xfrm rot="5400000">
            <a:off x="9967171" y="2334005"/>
            <a:ext cx="900410" cy="776214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Oval 13"/>
          <p:cNvSpPr/>
          <p:nvPr/>
        </p:nvSpPr>
        <p:spPr>
          <a:xfrm>
            <a:off x="10226259" y="2541022"/>
            <a:ext cx="382235" cy="362178"/>
          </a:xfrm>
          <a:custGeom>
            <a:avLst/>
            <a:gdLst>
              <a:gd name="T0" fmla="*/ 736 w 801"/>
              <a:gd name="T1" fmla="*/ 555 h 760"/>
              <a:gd name="T2" fmla="*/ 800 w 801"/>
              <a:gd name="T3" fmla="*/ 360 h 760"/>
              <a:gd name="T4" fmla="*/ 400 w 801"/>
              <a:gd name="T5" fmla="*/ 0 h 760"/>
              <a:gd name="T6" fmla="*/ 0 w 801"/>
              <a:gd name="T7" fmla="*/ 360 h 760"/>
              <a:gd name="T8" fmla="*/ 400 w 801"/>
              <a:gd name="T9" fmla="*/ 720 h 760"/>
              <a:gd name="T10" fmla="*/ 563 w 801"/>
              <a:gd name="T11" fmla="*/ 689 h 760"/>
              <a:gd name="T12" fmla="*/ 785 w 801"/>
              <a:gd name="T13" fmla="*/ 760 h 760"/>
              <a:gd name="T14" fmla="*/ 787 w 801"/>
              <a:gd name="T15" fmla="*/ 760 h 760"/>
              <a:gd name="T16" fmla="*/ 799 w 801"/>
              <a:gd name="T17" fmla="*/ 753 h 760"/>
              <a:gd name="T18" fmla="*/ 796 w 801"/>
              <a:gd name="T19" fmla="*/ 737 h 760"/>
              <a:gd name="T20" fmla="*/ 736 w 801"/>
              <a:gd name="T21" fmla="*/ 555 h 760"/>
              <a:gd name="T22" fmla="*/ 213 w 801"/>
              <a:gd name="T23" fmla="*/ 240 h 760"/>
              <a:gd name="T24" fmla="*/ 413 w 801"/>
              <a:gd name="T25" fmla="*/ 240 h 760"/>
              <a:gd name="T26" fmla="*/ 427 w 801"/>
              <a:gd name="T27" fmla="*/ 254 h 760"/>
              <a:gd name="T28" fmla="*/ 413 w 801"/>
              <a:gd name="T29" fmla="*/ 267 h 760"/>
              <a:gd name="T30" fmla="*/ 213 w 801"/>
              <a:gd name="T31" fmla="*/ 267 h 760"/>
              <a:gd name="T32" fmla="*/ 200 w 801"/>
              <a:gd name="T33" fmla="*/ 254 h 760"/>
              <a:gd name="T34" fmla="*/ 213 w 801"/>
              <a:gd name="T35" fmla="*/ 240 h 760"/>
              <a:gd name="T36" fmla="*/ 587 w 801"/>
              <a:gd name="T37" fmla="*/ 480 h 760"/>
              <a:gd name="T38" fmla="*/ 213 w 801"/>
              <a:gd name="T39" fmla="*/ 480 h 760"/>
              <a:gd name="T40" fmla="*/ 200 w 801"/>
              <a:gd name="T41" fmla="*/ 467 h 760"/>
              <a:gd name="T42" fmla="*/ 213 w 801"/>
              <a:gd name="T43" fmla="*/ 454 h 760"/>
              <a:gd name="T44" fmla="*/ 587 w 801"/>
              <a:gd name="T45" fmla="*/ 454 h 760"/>
              <a:gd name="T46" fmla="*/ 600 w 801"/>
              <a:gd name="T47" fmla="*/ 467 h 760"/>
              <a:gd name="T48" fmla="*/ 587 w 801"/>
              <a:gd name="T49" fmla="*/ 480 h 760"/>
              <a:gd name="T50" fmla="*/ 587 w 801"/>
              <a:gd name="T51" fmla="*/ 374 h 760"/>
              <a:gd name="T52" fmla="*/ 213 w 801"/>
              <a:gd name="T53" fmla="*/ 374 h 760"/>
              <a:gd name="T54" fmla="*/ 200 w 801"/>
              <a:gd name="T55" fmla="*/ 360 h 760"/>
              <a:gd name="T56" fmla="*/ 213 w 801"/>
              <a:gd name="T57" fmla="*/ 347 h 760"/>
              <a:gd name="T58" fmla="*/ 587 w 801"/>
              <a:gd name="T59" fmla="*/ 347 h 760"/>
              <a:gd name="T60" fmla="*/ 600 w 801"/>
              <a:gd name="T61" fmla="*/ 360 h 760"/>
              <a:gd name="T62" fmla="*/ 587 w 801"/>
              <a:gd name="T63" fmla="*/ 37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1" h="760">
                <a:moveTo>
                  <a:pt x="736" y="555"/>
                </a:moveTo>
                <a:cubicBezTo>
                  <a:pt x="778" y="497"/>
                  <a:pt x="800" y="429"/>
                  <a:pt x="800" y="360"/>
                </a:cubicBezTo>
                <a:cubicBezTo>
                  <a:pt x="800" y="161"/>
                  <a:pt x="621" y="0"/>
                  <a:pt x="400" y="0"/>
                </a:cubicBezTo>
                <a:cubicBezTo>
                  <a:pt x="179" y="0"/>
                  <a:pt x="0" y="161"/>
                  <a:pt x="0" y="360"/>
                </a:cubicBezTo>
                <a:cubicBezTo>
                  <a:pt x="0" y="559"/>
                  <a:pt x="179" y="720"/>
                  <a:pt x="400" y="720"/>
                </a:cubicBezTo>
                <a:cubicBezTo>
                  <a:pt x="457" y="720"/>
                  <a:pt x="512" y="709"/>
                  <a:pt x="563" y="689"/>
                </a:cubicBezTo>
                <a:cubicBezTo>
                  <a:pt x="654" y="741"/>
                  <a:pt x="779" y="759"/>
                  <a:pt x="785" y="760"/>
                </a:cubicBezTo>
                <a:cubicBezTo>
                  <a:pt x="785" y="760"/>
                  <a:pt x="786" y="760"/>
                  <a:pt x="787" y="760"/>
                </a:cubicBezTo>
                <a:cubicBezTo>
                  <a:pt x="792" y="760"/>
                  <a:pt x="796" y="757"/>
                  <a:pt x="799" y="753"/>
                </a:cubicBezTo>
                <a:cubicBezTo>
                  <a:pt x="801" y="747"/>
                  <a:pt x="800" y="741"/>
                  <a:pt x="796" y="737"/>
                </a:cubicBezTo>
                <a:cubicBezTo>
                  <a:pt x="765" y="707"/>
                  <a:pt x="744" y="642"/>
                  <a:pt x="736" y="555"/>
                </a:cubicBezTo>
                <a:close/>
                <a:moveTo>
                  <a:pt x="213" y="240"/>
                </a:moveTo>
                <a:lnTo>
                  <a:pt x="413" y="240"/>
                </a:lnTo>
                <a:cubicBezTo>
                  <a:pt x="421" y="240"/>
                  <a:pt x="427" y="246"/>
                  <a:pt x="427" y="254"/>
                </a:cubicBezTo>
                <a:cubicBezTo>
                  <a:pt x="427" y="261"/>
                  <a:pt x="421" y="267"/>
                  <a:pt x="413" y="267"/>
                </a:cubicBezTo>
                <a:lnTo>
                  <a:pt x="213" y="267"/>
                </a:lnTo>
                <a:cubicBezTo>
                  <a:pt x="206" y="267"/>
                  <a:pt x="200" y="261"/>
                  <a:pt x="200" y="254"/>
                </a:cubicBezTo>
                <a:cubicBezTo>
                  <a:pt x="200" y="246"/>
                  <a:pt x="206" y="240"/>
                  <a:pt x="213" y="240"/>
                </a:cubicBezTo>
                <a:close/>
                <a:moveTo>
                  <a:pt x="587" y="480"/>
                </a:moveTo>
                <a:lnTo>
                  <a:pt x="213" y="480"/>
                </a:lnTo>
                <a:cubicBezTo>
                  <a:pt x="206" y="480"/>
                  <a:pt x="200" y="474"/>
                  <a:pt x="200" y="467"/>
                </a:cubicBezTo>
                <a:cubicBezTo>
                  <a:pt x="200" y="460"/>
                  <a:pt x="206" y="454"/>
                  <a:pt x="213" y="454"/>
                </a:cubicBezTo>
                <a:lnTo>
                  <a:pt x="587" y="454"/>
                </a:lnTo>
                <a:cubicBezTo>
                  <a:pt x="594" y="454"/>
                  <a:pt x="600" y="460"/>
                  <a:pt x="600" y="467"/>
                </a:cubicBezTo>
                <a:cubicBezTo>
                  <a:pt x="600" y="474"/>
                  <a:pt x="594" y="480"/>
                  <a:pt x="587" y="480"/>
                </a:cubicBezTo>
                <a:close/>
                <a:moveTo>
                  <a:pt x="587" y="374"/>
                </a:moveTo>
                <a:lnTo>
                  <a:pt x="213" y="374"/>
                </a:lnTo>
                <a:cubicBezTo>
                  <a:pt x="206" y="374"/>
                  <a:pt x="200" y="368"/>
                  <a:pt x="200" y="360"/>
                </a:cubicBezTo>
                <a:cubicBezTo>
                  <a:pt x="200" y="353"/>
                  <a:pt x="206" y="347"/>
                  <a:pt x="213" y="347"/>
                </a:cubicBezTo>
                <a:lnTo>
                  <a:pt x="587" y="347"/>
                </a:lnTo>
                <a:cubicBezTo>
                  <a:pt x="594" y="347"/>
                  <a:pt x="600" y="353"/>
                  <a:pt x="600" y="360"/>
                </a:cubicBezTo>
                <a:cubicBezTo>
                  <a:pt x="600" y="368"/>
                  <a:pt x="594" y="374"/>
                  <a:pt x="587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 rot="5400000">
            <a:off x="9967171" y="4226305"/>
            <a:ext cx="900410" cy="776214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16"/>
          <p:cNvSpPr/>
          <p:nvPr/>
        </p:nvSpPr>
        <p:spPr>
          <a:xfrm>
            <a:off x="10226259" y="4469235"/>
            <a:ext cx="382235" cy="290353"/>
          </a:xfrm>
          <a:custGeom>
            <a:avLst/>
            <a:gdLst>
              <a:gd name="T0" fmla="*/ 2664 w 2711"/>
              <a:gd name="T1" fmla="*/ 1581 h 2062"/>
              <a:gd name="T2" fmla="*/ 909 w 2711"/>
              <a:gd name="T3" fmla="*/ 1581 h 2062"/>
              <a:gd name="T4" fmla="*/ 861 w 2711"/>
              <a:gd name="T5" fmla="*/ 1534 h 2062"/>
              <a:gd name="T6" fmla="*/ 861 w 2711"/>
              <a:gd name="T7" fmla="*/ 434 h 2062"/>
              <a:gd name="T8" fmla="*/ 909 w 2711"/>
              <a:gd name="T9" fmla="*/ 386 h 2062"/>
              <a:gd name="T10" fmla="*/ 2664 w 2711"/>
              <a:gd name="T11" fmla="*/ 386 h 2062"/>
              <a:gd name="T12" fmla="*/ 2711 w 2711"/>
              <a:gd name="T13" fmla="*/ 434 h 2062"/>
              <a:gd name="T14" fmla="*/ 2711 w 2711"/>
              <a:gd name="T15" fmla="*/ 1534 h 2062"/>
              <a:gd name="T16" fmla="*/ 2664 w 2711"/>
              <a:gd name="T17" fmla="*/ 1581 h 2062"/>
              <a:gd name="T18" fmla="*/ 2177 w 2711"/>
              <a:gd name="T19" fmla="*/ 1928 h 2062"/>
              <a:gd name="T20" fmla="*/ 2000 w 2711"/>
              <a:gd name="T21" fmla="*/ 1928 h 2062"/>
              <a:gd name="T22" fmla="*/ 2000 w 2711"/>
              <a:gd name="T23" fmla="*/ 1715 h 2062"/>
              <a:gd name="T24" fmla="*/ 1573 w 2711"/>
              <a:gd name="T25" fmla="*/ 1715 h 2062"/>
              <a:gd name="T26" fmla="*/ 1573 w 2711"/>
              <a:gd name="T27" fmla="*/ 1928 h 2062"/>
              <a:gd name="T28" fmla="*/ 1395 w 2711"/>
              <a:gd name="T29" fmla="*/ 1928 h 2062"/>
              <a:gd name="T30" fmla="*/ 1329 w 2711"/>
              <a:gd name="T31" fmla="*/ 1995 h 2062"/>
              <a:gd name="T32" fmla="*/ 1395 w 2711"/>
              <a:gd name="T33" fmla="*/ 2062 h 2062"/>
              <a:gd name="T34" fmla="*/ 1640 w 2711"/>
              <a:gd name="T35" fmla="*/ 2062 h 2062"/>
              <a:gd name="T36" fmla="*/ 1933 w 2711"/>
              <a:gd name="T37" fmla="*/ 2062 h 2062"/>
              <a:gd name="T38" fmla="*/ 2177 w 2711"/>
              <a:gd name="T39" fmla="*/ 2062 h 2062"/>
              <a:gd name="T40" fmla="*/ 2244 w 2711"/>
              <a:gd name="T41" fmla="*/ 1995 h 2062"/>
              <a:gd name="T42" fmla="*/ 2177 w 2711"/>
              <a:gd name="T43" fmla="*/ 1928 h 2062"/>
              <a:gd name="T44" fmla="*/ 1065 w 2711"/>
              <a:gd name="T45" fmla="*/ 253 h 2062"/>
              <a:gd name="T46" fmla="*/ 909 w 2711"/>
              <a:gd name="T47" fmla="*/ 253 h 2062"/>
              <a:gd name="T48" fmla="*/ 880 w 2711"/>
              <a:gd name="T49" fmla="*/ 255 h 2062"/>
              <a:gd name="T50" fmla="*/ 863 w 2711"/>
              <a:gd name="T51" fmla="*/ 253 h 2062"/>
              <a:gd name="T52" fmla="*/ 201 w 2711"/>
              <a:gd name="T53" fmla="*/ 253 h 2062"/>
              <a:gd name="T54" fmla="*/ 135 w 2711"/>
              <a:gd name="T55" fmla="*/ 320 h 2062"/>
              <a:gd name="T56" fmla="*/ 201 w 2711"/>
              <a:gd name="T57" fmla="*/ 386 h 2062"/>
              <a:gd name="T58" fmla="*/ 735 w 2711"/>
              <a:gd name="T59" fmla="*/ 386 h 2062"/>
              <a:gd name="T60" fmla="*/ 728 w 2711"/>
              <a:gd name="T61" fmla="*/ 434 h 2062"/>
              <a:gd name="T62" fmla="*/ 728 w 2711"/>
              <a:gd name="T63" fmla="*/ 558 h 2062"/>
              <a:gd name="T64" fmla="*/ 201 w 2711"/>
              <a:gd name="T65" fmla="*/ 558 h 2062"/>
              <a:gd name="T66" fmla="*/ 135 w 2711"/>
              <a:gd name="T67" fmla="*/ 624 h 2062"/>
              <a:gd name="T68" fmla="*/ 201 w 2711"/>
              <a:gd name="T69" fmla="*/ 691 h 2062"/>
              <a:gd name="T70" fmla="*/ 728 w 2711"/>
              <a:gd name="T71" fmla="*/ 691 h 2062"/>
              <a:gd name="T72" fmla="*/ 728 w 2711"/>
              <a:gd name="T73" fmla="*/ 863 h 2062"/>
              <a:gd name="T74" fmla="*/ 201 w 2711"/>
              <a:gd name="T75" fmla="*/ 863 h 2062"/>
              <a:gd name="T76" fmla="*/ 135 w 2711"/>
              <a:gd name="T77" fmla="*/ 929 h 2062"/>
              <a:gd name="T78" fmla="*/ 201 w 2711"/>
              <a:gd name="T79" fmla="*/ 996 h 2062"/>
              <a:gd name="T80" fmla="*/ 728 w 2711"/>
              <a:gd name="T81" fmla="*/ 996 h 2062"/>
              <a:gd name="T82" fmla="*/ 728 w 2711"/>
              <a:gd name="T83" fmla="*/ 1534 h 2062"/>
              <a:gd name="T84" fmla="*/ 909 w 2711"/>
              <a:gd name="T85" fmla="*/ 1715 h 2062"/>
              <a:gd name="T86" fmla="*/ 1065 w 2711"/>
              <a:gd name="T87" fmla="*/ 1715 h 2062"/>
              <a:gd name="T88" fmla="*/ 1065 w 2711"/>
              <a:gd name="T89" fmla="*/ 1995 h 2062"/>
              <a:gd name="T90" fmla="*/ 998 w 2711"/>
              <a:gd name="T91" fmla="*/ 2062 h 2062"/>
              <a:gd name="T92" fmla="*/ 67 w 2711"/>
              <a:gd name="T93" fmla="*/ 2062 h 2062"/>
              <a:gd name="T94" fmla="*/ 0 w 2711"/>
              <a:gd name="T95" fmla="*/ 1995 h 2062"/>
              <a:gd name="T96" fmla="*/ 0 w 2711"/>
              <a:gd name="T97" fmla="*/ 66 h 2062"/>
              <a:gd name="T98" fmla="*/ 67 w 2711"/>
              <a:gd name="T99" fmla="*/ 0 h 2062"/>
              <a:gd name="T100" fmla="*/ 998 w 2711"/>
              <a:gd name="T101" fmla="*/ 0 h 2062"/>
              <a:gd name="T102" fmla="*/ 1065 w 2711"/>
              <a:gd name="T103" fmla="*/ 66 h 2062"/>
              <a:gd name="T104" fmla="*/ 1065 w 2711"/>
              <a:gd name="T105" fmla="*/ 253 h 2062"/>
              <a:gd name="T106" fmla="*/ 430 w 2711"/>
              <a:gd name="T107" fmla="*/ 1569 h 2062"/>
              <a:gd name="T108" fmla="*/ 532 w 2711"/>
              <a:gd name="T109" fmla="*/ 1672 h 2062"/>
              <a:gd name="T110" fmla="*/ 635 w 2711"/>
              <a:gd name="T111" fmla="*/ 1569 h 2062"/>
              <a:gd name="T112" fmla="*/ 532 w 2711"/>
              <a:gd name="T113" fmla="*/ 1466 h 2062"/>
              <a:gd name="T114" fmla="*/ 430 w 2711"/>
              <a:gd name="T115" fmla="*/ 1569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1" h="2062">
                <a:moveTo>
                  <a:pt x="2664" y="1581"/>
                </a:moveTo>
                <a:lnTo>
                  <a:pt x="909" y="1581"/>
                </a:lnTo>
                <a:cubicBezTo>
                  <a:pt x="883" y="1581"/>
                  <a:pt x="861" y="1560"/>
                  <a:pt x="861" y="1534"/>
                </a:cubicBezTo>
                <a:lnTo>
                  <a:pt x="861" y="434"/>
                </a:lnTo>
                <a:cubicBezTo>
                  <a:pt x="861" y="407"/>
                  <a:pt x="883" y="386"/>
                  <a:pt x="909" y="386"/>
                </a:cubicBezTo>
                <a:lnTo>
                  <a:pt x="2664" y="386"/>
                </a:lnTo>
                <a:cubicBezTo>
                  <a:pt x="2690" y="386"/>
                  <a:pt x="2711" y="408"/>
                  <a:pt x="2711" y="434"/>
                </a:cubicBezTo>
                <a:lnTo>
                  <a:pt x="2711" y="1534"/>
                </a:lnTo>
                <a:cubicBezTo>
                  <a:pt x="2711" y="1560"/>
                  <a:pt x="2690" y="1581"/>
                  <a:pt x="2664" y="1581"/>
                </a:cubicBezTo>
                <a:close/>
                <a:moveTo>
                  <a:pt x="2177" y="1928"/>
                </a:moveTo>
                <a:lnTo>
                  <a:pt x="2000" y="1928"/>
                </a:lnTo>
                <a:lnTo>
                  <a:pt x="2000" y="1715"/>
                </a:lnTo>
                <a:lnTo>
                  <a:pt x="1573" y="1715"/>
                </a:lnTo>
                <a:lnTo>
                  <a:pt x="1573" y="1928"/>
                </a:lnTo>
                <a:lnTo>
                  <a:pt x="1395" y="1928"/>
                </a:lnTo>
                <a:cubicBezTo>
                  <a:pt x="1358" y="1928"/>
                  <a:pt x="1329" y="1958"/>
                  <a:pt x="1329" y="1995"/>
                </a:cubicBezTo>
                <a:cubicBezTo>
                  <a:pt x="1329" y="2032"/>
                  <a:pt x="1358" y="2062"/>
                  <a:pt x="1395" y="2062"/>
                </a:cubicBezTo>
                <a:lnTo>
                  <a:pt x="1640" y="2062"/>
                </a:lnTo>
                <a:lnTo>
                  <a:pt x="1933" y="2062"/>
                </a:lnTo>
                <a:lnTo>
                  <a:pt x="2177" y="2062"/>
                </a:lnTo>
                <a:cubicBezTo>
                  <a:pt x="2214" y="2062"/>
                  <a:pt x="2244" y="2032"/>
                  <a:pt x="2244" y="1995"/>
                </a:cubicBezTo>
                <a:cubicBezTo>
                  <a:pt x="2244" y="1958"/>
                  <a:pt x="2214" y="1928"/>
                  <a:pt x="2177" y="1928"/>
                </a:cubicBezTo>
                <a:close/>
                <a:moveTo>
                  <a:pt x="1065" y="253"/>
                </a:moveTo>
                <a:lnTo>
                  <a:pt x="909" y="253"/>
                </a:lnTo>
                <a:cubicBezTo>
                  <a:pt x="899" y="253"/>
                  <a:pt x="890" y="254"/>
                  <a:pt x="880" y="255"/>
                </a:cubicBezTo>
                <a:cubicBezTo>
                  <a:pt x="875" y="254"/>
                  <a:pt x="869" y="253"/>
                  <a:pt x="863" y="253"/>
                </a:cubicBezTo>
                <a:lnTo>
                  <a:pt x="201" y="253"/>
                </a:lnTo>
                <a:cubicBezTo>
                  <a:pt x="164" y="253"/>
                  <a:pt x="135" y="283"/>
                  <a:pt x="135" y="320"/>
                </a:cubicBezTo>
                <a:cubicBezTo>
                  <a:pt x="135" y="356"/>
                  <a:pt x="164" y="386"/>
                  <a:pt x="201" y="386"/>
                </a:cubicBezTo>
                <a:lnTo>
                  <a:pt x="735" y="386"/>
                </a:lnTo>
                <a:cubicBezTo>
                  <a:pt x="730" y="401"/>
                  <a:pt x="728" y="417"/>
                  <a:pt x="728" y="434"/>
                </a:cubicBezTo>
                <a:lnTo>
                  <a:pt x="728" y="558"/>
                </a:lnTo>
                <a:lnTo>
                  <a:pt x="201" y="558"/>
                </a:lnTo>
                <a:cubicBezTo>
                  <a:pt x="164" y="558"/>
                  <a:pt x="135" y="588"/>
                  <a:pt x="135" y="624"/>
                </a:cubicBezTo>
                <a:cubicBezTo>
                  <a:pt x="135" y="661"/>
                  <a:pt x="164" y="691"/>
                  <a:pt x="201" y="691"/>
                </a:cubicBezTo>
                <a:lnTo>
                  <a:pt x="728" y="691"/>
                </a:lnTo>
                <a:lnTo>
                  <a:pt x="728" y="863"/>
                </a:lnTo>
                <a:lnTo>
                  <a:pt x="201" y="863"/>
                </a:lnTo>
                <a:cubicBezTo>
                  <a:pt x="164" y="863"/>
                  <a:pt x="135" y="893"/>
                  <a:pt x="135" y="929"/>
                </a:cubicBezTo>
                <a:cubicBezTo>
                  <a:pt x="135" y="966"/>
                  <a:pt x="164" y="996"/>
                  <a:pt x="201" y="996"/>
                </a:cubicBezTo>
                <a:lnTo>
                  <a:pt x="728" y="996"/>
                </a:lnTo>
                <a:lnTo>
                  <a:pt x="728" y="1534"/>
                </a:lnTo>
                <a:cubicBezTo>
                  <a:pt x="728" y="1633"/>
                  <a:pt x="809" y="1715"/>
                  <a:pt x="909" y="1715"/>
                </a:cubicBezTo>
                <a:lnTo>
                  <a:pt x="1065" y="1715"/>
                </a:lnTo>
                <a:lnTo>
                  <a:pt x="1065" y="1995"/>
                </a:lnTo>
                <a:cubicBezTo>
                  <a:pt x="1065" y="2032"/>
                  <a:pt x="1035" y="2062"/>
                  <a:pt x="998" y="2062"/>
                </a:cubicBezTo>
                <a:lnTo>
                  <a:pt x="67" y="2062"/>
                </a:lnTo>
                <a:cubicBezTo>
                  <a:pt x="30" y="2062"/>
                  <a:pt x="0" y="2032"/>
                  <a:pt x="0" y="1995"/>
                </a:cubicBezTo>
                <a:lnTo>
                  <a:pt x="0" y="66"/>
                </a:lnTo>
                <a:cubicBezTo>
                  <a:pt x="0" y="29"/>
                  <a:pt x="30" y="0"/>
                  <a:pt x="67" y="0"/>
                </a:cubicBezTo>
                <a:lnTo>
                  <a:pt x="998" y="0"/>
                </a:lnTo>
                <a:cubicBezTo>
                  <a:pt x="1035" y="0"/>
                  <a:pt x="1065" y="29"/>
                  <a:pt x="1065" y="66"/>
                </a:cubicBezTo>
                <a:lnTo>
                  <a:pt x="1065" y="253"/>
                </a:lnTo>
                <a:close/>
                <a:moveTo>
                  <a:pt x="430" y="1569"/>
                </a:moveTo>
                <a:cubicBezTo>
                  <a:pt x="430" y="1626"/>
                  <a:pt x="476" y="1672"/>
                  <a:pt x="532" y="1672"/>
                </a:cubicBezTo>
                <a:cubicBezTo>
                  <a:pt x="589" y="1672"/>
                  <a:pt x="635" y="1626"/>
                  <a:pt x="635" y="1569"/>
                </a:cubicBezTo>
                <a:cubicBezTo>
                  <a:pt x="635" y="1512"/>
                  <a:pt x="589" y="1466"/>
                  <a:pt x="532" y="1466"/>
                </a:cubicBezTo>
                <a:cubicBezTo>
                  <a:pt x="476" y="1466"/>
                  <a:pt x="430" y="1512"/>
                  <a:pt x="430" y="1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3525599" y="3202974"/>
            <a:ext cx="1079473" cy="930578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19"/>
          <p:cNvSpPr/>
          <p:nvPr/>
        </p:nvSpPr>
        <p:spPr>
          <a:xfrm>
            <a:off x="3836210" y="3464225"/>
            <a:ext cx="458249" cy="408073"/>
          </a:xfrm>
          <a:custGeom>
            <a:avLst/>
            <a:gdLst>
              <a:gd name="connsiteX0" fmla="*/ 170844 w 606439"/>
              <a:gd name="connsiteY0" fmla="*/ 493111 h 540037"/>
              <a:gd name="connsiteX1" fmla="*/ 436948 w 606439"/>
              <a:gd name="connsiteY1" fmla="*/ 493111 h 540037"/>
              <a:gd name="connsiteX2" fmla="*/ 486266 w 606439"/>
              <a:gd name="connsiteY2" fmla="*/ 540037 h 540037"/>
              <a:gd name="connsiteX3" fmla="*/ 121372 w 606439"/>
              <a:gd name="connsiteY3" fmla="*/ 540037 h 540037"/>
              <a:gd name="connsiteX4" fmla="*/ 170844 w 606439"/>
              <a:gd name="connsiteY4" fmla="*/ 493111 h 540037"/>
              <a:gd name="connsiteX5" fmla="*/ 303579 w 606439"/>
              <a:gd name="connsiteY5" fmla="*/ 202382 h 540037"/>
              <a:gd name="connsiteX6" fmla="*/ 333069 w 606439"/>
              <a:gd name="connsiteY6" fmla="*/ 231824 h 540037"/>
              <a:gd name="connsiteX7" fmla="*/ 317556 w 606439"/>
              <a:gd name="connsiteY7" fmla="*/ 257585 h 540037"/>
              <a:gd name="connsiteX8" fmla="*/ 317556 w 606439"/>
              <a:gd name="connsiteY8" fmla="*/ 279973 h 540037"/>
              <a:gd name="connsiteX9" fmla="*/ 302197 w 606439"/>
              <a:gd name="connsiteY9" fmla="*/ 294540 h 540037"/>
              <a:gd name="connsiteX10" fmla="*/ 286837 w 606439"/>
              <a:gd name="connsiteY10" fmla="*/ 279973 h 540037"/>
              <a:gd name="connsiteX11" fmla="*/ 286837 w 606439"/>
              <a:gd name="connsiteY11" fmla="*/ 256358 h 540037"/>
              <a:gd name="connsiteX12" fmla="*/ 273935 w 606439"/>
              <a:gd name="connsiteY12" fmla="*/ 231824 h 540037"/>
              <a:gd name="connsiteX13" fmla="*/ 303579 w 606439"/>
              <a:gd name="connsiteY13" fmla="*/ 202382 h 540037"/>
              <a:gd name="connsiteX14" fmla="*/ 303604 w 606439"/>
              <a:gd name="connsiteY14" fmla="*/ 120737 h 540037"/>
              <a:gd name="connsiteX15" fmla="*/ 304064 w 606439"/>
              <a:gd name="connsiteY15" fmla="*/ 120737 h 540037"/>
              <a:gd name="connsiteX16" fmla="*/ 338008 w 606439"/>
              <a:gd name="connsiteY16" fmla="*/ 154489 h 540037"/>
              <a:gd name="connsiteX17" fmla="*/ 338008 w 606439"/>
              <a:gd name="connsiteY17" fmla="*/ 171826 h 540037"/>
              <a:gd name="connsiteX18" fmla="*/ 268431 w 606439"/>
              <a:gd name="connsiteY18" fmla="*/ 171826 h 540037"/>
              <a:gd name="connsiteX19" fmla="*/ 268431 w 606439"/>
              <a:gd name="connsiteY19" fmla="*/ 154489 h 540037"/>
              <a:gd name="connsiteX20" fmla="*/ 303604 w 606439"/>
              <a:gd name="connsiteY20" fmla="*/ 120737 h 540037"/>
              <a:gd name="connsiteX21" fmla="*/ 303604 w 606439"/>
              <a:gd name="connsiteY21" fmla="*/ 90059 h 540037"/>
              <a:gd name="connsiteX22" fmla="*/ 237690 w 606439"/>
              <a:gd name="connsiteY22" fmla="*/ 154496 h 540037"/>
              <a:gd name="connsiteX23" fmla="*/ 237690 w 606439"/>
              <a:gd name="connsiteY23" fmla="*/ 183953 h 540037"/>
              <a:gd name="connsiteX24" fmla="*/ 225398 w 606439"/>
              <a:gd name="connsiteY24" fmla="*/ 212643 h 540037"/>
              <a:gd name="connsiteX25" fmla="*/ 225398 w 606439"/>
              <a:gd name="connsiteY25" fmla="*/ 284292 h 540037"/>
              <a:gd name="connsiteX26" fmla="*/ 267958 w 606439"/>
              <a:gd name="connsiteY26" fmla="*/ 325255 h 540037"/>
              <a:gd name="connsiteX27" fmla="*/ 339710 w 606439"/>
              <a:gd name="connsiteY27" fmla="*/ 325255 h 540037"/>
              <a:gd name="connsiteX28" fmla="*/ 379044 w 606439"/>
              <a:gd name="connsiteY28" fmla="*/ 284292 h 540037"/>
              <a:gd name="connsiteX29" fmla="*/ 379044 w 606439"/>
              <a:gd name="connsiteY29" fmla="*/ 212643 h 540037"/>
              <a:gd name="connsiteX30" fmla="*/ 368749 w 606439"/>
              <a:gd name="connsiteY30" fmla="*/ 185181 h 540037"/>
              <a:gd name="connsiteX31" fmla="*/ 368749 w 606439"/>
              <a:gd name="connsiteY31" fmla="*/ 154496 h 540037"/>
              <a:gd name="connsiteX32" fmla="*/ 304065 w 606439"/>
              <a:gd name="connsiteY32" fmla="*/ 90059 h 540037"/>
              <a:gd name="connsiteX33" fmla="*/ 51164 w 606439"/>
              <a:gd name="connsiteY33" fmla="*/ 0 h 540037"/>
              <a:gd name="connsiteX34" fmla="*/ 556504 w 606439"/>
              <a:gd name="connsiteY34" fmla="*/ 0 h 540037"/>
              <a:gd name="connsiteX35" fmla="*/ 606439 w 606439"/>
              <a:gd name="connsiteY35" fmla="*/ 51550 h 540037"/>
              <a:gd name="connsiteX36" fmla="*/ 606439 w 606439"/>
              <a:gd name="connsiteY36" fmla="*/ 353945 h 540037"/>
              <a:gd name="connsiteX37" fmla="*/ 556504 w 606439"/>
              <a:gd name="connsiteY37" fmla="*/ 405035 h 540037"/>
              <a:gd name="connsiteX38" fmla="*/ 379044 w 606439"/>
              <a:gd name="connsiteY38" fmla="*/ 405035 h 540037"/>
              <a:gd name="connsiteX39" fmla="*/ 379044 w 606439"/>
              <a:gd name="connsiteY39" fmla="*/ 462415 h 540037"/>
              <a:gd name="connsiteX40" fmla="*/ 225398 w 606439"/>
              <a:gd name="connsiteY40" fmla="*/ 462415 h 540037"/>
              <a:gd name="connsiteX41" fmla="*/ 225398 w 606439"/>
              <a:gd name="connsiteY41" fmla="*/ 405035 h 540037"/>
              <a:gd name="connsiteX42" fmla="*/ 51164 w 606439"/>
              <a:gd name="connsiteY42" fmla="*/ 405035 h 540037"/>
              <a:gd name="connsiteX43" fmla="*/ 0 w 606439"/>
              <a:gd name="connsiteY43" fmla="*/ 353945 h 540037"/>
              <a:gd name="connsiteX44" fmla="*/ 0 w 606439"/>
              <a:gd name="connsiteY44" fmla="*/ 51550 h 540037"/>
              <a:gd name="connsiteX45" fmla="*/ 51164 w 606439"/>
              <a:gd name="connsiteY45" fmla="*/ 0 h 5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439" h="540037">
                <a:moveTo>
                  <a:pt x="170844" y="493111"/>
                </a:moveTo>
                <a:lnTo>
                  <a:pt x="436948" y="493111"/>
                </a:lnTo>
                <a:cubicBezTo>
                  <a:pt x="461069" y="493111"/>
                  <a:pt x="481350" y="515501"/>
                  <a:pt x="486266" y="540037"/>
                </a:cubicBezTo>
                <a:lnTo>
                  <a:pt x="121372" y="540037"/>
                </a:lnTo>
                <a:cubicBezTo>
                  <a:pt x="126288" y="515501"/>
                  <a:pt x="146876" y="493111"/>
                  <a:pt x="170844" y="493111"/>
                </a:cubicBezTo>
                <a:close/>
                <a:moveTo>
                  <a:pt x="303579" y="202382"/>
                </a:moveTo>
                <a:cubicBezTo>
                  <a:pt x="319860" y="202382"/>
                  <a:pt x="333069" y="215569"/>
                  <a:pt x="333069" y="231824"/>
                </a:cubicBezTo>
                <a:cubicBezTo>
                  <a:pt x="333069" y="242864"/>
                  <a:pt x="327693" y="252525"/>
                  <a:pt x="317556" y="257585"/>
                </a:cubicBezTo>
                <a:lnTo>
                  <a:pt x="317556" y="279973"/>
                </a:lnTo>
                <a:cubicBezTo>
                  <a:pt x="317556" y="288100"/>
                  <a:pt x="310184" y="294540"/>
                  <a:pt x="302197" y="294540"/>
                </a:cubicBezTo>
                <a:cubicBezTo>
                  <a:pt x="294056" y="294540"/>
                  <a:pt x="286837" y="288100"/>
                  <a:pt x="286837" y="279973"/>
                </a:cubicBezTo>
                <a:lnTo>
                  <a:pt x="286837" y="256358"/>
                </a:lnTo>
                <a:cubicBezTo>
                  <a:pt x="278543" y="250991"/>
                  <a:pt x="273935" y="242097"/>
                  <a:pt x="273935" y="231824"/>
                </a:cubicBezTo>
                <a:cubicBezTo>
                  <a:pt x="273935" y="215569"/>
                  <a:pt x="287144" y="202382"/>
                  <a:pt x="303579" y="202382"/>
                </a:cubicBezTo>
                <a:close/>
                <a:moveTo>
                  <a:pt x="303604" y="120737"/>
                </a:moveTo>
                <a:lnTo>
                  <a:pt x="304064" y="120737"/>
                </a:lnTo>
                <a:cubicBezTo>
                  <a:pt x="323110" y="120737"/>
                  <a:pt x="338008" y="135465"/>
                  <a:pt x="338008" y="154489"/>
                </a:cubicBezTo>
                <a:lnTo>
                  <a:pt x="338008" y="171826"/>
                </a:lnTo>
                <a:lnTo>
                  <a:pt x="268431" y="171826"/>
                </a:lnTo>
                <a:lnTo>
                  <a:pt x="268431" y="154489"/>
                </a:lnTo>
                <a:cubicBezTo>
                  <a:pt x="268431" y="135465"/>
                  <a:pt x="284712" y="120737"/>
                  <a:pt x="303604" y="120737"/>
                </a:cubicBezTo>
                <a:close/>
                <a:moveTo>
                  <a:pt x="303604" y="90059"/>
                </a:moveTo>
                <a:cubicBezTo>
                  <a:pt x="267650" y="90059"/>
                  <a:pt x="237690" y="118596"/>
                  <a:pt x="237690" y="154496"/>
                </a:cubicBezTo>
                <a:lnTo>
                  <a:pt x="237690" y="183953"/>
                </a:lnTo>
                <a:cubicBezTo>
                  <a:pt x="229393" y="191318"/>
                  <a:pt x="225398" y="201444"/>
                  <a:pt x="225398" y="212643"/>
                </a:cubicBezTo>
                <a:lnTo>
                  <a:pt x="225398" y="284292"/>
                </a:lnTo>
                <a:cubicBezTo>
                  <a:pt x="225398" y="306845"/>
                  <a:pt x="245372" y="325255"/>
                  <a:pt x="267958" y="325255"/>
                </a:cubicBezTo>
                <a:lnTo>
                  <a:pt x="339710" y="325255"/>
                </a:lnTo>
                <a:cubicBezTo>
                  <a:pt x="362296" y="325255"/>
                  <a:pt x="379044" y="306845"/>
                  <a:pt x="379044" y="284292"/>
                </a:cubicBezTo>
                <a:lnTo>
                  <a:pt x="379044" y="212643"/>
                </a:lnTo>
                <a:cubicBezTo>
                  <a:pt x="379044" y="202057"/>
                  <a:pt x="374895" y="192392"/>
                  <a:pt x="368749" y="185181"/>
                </a:cubicBezTo>
                <a:lnTo>
                  <a:pt x="368749" y="154496"/>
                </a:lnTo>
                <a:cubicBezTo>
                  <a:pt x="368749" y="118596"/>
                  <a:pt x="340018" y="90059"/>
                  <a:pt x="304065" y="90059"/>
                </a:cubicBezTo>
                <a:close/>
                <a:moveTo>
                  <a:pt x="51164" y="0"/>
                </a:moveTo>
                <a:lnTo>
                  <a:pt x="556504" y="0"/>
                </a:lnTo>
                <a:cubicBezTo>
                  <a:pt x="584775" y="0"/>
                  <a:pt x="606439" y="23320"/>
                  <a:pt x="606439" y="51550"/>
                </a:cubicBezTo>
                <a:lnTo>
                  <a:pt x="606439" y="353945"/>
                </a:lnTo>
                <a:cubicBezTo>
                  <a:pt x="606439" y="382175"/>
                  <a:pt x="584775" y="405035"/>
                  <a:pt x="556504" y="405035"/>
                </a:cubicBezTo>
                <a:lnTo>
                  <a:pt x="379044" y="405035"/>
                </a:lnTo>
                <a:lnTo>
                  <a:pt x="379044" y="462415"/>
                </a:lnTo>
                <a:lnTo>
                  <a:pt x="225398" y="462415"/>
                </a:lnTo>
                <a:lnTo>
                  <a:pt x="225398" y="405035"/>
                </a:lnTo>
                <a:lnTo>
                  <a:pt x="51164" y="405035"/>
                </a:lnTo>
                <a:cubicBezTo>
                  <a:pt x="23047" y="405035"/>
                  <a:pt x="0" y="382175"/>
                  <a:pt x="0" y="353945"/>
                </a:cubicBezTo>
                <a:lnTo>
                  <a:pt x="0" y="51550"/>
                </a:lnTo>
                <a:cubicBezTo>
                  <a:pt x="0" y="23320"/>
                  <a:pt x="23047" y="0"/>
                  <a:pt x="511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六边形 17"/>
          <p:cNvSpPr/>
          <p:nvPr/>
        </p:nvSpPr>
        <p:spPr>
          <a:xfrm rot="5400000">
            <a:off x="7625028" y="3202974"/>
            <a:ext cx="1079473" cy="930578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Oval 22"/>
          <p:cNvSpPr/>
          <p:nvPr/>
        </p:nvSpPr>
        <p:spPr>
          <a:xfrm>
            <a:off x="7960973" y="3439137"/>
            <a:ext cx="407581" cy="458250"/>
          </a:xfrm>
          <a:custGeom>
            <a:avLst/>
            <a:gdLst>
              <a:gd name="connsiteX0" fmla="*/ 0 w 539825"/>
              <a:gd name="connsiteY0" fmla="*/ 140425 h 606933"/>
              <a:gd name="connsiteX1" fmla="*/ 81000 w 539825"/>
              <a:gd name="connsiteY1" fmla="*/ 140425 h 606933"/>
              <a:gd name="connsiteX2" fmla="*/ 81000 w 539825"/>
              <a:gd name="connsiteY2" fmla="*/ 292017 h 606933"/>
              <a:gd name="connsiteX3" fmla="*/ 122969 w 539825"/>
              <a:gd name="connsiteY3" fmla="*/ 292017 h 606933"/>
              <a:gd name="connsiteX4" fmla="*/ 122969 w 539825"/>
              <a:gd name="connsiteY4" fmla="*/ 140425 h 606933"/>
              <a:gd name="connsiteX5" fmla="*/ 204074 w 539825"/>
              <a:gd name="connsiteY5" fmla="*/ 140425 h 606933"/>
              <a:gd name="connsiteX6" fmla="*/ 204074 w 539825"/>
              <a:gd name="connsiteY6" fmla="*/ 243197 h 606933"/>
              <a:gd name="connsiteX7" fmla="*/ 335751 w 539825"/>
              <a:gd name="connsiteY7" fmla="*/ 243197 h 606933"/>
              <a:gd name="connsiteX8" fmla="*/ 335751 w 539825"/>
              <a:gd name="connsiteY8" fmla="*/ 140425 h 606933"/>
              <a:gd name="connsiteX9" fmla="*/ 416751 w 539825"/>
              <a:gd name="connsiteY9" fmla="*/ 140425 h 606933"/>
              <a:gd name="connsiteX10" fmla="*/ 416751 w 539825"/>
              <a:gd name="connsiteY10" fmla="*/ 292017 h 606933"/>
              <a:gd name="connsiteX11" fmla="*/ 458720 w 539825"/>
              <a:gd name="connsiteY11" fmla="*/ 292017 h 606933"/>
              <a:gd name="connsiteX12" fmla="*/ 458720 w 539825"/>
              <a:gd name="connsiteY12" fmla="*/ 140425 h 606933"/>
              <a:gd name="connsiteX13" fmla="*/ 539825 w 539825"/>
              <a:gd name="connsiteY13" fmla="*/ 140425 h 606933"/>
              <a:gd name="connsiteX14" fmla="*/ 539825 w 539825"/>
              <a:gd name="connsiteY14" fmla="*/ 375827 h 606933"/>
              <a:gd name="connsiteX15" fmla="*/ 513804 w 539825"/>
              <a:gd name="connsiteY15" fmla="*/ 375827 h 606933"/>
              <a:gd name="connsiteX16" fmla="*/ 513804 w 539825"/>
              <a:gd name="connsiteY16" fmla="*/ 606933 h 606933"/>
              <a:gd name="connsiteX17" fmla="*/ 361772 w 539825"/>
              <a:gd name="connsiteY17" fmla="*/ 606933 h 606933"/>
              <a:gd name="connsiteX18" fmla="*/ 361772 w 539825"/>
              <a:gd name="connsiteY18" fmla="*/ 285102 h 606933"/>
              <a:gd name="connsiteX19" fmla="*/ 178053 w 539825"/>
              <a:gd name="connsiteY19" fmla="*/ 285102 h 606933"/>
              <a:gd name="connsiteX20" fmla="*/ 178053 w 539825"/>
              <a:gd name="connsiteY20" fmla="*/ 606933 h 606933"/>
              <a:gd name="connsiteX21" fmla="*/ 26021 w 539825"/>
              <a:gd name="connsiteY21" fmla="*/ 606933 h 606933"/>
              <a:gd name="connsiteX22" fmla="*/ 26021 w 539825"/>
              <a:gd name="connsiteY22" fmla="*/ 375827 h 606933"/>
              <a:gd name="connsiteX23" fmla="*/ 0 w 539825"/>
              <a:gd name="connsiteY23" fmla="*/ 375827 h 606933"/>
              <a:gd name="connsiteX24" fmla="*/ 437787 w 539825"/>
              <a:gd name="connsiteY24" fmla="*/ 0 h 606933"/>
              <a:gd name="connsiteX25" fmla="*/ 487465 w 539825"/>
              <a:gd name="connsiteY25" fmla="*/ 49608 h 606933"/>
              <a:gd name="connsiteX26" fmla="*/ 437787 w 539825"/>
              <a:gd name="connsiteY26" fmla="*/ 99216 h 606933"/>
              <a:gd name="connsiteX27" fmla="*/ 388109 w 539825"/>
              <a:gd name="connsiteY27" fmla="*/ 49608 h 606933"/>
              <a:gd name="connsiteX28" fmla="*/ 437787 w 539825"/>
              <a:gd name="connsiteY28" fmla="*/ 0 h 606933"/>
              <a:gd name="connsiteX29" fmla="*/ 102037 w 539825"/>
              <a:gd name="connsiteY29" fmla="*/ 0 h 606933"/>
              <a:gd name="connsiteX30" fmla="*/ 151715 w 539825"/>
              <a:gd name="connsiteY30" fmla="*/ 49608 h 606933"/>
              <a:gd name="connsiteX31" fmla="*/ 102037 w 539825"/>
              <a:gd name="connsiteY31" fmla="*/ 99216 h 606933"/>
              <a:gd name="connsiteX32" fmla="*/ 52359 w 539825"/>
              <a:gd name="connsiteY32" fmla="*/ 49608 h 606933"/>
              <a:gd name="connsiteX33" fmla="*/ 102037 w 539825"/>
              <a:gd name="connsiteY33" fmla="*/ 0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9825" h="606933">
                <a:moveTo>
                  <a:pt x="0" y="140425"/>
                </a:moveTo>
                <a:lnTo>
                  <a:pt x="81000" y="140425"/>
                </a:lnTo>
                <a:lnTo>
                  <a:pt x="81000" y="292017"/>
                </a:lnTo>
                <a:lnTo>
                  <a:pt x="122969" y="292017"/>
                </a:lnTo>
                <a:lnTo>
                  <a:pt x="122969" y="140425"/>
                </a:lnTo>
                <a:lnTo>
                  <a:pt x="204074" y="140425"/>
                </a:lnTo>
                <a:lnTo>
                  <a:pt x="204074" y="243197"/>
                </a:lnTo>
                <a:lnTo>
                  <a:pt x="335751" y="243197"/>
                </a:lnTo>
                <a:lnTo>
                  <a:pt x="335751" y="140425"/>
                </a:lnTo>
                <a:lnTo>
                  <a:pt x="416751" y="140425"/>
                </a:lnTo>
                <a:lnTo>
                  <a:pt x="416751" y="292017"/>
                </a:lnTo>
                <a:lnTo>
                  <a:pt x="458720" y="292017"/>
                </a:lnTo>
                <a:lnTo>
                  <a:pt x="458720" y="140425"/>
                </a:lnTo>
                <a:lnTo>
                  <a:pt x="539825" y="140425"/>
                </a:lnTo>
                <a:lnTo>
                  <a:pt x="539825" y="375827"/>
                </a:lnTo>
                <a:lnTo>
                  <a:pt x="513804" y="375827"/>
                </a:lnTo>
                <a:lnTo>
                  <a:pt x="513804" y="606933"/>
                </a:lnTo>
                <a:lnTo>
                  <a:pt x="361772" y="606933"/>
                </a:lnTo>
                <a:lnTo>
                  <a:pt x="361772" y="285102"/>
                </a:lnTo>
                <a:lnTo>
                  <a:pt x="178053" y="285102"/>
                </a:lnTo>
                <a:lnTo>
                  <a:pt x="178053" y="606933"/>
                </a:lnTo>
                <a:lnTo>
                  <a:pt x="26021" y="606933"/>
                </a:lnTo>
                <a:lnTo>
                  <a:pt x="26021" y="375827"/>
                </a:lnTo>
                <a:lnTo>
                  <a:pt x="0" y="375827"/>
                </a:lnTo>
                <a:close/>
                <a:moveTo>
                  <a:pt x="437787" y="0"/>
                </a:moveTo>
                <a:cubicBezTo>
                  <a:pt x="465223" y="0"/>
                  <a:pt x="487465" y="22210"/>
                  <a:pt x="487465" y="49608"/>
                </a:cubicBezTo>
                <a:cubicBezTo>
                  <a:pt x="487465" y="77006"/>
                  <a:pt x="465223" y="99216"/>
                  <a:pt x="437787" y="99216"/>
                </a:cubicBezTo>
                <a:cubicBezTo>
                  <a:pt x="410351" y="99216"/>
                  <a:pt x="388109" y="77006"/>
                  <a:pt x="388109" y="49608"/>
                </a:cubicBezTo>
                <a:cubicBezTo>
                  <a:pt x="388109" y="22210"/>
                  <a:pt x="410351" y="0"/>
                  <a:pt x="437787" y="0"/>
                </a:cubicBezTo>
                <a:close/>
                <a:moveTo>
                  <a:pt x="102037" y="0"/>
                </a:moveTo>
                <a:cubicBezTo>
                  <a:pt x="129473" y="0"/>
                  <a:pt x="151715" y="22210"/>
                  <a:pt x="151715" y="49608"/>
                </a:cubicBezTo>
                <a:cubicBezTo>
                  <a:pt x="151715" y="77006"/>
                  <a:pt x="129473" y="99216"/>
                  <a:pt x="102037" y="99216"/>
                </a:cubicBezTo>
                <a:cubicBezTo>
                  <a:pt x="74601" y="99216"/>
                  <a:pt x="52359" y="77006"/>
                  <a:pt x="52359" y="49608"/>
                </a:cubicBezTo>
                <a:cubicBezTo>
                  <a:pt x="52359" y="22210"/>
                  <a:pt x="74601" y="0"/>
                  <a:pt x="1020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1252777" y="5154427"/>
            <a:ext cx="104369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9889595" y="5154427"/>
            <a:ext cx="104369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 bwMode="auto">
          <a:xfrm>
            <a:off x="1252777" y="1839750"/>
            <a:ext cx="104369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9889595" y="1839750"/>
            <a:ext cx="104369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7642915" y="2650185"/>
            <a:ext cx="104369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3536990" y="2650185"/>
            <a:ext cx="104369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3300164" y="5060791"/>
            <a:ext cx="5889823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模板，请在此输入您需要的文字内容，感谢您使用我们的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模板，请在此输入您需要的文字内容。感谢您使用我们的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模板，请在此输入您需要的文字内容。</a:t>
            </a:r>
          </a:p>
        </p:txBody>
      </p:sp>
      <p:pic>
        <p:nvPicPr>
          <p:cNvPr id="7" name="图片 6" descr="51miz-E176820-9F76D8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390" y="2522855"/>
            <a:ext cx="2969895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满减抽奖活动</a:t>
            </a:r>
          </a:p>
        </p:txBody>
      </p:sp>
      <p:cxnSp>
        <p:nvCxnSpPr>
          <p:cNvPr id="5" name="Straight Connector 77"/>
          <p:cNvCxnSpPr/>
          <p:nvPr/>
        </p:nvCxnSpPr>
        <p:spPr>
          <a:xfrm>
            <a:off x="1042975" y="5134847"/>
            <a:ext cx="10106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7"/>
          <p:cNvSpPr txBox="1"/>
          <p:nvPr/>
        </p:nvSpPr>
        <p:spPr>
          <a:xfrm>
            <a:off x="1034781" y="5290089"/>
            <a:ext cx="1012244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7" name="六边形 6"/>
          <p:cNvSpPr/>
          <p:nvPr/>
        </p:nvSpPr>
        <p:spPr>
          <a:xfrm rot="5400000">
            <a:off x="6332959" y="2367569"/>
            <a:ext cx="705053" cy="607803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12"/>
          <p:cNvSpPr/>
          <p:nvPr/>
        </p:nvSpPr>
        <p:spPr>
          <a:xfrm>
            <a:off x="6535834" y="2523471"/>
            <a:ext cx="299304" cy="295999"/>
          </a:xfrm>
          <a:custGeom>
            <a:avLst/>
            <a:gdLst>
              <a:gd name="connsiteX0" fmla="*/ 466437 w 600511"/>
              <a:gd name="connsiteY0" fmla="*/ 421770 h 593879"/>
              <a:gd name="connsiteX1" fmla="*/ 504684 w 600511"/>
              <a:gd name="connsiteY1" fmla="*/ 459981 h 593879"/>
              <a:gd name="connsiteX2" fmla="*/ 466437 w 600511"/>
              <a:gd name="connsiteY2" fmla="*/ 498192 h 593879"/>
              <a:gd name="connsiteX3" fmla="*/ 428190 w 600511"/>
              <a:gd name="connsiteY3" fmla="*/ 459981 h 593879"/>
              <a:gd name="connsiteX4" fmla="*/ 466437 w 600511"/>
              <a:gd name="connsiteY4" fmla="*/ 421770 h 593879"/>
              <a:gd name="connsiteX5" fmla="*/ 453390 w 600511"/>
              <a:gd name="connsiteY5" fmla="*/ 375066 h 593879"/>
              <a:gd name="connsiteX6" fmla="*/ 421127 w 600511"/>
              <a:gd name="connsiteY6" fmla="*/ 386990 h 593879"/>
              <a:gd name="connsiteX7" fmla="*/ 418868 w 600511"/>
              <a:gd name="connsiteY7" fmla="*/ 392146 h 593879"/>
              <a:gd name="connsiteX8" fmla="*/ 424031 w 600511"/>
              <a:gd name="connsiteY8" fmla="*/ 406325 h 593879"/>
              <a:gd name="connsiteX9" fmla="*/ 423385 w 600511"/>
              <a:gd name="connsiteY9" fmla="*/ 411481 h 593879"/>
              <a:gd name="connsiteX10" fmla="*/ 416287 w 600511"/>
              <a:gd name="connsiteY10" fmla="*/ 413737 h 593879"/>
              <a:gd name="connsiteX11" fmla="*/ 402414 w 600511"/>
              <a:gd name="connsiteY11" fmla="*/ 407292 h 593879"/>
              <a:gd name="connsiteX12" fmla="*/ 397252 w 600511"/>
              <a:gd name="connsiteY12" fmla="*/ 409226 h 593879"/>
              <a:gd name="connsiteX13" fmla="*/ 383056 w 600511"/>
              <a:gd name="connsiteY13" fmla="*/ 440485 h 593879"/>
              <a:gd name="connsiteX14" fmla="*/ 384669 w 600511"/>
              <a:gd name="connsiteY14" fmla="*/ 445318 h 593879"/>
              <a:gd name="connsiteX15" fmla="*/ 398542 w 600511"/>
              <a:gd name="connsiteY15" fmla="*/ 451764 h 593879"/>
              <a:gd name="connsiteX16" fmla="*/ 401769 w 600511"/>
              <a:gd name="connsiteY16" fmla="*/ 455953 h 593879"/>
              <a:gd name="connsiteX17" fmla="*/ 398220 w 600511"/>
              <a:gd name="connsiteY17" fmla="*/ 462720 h 593879"/>
              <a:gd name="connsiteX18" fmla="*/ 384024 w 600511"/>
              <a:gd name="connsiteY18" fmla="*/ 467876 h 593879"/>
              <a:gd name="connsiteX19" fmla="*/ 381766 w 600511"/>
              <a:gd name="connsiteY19" fmla="*/ 472710 h 593879"/>
              <a:gd name="connsiteX20" fmla="*/ 393380 w 600511"/>
              <a:gd name="connsiteY20" fmla="*/ 504936 h 593879"/>
              <a:gd name="connsiteX21" fmla="*/ 398542 w 600511"/>
              <a:gd name="connsiteY21" fmla="*/ 507192 h 593879"/>
              <a:gd name="connsiteX22" fmla="*/ 412738 w 600511"/>
              <a:gd name="connsiteY22" fmla="*/ 502036 h 593879"/>
              <a:gd name="connsiteX23" fmla="*/ 417900 w 600511"/>
              <a:gd name="connsiteY23" fmla="*/ 502680 h 593879"/>
              <a:gd name="connsiteX24" fmla="*/ 420159 w 600511"/>
              <a:gd name="connsiteY24" fmla="*/ 510092 h 593879"/>
              <a:gd name="connsiteX25" fmla="*/ 413706 w 600511"/>
              <a:gd name="connsiteY25" fmla="*/ 523949 h 593879"/>
              <a:gd name="connsiteX26" fmla="*/ 415642 w 600511"/>
              <a:gd name="connsiteY26" fmla="*/ 528783 h 593879"/>
              <a:gd name="connsiteX27" fmla="*/ 446937 w 600511"/>
              <a:gd name="connsiteY27" fmla="*/ 543285 h 593879"/>
              <a:gd name="connsiteX28" fmla="*/ 451777 w 600511"/>
              <a:gd name="connsiteY28" fmla="*/ 541351 h 593879"/>
              <a:gd name="connsiteX29" fmla="*/ 458230 w 600511"/>
              <a:gd name="connsiteY29" fmla="*/ 527494 h 593879"/>
              <a:gd name="connsiteX30" fmla="*/ 462424 w 600511"/>
              <a:gd name="connsiteY30" fmla="*/ 524272 h 593879"/>
              <a:gd name="connsiteX31" fmla="*/ 469199 w 600511"/>
              <a:gd name="connsiteY31" fmla="*/ 528139 h 593879"/>
              <a:gd name="connsiteX32" fmla="*/ 474361 w 600511"/>
              <a:gd name="connsiteY32" fmla="*/ 542318 h 593879"/>
              <a:gd name="connsiteX33" fmla="*/ 479201 w 600511"/>
              <a:gd name="connsiteY33" fmla="*/ 544574 h 593879"/>
              <a:gd name="connsiteX34" fmla="*/ 511464 w 600511"/>
              <a:gd name="connsiteY34" fmla="*/ 532650 h 593879"/>
              <a:gd name="connsiteX35" fmla="*/ 513723 w 600511"/>
              <a:gd name="connsiteY35" fmla="*/ 527816 h 593879"/>
              <a:gd name="connsiteX36" fmla="*/ 508560 w 600511"/>
              <a:gd name="connsiteY36" fmla="*/ 513315 h 593879"/>
              <a:gd name="connsiteX37" fmla="*/ 509206 w 600511"/>
              <a:gd name="connsiteY37" fmla="*/ 508159 h 593879"/>
              <a:gd name="connsiteX38" fmla="*/ 516626 w 600511"/>
              <a:gd name="connsiteY38" fmla="*/ 506225 h 593879"/>
              <a:gd name="connsiteX39" fmla="*/ 530500 w 600511"/>
              <a:gd name="connsiteY39" fmla="*/ 512348 h 593879"/>
              <a:gd name="connsiteX40" fmla="*/ 535339 w 600511"/>
              <a:gd name="connsiteY40" fmla="*/ 510737 h 593879"/>
              <a:gd name="connsiteX41" fmla="*/ 549858 w 600511"/>
              <a:gd name="connsiteY41" fmla="*/ 479478 h 593879"/>
              <a:gd name="connsiteX42" fmla="*/ 547922 w 600511"/>
              <a:gd name="connsiteY42" fmla="*/ 474322 h 593879"/>
              <a:gd name="connsiteX43" fmla="*/ 534049 w 600511"/>
              <a:gd name="connsiteY43" fmla="*/ 467876 h 593879"/>
              <a:gd name="connsiteX44" fmla="*/ 531145 w 600511"/>
              <a:gd name="connsiteY44" fmla="*/ 461109 h 593879"/>
              <a:gd name="connsiteX45" fmla="*/ 534694 w 600511"/>
              <a:gd name="connsiteY45" fmla="*/ 457242 h 593879"/>
              <a:gd name="connsiteX46" fmla="*/ 548890 w 600511"/>
              <a:gd name="connsiteY46" fmla="*/ 451764 h 593879"/>
              <a:gd name="connsiteX47" fmla="*/ 551148 w 600511"/>
              <a:gd name="connsiteY47" fmla="*/ 446930 h 593879"/>
              <a:gd name="connsiteX48" fmla="*/ 539211 w 600511"/>
              <a:gd name="connsiteY48" fmla="*/ 414704 h 593879"/>
              <a:gd name="connsiteX49" fmla="*/ 534371 w 600511"/>
              <a:gd name="connsiteY49" fmla="*/ 412448 h 593879"/>
              <a:gd name="connsiteX50" fmla="*/ 520175 w 600511"/>
              <a:gd name="connsiteY50" fmla="*/ 417604 h 593879"/>
              <a:gd name="connsiteX51" fmla="*/ 514691 w 600511"/>
              <a:gd name="connsiteY51" fmla="*/ 416960 h 593879"/>
              <a:gd name="connsiteX52" fmla="*/ 512755 w 600511"/>
              <a:gd name="connsiteY52" fmla="*/ 409548 h 593879"/>
              <a:gd name="connsiteX53" fmla="*/ 518885 w 600511"/>
              <a:gd name="connsiteY53" fmla="*/ 396013 h 593879"/>
              <a:gd name="connsiteX54" fmla="*/ 516949 w 600511"/>
              <a:gd name="connsiteY54" fmla="*/ 390857 h 593879"/>
              <a:gd name="connsiteX55" fmla="*/ 485976 w 600511"/>
              <a:gd name="connsiteY55" fmla="*/ 376355 h 593879"/>
              <a:gd name="connsiteX56" fmla="*/ 480814 w 600511"/>
              <a:gd name="connsiteY56" fmla="*/ 378289 h 593879"/>
              <a:gd name="connsiteX57" fmla="*/ 474361 w 600511"/>
              <a:gd name="connsiteY57" fmla="*/ 392146 h 593879"/>
              <a:gd name="connsiteX58" fmla="*/ 470167 w 600511"/>
              <a:gd name="connsiteY58" fmla="*/ 395368 h 593879"/>
              <a:gd name="connsiteX59" fmla="*/ 463714 w 600511"/>
              <a:gd name="connsiteY59" fmla="*/ 391824 h 593879"/>
              <a:gd name="connsiteX60" fmla="*/ 458230 w 600511"/>
              <a:gd name="connsiteY60" fmla="*/ 377322 h 593879"/>
              <a:gd name="connsiteX61" fmla="*/ 453390 w 600511"/>
              <a:gd name="connsiteY61" fmla="*/ 375066 h 593879"/>
              <a:gd name="connsiteX62" fmla="*/ 0 w 600511"/>
              <a:gd name="connsiteY62" fmla="*/ 372515 h 593879"/>
              <a:gd name="connsiteX63" fmla="*/ 233292 w 600511"/>
              <a:gd name="connsiteY63" fmla="*/ 465626 h 593879"/>
              <a:gd name="connsiteX64" fmla="*/ 305248 w 600511"/>
              <a:gd name="connsiteY64" fmla="*/ 461116 h 593879"/>
              <a:gd name="connsiteX65" fmla="*/ 332998 w 600511"/>
              <a:gd name="connsiteY65" fmla="*/ 549716 h 593879"/>
              <a:gd name="connsiteX66" fmla="*/ 233292 w 600511"/>
              <a:gd name="connsiteY66" fmla="*/ 558737 h 593879"/>
              <a:gd name="connsiteX67" fmla="*/ 0 w 600511"/>
              <a:gd name="connsiteY67" fmla="*/ 465626 h 593879"/>
              <a:gd name="connsiteX68" fmla="*/ 466295 w 600511"/>
              <a:gd name="connsiteY68" fmla="*/ 326083 h 593879"/>
              <a:gd name="connsiteX69" fmla="*/ 600511 w 600511"/>
              <a:gd name="connsiteY69" fmla="*/ 459820 h 593879"/>
              <a:gd name="connsiteX70" fmla="*/ 466295 w 600511"/>
              <a:gd name="connsiteY70" fmla="*/ 593879 h 593879"/>
              <a:gd name="connsiteX71" fmla="*/ 332080 w 600511"/>
              <a:gd name="connsiteY71" fmla="*/ 459820 h 593879"/>
              <a:gd name="connsiteX72" fmla="*/ 466295 w 600511"/>
              <a:gd name="connsiteY72" fmla="*/ 326083 h 593879"/>
              <a:gd name="connsiteX73" fmla="*/ 0 w 600511"/>
              <a:gd name="connsiteY73" fmla="*/ 232654 h 593879"/>
              <a:gd name="connsiteX74" fmla="*/ 233309 w 600511"/>
              <a:gd name="connsiteY74" fmla="*/ 326103 h 593879"/>
              <a:gd name="connsiteX75" fmla="*/ 466296 w 600511"/>
              <a:gd name="connsiteY75" fmla="*/ 232654 h 593879"/>
              <a:gd name="connsiteX76" fmla="*/ 466296 w 600511"/>
              <a:gd name="connsiteY76" fmla="*/ 299035 h 593879"/>
              <a:gd name="connsiteX77" fmla="*/ 312370 w 600511"/>
              <a:gd name="connsiteY77" fmla="*/ 413429 h 593879"/>
              <a:gd name="connsiteX78" fmla="*/ 233309 w 600511"/>
              <a:gd name="connsiteY78" fmla="*/ 419229 h 593879"/>
              <a:gd name="connsiteX79" fmla="*/ 0 w 600511"/>
              <a:gd name="connsiteY79" fmla="*/ 326103 h 593879"/>
              <a:gd name="connsiteX80" fmla="*/ 233309 w 600511"/>
              <a:gd name="connsiteY80" fmla="*/ 23200 h 593879"/>
              <a:gd name="connsiteX81" fmla="*/ 23234 w 600511"/>
              <a:gd name="connsiteY81" fmla="*/ 93123 h 593879"/>
              <a:gd name="connsiteX82" fmla="*/ 233309 w 600511"/>
              <a:gd name="connsiteY82" fmla="*/ 163046 h 593879"/>
              <a:gd name="connsiteX83" fmla="*/ 443062 w 600511"/>
              <a:gd name="connsiteY83" fmla="*/ 93123 h 593879"/>
              <a:gd name="connsiteX84" fmla="*/ 233309 w 600511"/>
              <a:gd name="connsiteY84" fmla="*/ 23200 h 593879"/>
              <a:gd name="connsiteX85" fmla="*/ 233309 w 600511"/>
              <a:gd name="connsiteY85" fmla="*/ 0 h 593879"/>
              <a:gd name="connsiteX86" fmla="*/ 466296 w 600511"/>
              <a:gd name="connsiteY86" fmla="*/ 93123 h 593879"/>
              <a:gd name="connsiteX87" fmla="*/ 466296 w 600511"/>
              <a:gd name="connsiteY87" fmla="*/ 186246 h 593879"/>
              <a:gd name="connsiteX88" fmla="*/ 233309 w 600511"/>
              <a:gd name="connsiteY88" fmla="*/ 279369 h 593879"/>
              <a:gd name="connsiteX89" fmla="*/ 0 w 600511"/>
              <a:gd name="connsiteY89" fmla="*/ 186246 h 593879"/>
              <a:gd name="connsiteX90" fmla="*/ 0 w 600511"/>
              <a:gd name="connsiteY90" fmla="*/ 93123 h 593879"/>
              <a:gd name="connsiteX91" fmla="*/ 233309 w 600511"/>
              <a:gd name="connsiteY91" fmla="*/ 0 h 5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0511" h="593879">
                <a:moveTo>
                  <a:pt x="466437" y="421770"/>
                </a:moveTo>
                <a:cubicBezTo>
                  <a:pt x="487560" y="421770"/>
                  <a:pt x="504684" y="438878"/>
                  <a:pt x="504684" y="459981"/>
                </a:cubicBezTo>
                <a:cubicBezTo>
                  <a:pt x="504684" y="481084"/>
                  <a:pt x="487560" y="498192"/>
                  <a:pt x="466437" y="498192"/>
                </a:cubicBezTo>
                <a:cubicBezTo>
                  <a:pt x="445314" y="498192"/>
                  <a:pt x="428190" y="481084"/>
                  <a:pt x="428190" y="459981"/>
                </a:cubicBezTo>
                <a:cubicBezTo>
                  <a:pt x="428190" y="438878"/>
                  <a:pt x="445314" y="421770"/>
                  <a:pt x="466437" y="421770"/>
                </a:cubicBezTo>
                <a:close/>
                <a:moveTo>
                  <a:pt x="453390" y="375066"/>
                </a:moveTo>
                <a:lnTo>
                  <a:pt x="421127" y="386990"/>
                </a:lnTo>
                <a:cubicBezTo>
                  <a:pt x="419191" y="387957"/>
                  <a:pt x="418223" y="389890"/>
                  <a:pt x="418868" y="392146"/>
                </a:cubicBezTo>
                <a:lnTo>
                  <a:pt x="424031" y="406325"/>
                </a:lnTo>
                <a:cubicBezTo>
                  <a:pt x="424998" y="408259"/>
                  <a:pt x="424676" y="410515"/>
                  <a:pt x="423385" y="411481"/>
                </a:cubicBezTo>
                <a:cubicBezTo>
                  <a:pt x="422417" y="412448"/>
                  <a:pt x="418223" y="414382"/>
                  <a:pt x="416287" y="413737"/>
                </a:cubicBezTo>
                <a:lnTo>
                  <a:pt x="402414" y="407292"/>
                </a:lnTo>
                <a:cubicBezTo>
                  <a:pt x="400478" y="406325"/>
                  <a:pt x="398220" y="407292"/>
                  <a:pt x="397252" y="409226"/>
                </a:cubicBezTo>
                <a:lnTo>
                  <a:pt x="383056" y="440485"/>
                </a:lnTo>
                <a:cubicBezTo>
                  <a:pt x="382088" y="442096"/>
                  <a:pt x="383056" y="444674"/>
                  <a:pt x="384669" y="445318"/>
                </a:cubicBezTo>
                <a:lnTo>
                  <a:pt x="398542" y="451764"/>
                </a:lnTo>
                <a:cubicBezTo>
                  <a:pt x="400478" y="452730"/>
                  <a:pt x="402091" y="454664"/>
                  <a:pt x="401769" y="455953"/>
                </a:cubicBezTo>
                <a:cubicBezTo>
                  <a:pt x="401769" y="457564"/>
                  <a:pt x="400156" y="462076"/>
                  <a:pt x="398220" y="462720"/>
                </a:cubicBezTo>
                <a:lnTo>
                  <a:pt x="384024" y="467876"/>
                </a:lnTo>
                <a:cubicBezTo>
                  <a:pt x="382088" y="468521"/>
                  <a:pt x="381120" y="470777"/>
                  <a:pt x="381766" y="472710"/>
                </a:cubicBezTo>
                <a:lnTo>
                  <a:pt x="393380" y="504936"/>
                </a:lnTo>
                <a:cubicBezTo>
                  <a:pt x="394348" y="506870"/>
                  <a:pt x="396607" y="507836"/>
                  <a:pt x="398542" y="507192"/>
                </a:cubicBezTo>
                <a:lnTo>
                  <a:pt x="412738" y="502036"/>
                </a:lnTo>
                <a:cubicBezTo>
                  <a:pt x="414674" y="501391"/>
                  <a:pt x="417255" y="501713"/>
                  <a:pt x="417900" y="502680"/>
                </a:cubicBezTo>
                <a:cubicBezTo>
                  <a:pt x="418868" y="503969"/>
                  <a:pt x="421127" y="508159"/>
                  <a:pt x="420159" y="510092"/>
                </a:cubicBezTo>
                <a:lnTo>
                  <a:pt x="413706" y="523949"/>
                </a:lnTo>
                <a:cubicBezTo>
                  <a:pt x="412738" y="525561"/>
                  <a:pt x="413706" y="527816"/>
                  <a:pt x="415642" y="528783"/>
                </a:cubicBezTo>
                <a:lnTo>
                  <a:pt x="446937" y="543285"/>
                </a:lnTo>
                <a:cubicBezTo>
                  <a:pt x="448873" y="544251"/>
                  <a:pt x="451132" y="543285"/>
                  <a:pt x="451777" y="541351"/>
                </a:cubicBezTo>
                <a:lnTo>
                  <a:pt x="458230" y="527494"/>
                </a:lnTo>
                <a:cubicBezTo>
                  <a:pt x="459198" y="525561"/>
                  <a:pt x="461133" y="524272"/>
                  <a:pt x="462424" y="524272"/>
                </a:cubicBezTo>
                <a:cubicBezTo>
                  <a:pt x="464037" y="524272"/>
                  <a:pt x="468554" y="525883"/>
                  <a:pt x="469199" y="528139"/>
                </a:cubicBezTo>
                <a:lnTo>
                  <a:pt x="474361" y="542318"/>
                </a:lnTo>
                <a:cubicBezTo>
                  <a:pt x="475007" y="544251"/>
                  <a:pt x="477265" y="545218"/>
                  <a:pt x="479201" y="544574"/>
                </a:cubicBezTo>
                <a:lnTo>
                  <a:pt x="511464" y="532650"/>
                </a:lnTo>
                <a:cubicBezTo>
                  <a:pt x="513400" y="532006"/>
                  <a:pt x="514368" y="529750"/>
                  <a:pt x="513723" y="527816"/>
                </a:cubicBezTo>
                <a:lnTo>
                  <a:pt x="508560" y="513315"/>
                </a:lnTo>
                <a:cubicBezTo>
                  <a:pt x="507915" y="511381"/>
                  <a:pt x="508238" y="509125"/>
                  <a:pt x="509206" y="508159"/>
                </a:cubicBezTo>
                <a:cubicBezTo>
                  <a:pt x="510496" y="507192"/>
                  <a:pt x="514691" y="505258"/>
                  <a:pt x="516626" y="506225"/>
                </a:cubicBezTo>
                <a:lnTo>
                  <a:pt x="530500" y="512348"/>
                </a:lnTo>
                <a:cubicBezTo>
                  <a:pt x="532435" y="513315"/>
                  <a:pt x="534694" y="512348"/>
                  <a:pt x="535339" y="510737"/>
                </a:cubicBezTo>
                <a:lnTo>
                  <a:pt x="549858" y="479478"/>
                </a:lnTo>
                <a:cubicBezTo>
                  <a:pt x="550825" y="477544"/>
                  <a:pt x="549858" y="475288"/>
                  <a:pt x="547922" y="474322"/>
                </a:cubicBezTo>
                <a:lnTo>
                  <a:pt x="534049" y="467876"/>
                </a:lnTo>
                <a:cubicBezTo>
                  <a:pt x="532113" y="467232"/>
                  <a:pt x="531145" y="462398"/>
                  <a:pt x="531145" y="461109"/>
                </a:cubicBezTo>
                <a:cubicBezTo>
                  <a:pt x="531145" y="459498"/>
                  <a:pt x="532435" y="457886"/>
                  <a:pt x="534694" y="457242"/>
                </a:cubicBezTo>
                <a:lnTo>
                  <a:pt x="548890" y="451764"/>
                </a:lnTo>
                <a:cubicBezTo>
                  <a:pt x="550825" y="451119"/>
                  <a:pt x="551793" y="448863"/>
                  <a:pt x="551148" y="446930"/>
                </a:cubicBezTo>
                <a:lnTo>
                  <a:pt x="539211" y="414704"/>
                </a:lnTo>
                <a:cubicBezTo>
                  <a:pt x="538565" y="412770"/>
                  <a:pt x="536307" y="411804"/>
                  <a:pt x="534371" y="412448"/>
                </a:cubicBezTo>
                <a:lnTo>
                  <a:pt x="520175" y="417604"/>
                </a:lnTo>
                <a:cubicBezTo>
                  <a:pt x="517917" y="418571"/>
                  <a:pt x="515658" y="418249"/>
                  <a:pt x="514691" y="416960"/>
                </a:cubicBezTo>
                <a:cubicBezTo>
                  <a:pt x="513723" y="415993"/>
                  <a:pt x="511787" y="411481"/>
                  <a:pt x="512755" y="409548"/>
                </a:cubicBezTo>
                <a:lnTo>
                  <a:pt x="518885" y="396013"/>
                </a:lnTo>
                <a:cubicBezTo>
                  <a:pt x="519853" y="394079"/>
                  <a:pt x="518885" y="391824"/>
                  <a:pt x="516949" y="390857"/>
                </a:cubicBezTo>
                <a:lnTo>
                  <a:pt x="485976" y="376355"/>
                </a:lnTo>
                <a:cubicBezTo>
                  <a:pt x="484040" y="375711"/>
                  <a:pt x="481782" y="376355"/>
                  <a:pt x="480814" y="378289"/>
                </a:cubicBezTo>
                <a:lnTo>
                  <a:pt x="474361" y="392146"/>
                </a:lnTo>
                <a:cubicBezTo>
                  <a:pt x="473716" y="394079"/>
                  <a:pt x="471780" y="395691"/>
                  <a:pt x="470167" y="395368"/>
                </a:cubicBezTo>
                <a:cubicBezTo>
                  <a:pt x="468877" y="395368"/>
                  <a:pt x="464360" y="393757"/>
                  <a:pt x="463714" y="391824"/>
                </a:cubicBezTo>
                <a:lnTo>
                  <a:pt x="458230" y="377322"/>
                </a:lnTo>
                <a:cubicBezTo>
                  <a:pt x="457584" y="375389"/>
                  <a:pt x="455326" y="374422"/>
                  <a:pt x="453390" y="375066"/>
                </a:cubicBezTo>
                <a:close/>
                <a:moveTo>
                  <a:pt x="0" y="372515"/>
                </a:moveTo>
                <a:cubicBezTo>
                  <a:pt x="0" y="424064"/>
                  <a:pt x="104223" y="465626"/>
                  <a:pt x="233292" y="465626"/>
                </a:cubicBezTo>
                <a:cubicBezTo>
                  <a:pt x="258461" y="465626"/>
                  <a:pt x="282661" y="464015"/>
                  <a:pt x="305248" y="461116"/>
                </a:cubicBezTo>
                <a:cubicBezTo>
                  <a:pt x="305571" y="493978"/>
                  <a:pt x="315574" y="524264"/>
                  <a:pt x="332998" y="549716"/>
                </a:cubicBezTo>
                <a:cubicBezTo>
                  <a:pt x="302667" y="555515"/>
                  <a:pt x="268786" y="558737"/>
                  <a:pt x="233292" y="558737"/>
                </a:cubicBezTo>
                <a:cubicBezTo>
                  <a:pt x="104546" y="558737"/>
                  <a:pt x="0" y="517175"/>
                  <a:pt x="0" y="465626"/>
                </a:cubicBezTo>
                <a:close/>
                <a:moveTo>
                  <a:pt x="466295" y="326083"/>
                </a:moveTo>
                <a:cubicBezTo>
                  <a:pt x="540501" y="326083"/>
                  <a:pt x="600511" y="386023"/>
                  <a:pt x="600511" y="459820"/>
                </a:cubicBezTo>
                <a:cubicBezTo>
                  <a:pt x="600511" y="533939"/>
                  <a:pt x="540501" y="593879"/>
                  <a:pt x="466295" y="593879"/>
                </a:cubicBezTo>
                <a:cubicBezTo>
                  <a:pt x="392412" y="593879"/>
                  <a:pt x="332080" y="533939"/>
                  <a:pt x="332080" y="459820"/>
                </a:cubicBezTo>
                <a:cubicBezTo>
                  <a:pt x="332080" y="386023"/>
                  <a:pt x="392412" y="326083"/>
                  <a:pt x="466295" y="326083"/>
                </a:cubicBezTo>
                <a:close/>
                <a:moveTo>
                  <a:pt x="0" y="232654"/>
                </a:moveTo>
                <a:cubicBezTo>
                  <a:pt x="0" y="284212"/>
                  <a:pt x="104554" y="326103"/>
                  <a:pt x="233309" y="326103"/>
                </a:cubicBezTo>
                <a:cubicBezTo>
                  <a:pt x="362065" y="326103"/>
                  <a:pt x="466296" y="284212"/>
                  <a:pt x="466296" y="232654"/>
                </a:cubicBezTo>
                <a:lnTo>
                  <a:pt x="466296" y="299035"/>
                </a:lnTo>
                <a:cubicBezTo>
                  <a:pt x="393689" y="299035"/>
                  <a:pt x="332377" y="347370"/>
                  <a:pt x="312370" y="413429"/>
                </a:cubicBezTo>
                <a:cubicBezTo>
                  <a:pt x="287522" y="416973"/>
                  <a:pt x="261061" y="419229"/>
                  <a:pt x="233309" y="419229"/>
                </a:cubicBezTo>
                <a:cubicBezTo>
                  <a:pt x="104231" y="419229"/>
                  <a:pt x="0" y="377338"/>
                  <a:pt x="0" y="326103"/>
                </a:cubicBezTo>
                <a:close/>
                <a:moveTo>
                  <a:pt x="233309" y="23200"/>
                </a:moveTo>
                <a:cubicBezTo>
                  <a:pt x="105199" y="23200"/>
                  <a:pt x="23234" y="64445"/>
                  <a:pt x="23234" y="93123"/>
                </a:cubicBezTo>
                <a:cubicBezTo>
                  <a:pt x="23234" y="121479"/>
                  <a:pt x="105199" y="163046"/>
                  <a:pt x="233309" y="163046"/>
                </a:cubicBezTo>
                <a:cubicBezTo>
                  <a:pt x="361420" y="163046"/>
                  <a:pt x="443062" y="121479"/>
                  <a:pt x="443062" y="93123"/>
                </a:cubicBezTo>
                <a:cubicBezTo>
                  <a:pt x="443062" y="64445"/>
                  <a:pt x="361420" y="23200"/>
                  <a:pt x="233309" y="23200"/>
                </a:cubicBezTo>
                <a:close/>
                <a:moveTo>
                  <a:pt x="233309" y="0"/>
                </a:moveTo>
                <a:cubicBezTo>
                  <a:pt x="362065" y="0"/>
                  <a:pt x="466296" y="41567"/>
                  <a:pt x="466296" y="93123"/>
                </a:cubicBezTo>
                <a:lnTo>
                  <a:pt x="466296" y="186246"/>
                </a:lnTo>
                <a:cubicBezTo>
                  <a:pt x="466296" y="237802"/>
                  <a:pt x="362065" y="279369"/>
                  <a:pt x="233309" y="279369"/>
                </a:cubicBezTo>
                <a:cubicBezTo>
                  <a:pt x="104231" y="279369"/>
                  <a:pt x="0" y="237802"/>
                  <a:pt x="0" y="186246"/>
                </a:cubicBezTo>
                <a:lnTo>
                  <a:pt x="0" y="93123"/>
                </a:lnTo>
                <a:cubicBezTo>
                  <a:pt x="0" y="41567"/>
                  <a:pt x="104554" y="0"/>
                  <a:pt x="233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六边形 8"/>
          <p:cNvSpPr/>
          <p:nvPr/>
        </p:nvSpPr>
        <p:spPr>
          <a:xfrm rot="5400000">
            <a:off x="6332959" y="3721487"/>
            <a:ext cx="705053" cy="607803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Oval 18"/>
          <p:cNvSpPr/>
          <p:nvPr/>
        </p:nvSpPr>
        <p:spPr>
          <a:xfrm>
            <a:off x="6535834" y="3875944"/>
            <a:ext cx="299304" cy="298888"/>
          </a:xfrm>
          <a:custGeom>
            <a:avLst/>
            <a:gdLst>
              <a:gd name="T0" fmla="*/ 5110 w 8160"/>
              <a:gd name="T1" fmla="*/ 4617 h 8160"/>
              <a:gd name="T2" fmla="*/ 4329 w 8160"/>
              <a:gd name="T3" fmla="*/ 5605 h 8160"/>
              <a:gd name="T4" fmla="*/ 3830 w 8160"/>
              <a:gd name="T5" fmla="*/ 5605 h 8160"/>
              <a:gd name="T6" fmla="*/ 3159 w 8160"/>
              <a:gd name="T7" fmla="*/ 5116 h 8160"/>
              <a:gd name="T8" fmla="*/ 3319 w 8160"/>
              <a:gd name="T9" fmla="*/ 4632 h 8160"/>
              <a:gd name="T10" fmla="*/ 4156 w 8160"/>
              <a:gd name="T11" fmla="*/ 4921 h 8160"/>
              <a:gd name="T12" fmla="*/ 4536 w 8160"/>
              <a:gd name="T13" fmla="*/ 4666 h 8160"/>
              <a:gd name="T14" fmla="*/ 3136 w 8160"/>
              <a:gd name="T15" fmla="*/ 3528 h 8160"/>
              <a:gd name="T16" fmla="*/ 3829 w 8160"/>
              <a:gd name="T17" fmla="*/ 2750 h 8160"/>
              <a:gd name="T18" fmla="*/ 4080 w 8160"/>
              <a:gd name="T19" fmla="*/ 2305 h 8160"/>
              <a:gd name="T20" fmla="*/ 4329 w 8160"/>
              <a:gd name="T21" fmla="*/ 2752 h 8160"/>
              <a:gd name="T22" fmla="*/ 5016 w 8160"/>
              <a:gd name="T23" fmla="*/ 3190 h 8160"/>
              <a:gd name="T24" fmla="*/ 4600 w 8160"/>
              <a:gd name="T25" fmla="*/ 3415 h 8160"/>
              <a:gd name="T26" fmla="*/ 3710 w 8160"/>
              <a:gd name="T27" fmla="*/ 3468 h 8160"/>
              <a:gd name="T28" fmla="*/ 4277 w 8160"/>
              <a:gd name="T29" fmla="*/ 3821 h 8160"/>
              <a:gd name="T30" fmla="*/ 8160 w 8160"/>
              <a:gd name="T31" fmla="*/ 3610 h 8160"/>
              <a:gd name="T32" fmla="*/ 7638 w 8160"/>
              <a:gd name="T33" fmla="*/ 5072 h 8160"/>
              <a:gd name="T34" fmla="*/ 6853 w 8160"/>
              <a:gd name="T35" fmla="*/ 5450 h 8160"/>
              <a:gd name="T36" fmla="*/ 7297 w 8160"/>
              <a:gd name="T37" fmla="*/ 6633 h 8160"/>
              <a:gd name="T38" fmla="*/ 6264 w 8160"/>
              <a:gd name="T39" fmla="*/ 7450 h 8160"/>
              <a:gd name="T40" fmla="*/ 5451 w 8160"/>
              <a:gd name="T41" fmla="*/ 6853 h 8160"/>
              <a:gd name="T42" fmla="*/ 5072 w 8160"/>
              <a:gd name="T43" fmla="*/ 7638 h 8160"/>
              <a:gd name="T44" fmla="*/ 3610 w 8160"/>
              <a:gd name="T45" fmla="*/ 8160 h 8160"/>
              <a:gd name="T46" fmla="*/ 3088 w 8160"/>
              <a:gd name="T47" fmla="*/ 7011 h 8160"/>
              <a:gd name="T48" fmla="*/ 2265 w 8160"/>
              <a:gd name="T49" fmla="*/ 7297 h 8160"/>
              <a:gd name="T50" fmla="*/ 1527 w 8160"/>
              <a:gd name="T51" fmla="*/ 7297 h 8160"/>
              <a:gd name="T52" fmla="*/ 710 w 8160"/>
              <a:gd name="T53" fmla="*/ 6263 h 8160"/>
              <a:gd name="T54" fmla="*/ 1307 w 8160"/>
              <a:gd name="T55" fmla="*/ 5450 h 8160"/>
              <a:gd name="T56" fmla="*/ 522 w 8160"/>
              <a:gd name="T57" fmla="*/ 5071 h 8160"/>
              <a:gd name="T58" fmla="*/ 0 w 8160"/>
              <a:gd name="T59" fmla="*/ 3610 h 8160"/>
              <a:gd name="T60" fmla="*/ 1149 w 8160"/>
              <a:gd name="T61" fmla="*/ 3088 h 8160"/>
              <a:gd name="T62" fmla="*/ 863 w 8160"/>
              <a:gd name="T63" fmla="*/ 2265 h 8160"/>
              <a:gd name="T64" fmla="*/ 1527 w 8160"/>
              <a:gd name="T65" fmla="*/ 862 h 8160"/>
              <a:gd name="T66" fmla="*/ 2709 w 8160"/>
              <a:gd name="T67" fmla="*/ 1307 h 8160"/>
              <a:gd name="T68" fmla="*/ 3088 w 8160"/>
              <a:gd name="T69" fmla="*/ 522 h 8160"/>
              <a:gd name="T70" fmla="*/ 4550 w 8160"/>
              <a:gd name="T71" fmla="*/ 0 h 8160"/>
              <a:gd name="T72" fmla="*/ 5071 w 8160"/>
              <a:gd name="T73" fmla="*/ 1149 h 8160"/>
              <a:gd name="T74" fmla="*/ 5894 w 8160"/>
              <a:gd name="T75" fmla="*/ 863 h 8160"/>
              <a:gd name="T76" fmla="*/ 7297 w 8160"/>
              <a:gd name="T77" fmla="*/ 1527 h 8160"/>
              <a:gd name="T78" fmla="*/ 7297 w 8160"/>
              <a:gd name="T79" fmla="*/ 2266 h 8160"/>
              <a:gd name="T80" fmla="*/ 7011 w 8160"/>
              <a:gd name="T81" fmla="*/ 3088 h 8160"/>
              <a:gd name="T82" fmla="*/ 8160 w 8160"/>
              <a:gd name="T83" fmla="*/ 3610 h 8160"/>
              <a:gd name="T84" fmla="*/ 4080 w 8160"/>
              <a:gd name="T85" fmla="*/ 2027 h 8160"/>
              <a:gd name="T86" fmla="*/ 4080 w 8160"/>
              <a:gd name="T87" fmla="*/ 6133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60" h="8160">
                <a:moveTo>
                  <a:pt x="5110" y="4609"/>
                </a:moveTo>
                <a:lnTo>
                  <a:pt x="5110" y="4617"/>
                </a:lnTo>
                <a:cubicBezTo>
                  <a:pt x="5110" y="5079"/>
                  <a:pt x="4796" y="5361"/>
                  <a:pt x="4329" y="5419"/>
                </a:cubicBezTo>
                <a:lnTo>
                  <a:pt x="4329" y="5605"/>
                </a:lnTo>
                <a:cubicBezTo>
                  <a:pt x="4329" y="5743"/>
                  <a:pt x="4218" y="5855"/>
                  <a:pt x="4080" y="5855"/>
                </a:cubicBezTo>
                <a:cubicBezTo>
                  <a:pt x="3942" y="5855"/>
                  <a:pt x="3830" y="5743"/>
                  <a:pt x="3830" y="5605"/>
                </a:cubicBezTo>
                <a:lnTo>
                  <a:pt x="3830" y="5398"/>
                </a:lnTo>
                <a:cubicBezTo>
                  <a:pt x="3593" y="5354"/>
                  <a:pt x="3362" y="5262"/>
                  <a:pt x="3159" y="5116"/>
                </a:cubicBezTo>
                <a:cubicBezTo>
                  <a:pt x="3095" y="5071"/>
                  <a:pt x="3049" y="4988"/>
                  <a:pt x="3049" y="4898"/>
                </a:cubicBezTo>
                <a:cubicBezTo>
                  <a:pt x="3049" y="4748"/>
                  <a:pt x="3170" y="4632"/>
                  <a:pt x="3319" y="4632"/>
                </a:cubicBezTo>
                <a:cubicBezTo>
                  <a:pt x="3394" y="4632"/>
                  <a:pt x="3447" y="4658"/>
                  <a:pt x="3485" y="4684"/>
                </a:cubicBezTo>
                <a:cubicBezTo>
                  <a:pt x="3683" y="4831"/>
                  <a:pt x="3901" y="4921"/>
                  <a:pt x="4156" y="4921"/>
                </a:cubicBezTo>
                <a:cubicBezTo>
                  <a:pt x="4393" y="4921"/>
                  <a:pt x="4536" y="4827"/>
                  <a:pt x="4536" y="4673"/>
                </a:cubicBezTo>
                <a:lnTo>
                  <a:pt x="4536" y="4666"/>
                </a:lnTo>
                <a:cubicBezTo>
                  <a:pt x="4536" y="4519"/>
                  <a:pt x="4445" y="4444"/>
                  <a:pt x="4006" y="4331"/>
                </a:cubicBezTo>
                <a:cubicBezTo>
                  <a:pt x="3478" y="4196"/>
                  <a:pt x="3136" y="4050"/>
                  <a:pt x="3136" y="3528"/>
                </a:cubicBezTo>
                <a:lnTo>
                  <a:pt x="3136" y="3520"/>
                </a:lnTo>
                <a:cubicBezTo>
                  <a:pt x="3136" y="3114"/>
                  <a:pt x="3415" y="2827"/>
                  <a:pt x="3829" y="2750"/>
                </a:cubicBezTo>
                <a:lnTo>
                  <a:pt x="3829" y="2554"/>
                </a:lnTo>
                <a:cubicBezTo>
                  <a:pt x="3829" y="2417"/>
                  <a:pt x="3942" y="2305"/>
                  <a:pt x="4080" y="2305"/>
                </a:cubicBezTo>
                <a:cubicBezTo>
                  <a:pt x="4218" y="2305"/>
                  <a:pt x="4329" y="2417"/>
                  <a:pt x="4329" y="2554"/>
                </a:cubicBezTo>
                <a:lnTo>
                  <a:pt x="4329" y="2752"/>
                </a:lnTo>
                <a:cubicBezTo>
                  <a:pt x="4536" y="2786"/>
                  <a:pt x="4723" y="2856"/>
                  <a:pt x="4889" y="2961"/>
                </a:cubicBezTo>
                <a:cubicBezTo>
                  <a:pt x="4952" y="2998"/>
                  <a:pt x="5016" y="3077"/>
                  <a:pt x="5016" y="3190"/>
                </a:cubicBezTo>
                <a:cubicBezTo>
                  <a:pt x="5016" y="3340"/>
                  <a:pt x="4896" y="3457"/>
                  <a:pt x="4746" y="3457"/>
                </a:cubicBezTo>
                <a:cubicBezTo>
                  <a:pt x="4689" y="3457"/>
                  <a:pt x="4645" y="3442"/>
                  <a:pt x="4600" y="3415"/>
                </a:cubicBezTo>
                <a:cubicBezTo>
                  <a:pt x="4409" y="3303"/>
                  <a:pt x="4228" y="3239"/>
                  <a:pt x="4047" y="3239"/>
                </a:cubicBezTo>
                <a:cubicBezTo>
                  <a:pt x="3826" y="3239"/>
                  <a:pt x="3710" y="3340"/>
                  <a:pt x="3710" y="3468"/>
                </a:cubicBezTo>
                <a:lnTo>
                  <a:pt x="3710" y="3475"/>
                </a:lnTo>
                <a:cubicBezTo>
                  <a:pt x="3710" y="3648"/>
                  <a:pt x="3822" y="3704"/>
                  <a:pt x="4277" y="3821"/>
                </a:cubicBezTo>
                <a:cubicBezTo>
                  <a:pt x="4810" y="3960"/>
                  <a:pt x="5110" y="4151"/>
                  <a:pt x="5110" y="4609"/>
                </a:cubicBezTo>
                <a:close/>
                <a:moveTo>
                  <a:pt x="8160" y="3610"/>
                </a:moveTo>
                <a:lnTo>
                  <a:pt x="8160" y="4550"/>
                </a:lnTo>
                <a:cubicBezTo>
                  <a:pt x="8160" y="4838"/>
                  <a:pt x="7926" y="5072"/>
                  <a:pt x="7638" y="5072"/>
                </a:cubicBezTo>
                <a:lnTo>
                  <a:pt x="7011" y="5072"/>
                </a:lnTo>
                <a:cubicBezTo>
                  <a:pt x="6967" y="5202"/>
                  <a:pt x="6914" y="5328"/>
                  <a:pt x="6853" y="5450"/>
                </a:cubicBezTo>
                <a:lnTo>
                  <a:pt x="7297" y="5895"/>
                </a:lnTo>
                <a:cubicBezTo>
                  <a:pt x="7501" y="6099"/>
                  <a:pt x="7501" y="6429"/>
                  <a:pt x="7297" y="6633"/>
                </a:cubicBezTo>
                <a:lnTo>
                  <a:pt x="6633" y="7297"/>
                </a:lnTo>
                <a:cubicBezTo>
                  <a:pt x="6531" y="7399"/>
                  <a:pt x="6397" y="7450"/>
                  <a:pt x="6264" y="7450"/>
                </a:cubicBezTo>
                <a:cubicBezTo>
                  <a:pt x="6130" y="7450"/>
                  <a:pt x="5997" y="7399"/>
                  <a:pt x="5895" y="7297"/>
                </a:cubicBezTo>
                <a:lnTo>
                  <a:pt x="5451" y="6853"/>
                </a:lnTo>
                <a:cubicBezTo>
                  <a:pt x="5328" y="6914"/>
                  <a:pt x="5202" y="6967"/>
                  <a:pt x="5072" y="7011"/>
                </a:cubicBezTo>
                <a:lnTo>
                  <a:pt x="5072" y="7638"/>
                </a:lnTo>
                <a:cubicBezTo>
                  <a:pt x="5072" y="7926"/>
                  <a:pt x="4838" y="8160"/>
                  <a:pt x="4550" y="8160"/>
                </a:cubicBezTo>
                <a:lnTo>
                  <a:pt x="3610" y="8160"/>
                </a:lnTo>
                <a:cubicBezTo>
                  <a:pt x="3322" y="8160"/>
                  <a:pt x="3088" y="7926"/>
                  <a:pt x="3088" y="7638"/>
                </a:cubicBezTo>
                <a:lnTo>
                  <a:pt x="3088" y="7011"/>
                </a:lnTo>
                <a:cubicBezTo>
                  <a:pt x="2958" y="6967"/>
                  <a:pt x="2832" y="6913"/>
                  <a:pt x="2709" y="6853"/>
                </a:cubicBezTo>
                <a:lnTo>
                  <a:pt x="2265" y="7297"/>
                </a:lnTo>
                <a:cubicBezTo>
                  <a:pt x="2163" y="7399"/>
                  <a:pt x="2030" y="7450"/>
                  <a:pt x="1896" y="7450"/>
                </a:cubicBezTo>
                <a:cubicBezTo>
                  <a:pt x="1763" y="7450"/>
                  <a:pt x="1629" y="7399"/>
                  <a:pt x="1527" y="7297"/>
                </a:cubicBezTo>
                <a:lnTo>
                  <a:pt x="863" y="6633"/>
                </a:lnTo>
                <a:cubicBezTo>
                  <a:pt x="765" y="6535"/>
                  <a:pt x="710" y="6402"/>
                  <a:pt x="710" y="6263"/>
                </a:cubicBezTo>
                <a:cubicBezTo>
                  <a:pt x="710" y="6125"/>
                  <a:pt x="765" y="5992"/>
                  <a:pt x="863" y="5894"/>
                </a:cubicBezTo>
                <a:lnTo>
                  <a:pt x="1307" y="5450"/>
                </a:lnTo>
                <a:cubicBezTo>
                  <a:pt x="1246" y="5328"/>
                  <a:pt x="1193" y="5202"/>
                  <a:pt x="1149" y="5071"/>
                </a:cubicBezTo>
                <a:lnTo>
                  <a:pt x="522" y="5071"/>
                </a:lnTo>
                <a:cubicBezTo>
                  <a:pt x="234" y="5071"/>
                  <a:pt x="0" y="4838"/>
                  <a:pt x="0" y="4549"/>
                </a:cubicBezTo>
                <a:lnTo>
                  <a:pt x="0" y="3610"/>
                </a:lnTo>
                <a:cubicBezTo>
                  <a:pt x="0" y="3321"/>
                  <a:pt x="234" y="3088"/>
                  <a:pt x="522" y="3088"/>
                </a:cubicBezTo>
                <a:lnTo>
                  <a:pt x="1149" y="3088"/>
                </a:lnTo>
                <a:cubicBezTo>
                  <a:pt x="1193" y="2957"/>
                  <a:pt x="1247" y="2831"/>
                  <a:pt x="1307" y="2709"/>
                </a:cubicBezTo>
                <a:lnTo>
                  <a:pt x="863" y="2265"/>
                </a:lnTo>
                <a:cubicBezTo>
                  <a:pt x="659" y="2061"/>
                  <a:pt x="659" y="1731"/>
                  <a:pt x="863" y="1527"/>
                </a:cubicBezTo>
                <a:lnTo>
                  <a:pt x="1527" y="862"/>
                </a:lnTo>
                <a:cubicBezTo>
                  <a:pt x="1731" y="659"/>
                  <a:pt x="2062" y="659"/>
                  <a:pt x="2265" y="862"/>
                </a:cubicBezTo>
                <a:lnTo>
                  <a:pt x="2709" y="1307"/>
                </a:lnTo>
                <a:cubicBezTo>
                  <a:pt x="2831" y="1246"/>
                  <a:pt x="2958" y="1193"/>
                  <a:pt x="3088" y="1148"/>
                </a:cubicBezTo>
                <a:lnTo>
                  <a:pt x="3088" y="522"/>
                </a:lnTo>
                <a:cubicBezTo>
                  <a:pt x="3088" y="234"/>
                  <a:pt x="3322" y="0"/>
                  <a:pt x="3610" y="0"/>
                </a:cubicBezTo>
                <a:lnTo>
                  <a:pt x="4550" y="0"/>
                </a:lnTo>
                <a:cubicBezTo>
                  <a:pt x="4838" y="0"/>
                  <a:pt x="5071" y="234"/>
                  <a:pt x="5071" y="522"/>
                </a:cubicBezTo>
                <a:lnTo>
                  <a:pt x="5071" y="1149"/>
                </a:lnTo>
                <a:cubicBezTo>
                  <a:pt x="5202" y="1193"/>
                  <a:pt x="5328" y="1246"/>
                  <a:pt x="5450" y="1307"/>
                </a:cubicBezTo>
                <a:lnTo>
                  <a:pt x="5894" y="863"/>
                </a:lnTo>
                <a:cubicBezTo>
                  <a:pt x="6098" y="659"/>
                  <a:pt x="6429" y="659"/>
                  <a:pt x="6632" y="863"/>
                </a:cubicBezTo>
                <a:lnTo>
                  <a:pt x="7297" y="1527"/>
                </a:lnTo>
                <a:cubicBezTo>
                  <a:pt x="7395" y="1625"/>
                  <a:pt x="7449" y="1758"/>
                  <a:pt x="7449" y="1897"/>
                </a:cubicBezTo>
                <a:cubicBezTo>
                  <a:pt x="7449" y="2035"/>
                  <a:pt x="7394" y="2168"/>
                  <a:pt x="7297" y="2266"/>
                </a:cubicBezTo>
                <a:lnTo>
                  <a:pt x="6853" y="2710"/>
                </a:lnTo>
                <a:cubicBezTo>
                  <a:pt x="6913" y="2832"/>
                  <a:pt x="6966" y="2958"/>
                  <a:pt x="7011" y="3088"/>
                </a:cubicBezTo>
                <a:lnTo>
                  <a:pt x="7637" y="3088"/>
                </a:lnTo>
                <a:cubicBezTo>
                  <a:pt x="7926" y="3088"/>
                  <a:pt x="8160" y="3322"/>
                  <a:pt x="8160" y="3610"/>
                </a:cubicBezTo>
                <a:close/>
                <a:moveTo>
                  <a:pt x="6133" y="4080"/>
                </a:moveTo>
                <a:cubicBezTo>
                  <a:pt x="6133" y="2948"/>
                  <a:pt x="5212" y="2027"/>
                  <a:pt x="4080" y="2027"/>
                </a:cubicBezTo>
                <a:cubicBezTo>
                  <a:pt x="2948" y="2027"/>
                  <a:pt x="2027" y="2948"/>
                  <a:pt x="2027" y="4080"/>
                </a:cubicBezTo>
                <a:cubicBezTo>
                  <a:pt x="2027" y="5212"/>
                  <a:pt x="2948" y="6133"/>
                  <a:pt x="4080" y="6133"/>
                </a:cubicBezTo>
                <a:cubicBezTo>
                  <a:pt x="5212" y="6133"/>
                  <a:pt x="6133" y="5212"/>
                  <a:pt x="6133" y="4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7210047" y="2657620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7221496" y="2234868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3" name="TextBox 33"/>
          <p:cNvSpPr txBox="1"/>
          <p:nvPr/>
        </p:nvSpPr>
        <p:spPr>
          <a:xfrm>
            <a:off x="7221496" y="4069110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7232945" y="3646358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pic>
        <p:nvPicPr>
          <p:cNvPr id="3" name="图片 2" descr="51miz-E746065-E9AAC1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2095" y="692785"/>
            <a:ext cx="6129655" cy="459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201" cy="10800"/>
            </a:xfrm>
            <a:prstGeom prst="rect">
              <a:avLst/>
            </a:prstGeom>
            <a:solidFill>
              <a:srgbClr val="B5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 descr="51miz-E937105-FEAA529C"/>
            <p:cNvPicPr>
              <a:picLocks noChangeAspect="1"/>
            </p:cNvPicPr>
            <p:nvPr/>
          </p:nvPicPr>
          <p:blipFill>
            <a:blip r:embed="rId4">
              <a:lum bright="-24000"/>
            </a:blip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771900" y="-2510155"/>
            <a:ext cx="12385675" cy="8909050"/>
            <a:chOff x="5940" y="-3953"/>
            <a:chExt cx="19505" cy="14030"/>
          </a:xfrm>
        </p:grpSpPr>
        <p:pic>
          <p:nvPicPr>
            <p:cNvPr id="13" name="图片 12" descr="51miz-E865793-81593054"/>
            <p:cNvPicPr>
              <a:picLocks noChangeAspect="1"/>
            </p:cNvPicPr>
            <p:nvPr/>
          </p:nvPicPr>
          <p:blipFill>
            <a:blip r:embed="rId5" cstate="screen"/>
            <a:srcRect b="-1077"/>
            <a:stretch>
              <a:fillRect/>
            </a:stretch>
          </p:blipFill>
          <p:spPr>
            <a:xfrm rot="20940000">
              <a:off x="11833" y="-3953"/>
              <a:ext cx="13613" cy="14031"/>
            </a:xfrm>
            <a:prstGeom prst="rect">
              <a:avLst/>
            </a:prstGeom>
          </p:spPr>
        </p:pic>
        <p:pic>
          <p:nvPicPr>
            <p:cNvPr id="14" name="图片 13" descr="51miz-E865793-8159305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940" y="-2687"/>
              <a:ext cx="7827" cy="870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45704" y="2385391"/>
            <a:ext cx="178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</a:t>
            </a:r>
            <a:r>
              <a:rPr kumimoji="1" lang="zh-CN" altLang="en-US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  <a:endParaRPr kumimoji="1" lang="zh-CN" altLang="en-US" sz="320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0" y="2970166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现场安全保证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9200" y="4078162"/>
            <a:ext cx="538038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现场安全保证</a:t>
            </a:r>
          </a:p>
        </p:txBody>
      </p:sp>
      <p:sp>
        <p:nvSpPr>
          <p:cNvPr id="3" name="矩形: 圆角 27"/>
          <p:cNvSpPr/>
          <p:nvPr/>
        </p:nvSpPr>
        <p:spPr>
          <a:xfrm>
            <a:off x="1075529" y="4214640"/>
            <a:ext cx="5529649" cy="111797"/>
          </a:xfrm>
          <a:prstGeom prst="roundRect">
            <a:avLst>
              <a:gd name="adj" fmla="val 50000"/>
            </a:avLst>
          </a:prstGeom>
          <a:solidFill>
            <a:schemeClr val="bg2">
              <a:lumMod val="10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: 圆角 28"/>
          <p:cNvSpPr/>
          <p:nvPr/>
        </p:nvSpPr>
        <p:spPr>
          <a:xfrm>
            <a:off x="1075529" y="4214640"/>
            <a:ext cx="4023023" cy="11179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64"/>
          <p:cNvSpPr txBox="1"/>
          <p:nvPr/>
        </p:nvSpPr>
        <p:spPr>
          <a:xfrm>
            <a:off x="1075529" y="3962788"/>
            <a:ext cx="707827" cy="316088"/>
          </a:xfrm>
          <a:prstGeom prst="rect">
            <a:avLst/>
          </a:prstGeom>
          <a:noFill/>
        </p:spPr>
        <p:txBody>
          <a:bodyPr wrap="none" lIns="0" tIns="0" rIns="0" bIns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6" name="矩形: 圆角 30"/>
          <p:cNvSpPr/>
          <p:nvPr/>
        </p:nvSpPr>
        <p:spPr>
          <a:xfrm>
            <a:off x="1075529" y="4703574"/>
            <a:ext cx="5529649" cy="111797"/>
          </a:xfrm>
          <a:prstGeom prst="roundRect">
            <a:avLst>
              <a:gd name="adj" fmla="val 50000"/>
            </a:avLst>
          </a:prstGeom>
          <a:solidFill>
            <a:schemeClr val="bg2">
              <a:lumMod val="10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31"/>
          <p:cNvSpPr/>
          <p:nvPr/>
        </p:nvSpPr>
        <p:spPr>
          <a:xfrm>
            <a:off x="1075529" y="4703574"/>
            <a:ext cx="1828647" cy="11179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67"/>
          <p:cNvSpPr txBox="1"/>
          <p:nvPr/>
        </p:nvSpPr>
        <p:spPr>
          <a:xfrm>
            <a:off x="1075529" y="4451722"/>
            <a:ext cx="707827" cy="316088"/>
          </a:xfrm>
          <a:prstGeom prst="rect">
            <a:avLst/>
          </a:prstGeom>
          <a:noFill/>
        </p:spPr>
        <p:txBody>
          <a:bodyPr wrap="none" lIns="0" tIns="0" rIns="0" bIns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9" name="矩形: 圆角 33"/>
          <p:cNvSpPr/>
          <p:nvPr/>
        </p:nvSpPr>
        <p:spPr>
          <a:xfrm>
            <a:off x="1075529" y="5192508"/>
            <a:ext cx="5529649" cy="111797"/>
          </a:xfrm>
          <a:prstGeom prst="roundRect">
            <a:avLst>
              <a:gd name="adj" fmla="val 50000"/>
            </a:avLst>
          </a:prstGeom>
          <a:solidFill>
            <a:schemeClr val="bg2">
              <a:lumMod val="10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34"/>
          <p:cNvSpPr/>
          <p:nvPr/>
        </p:nvSpPr>
        <p:spPr>
          <a:xfrm>
            <a:off x="1075529" y="5192508"/>
            <a:ext cx="5120211" cy="11179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70"/>
          <p:cNvSpPr txBox="1"/>
          <p:nvPr/>
        </p:nvSpPr>
        <p:spPr>
          <a:xfrm>
            <a:off x="1075529" y="4940655"/>
            <a:ext cx="707827" cy="316088"/>
          </a:xfrm>
          <a:prstGeom prst="rect">
            <a:avLst/>
          </a:prstGeom>
          <a:noFill/>
        </p:spPr>
        <p:txBody>
          <a:bodyPr wrap="none" lIns="0" tIns="0" rIns="0" bIns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2" name="矩形: 圆角 36"/>
          <p:cNvSpPr/>
          <p:nvPr/>
        </p:nvSpPr>
        <p:spPr>
          <a:xfrm>
            <a:off x="1075529" y="5681441"/>
            <a:ext cx="5529649" cy="111797"/>
          </a:xfrm>
          <a:prstGeom prst="roundRect">
            <a:avLst>
              <a:gd name="adj" fmla="val 50000"/>
            </a:avLst>
          </a:prstGeom>
          <a:solidFill>
            <a:schemeClr val="bg2">
              <a:lumMod val="10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: 圆角 37"/>
          <p:cNvSpPr/>
          <p:nvPr/>
        </p:nvSpPr>
        <p:spPr>
          <a:xfrm>
            <a:off x="1075529" y="5681441"/>
            <a:ext cx="3291564" cy="11179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73"/>
          <p:cNvSpPr txBox="1"/>
          <p:nvPr/>
        </p:nvSpPr>
        <p:spPr>
          <a:xfrm>
            <a:off x="1075529" y="5429589"/>
            <a:ext cx="707827" cy="316088"/>
          </a:xfrm>
          <a:prstGeom prst="rect">
            <a:avLst/>
          </a:prstGeom>
          <a:noFill/>
        </p:spPr>
        <p:txBody>
          <a:bodyPr wrap="none" lIns="0" tIns="0" rIns="0" bIns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文本框 74"/>
          <p:cNvSpPr txBox="1"/>
          <p:nvPr/>
        </p:nvSpPr>
        <p:spPr>
          <a:xfrm>
            <a:off x="6138911" y="3977076"/>
            <a:ext cx="361180" cy="262389"/>
          </a:xfrm>
          <a:prstGeom prst="rect">
            <a:avLst/>
          </a:prstGeom>
          <a:noFill/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6" name="文本框 75"/>
          <p:cNvSpPr txBox="1"/>
          <p:nvPr/>
        </p:nvSpPr>
        <p:spPr>
          <a:xfrm>
            <a:off x="6136630" y="4466010"/>
            <a:ext cx="384689" cy="262389"/>
          </a:xfrm>
          <a:prstGeom prst="rect">
            <a:avLst/>
          </a:prstGeom>
          <a:noFill/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7" name="文本框 76"/>
          <p:cNvSpPr txBox="1"/>
          <p:nvPr/>
        </p:nvSpPr>
        <p:spPr>
          <a:xfrm>
            <a:off x="6132354" y="4954943"/>
            <a:ext cx="393238" cy="262389"/>
          </a:xfrm>
          <a:prstGeom prst="rect">
            <a:avLst/>
          </a:prstGeom>
          <a:noFill/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18" name="文本框 77"/>
          <p:cNvSpPr txBox="1"/>
          <p:nvPr/>
        </p:nvSpPr>
        <p:spPr>
          <a:xfrm>
            <a:off x="6132357" y="5443877"/>
            <a:ext cx="393238" cy="262389"/>
          </a:xfrm>
          <a:prstGeom prst="rect">
            <a:avLst/>
          </a:prstGeom>
          <a:noFill/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9" name="矩形 18"/>
          <p:cNvSpPr/>
          <p:nvPr/>
        </p:nvSpPr>
        <p:spPr>
          <a:xfrm>
            <a:off x="965200" y="1867344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993776" y="2284139"/>
            <a:ext cx="5999812" cy="137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单击此处添加文本单击此处添加文本 单击此处添加文本单击此处添加文本单击此处添加文本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单击此处添加文本单击此处添加文本 单击此处添加文本单击此处添加文本单击此处添加文本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 descr="51miz-E815100-45D8821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71970" y="1494155"/>
            <a:ext cx="4686935" cy="468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现场安全保证</a:t>
            </a:r>
          </a:p>
        </p:txBody>
      </p:sp>
      <p:sp>
        <p:nvSpPr>
          <p:cNvPr id="4" name="PA_形状 4644"/>
          <p:cNvSpPr/>
          <p:nvPr>
            <p:custDataLst>
              <p:tags r:id="rId1"/>
            </p:custDataLst>
          </p:nvPr>
        </p:nvSpPr>
        <p:spPr>
          <a:xfrm>
            <a:off x="812697" y="1705052"/>
            <a:ext cx="8898867" cy="3407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59" extrusionOk="0">
                <a:moveTo>
                  <a:pt x="0" y="11881"/>
                </a:moveTo>
                <a:cubicBezTo>
                  <a:pt x="1060" y="7692"/>
                  <a:pt x="3310" y="5945"/>
                  <a:pt x="5254" y="7796"/>
                </a:cubicBezTo>
                <a:cubicBezTo>
                  <a:pt x="7606" y="10036"/>
                  <a:pt x="8550" y="16859"/>
                  <a:pt x="10976" y="18786"/>
                </a:cubicBezTo>
                <a:cubicBezTo>
                  <a:pt x="14518" y="21600"/>
                  <a:pt x="17361" y="13534"/>
                  <a:pt x="19648" y="5955"/>
                </a:cubicBezTo>
                <a:cubicBezTo>
                  <a:pt x="20264" y="3912"/>
                  <a:pt x="20915" y="1926"/>
                  <a:pt x="21600" y="0"/>
                </a:cubicBezTo>
              </a:path>
            </a:pathLst>
          </a:custGeom>
          <a:noFill/>
          <a:ln w="25400" cap="rnd" cmpd="sng" algn="ctr">
            <a:solidFill>
              <a:srgbClr val="A6A6A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3146129" y="3114590"/>
            <a:ext cx="637306" cy="637308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PA_任意多边形 36"/>
          <p:cNvSpPr/>
          <p:nvPr>
            <p:custDataLst>
              <p:tags r:id="rId2"/>
            </p:custDataLst>
          </p:nvPr>
        </p:nvSpPr>
        <p:spPr bwMode="auto">
          <a:xfrm>
            <a:off x="3336834" y="3285449"/>
            <a:ext cx="263090" cy="246910"/>
          </a:xfrm>
          <a:custGeom>
            <a:avLst/>
            <a:gdLst>
              <a:gd name="connsiteX0" fmla="*/ 65187 w 464323"/>
              <a:gd name="connsiteY0" fmla="*/ 348457 h 435769"/>
              <a:gd name="connsiteX1" fmla="*/ 399141 w 464323"/>
              <a:gd name="connsiteY1" fmla="*/ 348457 h 435769"/>
              <a:gd name="connsiteX2" fmla="*/ 406384 w 464323"/>
              <a:gd name="connsiteY2" fmla="*/ 355601 h 435769"/>
              <a:gd name="connsiteX3" fmla="*/ 399141 w 464323"/>
              <a:gd name="connsiteY3" fmla="*/ 362744 h 435769"/>
              <a:gd name="connsiteX4" fmla="*/ 65187 w 464323"/>
              <a:gd name="connsiteY4" fmla="*/ 362744 h 435769"/>
              <a:gd name="connsiteX5" fmla="*/ 57944 w 464323"/>
              <a:gd name="connsiteY5" fmla="*/ 355601 h 435769"/>
              <a:gd name="connsiteX6" fmla="*/ 65187 w 464323"/>
              <a:gd name="connsiteY6" fmla="*/ 348457 h 435769"/>
              <a:gd name="connsiteX7" fmla="*/ 65187 w 464323"/>
              <a:gd name="connsiteY7" fmla="*/ 304800 h 435769"/>
              <a:gd name="connsiteX8" fmla="*/ 399141 w 464323"/>
              <a:gd name="connsiteY8" fmla="*/ 304800 h 435769"/>
              <a:gd name="connsiteX9" fmla="*/ 406384 w 464323"/>
              <a:gd name="connsiteY9" fmla="*/ 311944 h 435769"/>
              <a:gd name="connsiteX10" fmla="*/ 399141 w 464323"/>
              <a:gd name="connsiteY10" fmla="*/ 319087 h 435769"/>
              <a:gd name="connsiteX11" fmla="*/ 65187 w 464323"/>
              <a:gd name="connsiteY11" fmla="*/ 319087 h 435769"/>
              <a:gd name="connsiteX12" fmla="*/ 57944 w 464323"/>
              <a:gd name="connsiteY12" fmla="*/ 311944 h 435769"/>
              <a:gd name="connsiteX13" fmla="*/ 65187 w 464323"/>
              <a:gd name="connsiteY13" fmla="*/ 304800 h 435769"/>
              <a:gd name="connsiteX14" fmla="*/ 65187 w 464323"/>
              <a:gd name="connsiteY14" fmla="*/ 261144 h 435769"/>
              <a:gd name="connsiteX15" fmla="*/ 399141 w 464323"/>
              <a:gd name="connsiteY15" fmla="*/ 261144 h 435769"/>
              <a:gd name="connsiteX16" fmla="*/ 406384 w 464323"/>
              <a:gd name="connsiteY16" fmla="*/ 268288 h 435769"/>
              <a:gd name="connsiteX17" fmla="*/ 399141 w 464323"/>
              <a:gd name="connsiteY17" fmla="*/ 275431 h 435769"/>
              <a:gd name="connsiteX18" fmla="*/ 65187 w 464323"/>
              <a:gd name="connsiteY18" fmla="*/ 275431 h 435769"/>
              <a:gd name="connsiteX19" fmla="*/ 57944 w 464323"/>
              <a:gd name="connsiteY19" fmla="*/ 268288 h 435769"/>
              <a:gd name="connsiteX20" fmla="*/ 65187 w 464323"/>
              <a:gd name="connsiteY20" fmla="*/ 261144 h 435769"/>
              <a:gd name="connsiteX21" fmla="*/ 65187 w 464323"/>
              <a:gd name="connsiteY21" fmla="*/ 217488 h 435769"/>
              <a:gd name="connsiteX22" fmla="*/ 399141 w 464323"/>
              <a:gd name="connsiteY22" fmla="*/ 217488 h 435769"/>
              <a:gd name="connsiteX23" fmla="*/ 406384 w 464323"/>
              <a:gd name="connsiteY23" fmla="*/ 224632 h 435769"/>
              <a:gd name="connsiteX24" fmla="*/ 399141 w 464323"/>
              <a:gd name="connsiteY24" fmla="*/ 231775 h 435769"/>
              <a:gd name="connsiteX25" fmla="*/ 65187 w 464323"/>
              <a:gd name="connsiteY25" fmla="*/ 231775 h 435769"/>
              <a:gd name="connsiteX26" fmla="*/ 57944 w 464323"/>
              <a:gd name="connsiteY26" fmla="*/ 224632 h 435769"/>
              <a:gd name="connsiteX27" fmla="*/ 65187 w 464323"/>
              <a:gd name="connsiteY27" fmla="*/ 217488 h 435769"/>
              <a:gd name="connsiteX28" fmla="*/ 224747 w 464323"/>
              <a:gd name="connsiteY28" fmla="*/ 173832 h 435769"/>
              <a:gd name="connsiteX29" fmla="*/ 399133 w 464323"/>
              <a:gd name="connsiteY29" fmla="*/ 173832 h 435769"/>
              <a:gd name="connsiteX30" fmla="*/ 406401 w 464323"/>
              <a:gd name="connsiteY30" fmla="*/ 181373 h 435769"/>
              <a:gd name="connsiteX31" fmla="*/ 399133 w 464323"/>
              <a:gd name="connsiteY31" fmla="*/ 188912 h 435769"/>
              <a:gd name="connsiteX32" fmla="*/ 224747 w 464323"/>
              <a:gd name="connsiteY32" fmla="*/ 188912 h 435769"/>
              <a:gd name="connsiteX33" fmla="*/ 217488 w 464323"/>
              <a:gd name="connsiteY33" fmla="*/ 181373 h 435769"/>
              <a:gd name="connsiteX34" fmla="*/ 224747 w 464323"/>
              <a:gd name="connsiteY34" fmla="*/ 173832 h 435769"/>
              <a:gd name="connsiteX35" fmla="*/ 224764 w 464323"/>
              <a:gd name="connsiteY35" fmla="*/ 130175 h 435769"/>
              <a:gd name="connsiteX36" fmla="*/ 297525 w 464323"/>
              <a:gd name="connsiteY36" fmla="*/ 130175 h 435769"/>
              <a:gd name="connsiteX37" fmla="*/ 304801 w 464323"/>
              <a:gd name="connsiteY37" fmla="*/ 137716 h 435769"/>
              <a:gd name="connsiteX38" fmla="*/ 297525 w 464323"/>
              <a:gd name="connsiteY38" fmla="*/ 145256 h 435769"/>
              <a:gd name="connsiteX39" fmla="*/ 224764 w 464323"/>
              <a:gd name="connsiteY39" fmla="*/ 145256 h 435769"/>
              <a:gd name="connsiteX40" fmla="*/ 217488 w 464323"/>
              <a:gd name="connsiteY40" fmla="*/ 137716 h 435769"/>
              <a:gd name="connsiteX41" fmla="*/ 224764 w 464323"/>
              <a:gd name="connsiteY41" fmla="*/ 130175 h 435769"/>
              <a:gd name="connsiteX42" fmla="*/ 87042 w 464323"/>
              <a:gd name="connsiteY42" fmla="*/ 101402 h 435769"/>
              <a:gd name="connsiteX43" fmla="*/ 87042 w 464323"/>
              <a:gd name="connsiteY43" fmla="*/ 159743 h 435769"/>
              <a:gd name="connsiteX44" fmla="*/ 159809 w 464323"/>
              <a:gd name="connsiteY44" fmla="*/ 159743 h 435769"/>
              <a:gd name="connsiteX45" fmla="*/ 159809 w 464323"/>
              <a:gd name="connsiteY45" fmla="*/ 101402 h 435769"/>
              <a:gd name="connsiteX46" fmla="*/ 224764 w 464323"/>
              <a:gd name="connsiteY46" fmla="*/ 86519 h 435769"/>
              <a:gd name="connsiteX47" fmla="*/ 297525 w 464323"/>
              <a:gd name="connsiteY47" fmla="*/ 86519 h 435769"/>
              <a:gd name="connsiteX48" fmla="*/ 304801 w 464323"/>
              <a:gd name="connsiteY48" fmla="*/ 94060 h 435769"/>
              <a:gd name="connsiteX49" fmla="*/ 297525 w 464323"/>
              <a:gd name="connsiteY49" fmla="*/ 101599 h 435769"/>
              <a:gd name="connsiteX50" fmla="*/ 224764 w 464323"/>
              <a:gd name="connsiteY50" fmla="*/ 101599 h 435769"/>
              <a:gd name="connsiteX51" fmla="*/ 217488 w 464323"/>
              <a:gd name="connsiteY51" fmla="*/ 94060 h 435769"/>
              <a:gd name="connsiteX52" fmla="*/ 224764 w 464323"/>
              <a:gd name="connsiteY52" fmla="*/ 86519 h 435769"/>
              <a:gd name="connsiteX53" fmla="*/ 72490 w 464323"/>
              <a:gd name="connsiteY53" fmla="*/ 72232 h 435769"/>
              <a:gd name="connsiteX54" fmla="*/ 174361 w 464323"/>
              <a:gd name="connsiteY54" fmla="*/ 72232 h 435769"/>
              <a:gd name="connsiteX55" fmla="*/ 188907 w 464323"/>
              <a:gd name="connsiteY55" fmla="*/ 86817 h 435769"/>
              <a:gd name="connsiteX56" fmla="*/ 188907 w 464323"/>
              <a:gd name="connsiteY56" fmla="*/ 174328 h 435769"/>
              <a:gd name="connsiteX57" fmla="*/ 174361 w 464323"/>
              <a:gd name="connsiteY57" fmla="*/ 188908 h 435769"/>
              <a:gd name="connsiteX58" fmla="*/ 72490 w 464323"/>
              <a:gd name="connsiteY58" fmla="*/ 188908 h 435769"/>
              <a:gd name="connsiteX59" fmla="*/ 57944 w 464323"/>
              <a:gd name="connsiteY59" fmla="*/ 174328 h 435769"/>
              <a:gd name="connsiteX60" fmla="*/ 57944 w 464323"/>
              <a:gd name="connsiteY60" fmla="*/ 86817 h 435769"/>
              <a:gd name="connsiteX61" fmla="*/ 72490 w 464323"/>
              <a:gd name="connsiteY61" fmla="*/ 72232 h 435769"/>
              <a:gd name="connsiteX62" fmla="*/ 348258 w 464323"/>
              <a:gd name="connsiteY62" fmla="*/ 29051 h 435769"/>
              <a:gd name="connsiteX63" fmla="*/ 348258 w 464323"/>
              <a:gd name="connsiteY63" fmla="*/ 87154 h 435769"/>
              <a:gd name="connsiteX64" fmla="*/ 348215 w 464323"/>
              <a:gd name="connsiteY64" fmla="*/ 87154 h 435769"/>
              <a:gd name="connsiteX65" fmla="*/ 377237 w 464323"/>
              <a:gd name="connsiteY65" fmla="*/ 116205 h 435769"/>
              <a:gd name="connsiteX66" fmla="*/ 391747 w 464323"/>
              <a:gd name="connsiteY66" fmla="*/ 116205 h 435769"/>
              <a:gd name="connsiteX67" fmla="*/ 435323 w 464323"/>
              <a:gd name="connsiteY67" fmla="*/ 116205 h 435769"/>
              <a:gd name="connsiteX68" fmla="*/ 43511 w 464323"/>
              <a:gd name="connsiteY68" fmla="*/ 29051 h 435769"/>
              <a:gd name="connsiteX69" fmla="*/ 29000 w 464323"/>
              <a:gd name="connsiteY69" fmla="*/ 43577 h 435769"/>
              <a:gd name="connsiteX70" fmla="*/ 29000 w 464323"/>
              <a:gd name="connsiteY70" fmla="*/ 392192 h 435769"/>
              <a:gd name="connsiteX71" fmla="*/ 43511 w 464323"/>
              <a:gd name="connsiteY71" fmla="*/ 406718 h 435769"/>
              <a:gd name="connsiteX72" fmla="*/ 420812 w 464323"/>
              <a:gd name="connsiteY72" fmla="*/ 406718 h 435769"/>
              <a:gd name="connsiteX73" fmla="*/ 435323 w 464323"/>
              <a:gd name="connsiteY73" fmla="*/ 392192 h 435769"/>
              <a:gd name="connsiteX74" fmla="*/ 435323 w 464323"/>
              <a:gd name="connsiteY74" fmla="*/ 130731 h 435769"/>
              <a:gd name="connsiteX75" fmla="*/ 391747 w 464323"/>
              <a:gd name="connsiteY75" fmla="*/ 130731 h 435769"/>
              <a:gd name="connsiteX76" fmla="*/ 377237 w 464323"/>
              <a:gd name="connsiteY76" fmla="*/ 130731 h 435769"/>
              <a:gd name="connsiteX77" fmla="*/ 333704 w 464323"/>
              <a:gd name="connsiteY77" fmla="*/ 87154 h 435769"/>
              <a:gd name="connsiteX78" fmla="*/ 333747 w 464323"/>
              <a:gd name="connsiteY78" fmla="*/ 87154 h 435769"/>
              <a:gd name="connsiteX79" fmla="*/ 333747 w 464323"/>
              <a:gd name="connsiteY79" fmla="*/ 29051 h 435769"/>
              <a:gd name="connsiteX80" fmla="*/ 43511 w 464323"/>
              <a:gd name="connsiteY80" fmla="*/ 0 h 435769"/>
              <a:gd name="connsiteX81" fmla="*/ 348258 w 464323"/>
              <a:gd name="connsiteY81" fmla="*/ 0 h 435769"/>
              <a:gd name="connsiteX82" fmla="*/ 368767 w 464323"/>
              <a:gd name="connsiteY82" fmla="*/ 8493 h 435769"/>
              <a:gd name="connsiteX83" fmla="*/ 455831 w 464323"/>
              <a:gd name="connsiteY83" fmla="*/ 95647 h 435769"/>
              <a:gd name="connsiteX84" fmla="*/ 464323 w 464323"/>
              <a:gd name="connsiteY84" fmla="*/ 116205 h 435769"/>
              <a:gd name="connsiteX85" fmla="*/ 464323 w 464323"/>
              <a:gd name="connsiteY85" fmla="*/ 392192 h 435769"/>
              <a:gd name="connsiteX86" fmla="*/ 420812 w 464323"/>
              <a:gd name="connsiteY86" fmla="*/ 435769 h 435769"/>
              <a:gd name="connsiteX87" fmla="*/ 43511 w 464323"/>
              <a:gd name="connsiteY87" fmla="*/ 435769 h 435769"/>
              <a:gd name="connsiteX88" fmla="*/ 0 w 464323"/>
              <a:gd name="connsiteY88" fmla="*/ 392192 h 435769"/>
              <a:gd name="connsiteX89" fmla="*/ 0 w 464323"/>
              <a:gd name="connsiteY89" fmla="*/ 43577 h 435769"/>
              <a:gd name="connsiteX90" fmla="*/ 43511 w 464323"/>
              <a:gd name="connsiteY90" fmla="*/ 0 h 4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4323" h="435769">
                <a:moveTo>
                  <a:pt x="65187" y="348457"/>
                </a:moveTo>
                <a:lnTo>
                  <a:pt x="399141" y="348457"/>
                </a:lnTo>
                <a:cubicBezTo>
                  <a:pt x="403125" y="348457"/>
                  <a:pt x="406384" y="351652"/>
                  <a:pt x="406384" y="355601"/>
                </a:cubicBezTo>
                <a:cubicBezTo>
                  <a:pt x="406384" y="359536"/>
                  <a:pt x="403125" y="362744"/>
                  <a:pt x="399141" y="362744"/>
                </a:cubicBezTo>
                <a:lnTo>
                  <a:pt x="65187" y="362744"/>
                </a:lnTo>
                <a:cubicBezTo>
                  <a:pt x="61187" y="362744"/>
                  <a:pt x="57944" y="359536"/>
                  <a:pt x="57944" y="355601"/>
                </a:cubicBezTo>
                <a:cubicBezTo>
                  <a:pt x="57944" y="351652"/>
                  <a:pt x="61187" y="348457"/>
                  <a:pt x="65187" y="348457"/>
                </a:cubicBezTo>
                <a:close/>
                <a:moveTo>
                  <a:pt x="65187" y="304800"/>
                </a:moveTo>
                <a:lnTo>
                  <a:pt x="399141" y="304800"/>
                </a:lnTo>
                <a:cubicBezTo>
                  <a:pt x="403125" y="304800"/>
                  <a:pt x="406384" y="307995"/>
                  <a:pt x="406384" y="311944"/>
                </a:cubicBezTo>
                <a:cubicBezTo>
                  <a:pt x="406384" y="315879"/>
                  <a:pt x="403125" y="319087"/>
                  <a:pt x="399141" y="319087"/>
                </a:cubicBezTo>
                <a:lnTo>
                  <a:pt x="65187" y="319087"/>
                </a:lnTo>
                <a:cubicBezTo>
                  <a:pt x="61187" y="319087"/>
                  <a:pt x="57944" y="315879"/>
                  <a:pt x="57944" y="311944"/>
                </a:cubicBezTo>
                <a:cubicBezTo>
                  <a:pt x="57944" y="307995"/>
                  <a:pt x="61187" y="304800"/>
                  <a:pt x="65187" y="304800"/>
                </a:cubicBezTo>
                <a:close/>
                <a:moveTo>
                  <a:pt x="65187" y="261144"/>
                </a:moveTo>
                <a:lnTo>
                  <a:pt x="399141" y="261144"/>
                </a:lnTo>
                <a:cubicBezTo>
                  <a:pt x="403125" y="261144"/>
                  <a:pt x="406384" y="264339"/>
                  <a:pt x="406384" y="268288"/>
                </a:cubicBezTo>
                <a:cubicBezTo>
                  <a:pt x="406384" y="272223"/>
                  <a:pt x="403125" y="275431"/>
                  <a:pt x="399141" y="275431"/>
                </a:cubicBezTo>
                <a:lnTo>
                  <a:pt x="65187" y="275431"/>
                </a:lnTo>
                <a:cubicBezTo>
                  <a:pt x="61187" y="275431"/>
                  <a:pt x="57944" y="272223"/>
                  <a:pt x="57944" y="268288"/>
                </a:cubicBezTo>
                <a:cubicBezTo>
                  <a:pt x="57944" y="264339"/>
                  <a:pt x="61187" y="261144"/>
                  <a:pt x="65187" y="261144"/>
                </a:cubicBezTo>
                <a:close/>
                <a:moveTo>
                  <a:pt x="65187" y="217488"/>
                </a:moveTo>
                <a:lnTo>
                  <a:pt x="399141" y="217488"/>
                </a:lnTo>
                <a:cubicBezTo>
                  <a:pt x="403125" y="217488"/>
                  <a:pt x="406384" y="220683"/>
                  <a:pt x="406384" y="224632"/>
                </a:cubicBezTo>
                <a:cubicBezTo>
                  <a:pt x="406384" y="228580"/>
                  <a:pt x="403125" y="231775"/>
                  <a:pt x="399141" y="231775"/>
                </a:cubicBezTo>
                <a:lnTo>
                  <a:pt x="65187" y="231775"/>
                </a:lnTo>
                <a:cubicBezTo>
                  <a:pt x="61187" y="231775"/>
                  <a:pt x="57944" y="228580"/>
                  <a:pt x="57944" y="224632"/>
                </a:cubicBezTo>
                <a:cubicBezTo>
                  <a:pt x="57944" y="220683"/>
                  <a:pt x="61187" y="217488"/>
                  <a:pt x="65187" y="217488"/>
                </a:cubicBezTo>
                <a:close/>
                <a:moveTo>
                  <a:pt x="224747" y="173832"/>
                </a:moveTo>
                <a:lnTo>
                  <a:pt x="399133" y="173832"/>
                </a:lnTo>
                <a:cubicBezTo>
                  <a:pt x="403130" y="173832"/>
                  <a:pt x="406401" y="177204"/>
                  <a:pt x="406401" y="181373"/>
                </a:cubicBezTo>
                <a:cubicBezTo>
                  <a:pt x="406401" y="185540"/>
                  <a:pt x="403130" y="188912"/>
                  <a:pt x="399133" y="188912"/>
                </a:cubicBezTo>
                <a:lnTo>
                  <a:pt x="224747" y="188912"/>
                </a:lnTo>
                <a:cubicBezTo>
                  <a:pt x="220715" y="188912"/>
                  <a:pt x="217488" y="185540"/>
                  <a:pt x="217488" y="181373"/>
                </a:cubicBezTo>
                <a:cubicBezTo>
                  <a:pt x="217488" y="177204"/>
                  <a:pt x="220715" y="173832"/>
                  <a:pt x="224747" y="173832"/>
                </a:cubicBezTo>
                <a:close/>
                <a:moveTo>
                  <a:pt x="224764" y="130175"/>
                </a:moveTo>
                <a:lnTo>
                  <a:pt x="297525" y="130175"/>
                </a:lnTo>
                <a:cubicBezTo>
                  <a:pt x="301531" y="130175"/>
                  <a:pt x="304801" y="133548"/>
                  <a:pt x="304801" y="137716"/>
                </a:cubicBezTo>
                <a:cubicBezTo>
                  <a:pt x="304801" y="141884"/>
                  <a:pt x="301531" y="145256"/>
                  <a:pt x="297525" y="145256"/>
                </a:cubicBezTo>
                <a:lnTo>
                  <a:pt x="224764" y="145256"/>
                </a:lnTo>
                <a:cubicBezTo>
                  <a:pt x="220726" y="145256"/>
                  <a:pt x="217488" y="141884"/>
                  <a:pt x="217488" y="137716"/>
                </a:cubicBezTo>
                <a:cubicBezTo>
                  <a:pt x="217488" y="133548"/>
                  <a:pt x="220726" y="130175"/>
                  <a:pt x="224764" y="130175"/>
                </a:cubicBezTo>
                <a:close/>
                <a:moveTo>
                  <a:pt x="87042" y="101402"/>
                </a:moveTo>
                <a:cubicBezTo>
                  <a:pt x="87042" y="101402"/>
                  <a:pt x="87042" y="159743"/>
                  <a:pt x="87042" y="159743"/>
                </a:cubicBezTo>
                <a:lnTo>
                  <a:pt x="159809" y="159743"/>
                </a:lnTo>
                <a:lnTo>
                  <a:pt x="159809" y="101402"/>
                </a:lnTo>
                <a:close/>
                <a:moveTo>
                  <a:pt x="224764" y="86519"/>
                </a:moveTo>
                <a:lnTo>
                  <a:pt x="297525" y="86519"/>
                </a:lnTo>
                <a:cubicBezTo>
                  <a:pt x="301531" y="86519"/>
                  <a:pt x="304801" y="89891"/>
                  <a:pt x="304801" y="94060"/>
                </a:cubicBezTo>
                <a:cubicBezTo>
                  <a:pt x="304801" y="98227"/>
                  <a:pt x="301531" y="101599"/>
                  <a:pt x="297525" y="101599"/>
                </a:cubicBezTo>
                <a:lnTo>
                  <a:pt x="224764" y="101599"/>
                </a:lnTo>
                <a:cubicBezTo>
                  <a:pt x="220726" y="101599"/>
                  <a:pt x="217488" y="98227"/>
                  <a:pt x="217488" y="94060"/>
                </a:cubicBezTo>
                <a:cubicBezTo>
                  <a:pt x="217488" y="89891"/>
                  <a:pt x="220726" y="86519"/>
                  <a:pt x="224764" y="86519"/>
                </a:cubicBezTo>
                <a:close/>
                <a:moveTo>
                  <a:pt x="72490" y="72232"/>
                </a:moveTo>
                <a:lnTo>
                  <a:pt x="174361" y="72232"/>
                </a:lnTo>
                <a:cubicBezTo>
                  <a:pt x="182401" y="72232"/>
                  <a:pt x="188907" y="78752"/>
                  <a:pt x="188907" y="86817"/>
                </a:cubicBezTo>
                <a:lnTo>
                  <a:pt x="188907" y="174328"/>
                </a:lnTo>
                <a:cubicBezTo>
                  <a:pt x="188907" y="182388"/>
                  <a:pt x="182401" y="188908"/>
                  <a:pt x="174361" y="188908"/>
                </a:cubicBezTo>
                <a:lnTo>
                  <a:pt x="72490" y="188908"/>
                </a:lnTo>
                <a:cubicBezTo>
                  <a:pt x="64450" y="188908"/>
                  <a:pt x="57944" y="182388"/>
                  <a:pt x="57944" y="174328"/>
                </a:cubicBezTo>
                <a:lnTo>
                  <a:pt x="57944" y="86817"/>
                </a:lnTo>
                <a:cubicBezTo>
                  <a:pt x="57944" y="78752"/>
                  <a:pt x="64450" y="72232"/>
                  <a:pt x="72490" y="72232"/>
                </a:cubicBezTo>
                <a:close/>
                <a:moveTo>
                  <a:pt x="348258" y="29051"/>
                </a:moveTo>
                <a:lnTo>
                  <a:pt x="348258" y="87154"/>
                </a:lnTo>
                <a:lnTo>
                  <a:pt x="348215" y="87154"/>
                </a:lnTo>
                <a:cubicBezTo>
                  <a:pt x="348215" y="103172"/>
                  <a:pt x="361242" y="116205"/>
                  <a:pt x="377237" y="116205"/>
                </a:cubicBezTo>
                <a:lnTo>
                  <a:pt x="391747" y="116205"/>
                </a:lnTo>
                <a:cubicBezTo>
                  <a:pt x="391747" y="116205"/>
                  <a:pt x="435323" y="116205"/>
                  <a:pt x="435323" y="116205"/>
                </a:cubicBezTo>
                <a:close/>
                <a:moveTo>
                  <a:pt x="43511" y="29051"/>
                </a:moveTo>
                <a:cubicBezTo>
                  <a:pt x="35492" y="29051"/>
                  <a:pt x="29000" y="35547"/>
                  <a:pt x="29000" y="43577"/>
                </a:cubicBezTo>
                <a:lnTo>
                  <a:pt x="29000" y="392192"/>
                </a:lnTo>
                <a:cubicBezTo>
                  <a:pt x="29000" y="400202"/>
                  <a:pt x="35492" y="406718"/>
                  <a:pt x="43511" y="406718"/>
                </a:cubicBezTo>
                <a:lnTo>
                  <a:pt x="420812" y="406718"/>
                </a:lnTo>
                <a:cubicBezTo>
                  <a:pt x="428830" y="406718"/>
                  <a:pt x="435323" y="400202"/>
                  <a:pt x="435323" y="392192"/>
                </a:cubicBezTo>
                <a:cubicBezTo>
                  <a:pt x="435323" y="392192"/>
                  <a:pt x="435323" y="130731"/>
                  <a:pt x="435323" y="130731"/>
                </a:cubicBezTo>
                <a:lnTo>
                  <a:pt x="391747" y="130731"/>
                </a:lnTo>
                <a:lnTo>
                  <a:pt x="377237" y="130731"/>
                </a:lnTo>
                <a:cubicBezTo>
                  <a:pt x="353202" y="130731"/>
                  <a:pt x="333704" y="111222"/>
                  <a:pt x="333704" y="87154"/>
                </a:cubicBezTo>
                <a:lnTo>
                  <a:pt x="333747" y="87154"/>
                </a:lnTo>
                <a:lnTo>
                  <a:pt x="333747" y="29051"/>
                </a:lnTo>
                <a:close/>
                <a:moveTo>
                  <a:pt x="43511" y="0"/>
                </a:moveTo>
                <a:lnTo>
                  <a:pt x="348258" y="0"/>
                </a:lnTo>
                <a:cubicBezTo>
                  <a:pt x="355933" y="0"/>
                  <a:pt x="363328" y="3046"/>
                  <a:pt x="368767" y="8493"/>
                </a:cubicBezTo>
                <a:lnTo>
                  <a:pt x="455831" y="95647"/>
                </a:lnTo>
                <a:cubicBezTo>
                  <a:pt x="461270" y="101094"/>
                  <a:pt x="464323" y="108498"/>
                  <a:pt x="464323" y="116205"/>
                </a:cubicBezTo>
                <a:lnTo>
                  <a:pt x="464323" y="392192"/>
                </a:lnTo>
                <a:cubicBezTo>
                  <a:pt x="464323" y="416220"/>
                  <a:pt x="444803" y="435769"/>
                  <a:pt x="420812" y="435769"/>
                </a:cubicBezTo>
                <a:lnTo>
                  <a:pt x="43511" y="435769"/>
                </a:lnTo>
                <a:cubicBezTo>
                  <a:pt x="19520" y="435769"/>
                  <a:pt x="0" y="416220"/>
                  <a:pt x="0" y="392192"/>
                </a:cubicBezTo>
                <a:lnTo>
                  <a:pt x="0" y="43577"/>
                </a:lnTo>
                <a:cubicBezTo>
                  <a:pt x="0" y="19529"/>
                  <a:pt x="19520" y="0"/>
                  <a:pt x="4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4444616" y="4427099"/>
            <a:ext cx="637306" cy="637308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PA_任意多边形 38"/>
          <p:cNvSpPr/>
          <p:nvPr>
            <p:custDataLst>
              <p:tags r:id="rId3"/>
            </p:custDataLst>
          </p:nvPr>
        </p:nvSpPr>
        <p:spPr bwMode="auto">
          <a:xfrm>
            <a:off x="4640792" y="4602924"/>
            <a:ext cx="263098" cy="255456"/>
          </a:xfrm>
          <a:custGeom>
            <a:avLst/>
            <a:gdLst>
              <a:gd name="connsiteX0" fmla="*/ 261540 w 464338"/>
              <a:gd name="connsiteY0" fmla="*/ 246856 h 450850"/>
              <a:gd name="connsiteX1" fmla="*/ 290512 w 464338"/>
              <a:gd name="connsiteY1" fmla="*/ 276225 h 450850"/>
              <a:gd name="connsiteX2" fmla="*/ 261540 w 464338"/>
              <a:gd name="connsiteY2" fmla="*/ 305592 h 450850"/>
              <a:gd name="connsiteX3" fmla="*/ 232568 w 464338"/>
              <a:gd name="connsiteY3" fmla="*/ 276225 h 450850"/>
              <a:gd name="connsiteX4" fmla="*/ 261540 w 464338"/>
              <a:gd name="connsiteY4" fmla="*/ 246856 h 450850"/>
              <a:gd name="connsiteX5" fmla="*/ 419120 w 464338"/>
              <a:gd name="connsiteY5" fmla="*/ 213403 h 450850"/>
              <a:gd name="connsiteX6" fmla="*/ 418654 w 464338"/>
              <a:gd name="connsiteY6" fmla="*/ 214300 h 450850"/>
              <a:gd name="connsiteX7" fmla="*/ 415019 w 464338"/>
              <a:gd name="connsiteY7" fmla="*/ 221000 h 450850"/>
              <a:gd name="connsiteX8" fmla="*/ 391786 w 464338"/>
              <a:gd name="connsiteY8" fmla="*/ 232689 h 450850"/>
              <a:gd name="connsiteX9" fmla="*/ 261191 w 464338"/>
              <a:gd name="connsiteY9" fmla="*/ 232689 h 450850"/>
              <a:gd name="connsiteX10" fmla="*/ 217652 w 464338"/>
              <a:gd name="connsiteY10" fmla="*/ 276313 h 450850"/>
              <a:gd name="connsiteX11" fmla="*/ 261191 w 464338"/>
              <a:gd name="connsiteY11" fmla="*/ 319958 h 450850"/>
              <a:gd name="connsiteX12" fmla="*/ 410319 w 464338"/>
              <a:gd name="connsiteY12" fmla="*/ 319958 h 450850"/>
              <a:gd name="connsiteX13" fmla="*/ 435303 w 464338"/>
              <a:gd name="connsiteY13" fmla="*/ 261765 h 450850"/>
              <a:gd name="connsiteX14" fmla="*/ 419120 w 464338"/>
              <a:gd name="connsiteY14" fmla="*/ 213403 h 450850"/>
              <a:gd name="connsiteX15" fmla="*/ 29019 w 464338"/>
              <a:gd name="connsiteY15" fmla="*/ 141642 h 450850"/>
              <a:gd name="connsiteX16" fmla="*/ 29019 w 464338"/>
              <a:gd name="connsiteY16" fmla="*/ 370845 h 450850"/>
              <a:gd name="connsiteX17" fmla="*/ 79807 w 464338"/>
              <a:gd name="connsiteY17" fmla="*/ 421754 h 450850"/>
              <a:gd name="connsiteX18" fmla="*/ 340998 w 464338"/>
              <a:gd name="connsiteY18" fmla="*/ 421754 h 450850"/>
              <a:gd name="connsiteX19" fmla="*/ 391786 w 464338"/>
              <a:gd name="connsiteY19" fmla="*/ 370845 h 450850"/>
              <a:gd name="connsiteX20" fmla="*/ 391786 w 464338"/>
              <a:gd name="connsiteY20" fmla="*/ 349033 h 450850"/>
              <a:gd name="connsiteX21" fmla="*/ 261191 w 464338"/>
              <a:gd name="connsiteY21" fmla="*/ 349033 h 450850"/>
              <a:gd name="connsiteX22" fmla="*/ 188633 w 464338"/>
              <a:gd name="connsiteY22" fmla="*/ 276313 h 450850"/>
              <a:gd name="connsiteX23" fmla="*/ 261191 w 464338"/>
              <a:gd name="connsiteY23" fmla="*/ 203592 h 450850"/>
              <a:gd name="connsiteX24" fmla="*/ 391786 w 464338"/>
              <a:gd name="connsiteY24" fmla="*/ 203592 h 450850"/>
              <a:gd name="connsiteX25" fmla="*/ 391786 w 464338"/>
              <a:gd name="connsiteY25" fmla="*/ 174517 h 450850"/>
              <a:gd name="connsiteX26" fmla="*/ 377266 w 464338"/>
              <a:gd name="connsiteY26" fmla="*/ 159969 h 450850"/>
              <a:gd name="connsiteX27" fmla="*/ 319228 w 464338"/>
              <a:gd name="connsiteY27" fmla="*/ 159969 h 450850"/>
              <a:gd name="connsiteX28" fmla="*/ 79807 w 464338"/>
              <a:gd name="connsiteY28" fmla="*/ 159969 h 450850"/>
              <a:gd name="connsiteX29" fmla="*/ 29019 w 464338"/>
              <a:gd name="connsiteY29" fmla="*/ 141642 h 450850"/>
              <a:gd name="connsiteX30" fmla="*/ 58016 w 464338"/>
              <a:gd name="connsiteY30" fmla="*/ 116345 h 450850"/>
              <a:gd name="connsiteX31" fmla="*/ 58016 w 464338"/>
              <a:gd name="connsiteY31" fmla="*/ 125800 h 450850"/>
              <a:gd name="connsiteX32" fmla="*/ 79807 w 464338"/>
              <a:gd name="connsiteY32" fmla="*/ 130872 h 450850"/>
              <a:gd name="connsiteX33" fmla="*/ 319228 w 464338"/>
              <a:gd name="connsiteY33" fmla="*/ 130872 h 450850"/>
              <a:gd name="connsiteX34" fmla="*/ 362745 w 464338"/>
              <a:gd name="connsiteY34" fmla="*/ 130872 h 450850"/>
              <a:gd name="connsiteX35" fmla="*/ 362745 w 464338"/>
              <a:gd name="connsiteY35" fmla="*/ 116345 h 450850"/>
              <a:gd name="connsiteX36" fmla="*/ 58016 w 464338"/>
              <a:gd name="connsiteY36" fmla="*/ 116345 h 450850"/>
              <a:gd name="connsiteX37" fmla="*/ 58016 w 464338"/>
              <a:gd name="connsiteY37" fmla="*/ 87248 h 450850"/>
              <a:gd name="connsiteX38" fmla="*/ 58016 w 464338"/>
              <a:gd name="connsiteY38" fmla="*/ 101796 h 450850"/>
              <a:gd name="connsiteX39" fmla="*/ 362745 w 464338"/>
              <a:gd name="connsiteY39" fmla="*/ 101796 h 450850"/>
              <a:gd name="connsiteX40" fmla="*/ 362745 w 464338"/>
              <a:gd name="connsiteY40" fmla="*/ 87248 h 450850"/>
              <a:gd name="connsiteX41" fmla="*/ 58016 w 464338"/>
              <a:gd name="connsiteY41" fmla="*/ 58172 h 450850"/>
              <a:gd name="connsiteX42" fmla="*/ 58016 w 464338"/>
              <a:gd name="connsiteY42" fmla="*/ 72700 h 450850"/>
              <a:gd name="connsiteX43" fmla="*/ 362745 w 464338"/>
              <a:gd name="connsiteY43" fmla="*/ 72700 h 450850"/>
              <a:gd name="connsiteX44" fmla="*/ 362745 w 464338"/>
              <a:gd name="connsiteY44" fmla="*/ 58172 h 450850"/>
              <a:gd name="connsiteX45" fmla="*/ 79807 w 464338"/>
              <a:gd name="connsiteY45" fmla="*/ 29076 h 450850"/>
              <a:gd name="connsiteX46" fmla="*/ 29019 w 464338"/>
              <a:gd name="connsiteY46" fmla="*/ 79984 h 450850"/>
              <a:gd name="connsiteX47" fmla="*/ 43517 w 464338"/>
              <a:gd name="connsiteY47" fmla="*/ 115510 h 450850"/>
              <a:gd name="connsiteX48" fmla="*/ 43517 w 464338"/>
              <a:gd name="connsiteY48" fmla="*/ 87248 h 450850"/>
              <a:gd name="connsiteX49" fmla="*/ 43517 w 464338"/>
              <a:gd name="connsiteY49" fmla="*/ 58172 h 450850"/>
              <a:gd name="connsiteX50" fmla="*/ 58016 w 464338"/>
              <a:gd name="connsiteY50" fmla="*/ 43624 h 450850"/>
              <a:gd name="connsiteX51" fmla="*/ 362745 w 464338"/>
              <a:gd name="connsiteY51" fmla="*/ 43624 h 450850"/>
              <a:gd name="connsiteX52" fmla="*/ 377266 w 464338"/>
              <a:gd name="connsiteY52" fmla="*/ 58172 h 450850"/>
              <a:gd name="connsiteX53" fmla="*/ 377266 w 464338"/>
              <a:gd name="connsiteY53" fmla="*/ 87248 h 450850"/>
              <a:gd name="connsiteX54" fmla="*/ 377266 w 464338"/>
              <a:gd name="connsiteY54" fmla="*/ 116345 h 450850"/>
              <a:gd name="connsiteX55" fmla="*/ 377266 w 464338"/>
              <a:gd name="connsiteY55" fmla="*/ 130872 h 450850"/>
              <a:gd name="connsiteX56" fmla="*/ 391786 w 464338"/>
              <a:gd name="connsiteY56" fmla="*/ 133544 h 450850"/>
              <a:gd name="connsiteX57" fmla="*/ 391786 w 464338"/>
              <a:gd name="connsiteY57" fmla="*/ 87248 h 450850"/>
              <a:gd name="connsiteX58" fmla="*/ 391786 w 464338"/>
              <a:gd name="connsiteY58" fmla="*/ 79984 h 450850"/>
              <a:gd name="connsiteX59" fmla="*/ 391786 w 464338"/>
              <a:gd name="connsiteY59" fmla="*/ 43624 h 450850"/>
              <a:gd name="connsiteX60" fmla="*/ 377266 w 464338"/>
              <a:gd name="connsiteY60" fmla="*/ 29076 h 450850"/>
              <a:gd name="connsiteX61" fmla="*/ 319228 w 464338"/>
              <a:gd name="connsiteY61" fmla="*/ 29076 h 450850"/>
              <a:gd name="connsiteX62" fmla="*/ 79807 w 464338"/>
              <a:gd name="connsiteY62" fmla="*/ 0 h 450850"/>
              <a:gd name="connsiteX63" fmla="*/ 319228 w 464338"/>
              <a:gd name="connsiteY63" fmla="*/ 0 h 450850"/>
              <a:gd name="connsiteX64" fmla="*/ 377266 w 464338"/>
              <a:gd name="connsiteY64" fmla="*/ 0 h 450850"/>
              <a:gd name="connsiteX65" fmla="*/ 420805 w 464338"/>
              <a:gd name="connsiteY65" fmla="*/ 43624 h 450850"/>
              <a:gd name="connsiteX66" fmla="*/ 420805 w 464338"/>
              <a:gd name="connsiteY66" fmla="*/ 79984 h 450850"/>
              <a:gd name="connsiteX67" fmla="*/ 420805 w 464338"/>
              <a:gd name="connsiteY67" fmla="*/ 87248 h 450850"/>
              <a:gd name="connsiteX68" fmla="*/ 420805 w 464338"/>
              <a:gd name="connsiteY68" fmla="*/ 174517 h 450850"/>
              <a:gd name="connsiteX69" fmla="*/ 420827 w 464338"/>
              <a:gd name="connsiteY69" fmla="*/ 174517 h 450850"/>
              <a:gd name="connsiteX70" fmla="*/ 420827 w 464338"/>
              <a:gd name="connsiteY70" fmla="*/ 349033 h 450850"/>
              <a:gd name="connsiteX71" fmla="*/ 420805 w 464338"/>
              <a:gd name="connsiteY71" fmla="*/ 349033 h 450850"/>
              <a:gd name="connsiteX72" fmla="*/ 420805 w 464338"/>
              <a:gd name="connsiteY72" fmla="*/ 370845 h 450850"/>
              <a:gd name="connsiteX73" fmla="*/ 340998 w 464338"/>
              <a:gd name="connsiteY73" fmla="*/ 450850 h 450850"/>
              <a:gd name="connsiteX74" fmla="*/ 79807 w 464338"/>
              <a:gd name="connsiteY74" fmla="*/ 450850 h 450850"/>
              <a:gd name="connsiteX75" fmla="*/ 0 w 464338"/>
              <a:gd name="connsiteY75" fmla="*/ 370845 h 450850"/>
              <a:gd name="connsiteX76" fmla="*/ 0 w 464338"/>
              <a:gd name="connsiteY76" fmla="*/ 79984 h 450850"/>
              <a:gd name="connsiteX77" fmla="*/ 79807 w 464338"/>
              <a:gd name="connsiteY77" fmla="*/ 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64338" h="450850">
                <a:moveTo>
                  <a:pt x="261540" y="246856"/>
                </a:moveTo>
                <a:cubicBezTo>
                  <a:pt x="277531" y="246856"/>
                  <a:pt x="290512" y="260021"/>
                  <a:pt x="290512" y="276225"/>
                </a:cubicBezTo>
                <a:cubicBezTo>
                  <a:pt x="290512" y="292427"/>
                  <a:pt x="277531" y="305592"/>
                  <a:pt x="261540" y="305592"/>
                </a:cubicBezTo>
                <a:cubicBezTo>
                  <a:pt x="245546" y="305592"/>
                  <a:pt x="232568" y="292427"/>
                  <a:pt x="232568" y="276225"/>
                </a:cubicBezTo>
                <a:cubicBezTo>
                  <a:pt x="232568" y="260021"/>
                  <a:pt x="245546" y="246856"/>
                  <a:pt x="261540" y="246856"/>
                </a:cubicBezTo>
                <a:close/>
                <a:moveTo>
                  <a:pt x="419120" y="213403"/>
                </a:moveTo>
                <a:cubicBezTo>
                  <a:pt x="419009" y="213716"/>
                  <a:pt x="418765" y="213966"/>
                  <a:pt x="418654" y="214300"/>
                </a:cubicBezTo>
                <a:cubicBezTo>
                  <a:pt x="417701" y="216680"/>
                  <a:pt x="416526" y="218976"/>
                  <a:pt x="415019" y="221000"/>
                </a:cubicBezTo>
                <a:cubicBezTo>
                  <a:pt x="409610" y="228222"/>
                  <a:pt x="400742" y="232564"/>
                  <a:pt x="391786" y="232689"/>
                </a:cubicBezTo>
                <a:lnTo>
                  <a:pt x="261191" y="232689"/>
                </a:lnTo>
                <a:cubicBezTo>
                  <a:pt x="237182" y="232689"/>
                  <a:pt x="217652" y="252268"/>
                  <a:pt x="217652" y="276313"/>
                </a:cubicBezTo>
                <a:cubicBezTo>
                  <a:pt x="217652" y="300379"/>
                  <a:pt x="237182" y="319958"/>
                  <a:pt x="261191" y="319958"/>
                </a:cubicBezTo>
                <a:lnTo>
                  <a:pt x="410319" y="319958"/>
                </a:lnTo>
                <a:cubicBezTo>
                  <a:pt x="426303" y="304888"/>
                  <a:pt x="435303" y="284140"/>
                  <a:pt x="435303" y="261765"/>
                </a:cubicBezTo>
                <a:cubicBezTo>
                  <a:pt x="435303" y="243918"/>
                  <a:pt x="429561" y="227095"/>
                  <a:pt x="419120" y="213403"/>
                </a:cubicBezTo>
                <a:close/>
                <a:moveTo>
                  <a:pt x="29019" y="141642"/>
                </a:moveTo>
                <a:lnTo>
                  <a:pt x="29019" y="370845"/>
                </a:lnTo>
                <a:cubicBezTo>
                  <a:pt x="29019" y="398961"/>
                  <a:pt x="51742" y="421754"/>
                  <a:pt x="79807" y="421754"/>
                </a:cubicBezTo>
                <a:lnTo>
                  <a:pt x="340998" y="421754"/>
                </a:lnTo>
                <a:cubicBezTo>
                  <a:pt x="369041" y="421754"/>
                  <a:pt x="391786" y="398961"/>
                  <a:pt x="391786" y="370845"/>
                </a:cubicBezTo>
                <a:cubicBezTo>
                  <a:pt x="391786" y="370845"/>
                  <a:pt x="391786" y="349033"/>
                  <a:pt x="391786" y="349033"/>
                </a:cubicBezTo>
                <a:lnTo>
                  <a:pt x="261191" y="349033"/>
                </a:lnTo>
                <a:cubicBezTo>
                  <a:pt x="221110" y="349033"/>
                  <a:pt x="188633" y="316493"/>
                  <a:pt x="188633" y="276313"/>
                </a:cubicBezTo>
                <a:cubicBezTo>
                  <a:pt x="188633" y="236154"/>
                  <a:pt x="221110" y="203592"/>
                  <a:pt x="261191" y="203592"/>
                </a:cubicBezTo>
                <a:lnTo>
                  <a:pt x="391786" y="203592"/>
                </a:lnTo>
                <a:lnTo>
                  <a:pt x="391786" y="174517"/>
                </a:lnTo>
                <a:cubicBezTo>
                  <a:pt x="391786" y="166481"/>
                  <a:pt x="385269" y="159969"/>
                  <a:pt x="377266" y="159969"/>
                </a:cubicBezTo>
                <a:lnTo>
                  <a:pt x="319228" y="159969"/>
                </a:lnTo>
                <a:lnTo>
                  <a:pt x="79807" y="159969"/>
                </a:lnTo>
                <a:cubicBezTo>
                  <a:pt x="60521" y="159969"/>
                  <a:pt x="42808" y="153081"/>
                  <a:pt x="29019" y="141642"/>
                </a:cubicBezTo>
                <a:close/>
                <a:moveTo>
                  <a:pt x="58016" y="116345"/>
                </a:moveTo>
                <a:lnTo>
                  <a:pt x="58016" y="125800"/>
                </a:lnTo>
                <a:cubicBezTo>
                  <a:pt x="64644" y="128973"/>
                  <a:pt x="71960" y="130872"/>
                  <a:pt x="79807" y="130872"/>
                </a:cubicBezTo>
                <a:lnTo>
                  <a:pt x="319228" y="130872"/>
                </a:lnTo>
                <a:lnTo>
                  <a:pt x="362745" y="130872"/>
                </a:lnTo>
                <a:lnTo>
                  <a:pt x="362745" y="116345"/>
                </a:lnTo>
                <a:cubicBezTo>
                  <a:pt x="362745" y="116345"/>
                  <a:pt x="58016" y="116345"/>
                  <a:pt x="58016" y="116345"/>
                </a:cubicBezTo>
                <a:close/>
                <a:moveTo>
                  <a:pt x="58016" y="87248"/>
                </a:moveTo>
                <a:lnTo>
                  <a:pt x="58016" y="101796"/>
                </a:lnTo>
                <a:lnTo>
                  <a:pt x="362745" y="101796"/>
                </a:lnTo>
                <a:cubicBezTo>
                  <a:pt x="362745" y="101796"/>
                  <a:pt x="362745" y="87248"/>
                  <a:pt x="362745" y="87248"/>
                </a:cubicBezTo>
                <a:close/>
                <a:moveTo>
                  <a:pt x="58016" y="58172"/>
                </a:moveTo>
                <a:lnTo>
                  <a:pt x="58016" y="72700"/>
                </a:lnTo>
                <a:lnTo>
                  <a:pt x="362745" y="72700"/>
                </a:lnTo>
                <a:cubicBezTo>
                  <a:pt x="362745" y="72700"/>
                  <a:pt x="362745" y="58172"/>
                  <a:pt x="362745" y="58172"/>
                </a:cubicBezTo>
                <a:close/>
                <a:moveTo>
                  <a:pt x="79807" y="29076"/>
                </a:moveTo>
                <a:cubicBezTo>
                  <a:pt x="51742" y="29076"/>
                  <a:pt x="29019" y="51869"/>
                  <a:pt x="29019" y="79984"/>
                </a:cubicBezTo>
                <a:cubicBezTo>
                  <a:pt x="29019" y="93823"/>
                  <a:pt x="34561" y="106326"/>
                  <a:pt x="43517" y="115510"/>
                </a:cubicBezTo>
                <a:lnTo>
                  <a:pt x="43517" y="87248"/>
                </a:lnTo>
                <a:lnTo>
                  <a:pt x="43517" y="58172"/>
                </a:lnTo>
                <a:cubicBezTo>
                  <a:pt x="43517" y="50116"/>
                  <a:pt x="50013" y="43624"/>
                  <a:pt x="58016" y="43624"/>
                </a:cubicBezTo>
                <a:lnTo>
                  <a:pt x="362745" y="43624"/>
                </a:lnTo>
                <a:cubicBezTo>
                  <a:pt x="370748" y="43624"/>
                  <a:pt x="377266" y="50116"/>
                  <a:pt x="377266" y="58172"/>
                </a:cubicBezTo>
                <a:lnTo>
                  <a:pt x="377266" y="87248"/>
                </a:lnTo>
                <a:lnTo>
                  <a:pt x="377266" y="116345"/>
                </a:lnTo>
                <a:lnTo>
                  <a:pt x="377266" y="130872"/>
                </a:lnTo>
                <a:cubicBezTo>
                  <a:pt x="382387" y="130872"/>
                  <a:pt x="387197" y="131936"/>
                  <a:pt x="391786" y="133544"/>
                </a:cubicBezTo>
                <a:lnTo>
                  <a:pt x="391786" y="87248"/>
                </a:lnTo>
                <a:lnTo>
                  <a:pt x="391786" y="79984"/>
                </a:lnTo>
                <a:lnTo>
                  <a:pt x="391786" y="43624"/>
                </a:lnTo>
                <a:cubicBezTo>
                  <a:pt x="391786" y="35588"/>
                  <a:pt x="385269" y="29076"/>
                  <a:pt x="377266" y="29076"/>
                </a:cubicBezTo>
                <a:lnTo>
                  <a:pt x="319228" y="29076"/>
                </a:lnTo>
                <a:close/>
                <a:moveTo>
                  <a:pt x="79807" y="0"/>
                </a:moveTo>
                <a:lnTo>
                  <a:pt x="319228" y="0"/>
                </a:lnTo>
                <a:lnTo>
                  <a:pt x="377266" y="0"/>
                </a:lnTo>
                <a:cubicBezTo>
                  <a:pt x="401296" y="0"/>
                  <a:pt x="420805" y="19516"/>
                  <a:pt x="420805" y="43624"/>
                </a:cubicBezTo>
                <a:lnTo>
                  <a:pt x="420805" y="79984"/>
                </a:lnTo>
                <a:lnTo>
                  <a:pt x="420805" y="87248"/>
                </a:lnTo>
                <a:lnTo>
                  <a:pt x="420805" y="174517"/>
                </a:lnTo>
                <a:lnTo>
                  <a:pt x="420827" y="174517"/>
                </a:lnTo>
                <a:cubicBezTo>
                  <a:pt x="478842" y="218162"/>
                  <a:pt x="478842" y="305388"/>
                  <a:pt x="420827" y="349033"/>
                </a:cubicBezTo>
                <a:lnTo>
                  <a:pt x="420805" y="349033"/>
                </a:lnTo>
                <a:lnTo>
                  <a:pt x="420805" y="370845"/>
                </a:lnTo>
                <a:cubicBezTo>
                  <a:pt x="420805" y="414949"/>
                  <a:pt x="384980" y="450850"/>
                  <a:pt x="340998" y="450850"/>
                </a:cubicBezTo>
                <a:lnTo>
                  <a:pt x="79807" y="450850"/>
                </a:lnTo>
                <a:cubicBezTo>
                  <a:pt x="35780" y="450850"/>
                  <a:pt x="0" y="414949"/>
                  <a:pt x="0" y="370845"/>
                </a:cubicBezTo>
                <a:lnTo>
                  <a:pt x="0" y="79984"/>
                </a:lnTo>
                <a:cubicBezTo>
                  <a:pt x="0" y="35880"/>
                  <a:pt x="35780" y="0"/>
                  <a:pt x="798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237748" y="4718503"/>
            <a:ext cx="637306" cy="637308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PA_任意多边形 40"/>
          <p:cNvSpPr/>
          <p:nvPr>
            <p:custDataLst>
              <p:tags r:id="rId4"/>
            </p:custDataLst>
          </p:nvPr>
        </p:nvSpPr>
        <p:spPr bwMode="auto">
          <a:xfrm>
            <a:off x="6424856" y="4930117"/>
            <a:ext cx="263090" cy="214078"/>
          </a:xfrm>
          <a:custGeom>
            <a:avLst/>
            <a:gdLst>
              <a:gd name="connsiteX0" fmla="*/ 348258 w 464323"/>
              <a:gd name="connsiteY0" fmla="*/ 290628 h 377825"/>
              <a:gd name="connsiteX1" fmla="*/ 319237 w 464323"/>
              <a:gd name="connsiteY1" fmla="*/ 319682 h 377825"/>
              <a:gd name="connsiteX2" fmla="*/ 348258 w 464323"/>
              <a:gd name="connsiteY2" fmla="*/ 348754 h 377825"/>
              <a:gd name="connsiteX3" fmla="*/ 377279 w 464323"/>
              <a:gd name="connsiteY3" fmla="*/ 319682 h 377825"/>
              <a:gd name="connsiteX4" fmla="*/ 348258 w 464323"/>
              <a:gd name="connsiteY4" fmla="*/ 290628 h 377825"/>
              <a:gd name="connsiteX5" fmla="*/ 159618 w 464323"/>
              <a:gd name="connsiteY5" fmla="*/ 290628 h 377825"/>
              <a:gd name="connsiteX6" fmla="*/ 130597 w 464323"/>
              <a:gd name="connsiteY6" fmla="*/ 319682 h 377825"/>
              <a:gd name="connsiteX7" fmla="*/ 159618 w 464323"/>
              <a:gd name="connsiteY7" fmla="*/ 348754 h 377825"/>
              <a:gd name="connsiteX8" fmla="*/ 188640 w 464323"/>
              <a:gd name="connsiteY8" fmla="*/ 319682 h 377825"/>
              <a:gd name="connsiteX9" fmla="*/ 159618 w 464323"/>
              <a:gd name="connsiteY9" fmla="*/ 290628 h 377825"/>
              <a:gd name="connsiteX10" fmla="*/ 333640 w 464323"/>
              <a:gd name="connsiteY10" fmla="*/ 130472 h 377825"/>
              <a:gd name="connsiteX11" fmla="*/ 333640 w 464323"/>
              <a:gd name="connsiteY11" fmla="*/ 217983 h 377825"/>
              <a:gd name="connsiteX12" fmla="*/ 391845 w 464323"/>
              <a:gd name="connsiteY12" fmla="*/ 217983 h 377825"/>
              <a:gd name="connsiteX13" fmla="*/ 391845 w 464323"/>
              <a:gd name="connsiteY13" fmla="*/ 196105 h 377825"/>
              <a:gd name="connsiteX14" fmla="*/ 348192 w 464323"/>
              <a:gd name="connsiteY14" fmla="*/ 130472 h 377825"/>
              <a:gd name="connsiteX15" fmla="*/ 333640 w 464323"/>
              <a:gd name="connsiteY15" fmla="*/ 115887 h 377825"/>
              <a:gd name="connsiteX16" fmla="*/ 348192 w 464323"/>
              <a:gd name="connsiteY16" fmla="*/ 115887 h 377825"/>
              <a:gd name="connsiteX17" fmla="*/ 360299 w 464323"/>
              <a:gd name="connsiteY17" fmla="*/ 122380 h 377825"/>
              <a:gd name="connsiteX18" fmla="*/ 403955 w 464323"/>
              <a:gd name="connsiteY18" fmla="*/ 188013 h 377825"/>
              <a:gd name="connsiteX19" fmla="*/ 406401 w 464323"/>
              <a:gd name="connsiteY19" fmla="*/ 196105 h 377825"/>
              <a:gd name="connsiteX20" fmla="*/ 406401 w 464323"/>
              <a:gd name="connsiteY20" fmla="*/ 217983 h 377825"/>
              <a:gd name="connsiteX21" fmla="*/ 391845 w 464323"/>
              <a:gd name="connsiteY21" fmla="*/ 232563 h 377825"/>
              <a:gd name="connsiteX22" fmla="*/ 333640 w 464323"/>
              <a:gd name="connsiteY22" fmla="*/ 232563 h 377825"/>
              <a:gd name="connsiteX23" fmla="*/ 319088 w 464323"/>
              <a:gd name="connsiteY23" fmla="*/ 217983 h 377825"/>
              <a:gd name="connsiteX24" fmla="*/ 319088 w 464323"/>
              <a:gd name="connsiteY24" fmla="*/ 130472 h 377825"/>
              <a:gd name="connsiteX25" fmla="*/ 333640 w 464323"/>
              <a:gd name="connsiteY25" fmla="*/ 115887 h 377825"/>
              <a:gd name="connsiteX26" fmla="*/ 304726 w 464323"/>
              <a:gd name="connsiteY26" fmla="*/ 101716 h 377825"/>
              <a:gd name="connsiteX27" fmla="*/ 304726 w 464323"/>
              <a:gd name="connsiteY27" fmla="*/ 203431 h 377825"/>
              <a:gd name="connsiteX28" fmla="*/ 261193 w 464323"/>
              <a:gd name="connsiteY28" fmla="*/ 247038 h 377825"/>
              <a:gd name="connsiteX29" fmla="*/ 72554 w 464323"/>
              <a:gd name="connsiteY29" fmla="*/ 247038 h 377825"/>
              <a:gd name="connsiteX30" fmla="*/ 72554 w 464323"/>
              <a:gd name="connsiteY30" fmla="*/ 290628 h 377825"/>
              <a:gd name="connsiteX31" fmla="*/ 87065 w 464323"/>
              <a:gd name="connsiteY31" fmla="*/ 305164 h 377825"/>
              <a:gd name="connsiteX32" fmla="*/ 103617 w 464323"/>
              <a:gd name="connsiteY32" fmla="*/ 305164 h 377825"/>
              <a:gd name="connsiteX33" fmla="*/ 159618 w 464323"/>
              <a:gd name="connsiteY33" fmla="*/ 261557 h 377825"/>
              <a:gd name="connsiteX34" fmla="*/ 215597 w 464323"/>
              <a:gd name="connsiteY34" fmla="*/ 305164 h 377825"/>
              <a:gd name="connsiteX35" fmla="*/ 292257 w 464323"/>
              <a:gd name="connsiteY35" fmla="*/ 305164 h 377825"/>
              <a:gd name="connsiteX36" fmla="*/ 348258 w 464323"/>
              <a:gd name="connsiteY36" fmla="*/ 261557 h 377825"/>
              <a:gd name="connsiteX37" fmla="*/ 404216 w 464323"/>
              <a:gd name="connsiteY37" fmla="*/ 305164 h 377825"/>
              <a:gd name="connsiteX38" fmla="*/ 420812 w 464323"/>
              <a:gd name="connsiteY38" fmla="*/ 305164 h 377825"/>
              <a:gd name="connsiteX39" fmla="*/ 435323 w 464323"/>
              <a:gd name="connsiteY39" fmla="*/ 290628 h 377825"/>
              <a:gd name="connsiteX40" fmla="*/ 435323 w 464323"/>
              <a:gd name="connsiteY40" fmla="*/ 203431 h 377825"/>
              <a:gd name="connsiteX41" fmla="*/ 432872 w 464323"/>
              <a:gd name="connsiteY41" fmla="*/ 195367 h 377825"/>
              <a:gd name="connsiteX42" fmla="*/ 374829 w 464323"/>
              <a:gd name="connsiteY42" fmla="*/ 108188 h 377825"/>
              <a:gd name="connsiteX43" fmla="*/ 362769 w 464323"/>
              <a:gd name="connsiteY43" fmla="*/ 101716 h 377825"/>
              <a:gd name="connsiteX44" fmla="*/ 43511 w 464323"/>
              <a:gd name="connsiteY44" fmla="*/ 29054 h 377825"/>
              <a:gd name="connsiteX45" fmla="*/ 29000 w 464323"/>
              <a:gd name="connsiteY45" fmla="*/ 43590 h 377825"/>
              <a:gd name="connsiteX46" fmla="*/ 29000 w 464323"/>
              <a:gd name="connsiteY46" fmla="*/ 203431 h 377825"/>
              <a:gd name="connsiteX47" fmla="*/ 43511 w 464323"/>
              <a:gd name="connsiteY47" fmla="*/ 217967 h 377825"/>
              <a:gd name="connsiteX48" fmla="*/ 261193 w 464323"/>
              <a:gd name="connsiteY48" fmla="*/ 217967 h 377825"/>
              <a:gd name="connsiteX49" fmla="*/ 275704 w 464323"/>
              <a:gd name="connsiteY49" fmla="*/ 203431 h 377825"/>
              <a:gd name="connsiteX50" fmla="*/ 275704 w 464323"/>
              <a:gd name="connsiteY50" fmla="*/ 101716 h 377825"/>
              <a:gd name="connsiteX51" fmla="*/ 275704 w 464323"/>
              <a:gd name="connsiteY51" fmla="*/ 72644 h 377825"/>
              <a:gd name="connsiteX52" fmla="*/ 275704 w 464323"/>
              <a:gd name="connsiteY52" fmla="*/ 43590 h 377825"/>
              <a:gd name="connsiteX53" fmla="*/ 261193 w 464323"/>
              <a:gd name="connsiteY53" fmla="*/ 29054 h 377825"/>
              <a:gd name="connsiteX54" fmla="*/ 43511 w 464323"/>
              <a:gd name="connsiteY54" fmla="*/ 0 h 377825"/>
              <a:gd name="connsiteX55" fmla="*/ 261193 w 464323"/>
              <a:gd name="connsiteY55" fmla="*/ 0 h 377825"/>
              <a:gd name="connsiteX56" fmla="*/ 304726 w 464323"/>
              <a:gd name="connsiteY56" fmla="*/ 43590 h 377825"/>
              <a:gd name="connsiteX57" fmla="*/ 304726 w 464323"/>
              <a:gd name="connsiteY57" fmla="*/ 72644 h 377825"/>
              <a:gd name="connsiteX58" fmla="*/ 362769 w 464323"/>
              <a:gd name="connsiteY58" fmla="*/ 72644 h 377825"/>
              <a:gd name="connsiteX59" fmla="*/ 398970 w 464323"/>
              <a:gd name="connsiteY59" fmla="*/ 92060 h 377825"/>
              <a:gd name="connsiteX60" fmla="*/ 457013 w 464323"/>
              <a:gd name="connsiteY60" fmla="*/ 179257 h 377825"/>
              <a:gd name="connsiteX61" fmla="*/ 464323 w 464323"/>
              <a:gd name="connsiteY61" fmla="*/ 203431 h 377825"/>
              <a:gd name="connsiteX62" fmla="*/ 464323 w 464323"/>
              <a:gd name="connsiteY62" fmla="*/ 290628 h 377825"/>
              <a:gd name="connsiteX63" fmla="*/ 420812 w 464323"/>
              <a:gd name="connsiteY63" fmla="*/ 334218 h 377825"/>
              <a:gd name="connsiteX64" fmla="*/ 404216 w 464323"/>
              <a:gd name="connsiteY64" fmla="*/ 334218 h 377825"/>
              <a:gd name="connsiteX65" fmla="*/ 348258 w 464323"/>
              <a:gd name="connsiteY65" fmla="*/ 377825 h 377825"/>
              <a:gd name="connsiteX66" fmla="*/ 292257 w 464323"/>
              <a:gd name="connsiteY66" fmla="*/ 334218 h 377825"/>
              <a:gd name="connsiteX67" fmla="*/ 215597 w 464323"/>
              <a:gd name="connsiteY67" fmla="*/ 334218 h 377825"/>
              <a:gd name="connsiteX68" fmla="*/ 159618 w 464323"/>
              <a:gd name="connsiteY68" fmla="*/ 377825 h 377825"/>
              <a:gd name="connsiteX69" fmla="*/ 103617 w 464323"/>
              <a:gd name="connsiteY69" fmla="*/ 334218 h 377825"/>
              <a:gd name="connsiteX70" fmla="*/ 87065 w 464323"/>
              <a:gd name="connsiteY70" fmla="*/ 334218 h 377825"/>
              <a:gd name="connsiteX71" fmla="*/ 43532 w 464323"/>
              <a:gd name="connsiteY71" fmla="*/ 290628 h 377825"/>
              <a:gd name="connsiteX72" fmla="*/ 43532 w 464323"/>
              <a:gd name="connsiteY72" fmla="*/ 247038 h 377825"/>
              <a:gd name="connsiteX73" fmla="*/ 43511 w 464323"/>
              <a:gd name="connsiteY73" fmla="*/ 247038 h 377825"/>
              <a:gd name="connsiteX74" fmla="*/ 0 w 464323"/>
              <a:gd name="connsiteY74" fmla="*/ 203431 h 377825"/>
              <a:gd name="connsiteX75" fmla="*/ 0 w 464323"/>
              <a:gd name="connsiteY75" fmla="*/ 43590 h 377825"/>
              <a:gd name="connsiteX76" fmla="*/ 43511 w 464323"/>
              <a:gd name="connsiteY76" fmla="*/ 0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64323" h="377825">
                <a:moveTo>
                  <a:pt x="348258" y="290628"/>
                </a:moveTo>
                <a:cubicBezTo>
                  <a:pt x="332221" y="290628"/>
                  <a:pt x="319237" y="303660"/>
                  <a:pt x="319237" y="319682"/>
                </a:cubicBezTo>
                <a:cubicBezTo>
                  <a:pt x="319237" y="335722"/>
                  <a:pt x="332221" y="348754"/>
                  <a:pt x="348258" y="348754"/>
                </a:cubicBezTo>
                <a:cubicBezTo>
                  <a:pt x="364274" y="348754"/>
                  <a:pt x="377279" y="335722"/>
                  <a:pt x="377279" y="319682"/>
                </a:cubicBezTo>
                <a:cubicBezTo>
                  <a:pt x="377279" y="303660"/>
                  <a:pt x="364274" y="290628"/>
                  <a:pt x="348258" y="290628"/>
                </a:cubicBezTo>
                <a:close/>
                <a:moveTo>
                  <a:pt x="159618" y="290628"/>
                </a:moveTo>
                <a:cubicBezTo>
                  <a:pt x="143581" y="290628"/>
                  <a:pt x="130597" y="303660"/>
                  <a:pt x="130597" y="319682"/>
                </a:cubicBezTo>
                <a:cubicBezTo>
                  <a:pt x="130597" y="335722"/>
                  <a:pt x="143581" y="348754"/>
                  <a:pt x="159618" y="348754"/>
                </a:cubicBezTo>
                <a:cubicBezTo>
                  <a:pt x="175634" y="348754"/>
                  <a:pt x="188640" y="335722"/>
                  <a:pt x="188640" y="319682"/>
                </a:cubicBezTo>
                <a:cubicBezTo>
                  <a:pt x="188640" y="303660"/>
                  <a:pt x="175634" y="290628"/>
                  <a:pt x="159618" y="290628"/>
                </a:cubicBezTo>
                <a:close/>
                <a:moveTo>
                  <a:pt x="333640" y="130472"/>
                </a:moveTo>
                <a:lnTo>
                  <a:pt x="333640" y="217983"/>
                </a:lnTo>
                <a:lnTo>
                  <a:pt x="391845" y="217983"/>
                </a:lnTo>
                <a:cubicBezTo>
                  <a:pt x="391845" y="217983"/>
                  <a:pt x="391845" y="196105"/>
                  <a:pt x="391845" y="196105"/>
                </a:cubicBezTo>
                <a:lnTo>
                  <a:pt x="348192" y="130472"/>
                </a:lnTo>
                <a:close/>
                <a:moveTo>
                  <a:pt x="333640" y="115887"/>
                </a:moveTo>
                <a:lnTo>
                  <a:pt x="348192" y="115887"/>
                </a:lnTo>
                <a:cubicBezTo>
                  <a:pt x="353051" y="115887"/>
                  <a:pt x="357599" y="118318"/>
                  <a:pt x="360299" y="122380"/>
                </a:cubicBezTo>
                <a:cubicBezTo>
                  <a:pt x="360299" y="122380"/>
                  <a:pt x="403955" y="188013"/>
                  <a:pt x="403955" y="188013"/>
                </a:cubicBezTo>
                <a:cubicBezTo>
                  <a:pt x="405548" y="190406"/>
                  <a:pt x="406401" y="193226"/>
                  <a:pt x="406401" y="196105"/>
                </a:cubicBezTo>
                <a:lnTo>
                  <a:pt x="406401" y="217983"/>
                </a:lnTo>
                <a:cubicBezTo>
                  <a:pt x="406401" y="226043"/>
                  <a:pt x="399889" y="232563"/>
                  <a:pt x="391845" y="232563"/>
                </a:cubicBezTo>
                <a:lnTo>
                  <a:pt x="333640" y="232563"/>
                </a:lnTo>
                <a:cubicBezTo>
                  <a:pt x="325596" y="232563"/>
                  <a:pt x="319088" y="226043"/>
                  <a:pt x="319088" y="217983"/>
                </a:cubicBezTo>
                <a:lnTo>
                  <a:pt x="319088" y="130472"/>
                </a:lnTo>
                <a:cubicBezTo>
                  <a:pt x="319088" y="122407"/>
                  <a:pt x="325596" y="115887"/>
                  <a:pt x="333640" y="115887"/>
                </a:cubicBezTo>
                <a:close/>
                <a:moveTo>
                  <a:pt x="304726" y="101716"/>
                </a:moveTo>
                <a:lnTo>
                  <a:pt x="304726" y="203431"/>
                </a:lnTo>
                <a:cubicBezTo>
                  <a:pt x="304726" y="227482"/>
                  <a:pt x="285185" y="247038"/>
                  <a:pt x="261193" y="247038"/>
                </a:cubicBezTo>
                <a:lnTo>
                  <a:pt x="72554" y="247038"/>
                </a:lnTo>
                <a:lnTo>
                  <a:pt x="72554" y="290628"/>
                </a:lnTo>
                <a:cubicBezTo>
                  <a:pt x="72554" y="298657"/>
                  <a:pt x="79046" y="305164"/>
                  <a:pt x="87065" y="305164"/>
                </a:cubicBezTo>
                <a:lnTo>
                  <a:pt x="103617" y="305164"/>
                </a:lnTo>
                <a:cubicBezTo>
                  <a:pt x="110110" y="280150"/>
                  <a:pt x="132639" y="261557"/>
                  <a:pt x="159618" y="261557"/>
                </a:cubicBezTo>
                <a:cubicBezTo>
                  <a:pt x="186576" y="261557"/>
                  <a:pt x="209105" y="280150"/>
                  <a:pt x="215597" y="305164"/>
                </a:cubicBezTo>
                <a:lnTo>
                  <a:pt x="292257" y="305164"/>
                </a:lnTo>
                <a:cubicBezTo>
                  <a:pt x="298749" y="280150"/>
                  <a:pt x="321279" y="261557"/>
                  <a:pt x="348258" y="261557"/>
                </a:cubicBezTo>
                <a:cubicBezTo>
                  <a:pt x="375194" y="261557"/>
                  <a:pt x="397724" y="280150"/>
                  <a:pt x="404216" y="305164"/>
                </a:cubicBezTo>
                <a:lnTo>
                  <a:pt x="420812" y="305164"/>
                </a:lnTo>
                <a:cubicBezTo>
                  <a:pt x="428830" y="305164"/>
                  <a:pt x="435323" y="298657"/>
                  <a:pt x="435323" y="290628"/>
                </a:cubicBezTo>
                <a:cubicBezTo>
                  <a:pt x="435323" y="290628"/>
                  <a:pt x="435323" y="203431"/>
                  <a:pt x="435323" y="203431"/>
                </a:cubicBezTo>
                <a:cubicBezTo>
                  <a:pt x="435323" y="200562"/>
                  <a:pt x="434463" y="197764"/>
                  <a:pt x="432872" y="195367"/>
                </a:cubicBezTo>
                <a:lnTo>
                  <a:pt x="374829" y="108188"/>
                </a:lnTo>
                <a:cubicBezTo>
                  <a:pt x="372142" y="104147"/>
                  <a:pt x="367606" y="101716"/>
                  <a:pt x="362769" y="101716"/>
                </a:cubicBezTo>
                <a:close/>
                <a:moveTo>
                  <a:pt x="43511" y="29054"/>
                </a:moveTo>
                <a:cubicBezTo>
                  <a:pt x="35514" y="29054"/>
                  <a:pt x="29000" y="35561"/>
                  <a:pt x="29000" y="43590"/>
                </a:cubicBezTo>
                <a:lnTo>
                  <a:pt x="29000" y="203431"/>
                </a:lnTo>
                <a:cubicBezTo>
                  <a:pt x="29000" y="211460"/>
                  <a:pt x="35514" y="217967"/>
                  <a:pt x="43511" y="217967"/>
                </a:cubicBezTo>
                <a:cubicBezTo>
                  <a:pt x="43511" y="217967"/>
                  <a:pt x="261193" y="217967"/>
                  <a:pt x="261193" y="217967"/>
                </a:cubicBezTo>
                <a:cubicBezTo>
                  <a:pt x="269212" y="217967"/>
                  <a:pt x="275704" y="211460"/>
                  <a:pt x="275704" y="203431"/>
                </a:cubicBezTo>
                <a:lnTo>
                  <a:pt x="275704" y="101716"/>
                </a:lnTo>
                <a:lnTo>
                  <a:pt x="275704" y="72644"/>
                </a:lnTo>
                <a:lnTo>
                  <a:pt x="275704" y="43590"/>
                </a:lnTo>
                <a:cubicBezTo>
                  <a:pt x="275704" y="35561"/>
                  <a:pt x="269212" y="29054"/>
                  <a:pt x="261193" y="29054"/>
                </a:cubicBezTo>
                <a:close/>
                <a:moveTo>
                  <a:pt x="43511" y="0"/>
                </a:moveTo>
                <a:lnTo>
                  <a:pt x="261193" y="0"/>
                </a:lnTo>
                <a:cubicBezTo>
                  <a:pt x="285185" y="0"/>
                  <a:pt x="304726" y="19539"/>
                  <a:pt x="304726" y="43590"/>
                </a:cubicBezTo>
                <a:lnTo>
                  <a:pt x="304726" y="72644"/>
                </a:lnTo>
                <a:lnTo>
                  <a:pt x="362769" y="72644"/>
                </a:lnTo>
                <a:cubicBezTo>
                  <a:pt x="377323" y="72644"/>
                  <a:pt x="390866" y="79903"/>
                  <a:pt x="398970" y="92060"/>
                </a:cubicBezTo>
                <a:lnTo>
                  <a:pt x="457013" y="179257"/>
                </a:lnTo>
                <a:cubicBezTo>
                  <a:pt x="461807" y="186429"/>
                  <a:pt x="464323" y="194808"/>
                  <a:pt x="464323" y="203431"/>
                </a:cubicBezTo>
                <a:lnTo>
                  <a:pt x="464323" y="290628"/>
                </a:lnTo>
                <a:cubicBezTo>
                  <a:pt x="464323" y="314662"/>
                  <a:pt x="444803" y="334218"/>
                  <a:pt x="420812" y="334218"/>
                </a:cubicBezTo>
                <a:lnTo>
                  <a:pt x="404216" y="334218"/>
                </a:lnTo>
                <a:cubicBezTo>
                  <a:pt x="397724" y="359231"/>
                  <a:pt x="375194" y="377825"/>
                  <a:pt x="348258" y="377825"/>
                </a:cubicBezTo>
                <a:cubicBezTo>
                  <a:pt x="321279" y="377825"/>
                  <a:pt x="298749" y="359231"/>
                  <a:pt x="292257" y="334218"/>
                </a:cubicBezTo>
                <a:lnTo>
                  <a:pt x="215597" y="334218"/>
                </a:lnTo>
                <a:cubicBezTo>
                  <a:pt x="209105" y="359231"/>
                  <a:pt x="186576" y="377825"/>
                  <a:pt x="159618" y="377825"/>
                </a:cubicBezTo>
                <a:cubicBezTo>
                  <a:pt x="132639" y="377825"/>
                  <a:pt x="110110" y="359231"/>
                  <a:pt x="103617" y="334218"/>
                </a:cubicBezTo>
                <a:lnTo>
                  <a:pt x="87065" y="334218"/>
                </a:lnTo>
                <a:cubicBezTo>
                  <a:pt x="63052" y="334218"/>
                  <a:pt x="43532" y="314662"/>
                  <a:pt x="43532" y="290628"/>
                </a:cubicBezTo>
                <a:lnTo>
                  <a:pt x="43532" y="247038"/>
                </a:lnTo>
                <a:lnTo>
                  <a:pt x="43511" y="247038"/>
                </a:lnTo>
                <a:cubicBezTo>
                  <a:pt x="19520" y="247038"/>
                  <a:pt x="0" y="227482"/>
                  <a:pt x="0" y="203431"/>
                </a:cubicBezTo>
                <a:lnTo>
                  <a:pt x="0" y="43590"/>
                </a:lnTo>
                <a:cubicBezTo>
                  <a:pt x="0" y="19539"/>
                  <a:pt x="19520" y="0"/>
                  <a:pt x="4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7695699" y="3583767"/>
            <a:ext cx="637306" cy="637308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PA_任意多边形 42"/>
          <p:cNvSpPr/>
          <p:nvPr>
            <p:custDataLst>
              <p:tags r:id="rId5"/>
            </p:custDataLst>
          </p:nvPr>
        </p:nvSpPr>
        <p:spPr bwMode="auto">
          <a:xfrm>
            <a:off x="7888599" y="3778971"/>
            <a:ext cx="263552" cy="246900"/>
          </a:xfrm>
          <a:custGeom>
            <a:avLst/>
            <a:gdLst>
              <a:gd name="connsiteX0" fmla="*/ 73207 w 465138"/>
              <a:gd name="connsiteY0" fmla="*/ 72480 h 435749"/>
              <a:gd name="connsiteX1" fmla="*/ 73207 w 465138"/>
              <a:gd name="connsiteY1" fmla="*/ 276031 h 435749"/>
              <a:gd name="connsiteX2" fmla="*/ 391898 w 465138"/>
              <a:gd name="connsiteY2" fmla="*/ 276031 h 435749"/>
              <a:gd name="connsiteX3" fmla="*/ 391898 w 465138"/>
              <a:gd name="connsiteY3" fmla="*/ 72480 h 435749"/>
              <a:gd name="connsiteX4" fmla="*/ 391898 w 465138"/>
              <a:gd name="connsiteY4" fmla="*/ 57944 h 435749"/>
              <a:gd name="connsiteX5" fmla="*/ 406400 w 465138"/>
              <a:gd name="connsiteY5" fmla="*/ 72480 h 435749"/>
              <a:gd name="connsiteX6" fmla="*/ 406400 w 465138"/>
              <a:gd name="connsiteY6" fmla="*/ 275967 h 435749"/>
              <a:gd name="connsiteX7" fmla="*/ 391898 w 465138"/>
              <a:gd name="connsiteY7" fmla="*/ 290502 h 435749"/>
              <a:gd name="connsiteX8" fmla="*/ 73207 w 465138"/>
              <a:gd name="connsiteY8" fmla="*/ 290502 h 435749"/>
              <a:gd name="connsiteX9" fmla="*/ 58737 w 465138"/>
              <a:gd name="connsiteY9" fmla="*/ 275967 h 435749"/>
              <a:gd name="connsiteX10" fmla="*/ 58737 w 465138"/>
              <a:gd name="connsiteY10" fmla="*/ 72480 h 435749"/>
              <a:gd name="connsiteX11" fmla="*/ 73207 w 465138"/>
              <a:gd name="connsiteY11" fmla="*/ 57998 h 435749"/>
              <a:gd name="connsiteX12" fmla="*/ 43585 w 465138"/>
              <a:gd name="connsiteY12" fmla="*/ 29051 h 435749"/>
              <a:gd name="connsiteX13" fmla="*/ 29050 w 465138"/>
              <a:gd name="connsiteY13" fmla="*/ 43577 h 435749"/>
              <a:gd name="connsiteX14" fmla="*/ 29050 w 465138"/>
              <a:gd name="connsiteY14" fmla="*/ 334130 h 435749"/>
              <a:gd name="connsiteX15" fmla="*/ 43585 w 465138"/>
              <a:gd name="connsiteY15" fmla="*/ 348656 h 435749"/>
              <a:gd name="connsiteX16" fmla="*/ 174405 w 465138"/>
              <a:gd name="connsiteY16" fmla="*/ 348656 h 435749"/>
              <a:gd name="connsiteX17" fmla="*/ 290690 w 465138"/>
              <a:gd name="connsiteY17" fmla="*/ 348656 h 435749"/>
              <a:gd name="connsiteX18" fmla="*/ 421532 w 465138"/>
              <a:gd name="connsiteY18" fmla="*/ 348656 h 435749"/>
              <a:gd name="connsiteX19" fmla="*/ 436046 w 465138"/>
              <a:gd name="connsiteY19" fmla="*/ 334130 h 435749"/>
              <a:gd name="connsiteX20" fmla="*/ 436046 w 465138"/>
              <a:gd name="connsiteY20" fmla="*/ 43577 h 435749"/>
              <a:gd name="connsiteX21" fmla="*/ 421532 w 465138"/>
              <a:gd name="connsiteY21" fmla="*/ 29051 h 435749"/>
              <a:gd name="connsiteX22" fmla="*/ 43585 w 465138"/>
              <a:gd name="connsiteY22" fmla="*/ 0 h 435749"/>
              <a:gd name="connsiteX23" fmla="*/ 421532 w 465138"/>
              <a:gd name="connsiteY23" fmla="*/ 0 h 435749"/>
              <a:gd name="connsiteX24" fmla="*/ 465138 w 465138"/>
              <a:gd name="connsiteY24" fmla="*/ 43577 h 435749"/>
              <a:gd name="connsiteX25" fmla="*/ 465138 w 465138"/>
              <a:gd name="connsiteY25" fmla="*/ 334130 h 435749"/>
              <a:gd name="connsiteX26" fmla="*/ 421661 w 465138"/>
              <a:gd name="connsiteY26" fmla="*/ 377687 h 435749"/>
              <a:gd name="connsiteX27" fmla="*/ 276154 w 465138"/>
              <a:gd name="connsiteY27" fmla="*/ 377687 h 435749"/>
              <a:gd name="connsiteX28" fmla="*/ 276154 w 465138"/>
              <a:gd name="connsiteY28" fmla="*/ 395360 h 435749"/>
              <a:gd name="connsiteX29" fmla="*/ 366899 w 465138"/>
              <a:gd name="connsiteY29" fmla="*/ 407142 h 435749"/>
              <a:gd name="connsiteX30" fmla="*/ 377903 w 465138"/>
              <a:gd name="connsiteY30" fmla="*/ 421223 h 435749"/>
              <a:gd name="connsiteX31" fmla="*/ 363368 w 465138"/>
              <a:gd name="connsiteY31" fmla="*/ 435749 h 435749"/>
              <a:gd name="connsiteX32" fmla="*/ 101728 w 465138"/>
              <a:gd name="connsiteY32" fmla="*/ 435749 h 435749"/>
              <a:gd name="connsiteX33" fmla="*/ 87192 w 465138"/>
              <a:gd name="connsiteY33" fmla="*/ 421223 h 435749"/>
              <a:gd name="connsiteX34" fmla="*/ 98218 w 465138"/>
              <a:gd name="connsiteY34" fmla="*/ 407142 h 435749"/>
              <a:gd name="connsiteX35" fmla="*/ 188941 w 465138"/>
              <a:gd name="connsiteY35" fmla="*/ 395360 h 435749"/>
              <a:gd name="connsiteX36" fmla="*/ 188941 w 465138"/>
              <a:gd name="connsiteY36" fmla="*/ 377687 h 435749"/>
              <a:gd name="connsiteX37" fmla="*/ 43456 w 465138"/>
              <a:gd name="connsiteY37" fmla="*/ 377687 h 435749"/>
              <a:gd name="connsiteX38" fmla="*/ 0 w 465138"/>
              <a:gd name="connsiteY38" fmla="*/ 334130 h 435749"/>
              <a:gd name="connsiteX39" fmla="*/ 0 w 465138"/>
              <a:gd name="connsiteY39" fmla="*/ 43577 h 435749"/>
              <a:gd name="connsiteX40" fmla="*/ 43585 w 465138"/>
              <a:gd name="connsiteY40" fmla="*/ 0 h 4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5138" h="435749">
                <a:moveTo>
                  <a:pt x="73207" y="72480"/>
                </a:moveTo>
                <a:lnTo>
                  <a:pt x="73207" y="276031"/>
                </a:lnTo>
                <a:lnTo>
                  <a:pt x="391898" y="276031"/>
                </a:lnTo>
                <a:cubicBezTo>
                  <a:pt x="391898" y="276031"/>
                  <a:pt x="391898" y="72480"/>
                  <a:pt x="391898" y="72480"/>
                </a:cubicBezTo>
                <a:close/>
                <a:moveTo>
                  <a:pt x="391898" y="57944"/>
                </a:moveTo>
                <a:cubicBezTo>
                  <a:pt x="399914" y="57944"/>
                  <a:pt x="406400" y="64437"/>
                  <a:pt x="406400" y="72480"/>
                </a:cubicBezTo>
                <a:lnTo>
                  <a:pt x="406400" y="275967"/>
                </a:lnTo>
                <a:cubicBezTo>
                  <a:pt x="406400" y="284010"/>
                  <a:pt x="399914" y="290502"/>
                  <a:pt x="391898" y="290502"/>
                </a:cubicBezTo>
                <a:lnTo>
                  <a:pt x="73207" y="290502"/>
                </a:lnTo>
                <a:cubicBezTo>
                  <a:pt x="65208" y="290502"/>
                  <a:pt x="58737" y="284010"/>
                  <a:pt x="58737" y="275967"/>
                </a:cubicBezTo>
                <a:lnTo>
                  <a:pt x="58737" y="72480"/>
                </a:lnTo>
                <a:cubicBezTo>
                  <a:pt x="58737" y="64437"/>
                  <a:pt x="65208" y="57998"/>
                  <a:pt x="73207" y="57998"/>
                </a:cubicBezTo>
                <a:close/>
                <a:moveTo>
                  <a:pt x="43585" y="29051"/>
                </a:moveTo>
                <a:cubicBezTo>
                  <a:pt x="35553" y="29051"/>
                  <a:pt x="29050" y="35548"/>
                  <a:pt x="29050" y="43577"/>
                </a:cubicBezTo>
                <a:lnTo>
                  <a:pt x="29050" y="334130"/>
                </a:lnTo>
                <a:cubicBezTo>
                  <a:pt x="29050" y="342139"/>
                  <a:pt x="35553" y="348656"/>
                  <a:pt x="43585" y="348656"/>
                </a:cubicBezTo>
                <a:lnTo>
                  <a:pt x="174405" y="348656"/>
                </a:lnTo>
                <a:lnTo>
                  <a:pt x="290690" y="348656"/>
                </a:lnTo>
                <a:lnTo>
                  <a:pt x="421532" y="348656"/>
                </a:lnTo>
                <a:cubicBezTo>
                  <a:pt x="429521" y="348656"/>
                  <a:pt x="436046" y="342139"/>
                  <a:pt x="436046" y="334130"/>
                </a:cubicBezTo>
                <a:cubicBezTo>
                  <a:pt x="436046" y="334130"/>
                  <a:pt x="436046" y="43577"/>
                  <a:pt x="436046" y="43577"/>
                </a:cubicBezTo>
                <a:cubicBezTo>
                  <a:pt x="436046" y="35548"/>
                  <a:pt x="429521" y="29051"/>
                  <a:pt x="421532" y="29051"/>
                </a:cubicBezTo>
                <a:close/>
                <a:moveTo>
                  <a:pt x="43585" y="0"/>
                </a:moveTo>
                <a:lnTo>
                  <a:pt x="421532" y="0"/>
                </a:lnTo>
                <a:cubicBezTo>
                  <a:pt x="445585" y="0"/>
                  <a:pt x="465138" y="19489"/>
                  <a:pt x="465138" y="43577"/>
                </a:cubicBezTo>
                <a:lnTo>
                  <a:pt x="465138" y="334130"/>
                </a:lnTo>
                <a:cubicBezTo>
                  <a:pt x="465138" y="358158"/>
                  <a:pt x="445671" y="377626"/>
                  <a:pt x="421661" y="377687"/>
                </a:cubicBezTo>
                <a:lnTo>
                  <a:pt x="276154" y="377687"/>
                </a:lnTo>
                <a:lnTo>
                  <a:pt x="276154" y="395360"/>
                </a:lnTo>
                <a:lnTo>
                  <a:pt x="366899" y="407142"/>
                </a:lnTo>
                <a:cubicBezTo>
                  <a:pt x="373381" y="408776"/>
                  <a:pt x="377903" y="414566"/>
                  <a:pt x="377903" y="421223"/>
                </a:cubicBezTo>
                <a:cubicBezTo>
                  <a:pt x="377903" y="429253"/>
                  <a:pt x="371422" y="435749"/>
                  <a:pt x="363368" y="435749"/>
                </a:cubicBezTo>
                <a:lnTo>
                  <a:pt x="101728" y="435749"/>
                </a:lnTo>
                <a:cubicBezTo>
                  <a:pt x="93695" y="435749"/>
                  <a:pt x="87192" y="429253"/>
                  <a:pt x="87192" y="421223"/>
                </a:cubicBezTo>
                <a:cubicBezTo>
                  <a:pt x="87192" y="414566"/>
                  <a:pt x="91736" y="408776"/>
                  <a:pt x="98218" y="407142"/>
                </a:cubicBezTo>
                <a:lnTo>
                  <a:pt x="188941" y="395360"/>
                </a:lnTo>
                <a:lnTo>
                  <a:pt x="188941" y="377687"/>
                </a:lnTo>
                <a:lnTo>
                  <a:pt x="43456" y="377687"/>
                </a:lnTo>
                <a:cubicBezTo>
                  <a:pt x="19446" y="377626"/>
                  <a:pt x="0" y="358158"/>
                  <a:pt x="0" y="334130"/>
                </a:cubicBezTo>
                <a:lnTo>
                  <a:pt x="0" y="43577"/>
                </a:lnTo>
                <a:cubicBezTo>
                  <a:pt x="0" y="19489"/>
                  <a:pt x="19489" y="0"/>
                  <a:pt x="435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8593070" y="2338304"/>
            <a:ext cx="637306" cy="637308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PA_AutoShape 4"/>
          <p:cNvSpPr/>
          <p:nvPr>
            <p:custDataLst>
              <p:tags r:id="rId6"/>
            </p:custDataLst>
          </p:nvPr>
        </p:nvSpPr>
        <p:spPr bwMode="auto">
          <a:xfrm>
            <a:off x="8784444" y="2529409"/>
            <a:ext cx="254556" cy="25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71141" y="3100183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71362" y="2305133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38170" y="4780701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49653" y="5160966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690130" y="1811162"/>
            <a:ext cx="196234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0" name="矩形 19"/>
          <p:cNvSpPr/>
          <p:nvPr/>
        </p:nvSpPr>
        <p:spPr>
          <a:xfrm>
            <a:off x="2690131" y="2101536"/>
            <a:ext cx="261052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1" name="矩形 20"/>
          <p:cNvSpPr/>
          <p:nvPr/>
        </p:nvSpPr>
        <p:spPr>
          <a:xfrm>
            <a:off x="6065885" y="2595932"/>
            <a:ext cx="261052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2" name="矩形 21"/>
          <p:cNvSpPr/>
          <p:nvPr/>
        </p:nvSpPr>
        <p:spPr>
          <a:xfrm>
            <a:off x="3743025" y="5463279"/>
            <a:ext cx="261052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3" name="矩形 22"/>
          <p:cNvSpPr/>
          <p:nvPr/>
        </p:nvSpPr>
        <p:spPr>
          <a:xfrm>
            <a:off x="7239832" y="5051903"/>
            <a:ext cx="261052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4" name="矩形 23"/>
          <p:cNvSpPr/>
          <p:nvPr/>
        </p:nvSpPr>
        <p:spPr>
          <a:xfrm>
            <a:off x="8985745" y="3393211"/>
            <a:ext cx="261052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pic>
        <p:nvPicPr>
          <p:cNvPr id="3" name="图片 2" descr="51miz-E805911-796E463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3583940"/>
            <a:ext cx="2496185" cy="2496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现场安全保证</a:t>
            </a:r>
          </a:p>
        </p:txBody>
      </p:sp>
      <p:cxnSp>
        <p:nvCxnSpPr>
          <p:cNvPr id="3" name="直接连接符 37"/>
          <p:cNvCxnSpPr/>
          <p:nvPr/>
        </p:nvCxnSpPr>
        <p:spPr>
          <a:xfrm>
            <a:off x="1519378" y="2656536"/>
            <a:ext cx="902479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îSliḍê"/>
          <p:cNvSpPr txBox="1"/>
          <p:nvPr/>
        </p:nvSpPr>
        <p:spPr>
          <a:xfrm>
            <a:off x="1429095" y="3121231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0"/>
          <p:cNvCxnSpPr/>
          <p:nvPr/>
        </p:nvCxnSpPr>
        <p:spPr>
          <a:xfrm>
            <a:off x="1540000" y="3637751"/>
            <a:ext cx="249872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ïsľiḍe"/>
          <p:cNvSpPr txBox="1"/>
          <p:nvPr/>
        </p:nvSpPr>
        <p:spPr>
          <a:xfrm>
            <a:off x="1429095" y="4759466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直接连接符 42"/>
          <p:cNvCxnSpPr/>
          <p:nvPr/>
        </p:nvCxnSpPr>
        <p:spPr>
          <a:xfrm>
            <a:off x="1540000" y="5275986"/>
            <a:ext cx="24987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22746" y="322296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22746" y="4848576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0" name="îŝļíḍe"/>
          <p:cNvSpPr txBox="1"/>
          <p:nvPr/>
        </p:nvSpPr>
        <p:spPr>
          <a:xfrm>
            <a:off x="8019952" y="3121231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51"/>
          <p:cNvCxnSpPr/>
          <p:nvPr/>
        </p:nvCxnSpPr>
        <p:spPr>
          <a:xfrm>
            <a:off x="8130857" y="3637751"/>
            <a:ext cx="249872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ṥļiḑe"/>
          <p:cNvSpPr txBox="1"/>
          <p:nvPr/>
        </p:nvSpPr>
        <p:spPr>
          <a:xfrm>
            <a:off x="8019952" y="4759466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52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53"/>
          <p:cNvCxnSpPr/>
          <p:nvPr/>
        </p:nvCxnSpPr>
        <p:spPr>
          <a:xfrm>
            <a:off x="8130857" y="5275986"/>
            <a:ext cx="249872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11543" y="322296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11543" y="4848576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90424" y="1542507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90425" y="1900107"/>
            <a:ext cx="9196624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cs typeface="+mn-ea"/>
                <a:sym typeface="+mn-lt"/>
              </a:rPr>
              <a:t>在此处添加详细描述文本，尽量与标题文本语言风格相符合，语言描述尽量简洁生动，尽可能概括出段落内容。在此处添加详细描述文本，尽量与标题文本语言风格相符合，语言描述尽量简洁生动，尽可能概括出段落内容。</a:t>
            </a:r>
            <a:endParaRPr lang="en-US" altLang="zh-CN" sz="14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90423" y="3678449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19" name="矩形 18"/>
          <p:cNvSpPr/>
          <p:nvPr/>
        </p:nvSpPr>
        <p:spPr>
          <a:xfrm>
            <a:off x="1490423" y="5321500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0" name="矩形 19"/>
          <p:cNvSpPr/>
          <p:nvPr/>
        </p:nvSpPr>
        <p:spPr>
          <a:xfrm>
            <a:off x="8073443" y="3637751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1" name="矩形 20"/>
          <p:cNvSpPr/>
          <p:nvPr/>
        </p:nvSpPr>
        <p:spPr>
          <a:xfrm>
            <a:off x="8073443" y="5280802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pic>
        <p:nvPicPr>
          <p:cNvPr id="22" name="图片 21" descr="51miz-E931317-A2A604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6100" y="2999740"/>
            <a:ext cx="3127375" cy="3005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19201" cy="10800"/>
            </a:xfrm>
            <a:prstGeom prst="rect">
              <a:avLst/>
            </a:prstGeom>
            <a:solidFill>
              <a:srgbClr val="B5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 descr="51miz-E937105-FEAA529C"/>
            <p:cNvPicPr>
              <a:picLocks noChangeAspect="1"/>
            </p:cNvPicPr>
            <p:nvPr/>
          </p:nvPicPr>
          <p:blipFill>
            <a:blip r:embed="rId4">
              <a:lum bright="-24000"/>
            </a:blip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5318760" y="-98425"/>
            <a:ext cx="4282440" cy="7125335"/>
          </a:xfrm>
          <a:prstGeom prst="rect">
            <a:avLst/>
          </a:prstGeom>
          <a:solidFill>
            <a:srgbClr val="C0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6398" y="2464903"/>
            <a:ext cx="1789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5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目录</a:t>
            </a:r>
          </a:p>
        </p:txBody>
      </p:sp>
      <p:sp>
        <p:nvSpPr>
          <p:cNvPr id="3" name="矩形 2"/>
          <p:cNvSpPr/>
          <p:nvPr/>
        </p:nvSpPr>
        <p:spPr>
          <a:xfrm>
            <a:off x="1497495" y="3458817"/>
            <a:ext cx="2146853" cy="41081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2202" y="3433393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solidFill>
                  <a:srgbClr val="C00000"/>
                </a:solidFill>
                <a:cs typeface="+mn-ea"/>
                <a:sym typeface="+mn-lt"/>
              </a:rPr>
              <a:t>CONTENTS</a:t>
            </a:r>
            <a:endParaRPr kumimoji="1"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2431" y="1134859"/>
            <a:ext cx="2800767" cy="4540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7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8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节日促销方案</a:t>
            </a:r>
            <a:endParaRPr kumimoji="1" lang="en-US" altLang="zh-CN" sz="28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pPr marL="457200" indent="-457200">
              <a:lnSpc>
                <a:spcPct val="27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8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优惠政策说明</a:t>
            </a:r>
            <a:endParaRPr kumimoji="1" lang="en-US" altLang="zh-CN" sz="28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pPr marL="457200" indent="-457200">
              <a:lnSpc>
                <a:spcPct val="27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8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满减抽奖活动</a:t>
            </a:r>
            <a:endParaRPr kumimoji="1" lang="en-US" altLang="zh-CN" sz="28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pPr marL="457200" indent="-457200">
              <a:lnSpc>
                <a:spcPct val="27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8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现场安全保证</a:t>
            </a:r>
            <a:endParaRPr kumimoji="1" lang="en-US" altLang="zh-CN" sz="28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2991" y="2090980"/>
            <a:ext cx="28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42990" y="3236480"/>
            <a:ext cx="28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2990" y="4401686"/>
            <a:ext cx="28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42989" y="5560597"/>
            <a:ext cx="28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14" name="图片 13" descr="51miz-E1102306-F4255E8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684135" y="-106045"/>
            <a:ext cx="4196715" cy="407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201" cy="10800"/>
            </a:xfrm>
            <a:prstGeom prst="rect">
              <a:avLst/>
            </a:prstGeom>
            <a:solidFill>
              <a:srgbClr val="B5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 descr="51miz-E937105-FEAA529C"/>
            <p:cNvPicPr>
              <a:picLocks noChangeAspect="1"/>
            </p:cNvPicPr>
            <p:nvPr/>
          </p:nvPicPr>
          <p:blipFill>
            <a:blip r:embed="rId4">
              <a:lum bright="-24000"/>
            </a:blip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771900" y="-2510155"/>
            <a:ext cx="12385675" cy="8909050"/>
            <a:chOff x="5940" y="-3953"/>
            <a:chExt cx="19505" cy="14030"/>
          </a:xfrm>
        </p:grpSpPr>
        <p:pic>
          <p:nvPicPr>
            <p:cNvPr id="13" name="图片 12" descr="51miz-E865793-81593054"/>
            <p:cNvPicPr>
              <a:picLocks noChangeAspect="1"/>
            </p:cNvPicPr>
            <p:nvPr/>
          </p:nvPicPr>
          <p:blipFill>
            <a:blip r:embed="rId5" cstate="screen"/>
            <a:srcRect b="-1077"/>
            <a:stretch>
              <a:fillRect/>
            </a:stretch>
          </p:blipFill>
          <p:spPr>
            <a:xfrm rot="20940000">
              <a:off x="11833" y="-3953"/>
              <a:ext cx="13613" cy="14031"/>
            </a:xfrm>
            <a:prstGeom prst="rect">
              <a:avLst/>
            </a:prstGeom>
          </p:spPr>
        </p:pic>
        <p:pic>
          <p:nvPicPr>
            <p:cNvPr id="14" name="图片 13" descr="51miz-E865793-8159305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940" y="-2687"/>
              <a:ext cx="7827" cy="870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98712" y="2570921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THANKS</a:t>
            </a:r>
          </a:p>
          <a:p>
            <a:r>
              <a:rPr kumimoji="1" lang="zh-CN" altLang="en-US" sz="60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感谢您的耐心聆听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98712" y="4509913"/>
            <a:ext cx="6340197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201" cy="10800"/>
            </a:xfrm>
            <a:prstGeom prst="rect">
              <a:avLst/>
            </a:prstGeom>
            <a:solidFill>
              <a:srgbClr val="B5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 descr="51miz-E937105-FEAA529C"/>
            <p:cNvPicPr>
              <a:picLocks noChangeAspect="1"/>
            </p:cNvPicPr>
            <p:nvPr/>
          </p:nvPicPr>
          <p:blipFill>
            <a:blip r:embed="rId4">
              <a:lum bright="-24000"/>
            </a:blip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771900" y="-2510155"/>
            <a:ext cx="12385675" cy="8909050"/>
            <a:chOff x="5940" y="-3953"/>
            <a:chExt cx="19505" cy="14030"/>
          </a:xfrm>
        </p:grpSpPr>
        <p:pic>
          <p:nvPicPr>
            <p:cNvPr id="13" name="图片 12" descr="51miz-E865793-81593054"/>
            <p:cNvPicPr>
              <a:picLocks noChangeAspect="1"/>
            </p:cNvPicPr>
            <p:nvPr/>
          </p:nvPicPr>
          <p:blipFill>
            <a:blip r:embed="rId5" cstate="screen"/>
            <a:srcRect b="-1077"/>
            <a:stretch>
              <a:fillRect/>
            </a:stretch>
          </p:blipFill>
          <p:spPr>
            <a:xfrm rot="20940000">
              <a:off x="11833" y="-3953"/>
              <a:ext cx="13613" cy="14031"/>
            </a:xfrm>
            <a:prstGeom prst="rect">
              <a:avLst/>
            </a:prstGeom>
          </p:spPr>
        </p:pic>
        <p:pic>
          <p:nvPicPr>
            <p:cNvPr id="14" name="图片 13" descr="51miz-E865793-8159305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940" y="-2687"/>
              <a:ext cx="7827" cy="870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45704" y="2385391"/>
            <a:ext cx="178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</a:t>
            </a:r>
            <a:r>
              <a:rPr kumimoji="1" lang="zh-CN" altLang="en-US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  <a:endParaRPr kumimoji="1" lang="zh-CN" altLang="en-US" sz="320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0" y="2970166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节日促销方案</a:t>
            </a:r>
            <a:endParaRPr kumimoji="1" lang="en-US" altLang="zh-CN" sz="660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9200" y="4078162"/>
            <a:ext cx="538038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节日促销方案</a:t>
            </a:r>
            <a:endParaRPr kumimoji="1" lang="en-US" altLang="zh-CN" sz="240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51466" y="5046563"/>
            <a:ext cx="747616" cy="7476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6" name="Freeform 81"/>
          <p:cNvSpPr>
            <a:spLocks noChangeArrowheads="1"/>
          </p:cNvSpPr>
          <p:nvPr/>
        </p:nvSpPr>
        <p:spPr bwMode="auto">
          <a:xfrm>
            <a:off x="4134064" y="5250264"/>
            <a:ext cx="382419" cy="293641"/>
          </a:xfrm>
          <a:custGeom>
            <a:avLst/>
            <a:gdLst>
              <a:gd name="T0" fmla="*/ 131975 w 619"/>
              <a:gd name="T1" fmla="*/ 79795 h 472"/>
              <a:gd name="T2" fmla="*/ 131975 w 619"/>
              <a:gd name="T3" fmla="*/ 79795 h 472"/>
              <a:gd name="T4" fmla="*/ 105437 w 619"/>
              <a:gd name="T5" fmla="*/ 79795 h 472"/>
              <a:gd name="T6" fmla="*/ 116196 w 619"/>
              <a:gd name="T7" fmla="*/ 48021 h 472"/>
              <a:gd name="T8" fmla="*/ 110816 w 619"/>
              <a:gd name="T9" fmla="*/ 42605 h 472"/>
              <a:gd name="T10" fmla="*/ 100416 w 619"/>
              <a:gd name="T11" fmla="*/ 42605 h 472"/>
              <a:gd name="T12" fmla="*/ 84278 w 619"/>
              <a:gd name="T13" fmla="*/ 85211 h 472"/>
              <a:gd name="T14" fmla="*/ 84278 w 619"/>
              <a:gd name="T15" fmla="*/ 90626 h 472"/>
              <a:gd name="T16" fmla="*/ 89657 w 619"/>
              <a:gd name="T17" fmla="*/ 95681 h 472"/>
              <a:gd name="T18" fmla="*/ 121575 w 619"/>
              <a:gd name="T19" fmla="*/ 95681 h 472"/>
              <a:gd name="T20" fmla="*/ 105437 w 619"/>
              <a:gd name="T21" fmla="*/ 127455 h 472"/>
              <a:gd name="T22" fmla="*/ 105437 w 619"/>
              <a:gd name="T23" fmla="*/ 138287 h 472"/>
              <a:gd name="T24" fmla="*/ 116196 w 619"/>
              <a:gd name="T25" fmla="*/ 133232 h 472"/>
              <a:gd name="T26" fmla="*/ 136996 w 619"/>
              <a:gd name="T27" fmla="*/ 85211 h 472"/>
              <a:gd name="T28" fmla="*/ 131975 w 619"/>
              <a:gd name="T29" fmla="*/ 79795 h 472"/>
              <a:gd name="T30" fmla="*/ 158155 w 619"/>
              <a:gd name="T31" fmla="*/ 37189 h 472"/>
              <a:gd name="T32" fmla="*/ 158155 w 619"/>
              <a:gd name="T33" fmla="*/ 37189 h 472"/>
              <a:gd name="T34" fmla="*/ 105437 w 619"/>
              <a:gd name="T35" fmla="*/ 0 h 472"/>
              <a:gd name="T36" fmla="*/ 42318 w 619"/>
              <a:gd name="T37" fmla="*/ 58492 h 472"/>
              <a:gd name="T38" fmla="*/ 0 w 619"/>
              <a:gd name="T39" fmla="*/ 116984 h 472"/>
              <a:gd name="T40" fmla="*/ 52718 w 619"/>
              <a:gd name="T41" fmla="*/ 170060 h 472"/>
              <a:gd name="T42" fmla="*/ 153134 w 619"/>
              <a:gd name="T43" fmla="*/ 170060 h 472"/>
              <a:gd name="T44" fmla="*/ 221632 w 619"/>
              <a:gd name="T45" fmla="*/ 106513 h 472"/>
              <a:gd name="T46" fmla="*/ 158155 w 619"/>
              <a:gd name="T47" fmla="*/ 37189 h 472"/>
              <a:gd name="T48" fmla="*/ 153134 w 619"/>
              <a:gd name="T49" fmla="*/ 159589 h 472"/>
              <a:gd name="T50" fmla="*/ 153134 w 619"/>
              <a:gd name="T51" fmla="*/ 159589 h 472"/>
              <a:gd name="T52" fmla="*/ 52718 w 619"/>
              <a:gd name="T53" fmla="*/ 159589 h 472"/>
              <a:gd name="T54" fmla="*/ 10400 w 619"/>
              <a:gd name="T55" fmla="*/ 116984 h 472"/>
              <a:gd name="T56" fmla="*/ 52718 w 619"/>
              <a:gd name="T57" fmla="*/ 74379 h 472"/>
              <a:gd name="T58" fmla="*/ 105437 w 619"/>
              <a:gd name="T59" fmla="*/ 15887 h 472"/>
              <a:gd name="T60" fmla="*/ 147755 w 619"/>
              <a:gd name="T61" fmla="*/ 53437 h 472"/>
              <a:gd name="T62" fmla="*/ 211232 w 619"/>
              <a:gd name="T63" fmla="*/ 101097 h 472"/>
              <a:gd name="T64" fmla="*/ 153134 w 619"/>
              <a:gd name="T65" fmla="*/ 159589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10414" y="5046563"/>
            <a:ext cx="747616" cy="7476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8" name="Freeform 158"/>
          <p:cNvSpPr>
            <a:spLocks noChangeArrowheads="1"/>
          </p:cNvSpPr>
          <p:nvPr/>
        </p:nvSpPr>
        <p:spPr bwMode="auto">
          <a:xfrm>
            <a:off x="2983908" y="5247108"/>
            <a:ext cx="400628" cy="366485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69362" y="5046563"/>
            <a:ext cx="747616" cy="7476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10" name="Freeform 159"/>
          <p:cNvSpPr>
            <a:spLocks noChangeArrowheads="1"/>
          </p:cNvSpPr>
          <p:nvPr/>
        </p:nvSpPr>
        <p:spPr bwMode="auto">
          <a:xfrm>
            <a:off x="1846271" y="5229163"/>
            <a:ext cx="393798" cy="382416"/>
          </a:xfrm>
          <a:custGeom>
            <a:avLst/>
            <a:gdLst>
              <a:gd name="T0" fmla="*/ 63820 w 634"/>
              <a:gd name="T1" fmla="*/ 68484 h 619"/>
              <a:gd name="T2" fmla="*/ 63820 w 634"/>
              <a:gd name="T3" fmla="*/ 68484 h 619"/>
              <a:gd name="T4" fmla="*/ 58411 w 634"/>
              <a:gd name="T5" fmla="*/ 73504 h 619"/>
              <a:gd name="T6" fmla="*/ 58411 w 634"/>
              <a:gd name="T7" fmla="*/ 147724 h 619"/>
              <a:gd name="T8" fmla="*/ 63820 w 634"/>
              <a:gd name="T9" fmla="*/ 152744 h 619"/>
              <a:gd name="T10" fmla="*/ 74637 w 634"/>
              <a:gd name="T11" fmla="*/ 147724 h 619"/>
              <a:gd name="T12" fmla="*/ 74637 w 634"/>
              <a:gd name="T13" fmla="*/ 73504 h 619"/>
              <a:gd name="T14" fmla="*/ 63820 w 634"/>
              <a:gd name="T15" fmla="*/ 68484 h 619"/>
              <a:gd name="T16" fmla="*/ 122231 w 634"/>
              <a:gd name="T17" fmla="*/ 89639 h 619"/>
              <a:gd name="T18" fmla="*/ 122231 w 634"/>
              <a:gd name="T19" fmla="*/ 89639 h 619"/>
              <a:gd name="T20" fmla="*/ 116822 w 634"/>
              <a:gd name="T21" fmla="*/ 94658 h 619"/>
              <a:gd name="T22" fmla="*/ 116822 w 634"/>
              <a:gd name="T23" fmla="*/ 136968 h 619"/>
              <a:gd name="T24" fmla="*/ 122231 w 634"/>
              <a:gd name="T25" fmla="*/ 147724 h 619"/>
              <a:gd name="T26" fmla="*/ 127639 w 634"/>
              <a:gd name="T27" fmla="*/ 136968 h 619"/>
              <a:gd name="T28" fmla="*/ 127639 w 634"/>
              <a:gd name="T29" fmla="*/ 94658 h 619"/>
              <a:gd name="T30" fmla="*/ 122231 w 634"/>
              <a:gd name="T31" fmla="*/ 89639 h 619"/>
              <a:gd name="T32" fmla="*/ 169825 w 634"/>
              <a:gd name="T33" fmla="*/ 0 h 619"/>
              <a:gd name="T34" fmla="*/ 169825 w 634"/>
              <a:gd name="T35" fmla="*/ 0 h 619"/>
              <a:gd name="T36" fmla="*/ 116822 w 634"/>
              <a:gd name="T37" fmla="*/ 41951 h 619"/>
              <a:gd name="T38" fmla="*/ 58411 w 634"/>
              <a:gd name="T39" fmla="*/ 20796 h 619"/>
              <a:gd name="T40" fmla="*/ 0 w 634"/>
              <a:gd name="T41" fmla="*/ 52707 h 619"/>
              <a:gd name="T42" fmla="*/ 0 w 634"/>
              <a:gd name="T43" fmla="*/ 221586 h 619"/>
              <a:gd name="T44" fmla="*/ 58411 w 634"/>
              <a:gd name="T45" fmla="*/ 190034 h 619"/>
              <a:gd name="T46" fmla="*/ 116822 w 634"/>
              <a:gd name="T47" fmla="*/ 210830 h 619"/>
              <a:gd name="T48" fmla="*/ 169825 w 634"/>
              <a:gd name="T49" fmla="*/ 168879 h 619"/>
              <a:gd name="T50" fmla="*/ 228236 w 634"/>
              <a:gd name="T51" fmla="*/ 210830 h 619"/>
              <a:gd name="T52" fmla="*/ 228236 w 634"/>
              <a:gd name="T53" fmla="*/ 41951 h 619"/>
              <a:gd name="T54" fmla="*/ 169825 w 634"/>
              <a:gd name="T55" fmla="*/ 0 h 619"/>
              <a:gd name="T56" fmla="*/ 212372 w 634"/>
              <a:gd name="T57" fmla="*/ 184655 h 619"/>
              <a:gd name="T58" fmla="*/ 212372 w 634"/>
              <a:gd name="T59" fmla="*/ 184655 h 619"/>
              <a:gd name="T60" fmla="*/ 169825 w 634"/>
              <a:gd name="T61" fmla="*/ 152744 h 619"/>
              <a:gd name="T62" fmla="*/ 116822 w 634"/>
              <a:gd name="T63" fmla="*/ 195053 h 619"/>
              <a:gd name="T64" fmla="*/ 58411 w 634"/>
              <a:gd name="T65" fmla="*/ 173899 h 619"/>
              <a:gd name="T66" fmla="*/ 15865 w 634"/>
              <a:gd name="T67" fmla="*/ 200432 h 619"/>
              <a:gd name="T68" fmla="*/ 15865 w 634"/>
              <a:gd name="T69" fmla="*/ 58086 h 619"/>
              <a:gd name="T70" fmla="*/ 58411 w 634"/>
              <a:gd name="T71" fmla="*/ 31553 h 619"/>
              <a:gd name="T72" fmla="*/ 116822 w 634"/>
              <a:gd name="T73" fmla="*/ 52707 h 619"/>
              <a:gd name="T74" fmla="*/ 169825 w 634"/>
              <a:gd name="T75" fmla="*/ 10398 h 619"/>
              <a:gd name="T76" fmla="*/ 212372 w 634"/>
              <a:gd name="T77" fmla="*/ 41951 h 619"/>
              <a:gd name="T78" fmla="*/ 212372 w 634"/>
              <a:gd name="T79" fmla="*/ 184655 h 619"/>
              <a:gd name="T80" fmla="*/ 169825 w 634"/>
              <a:gd name="T81" fmla="*/ 115813 h 619"/>
              <a:gd name="T82" fmla="*/ 169825 w 634"/>
              <a:gd name="T83" fmla="*/ 115813 h 619"/>
              <a:gd name="T84" fmla="*/ 180642 w 634"/>
              <a:gd name="T85" fmla="*/ 126570 h 619"/>
              <a:gd name="T86" fmla="*/ 186051 w 634"/>
              <a:gd name="T87" fmla="*/ 115813 h 619"/>
              <a:gd name="T88" fmla="*/ 186051 w 634"/>
              <a:gd name="T89" fmla="*/ 63106 h 619"/>
              <a:gd name="T90" fmla="*/ 180642 w 634"/>
              <a:gd name="T91" fmla="*/ 52707 h 619"/>
              <a:gd name="T92" fmla="*/ 169825 w 634"/>
              <a:gd name="T93" fmla="*/ 63106 h 619"/>
              <a:gd name="T94" fmla="*/ 169825 w 634"/>
              <a:gd name="T95" fmla="*/ 115813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2823" y="216286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12" name="TextBox 33"/>
          <p:cNvSpPr txBox="1"/>
          <p:nvPr/>
        </p:nvSpPr>
        <p:spPr>
          <a:xfrm>
            <a:off x="1669362" y="2590247"/>
            <a:ext cx="349668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2823" y="35200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1669362" y="3947409"/>
            <a:ext cx="349668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1miz-E939091-B18E85A0 (1)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1605" y="727075"/>
            <a:ext cx="7494905" cy="540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节日促销方案</a:t>
            </a:r>
            <a:endParaRPr kumimoji="1" lang="en-US" altLang="zh-CN" sz="240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3356" y="3148271"/>
            <a:ext cx="172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cxnSp>
        <p:nvCxnSpPr>
          <p:cNvPr id="4" name="直接连接符 4"/>
          <p:cNvCxnSpPr/>
          <p:nvPr/>
        </p:nvCxnSpPr>
        <p:spPr>
          <a:xfrm>
            <a:off x="838981" y="3729357"/>
            <a:ext cx="1656000" cy="0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矩形 4"/>
          <p:cNvSpPr/>
          <p:nvPr/>
        </p:nvSpPr>
        <p:spPr>
          <a:xfrm>
            <a:off x="3054941" y="3148271"/>
            <a:ext cx="172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954929" y="3875355"/>
            <a:ext cx="19272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cxnSp>
        <p:nvCxnSpPr>
          <p:cNvPr id="7" name="直接连接符 7"/>
          <p:cNvCxnSpPr/>
          <p:nvPr/>
        </p:nvCxnSpPr>
        <p:spPr>
          <a:xfrm>
            <a:off x="3090566" y="3729357"/>
            <a:ext cx="1656000" cy="0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矩形 7"/>
          <p:cNvSpPr/>
          <p:nvPr/>
        </p:nvSpPr>
        <p:spPr>
          <a:xfrm>
            <a:off x="5303788" y="3148271"/>
            <a:ext cx="172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5222496" y="3848690"/>
            <a:ext cx="1927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cxnSp>
        <p:nvCxnSpPr>
          <p:cNvPr id="10" name="直接连接符 10"/>
          <p:cNvCxnSpPr/>
          <p:nvPr/>
        </p:nvCxnSpPr>
        <p:spPr>
          <a:xfrm>
            <a:off x="5339413" y="3729357"/>
            <a:ext cx="1656000" cy="0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矩形 10"/>
          <p:cNvSpPr/>
          <p:nvPr/>
        </p:nvSpPr>
        <p:spPr>
          <a:xfrm>
            <a:off x="703344" y="3875355"/>
            <a:ext cx="1927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倍字间距。标题数字等都可以通过点击和重新输入进行更改</a:t>
            </a:r>
          </a:p>
        </p:txBody>
      </p:sp>
      <p:sp>
        <p:nvSpPr>
          <p:cNvPr id="12" name="picture-board_72538"/>
          <p:cNvSpPr>
            <a:spLocks noChangeAspect="1"/>
          </p:cNvSpPr>
          <p:nvPr/>
        </p:nvSpPr>
        <p:spPr bwMode="auto">
          <a:xfrm>
            <a:off x="1485913" y="2485131"/>
            <a:ext cx="421575" cy="356868"/>
          </a:xfrm>
          <a:custGeom>
            <a:avLst/>
            <a:gdLst>
              <a:gd name="connsiteX0" fmla="*/ 362988 w 608697"/>
              <a:gd name="connsiteY0" fmla="*/ 414572 h 515269"/>
              <a:gd name="connsiteX1" fmla="*/ 445038 w 608697"/>
              <a:gd name="connsiteY1" fmla="*/ 414572 h 515269"/>
              <a:gd name="connsiteX2" fmla="*/ 480394 w 608697"/>
              <a:gd name="connsiteY2" fmla="*/ 462761 h 515269"/>
              <a:gd name="connsiteX3" fmla="*/ 473233 w 608697"/>
              <a:gd name="connsiteY3" fmla="*/ 508864 h 515269"/>
              <a:gd name="connsiteX4" fmla="*/ 453690 w 608697"/>
              <a:gd name="connsiteY4" fmla="*/ 515269 h 515269"/>
              <a:gd name="connsiteX5" fmla="*/ 426987 w 608697"/>
              <a:gd name="connsiteY5" fmla="*/ 501788 h 515269"/>
              <a:gd name="connsiteX6" fmla="*/ 163659 w 608697"/>
              <a:gd name="connsiteY6" fmla="*/ 414502 h 515269"/>
              <a:gd name="connsiteX7" fmla="*/ 245709 w 608697"/>
              <a:gd name="connsiteY7" fmla="*/ 414502 h 515269"/>
              <a:gd name="connsiteX8" fmla="*/ 181710 w 608697"/>
              <a:gd name="connsiteY8" fmla="*/ 501789 h 515269"/>
              <a:gd name="connsiteX9" fmla="*/ 155007 w 608697"/>
              <a:gd name="connsiteY9" fmla="*/ 515269 h 515269"/>
              <a:gd name="connsiteX10" fmla="*/ 135464 w 608697"/>
              <a:gd name="connsiteY10" fmla="*/ 508864 h 515269"/>
              <a:gd name="connsiteX11" fmla="*/ 128303 w 608697"/>
              <a:gd name="connsiteY11" fmla="*/ 462763 h 515269"/>
              <a:gd name="connsiteX12" fmla="*/ 163659 w 608697"/>
              <a:gd name="connsiteY12" fmla="*/ 414576 h 515269"/>
              <a:gd name="connsiteX13" fmla="*/ 236206 w 608697"/>
              <a:gd name="connsiteY13" fmla="*/ 157983 h 515269"/>
              <a:gd name="connsiteX14" fmla="*/ 225800 w 608697"/>
              <a:gd name="connsiteY14" fmla="*/ 162283 h 515269"/>
              <a:gd name="connsiteX15" fmla="*/ 104359 w 608697"/>
              <a:gd name="connsiteY15" fmla="*/ 283456 h 515269"/>
              <a:gd name="connsiteX16" fmla="*/ 100107 w 608697"/>
              <a:gd name="connsiteY16" fmla="*/ 293808 h 515269"/>
              <a:gd name="connsiteX17" fmla="*/ 100107 w 608697"/>
              <a:gd name="connsiteY17" fmla="*/ 313544 h 515269"/>
              <a:gd name="connsiteX18" fmla="*/ 114802 w 608697"/>
              <a:gd name="connsiteY18" fmla="*/ 328216 h 515269"/>
              <a:gd name="connsiteX19" fmla="*/ 432503 w 608697"/>
              <a:gd name="connsiteY19" fmla="*/ 328216 h 515269"/>
              <a:gd name="connsiteX20" fmla="*/ 446079 w 608697"/>
              <a:gd name="connsiteY20" fmla="*/ 319130 h 515269"/>
              <a:gd name="connsiteX21" fmla="*/ 442872 w 608697"/>
              <a:gd name="connsiteY21" fmla="*/ 303117 h 515269"/>
              <a:gd name="connsiteX22" fmla="*/ 370291 w 608697"/>
              <a:gd name="connsiteY22" fmla="*/ 230652 h 515269"/>
              <a:gd name="connsiteX23" fmla="*/ 349479 w 608697"/>
              <a:gd name="connsiteY23" fmla="*/ 230652 h 515269"/>
              <a:gd name="connsiteX24" fmla="*/ 332247 w 608697"/>
              <a:gd name="connsiteY24" fmla="*/ 247782 h 515269"/>
              <a:gd name="connsiteX25" fmla="*/ 246612 w 608697"/>
              <a:gd name="connsiteY25" fmla="*/ 162283 h 515269"/>
              <a:gd name="connsiteX26" fmla="*/ 236206 w 608697"/>
              <a:gd name="connsiteY26" fmla="*/ 157983 h 515269"/>
              <a:gd name="connsiteX27" fmla="*/ 472113 w 608697"/>
              <a:gd name="connsiteY27" fmla="*/ 67624 h 515269"/>
              <a:gd name="connsiteX28" fmla="*/ 427580 w 608697"/>
              <a:gd name="connsiteY28" fmla="*/ 112086 h 515269"/>
              <a:gd name="connsiteX29" fmla="*/ 472113 w 608697"/>
              <a:gd name="connsiteY29" fmla="*/ 156474 h 515269"/>
              <a:gd name="connsiteX30" fmla="*/ 516572 w 608697"/>
              <a:gd name="connsiteY30" fmla="*/ 112086 h 515269"/>
              <a:gd name="connsiteX31" fmla="*/ 472113 w 608697"/>
              <a:gd name="connsiteY31" fmla="*/ 67624 h 515269"/>
              <a:gd name="connsiteX32" fmla="*/ 16560 w 608697"/>
              <a:gd name="connsiteY32" fmla="*/ 0 h 515269"/>
              <a:gd name="connsiteX33" fmla="*/ 592137 w 608697"/>
              <a:gd name="connsiteY33" fmla="*/ 0 h 515269"/>
              <a:gd name="connsiteX34" fmla="*/ 608697 w 608697"/>
              <a:gd name="connsiteY34" fmla="*/ 16534 h 515269"/>
              <a:gd name="connsiteX35" fmla="*/ 608697 w 608697"/>
              <a:gd name="connsiteY35" fmla="*/ 373199 h 515269"/>
              <a:gd name="connsiteX36" fmla="*/ 592137 w 608697"/>
              <a:gd name="connsiteY36" fmla="*/ 389733 h 515269"/>
              <a:gd name="connsiteX37" fmla="*/ 16560 w 608697"/>
              <a:gd name="connsiteY37" fmla="*/ 389733 h 515269"/>
              <a:gd name="connsiteX38" fmla="*/ 0 w 608697"/>
              <a:gd name="connsiteY38" fmla="*/ 373199 h 515269"/>
              <a:gd name="connsiteX39" fmla="*/ 0 w 608697"/>
              <a:gd name="connsiteY39" fmla="*/ 16534 h 515269"/>
              <a:gd name="connsiteX40" fmla="*/ 16560 w 608697"/>
              <a:gd name="connsiteY40" fmla="*/ 0 h 51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8697" h="515269">
                <a:moveTo>
                  <a:pt x="362988" y="414572"/>
                </a:moveTo>
                <a:lnTo>
                  <a:pt x="445038" y="414572"/>
                </a:lnTo>
                <a:lnTo>
                  <a:pt x="480394" y="462761"/>
                </a:lnTo>
                <a:cubicBezTo>
                  <a:pt x="491135" y="477433"/>
                  <a:pt x="487928" y="498139"/>
                  <a:pt x="473233" y="508864"/>
                </a:cubicBezTo>
                <a:cubicBezTo>
                  <a:pt x="467341" y="513184"/>
                  <a:pt x="460478" y="515269"/>
                  <a:pt x="453690" y="515269"/>
                </a:cubicBezTo>
                <a:cubicBezTo>
                  <a:pt x="443546" y="515269"/>
                  <a:pt x="433476" y="510577"/>
                  <a:pt x="426987" y="501788"/>
                </a:cubicBezTo>
                <a:close/>
                <a:moveTo>
                  <a:pt x="163659" y="414502"/>
                </a:moveTo>
                <a:lnTo>
                  <a:pt x="245709" y="414502"/>
                </a:lnTo>
                <a:lnTo>
                  <a:pt x="181710" y="501789"/>
                </a:lnTo>
                <a:cubicBezTo>
                  <a:pt x="175221" y="510577"/>
                  <a:pt x="165151" y="515269"/>
                  <a:pt x="155007" y="515269"/>
                </a:cubicBezTo>
                <a:cubicBezTo>
                  <a:pt x="148219" y="515269"/>
                  <a:pt x="141356" y="513184"/>
                  <a:pt x="135464" y="508864"/>
                </a:cubicBezTo>
                <a:cubicBezTo>
                  <a:pt x="120695" y="498139"/>
                  <a:pt x="117562" y="477435"/>
                  <a:pt x="128303" y="462763"/>
                </a:cubicBezTo>
                <a:lnTo>
                  <a:pt x="163659" y="414576"/>
                </a:lnTo>
                <a:close/>
                <a:moveTo>
                  <a:pt x="236206" y="157983"/>
                </a:moveTo>
                <a:cubicBezTo>
                  <a:pt x="232439" y="157983"/>
                  <a:pt x="228672" y="159416"/>
                  <a:pt x="225800" y="162283"/>
                </a:cubicBezTo>
                <a:lnTo>
                  <a:pt x="104359" y="283456"/>
                </a:lnTo>
                <a:cubicBezTo>
                  <a:pt x="101599" y="286211"/>
                  <a:pt x="100107" y="289935"/>
                  <a:pt x="100107" y="293808"/>
                </a:cubicBezTo>
                <a:lnTo>
                  <a:pt x="100107" y="313544"/>
                </a:lnTo>
                <a:cubicBezTo>
                  <a:pt x="100107" y="321662"/>
                  <a:pt x="106671" y="328216"/>
                  <a:pt x="114802" y="328216"/>
                </a:cubicBezTo>
                <a:lnTo>
                  <a:pt x="432503" y="328216"/>
                </a:lnTo>
                <a:cubicBezTo>
                  <a:pt x="438471" y="328216"/>
                  <a:pt x="443767" y="324641"/>
                  <a:pt x="446079" y="319130"/>
                </a:cubicBezTo>
                <a:cubicBezTo>
                  <a:pt x="448392" y="313693"/>
                  <a:pt x="447124" y="307363"/>
                  <a:pt x="442872" y="303117"/>
                </a:cubicBezTo>
                <a:lnTo>
                  <a:pt x="370291" y="230652"/>
                </a:lnTo>
                <a:cubicBezTo>
                  <a:pt x="364547" y="224918"/>
                  <a:pt x="355222" y="224918"/>
                  <a:pt x="349479" y="230652"/>
                </a:cubicBezTo>
                <a:lnTo>
                  <a:pt x="332247" y="247782"/>
                </a:lnTo>
                <a:lnTo>
                  <a:pt x="246612" y="162283"/>
                </a:lnTo>
                <a:cubicBezTo>
                  <a:pt x="243740" y="159416"/>
                  <a:pt x="239973" y="157983"/>
                  <a:pt x="236206" y="157983"/>
                </a:cubicBezTo>
                <a:close/>
                <a:moveTo>
                  <a:pt x="472113" y="67624"/>
                </a:moveTo>
                <a:cubicBezTo>
                  <a:pt x="447571" y="67624"/>
                  <a:pt x="427580" y="87584"/>
                  <a:pt x="427580" y="112086"/>
                </a:cubicBezTo>
                <a:cubicBezTo>
                  <a:pt x="427580" y="136589"/>
                  <a:pt x="447571" y="156474"/>
                  <a:pt x="472113" y="156474"/>
                </a:cubicBezTo>
                <a:cubicBezTo>
                  <a:pt x="496655" y="156474"/>
                  <a:pt x="516572" y="136589"/>
                  <a:pt x="516572" y="112086"/>
                </a:cubicBezTo>
                <a:cubicBezTo>
                  <a:pt x="516572" y="87584"/>
                  <a:pt x="496655" y="67624"/>
                  <a:pt x="472113" y="67624"/>
                </a:cubicBezTo>
                <a:close/>
                <a:moveTo>
                  <a:pt x="16560" y="0"/>
                </a:moveTo>
                <a:lnTo>
                  <a:pt x="592137" y="0"/>
                </a:lnTo>
                <a:cubicBezTo>
                  <a:pt x="601312" y="0"/>
                  <a:pt x="608697" y="7373"/>
                  <a:pt x="608697" y="16534"/>
                </a:cubicBezTo>
                <a:lnTo>
                  <a:pt x="608697" y="373199"/>
                </a:lnTo>
                <a:cubicBezTo>
                  <a:pt x="608697" y="382360"/>
                  <a:pt x="601312" y="389733"/>
                  <a:pt x="592137" y="389733"/>
                </a:cubicBezTo>
                <a:lnTo>
                  <a:pt x="16560" y="389733"/>
                </a:lnTo>
                <a:cubicBezTo>
                  <a:pt x="7385" y="389733"/>
                  <a:pt x="0" y="382360"/>
                  <a:pt x="0" y="373199"/>
                </a:cubicBezTo>
                <a:lnTo>
                  <a:pt x="0" y="16534"/>
                </a:lnTo>
                <a:cubicBezTo>
                  <a:pt x="0" y="7373"/>
                  <a:pt x="7385" y="0"/>
                  <a:pt x="165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23"/>
          <p:cNvSpPr/>
          <p:nvPr/>
        </p:nvSpPr>
        <p:spPr>
          <a:xfrm>
            <a:off x="1358490" y="2277956"/>
            <a:ext cx="676422" cy="7045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businessman_126340"/>
          <p:cNvSpPr>
            <a:spLocks noChangeAspect="1"/>
          </p:cNvSpPr>
          <p:nvPr/>
        </p:nvSpPr>
        <p:spPr bwMode="auto">
          <a:xfrm>
            <a:off x="3720520" y="2460732"/>
            <a:ext cx="401492" cy="421575"/>
          </a:xfrm>
          <a:custGeom>
            <a:avLst/>
            <a:gdLst>
              <a:gd name="connsiteX0" fmla="*/ 510101 w 577807"/>
              <a:gd name="connsiteY0" fmla="*/ 468052 h 606710"/>
              <a:gd name="connsiteX1" fmla="*/ 466708 w 577807"/>
              <a:gd name="connsiteY1" fmla="*/ 511097 h 606710"/>
              <a:gd name="connsiteX2" fmla="*/ 448566 w 577807"/>
              <a:gd name="connsiteY2" fmla="*/ 492889 h 606710"/>
              <a:gd name="connsiteX3" fmla="*/ 429582 w 577807"/>
              <a:gd name="connsiteY3" fmla="*/ 511750 h 606710"/>
              <a:gd name="connsiteX4" fmla="*/ 447818 w 577807"/>
              <a:gd name="connsiteY4" fmla="*/ 529865 h 606710"/>
              <a:gd name="connsiteX5" fmla="*/ 466615 w 577807"/>
              <a:gd name="connsiteY5" fmla="*/ 548819 h 606710"/>
              <a:gd name="connsiteX6" fmla="*/ 485599 w 577807"/>
              <a:gd name="connsiteY6" fmla="*/ 530051 h 606710"/>
              <a:gd name="connsiteX7" fmla="*/ 528991 w 577807"/>
              <a:gd name="connsiteY7" fmla="*/ 486913 h 606710"/>
              <a:gd name="connsiteX8" fmla="*/ 479333 w 577807"/>
              <a:gd name="connsiteY8" fmla="*/ 409974 h 606710"/>
              <a:gd name="connsiteX9" fmla="*/ 577807 w 577807"/>
              <a:gd name="connsiteY9" fmla="*/ 508389 h 606710"/>
              <a:gd name="connsiteX10" fmla="*/ 479333 w 577807"/>
              <a:gd name="connsiteY10" fmla="*/ 606710 h 606710"/>
              <a:gd name="connsiteX11" fmla="*/ 380859 w 577807"/>
              <a:gd name="connsiteY11" fmla="*/ 508389 h 606710"/>
              <a:gd name="connsiteX12" fmla="*/ 479333 w 577807"/>
              <a:gd name="connsiteY12" fmla="*/ 409974 h 606710"/>
              <a:gd name="connsiteX13" fmla="*/ 156092 w 577807"/>
              <a:gd name="connsiteY13" fmla="*/ 299045 h 606710"/>
              <a:gd name="connsiteX14" fmla="*/ 201451 w 577807"/>
              <a:gd name="connsiteY14" fmla="*/ 442283 h 606710"/>
              <a:gd name="connsiteX15" fmla="*/ 207717 w 577807"/>
              <a:gd name="connsiteY15" fmla="*/ 461705 h 606710"/>
              <a:gd name="connsiteX16" fmla="*/ 228012 w 577807"/>
              <a:gd name="connsiteY16" fmla="*/ 404186 h 606710"/>
              <a:gd name="connsiteX17" fmla="*/ 240263 w 577807"/>
              <a:gd name="connsiteY17" fmla="*/ 335928 h 606710"/>
              <a:gd name="connsiteX18" fmla="*/ 240357 w 577807"/>
              <a:gd name="connsiteY18" fmla="*/ 335928 h 606710"/>
              <a:gd name="connsiteX19" fmla="*/ 240544 w 577807"/>
              <a:gd name="connsiteY19" fmla="*/ 335928 h 606710"/>
              <a:gd name="connsiteX20" fmla="*/ 240638 w 577807"/>
              <a:gd name="connsiteY20" fmla="*/ 335928 h 606710"/>
              <a:gd name="connsiteX21" fmla="*/ 240731 w 577807"/>
              <a:gd name="connsiteY21" fmla="*/ 335928 h 606710"/>
              <a:gd name="connsiteX22" fmla="*/ 252983 w 577807"/>
              <a:gd name="connsiteY22" fmla="*/ 404186 h 606710"/>
              <a:gd name="connsiteX23" fmla="*/ 273277 w 577807"/>
              <a:gd name="connsiteY23" fmla="*/ 461705 h 606710"/>
              <a:gd name="connsiteX24" fmla="*/ 279544 w 577807"/>
              <a:gd name="connsiteY24" fmla="*/ 442283 h 606710"/>
              <a:gd name="connsiteX25" fmla="*/ 324903 w 577807"/>
              <a:gd name="connsiteY25" fmla="*/ 299045 h 606710"/>
              <a:gd name="connsiteX26" fmla="*/ 419082 w 577807"/>
              <a:gd name="connsiteY26" fmla="*/ 344519 h 606710"/>
              <a:gd name="connsiteX27" fmla="*/ 462009 w 577807"/>
              <a:gd name="connsiteY27" fmla="*/ 375799 h 606710"/>
              <a:gd name="connsiteX28" fmla="*/ 343140 w 577807"/>
              <a:gd name="connsiteY28" fmla="*/ 508393 h 606710"/>
              <a:gd name="connsiteX29" fmla="*/ 343795 w 577807"/>
              <a:gd name="connsiteY29" fmla="*/ 521185 h 606710"/>
              <a:gd name="connsiteX30" fmla="*/ 240918 w 577807"/>
              <a:gd name="connsiteY30" fmla="*/ 521185 h 606710"/>
              <a:gd name="connsiteX31" fmla="*/ 240263 w 577807"/>
              <a:gd name="connsiteY31" fmla="*/ 521185 h 606710"/>
              <a:gd name="connsiteX32" fmla="*/ 0 w 577807"/>
              <a:gd name="connsiteY32" fmla="*/ 521185 h 606710"/>
              <a:gd name="connsiteX33" fmla="*/ 61913 w 577807"/>
              <a:gd name="connsiteY33" fmla="*/ 344519 h 606710"/>
              <a:gd name="connsiteX34" fmla="*/ 156092 w 577807"/>
              <a:gd name="connsiteY34" fmla="*/ 299045 h 606710"/>
              <a:gd name="connsiteX35" fmla="*/ 240564 w 577807"/>
              <a:gd name="connsiteY35" fmla="*/ 48 h 606710"/>
              <a:gd name="connsiteX36" fmla="*/ 352492 w 577807"/>
              <a:gd name="connsiteY36" fmla="*/ 114519 h 606710"/>
              <a:gd name="connsiteX37" fmla="*/ 241312 w 577807"/>
              <a:gd name="connsiteY37" fmla="*/ 289307 h 606710"/>
              <a:gd name="connsiteX38" fmla="*/ 240564 w 577807"/>
              <a:gd name="connsiteY38" fmla="*/ 289307 h 606710"/>
              <a:gd name="connsiteX39" fmla="*/ 239815 w 577807"/>
              <a:gd name="connsiteY39" fmla="*/ 289307 h 606710"/>
              <a:gd name="connsiteX40" fmla="*/ 128542 w 577807"/>
              <a:gd name="connsiteY40" fmla="*/ 114519 h 606710"/>
              <a:gd name="connsiteX41" fmla="*/ 240564 w 577807"/>
              <a:gd name="connsiteY41" fmla="*/ 48 h 60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7807" h="606710">
                <a:moveTo>
                  <a:pt x="510101" y="468052"/>
                </a:moveTo>
                <a:lnTo>
                  <a:pt x="466708" y="511097"/>
                </a:lnTo>
                <a:lnTo>
                  <a:pt x="448566" y="492889"/>
                </a:lnTo>
                <a:lnTo>
                  <a:pt x="429582" y="511750"/>
                </a:lnTo>
                <a:lnTo>
                  <a:pt x="447818" y="529865"/>
                </a:lnTo>
                <a:lnTo>
                  <a:pt x="466615" y="548819"/>
                </a:lnTo>
                <a:lnTo>
                  <a:pt x="485599" y="530051"/>
                </a:lnTo>
                <a:lnTo>
                  <a:pt x="528991" y="486913"/>
                </a:lnTo>
                <a:close/>
                <a:moveTo>
                  <a:pt x="479333" y="409974"/>
                </a:moveTo>
                <a:cubicBezTo>
                  <a:pt x="533667" y="409974"/>
                  <a:pt x="577807" y="454046"/>
                  <a:pt x="577807" y="508389"/>
                </a:cubicBezTo>
                <a:cubicBezTo>
                  <a:pt x="577807" y="562638"/>
                  <a:pt x="533667" y="606710"/>
                  <a:pt x="479333" y="606710"/>
                </a:cubicBezTo>
                <a:cubicBezTo>
                  <a:pt x="425000" y="606710"/>
                  <a:pt x="380859" y="562638"/>
                  <a:pt x="380859" y="508389"/>
                </a:cubicBezTo>
                <a:cubicBezTo>
                  <a:pt x="380859" y="454046"/>
                  <a:pt x="425000" y="409974"/>
                  <a:pt x="479333" y="409974"/>
                </a:cubicBezTo>
                <a:close/>
                <a:moveTo>
                  <a:pt x="156092" y="299045"/>
                </a:moveTo>
                <a:lnTo>
                  <a:pt x="201451" y="442283"/>
                </a:lnTo>
                <a:lnTo>
                  <a:pt x="207717" y="461705"/>
                </a:lnTo>
                <a:lnTo>
                  <a:pt x="228012" y="404186"/>
                </a:lnTo>
                <a:cubicBezTo>
                  <a:pt x="181437" y="339010"/>
                  <a:pt x="231566" y="336022"/>
                  <a:pt x="240263" y="335928"/>
                </a:cubicBezTo>
                <a:lnTo>
                  <a:pt x="240357" y="335928"/>
                </a:lnTo>
                <a:lnTo>
                  <a:pt x="240544" y="335928"/>
                </a:lnTo>
                <a:lnTo>
                  <a:pt x="240638" y="335928"/>
                </a:lnTo>
                <a:lnTo>
                  <a:pt x="240731" y="335928"/>
                </a:lnTo>
                <a:cubicBezTo>
                  <a:pt x="249522" y="336022"/>
                  <a:pt x="299651" y="339196"/>
                  <a:pt x="252983" y="404186"/>
                </a:cubicBezTo>
                <a:lnTo>
                  <a:pt x="273277" y="461705"/>
                </a:lnTo>
                <a:lnTo>
                  <a:pt x="279544" y="442283"/>
                </a:lnTo>
                <a:lnTo>
                  <a:pt x="324903" y="299045"/>
                </a:lnTo>
                <a:cubicBezTo>
                  <a:pt x="324903" y="299045"/>
                  <a:pt x="360255" y="322109"/>
                  <a:pt x="419082" y="344519"/>
                </a:cubicBezTo>
                <a:cubicBezTo>
                  <a:pt x="439376" y="351895"/>
                  <a:pt x="452844" y="362073"/>
                  <a:pt x="462009" y="375799"/>
                </a:cubicBezTo>
                <a:cubicBezTo>
                  <a:pt x="395233" y="383083"/>
                  <a:pt x="343140" y="439762"/>
                  <a:pt x="343140" y="508393"/>
                </a:cubicBezTo>
                <a:cubicBezTo>
                  <a:pt x="343140" y="512688"/>
                  <a:pt x="343420" y="516983"/>
                  <a:pt x="343795" y="521185"/>
                </a:cubicBezTo>
                <a:lnTo>
                  <a:pt x="240918" y="521185"/>
                </a:lnTo>
                <a:lnTo>
                  <a:pt x="240263" y="521185"/>
                </a:lnTo>
                <a:lnTo>
                  <a:pt x="0" y="521185"/>
                </a:lnTo>
                <a:cubicBezTo>
                  <a:pt x="1216" y="421367"/>
                  <a:pt x="-2805" y="368049"/>
                  <a:pt x="61913" y="344519"/>
                </a:cubicBezTo>
                <a:cubicBezTo>
                  <a:pt x="120833" y="322109"/>
                  <a:pt x="156092" y="299045"/>
                  <a:pt x="156092" y="299045"/>
                </a:cubicBezTo>
                <a:close/>
                <a:moveTo>
                  <a:pt x="240564" y="48"/>
                </a:moveTo>
                <a:cubicBezTo>
                  <a:pt x="250008" y="-325"/>
                  <a:pt x="347162" y="-1352"/>
                  <a:pt x="352492" y="114519"/>
                </a:cubicBezTo>
                <a:cubicBezTo>
                  <a:pt x="352492" y="114519"/>
                  <a:pt x="371474" y="288000"/>
                  <a:pt x="241312" y="289307"/>
                </a:cubicBezTo>
                <a:lnTo>
                  <a:pt x="240564" y="289307"/>
                </a:lnTo>
                <a:lnTo>
                  <a:pt x="239815" y="289307"/>
                </a:lnTo>
                <a:cubicBezTo>
                  <a:pt x="109747" y="288000"/>
                  <a:pt x="128542" y="114519"/>
                  <a:pt x="128542" y="114519"/>
                </a:cubicBezTo>
                <a:cubicBezTo>
                  <a:pt x="133778" y="-1352"/>
                  <a:pt x="230932" y="-325"/>
                  <a:pt x="240564" y="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24"/>
          <p:cNvSpPr/>
          <p:nvPr/>
        </p:nvSpPr>
        <p:spPr>
          <a:xfrm>
            <a:off x="3583055" y="2303138"/>
            <a:ext cx="676422" cy="7045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cogwheel_45188"/>
          <p:cNvSpPr>
            <a:spLocks noChangeAspect="1"/>
          </p:cNvSpPr>
          <p:nvPr/>
        </p:nvSpPr>
        <p:spPr bwMode="auto">
          <a:xfrm>
            <a:off x="5924593" y="2454656"/>
            <a:ext cx="421575" cy="420939"/>
          </a:xfrm>
          <a:custGeom>
            <a:avLst/>
            <a:gdLst>
              <a:gd name="T0" fmla="*/ 6383 w 7589"/>
              <a:gd name="T1" fmla="*/ 2722 h 7589"/>
              <a:gd name="T2" fmla="*/ 7034 w 7589"/>
              <a:gd name="T3" fmla="*/ 1841 h 7589"/>
              <a:gd name="T4" fmla="*/ 7034 w 7589"/>
              <a:gd name="T5" fmla="*/ 1667 h 7589"/>
              <a:gd name="T6" fmla="*/ 5834 w 7589"/>
              <a:gd name="T7" fmla="*/ 468 h 7589"/>
              <a:gd name="T8" fmla="*/ 5307 w 7589"/>
              <a:gd name="T9" fmla="*/ 996 h 7589"/>
              <a:gd name="T10" fmla="*/ 4816 w 7589"/>
              <a:gd name="T11" fmla="*/ 1171 h 7589"/>
              <a:gd name="T12" fmla="*/ 4703 w 7589"/>
              <a:gd name="T13" fmla="*/ 731 h 7589"/>
              <a:gd name="T14" fmla="*/ 4703 w 7589"/>
              <a:gd name="T15" fmla="*/ 0 h 7589"/>
              <a:gd name="T16" fmla="*/ 3008 w 7589"/>
              <a:gd name="T17" fmla="*/ 0 h 7589"/>
              <a:gd name="T18" fmla="*/ 2886 w 7589"/>
              <a:gd name="T19" fmla="*/ 122 h 7589"/>
              <a:gd name="T20" fmla="*/ 2662 w 7589"/>
              <a:gd name="T21" fmla="*/ 1217 h 7589"/>
              <a:gd name="T22" fmla="*/ 1841 w 7589"/>
              <a:gd name="T23" fmla="*/ 555 h 7589"/>
              <a:gd name="T24" fmla="*/ 1668 w 7589"/>
              <a:gd name="T25" fmla="*/ 555 h 7589"/>
              <a:gd name="T26" fmla="*/ 469 w 7589"/>
              <a:gd name="T27" fmla="*/ 1754 h 7589"/>
              <a:gd name="T28" fmla="*/ 996 w 7589"/>
              <a:gd name="T29" fmla="*/ 2282 h 7589"/>
              <a:gd name="T30" fmla="*/ 747 w 7589"/>
              <a:gd name="T31" fmla="*/ 2885 h 7589"/>
              <a:gd name="T32" fmla="*/ 0 w 7589"/>
              <a:gd name="T33" fmla="*/ 2885 h 7589"/>
              <a:gd name="T34" fmla="*/ 0 w 7589"/>
              <a:gd name="T35" fmla="*/ 4581 h 7589"/>
              <a:gd name="T36" fmla="*/ 122 w 7589"/>
              <a:gd name="T37" fmla="*/ 4703 h 7589"/>
              <a:gd name="T38" fmla="*/ 1206 w 7589"/>
              <a:gd name="T39" fmla="*/ 4866 h 7589"/>
              <a:gd name="T40" fmla="*/ 555 w 7589"/>
              <a:gd name="T41" fmla="*/ 5748 h 7589"/>
              <a:gd name="T42" fmla="*/ 555 w 7589"/>
              <a:gd name="T43" fmla="*/ 5921 h 7589"/>
              <a:gd name="T44" fmla="*/ 1754 w 7589"/>
              <a:gd name="T45" fmla="*/ 7120 h 7589"/>
              <a:gd name="T46" fmla="*/ 2282 w 7589"/>
              <a:gd name="T47" fmla="*/ 6592 h 7589"/>
              <a:gd name="T48" fmla="*/ 2886 w 7589"/>
              <a:gd name="T49" fmla="*/ 6841 h 7589"/>
              <a:gd name="T50" fmla="*/ 2886 w 7589"/>
              <a:gd name="T51" fmla="*/ 7589 h 7589"/>
              <a:gd name="T52" fmla="*/ 4581 w 7589"/>
              <a:gd name="T53" fmla="*/ 7589 h 7589"/>
              <a:gd name="T54" fmla="*/ 4704 w 7589"/>
              <a:gd name="T55" fmla="*/ 7466 h 7589"/>
              <a:gd name="T56" fmla="*/ 4704 w 7589"/>
              <a:gd name="T57" fmla="*/ 6842 h 7589"/>
              <a:gd name="T58" fmla="*/ 4926 w 7589"/>
              <a:gd name="T59" fmla="*/ 6372 h 7589"/>
              <a:gd name="T60" fmla="*/ 5748 w 7589"/>
              <a:gd name="T61" fmla="*/ 7034 h 7589"/>
              <a:gd name="T62" fmla="*/ 5921 w 7589"/>
              <a:gd name="T63" fmla="*/ 7034 h 7589"/>
              <a:gd name="T64" fmla="*/ 7120 w 7589"/>
              <a:gd name="T65" fmla="*/ 5834 h 7589"/>
              <a:gd name="T66" fmla="*/ 6592 w 7589"/>
              <a:gd name="T67" fmla="*/ 5307 h 7589"/>
              <a:gd name="T68" fmla="*/ 6843 w 7589"/>
              <a:gd name="T69" fmla="*/ 4703 h 7589"/>
              <a:gd name="T70" fmla="*/ 7589 w 7589"/>
              <a:gd name="T71" fmla="*/ 4703 h 7589"/>
              <a:gd name="T72" fmla="*/ 7589 w 7589"/>
              <a:gd name="T73" fmla="*/ 3007 h 7589"/>
              <a:gd name="T74" fmla="*/ 7466 w 7589"/>
              <a:gd name="T75" fmla="*/ 2885 h 7589"/>
              <a:gd name="T76" fmla="*/ 5508 w 7589"/>
              <a:gd name="T77" fmla="*/ 3794 h 7589"/>
              <a:gd name="T78" fmla="*/ 2081 w 7589"/>
              <a:gd name="T79" fmla="*/ 3794 h 7589"/>
              <a:gd name="T80" fmla="*/ 5508 w 7589"/>
              <a:gd name="T81" fmla="*/ 3794 h 7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589" h="7589">
                <a:moveTo>
                  <a:pt x="6843" y="2885"/>
                </a:moveTo>
                <a:cubicBezTo>
                  <a:pt x="6597" y="2885"/>
                  <a:pt x="6425" y="2824"/>
                  <a:pt x="6383" y="2722"/>
                </a:cubicBezTo>
                <a:cubicBezTo>
                  <a:pt x="6341" y="2620"/>
                  <a:pt x="6419" y="2456"/>
                  <a:pt x="6592" y="2282"/>
                </a:cubicBezTo>
                <a:lnTo>
                  <a:pt x="7034" y="1841"/>
                </a:lnTo>
                <a:lnTo>
                  <a:pt x="7120" y="1754"/>
                </a:lnTo>
                <a:lnTo>
                  <a:pt x="7034" y="1667"/>
                </a:lnTo>
                <a:lnTo>
                  <a:pt x="5921" y="555"/>
                </a:lnTo>
                <a:lnTo>
                  <a:pt x="5834" y="468"/>
                </a:lnTo>
                <a:lnTo>
                  <a:pt x="5748" y="555"/>
                </a:lnTo>
                <a:lnTo>
                  <a:pt x="5307" y="996"/>
                </a:lnTo>
                <a:cubicBezTo>
                  <a:pt x="5114" y="1188"/>
                  <a:pt x="4986" y="1217"/>
                  <a:pt x="4926" y="1217"/>
                </a:cubicBezTo>
                <a:cubicBezTo>
                  <a:pt x="4882" y="1217"/>
                  <a:pt x="4847" y="1203"/>
                  <a:pt x="4816" y="1171"/>
                </a:cubicBezTo>
                <a:cubicBezTo>
                  <a:pt x="4774" y="1129"/>
                  <a:pt x="4704" y="1018"/>
                  <a:pt x="4704" y="747"/>
                </a:cubicBezTo>
                <a:cubicBezTo>
                  <a:pt x="4704" y="741"/>
                  <a:pt x="4704" y="736"/>
                  <a:pt x="4703" y="731"/>
                </a:cubicBezTo>
                <a:lnTo>
                  <a:pt x="4703" y="122"/>
                </a:lnTo>
                <a:lnTo>
                  <a:pt x="4703" y="0"/>
                </a:lnTo>
                <a:lnTo>
                  <a:pt x="4581" y="0"/>
                </a:lnTo>
                <a:lnTo>
                  <a:pt x="3008" y="0"/>
                </a:lnTo>
                <a:lnTo>
                  <a:pt x="2886" y="0"/>
                </a:lnTo>
                <a:lnTo>
                  <a:pt x="2886" y="122"/>
                </a:lnTo>
                <a:lnTo>
                  <a:pt x="2886" y="748"/>
                </a:lnTo>
                <a:cubicBezTo>
                  <a:pt x="2885" y="858"/>
                  <a:pt x="2868" y="1217"/>
                  <a:pt x="2662" y="1217"/>
                </a:cubicBezTo>
                <a:cubicBezTo>
                  <a:pt x="2603" y="1217"/>
                  <a:pt x="2474" y="1188"/>
                  <a:pt x="2282" y="996"/>
                </a:cubicBezTo>
                <a:lnTo>
                  <a:pt x="1841" y="555"/>
                </a:lnTo>
                <a:lnTo>
                  <a:pt x="1754" y="468"/>
                </a:lnTo>
                <a:lnTo>
                  <a:pt x="1668" y="555"/>
                </a:lnTo>
                <a:lnTo>
                  <a:pt x="555" y="1667"/>
                </a:lnTo>
                <a:lnTo>
                  <a:pt x="469" y="1754"/>
                </a:lnTo>
                <a:lnTo>
                  <a:pt x="555" y="1840"/>
                </a:lnTo>
                <a:lnTo>
                  <a:pt x="996" y="2282"/>
                </a:lnTo>
                <a:cubicBezTo>
                  <a:pt x="1170" y="2455"/>
                  <a:pt x="1248" y="2620"/>
                  <a:pt x="1206" y="2722"/>
                </a:cubicBezTo>
                <a:cubicBezTo>
                  <a:pt x="1164" y="2824"/>
                  <a:pt x="992" y="2885"/>
                  <a:pt x="747" y="2885"/>
                </a:cubicBezTo>
                <a:lnTo>
                  <a:pt x="122" y="2885"/>
                </a:lnTo>
                <a:lnTo>
                  <a:pt x="0" y="2885"/>
                </a:lnTo>
                <a:lnTo>
                  <a:pt x="0" y="3007"/>
                </a:lnTo>
                <a:lnTo>
                  <a:pt x="0" y="4581"/>
                </a:lnTo>
                <a:lnTo>
                  <a:pt x="0" y="4703"/>
                </a:lnTo>
                <a:lnTo>
                  <a:pt x="122" y="4703"/>
                </a:lnTo>
                <a:lnTo>
                  <a:pt x="747" y="4703"/>
                </a:lnTo>
                <a:cubicBezTo>
                  <a:pt x="992" y="4703"/>
                  <a:pt x="1164" y="4764"/>
                  <a:pt x="1206" y="4866"/>
                </a:cubicBezTo>
                <a:cubicBezTo>
                  <a:pt x="1248" y="4968"/>
                  <a:pt x="1170" y="5133"/>
                  <a:pt x="996" y="5307"/>
                </a:cubicBezTo>
                <a:lnTo>
                  <a:pt x="555" y="5748"/>
                </a:lnTo>
                <a:lnTo>
                  <a:pt x="469" y="5834"/>
                </a:lnTo>
                <a:lnTo>
                  <a:pt x="555" y="5921"/>
                </a:lnTo>
                <a:lnTo>
                  <a:pt x="1668" y="7034"/>
                </a:lnTo>
                <a:lnTo>
                  <a:pt x="1754" y="7120"/>
                </a:lnTo>
                <a:lnTo>
                  <a:pt x="1841" y="7034"/>
                </a:lnTo>
                <a:lnTo>
                  <a:pt x="2282" y="6592"/>
                </a:lnTo>
                <a:cubicBezTo>
                  <a:pt x="2474" y="6400"/>
                  <a:pt x="2603" y="6372"/>
                  <a:pt x="2662" y="6372"/>
                </a:cubicBezTo>
                <a:cubicBezTo>
                  <a:pt x="2868" y="6372"/>
                  <a:pt x="2885" y="6731"/>
                  <a:pt x="2886" y="6841"/>
                </a:cubicBezTo>
                <a:lnTo>
                  <a:pt x="2886" y="7466"/>
                </a:lnTo>
                <a:lnTo>
                  <a:pt x="2886" y="7589"/>
                </a:lnTo>
                <a:lnTo>
                  <a:pt x="3008" y="7589"/>
                </a:lnTo>
                <a:lnTo>
                  <a:pt x="4581" y="7589"/>
                </a:lnTo>
                <a:lnTo>
                  <a:pt x="4704" y="7589"/>
                </a:lnTo>
                <a:lnTo>
                  <a:pt x="4704" y="7466"/>
                </a:lnTo>
                <a:lnTo>
                  <a:pt x="4704" y="6858"/>
                </a:lnTo>
                <a:cubicBezTo>
                  <a:pt x="4704" y="6853"/>
                  <a:pt x="4704" y="6848"/>
                  <a:pt x="4704" y="6842"/>
                </a:cubicBezTo>
                <a:cubicBezTo>
                  <a:pt x="4704" y="6571"/>
                  <a:pt x="4774" y="6460"/>
                  <a:pt x="4816" y="6418"/>
                </a:cubicBezTo>
                <a:cubicBezTo>
                  <a:pt x="4847" y="6386"/>
                  <a:pt x="4882" y="6372"/>
                  <a:pt x="4926" y="6372"/>
                </a:cubicBezTo>
                <a:cubicBezTo>
                  <a:pt x="4986" y="6372"/>
                  <a:pt x="5115" y="6401"/>
                  <a:pt x="5307" y="6592"/>
                </a:cubicBezTo>
                <a:lnTo>
                  <a:pt x="5748" y="7034"/>
                </a:lnTo>
                <a:lnTo>
                  <a:pt x="5834" y="7120"/>
                </a:lnTo>
                <a:lnTo>
                  <a:pt x="5921" y="7034"/>
                </a:lnTo>
                <a:lnTo>
                  <a:pt x="7034" y="5921"/>
                </a:lnTo>
                <a:lnTo>
                  <a:pt x="7120" y="5834"/>
                </a:lnTo>
                <a:lnTo>
                  <a:pt x="7034" y="5748"/>
                </a:lnTo>
                <a:lnTo>
                  <a:pt x="6592" y="5307"/>
                </a:lnTo>
                <a:cubicBezTo>
                  <a:pt x="6419" y="5133"/>
                  <a:pt x="6341" y="4968"/>
                  <a:pt x="6383" y="4866"/>
                </a:cubicBezTo>
                <a:cubicBezTo>
                  <a:pt x="6425" y="4764"/>
                  <a:pt x="6597" y="4703"/>
                  <a:pt x="6843" y="4703"/>
                </a:cubicBezTo>
                <a:lnTo>
                  <a:pt x="7466" y="4703"/>
                </a:lnTo>
                <a:lnTo>
                  <a:pt x="7589" y="4703"/>
                </a:lnTo>
                <a:lnTo>
                  <a:pt x="7589" y="4581"/>
                </a:lnTo>
                <a:lnTo>
                  <a:pt x="7589" y="3007"/>
                </a:lnTo>
                <a:lnTo>
                  <a:pt x="7589" y="2885"/>
                </a:lnTo>
                <a:lnTo>
                  <a:pt x="7466" y="2885"/>
                </a:lnTo>
                <a:lnTo>
                  <a:pt x="6843" y="2885"/>
                </a:lnTo>
                <a:close/>
                <a:moveTo>
                  <a:pt x="5508" y="3794"/>
                </a:moveTo>
                <a:cubicBezTo>
                  <a:pt x="5508" y="4739"/>
                  <a:pt x="4739" y="5508"/>
                  <a:pt x="3794" y="5508"/>
                </a:cubicBezTo>
                <a:cubicBezTo>
                  <a:pt x="2850" y="5508"/>
                  <a:pt x="2081" y="4739"/>
                  <a:pt x="2081" y="3794"/>
                </a:cubicBezTo>
                <a:cubicBezTo>
                  <a:pt x="2081" y="2850"/>
                  <a:pt x="2850" y="2081"/>
                  <a:pt x="3794" y="2081"/>
                </a:cubicBezTo>
                <a:cubicBezTo>
                  <a:pt x="4739" y="2081"/>
                  <a:pt x="5508" y="2850"/>
                  <a:pt x="5508" y="37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25"/>
          <p:cNvSpPr/>
          <p:nvPr/>
        </p:nvSpPr>
        <p:spPr>
          <a:xfrm>
            <a:off x="5797170" y="2277956"/>
            <a:ext cx="676422" cy="7045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51miz-E986784-00013F85 (1)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4675" y="601345"/>
            <a:ext cx="5267325" cy="570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节日促销方案</a:t>
            </a:r>
            <a:endParaRPr kumimoji="1" lang="en-US" altLang="zh-CN" sz="240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3" name="直接连接符 3"/>
          <p:cNvCxnSpPr/>
          <p:nvPr/>
        </p:nvCxnSpPr>
        <p:spPr>
          <a:xfrm>
            <a:off x="4642648" y="2766914"/>
            <a:ext cx="65674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íšľíde"/>
          <p:cNvSpPr/>
          <p:nvPr/>
        </p:nvSpPr>
        <p:spPr>
          <a:xfrm>
            <a:off x="4997584" y="2495398"/>
            <a:ext cx="543029" cy="54303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ŝ1ïḓe"/>
          <p:cNvSpPr/>
          <p:nvPr/>
        </p:nvSpPr>
        <p:spPr>
          <a:xfrm>
            <a:off x="6770398" y="2495398"/>
            <a:ext cx="543029" cy="54303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iSlïḑé"/>
          <p:cNvSpPr/>
          <p:nvPr/>
        </p:nvSpPr>
        <p:spPr>
          <a:xfrm>
            <a:off x="8543212" y="2495398"/>
            <a:ext cx="543029" cy="54303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iṣ1iḓê"/>
          <p:cNvSpPr/>
          <p:nvPr/>
        </p:nvSpPr>
        <p:spPr>
          <a:xfrm>
            <a:off x="10316026" y="2495398"/>
            <a:ext cx="543029" cy="543033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Q4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连接符 8"/>
          <p:cNvCxnSpPr/>
          <p:nvPr/>
        </p:nvCxnSpPr>
        <p:spPr>
          <a:xfrm>
            <a:off x="6098233" y="3108855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9"/>
          <p:cNvCxnSpPr/>
          <p:nvPr/>
        </p:nvCxnSpPr>
        <p:spPr>
          <a:xfrm>
            <a:off x="7896656" y="3108855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0"/>
          <p:cNvCxnSpPr/>
          <p:nvPr/>
        </p:nvCxnSpPr>
        <p:spPr>
          <a:xfrm>
            <a:off x="9695080" y="3108855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569009" y="4607709"/>
            <a:ext cx="665529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553548" y="3155547"/>
            <a:ext cx="14362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sp>
        <p:nvSpPr>
          <p:cNvPr id="13" name="矩形 12"/>
          <p:cNvSpPr/>
          <p:nvPr/>
        </p:nvSpPr>
        <p:spPr>
          <a:xfrm>
            <a:off x="6318012" y="3155547"/>
            <a:ext cx="14362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sp>
        <p:nvSpPr>
          <p:cNvPr id="14" name="矩形 13"/>
          <p:cNvSpPr/>
          <p:nvPr/>
        </p:nvSpPr>
        <p:spPr>
          <a:xfrm>
            <a:off x="8096566" y="3155547"/>
            <a:ext cx="14362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sp>
        <p:nvSpPr>
          <p:cNvPr id="15" name="矩形 14"/>
          <p:cNvSpPr/>
          <p:nvPr/>
        </p:nvSpPr>
        <p:spPr>
          <a:xfrm>
            <a:off x="9869429" y="3155547"/>
            <a:ext cx="14362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pic>
        <p:nvPicPr>
          <p:cNvPr id="16" name="图片 15" descr="51miz-E1100499-AC1A86F0 (1)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7020" y="1694180"/>
            <a:ext cx="4266565" cy="4266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节日促销方案</a:t>
            </a:r>
            <a:endParaRPr kumimoji="1" lang="en-US" altLang="zh-CN" sz="240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43815" y="4675309"/>
            <a:ext cx="995000" cy="371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dist">
              <a:spcBef>
                <a:spcPct val="0"/>
              </a:spcBef>
            </a:pPr>
            <a:r>
              <a:rPr lang="zh-CN" altLang="en-US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5200" y="4982540"/>
            <a:ext cx="211691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在此输入需要的文字内谢您使用我们的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5" name="椭圆 4"/>
          <p:cNvSpPr/>
          <p:nvPr/>
        </p:nvSpPr>
        <p:spPr>
          <a:xfrm>
            <a:off x="1675929" y="3782408"/>
            <a:ext cx="721217" cy="72121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Freeform 187"/>
          <p:cNvSpPr>
            <a:spLocks noEditPoints="1"/>
          </p:cNvSpPr>
          <p:nvPr/>
        </p:nvSpPr>
        <p:spPr bwMode="auto">
          <a:xfrm>
            <a:off x="1850358" y="4012541"/>
            <a:ext cx="401180" cy="25926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374775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15546" y="4675309"/>
            <a:ext cx="995000" cy="371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dist">
              <a:spcBef>
                <a:spcPct val="0"/>
              </a:spcBef>
            </a:pPr>
            <a:r>
              <a:rPr lang="zh-CN" altLang="en-US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第二部分</a:t>
            </a:r>
            <a:endParaRPr lang="en-US" altLang="zh-CN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36931" y="4982540"/>
            <a:ext cx="211691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在此输入需要的文字内谢您使用我们的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9" name="椭圆 8"/>
          <p:cNvSpPr/>
          <p:nvPr/>
        </p:nvSpPr>
        <p:spPr>
          <a:xfrm>
            <a:off x="4547660" y="3782408"/>
            <a:ext cx="721217" cy="72121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4722090" y="3963296"/>
            <a:ext cx="347638" cy="34763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374775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1530936" y="5008298"/>
            <a:ext cx="100787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4389788" y="5008548"/>
            <a:ext cx="100787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6536055" y="3775710"/>
            <a:ext cx="4988560" cy="1900555"/>
            <a:chOff x="1520" y="6192"/>
            <a:chExt cx="7856" cy="2993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2431" y="7598"/>
              <a:ext cx="1567" cy="5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dist">
                <a:spcBef>
                  <a:spcPct val="0"/>
                </a:spcBef>
              </a:pPr>
              <a:r>
                <a:rPr lang="zh-CN" altLang="en-US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第三部分</a:t>
              </a:r>
              <a:endParaRPr lang="en-US" altLang="zh-CN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20" y="8082"/>
              <a:ext cx="3334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在此输入需要的文字内谢您使用我们的</a:t>
              </a:r>
              <a:r>
                <a:rPr kumimoji="1"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模板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2639" y="6192"/>
              <a:ext cx="1136" cy="11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6954" y="7598"/>
              <a:ext cx="1567" cy="5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dist">
                <a:spcBef>
                  <a:spcPct val="0"/>
                </a:spcBef>
              </a:pPr>
              <a:r>
                <a:rPr lang="zh-CN" altLang="en-US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第四部分</a:t>
              </a:r>
              <a:endParaRPr lang="en-US" altLang="zh-CN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42" y="8082"/>
              <a:ext cx="3334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在此输入需要的文字内谢您使用我们的</a:t>
              </a:r>
              <a:r>
                <a:rPr kumimoji="1"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模板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7162" y="6192"/>
              <a:ext cx="1136" cy="11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56"/>
            <p:cNvSpPr>
              <a:spLocks noEditPoints="1"/>
            </p:cNvSpPr>
            <p:nvPr/>
          </p:nvSpPr>
          <p:spPr bwMode="auto">
            <a:xfrm>
              <a:off x="2930" y="6467"/>
              <a:ext cx="545" cy="545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defTabSz="1374775"/>
              <a:endParaRPr lang="en-US" sz="2665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52"/>
            <p:cNvSpPr>
              <a:spLocks noEditPoints="1"/>
            </p:cNvSpPr>
            <p:nvPr/>
          </p:nvSpPr>
          <p:spPr bwMode="auto">
            <a:xfrm>
              <a:off x="7457" y="6503"/>
              <a:ext cx="547" cy="50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defTabSz="1374775"/>
              <a:endParaRPr lang="en-US" sz="2665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直线连接符 20"/>
            <p:cNvCxnSpPr/>
            <p:nvPr/>
          </p:nvCxnSpPr>
          <p:spPr>
            <a:xfrm>
              <a:off x="2381" y="8083"/>
              <a:ext cx="158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>
              <a:off x="6883" y="8083"/>
              <a:ext cx="158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 descr="51miz-E961404-910917D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8905" y="-1016635"/>
            <a:ext cx="6854190" cy="6063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  <p:bldP spid="6" grpId="0" bldLvl="0" animBg="1"/>
      <p:bldP spid="7" grpId="0"/>
      <p:bldP spid="8" grpId="0"/>
      <p:bldP spid="9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8575" y="0"/>
            <a:ext cx="12192635" cy="6858000"/>
            <a:chOff x="0" y="0"/>
            <a:chExt cx="19201" cy="108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201" cy="10800"/>
            </a:xfrm>
            <a:prstGeom prst="rect">
              <a:avLst/>
            </a:prstGeom>
            <a:solidFill>
              <a:srgbClr val="B5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 descr="51miz-E937105-FEAA529C"/>
            <p:cNvPicPr>
              <a:picLocks noChangeAspect="1"/>
            </p:cNvPicPr>
            <p:nvPr/>
          </p:nvPicPr>
          <p:blipFill>
            <a:blip r:embed="rId4">
              <a:lum bright="-24000"/>
            </a:blip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800475" y="-2510155"/>
            <a:ext cx="12385675" cy="8909050"/>
            <a:chOff x="5940" y="-3953"/>
            <a:chExt cx="19505" cy="14030"/>
          </a:xfrm>
        </p:grpSpPr>
        <p:pic>
          <p:nvPicPr>
            <p:cNvPr id="13" name="图片 12" descr="51miz-E865793-81593054"/>
            <p:cNvPicPr>
              <a:picLocks noChangeAspect="1"/>
            </p:cNvPicPr>
            <p:nvPr/>
          </p:nvPicPr>
          <p:blipFill>
            <a:blip r:embed="rId5" cstate="screen"/>
            <a:srcRect b="-1077"/>
            <a:stretch>
              <a:fillRect/>
            </a:stretch>
          </p:blipFill>
          <p:spPr>
            <a:xfrm rot="20940000">
              <a:off x="11833" y="-3953"/>
              <a:ext cx="13613" cy="14031"/>
            </a:xfrm>
            <a:prstGeom prst="rect">
              <a:avLst/>
            </a:prstGeom>
          </p:spPr>
        </p:pic>
        <p:pic>
          <p:nvPicPr>
            <p:cNvPr id="14" name="图片 13" descr="51miz-E865793-8159305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940" y="-2687"/>
              <a:ext cx="7827" cy="870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45704" y="2385391"/>
            <a:ext cx="178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PART</a:t>
            </a:r>
            <a:r>
              <a:rPr kumimoji="1" lang="zh-CN" altLang="en-US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sz="32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  <a:endParaRPr kumimoji="1" lang="zh-CN" altLang="en-US" sz="320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0" y="2970166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优惠政策说明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9200" y="4078162"/>
            <a:ext cx="538038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0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397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cs typeface="+mn-ea"/>
                <a:sym typeface="+mn-lt"/>
              </a:rPr>
              <a:t>优惠政策说明</a:t>
            </a:r>
          </a:p>
        </p:txBody>
      </p:sp>
      <p:sp>
        <p:nvSpPr>
          <p:cNvPr id="3" name="TextBox 33"/>
          <p:cNvSpPr>
            <a:spLocks noChangeArrowheads="1"/>
          </p:cNvSpPr>
          <p:nvPr/>
        </p:nvSpPr>
        <p:spPr bwMode="auto">
          <a:xfrm>
            <a:off x="1624087" y="2235033"/>
            <a:ext cx="1305084" cy="1305084"/>
          </a:xfrm>
          <a:prstGeom prst="round2DiagRect">
            <a:avLst/>
          </a:prstGeom>
          <a:solidFill>
            <a:srgbClr val="C00000"/>
          </a:solidFill>
          <a:ln w="9525">
            <a:noFill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" name="TextBox 33"/>
          <p:cNvSpPr>
            <a:spLocks noChangeArrowheads="1"/>
          </p:cNvSpPr>
          <p:nvPr/>
        </p:nvSpPr>
        <p:spPr bwMode="auto">
          <a:xfrm>
            <a:off x="3128866" y="2235033"/>
            <a:ext cx="1305084" cy="1305084"/>
          </a:xfrm>
          <a:prstGeom prst="round2DiagRect">
            <a:avLst/>
          </a:prstGeom>
          <a:solidFill>
            <a:srgbClr val="C00000"/>
          </a:solidFill>
          <a:ln w="9525">
            <a:noFill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" name="TextBox 33"/>
          <p:cNvSpPr>
            <a:spLocks noChangeArrowheads="1"/>
          </p:cNvSpPr>
          <p:nvPr/>
        </p:nvSpPr>
        <p:spPr bwMode="auto">
          <a:xfrm>
            <a:off x="4633645" y="2235033"/>
            <a:ext cx="1305084" cy="1305084"/>
          </a:xfrm>
          <a:prstGeom prst="round2DiagRect">
            <a:avLst/>
          </a:prstGeom>
          <a:solidFill>
            <a:srgbClr val="C00000"/>
          </a:solidFill>
          <a:ln w="9525">
            <a:noFill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6" name="TextBox 33"/>
          <p:cNvSpPr>
            <a:spLocks noChangeArrowheads="1"/>
          </p:cNvSpPr>
          <p:nvPr/>
        </p:nvSpPr>
        <p:spPr bwMode="auto">
          <a:xfrm>
            <a:off x="6138423" y="2235033"/>
            <a:ext cx="1305084" cy="1305084"/>
          </a:xfrm>
          <a:prstGeom prst="round2DiagRect">
            <a:avLst/>
          </a:prstGeom>
          <a:solidFill>
            <a:srgbClr val="C00000"/>
          </a:solidFill>
          <a:ln w="9525">
            <a:noFill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33790" y="3943341"/>
            <a:ext cx="6065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感谢您使用我们的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模板，请在此输入您需要的文字内容，感谢您使用我们的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模板，请在此输入您需要的文字内容。感谢您使用我们的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模板，请在此输入您需要的文字内容，感谢您使用我们的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模板，请在此输入您需要的文字内容。</a:t>
            </a:r>
          </a:p>
        </p:txBody>
      </p:sp>
      <p:pic>
        <p:nvPicPr>
          <p:cNvPr id="8" name="图片 7" descr="51miz-E1102188-6877AC02 (1)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82130" y="601345"/>
            <a:ext cx="5958205" cy="3972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71" y="6433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jqzfid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宽屏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2022-03-11T07:05:35Z</dcterms:created>
  <dcterms:modified xsi:type="dcterms:W3CDTF">2023-01-10T11:53:16Z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FB56E06C70214F0392315CD10EB651E0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