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325" r:id="rId2"/>
    <p:sldId id="323" r:id="rId3"/>
    <p:sldId id="324" r:id="rId4"/>
    <p:sldId id="347" r:id="rId5"/>
    <p:sldId id="348" r:id="rId6"/>
    <p:sldId id="349" r:id="rId7"/>
    <p:sldId id="350" r:id="rId8"/>
    <p:sldId id="351" r:id="rId9"/>
    <p:sldId id="352" r:id="rId10"/>
    <p:sldId id="353" r:id="rId11"/>
    <p:sldId id="354" r:id="rId12"/>
    <p:sldId id="355" r:id="rId13"/>
    <p:sldId id="357" r:id="rId14"/>
    <p:sldId id="358" r:id="rId15"/>
    <p:sldId id="343" r:id="rId16"/>
  </p:sldIdLst>
  <p:sldSz cx="10801350" cy="6480175"/>
  <p:notesSz cx="6858000" cy="9144000"/>
  <p:embeddedFontLst>
    <p:embeddedFont>
      <p:font typeface="Calibri" panose="020F0502020204030204" pitchFamily="34" charset="0"/>
      <p:regular r:id="rId19"/>
      <p:bold r:id="rId20"/>
      <p:italic r:id="rId21"/>
      <p:boldItalic r:id="rId22"/>
    </p:embeddedFont>
    <p:embeddedFont>
      <p:font typeface="站酷文艺体" panose="02010600030101010101" charset="-122"/>
      <p:regular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36">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1E0E0"/>
    <a:srgbClr val="FF9817"/>
    <a:srgbClr val="A6A6A6"/>
    <a:srgbClr val="F79515"/>
    <a:srgbClr val="3CB19B"/>
    <a:srgbClr val="3CB1AA"/>
    <a:srgbClr val="61AB92"/>
    <a:srgbClr val="5E9891"/>
    <a:srgbClr val="5BB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8" y="324"/>
      </p:cViewPr>
      <p:guideLst>
        <p:guide orient="horz" pos="2036"/>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DEAA6A68-0EB0-4211-9BA1-8BC8BA962E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5F11AE35-1DF0-4D2A-AC3B-20EBDD1DB53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53F0C697-95C2-4A28-A2BD-284144B657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slideLayout" Target="../slideLayouts/slideLayout12.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6" Type="http://schemas.openxmlformats.org/officeDocument/2006/relationships/image" Target="../media/image6.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image" Target="../media/image7.png"/><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tags" Target="../tags/tag4.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tags" Target="../tags/tag10.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 name="图片 29" descr="c3a003a5279afdaf92a16de7e32fd6a4"/>
          <p:cNvPicPr>
            <a:picLocks noChangeAspect="1"/>
          </p:cNvPicPr>
          <p:nvPr/>
        </p:nvPicPr>
        <p:blipFill>
          <a:blip r:embed="rId3"/>
          <a:stretch>
            <a:fillRect/>
          </a:stretch>
        </p:blipFill>
        <p:spPr>
          <a:xfrm>
            <a:off x="-635" y="-3810"/>
            <a:ext cx="10806430" cy="6460490"/>
          </a:xfrm>
          <a:prstGeom prst="rect">
            <a:avLst/>
          </a:prstGeom>
        </p:spPr>
      </p:pic>
      <p:pic>
        <p:nvPicPr>
          <p:cNvPr id="9" name="图片 8" descr="形状 1"/>
          <p:cNvPicPr>
            <a:picLocks noChangeAspect="1"/>
          </p:cNvPicPr>
          <p:nvPr/>
        </p:nvPicPr>
        <p:blipFill>
          <a:blip r:embed="rId4"/>
          <a:stretch>
            <a:fillRect/>
          </a:stretch>
        </p:blipFill>
        <p:spPr>
          <a:xfrm>
            <a:off x="6626225" y="-8255"/>
            <a:ext cx="4179570" cy="6470015"/>
          </a:xfrm>
          <a:prstGeom prst="rect">
            <a:avLst/>
          </a:prstGeom>
        </p:spPr>
      </p:pic>
      <p:pic>
        <p:nvPicPr>
          <p:cNvPr id="11" name="图片 10" descr="形状 4"/>
          <p:cNvPicPr>
            <a:picLocks noChangeAspect="1"/>
          </p:cNvPicPr>
          <p:nvPr/>
        </p:nvPicPr>
        <p:blipFill>
          <a:blip r:embed="rId5"/>
          <a:stretch>
            <a:fillRect/>
          </a:stretch>
        </p:blipFill>
        <p:spPr>
          <a:xfrm>
            <a:off x="8357235" y="635"/>
            <a:ext cx="2433955" cy="6477000"/>
          </a:xfrm>
          <a:prstGeom prst="rect">
            <a:avLst/>
          </a:prstGeom>
        </p:spPr>
      </p:pic>
      <p:pic>
        <p:nvPicPr>
          <p:cNvPr id="12" name="图片 11" descr="形状 2"/>
          <p:cNvPicPr>
            <a:picLocks noChangeAspect="1"/>
          </p:cNvPicPr>
          <p:nvPr/>
        </p:nvPicPr>
        <p:blipFill>
          <a:blip r:embed="rId6"/>
          <a:stretch>
            <a:fillRect/>
          </a:stretch>
        </p:blipFill>
        <p:spPr>
          <a:xfrm>
            <a:off x="-635" y="635"/>
            <a:ext cx="1402715" cy="1779270"/>
          </a:xfrm>
          <a:prstGeom prst="rect">
            <a:avLst/>
          </a:prstGeom>
        </p:spPr>
      </p:pic>
      <p:pic>
        <p:nvPicPr>
          <p:cNvPr id="13" name="图片 12" descr="圆角矩形 1 拷贝"/>
          <p:cNvPicPr>
            <a:picLocks noChangeAspect="1"/>
          </p:cNvPicPr>
          <p:nvPr/>
        </p:nvPicPr>
        <p:blipFill>
          <a:blip r:embed="rId7"/>
          <a:stretch>
            <a:fillRect/>
          </a:stretch>
        </p:blipFill>
        <p:spPr>
          <a:xfrm>
            <a:off x="-635" y="1411605"/>
            <a:ext cx="629920" cy="760730"/>
          </a:xfrm>
          <a:prstGeom prst="rect">
            <a:avLst/>
          </a:prstGeom>
        </p:spPr>
      </p:pic>
      <p:sp>
        <p:nvSpPr>
          <p:cNvPr id="31" name="矩形 30"/>
          <p:cNvSpPr/>
          <p:nvPr/>
        </p:nvSpPr>
        <p:spPr>
          <a:xfrm>
            <a:off x="3816985" y="3046730"/>
            <a:ext cx="2663825" cy="360045"/>
          </a:xfrm>
          <a:prstGeom prst="rect">
            <a:avLst/>
          </a:prstGeom>
          <a:solidFill>
            <a:schemeClr val="tx1">
              <a:lumMod val="75000"/>
              <a:lumOff val="2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34" name="组合 33"/>
          <p:cNvGrpSpPr/>
          <p:nvPr/>
        </p:nvGrpSpPr>
        <p:grpSpPr>
          <a:xfrm>
            <a:off x="913765" y="1572895"/>
            <a:ext cx="6431280" cy="2536190"/>
            <a:chOff x="1439" y="2477"/>
            <a:chExt cx="10128" cy="3994"/>
          </a:xfrm>
        </p:grpSpPr>
        <p:sp>
          <p:nvSpPr>
            <p:cNvPr id="27" name="文本框 26"/>
            <p:cNvSpPr txBox="1"/>
            <p:nvPr/>
          </p:nvSpPr>
          <p:spPr>
            <a:xfrm>
              <a:off x="1549" y="5891"/>
              <a:ext cx="7026" cy="580"/>
            </a:xfrm>
            <a:prstGeom prst="rect">
              <a:avLst/>
            </a:prstGeom>
            <a:noFill/>
          </p:spPr>
          <p:txBody>
            <a:bodyPr wrap="square" rtlCol="0">
              <a:spAutoFit/>
            </a:bodyPr>
            <a:lstStyle/>
            <a:p>
              <a:r>
                <a:rPr lang="zh-CN" altLang="en-US" smtClean="0">
                  <a:solidFill>
                    <a:schemeClr val="tx1">
                      <a:lumMod val="75000"/>
                      <a:lumOff val="25000"/>
                    </a:schemeClr>
                  </a:solidFill>
                  <a:latin typeface="站酷文艺体" panose="02000603000000000000" charset="-122"/>
                  <a:ea typeface="站酷文艺体" panose="02000603000000000000" charset="-122"/>
                  <a:cs typeface="站酷文艺体" panose="02000603000000000000" charset="-122"/>
                </a:rPr>
                <a:t>汇报人：</a:t>
              </a:r>
              <a:r>
                <a:rPr lang="en-US" altLang="zh-CN" smtClean="0">
                  <a:solidFill>
                    <a:schemeClr val="tx1">
                      <a:lumMod val="75000"/>
                      <a:lumOff val="25000"/>
                    </a:schemeClr>
                  </a:solidFill>
                  <a:latin typeface="站酷文艺体" panose="02000603000000000000" charset="-122"/>
                  <a:ea typeface="站酷文艺体" panose="02000603000000000000" charset="-122"/>
                  <a:cs typeface="站酷文艺体" panose="02000603000000000000" charset="-122"/>
                </a:rPr>
                <a:t>PPT818      </a:t>
              </a:r>
              <a:r>
                <a:rPr lang="zh-CN" altLang="en-US" smtClean="0">
                  <a:solidFill>
                    <a:schemeClr val="tx1">
                      <a:lumMod val="75000"/>
                      <a:lumOff val="25000"/>
                    </a:schemeClr>
                  </a:solidFill>
                  <a:latin typeface="站酷文艺体" panose="02000603000000000000" charset="-122"/>
                  <a:ea typeface="站酷文艺体" panose="02000603000000000000" charset="-122"/>
                  <a:cs typeface="站酷文艺体" panose="02000603000000000000" charset="-122"/>
                </a:rPr>
                <a:t>部门：设计部</a:t>
              </a:r>
              <a:endParaRPr lang="zh-CN" altLang="en-US">
                <a:solidFill>
                  <a:schemeClr val="tx1">
                    <a:lumMod val="75000"/>
                    <a:lumOff val="25000"/>
                  </a:schemeClr>
                </a:solidFill>
                <a:latin typeface="站酷文艺体" panose="02000603000000000000" charset="-122"/>
                <a:ea typeface="站酷文艺体" panose="02000603000000000000" charset="-122"/>
                <a:cs typeface="站酷文艺体" panose="02000603000000000000" charset="-122"/>
              </a:endParaRPr>
            </a:p>
          </p:txBody>
        </p:sp>
        <p:grpSp>
          <p:nvGrpSpPr>
            <p:cNvPr id="33" name="组合 32"/>
            <p:cNvGrpSpPr/>
            <p:nvPr/>
          </p:nvGrpSpPr>
          <p:grpSpPr>
            <a:xfrm>
              <a:off x="1439" y="2477"/>
              <a:ext cx="10128" cy="2908"/>
              <a:chOff x="1439" y="2477"/>
              <a:chExt cx="10128" cy="2908"/>
            </a:xfrm>
          </p:grpSpPr>
          <p:sp>
            <p:nvSpPr>
              <p:cNvPr id="19" name="文本框 18"/>
              <p:cNvSpPr txBox="1"/>
              <p:nvPr/>
            </p:nvSpPr>
            <p:spPr>
              <a:xfrm>
                <a:off x="1439" y="2477"/>
                <a:ext cx="2498" cy="1113"/>
              </a:xfrm>
              <a:prstGeom prst="rect">
                <a:avLst/>
              </a:prstGeom>
              <a:noFill/>
            </p:spPr>
            <p:txBody>
              <a:bodyPr wrap="square" rtlCol="0">
                <a:spAutoFit/>
              </a:bodyPr>
              <a:lstStyle/>
              <a:p>
                <a:r>
                  <a:rPr lang="en-US" altLang="zh-CN" sz="4000">
                    <a:solidFill>
                      <a:schemeClr val="tx1">
                        <a:lumMod val="75000"/>
                        <a:lumOff val="25000"/>
                      </a:schemeClr>
                    </a:solidFill>
                    <a:latin typeface="站酷文艺体" panose="02000603000000000000" charset="-122"/>
                    <a:ea typeface="站酷文艺体" panose="02000603000000000000" charset="-122"/>
                    <a:cs typeface="思源黑体 CN Normal" panose="020B0400000000000000" charset="-122"/>
                  </a:rPr>
                  <a:t>20XX</a:t>
                </a:r>
              </a:p>
            </p:txBody>
          </p:sp>
          <p:cxnSp>
            <p:nvCxnSpPr>
              <p:cNvPr id="21" name="直接连接符 20"/>
              <p:cNvCxnSpPr/>
              <p:nvPr/>
            </p:nvCxnSpPr>
            <p:spPr>
              <a:xfrm flipH="1">
                <a:off x="3937" y="2623"/>
                <a:ext cx="360" cy="858"/>
              </a:xfrm>
              <a:prstGeom prst="line">
                <a:avLst/>
              </a:prstGeom>
              <a:ln w="28575">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sp>
            <p:nvSpPr>
              <p:cNvPr id="18" name="文本框 17"/>
              <p:cNvSpPr txBox="1"/>
              <p:nvPr/>
            </p:nvSpPr>
            <p:spPr>
              <a:xfrm>
                <a:off x="1439" y="3933"/>
                <a:ext cx="10128" cy="1452"/>
              </a:xfrm>
              <a:prstGeom prst="rect">
                <a:avLst/>
              </a:prstGeom>
              <a:noFill/>
            </p:spPr>
            <p:txBody>
              <a:bodyPr wrap="square" rtlCol="0">
                <a:spAutoFit/>
              </a:bodyPr>
              <a:lstStyle/>
              <a:p>
                <a:r>
                  <a:rPr lang="zh-CN" altLang="en-US" sz="5400">
                    <a:solidFill>
                      <a:schemeClr val="tx1">
                        <a:lumMod val="75000"/>
                        <a:lumOff val="25000"/>
                      </a:schemeClr>
                    </a:solidFill>
                    <a:latin typeface="站酷文艺体" panose="02000603000000000000" charset="-122"/>
                    <a:ea typeface="站酷文艺体" panose="02000603000000000000" charset="-122"/>
                    <a:cs typeface="思源黑体 CN Normal" panose="020B0400000000000000" charset="-122"/>
                  </a:rPr>
                  <a:t>个人简历</a:t>
                </a:r>
                <a:r>
                  <a:rPr lang="en-US" altLang="zh-CN" sz="5400">
                    <a:solidFill>
                      <a:schemeClr val="tx1">
                        <a:lumMod val="75000"/>
                        <a:lumOff val="25000"/>
                      </a:schemeClr>
                    </a:solidFill>
                    <a:latin typeface="站酷文艺体" panose="02000603000000000000" charset="-122"/>
                    <a:ea typeface="站酷文艺体" panose="02000603000000000000" charset="-122"/>
                    <a:cs typeface="思源黑体 CN Normal" panose="020B0400000000000000" charset="-122"/>
                  </a:rPr>
                  <a:t>PPT</a:t>
                </a:r>
                <a:r>
                  <a:rPr lang="zh-CN" altLang="en-US" sz="5400">
                    <a:solidFill>
                      <a:schemeClr val="tx1">
                        <a:lumMod val="75000"/>
                        <a:lumOff val="25000"/>
                      </a:schemeClr>
                    </a:solidFill>
                    <a:latin typeface="站酷文艺体" panose="02000603000000000000" charset="-122"/>
                    <a:ea typeface="站酷文艺体" panose="02000603000000000000" charset="-122"/>
                    <a:cs typeface="思源黑体 CN Normal" panose="020B0400000000000000" charset="-122"/>
                  </a:rPr>
                  <a:t>模板</a:t>
                </a:r>
              </a:p>
            </p:txBody>
          </p:sp>
        </p:grpSp>
      </p:grpSp>
      <p:sp>
        <p:nvSpPr>
          <p:cNvPr id="32" name="等腰三角形 31"/>
          <p:cNvSpPr/>
          <p:nvPr/>
        </p:nvSpPr>
        <p:spPr>
          <a:xfrm>
            <a:off x="-635" y="442023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2"/>
          <a:stretch>
            <a:fillRect/>
          </a:stretch>
        </p:blipFill>
        <p:spPr>
          <a:xfrm>
            <a:off x="-2540" y="9525"/>
            <a:ext cx="10806430" cy="6460490"/>
          </a:xfrm>
          <a:prstGeom prst="rect">
            <a:avLst/>
          </a:prstGeom>
        </p:spPr>
      </p:pic>
      <p:pic>
        <p:nvPicPr>
          <p:cNvPr id="3" name="图片 2" descr="形状 2 拷贝 3"/>
          <p:cNvPicPr>
            <a:picLocks noChangeAspect="1"/>
          </p:cNvPicPr>
          <p:nvPr/>
        </p:nvPicPr>
        <p:blipFill>
          <a:blip r:embed="rId3"/>
          <a:stretch>
            <a:fillRect/>
          </a:stretch>
        </p:blipFill>
        <p:spPr>
          <a:xfrm>
            <a:off x="9349740" y="9525"/>
            <a:ext cx="1454150" cy="1813560"/>
          </a:xfrm>
          <a:prstGeom prst="rect">
            <a:avLst/>
          </a:prstGeom>
        </p:spPr>
      </p:pic>
      <p:pic>
        <p:nvPicPr>
          <p:cNvPr id="13" name="图片 12" descr="圆角矩形 1 拷贝"/>
          <p:cNvPicPr>
            <a:picLocks noChangeAspect="1"/>
          </p:cNvPicPr>
          <p:nvPr/>
        </p:nvPicPr>
        <p:blipFill>
          <a:blip r:embed="rId4"/>
          <a:stretch>
            <a:fillRect/>
          </a:stretch>
        </p:blipFill>
        <p:spPr>
          <a:xfrm flipH="1">
            <a:off x="10173970" y="1481455"/>
            <a:ext cx="629920" cy="760730"/>
          </a:xfrm>
          <a:prstGeom prst="rect">
            <a:avLst/>
          </a:prstGeom>
        </p:spPr>
      </p:pic>
      <p:grpSp>
        <p:nvGrpSpPr>
          <p:cNvPr id="59" name="Group 58"/>
          <p:cNvGrpSpPr/>
          <p:nvPr/>
        </p:nvGrpSpPr>
        <p:grpSpPr>
          <a:xfrm>
            <a:off x="867002" y="1390566"/>
            <a:ext cx="4374190" cy="663736"/>
            <a:chOff x="643467" y="1947984"/>
            <a:chExt cx="4045562" cy="629355"/>
          </a:xfrm>
        </p:grpSpPr>
        <p:sp>
          <p:nvSpPr>
            <p:cNvPr id="31" name="Right Arrow 30"/>
            <p:cNvSpPr/>
            <p:nvPr/>
          </p:nvSpPr>
          <p:spPr>
            <a:xfrm>
              <a:off x="1003098" y="1947984"/>
              <a:ext cx="3685931" cy="629355"/>
            </a:xfrm>
            <a:prstGeom prst="rightArrow">
              <a:avLst>
                <a:gd name="adj1" fmla="val 54891"/>
                <a:gd name="adj2" fmla="val 58152"/>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36" name="Flowchart: Manual Operation 35"/>
            <p:cNvSpPr/>
            <p:nvPr/>
          </p:nvSpPr>
          <p:spPr>
            <a:xfrm rot="10800000">
              <a:off x="643467" y="2089868"/>
              <a:ext cx="1123849" cy="345114"/>
            </a:xfrm>
            <a:prstGeom prst="flowChartManualOperation">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60" name="Group 59"/>
          <p:cNvGrpSpPr/>
          <p:nvPr/>
        </p:nvGrpSpPr>
        <p:grpSpPr>
          <a:xfrm>
            <a:off x="1341101" y="2269569"/>
            <a:ext cx="3618822" cy="663737"/>
            <a:chOff x="1093007" y="2577339"/>
            <a:chExt cx="3431368" cy="629356"/>
          </a:xfrm>
        </p:grpSpPr>
        <p:sp>
          <p:nvSpPr>
            <p:cNvPr id="43" name="Right Arrow 42"/>
            <p:cNvSpPr/>
            <p:nvPr/>
          </p:nvSpPr>
          <p:spPr>
            <a:xfrm>
              <a:off x="1452637" y="2577339"/>
              <a:ext cx="3071738" cy="629356"/>
            </a:xfrm>
            <a:prstGeom prst="rightArrow">
              <a:avLst>
                <a:gd name="adj1" fmla="val 54891"/>
                <a:gd name="adj2" fmla="val 58152"/>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44" name="Flowchart: Manual Operation 43"/>
            <p:cNvSpPr/>
            <p:nvPr/>
          </p:nvSpPr>
          <p:spPr>
            <a:xfrm rot="10800000">
              <a:off x="1093007" y="2719223"/>
              <a:ext cx="1123849" cy="345115"/>
            </a:xfrm>
            <a:prstGeom prst="flowChartManualOperation">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48" name="Group 47"/>
          <p:cNvGrpSpPr/>
          <p:nvPr/>
        </p:nvGrpSpPr>
        <p:grpSpPr>
          <a:xfrm>
            <a:off x="1815197" y="3136550"/>
            <a:ext cx="2883546" cy="663737"/>
            <a:chOff x="-982317" y="1123950"/>
            <a:chExt cx="3986335" cy="1066800"/>
          </a:xfrm>
        </p:grpSpPr>
        <p:sp>
          <p:nvSpPr>
            <p:cNvPr id="49" name="Right Arrow 48"/>
            <p:cNvSpPr/>
            <p:nvPr/>
          </p:nvSpPr>
          <p:spPr>
            <a:xfrm>
              <a:off x="-372717" y="1123950"/>
              <a:ext cx="3376735" cy="1066800"/>
            </a:xfrm>
            <a:prstGeom prst="rightArrow">
              <a:avLst>
                <a:gd name="adj1" fmla="val 54891"/>
                <a:gd name="adj2" fmla="val 58152"/>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50" name="Flowchart: Manual Operation 49"/>
            <p:cNvSpPr/>
            <p:nvPr/>
          </p:nvSpPr>
          <p:spPr>
            <a:xfrm rot="10800000">
              <a:off x="-982317" y="1364453"/>
              <a:ext cx="1905000" cy="584993"/>
            </a:xfrm>
            <a:prstGeom prst="flowChartManualOperation">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53" name="Group 52"/>
          <p:cNvGrpSpPr/>
          <p:nvPr/>
        </p:nvGrpSpPr>
        <p:grpSpPr>
          <a:xfrm>
            <a:off x="2301297" y="4078208"/>
            <a:ext cx="2173084" cy="663737"/>
            <a:chOff x="304800" y="1123950"/>
            <a:chExt cx="3492723" cy="1066800"/>
          </a:xfrm>
          <a:solidFill>
            <a:srgbClr val="404040"/>
          </a:solidFill>
        </p:grpSpPr>
        <p:sp>
          <p:nvSpPr>
            <p:cNvPr id="54" name="Right Arrow 53"/>
            <p:cNvSpPr/>
            <p:nvPr/>
          </p:nvSpPr>
          <p:spPr>
            <a:xfrm>
              <a:off x="1143000" y="1123950"/>
              <a:ext cx="2654523" cy="1066800"/>
            </a:xfrm>
            <a:prstGeom prst="rightArrow">
              <a:avLst>
                <a:gd name="adj1" fmla="val 54891"/>
                <a:gd name="adj2" fmla="val 58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55" name="Flowchart: Manual Operation 54"/>
            <p:cNvSpPr/>
            <p:nvPr/>
          </p:nvSpPr>
          <p:spPr>
            <a:xfrm rot="10800000">
              <a:off x="304800" y="1364453"/>
              <a:ext cx="1905000" cy="584993"/>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
        <p:nvSpPr>
          <p:cNvPr id="61" name="Text Placeholder 3"/>
          <p:cNvSpPr txBox="1"/>
          <p:nvPr/>
        </p:nvSpPr>
        <p:spPr>
          <a:xfrm>
            <a:off x="4634058" y="1576371"/>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01</a:t>
            </a:r>
          </a:p>
        </p:txBody>
      </p:sp>
      <p:sp>
        <p:nvSpPr>
          <p:cNvPr id="62" name="Text Placeholder 3"/>
          <p:cNvSpPr txBox="1"/>
          <p:nvPr/>
        </p:nvSpPr>
        <p:spPr>
          <a:xfrm>
            <a:off x="4342744" y="2451189"/>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02</a:t>
            </a:r>
          </a:p>
        </p:txBody>
      </p:sp>
      <p:sp>
        <p:nvSpPr>
          <p:cNvPr id="63" name="Text Placeholder 3"/>
          <p:cNvSpPr txBox="1"/>
          <p:nvPr/>
        </p:nvSpPr>
        <p:spPr>
          <a:xfrm>
            <a:off x="3984167" y="3321933"/>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03</a:t>
            </a:r>
          </a:p>
        </p:txBody>
      </p:sp>
      <p:sp>
        <p:nvSpPr>
          <p:cNvPr id="64" name="Text Placeholder 3"/>
          <p:cNvSpPr txBox="1"/>
          <p:nvPr/>
        </p:nvSpPr>
        <p:spPr>
          <a:xfrm>
            <a:off x="3861876" y="4258553"/>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04</a:t>
            </a:r>
          </a:p>
        </p:txBody>
      </p:sp>
      <p:grpSp>
        <p:nvGrpSpPr>
          <p:cNvPr id="85" name="Group 68"/>
          <p:cNvGrpSpPr>
            <a:grpSpLocks noChangeAspect="1"/>
          </p:cNvGrpSpPr>
          <p:nvPr/>
        </p:nvGrpSpPr>
        <p:grpSpPr>
          <a:xfrm>
            <a:off x="8743119" y="2488210"/>
            <a:ext cx="528751" cy="513609"/>
            <a:chOff x="6595471" y="2476529"/>
            <a:chExt cx="723797" cy="703077"/>
          </a:xfrm>
        </p:grpSpPr>
        <p:sp>
          <p:nvSpPr>
            <p:cNvPr id="86" name="Oval 85"/>
            <p:cNvSpPr/>
            <p:nvPr/>
          </p:nvSpPr>
          <p:spPr>
            <a:xfrm>
              <a:off x="6595471" y="2476529"/>
              <a:ext cx="723797" cy="7030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3">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88" name="Freeform 245"/>
            <p:cNvSpPr/>
            <p:nvPr/>
          </p:nvSpPr>
          <p:spPr bwMode="auto">
            <a:xfrm>
              <a:off x="6791563" y="2662261"/>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89" name="Group 69"/>
          <p:cNvGrpSpPr>
            <a:grpSpLocks noChangeAspect="1"/>
          </p:cNvGrpSpPr>
          <p:nvPr/>
        </p:nvGrpSpPr>
        <p:grpSpPr>
          <a:xfrm>
            <a:off x="8743119" y="4261141"/>
            <a:ext cx="528751" cy="513609"/>
            <a:chOff x="6595471" y="3484651"/>
            <a:chExt cx="723797" cy="703077"/>
          </a:xfrm>
        </p:grpSpPr>
        <p:sp>
          <p:nvSpPr>
            <p:cNvPr id="91" name="Oval 90"/>
            <p:cNvSpPr/>
            <p:nvPr/>
          </p:nvSpPr>
          <p:spPr>
            <a:xfrm>
              <a:off x="6595471" y="3484651"/>
              <a:ext cx="723797" cy="7030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375" dirty="0">
                <a:solidFill>
                  <a:schemeClr val="accent5">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92" name="Freeform 91"/>
            <p:cNvSpPr>
              <a:spLocks noEditPoints="1"/>
            </p:cNvSpPr>
            <p:nvPr/>
          </p:nvSpPr>
          <p:spPr bwMode="auto">
            <a:xfrm>
              <a:off x="6809049" y="3619502"/>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111" name="Group 67"/>
          <p:cNvGrpSpPr>
            <a:grpSpLocks noChangeAspect="1"/>
          </p:cNvGrpSpPr>
          <p:nvPr/>
        </p:nvGrpSpPr>
        <p:grpSpPr>
          <a:xfrm>
            <a:off x="8743119" y="1529990"/>
            <a:ext cx="528751" cy="513609"/>
            <a:chOff x="8049780" y="1468406"/>
            <a:chExt cx="723797" cy="703077"/>
          </a:xfrm>
        </p:grpSpPr>
        <p:sp>
          <p:nvSpPr>
            <p:cNvPr id="112" name="Oval 111"/>
            <p:cNvSpPr/>
            <p:nvPr/>
          </p:nvSpPr>
          <p:spPr>
            <a:xfrm>
              <a:off x="8049780" y="1468406"/>
              <a:ext cx="723797" cy="703077"/>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530" b="1" dirty="0">
                <a:solidFill>
                  <a:schemeClr val="accent2">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113" name="Freeform 217"/>
            <p:cNvSpPr>
              <a:spLocks noEditPoints="1"/>
            </p:cNvSpPr>
            <p:nvPr/>
          </p:nvSpPr>
          <p:spPr bwMode="auto">
            <a:xfrm>
              <a:off x="8222238" y="1677864"/>
              <a:ext cx="378880" cy="28416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117" name="Group 75"/>
          <p:cNvGrpSpPr>
            <a:grpSpLocks noChangeAspect="1"/>
          </p:cNvGrpSpPr>
          <p:nvPr/>
        </p:nvGrpSpPr>
        <p:grpSpPr>
          <a:xfrm>
            <a:off x="8743119" y="3388010"/>
            <a:ext cx="528751" cy="513609"/>
            <a:chOff x="8049780" y="2476530"/>
            <a:chExt cx="723797" cy="703077"/>
          </a:xfrm>
        </p:grpSpPr>
        <p:sp>
          <p:nvSpPr>
            <p:cNvPr id="118" name="Oval 117"/>
            <p:cNvSpPr/>
            <p:nvPr/>
          </p:nvSpPr>
          <p:spPr>
            <a:xfrm>
              <a:off x="8049780" y="2476530"/>
              <a:ext cx="723797" cy="703077"/>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4">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119" name="Freeform 56"/>
            <p:cNvSpPr>
              <a:spLocks noEditPoints="1"/>
            </p:cNvSpPr>
            <p:nvPr/>
          </p:nvSpPr>
          <p:spPr bwMode="auto">
            <a:xfrm>
              <a:off x="8238857" y="2655247"/>
              <a:ext cx="345642" cy="34564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17" name="组合 16"/>
          <p:cNvGrpSpPr/>
          <p:nvPr/>
        </p:nvGrpSpPr>
        <p:grpSpPr>
          <a:xfrm>
            <a:off x="6162040" y="1473835"/>
            <a:ext cx="2421890" cy="727075"/>
            <a:chOff x="9529" y="2886"/>
            <a:chExt cx="3814" cy="1145"/>
          </a:xfrm>
        </p:grpSpPr>
        <p:sp>
          <p:nvSpPr>
            <p:cNvPr id="2" name="矩形 1"/>
            <p:cNvSpPr/>
            <p:nvPr/>
          </p:nvSpPr>
          <p:spPr>
            <a:xfrm>
              <a:off x="11043" y="2886"/>
              <a:ext cx="2301" cy="493"/>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37" name="矩形 36"/>
            <p:cNvSpPr/>
            <p:nvPr/>
          </p:nvSpPr>
          <p:spPr>
            <a:xfrm>
              <a:off x="9529" y="3441"/>
              <a:ext cx="3758" cy="590"/>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grpSp>
      <p:grpSp>
        <p:nvGrpSpPr>
          <p:cNvPr id="15" name="组合 14"/>
          <p:cNvGrpSpPr/>
          <p:nvPr/>
        </p:nvGrpSpPr>
        <p:grpSpPr>
          <a:xfrm>
            <a:off x="6162040" y="2358390"/>
            <a:ext cx="2421890" cy="727075"/>
            <a:chOff x="9757" y="4217"/>
            <a:chExt cx="3814" cy="1145"/>
          </a:xfrm>
        </p:grpSpPr>
        <p:sp>
          <p:nvSpPr>
            <p:cNvPr id="4" name="矩形 3"/>
            <p:cNvSpPr/>
            <p:nvPr/>
          </p:nvSpPr>
          <p:spPr>
            <a:xfrm>
              <a:off x="11271" y="4217"/>
              <a:ext cx="2301" cy="493"/>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5" name="矩形 4"/>
            <p:cNvSpPr/>
            <p:nvPr/>
          </p:nvSpPr>
          <p:spPr>
            <a:xfrm>
              <a:off x="9757" y="4772"/>
              <a:ext cx="3758" cy="590"/>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grpSp>
      <p:grpSp>
        <p:nvGrpSpPr>
          <p:cNvPr id="14" name="组合 13"/>
          <p:cNvGrpSpPr/>
          <p:nvPr/>
        </p:nvGrpSpPr>
        <p:grpSpPr>
          <a:xfrm>
            <a:off x="6162040" y="3242945"/>
            <a:ext cx="2421890" cy="727075"/>
            <a:chOff x="9814" y="5565"/>
            <a:chExt cx="3814" cy="1145"/>
          </a:xfrm>
        </p:grpSpPr>
        <p:sp>
          <p:nvSpPr>
            <p:cNvPr id="8" name="矩形 7"/>
            <p:cNvSpPr/>
            <p:nvPr/>
          </p:nvSpPr>
          <p:spPr>
            <a:xfrm>
              <a:off x="11328" y="5565"/>
              <a:ext cx="2301" cy="493"/>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9" name="矩形 8"/>
            <p:cNvSpPr/>
            <p:nvPr/>
          </p:nvSpPr>
          <p:spPr>
            <a:xfrm>
              <a:off x="9814" y="6120"/>
              <a:ext cx="3758" cy="590"/>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grpSp>
      <p:grpSp>
        <p:nvGrpSpPr>
          <p:cNvPr id="12" name="组合 11"/>
          <p:cNvGrpSpPr/>
          <p:nvPr/>
        </p:nvGrpSpPr>
        <p:grpSpPr>
          <a:xfrm>
            <a:off x="6162040" y="4127500"/>
            <a:ext cx="2421890" cy="727075"/>
            <a:chOff x="9814" y="7064"/>
            <a:chExt cx="3814" cy="1145"/>
          </a:xfrm>
        </p:grpSpPr>
        <p:sp>
          <p:nvSpPr>
            <p:cNvPr id="10" name="矩形 9"/>
            <p:cNvSpPr/>
            <p:nvPr/>
          </p:nvSpPr>
          <p:spPr>
            <a:xfrm>
              <a:off x="11328" y="7064"/>
              <a:ext cx="2301" cy="493"/>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11" name="矩形 10"/>
            <p:cNvSpPr/>
            <p:nvPr/>
          </p:nvSpPr>
          <p:spPr>
            <a:xfrm>
              <a:off x="9814" y="7619"/>
              <a:ext cx="3758" cy="590"/>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left)">
                                      <p:cBhvr>
                                        <p:cTn id="32" dur="500"/>
                                        <p:tgtEl>
                                          <p:spTgt spid="59"/>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p:cTn id="36" dur="500" fill="hold"/>
                                        <p:tgtEl>
                                          <p:spTgt spid="61"/>
                                        </p:tgtEl>
                                        <p:attrNameLst>
                                          <p:attrName>ppt_w</p:attrName>
                                        </p:attrNameLst>
                                      </p:cBhvr>
                                      <p:tavLst>
                                        <p:tav tm="0">
                                          <p:val>
                                            <p:fltVal val="0"/>
                                          </p:val>
                                        </p:tav>
                                        <p:tav tm="100000">
                                          <p:val>
                                            <p:strVal val="#ppt_w"/>
                                          </p:val>
                                        </p:tav>
                                      </p:tavLst>
                                    </p:anim>
                                    <p:anim calcmode="lin" valueType="num">
                                      <p:cBhvr>
                                        <p:cTn id="37" dur="500" fill="hold"/>
                                        <p:tgtEl>
                                          <p:spTgt spid="61"/>
                                        </p:tgtEl>
                                        <p:attrNameLst>
                                          <p:attrName>ppt_h</p:attrName>
                                        </p:attrNameLst>
                                      </p:cBhvr>
                                      <p:tavLst>
                                        <p:tav tm="0">
                                          <p:val>
                                            <p:fltVal val="0"/>
                                          </p:val>
                                        </p:tav>
                                        <p:tav tm="100000">
                                          <p:val>
                                            <p:strVal val="#ppt_h"/>
                                          </p:val>
                                        </p:tav>
                                      </p:tavLst>
                                    </p:anim>
                                    <p:animEffect transition="in" filter="fade">
                                      <p:cBhvr>
                                        <p:cTn id="38" dur="500"/>
                                        <p:tgtEl>
                                          <p:spTgt spid="61"/>
                                        </p:tgtEl>
                                      </p:cBhvr>
                                    </p:animEffect>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111"/>
                                        </p:tgtEl>
                                        <p:attrNameLst>
                                          <p:attrName>style.visibility</p:attrName>
                                        </p:attrNameLst>
                                      </p:cBhvr>
                                      <p:to>
                                        <p:strVal val="visible"/>
                                      </p:to>
                                    </p:set>
                                    <p:anim calcmode="lin" valueType="num">
                                      <p:cBhvr>
                                        <p:cTn id="42" dur="500" fill="hold"/>
                                        <p:tgtEl>
                                          <p:spTgt spid="111"/>
                                        </p:tgtEl>
                                        <p:attrNameLst>
                                          <p:attrName>ppt_w</p:attrName>
                                        </p:attrNameLst>
                                      </p:cBhvr>
                                      <p:tavLst>
                                        <p:tav tm="0">
                                          <p:val>
                                            <p:fltVal val="0"/>
                                          </p:val>
                                        </p:tav>
                                        <p:tav tm="100000">
                                          <p:val>
                                            <p:strVal val="#ppt_w"/>
                                          </p:val>
                                        </p:tav>
                                      </p:tavLst>
                                    </p:anim>
                                    <p:anim calcmode="lin" valueType="num">
                                      <p:cBhvr>
                                        <p:cTn id="43" dur="500" fill="hold"/>
                                        <p:tgtEl>
                                          <p:spTgt spid="111"/>
                                        </p:tgtEl>
                                        <p:attrNameLst>
                                          <p:attrName>ppt_h</p:attrName>
                                        </p:attrNameLst>
                                      </p:cBhvr>
                                      <p:tavLst>
                                        <p:tav tm="0">
                                          <p:val>
                                            <p:fltVal val="0"/>
                                          </p:val>
                                        </p:tav>
                                        <p:tav tm="100000">
                                          <p:val>
                                            <p:strVal val="#ppt_h"/>
                                          </p:val>
                                        </p:tav>
                                      </p:tavLst>
                                    </p:anim>
                                    <p:animEffect transition="in" filter="fade">
                                      <p:cBhvr>
                                        <p:cTn id="44" dur="500"/>
                                        <p:tgtEl>
                                          <p:spTgt spid="111"/>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left)">
                                      <p:cBhvr>
                                        <p:cTn id="48" dur="500"/>
                                        <p:tgtEl>
                                          <p:spTgt spid="60"/>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3500"/>
                            </p:stCondLst>
                            <p:childTnLst>
                              <p:par>
                                <p:cTn id="56" presetID="53" presetClass="entr" presetSubtype="16" fill="hold" nodeType="afterEffect">
                                  <p:stCondLst>
                                    <p:cond delay="0"/>
                                  </p:stCondLst>
                                  <p:childTnLst>
                                    <p:set>
                                      <p:cBhvr>
                                        <p:cTn id="57" dur="1" fill="hold">
                                          <p:stCondLst>
                                            <p:cond delay="0"/>
                                          </p:stCondLst>
                                        </p:cTn>
                                        <p:tgtEl>
                                          <p:spTgt spid="85"/>
                                        </p:tgtEl>
                                        <p:attrNameLst>
                                          <p:attrName>style.visibility</p:attrName>
                                        </p:attrNameLst>
                                      </p:cBhvr>
                                      <p:to>
                                        <p:strVal val="visible"/>
                                      </p:to>
                                    </p:set>
                                    <p:anim calcmode="lin" valueType="num">
                                      <p:cBhvr>
                                        <p:cTn id="58" dur="500" fill="hold"/>
                                        <p:tgtEl>
                                          <p:spTgt spid="85"/>
                                        </p:tgtEl>
                                        <p:attrNameLst>
                                          <p:attrName>ppt_w</p:attrName>
                                        </p:attrNameLst>
                                      </p:cBhvr>
                                      <p:tavLst>
                                        <p:tav tm="0">
                                          <p:val>
                                            <p:fltVal val="0"/>
                                          </p:val>
                                        </p:tav>
                                        <p:tav tm="100000">
                                          <p:val>
                                            <p:strVal val="#ppt_w"/>
                                          </p:val>
                                        </p:tav>
                                      </p:tavLst>
                                    </p:anim>
                                    <p:anim calcmode="lin" valueType="num">
                                      <p:cBhvr>
                                        <p:cTn id="59" dur="500" fill="hold"/>
                                        <p:tgtEl>
                                          <p:spTgt spid="85"/>
                                        </p:tgtEl>
                                        <p:attrNameLst>
                                          <p:attrName>ppt_h</p:attrName>
                                        </p:attrNameLst>
                                      </p:cBhvr>
                                      <p:tavLst>
                                        <p:tav tm="0">
                                          <p:val>
                                            <p:fltVal val="0"/>
                                          </p:val>
                                        </p:tav>
                                        <p:tav tm="100000">
                                          <p:val>
                                            <p:strVal val="#ppt_h"/>
                                          </p:val>
                                        </p:tav>
                                      </p:tavLst>
                                    </p:anim>
                                    <p:animEffect transition="in" filter="fade">
                                      <p:cBhvr>
                                        <p:cTn id="60" dur="500"/>
                                        <p:tgtEl>
                                          <p:spTgt spid="85"/>
                                        </p:tgtEl>
                                      </p:cBhvr>
                                    </p:animEffect>
                                  </p:childTnLst>
                                </p:cTn>
                              </p:par>
                            </p:childTnLst>
                          </p:cTn>
                        </p:par>
                        <p:par>
                          <p:cTn id="61" fill="hold">
                            <p:stCondLst>
                              <p:cond delay="4000"/>
                            </p:stCondLst>
                            <p:childTnLst>
                              <p:par>
                                <p:cTn id="62" presetID="22" presetClass="entr" presetSubtype="8"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p:cTn id="68" dur="500" fill="hold"/>
                                        <p:tgtEl>
                                          <p:spTgt spid="63"/>
                                        </p:tgtEl>
                                        <p:attrNameLst>
                                          <p:attrName>ppt_w</p:attrName>
                                        </p:attrNameLst>
                                      </p:cBhvr>
                                      <p:tavLst>
                                        <p:tav tm="0">
                                          <p:val>
                                            <p:fltVal val="0"/>
                                          </p:val>
                                        </p:tav>
                                        <p:tav tm="100000">
                                          <p:val>
                                            <p:strVal val="#ppt_w"/>
                                          </p:val>
                                        </p:tav>
                                      </p:tavLst>
                                    </p:anim>
                                    <p:anim calcmode="lin" valueType="num">
                                      <p:cBhvr>
                                        <p:cTn id="69" dur="500" fill="hold"/>
                                        <p:tgtEl>
                                          <p:spTgt spid="63"/>
                                        </p:tgtEl>
                                        <p:attrNameLst>
                                          <p:attrName>ppt_h</p:attrName>
                                        </p:attrNameLst>
                                      </p:cBhvr>
                                      <p:tavLst>
                                        <p:tav tm="0">
                                          <p:val>
                                            <p:fltVal val="0"/>
                                          </p:val>
                                        </p:tav>
                                        <p:tav tm="100000">
                                          <p:val>
                                            <p:strVal val="#ppt_h"/>
                                          </p:val>
                                        </p:tav>
                                      </p:tavLst>
                                    </p:anim>
                                    <p:animEffect transition="in" filter="fade">
                                      <p:cBhvr>
                                        <p:cTn id="70" dur="500"/>
                                        <p:tgtEl>
                                          <p:spTgt spid="63"/>
                                        </p:tgtEl>
                                      </p:cBhvr>
                                    </p:animEffect>
                                  </p:childTnLst>
                                </p:cTn>
                              </p:par>
                            </p:childTnLst>
                          </p:cTn>
                        </p:par>
                        <p:par>
                          <p:cTn id="71" fill="hold">
                            <p:stCondLst>
                              <p:cond delay="5000"/>
                            </p:stCondLst>
                            <p:childTnLst>
                              <p:par>
                                <p:cTn id="72" presetID="53" presetClass="entr" presetSubtype="16" fill="hold" nodeType="after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500"/>
                            </p:stCondLst>
                            <p:childTnLst>
                              <p:par>
                                <p:cTn id="78" presetID="22" presetClass="entr" presetSubtype="8"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wipe(left)">
                                      <p:cBhvr>
                                        <p:cTn id="80" dur="500"/>
                                        <p:tgtEl>
                                          <p:spTgt spid="53"/>
                                        </p:tgtEl>
                                      </p:cBhvr>
                                    </p:animEffect>
                                  </p:childTnLst>
                                </p:cTn>
                              </p:par>
                            </p:childTnLst>
                          </p:cTn>
                        </p:par>
                        <p:par>
                          <p:cTn id="81" fill="hold">
                            <p:stCondLst>
                              <p:cond delay="6000"/>
                            </p:stCondLst>
                            <p:childTnLst>
                              <p:par>
                                <p:cTn id="82" presetID="53" presetClass="entr" presetSubtype="16"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p:cTn id="84" dur="500" fill="hold"/>
                                        <p:tgtEl>
                                          <p:spTgt spid="64"/>
                                        </p:tgtEl>
                                        <p:attrNameLst>
                                          <p:attrName>ppt_w</p:attrName>
                                        </p:attrNameLst>
                                      </p:cBhvr>
                                      <p:tavLst>
                                        <p:tav tm="0">
                                          <p:val>
                                            <p:fltVal val="0"/>
                                          </p:val>
                                        </p:tav>
                                        <p:tav tm="100000">
                                          <p:val>
                                            <p:strVal val="#ppt_w"/>
                                          </p:val>
                                        </p:tav>
                                      </p:tavLst>
                                    </p:anim>
                                    <p:anim calcmode="lin" valueType="num">
                                      <p:cBhvr>
                                        <p:cTn id="85" dur="500" fill="hold"/>
                                        <p:tgtEl>
                                          <p:spTgt spid="64"/>
                                        </p:tgtEl>
                                        <p:attrNameLst>
                                          <p:attrName>ppt_h</p:attrName>
                                        </p:attrNameLst>
                                      </p:cBhvr>
                                      <p:tavLst>
                                        <p:tav tm="0">
                                          <p:val>
                                            <p:fltVal val="0"/>
                                          </p:val>
                                        </p:tav>
                                        <p:tav tm="100000">
                                          <p:val>
                                            <p:strVal val="#ppt_h"/>
                                          </p:val>
                                        </p:tav>
                                      </p:tavLst>
                                    </p:anim>
                                    <p:animEffect transition="in" filter="fade">
                                      <p:cBhvr>
                                        <p:cTn id="86" dur="500"/>
                                        <p:tgtEl>
                                          <p:spTgt spid="64"/>
                                        </p:tgtEl>
                                      </p:cBhvr>
                                    </p:animEffect>
                                  </p:childTnLst>
                                </p:cTn>
                              </p:par>
                            </p:childTnLst>
                          </p:cTn>
                        </p:par>
                        <p:par>
                          <p:cTn id="87" fill="hold">
                            <p:stCondLst>
                              <p:cond delay="6500"/>
                            </p:stCondLst>
                            <p:childTnLst>
                              <p:par>
                                <p:cTn id="88" presetID="53" presetClass="entr" presetSubtype="16" fill="hold" nodeType="afterEffect">
                                  <p:stCondLst>
                                    <p:cond delay="0"/>
                                  </p:stCondLst>
                                  <p:childTnLst>
                                    <p:set>
                                      <p:cBhvr>
                                        <p:cTn id="89" dur="1" fill="hold">
                                          <p:stCondLst>
                                            <p:cond delay="0"/>
                                          </p:stCondLst>
                                        </p:cTn>
                                        <p:tgtEl>
                                          <p:spTgt spid="89"/>
                                        </p:tgtEl>
                                        <p:attrNameLst>
                                          <p:attrName>style.visibility</p:attrName>
                                        </p:attrNameLst>
                                      </p:cBhvr>
                                      <p:to>
                                        <p:strVal val="visible"/>
                                      </p:to>
                                    </p:set>
                                    <p:anim calcmode="lin" valueType="num">
                                      <p:cBhvr>
                                        <p:cTn id="90" dur="500" fill="hold"/>
                                        <p:tgtEl>
                                          <p:spTgt spid="89"/>
                                        </p:tgtEl>
                                        <p:attrNameLst>
                                          <p:attrName>ppt_w</p:attrName>
                                        </p:attrNameLst>
                                      </p:cBhvr>
                                      <p:tavLst>
                                        <p:tav tm="0">
                                          <p:val>
                                            <p:fltVal val="0"/>
                                          </p:val>
                                        </p:tav>
                                        <p:tav tm="100000">
                                          <p:val>
                                            <p:strVal val="#ppt_w"/>
                                          </p:val>
                                        </p:tav>
                                      </p:tavLst>
                                    </p:anim>
                                    <p:anim calcmode="lin" valueType="num">
                                      <p:cBhvr>
                                        <p:cTn id="91" dur="500" fill="hold"/>
                                        <p:tgtEl>
                                          <p:spTgt spid="89"/>
                                        </p:tgtEl>
                                        <p:attrNameLst>
                                          <p:attrName>ppt_h</p:attrName>
                                        </p:attrNameLst>
                                      </p:cBhvr>
                                      <p:tavLst>
                                        <p:tav tm="0">
                                          <p:val>
                                            <p:fltVal val="0"/>
                                          </p:val>
                                        </p:tav>
                                        <p:tav tm="100000">
                                          <p:val>
                                            <p:strVal val="#ppt_h"/>
                                          </p:val>
                                        </p:tav>
                                      </p:tavLst>
                                    </p:anim>
                                    <p:animEffect transition="in" filter="fade">
                                      <p:cBhvr>
                                        <p:cTn id="9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2"/>
          <a:stretch>
            <a:fillRect/>
          </a:stretch>
        </p:blipFill>
        <p:spPr>
          <a:xfrm>
            <a:off x="-2540" y="9525"/>
            <a:ext cx="10806430" cy="6460490"/>
          </a:xfrm>
          <a:prstGeom prst="rect">
            <a:avLst/>
          </a:prstGeom>
        </p:spPr>
      </p:pic>
      <p:grpSp>
        <p:nvGrpSpPr>
          <p:cNvPr id="2" name="4086cdaa-01db-4197-84fe-e9915ad9ba64"/>
          <p:cNvGrpSpPr>
            <a:grpSpLocks noChangeAspect="1"/>
          </p:cNvGrpSpPr>
          <p:nvPr/>
        </p:nvGrpSpPr>
        <p:grpSpPr>
          <a:xfrm>
            <a:off x="1162050" y="1153795"/>
            <a:ext cx="8677910" cy="4301490"/>
            <a:chOff x="1193800" y="1825327"/>
            <a:chExt cx="7538381" cy="3736103"/>
          </a:xfrm>
        </p:grpSpPr>
        <p:grpSp>
          <p:nvGrpSpPr>
            <p:cNvPr id="10" name="Group 2"/>
            <p:cNvGrpSpPr/>
            <p:nvPr/>
          </p:nvGrpSpPr>
          <p:grpSpPr>
            <a:xfrm>
              <a:off x="1566840" y="1825327"/>
              <a:ext cx="6797784" cy="1260659"/>
              <a:chOff x="939106" y="2291843"/>
              <a:chExt cx="7741930" cy="1260659"/>
            </a:xfrm>
          </p:grpSpPr>
          <p:grpSp>
            <p:nvGrpSpPr>
              <p:cNvPr id="4" name="Group 9"/>
              <p:cNvGrpSpPr/>
              <p:nvPr/>
            </p:nvGrpSpPr>
            <p:grpSpPr>
              <a:xfrm>
                <a:off x="3751830" y="2346465"/>
                <a:ext cx="2178601" cy="1191137"/>
                <a:chOff x="5159943" y="311519"/>
                <a:chExt cx="2178601" cy="1191137"/>
              </a:xfrm>
            </p:grpSpPr>
            <p:sp>
              <p:nvSpPr>
                <p:cNvPr id="26" name="îŝḷîḓé-TextBox 10"/>
                <p:cNvSpPr txBox="1"/>
                <p:nvPr/>
              </p:nvSpPr>
              <p:spPr>
                <a:xfrm>
                  <a:off x="5159943" y="596923"/>
                  <a:ext cx="2178601" cy="905733"/>
                </a:xfrm>
                <a:prstGeom prst="rect">
                  <a:avLst/>
                </a:prstGeom>
                <a:noFill/>
              </p:spPr>
              <p:txBody>
                <a:bodyPr wrap="square" lIns="0" tIns="0" rIns="0" bIns="0" anchor="ctr" anchorCtr="1">
                  <a:normAutofit/>
                </a:bodyPr>
                <a:lstStyle>
                  <a:defPPr>
                    <a:defRPr lang="zh-CN"/>
                  </a:defPPr>
                  <a:lvl1pPr algn="ctr">
                    <a:lnSpc>
                      <a:spcPts val="2000"/>
                    </a:lnSpc>
                    <a:defRPr sz="1000">
                      <a:solidFill>
                        <a:schemeClr val="tx1">
                          <a:lumMod val="85000"/>
                          <a:lumOff val="15000"/>
                        </a:schemeClr>
                      </a:solidFill>
                    </a:defRPr>
                  </a:lvl1pPr>
                </a:lstStyle>
                <a:p>
                  <a:r>
                    <a:rPr lang="zh-CN" altLang="en-US" dirty="0">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黑体 CN Normal" panose="020B0400000000000000" charset="-122"/>
                    <a:ea typeface="思源黑体 CN Normal" panose="020B0400000000000000" charset="-122"/>
                    <a:cs typeface="思源黑体 CN Normal" panose="020B0400000000000000" charset="-122"/>
                  </a:endParaRPr>
                </a:p>
              </p:txBody>
            </p:sp>
            <p:sp>
              <p:nvSpPr>
                <p:cNvPr id="27" name="îŝḷîḓé-Rectangle 11"/>
                <p:cNvSpPr/>
                <p:nvPr/>
              </p:nvSpPr>
              <p:spPr>
                <a:xfrm>
                  <a:off x="5238757" y="311519"/>
                  <a:ext cx="2020976" cy="325410"/>
                </a:xfrm>
                <a:prstGeom prst="rect">
                  <a:avLst/>
                </a:prstGeom>
              </p:spPr>
              <p:txBody>
                <a:bodyPr wrap="none" lIns="0" tIns="0" rIns="0" bIns="0" anchor="ctr" anchorCtr="1">
                  <a:normAutofit/>
                </a:bodyPr>
                <a:lstStyle/>
                <a:p>
                  <a:pPr defTabSz="913765"/>
                  <a:r>
                    <a:rPr lang="zh-CN" altLang="en-US"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grpSp>
          <p:grpSp>
            <p:nvGrpSpPr>
              <p:cNvPr id="17" name="Group 12"/>
              <p:cNvGrpSpPr/>
              <p:nvPr/>
            </p:nvGrpSpPr>
            <p:grpSpPr>
              <a:xfrm>
                <a:off x="6464317" y="2291843"/>
                <a:ext cx="2216719" cy="1260659"/>
                <a:chOff x="5130007" y="256897"/>
                <a:chExt cx="2216719" cy="1260659"/>
              </a:xfrm>
            </p:grpSpPr>
            <p:sp>
              <p:nvSpPr>
                <p:cNvPr id="24" name="îŝḷîḓé-TextBox 13"/>
                <p:cNvSpPr txBox="1"/>
                <p:nvPr/>
              </p:nvSpPr>
              <p:spPr>
                <a:xfrm>
                  <a:off x="5130007" y="614369"/>
                  <a:ext cx="2216719" cy="903187"/>
                </a:xfrm>
                <a:prstGeom prst="rect">
                  <a:avLst/>
                </a:prstGeom>
                <a:noFill/>
              </p:spPr>
              <p:txBody>
                <a:bodyPr wrap="square" lIns="0" tIns="0" rIns="0" bIns="0" anchor="ctr" anchorCtr="1">
                  <a:normAutofit/>
                </a:bodyPr>
                <a:lstStyle>
                  <a:defPPr>
                    <a:defRPr lang="zh-CN"/>
                  </a:defPPr>
                  <a:lvl1pPr algn="ctr">
                    <a:lnSpc>
                      <a:spcPts val="2000"/>
                    </a:lnSpc>
                    <a:defRPr sz="1000">
                      <a:solidFill>
                        <a:schemeClr val="tx1">
                          <a:lumMod val="85000"/>
                          <a:lumOff val="15000"/>
                        </a:schemeClr>
                      </a:solidFill>
                    </a:defRPr>
                  </a:lvl1pPr>
                </a:lstStyle>
                <a:p>
                  <a:r>
                    <a:rPr lang="zh-CN" altLang="en-US" dirty="0">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黑体 CN Normal" panose="020B0400000000000000" charset="-122"/>
                    <a:ea typeface="思源黑体 CN Normal" panose="020B0400000000000000" charset="-122"/>
                    <a:cs typeface="思源黑体 CN Normal" panose="020B0400000000000000" charset="-122"/>
                  </a:endParaRPr>
                </a:p>
              </p:txBody>
            </p:sp>
            <p:sp>
              <p:nvSpPr>
                <p:cNvPr id="25" name="îŝḷîḓé-Rectangle 14"/>
                <p:cNvSpPr/>
                <p:nvPr/>
              </p:nvSpPr>
              <p:spPr>
                <a:xfrm>
                  <a:off x="5219896" y="256897"/>
                  <a:ext cx="2020976" cy="325410"/>
                </a:xfrm>
                <a:prstGeom prst="rect">
                  <a:avLst/>
                </a:prstGeom>
              </p:spPr>
              <p:txBody>
                <a:bodyPr wrap="none" lIns="0" tIns="0" rIns="0" bIns="0" anchor="ctr" anchorCtr="1">
                  <a:normAutofit/>
                </a:bodyPr>
                <a:lstStyle/>
                <a:p>
                  <a:pPr defTabSz="913765"/>
                  <a:r>
                    <a:rPr lang="zh-CN" altLang="en-US"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grpSp>
          <p:grpSp>
            <p:nvGrpSpPr>
              <p:cNvPr id="19" name="Group 22"/>
              <p:cNvGrpSpPr/>
              <p:nvPr/>
            </p:nvGrpSpPr>
            <p:grpSpPr>
              <a:xfrm>
                <a:off x="939106" y="2323030"/>
                <a:ext cx="2210984" cy="1214797"/>
                <a:chOff x="5221439" y="288084"/>
                <a:chExt cx="2210984" cy="1214797"/>
              </a:xfrm>
            </p:grpSpPr>
            <p:sp>
              <p:nvSpPr>
                <p:cNvPr id="20" name="îŝḷîḓé-TextBox 24"/>
                <p:cNvSpPr txBox="1"/>
                <p:nvPr/>
              </p:nvSpPr>
              <p:spPr>
                <a:xfrm>
                  <a:off x="5221439" y="582307"/>
                  <a:ext cx="2210984" cy="920574"/>
                </a:xfrm>
                <a:prstGeom prst="rect">
                  <a:avLst/>
                </a:prstGeom>
                <a:noFill/>
              </p:spPr>
              <p:txBody>
                <a:bodyPr wrap="square" lIns="0" tIns="0" rIns="0" bIns="0" anchor="ctr" anchorCtr="1">
                  <a:normAutofit/>
                </a:bodyPr>
                <a:lstStyle/>
                <a:p>
                  <a:pPr algn="ctr">
                    <a:lnSpc>
                      <a:spcPts val="2000"/>
                    </a:lnSpc>
                  </a:pPr>
                  <a:r>
                    <a:rPr lang="zh-CN" altLang="en-US"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1" name="iS1ide-Rectangle 28"/>
                <p:cNvSpPr/>
                <p:nvPr/>
              </p:nvSpPr>
              <p:spPr>
                <a:xfrm>
                  <a:off x="5305343" y="288084"/>
                  <a:ext cx="2020976" cy="325410"/>
                </a:xfrm>
                <a:prstGeom prst="rect">
                  <a:avLst/>
                </a:prstGeom>
              </p:spPr>
              <p:txBody>
                <a:bodyPr wrap="none" lIns="0" tIns="0" rIns="0" bIns="0" anchor="ctr" anchorCtr="1">
                  <a:normAutofit/>
                </a:bodyPr>
                <a:lstStyle/>
                <a:p>
                  <a:pPr defTabSz="913765"/>
                  <a:r>
                    <a:rPr lang="zh-CN" altLang="en-US"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grpSp>
        </p:grpSp>
        <p:cxnSp>
          <p:nvCxnSpPr>
            <p:cNvPr id="12" name="iS1ide-Straight Connector 27"/>
            <p:cNvCxnSpPr/>
            <p:nvPr/>
          </p:nvCxnSpPr>
          <p:spPr>
            <a:xfrm flipV="1">
              <a:off x="2672120" y="3140968"/>
              <a:ext cx="0" cy="842068"/>
            </a:xfrm>
            <a:prstGeom prst="line">
              <a:avLst/>
            </a:prstGeom>
            <a:ln w="12700">
              <a:solidFill>
                <a:srgbClr val="A6A6A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iS1ide-Freeform: Shape 18"/>
            <p:cNvSpPr/>
            <p:nvPr/>
          </p:nvSpPr>
          <p:spPr>
            <a:xfrm flipV="1">
              <a:off x="1193800"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rgbClr val="A6A6A6">
                <a:alpha val="8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14" name="iS1ide-Freeform: Shape 19"/>
            <p:cNvSpPr/>
            <p:nvPr/>
          </p:nvSpPr>
          <p:spPr>
            <a:xfrm flipV="1">
              <a:off x="3459819"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rgbClr val="262626">
                <a:alpha val="8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15" name="iS1ide-Freeform: Shape 20"/>
            <p:cNvSpPr/>
            <p:nvPr/>
          </p:nvSpPr>
          <p:spPr>
            <a:xfrm flipV="1">
              <a:off x="5725836"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rgbClr val="A6A6A6">
                <a:alpha val="8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cxnSp>
          <p:nvCxnSpPr>
            <p:cNvPr id="18" name="iS1ide-Straight Connector 23"/>
            <p:cNvCxnSpPr/>
            <p:nvPr/>
          </p:nvCxnSpPr>
          <p:spPr>
            <a:xfrm flipV="1">
              <a:off x="7183676" y="3140968"/>
              <a:ext cx="0" cy="842068"/>
            </a:xfrm>
            <a:prstGeom prst="line">
              <a:avLst/>
            </a:prstGeom>
            <a:ln w="12700">
              <a:solidFill>
                <a:srgbClr val="A6A6A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iS1ide-Straight Connector 26"/>
            <p:cNvCxnSpPr/>
            <p:nvPr/>
          </p:nvCxnSpPr>
          <p:spPr>
            <a:xfrm flipV="1">
              <a:off x="4993005" y="3140968"/>
              <a:ext cx="0" cy="842068"/>
            </a:xfrm>
            <a:prstGeom prst="line">
              <a:avLst/>
            </a:prstGeom>
            <a:ln w="12700">
              <a:solidFill>
                <a:srgbClr val="26262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iS1ide-Freeform: Shape 85"/>
            <p:cNvSpPr/>
            <p:nvPr/>
          </p:nvSpPr>
          <p:spPr bwMode="auto">
            <a:xfrm>
              <a:off x="6943494" y="4522241"/>
              <a:ext cx="509753" cy="43077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28" name="iS1ide-Freeform: Shape 86"/>
            <p:cNvSpPr>
              <a:spLocks noChangeAspect="1"/>
            </p:cNvSpPr>
            <p:nvPr/>
          </p:nvSpPr>
          <p:spPr bwMode="auto">
            <a:xfrm>
              <a:off x="4711876" y="4487110"/>
              <a:ext cx="592896" cy="50104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29" name="iS1ide-Freeform: Shape 87"/>
            <p:cNvSpPr/>
            <p:nvPr/>
          </p:nvSpPr>
          <p:spPr bwMode="auto">
            <a:xfrm>
              <a:off x="2388711" y="4498130"/>
              <a:ext cx="566817" cy="47900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
        <p:nvSpPr>
          <p:cNvPr id="32" name="等腰三角形 31"/>
          <p:cNvSpPr/>
          <p:nvPr/>
        </p:nvSpPr>
        <p:spPr>
          <a:xfrm>
            <a:off x="-635" y="441261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形状 2"/>
          <p:cNvPicPr>
            <a:picLocks noChangeAspect="1"/>
          </p:cNvPicPr>
          <p:nvPr/>
        </p:nvPicPr>
        <p:blipFill>
          <a:blip r:embed="rId3"/>
          <a:stretch>
            <a:fillRect/>
          </a:stretch>
        </p:blipFill>
        <p:spPr>
          <a:xfrm>
            <a:off x="-635" y="635"/>
            <a:ext cx="1402715" cy="1779270"/>
          </a:xfrm>
          <a:prstGeom prst="rect">
            <a:avLst/>
          </a:prstGeom>
        </p:spPr>
      </p:pic>
      <p:pic>
        <p:nvPicPr>
          <p:cNvPr id="30" name="图片 29" descr="圆角矩形 1 拷贝"/>
          <p:cNvPicPr>
            <a:picLocks noChangeAspect="1"/>
          </p:cNvPicPr>
          <p:nvPr/>
        </p:nvPicPr>
        <p:blipFill>
          <a:blip r:embed="rId4"/>
          <a:stretch>
            <a:fillRect/>
          </a:stretch>
        </p:blipFill>
        <p:spPr>
          <a:xfrm>
            <a:off x="-635" y="1411605"/>
            <a:ext cx="629920" cy="760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3"/>
          <a:stretch>
            <a:fillRect/>
          </a:stretch>
        </p:blipFill>
        <p:spPr>
          <a:xfrm>
            <a:off x="-2540" y="9525"/>
            <a:ext cx="10806430" cy="6460490"/>
          </a:xfrm>
          <a:prstGeom prst="rect">
            <a:avLst/>
          </a:prstGeom>
        </p:spPr>
      </p:pic>
      <p:pic>
        <p:nvPicPr>
          <p:cNvPr id="2" name="图片 1" descr="矩形 8"/>
          <p:cNvPicPr>
            <a:picLocks noChangeAspect="1"/>
          </p:cNvPicPr>
          <p:nvPr/>
        </p:nvPicPr>
        <p:blipFill>
          <a:blip r:embed="rId4"/>
          <a:stretch>
            <a:fillRect/>
          </a:stretch>
        </p:blipFill>
        <p:spPr>
          <a:xfrm>
            <a:off x="-11430" y="2272983"/>
            <a:ext cx="3283585" cy="1737995"/>
          </a:xfrm>
          <a:prstGeom prst="rect">
            <a:avLst/>
          </a:prstGeom>
        </p:spPr>
      </p:pic>
      <p:pic>
        <p:nvPicPr>
          <p:cNvPr id="3" name="图片 2" descr="形状 2 拷贝 3"/>
          <p:cNvPicPr>
            <a:picLocks noChangeAspect="1"/>
          </p:cNvPicPr>
          <p:nvPr/>
        </p:nvPicPr>
        <p:blipFill>
          <a:blip r:embed="rId5"/>
          <a:stretch>
            <a:fillRect/>
          </a:stretch>
        </p:blipFill>
        <p:spPr>
          <a:xfrm>
            <a:off x="9349740" y="9525"/>
            <a:ext cx="1454150" cy="1813560"/>
          </a:xfrm>
          <a:prstGeom prst="rect">
            <a:avLst/>
          </a:prstGeom>
        </p:spPr>
      </p:pic>
      <p:pic>
        <p:nvPicPr>
          <p:cNvPr id="13" name="图片 12" descr="圆角矩形 1 拷贝"/>
          <p:cNvPicPr>
            <a:picLocks noChangeAspect="1"/>
          </p:cNvPicPr>
          <p:nvPr/>
        </p:nvPicPr>
        <p:blipFill>
          <a:blip r:embed="rId6"/>
          <a:stretch>
            <a:fillRect/>
          </a:stretch>
        </p:blipFill>
        <p:spPr>
          <a:xfrm flipH="1">
            <a:off x="10173970" y="1481455"/>
            <a:ext cx="629920" cy="760730"/>
          </a:xfrm>
          <a:prstGeom prst="rect">
            <a:avLst/>
          </a:prstGeom>
        </p:spPr>
      </p:pic>
      <p:grpSp>
        <p:nvGrpSpPr>
          <p:cNvPr id="6" name="组合 5"/>
          <p:cNvGrpSpPr/>
          <p:nvPr/>
        </p:nvGrpSpPr>
        <p:grpSpPr>
          <a:xfrm>
            <a:off x="4946015" y="2209165"/>
            <a:ext cx="4486910" cy="1865630"/>
            <a:chOff x="7789" y="3404"/>
            <a:chExt cx="7066" cy="2938"/>
          </a:xfrm>
        </p:grpSpPr>
        <p:grpSp>
          <p:nvGrpSpPr>
            <p:cNvPr id="50" name="组合 49"/>
            <p:cNvGrpSpPr/>
            <p:nvPr/>
          </p:nvGrpSpPr>
          <p:grpSpPr>
            <a:xfrm flipV="1">
              <a:off x="7789" y="4372"/>
              <a:ext cx="7066" cy="161"/>
              <a:chOff x="4818" y="4990"/>
              <a:chExt cx="9664" cy="220"/>
            </a:xfrm>
          </p:grpSpPr>
          <p:pic>
            <p:nvPicPr>
              <p:cNvPr id="46" name="图片 45" descr="形状 2"/>
              <p:cNvPicPr>
                <a:picLocks noChangeAspect="1"/>
              </p:cNvPicPr>
              <p:nvPr/>
            </p:nvPicPr>
            <p:blipFill>
              <a:blip r:embed="rId7"/>
              <a:stretch>
                <a:fillRect/>
              </a:stretch>
            </p:blipFill>
            <p:spPr>
              <a:xfrm>
                <a:off x="4818" y="5083"/>
                <a:ext cx="9581" cy="36"/>
              </a:xfrm>
              <a:prstGeom prst="rect">
                <a:avLst/>
              </a:prstGeom>
            </p:spPr>
          </p:pic>
          <p:sp>
            <p:nvSpPr>
              <p:cNvPr id="47" name="流程图: 联系 46"/>
              <p:cNvSpPr/>
              <p:nvPr/>
            </p:nvSpPr>
            <p:spPr>
              <a:xfrm>
                <a:off x="4818"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8" name="流程图: 联系 47"/>
              <p:cNvSpPr/>
              <p:nvPr/>
            </p:nvSpPr>
            <p:spPr>
              <a:xfrm>
                <a:off x="14262"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sp>
          <p:nvSpPr>
            <p:cNvPr id="12" name="MH_SubTitle_1"/>
            <p:cNvSpPr txBox="1"/>
            <p:nvPr>
              <p:custDataLst>
                <p:tags r:id="rId1"/>
              </p:custDataLst>
            </p:nvPr>
          </p:nvSpPr>
          <p:spPr>
            <a:xfrm flipH="1">
              <a:off x="9195" y="3404"/>
              <a:ext cx="3606" cy="581"/>
            </a:xfrm>
            <a:prstGeom prst="rect">
              <a:avLst/>
            </a:prstGeom>
            <a:noFill/>
          </p:spPr>
          <p:txBody>
            <a:bodyPr wrap="square" lIns="0" tIns="0" rIns="0" bIns="0" anchor="t" anchorCtr="0">
              <a:spAutoFit/>
            </a:bodyPr>
            <a:lstStyle/>
            <a:p>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4" name="TextBox 11"/>
            <p:cNvSpPr txBox="1"/>
            <p:nvPr/>
          </p:nvSpPr>
          <p:spPr>
            <a:xfrm>
              <a:off x="7830" y="4842"/>
              <a:ext cx="6864" cy="150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grpSp>
      <p:sp>
        <p:nvSpPr>
          <p:cNvPr id="5" name="文本框 4"/>
          <p:cNvSpPr txBox="1"/>
          <p:nvPr/>
        </p:nvSpPr>
        <p:spPr>
          <a:xfrm>
            <a:off x="1144270" y="2680970"/>
            <a:ext cx="972185" cy="922020"/>
          </a:xfrm>
          <a:prstGeom prst="rect">
            <a:avLst/>
          </a:prstGeom>
          <a:noFill/>
        </p:spPr>
        <p:txBody>
          <a:bodyPr wrap="square" rtlCol="0">
            <a:spAutoFit/>
          </a:bodyPr>
          <a:lstStyle/>
          <a:p>
            <a:r>
              <a:rPr lang="en-US" altLang="zh-CN" sz="5400">
                <a:solidFill>
                  <a:schemeClr val="bg1"/>
                </a:solidFill>
                <a:latin typeface="思源黑体 CN Normal" panose="020B0400000000000000" charset="-122"/>
                <a:ea typeface="思源黑体 CN Normal" panose="020B0400000000000000" charset="-122"/>
                <a:cs typeface="思源黑体 CN Normal" panose="020B0400000000000000" charset="-122"/>
              </a:rPr>
              <a:t>04</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14"/>
          <a:stretch>
            <a:fillRect/>
          </a:stretch>
        </p:blipFill>
        <p:spPr>
          <a:xfrm>
            <a:off x="-2540" y="10160"/>
            <a:ext cx="10806430" cy="6460490"/>
          </a:xfrm>
          <a:prstGeom prst="rect">
            <a:avLst/>
          </a:prstGeom>
        </p:spPr>
      </p:pic>
      <p:pic>
        <p:nvPicPr>
          <p:cNvPr id="13" name="图片 12" descr="圆角矩形 1 拷贝"/>
          <p:cNvPicPr>
            <a:picLocks noChangeAspect="1"/>
          </p:cNvPicPr>
          <p:nvPr/>
        </p:nvPicPr>
        <p:blipFill>
          <a:blip r:embed="rId15"/>
          <a:stretch>
            <a:fillRect/>
          </a:stretch>
        </p:blipFill>
        <p:spPr>
          <a:xfrm flipH="1">
            <a:off x="10173970" y="1481455"/>
            <a:ext cx="629920" cy="760730"/>
          </a:xfrm>
          <a:prstGeom prst="rect">
            <a:avLst/>
          </a:prstGeom>
        </p:spPr>
      </p:pic>
      <p:sp>
        <p:nvSpPr>
          <p:cNvPr id="2" name="Donut 37"/>
          <p:cNvSpPr/>
          <p:nvPr/>
        </p:nvSpPr>
        <p:spPr>
          <a:xfrm>
            <a:off x="4129398" y="2036244"/>
            <a:ext cx="2641615" cy="2641615"/>
          </a:xfrm>
          <a:prstGeom prst="donut">
            <a:avLst>
              <a:gd name="adj" fmla="val 522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4" name="Donut 38"/>
          <p:cNvSpPr/>
          <p:nvPr/>
        </p:nvSpPr>
        <p:spPr>
          <a:xfrm>
            <a:off x="4337030" y="2249451"/>
            <a:ext cx="2220775" cy="2220775"/>
          </a:xfrm>
          <a:prstGeom prst="donut">
            <a:avLst>
              <a:gd name="adj" fmla="val 6418"/>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5" name="Donut 39"/>
          <p:cNvSpPr/>
          <p:nvPr/>
        </p:nvSpPr>
        <p:spPr>
          <a:xfrm>
            <a:off x="4573440" y="2474712"/>
            <a:ext cx="1759106" cy="1759106"/>
          </a:xfrm>
          <a:prstGeom prst="donut">
            <a:avLst>
              <a:gd name="adj" fmla="val 7219"/>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6" name="Donut 1"/>
          <p:cNvSpPr/>
          <p:nvPr/>
        </p:nvSpPr>
        <p:spPr>
          <a:xfrm>
            <a:off x="3915039" y="1821886"/>
            <a:ext cx="3070333" cy="3070333"/>
          </a:xfrm>
          <a:prstGeom prst="donut">
            <a:avLst>
              <a:gd name="adj" fmla="val 4317"/>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 name="Block Arc 32"/>
          <p:cNvSpPr/>
          <p:nvPr/>
        </p:nvSpPr>
        <p:spPr>
          <a:xfrm flipH="1">
            <a:off x="3898529" y="1805376"/>
            <a:ext cx="3070333" cy="3070333"/>
          </a:xfrm>
          <a:prstGeom prst="blockArc">
            <a:avLst>
              <a:gd name="adj1" fmla="val 3787504"/>
              <a:gd name="adj2" fmla="val 16202892"/>
              <a:gd name="adj3" fmla="val 4205"/>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 name="Block Arc 33"/>
          <p:cNvSpPr/>
          <p:nvPr/>
        </p:nvSpPr>
        <p:spPr>
          <a:xfrm flipH="1">
            <a:off x="4112888" y="2019734"/>
            <a:ext cx="2641615" cy="2641615"/>
          </a:xfrm>
          <a:prstGeom prst="blockArc">
            <a:avLst>
              <a:gd name="adj1" fmla="val 1427478"/>
              <a:gd name="adj2" fmla="val 16202949"/>
              <a:gd name="adj3" fmla="val 5085"/>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9" name="Block Arc 34"/>
          <p:cNvSpPr/>
          <p:nvPr/>
        </p:nvSpPr>
        <p:spPr>
          <a:xfrm flipH="1">
            <a:off x="4342606" y="2249452"/>
            <a:ext cx="2215200" cy="2215200"/>
          </a:xfrm>
          <a:prstGeom prst="blockArc">
            <a:avLst>
              <a:gd name="adj1" fmla="val 18246226"/>
              <a:gd name="adj2" fmla="val 16212231"/>
              <a:gd name="adj3" fmla="val 614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10" name="Block Arc 35"/>
          <p:cNvSpPr/>
          <p:nvPr/>
        </p:nvSpPr>
        <p:spPr>
          <a:xfrm flipH="1">
            <a:off x="4573440" y="2480286"/>
            <a:ext cx="1753531" cy="1753531"/>
          </a:xfrm>
          <a:prstGeom prst="blockArc">
            <a:avLst>
              <a:gd name="adj1" fmla="val 21030407"/>
              <a:gd name="adj2" fmla="val 16212547"/>
              <a:gd name="adj3" fmla="val 7246"/>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11" name="Oval 41"/>
          <p:cNvSpPr/>
          <p:nvPr/>
        </p:nvSpPr>
        <p:spPr>
          <a:xfrm>
            <a:off x="7585754" y="2212691"/>
            <a:ext cx="508689" cy="508689"/>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just">
              <a:lnSpc>
                <a:spcPct val="120000"/>
              </a:lnSpc>
            </a:pPr>
            <a:r>
              <a:rPr lang="zh-CN" altLang="en-US"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文字</a:t>
            </a:r>
            <a:endParaRPr lang="en-AU" altLang="zh-CN"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12" name="Oval 44"/>
          <p:cNvSpPr/>
          <p:nvPr/>
        </p:nvSpPr>
        <p:spPr>
          <a:xfrm>
            <a:off x="7587595" y="3704801"/>
            <a:ext cx="508689" cy="508689"/>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just">
              <a:lnSpc>
                <a:spcPct val="120000"/>
              </a:lnSpc>
            </a:pPr>
            <a:r>
              <a:rPr lang="zh-CN" altLang="en-US"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文字</a:t>
            </a:r>
            <a:endParaRPr lang="en-AU"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cxnSp>
        <p:nvCxnSpPr>
          <p:cNvPr id="14" name="Straight Arrow Connector 5"/>
          <p:cNvCxnSpPr/>
          <p:nvPr/>
        </p:nvCxnSpPr>
        <p:spPr>
          <a:xfrm>
            <a:off x="6612037" y="2467980"/>
            <a:ext cx="749776" cy="0"/>
          </a:xfrm>
          <a:prstGeom prst="straightConnector1">
            <a:avLst/>
          </a:prstGeom>
          <a:ln w="6350">
            <a:solidFill>
              <a:schemeClr val="bg1">
                <a:lumMod val="6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75"/>
          <p:cNvCxnSpPr/>
          <p:nvPr/>
        </p:nvCxnSpPr>
        <p:spPr>
          <a:xfrm>
            <a:off x="6557806" y="3953142"/>
            <a:ext cx="804005" cy="0"/>
          </a:xfrm>
          <a:prstGeom prst="straightConnector1">
            <a:avLst/>
          </a:prstGeom>
          <a:ln w="6350">
            <a:solidFill>
              <a:schemeClr val="bg1">
                <a:lumMod val="6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17" name="Oval 76"/>
          <p:cNvSpPr/>
          <p:nvPr/>
        </p:nvSpPr>
        <p:spPr>
          <a:xfrm flipH="1">
            <a:off x="2791188" y="2216998"/>
            <a:ext cx="508689" cy="508689"/>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just">
              <a:lnSpc>
                <a:spcPct val="120000"/>
              </a:lnSpc>
            </a:pPr>
            <a:r>
              <a:rPr lang="zh-CN" altLang="en-US"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文字</a:t>
            </a:r>
            <a:endParaRPr lang="en-AU" altLang="zh-CN"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18" name="Oval 79"/>
          <p:cNvSpPr/>
          <p:nvPr/>
        </p:nvSpPr>
        <p:spPr>
          <a:xfrm flipH="1">
            <a:off x="2791188" y="3704801"/>
            <a:ext cx="508689" cy="508689"/>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just">
              <a:lnSpc>
                <a:spcPct val="120000"/>
              </a:lnSpc>
            </a:pPr>
            <a:r>
              <a:rPr lang="zh-CN" altLang="en-US"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文字</a:t>
            </a:r>
            <a:endParaRPr lang="en-AU" altLang="zh-CN"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cxnSp>
        <p:nvCxnSpPr>
          <p:cNvPr id="19" name="Straight Arrow Connector 82"/>
          <p:cNvCxnSpPr/>
          <p:nvPr/>
        </p:nvCxnSpPr>
        <p:spPr>
          <a:xfrm flipH="1">
            <a:off x="3515834" y="3953142"/>
            <a:ext cx="1057607" cy="0"/>
          </a:xfrm>
          <a:prstGeom prst="straightConnector1">
            <a:avLst/>
          </a:prstGeom>
          <a:ln w="6350">
            <a:solidFill>
              <a:schemeClr val="bg1">
                <a:lumMod val="6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20" name="Elbow Connector 84"/>
          <p:cNvCxnSpPr/>
          <p:nvPr/>
        </p:nvCxnSpPr>
        <p:spPr>
          <a:xfrm rot="10800000">
            <a:off x="3515833" y="2474713"/>
            <a:ext cx="1108723" cy="1033904"/>
          </a:xfrm>
          <a:prstGeom prst="bentConnector3">
            <a:avLst>
              <a:gd name="adj1" fmla="val 50000"/>
            </a:avLst>
          </a:prstGeom>
          <a:ln w="6350">
            <a:solidFill>
              <a:schemeClr val="bg1">
                <a:lumMod val="65000"/>
                <a:alpha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21" name="PA-组合 27"/>
          <p:cNvGrpSpPr/>
          <p:nvPr>
            <p:custDataLst>
              <p:tags r:id="rId1"/>
            </p:custDataLst>
          </p:nvPr>
        </p:nvGrpSpPr>
        <p:grpSpPr>
          <a:xfrm>
            <a:off x="8318384" y="1911353"/>
            <a:ext cx="2429535" cy="1131015"/>
            <a:chOff x="6169650" y="4486172"/>
            <a:chExt cx="2429535" cy="1131015"/>
          </a:xfrm>
        </p:grpSpPr>
        <p:sp>
          <p:nvSpPr>
            <p:cNvPr id="22" name="PA-文本框 6"/>
            <p:cNvSpPr txBox="1"/>
            <p:nvPr>
              <p:custDataLst>
                <p:tags r:id="rId11"/>
              </p:custDataLst>
            </p:nvPr>
          </p:nvSpPr>
          <p:spPr>
            <a:xfrm>
              <a:off x="6169650" y="4486172"/>
              <a:ext cx="1926666" cy="338554"/>
            </a:xfrm>
            <a:prstGeom prst="rect">
              <a:avLst/>
            </a:prstGeom>
            <a:noFill/>
          </p:spPr>
          <p:txBody>
            <a:bodyPr wrap="square" rtlCol="0">
              <a:spAutoFit/>
            </a:bodyPr>
            <a:lstStyle/>
            <a:p>
              <a:pPr algn="l"/>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23" name="PA-文本框 42"/>
            <p:cNvSpPr txBox="1"/>
            <p:nvPr>
              <p:custDataLst>
                <p:tags r:id="rId12"/>
              </p:custDataLst>
            </p:nvPr>
          </p:nvSpPr>
          <p:spPr>
            <a:xfrm>
              <a:off x="6169651" y="4824726"/>
              <a:ext cx="2429534" cy="79246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此处添加详细文本描述，建议与标题相关并符合整体语言风格，语言描述尽量简洁生动。</a:t>
              </a:r>
            </a:p>
          </p:txBody>
        </p:sp>
      </p:grpSp>
      <p:grpSp>
        <p:nvGrpSpPr>
          <p:cNvPr id="24" name="PA-组合 27"/>
          <p:cNvGrpSpPr/>
          <p:nvPr>
            <p:custDataLst>
              <p:tags r:id="rId2"/>
            </p:custDataLst>
          </p:nvPr>
        </p:nvGrpSpPr>
        <p:grpSpPr>
          <a:xfrm>
            <a:off x="8318384" y="3393141"/>
            <a:ext cx="2429535" cy="1131015"/>
            <a:chOff x="6169650" y="4486172"/>
            <a:chExt cx="2429535" cy="1131015"/>
          </a:xfrm>
        </p:grpSpPr>
        <p:sp>
          <p:nvSpPr>
            <p:cNvPr id="25" name="PA-文本框 6"/>
            <p:cNvSpPr txBox="1"/>
            <p:nvPr>
              <p:custDataLst>
                <p:tags r:id="rId9"/>
              </p:custDataLst>
            </p:nvPr>
          </p:nvSpPr>
          <p:spPr>
            <a:xfrm>
              <a:off x="6169650" y="4486172"/>
              <a:ext cx="1926666" cy="338554"/>
            </a:xfrm>
            <a:prstGeom prst="rect">
              <a:avLst/>
            </a:prstGeom>
            <a:noFill/>
          </p:spPr>
          <p:txBody>
            <a:bodyPr wrap="square" rtlCol="0">
              <a:spAutoFit/>
            </a:bodyPr>
            <a:lstStyle/>
            <a:p>
              <a:pPr algn="l"/>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26" name="PA-文本框 42"/>
            <p:cNvSpPr txBox="1"/>
            <p:nvPr>
              <p:custDataLst>
                <p:tags r:id="rId10"/>
              </p:custDataLst>
            </p:nvPr>
          </p:nvSpPr>
          <p:spPr>
            <a:xfrm>
              <a:off x="6169651" y="4824726"/>
              <a:ext cx="2429534" cy="79246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此处添加详细文本描述，建议与标题相关并符合整体语言风格，语言描述尽量简洁生动。</a:t>
              </a:r>
            </a:p>
          </p:txBody>
        </p:sp>
      </p:grpSp>
      <p:grpSp>
        <p:nvGrpSpPr>
          <p:cNvPr id="27" name="PA-组合 27"/>
          <p:cNvGrpSpPr/>
          <p:nvPr>
            <p:custDataLst>
              <p:tags r:id="rId3"/>
            </p:custDataLst>
          </p:nvPr>
        </p:nvGrpSpPr>
        <p:grpSpPr>
          <a:xfrm>
            <a:off x="128967" y="3393141"/>
            <a:ext cx="2436437" cy="1131015"/>
            <a:chOff x="6169651" y="4486172"/>
            <a:chExt cx="2436437" cy="1131015"/>
          </a:xfrm>
        </p:grpSpPr>
        <p:sp>
          <p:nvSpPr>
            <p:cNvPr id="28" name="PA-文本框 6"/>
            <p:cNvSpPr txBox="1"/>
            <p:nvPr>
              <p:custDataLst>
                <p:tags r:id="rId7"/>
              </p:custDataLst>
            </p:nvPr>
          </p:nvSpPr>
          <p:spPr>
            <a:xfrm>
              <a:off x="6679422" y="4486172"/>
              <a:ext cx="1926666"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29" name="PA-文本框 42"/>
            <p:cNvSpPr txBox="1"/>
            <p:nvPr>
              <p:custDataLst>
                <p:tags r:id="rId8"/>
              </p:custDataLst>
            </p:nvPr>
          </p:nvSpPr>
          <p:spPr>
            <a:xfrm>
              <a:off x="6169651" y="4824726"/>
              <a:ext cx="2429534" cy="79246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此处添加详细文本描述，建议与标题相关并符合整体语言风格，语言描述尽量简洁生动。</a:t>
              </a:r>
            </a:p>
          </p:txBody>
        </p:sp>
      </p:grpSp>
      <p:grpSp>
        <p:nvGrpSpPr>
          <p:cNvPr id="30" name="PA-组合 27"/>
          <p:cNvGrpSpPr/>
          <p:nvPr>
            <p:custDataLst>
              <p:tags r:id="rId4"/>
            </p:custDataLst>
          </p:nvPr>
        </p:nvGrpSpPr>
        <p:grpSpPr>
          <a:xfrm>
            <a:off x="128967" y="1911353"/>
            <a:ext cx="2429534" cy="1131015"/>
            <a:chOff x="6169651" y="4486172"/>
            <a:chExt cx="2429534" cy="1131015"/>
          </a:xfrm>
        </p:grpSpPr>
        <p:sp>
          <p:nvSpPr>
            <p:cNvPr id="31" name="PA-文本框 6"/>
            <p:cNvSpPr txBox="1"/>
            <p:nvPr>
              <p:custDataLst>
                <p:tags r:id="rId5"/>
              </p:custDataLst>
            </p:nvPr>
          </p:nvSpPr>
          <p:spPr>
            <a:xfrm>
              <a:off x="6672437" y="4486172"/>
              <a:ext cx="1926666"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32" name="PA-文本框 42"/>
            <p:cNvSpPr txBox="1"/>
            <p:nvPr>
              <p:custDataLst>
                <p:tags r:id="rId6"/>
              </p:custDataLst>
            </p:nvPr>
          </p:nvSpPr>
          <p:spPr>
            <a:xfrm>
              <a:off x="6169651" y="4824726"/>
              <a:ext cx="2429534" cy="79246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此处添加详细文本描述，建议与标题相关并符合整体语言风格，语言描述尽量简洁生动。</a:t>
              </a:r>
            </a:p>
          </p:txBody>
        </p:sp>
      </p:grpSp>
      <p:sp>
        <p:nvSpPr>
          <p:cNvPr id="33" name="等腰三角形 32"/>
          <p:cNvSpPr/>
          <p:nvPr/>
        </p:nvSpPr>
        <p:spPr>
          <a:xfrm>
            <a:off x="-635" y="441261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pic>
        <p:nvPicPr>
          <p:cNvPr id="34" name="图片 33" descr="形状 2"/>
          <p:cNvPicPr>
            <a:picLocks noChangeAspect="1"/>
          </p:cNvPicPr>
          <p:nvPr/>
        </p:nvPicPr>
        <p:blipFill>
          <a:blip r:embed="rId16"/>
          <a:stretch>
            <a:fillRect/>
          </a:stretch>
        </p:blipFill>
        <p:spPr>
          <a:xfrm>
            <a:off x="-635" y="635"/>
            <a:ext cx="1402715" cy="1779270"/>
          </a:xfrm>
          <a:prstGeom prst="rect">
            <a:avLst/>
          </a:prstGeom>
        </p:spPr>
      </p:pic>
      <p:pic>
        <p:nvPicPr>
          <p:cNvPr id="35" name="图片 34" descr="圆角矩形 1 拷贝"/>
          <p:cNvPicPr>
            <a:picLocks noChangeAspect="1"/>
          </p:cNvPicPr>
          <p:nvPr/>
        </p:nvPicPr>
        <p:blipFill>
          <a:blip r:embed="rId15"/>
          <a:stretch>
            <a:fillRect/>
          </a:stretch>
        </p:blipFill>
        <p:spPr>
          <a:xfrm>
            <a:off x="-635" y="1411605"/>
            <a:ext cx="629920" cy="760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500" fill="hold">
                                          <p:stCondLst>
                                            <p:cond delay="0"/>
                                          </p:stCondLst>
                                        </p:cTn>
                                        <p:tgtEl>
                                          <p:spTgt spid="7"/>
                                        </p:tgtEl>
                                        <p:attrNameLst>
                                          <p:attrName>style.visibility</p:attrName>
                                        </p:attrNameLst>
                                      </p:cBhvr>
                                      <p:to>
                                        <p:strVal val="visible"/>
                                      </p:to>
                                    </p:set>
                                    <p:animEffect transition="in" filter="wheel(1)">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500" fill="hold">
                                          <p:stCondLst>
                                            <p:cond delay="0"/>
                                          </p:stCondLst>
                                        </p:cTn>
                                        <p:tgtEl>
                                          <p:spTgt spid="8"/>
                                        </p:tgtEl>
                                        <p:attrNameLst>
                                          <p:attrName>style.visibility</p:attrName>
                                        </p:attrNameLst>
                                      </p:cBhvr>
                                      <p:to>
                                        <p:strVal val="visible"/>
                                      </p:to>
                                    </p:set>
                                    <p:animEffect transition="in" filter="wheel(1)">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500" fill="hold">
                                          <p:stCondLst>
                                            <p:cond delay="0"/>
                                          </p:stCondLst>
                                        </p:cTn>
                                        <p:tgtEl>
                                          <p:spTgt spid="9"/>
                                        </p:tgtEl>
                                        <p:attrNameLst>
                                          <p:attrName>style.visibility</p:attrName>
                                        </p:attrNameLst>
                                      </p:cBhvr>
                                      <p:to>
                                        <p:strVal val="visible"/>
                                      </p:to>
                                    </p:set>
                                    <p:animEffect transition="in" filter="wheel(1)">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500" fill="hold">
                                          <p:stCondLst>
                                            <p:cond delay="0"/>
                                          </p:stCondLst>
                                        </p:cTn>
                                        <p:tgtEl>
                                          <p:spTgt spid="10"/>
                                        </p:tgtEl>
                                        <p:attrNameLst>
                                          <p:attrName>style.visibility</p:attrName>
                                        </p:attrNameLst>
                                      </p:cBhvr>
                                      <p:to>
                                        <p:strVal val="visible"/>
                                      </p:to>
                                    </p:set>
                                    <p:animEffect transition="in" filter="wheel(1)">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par>
                                <p:cTn id="69" presetID="42" presetClass="entr" presetSubtype="0" fill="hold" nodeType="withEffect">
                                  <p:stCondLst>
                                    <p:cond delay="20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20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1000"/>
                                        <p:tgtEl>
                                          <p:spTgt spid="24"/>
                                        </p:tgtEl>
                                      </p:cBhvr>
                                    </p:animEffect>
                                    <p:anim calcmode="lin" valueType="num">
                                      <p:cBhvr>
                                        <p:cTn id="77" dur="1000" fill="hold"/>
                                        <p:tgtEl>
                                          <p:spTgt spid="24"/>
                                        </p:tgtEl>
                                        <p:attrNameLst>
                                          <p:attrName>ppt_x</p:attrName>
                                        </p:attrNameLst>
                                      </p:cBhvr>
                                      <p:tavLst>
                                        <p:tav tm="0">
                                          <p:val>
                                            <p:strVal val="#ppt_x"/>
                                          </p:val>
                                        </p:tav>
                                        <p:tav tm="100000">
                                          <p:val>
                                            <p:strVal val="#ppt_x"/>
                                          </p:val>
                                        </p:tav>
                                      </p:tavLst>
                                    </p:anim>
                                    <p:anim calcmode="lin" valueType="num">
                                      <p:cBhvr>
                                        <p:cTn id="78" dur="1000" fill="hold"/>
                                        <p:tgtEl>
                                          <p:spTgt spid="24"/>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20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20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7" grpId="0" bldLvl="0" animBg="1"/>
      <p:bldP spid="18" grpId="0" bldLvl="0" animBg="1"/>
      <p:bldP spid="3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2"/>
          <a:stretch>
            <a:fillRect/>
          </a:stretch>
        </p:blipFill>
        <p:spPr>
          <a:xfrm>
            <a:off x="-2540" y="9525"/>
            <a:ext cx="10806430" cy="6460490"/>
          </a:xfrm>
          <a:prstGeom prst="rect">
            <a:avLst/>
          </a:prstGeom>
        </p:spPr>
      </p:pic>
      <p:pic>
        <p:nvPicPr>
          <p:cNvPr id="13" name="图片 12" descr="圆角矩形 1 拷贝"/>
          <p:cNvPicPr>
            <a:picLocks noChangeAspect="1"/>
          </p:cNvPicPr>
          <p:nvPr/>
        </p:nvPicPr>
        <p:blipFill>
          <a:blip r:embed="rId3"/>
          <a:stretch>
            <a:fillRect/>
          </a:stretch>
        </p:blipFill>
        <p:spPr>
          <a:xfrm flipH="1">
            <a:off x="10173970" y="1481455"/>
            <a:ext cx="629920" cy="760730"/>
          </a:xfrm>
          <a:prstGeom prst="rect">
            <a:avLst/>
          </a:prstGeom>
        </p:spPr>
      </p:pic>
      <p:grpSp>
        <p:nvGrpSpPr>
          <p:cNvPr id="7" name="Group 1"/>
          <p:cNvGrpSpPr/>
          <p:nvPr/>
        </p:nvGrpSpPr>
        <p:grpSpPr>
          <a:xfrm>
            <a:off x="1154721" y="1766576"/>
            <a:ext cx="3873576" cy="869873"/>
            <a:chOff x="3300034" y="3964815"/>
            <a:chExt cx="7949035" cy="1785083"/>
          </a:xfrm>
        </p:grpSpPr>
        <p:sp>
          <p:nvSpPr>
            <p:cNvPr id="8" name="Oval 18"/>
            <p:cNvSpPr/>
            <p:nvPr/>
          </p:nvSpPr>
          <p:spPr bwMode="auto">
            <a:xfrm>
              <a:off x="3300034" y="4123575"/>
              <a:ext cx="1553227" cy="155363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60" dirty="0">
                <a:latin typeface="思源黑体 CN Normal" panose="020B0400000000000000" charset="-122"/>
                <a:ea typeface="思源黑体 CN Normal" panose="020B0400000000000000" charset="-122"/>
                <a:cs typeface="思源黑体 CN Normal" panose="020B0400000000000000" charset="-122"/>
              </a:endParaRPr>
            </a:p>
          </p:txBody>
        </p:sp>
        <p:sp>
          <p:nvSpPr>
            <p:cNvPr id="9" name="TextBox 33"/>
            <p:cNvSpPr txBox="1"/>
            <p:nvPr/>
          </p:nvSpPr>
          <p:spPr>
            <a:xfrm>
              <a:off x="4830580" y="3964815"/>
              <a:ext cx="5397883" cy="828769"/>
            </a:xfrm>
            <a:prstGeom prst="rect">
              <a:avLst/>
            </a:prstGeom>
            <a:noFill/>
          </p:spPr>
          <p:txBody>
            <a:bodyPr wrap="square" lIns="89100" tIns="44550" rIns="89100" bIns="44550" rtlCol="0">
              <a:spAutoFit/>
            </a:bodyPr>
            <a:lstStyle/>
            <a:p>
              <a:r>
                <a:rPr lang="zh-CN" altLang="en-US" sz="2045"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sp>
          <p:nvSpPr>
            <p:cNvPr id="10" name="TextBox 34"/>
            <p:cNvSpPr txBox="1"/>
            <p:nvPr/>
          </p:nvSpPr>
          <p:spPr>
            <a:xfrm>
              <a:off x="4810307" y="4666734"/>
              <a:ext cx="6438762" cy="1083164"/>
            </a:xfrm>
            <a:prstGeom prst="rect">
              <a:avLst/>
            </a:prstGeom>
            <a:noFill/>
          </p:spPr>
          <p:txBody>
            <a:bodyPr wrap="square" lIns="106923" tIns="53462" rIns="106923" bIns="53462" rtlCol="0">
              <a:spAutoFit/>
            </a:bodyPr>
            <a:lstStyle/>
            <a:p>
              <a:r>
                <a:rPr lang="zh-CN" altLang="en-US" sz="1365" dirty="0">
                  <a:latin typeface="思源黑体 CN Normal" panose="020B0400000000000000" charset="-122"/>
                  <a:ea typeface="思源黑体 CN Normal" panose="020B0400000000000000" charset="-122"/>
                  <a:cs typeface="思源黑体 CN Normal" panose="020B0400000000000000" charset="-122"/>
                </a:rPr>
                <a:t>单击添加内容单击添加内容单击添加内容单击添加内容</a:t>
              </a:r>
              <a:endParaRPr lang="en-US" sz="1365" dirty="0">
                <a:latin typeface="思源黑体 CN Normal" panose="020B0400000000000000" charset="-122"/>
                <a:ea typeface="思源黑体 CN Normal" panose="020B0400000000000000" charset="-122"/>
                <a:cs typeface="思源黑体 CN Normal" panose="020B0400000000000000" charset="-122"/>
              </a:endParaRPr>
            </a:p>
          </p:txBody>
        </p:sp>
        <p:sp>
          <p:nvSpPr>
            <p:cNvPr id="11" name="AutoShape 19"/>
            <p:cNvSpPr/>
            <p:nvPr/>
          </p:nvSpPr>
          <p:spPr bwMode="auto">
            <a:xfrm>
              <a:off x="3678988" y="4479962"/>
              <a:ext cx="758431" cy="75862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49499" tIns="49499" rIns="49499" bIns="49499" anchor="ctr"/>
            <a:lstStyle/>
            <a:p>
              <a:pPr defTabSz="445770">
                <a:defRPr/>
              </a:pPr>
              <a:endParaRPr lang="es-ES" sz="2825" dirty="0">
                <a:solidFill>
                  <a:schemeClr val="bg1"/>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grpSp>
      <p:grpSp>
        <p:nvGrpSpPr>
          <p:cNvPr id="12" name="Group 2"/>
          <p:cNvGrpSpPr/>
          <p:nvPr/>
        </p:nvGrpSpPr>
        <p:grpSpPr>
          <a:xfrm>
            <a:off x="5951961" y="1755524"/>
            <a:ext cx="3873576" cy="869873"/>
            <a:chOff x="13144537" y="3942135"/>
            <a:chExt cx="7949035" cy="1785083"/>
          </a:xfrm>
        </p:grpSpPr>
        <p:sp>
          <p:nvSpPr>
            <p:cNvPr id="2" name="Oval 40"/>
            <p:cNvSpPr/>
            <p:nvPr/>
          </p:nvSpPr>
          <p:spPr bwMode="auto">
            <a:xfrm>
              <a:off x="13144537" y="4100895"/>
              <a:ext cx="1553227" cy="155363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60" dirty="0">
                <a:latin typeface="思源黑体 CN Normal" panose="020B0400000000000000" charset="-122"/>
                <a:ea typeface="思源黑体 CN Normal" panose="020B0400000000000000" charset="-122"/>
                <a:cs typeface="思源黑体 CN Normal" panose="020B0400000000000000" charset="-122"/>
              </a:endParaRPr>
            </a:p>
          </p:txBody>
        </p:sp>
        <p:sp>
          <p:nvSpPr>
            <p:cNvPr id="14" name="TextBox 38"/>
            <p:cNvSpPr txBox="1"/>
            <p:nvPr/>
          </p:nvSpPr>
          <p:spPr>
            <a:xfrm>
              <a:off x="14675085" y="3942135"/>
              <a:ext cx="4557151" cy="828769"/>
            </a:xfrm>
            <a:prstGeom prst="rect">
              <a:avLst/>
            </a:prstGeom>
            <a:noFill/>
          </p:spPr>
          <p:txBody>
            <a:bodyPr wrap="square" lIns="89100" tIns="44550" rIns="89100" bIns="44550" rtlCol="0">
              <a:spAutoFit/>
            </a:bodyPr>
            <a:lstStyle/>
            <a:p>
              <a:r>
                <a:rPr lang="zh-CN" altLang="en-US" sz="2045"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sp>
          <p:nvSpPr>
            <p:cNvPr id="15" name="TextBox 39"/>
            <p:cNvSpPr txBox="1"/>
            <p:nvPr/>
          </p:nvSpPr>
          <p:spPr>
            <a:xfrm>
              <a:off x="14654810" y="4644054"/>
              <a:ext cx="6438762" cy="1083164"/>
            </a:xfrm>
            <a:prstGeom prst="rect">
              <a:avLst/>
            </a:prstGeom>
            <a:noFill/>
          </p:spPr>
          <p:txBody>
            <a:bodyPr wrap="square" lIns="106923" tIns="53462" rIns="106923" bIns="53462" rtlCol="0">
              <a:spAutoFit/>
            </a:bodyPr>
            <a:lstStyle/>
            <a:p>
              <a:r>
                <a:rPr lang="zh-CN" altLang="en-US" sz="1365" dirty="0">
                  <a:latin typeface="思源黑体 CN Normal" panose="020B0400000000000000" charset="-122"/>
                  <a:ea typeface="思源黑体 CN Normal" panose="020B0400000000000000" charset="-122"/>
                  <a:cs typeface="思源黑体 CN Normal" panose="020B0400000000000000" charset="-122"/>
                </a:rPr>
                <a:t>单击添加内容单击添加内容单击添加内容单击添加内容</a:t>
              </a:r>
              <a:endParaRPr lang="en-US" sz="1365" dirty="0">
                <a:latin typeface="思源黑体 CN Normal" panose="020B0400000000000000" charset="-122"/>
                <a:ea typeface="思源黑体 CN Normal" panose="020B0400000000000000" charset="-122"/>
                <a:cs typeface="思源黑体 CN Normal" panose="020B0400000000000000" charset="-122"/>
              </a:endParaRPr>
            </a:p>
          </p:txBody>
        </p:sp>
        <p:sp>
          <p:nvSpPr>
            <p:cNvPr id="4" name="Freeform 169"/>
            <p:cNvSpPr>
              <a:spLocks noChangeArrowheads="1"/>
            </p:cNvSpPr>
            <p:nvPr/>
          </p:nvSpPr>
          <p:spPr bwMode="auto">
            <a:xfrm>
              <a:off x="13512861" y="4497378"/>
              <a:ext cx="784765" cy="627812"/>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dirty="0">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17" name="Group 3"/>
          <p:cNvGrpSpPr/>
          <p:nvPr/>
        </p:nvGrpSpPr>
        <p:grpSpPr>
          <a:xfrm>
            <a:off x="1154721" y="3844393"/>
            <a:ext cx="3873576" cy="869873"/>
            <a:chOff x="3300034" y="8228741"/>
            <a:chExt cx="7949035" cy="1785083"/>
          </a:xfrm>
        </p:grpSpPr>
        <p:sp>
          <p:nvSpPr>
            <p:cNvPr id="18" name="Oval 48"/>
            <p:cNvSpPr/>
            <p:nvPr/>
          </p:nvSpPr>
          <p:spPr bwMode="auto">
            <a:xfrm>
              <a:off x="3300034" y="8387501"/>
              <a:ext cx="1553227" cy="155363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60" dirty="0">
                <a:latin typeface="思源黑体 CN Normal" panose="020B0400000000000000" charset="-122"/>
                <a:ea typeface="思源黑体 CN Normal" panose="020B0400000000000000" charset="-122"/>
                <a:cs typeface="思源黑体 CN Normal" panose="020B0400000000000000" charset="-122"/>
              </a:endParaRPr>
            </a:p>
          </p:txBody>
        </p:sp>
        <p:sp>
          <p:nvSpPr>
            <p:cNvPr id="19" name="TextBox 45"/>
            <p:cNvSpPr txBox="1"/>
            <p:nvPr/>
          </p:nvSpPr>
          <p:spPr>
            <a:xfrm>
              <a:off x="4830582" y="8228741"/>
              <a:ext cx="4966971" cy="828769"/>
            </a:xfrm>
            <a:prstGeom prst="rect">
              <a:avLst/>
            </a:prstGeom>
            <a:noFill/>
          </p:spPr>
          <p:txBody>
            <a:bodyPr wrap="square" lIns="89100" tIns="44550" rIns="89100" bIns="44550" rtlCol="0">
              <a:spAutoFit/>
            </a:bodyPr>
            <a:lstStyle/>
            <a:p>
              <a:r>
                <a:rPr lang="zh-CN" altLang="en-US" sz="2045"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sp>
          <p:nvSpPr>
            <p:cNvPr id="20" name="TextBox 47"/>
            <p:cNvSpPr txBox="1"/>
            <p:nvPr/>
          </p:nvSpPr>
          <p:spPr>
            <a:xfrm>
              <a:off x="4810307" y="8930660"/>
              <a:ext cx="6438762" cy="1083164"/>
            </a:xfrm>
            <a:prstGeom prst="rect">
              <a:avLst/>
            </a:prstGeom>
            <a:noFill/>
          </p:spPr>
          <p:txBody>
            <a:bodyPr wrap="square" lIns="106923" tIns="53462" rIns="106923" bIns="53462" rtlCol="0">
              <a:spAutoFit/>
            </a:bodyPr>
            <a:lstStyle/>
            <a:p>
              <a:r>
                <a:rPr lang="zh-CN" altLang="en-US" sz="1365" dirty="0">
                  <a:latin typeface="思源黑体 CN Normal" panose="020B0400000000000000" charset="-122"/>
                  <a:ea typeface="思源黑体 CN Normal" panose="020B0400000000000000" charset="-122"/>
                  <a:cs typeface="思源黑体 CN Normal" panose="020B0400000000000000" charset="-122"/>
                </a:rPr>
                <a:t>单击添加内容单击添加内容单击添加内容单击添加内容</a:t>
              </a:r>
              <a:endParaRPr lang="en-US" sz="1365" dirty="0">
                <a:latin typeface="思源黑体 CN Normal" panose="020B0400000000000000" charset="-122"/>
                <a:ea typeface="思源黑体 CN Normal" panose="020B0400000000000000" charset="-122"/>
                <a:cs typeface="思源黑体 CN Normal" panose="020B0400000000000000" charset="-122"/>
              </a:endParaRPr>
            </a:p>
          </p:txBody>
        </p:sp>
        <p:sp>
          <p:nvSpPr>
            <p:cNvPr id="21" name="AutoShape 124"/>
            <p:cNvSpPr>
              <a:spLocks noChangeAspect="1"/>
            </p:cNvSpPr>
            <p:nvPr/>
          </p:nvSpPr>
          <p:spPr bwMode="auto">
            <a:xfrm flipH="1">
              <a:off x="3733796" y="8872008"/>
              <a:ext cx="773296" cy="630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49499" tIns="49499" rIns="49499" bIns="49499" anchor="ctr"/>
            <a:lstStyle/>
            <a:p>
              <a:pPr defTabSz="445770">
                <a:defRPr/>
              </a:pPr>
              <a:endParaRPr lang="es-ES" sz="2825" dirty="0">
                <a:solidFill>
                  <a:schemeClr val="bg1"/>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grpSp>
      <p:grpSp>
        <p:nvGrpSpPr>
          <p:cNvPr id="22" name="Group 4"/>
          <p:cNvGrpSpPr/>
          <p:nvPr/>
        </p:nvGrpSpPr>
        <p:grpSpPr>
          <a:xfrm>
            <a:off x="5951961" y="3833341"/>
            <a:ext cx="3873576" cy="869874"/>
            <a:chOff x="13144537" y="8206061"/>
            <a:chExt cx="7949035" cy="1785084"/>
          </a:xfrm>
        </p:grpSpPr>
        <p:sp>
          <p:nvSpPr>
            <p:cNvPr id="23" name="Oval 54"/>
            <p:cNvSpPr/>
            <p:nvPr/>
          </p:nvSpPr>
          <p:spPr bwMode="auto">
            <a:xfrm>
              <a:off x="13144537" y="8364819"/>
              <a:ext cx="1553227" cy="155363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60" dirty="0">
                <a:latin typeface="思源黑体 CN Normal" panose="020B0400000000000000" charset="-122"/>
                <a:ea typeface="思源黑体 CN Normal" panose="020B0400000000000000" charset="-122"/>
                <a:cs typeface="思源黑体 CN Normal" panose="020B0400000000000000" charset="-122"/>
              </a:endParaRPr>
            </a:p>
          </p:txBody>
        </p:sp>
        <p:sp>
          <p:nvSpPr>
            <p:cNvPr id="24" name="TextBox 52"/>
            <p:cNvSpPr txBox="1"/>
            <p:nvPr/>
          </p:nvSpPr>
          <p:spPr>
            <a:xfrm>
              <a:off x="14675085" y="8206061"/>
              <a:ext cx="5691127" cy="828768"/>
            </a:xfrm>
            <a:prstGeom prst="rect">
              <a:avLst/>
            </a:prstGeom>
            <a:noFill/>
          </p:spPr>
          <p:txBody>
            <a:bodyPr wrap="square" lIns="89100" tIns="44550" rIns="89100" bIns="44550" rtlCol="0">
              <a:spAutoFit/>
            </a:bodyPr>
            <a:lstStyle/>
            <a:p>
              <a:r>
                <a:rPr lang="zh-CN" altLang="en-US" sz="2045"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sp>
          <p:nvSpPr>
            <p:cNvPr id="25" name="TextBox 53"/>
            <p:cNvSpPr txBox="1"/>
            <p:nvPr/>
          </p:nvSpPr>
          <p:spPr>
            <a:xfrm>
              <a:off x="14654810" y="8907982"/>
              <a:ext cx="6438762" cy="1083163"/>
            </a:xfrm>
            <a:prstGeom prst="rect">
              <a:avLst/>
            </a:prstGeom>
            <a:noFill/>
          </p:spPr>
          <p:txBody>
            <a:bodyPr wrap="square" lIns="106923" tIns="53462" rIns="106923" bIns="53462" rtlCol="0">
              <a:spAutoFit/>
            </a:bodyPr>
            <a:lstStyle/>
            <a:p>
              <a:r>
                <a:rPr lang="zh-CN" altLang="en-US" sz="1365" dirty="0">
                  <a:latin typeface="思源黑体 CN Normal" panose="020B0400000000000000" charset="-122"/>
                  <a:ea typeface="思源黑体 CN Normal" panose="020B0400000000000000" charset="-122"/>
                  <a:cs typeface="思源黑体 CN Normal" panose="020B0400000000000000" charset="-122"/>
                </a:rPr>
                <a:t>单击添加内容单击添加内容单击添加内容单击添加内容</a:t>
              </a:r>
              <a:endParaRPr lang="en-US" sz="1365" dirty="0">
                <a:latin typeface="思源黑体 CN Normal" panose="020B0400000000000000" charset="-122"/>
                <a:ea typeface="思源黑体 CN Normal" panose="020B0400000000000000" charset="-122"/>
                <a:cs typeface="思源黑体 CN Normal" panose="020B0400000000000000" charset="-122"/>
              </a:endParaRPr>
            </a:p>
          </p:txBody>
        </p:sp>
        <p:sp>
          <p:nvSpPr>
            <p:cNvPr id="26" name="AutoShape 82"/>
            <p:cNvSpPr/>
            <p:nvPr/>
          </p:nvSpPr>
          <p:spPr bwMode="auto">
            <a:xfrm>
              <a:off x="13621410" y="8827448"/>
              <a:ext cx="630772" cy="630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49499" tIns="49499" rIns="49499" bIns="49499" anchor="ctr"/>
            <a:lstStyle/>
            <a:p>
              <a:pPr defTabSz="445770">
                <a:defRPr/>
              </a:pPr>
              <a:endParaRPr lang="es-ES" sz="2825" dirty="0">
                <a:solidFill>
                  <a:schemeClr val="bg1"/>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grpSp>
      <p:sp>
        <p:nvSpPr>
          <p:cNvPr id="32" name="等腰三角形 31"/>
          <p:cNvSpPr/>
          <p:nvPr/>
        </p:nvSpPr>
        <p:spPr>
          <a:xfrm>
            <a:off x="-635" y="441261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pic>
        <p:nvPicPr>
          <p:cNvPr id="29" name="图片 28" descr="形状 2"/>
          <p:cNvPicPr>
            <a:picLocks noChangeAspect="1"/>
          </p:cNvPicPr>
          <p:nvPr/>
        </p:nvPicPr>
        <p:blipFill>
          <a:blip r:embed="rId4"/>
          <a:stretch>
            <a:fillRect/>
          </a:stretch>
        </p:blipFill>
        <p:spPr>
          <a:xfrm>
            <a:off x="-635" y="635"/>
            <a:ext cx="1402715" cy="1779270"/>
          </a:xfrm>
          <a:prstGeom prst="rect">
            <a:avLst/>
          </a:prstGeom>
        </p:spPr>
      </p:pic>
      <p:pic>
        <p:nvPicPr>
          <p:cNvPr id="30" name="图片 29" descr="圆角矩形 1 拷贝"/>
          <p:cNvPicPr>
            <a:picLocks noChangeAspect="1"/>
          </p:cNvPicPr>
          <p:nvPr/>
        </p:nvPicPr>
        <p:blipFill>
          <a:blip r:embed="rId3"/>
          <a:stretch>
            <a:fillRect/>
          </a:stretch>
        </p:blipFill>
        <p:spPr>
          <a:xfrm>
            <a:off x="-635" y="1411605"/>
            <a:ext cx="629920" cy="760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 name="图片 29" descr="c3a003a5279afdaf92a16de7e32fd6a4"/>
          <p:cNvPicPr>
            <a:picLocks noChangeAspect="1"/>
          </p:cNvPicPr>
          <p:nvPr/>
        </p:nvPicPr>
        <p:blipFill>
          <a:blip r:embed="rId3"/>
          <a:stretch>
            <a:fillRect/>
          </a:stretch>
        </p:blipFill>
        <p:spPr>
          <a:xfrm>
            <a:off x="-635" y="-3810"/>
            <a:ext cx="10806430" cy="6460490"/>
          </a:xfrm>
          <a:prstGeom prst="rect">
            <a:avLst/>
          </a:prstGeom>
        </p:spPr>
      </p:pic>
      <p:pic>
        <p:nvPicPr>
          <p:cNvPr id="9" name="图片 8" descr="形状 1"/>
          <p:cNvPicPr>
            <a:picLocks noChangeAspect="1"/>
          </p:cNvPicPr>
          <p:nvPr/>
        </p:nvPicPr>
        <p:blipFill>
          <a:blip r:embed="rId4"/>
          <a:stretch>
            <a:fillRect/>
          </a:stretch>
        </p:blipFill>
        <p:spPr>
          <a:xfrm>
            <a:off x="6626225" y="-8255"/>
            <a:ext cx="4179570" cy="6470015"/>
          </a:xfrm>
          <a:prstGeom prst="rect">
            <a:avLst/>
          </a:prstGeom>
        </p:spPr>
      </p:pic>
      <p:pic>
        <p:nvPicPr>
          <p:cNvPr id="11" name="图片 10" descr="形状 4"/>
          <p:cNvPicPr>
            <a:picLocks noChangeAspect="1"/>
          </p:cNvPicPr>
          <p:nvPr/>
        </p:nvPicPr>
        <p:blipFill>
          <a:blip r:embed="rId5"/>
          <a:stretch>
            <a:fillRect/>
          </a:stretch>
        </p:blipFill>
        <p:spPr>
          <a:xfrm>
            <a:off x="8357235" y="635"/>
            <a:ext cx="2433955" cy="6477000"/>
          </a:xfrm>
          <a:prstGeom prst="rect">
            <a:avLst/>
          </a:prstGeom>
        </p:spPr>
      </p:pic>
      <p:pic>
        <p:nvPicPr>
          <p:cNvPr id="12" name="图片 11" descr="形状 2"/>
          <p:cNvPicPr>
            <a:picLocks noChangeAspect="1"/>
          </p:cNvPicPr>
          <p:nvPr/>
        </p:nvPicPr>
        <p:blipFill>
          <a:blip r:embed="rId6"/>
          <a:stretch>
            <a:fillRect/>
          </a:stretch>
        </p:blipFill>
        <p:spPr>
          <a:xfrm>
            <a:off x="-635" y="635"/>
            <a:ext cx="1402715" cy="1779270"/>
          </a:xfrm>
          <a:prstGeom prst="rect">
            <a:avLst/>
          </a:prstGeom>
        </p:spPr>
      </p:pic>
      <p:pic>
        <p:nvPicPr>
          <p:cNvPr id="13" name="图片 12" descr="圆角矩形 1 拷贝"/>
          <p:cNvPicPr>
            <a:picLocks noChangeAspect="1"/>
          </p:cNvPicPr>
          <p:nvPr/>
        </p:nvPicPr>
        <p:blipFill>
          <a:blip r:embed="rId7"/>
          <a:stretch>
            <a:fillRect/>
          </a:stretch>
        </p:blipFill>
        <p:spPr>
          <a:xfrm>
            <a:off x="-635" y="1411605"/>
            <a:ext cx="629920" cy="760730"/>
          </a:xfrm>
          <a:prstGeom prst="rect">
            <a:avLst/>
          </a:prstGeom>
        </p:spPr>
      </p:pic>
      <p:sp>
        <p:nvSpPr>
          <p:cNvPr id="19" name="文本框 18"/>
          <p:cNvSpPr txBox="1"/>
          <p:nvPr/>
        </p:nvSpPr>
        <p:spPr>
          <a:xfrm>
            <a:off x="913765" y="1572895"/>
            <a:ext cx="1586230" cy="706755"/>
          </a:xfrm>
          <a:prstGeom prst="rect">
            <a:avLst/>
          </a:prstGeom>
          <a:noFill/>
        </p:spPr>
        <p:txBody>
          <a:bodyPr wrap="square" rtlCol="0">
            <a:spAutoFit/>
          </a:bodyPr>
          <a:lstStyle/>
          <a:p>
            <a:r>
              <a:rPr lang="en-US" altLang="zh-CN" sz="4000">
                <a:solidFill>
                  <a:schemeClr val="tx1">
                    <a:lumMod val="75000"/>
                    <a:lumOff val="25000"/>
                  </a:schemeClr>
                </a:solidFill>
                <a:latin typeface="站酷文艺体" panose="02000603000000000000" charset="-122"/>
                <a:ea typeface="站酷文艺体" panose="02000603000000000000" charset="-122"/>
                <a:cs typeface="思源黑体 CN Normal" panose="020B0400000000000000" charset="-122"/>
              </a:rPr>
              <a:t>20XX</a:t>
            </a:r>
          </a:p>
        </p:txBody>
      </p:sp>
      <p:cxnSp>
        <p:nvCxnSpPr>
          <p:cNvPr id="21" name="直接连接符 20"/>
          <p:cNvCxnSpPr/>
          <p:nvPr/>
        </p:nvCxnSpPr>
        <p:spPr>
          <a:xfrm flipH="1">
            <a:off x="2499995" y="1665605"/>
            <a:ext cx="228600" cy="544830"/>
          </a:xfrm>
          <a:prstGeom prst="line">
            <a:avLst/>
          </a:prstGeom>
          <a:ln w="28575">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sp>
        <p:nvSpPr>
          <p:cNvPr id="27" name="文本框 26"/>
          <p:cNvSpPr txBox="1"/>
          <p:nvPr/>
        </p:nvSpPr>
        <p:spPr>
          <a:xfrm>
            <a:off x="965835" y="3808095"/>
            <a:ext cx="4264660" cy="368300"/>
          </a:xfrm>
          <a:prstGeom prst="rect">
            <a:avLst/>
          </a:prstGeom>
          <a:noFill/>
        </p:spPr>
        <p:txBody>
          <a:bodyPr wrap="square" rtlCol="0">
            <a:spAutoFit/>
          </a:bodyPr>
          <a:lstStyle/>
          <a:p>
            <a:r>
              <a:rPr lang="zh-CN" altLang="en-US" smtClean="0">
                <a:solidFill>
                  <a:schemeClr val="tx1">
                    <a:lumMod val="75000"/>
                    <a:lumOff val="25000"/>
                  </a:schemeClr>
                </a:solidFill>
                <a:latin typeface="站酷文艺体" panose="02000603000000000000" charset="-122"/>
                <a:ea typeface="站酷文艺体" panose="02000603000000000000" charset="-122"/>
                <a:cs typeface="站酷文艺体" panose="02000603000000000000" charset="-122"/>
              </a:rPr>
              <a:t>汇报人：</a:t>
            </a:r>
            <a:r>
              <a:rPr lang="en-US" altLang="zh-CN" smtClean="0">
                <a:solidFill>
                  <a:schemeClr val="tx1">
                    <a:lumMod val="75000"/>
                    <a:lumOff val="25000"/>
                  </a:schemeClr>
                </a:solidFill>
                <a:latin typeface="站酷文艺体" panose="02000603000000000000" charset="-122"/>
                <a:ea typeface="站酷文艺体" panose="02000603000000000000" charset="-122"/>
                <a:cs typeface="站酷文艺体" panose="02000603000000000000" charset="-122"/>
              </a:rPr>
              <a:t>PPT818      </a:t>
            </a:r>
            <a:r>
              <a:rPr lang="zh-CN" altLang="en-US" smtClean="0">
                <a:solidFill>
                  <a:schemeClr val="tx1">
                    <a:lumMod val="75000"/>
                    <a:lumOff val="25000"/>
                  </a:schemeClr>
                </a:solidFill>
                <a:latin typeface="站酷文艺体" panose="02000603000000000000" charset="-122"/>
                <a:ea typeface="站酷文艺体" panose="02000603000000000000" charset="-122"/>
                <a:cs typeface="站酷文艺体" panose="02000603000000000000" charset="-122"/>
              </a:rPr>
              <a:t>部门：设计部</a:t>
            </a:r>
            <a:endParaRPr lang="zh-CN" altLang="en-US">
              <a:solidFill>
                <a:schemeClr val="tx1">
                  <a:lumMod val="75000"/>
                  <a:lumOff val="25000"/>
                </a:schemeClr>
              </a:solidFill>
              <a:latin typeface="站酷文艺体" panose="02000603000000000000" charset="-122"/>
              <a:ea typeface="站酷文艺体" panose="02000603000000000000" charset="-122"/>
              <a:cs typeface="站酷文艺体" panose="02000603000000000000" charset="-122"/>
            </a:endParaRPr>
          </a:p>
        </p:txBody>
      </p:sp>
      <p:sp>
        <p:nvSpPr>
          <p:cNvPr id="31" name="矩形 30"/>
          <p:cNvSpPr/>
          <p:nvPr/>
        </p:nvSpPr>
        <p:spPr>
          <a:xfrm>
            <a:off x="3294380" y="2894965"/>
            <a:ext cx="2158365" cy="360045"/>
          </a:xfrm>
          <a:prstGeom prst="rect">
            <a:avLst/>
          </a:prstGeom>
          <a:solidFill>
            <a:schemeClr val="tx1">
              <a:lumMod val="75000"/>
              <a:lumOff val="2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18" name="文本框 17"/>
          <p:cNvSpPr txBox="1"/>
          <p:nvPr/>
        </p:nvSpPr>
        <p:spPr>
          <a:xfrm>
            <a:off x="913765" y="2474595"/>
            <a:ext cx="6071870" cy="922020"/>
          </a:xfrm>
          <a:prstGeom prst="rect">
            <a:avLst/>
          </a:prstGeom>
          <a:noFill/>
        </p:spPr>
        <p:txBody>
          <a:bodyPr wrap="square" rtlCol="0">
            <a:spAutoFit/>
          </a:bodyPr>
          <a:lstStyle/>
          <a:p>
            <a:r>
              <a:rPr lang="zh-CN" altLang="en-US" sz="5400">
                <a:solidFill>
                  <a:schemeClr val="tx1">
                    <a:lumMod val="75000"/>
                    <a:lumOff val="25000"/>
                  </a:schemeClr>
                </a:solidFill>
                <a:latin typeface="站酷文艺体" panose="02000603000000000000" charset="-122"/>
                <a:ea typeface="站酷文艺体" panose="02000603000000000000" charset="-122"/>
                <a:cs typeface="思源黑体 CN Normal" panose="020B0400000000000000" charset="-122"/>
              </a:rPr>
              <a:t>谢谢您的观看</a:t>
            </a:r>
          </a:p>
        </p:txBody>
      </p:sp>
      <p:sp>
        <p:nvSpPr>
          <p:cNvPr id="32" name="等腰三角形 31"/>
          <p:cNvSpPr/>
          <p:nvPr/>
        </p:nvSpPr>
        <p:spPr>
          <a:xfrm>
            <a:off x="-635" y="442023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3a003a5279afdaf92a16de7e32fd6a4"/>
          <p:cNvPicPr>
            <a:picLocks noChangeAspect="1"/>
          </p:cNvPicPr>
          <p:nvPr/>
        </p:nvPicPr>
        <p:blipFill>
          <a:blip r:embed="rId7"/>
          <a:stretch>
            <a:fillRect/>
          </a:stretch>
        </p:blipFill>
        <p:spPr>
          <a:xfrm>
            <a:off x="-2540" y="-16510"/>
            <a:ext cx="10806430" cy="6460490"/>
          </a:xfrm>
          <a:prstGeom prst="rect">
            <a:avLst/>
          </a:prstGeom>
        </p:spPr>
      </p:pic>
      <p:pic>
        <p:nvPicPr>
          <p:cNvPr id="9" name="图片 8" descr="形状 1"/>
          <p:cNvPicPr>
            <a:picLocks noChangeAspect="1"/>
          </p:cNvPicPr>
          <p:nvPr/>
        </p:nvPicPr>
        <p:blipFill>
          <a:blip r:embed="rId8"/>
          <a:stretch>
            <a:fillRect/>
          </a:stretch>
        </p:blipFill>
        <p:spPr>
          <a:xfrm flipH="1">
            <a:off x="-2540" y="0"/>
            <a:ext cx="4179570" cy="6470015"/>
          </a:xfrm>
          <a:prstGeom prst="rect">
            <a:avLst/>
          </a:prstGeom>
        </p:spPr>
      </p:pic>
      <p:pic>
        <p:nvPicPr>
          <p:cNvPr id="5" name="图片 4" descr="形状 4"/>
          <p:cNvPicPr>
            <a:picLocks noChangeAspect="1"/>
          </p:cNvPicPr>
          <p:nvPr/>
        </p:nvPicPr>
        <p:blipFill>
          <a:blip r:embed="rId9"/>
          <a:stretch>
            <a:fillRect/>
          </a:stretch>
        </p:blipFill>
        <p:spPr>
          <a:xfrm flipH="1">
            <a:off x="-2540" y="-16510"/>
            <a:ext cx="2433955" cy="6477000"/>
          </a:xfrm>
          <a:prstGeom prst="rect">
            <a:avLst/>
          </a:prstGeom>
        </p:spPr>
      </p:pic>
      <p:sp>
        <p:nvSpPr>
          <p:cNvPr id="7" name="文本框 6"/>
          <p:cNvSpPr txBox="1"/>
          <p:nvPr/>
        </p:nvSpPr>
        <p:spPr>
          <a:xfrm>
            <a:off x="1129030" y="1954530"/>
            <a:ext cx="921385" cy="1617345"/>
          </a:xfrm>
          <a:prstGeom prst="rect">
            <a:avLst/>
          </a:prstGeom>
          <a:noFill/>
        </p:spPr>
        <p:txBody>
          <a:bodyPr vert="eaVert" wrap="square" rtlCol="0">
            <a:spAutoFit/>
          </a:bodyPr>
          <a:lstStyle/>
          <a:p>
            <a:r>
              <a:rPr lang="zh-CN" altLang="en-US" sz="4800">
                <a:solidFill>
                  <a:schemeClr val="bg1"/>
                </a:solidFill>
                <a:latin typeface="思源黑体 CN Normal" panose="020B0400000000000000" charset="-122"/>
                <a:ea typeface="思源黑体 CN Normal" panose="020B0400000000000000" charset="-122"/>
                <a:cs typeface="思源黑体 CN Normal" panose="020B0400000000000000" charset="-122"/>
              </a:rPr>
              <a:t>目 录</a:t>
            </a:r>
          </a:p>
        </p:txBody>
      </p:sp>
      <p:grpSp>
        <p:nvGrpSpPr>
          <p:cNvPr id="45" name="组合 44"/>
          <p:cNvGrpSpPr/>
          <p:nvPr/>
        </p:nvGrpSpPr>
        <p:grpSpPr>
          <a:xfrm>
            <a:off x="4350385" y="1575435"/>
            <a:ext cx="5845175" cy="3276600"/>
            <a:chOff x="6024" y="1994"/>
            <a:chExt cx="9205" cy="5160"/>
          </a:xfrm>
        </p:grpSpPr>
        <p:grpSp>
          <p:nvGrpSpPr>
            <p:cNvPr id="41" name="组合 40"/>
            <p:cNvGrpSpPr/>
            <p:nvPr/>
          </p:nvGrpSpPr>
          <p:grpSpPr>
            <a:xfrm>
              <a:off x="6024" y="1994"/>
              <a:ext cx="4962" cy="822"/>
              <a:chOff x="6024" y="1994"/>
              <a:chExt cx="4962" cy="822"/>
            </a:xfrm>
          </p:grpSpPr>
          <p:sp>
            <p:nvSpPr>
              <p:cNvPr id="12" name="MH_SubTitle_1"/>
              <p:cNvSpPr txBox="1"/>
              <p:nvPr>
                <p:custDataLst>
                  <p:tags r:id="rId4"/>
                </p:custDataLst>
              </p:nvPr>
            </p:nvSpPr>
            <p:spPr>
              <a:xfrm flipH="1">
                <a:off x="7380" y="2114"/>
                <a:ext cx="3606" cy="581"/>
              </a:xfrm>
              <a:prstGeom prst="rect">
                <a:avLst/>
              </a:prstGeom>
              <a:noFill/>
            </p:spPr>
            <p:txBody>
              <a:bodyPr wrap="square" lIns="0" tIns="0" rIns="0" bIns="0" anchor="t" anchorCtr="0">
                <a:spAutoFit/>
              </a:bodyPr>
              <a:lstStyle/>
              <a:p>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28" name="文本框 27"/>
              <p:cNvSpPr txBox="1"/>
              <p:nvPr/>
            </p:nvSpPr>
            <p:spPr>
              <a:xfrm>
                <a:off x="6024" y="1994"/>
                <a:ext cx="902" cy="822"/>
              </a:xfrm>
              <a:prstGeom prst="rect">
                <a:avLst/>
              </a:prstGeom>
              <a:noFill/>
            </p:spPr>
            <p:txBody>
              <a:bodyPr wrap="non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01</a:t>
                </a:r>
              </a:p>
            </p:txBody>
          </p:sp>
        </p:grpSp>
        <p:grpSp>
          <p:nvGrpSpPr>
            <p:cNvPr id="42" name="组合 41"/>
            <p:cNvGrpSpPr/>
            <p:nvPr/>
          </p:nvGrpSpPr>
          <p:grpSpPr>
            <a:xfrm>
              <a:off x="7109" y="3440"/>
              <a:ext cx="5147" cy="822"/>
              <a:chOff x="7217" y="3440"/>
              <a:chExt cx="5147" cy="822"/>
            </a:xfrm>
          </p:grpSpPr>
          <p:sp>
            <p:nvSpPr>
              <p:cNvPr id="18" name="MH_SubTitle_2"/>
              <p:cNvSpPr txBox="1"/>
              <p:nvPr>
                <p:custDataLst>
                  <p:tags r:id="rId3"/>
                </p:custDataLst>
              </p:nvPr>
            </p:nvSpPr>
            <p:spPr>
              <a:xfrm flipH="1">
                <a:off x="8758" y="3560"/>
                <a:ext cx="3606" cy="581"/>
              </a:xfrm>
              <a:prstGeom prst="rect">
                <a:avLst/>
              </a:prstGeom>
              <a:noFill/>
            </p:spPr>
            <p:txBody>
              <a:bodyPr wrap="square" lIns="0" tIns="0" rIns="0" bIns="0" anchor="t" anchorCtr="0">
                <a:spAutoFit/>
              </a:bodyPr>
              <a:lstStyle/>
              <a:p>
                <a:pPr lvl="0"/>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38" name="文本框 37"/>
              <p:cNvSpPr txBox="1"/>
              <p:nvPr/>
            </p:nvSpPr>
            <p:spPr>
              <a:xfrm>
                <a:off x="7217" y="3440"/>
                <a:ext cx="902" cy="822"/>
              </a:xfrm>
              <a:prstGeom prst="rect">
                <a:avLst/>
              </a:prstGeom>
              <a:noFill/>
            </p:spPr>
            <p:txBody>
              <a:bodyPr wrap="non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02</a:t>
                </a:r>
              </a:p>
            </p:txBody>
          </p:sp>
        </p:grpSp>
        <p:grpSp>
          <p:nvGrpSpPr>
            <p:cNvPr id="43" name="组合 42"/>
            <p:cNvGrpSpPr/>
            <p:nvPr/>
          </p:nvGrpSpPr>
          <p:grpSpPr>
            <a:xfrm>
              <a:off x="8379" y="4886"/>
              <a:ext cx="5345" cy="822"/>
              <a:chOff x="8365" y="4886"/>
              <a:chExt cx="5345" cy="822"/>
            </a:xfrm>
          </p:grpSpPr>
          <p:sp>
            <p:nvSpPr>
              <p:cNvPr id="21" name="MH_SubTitle_3"/>
              <p:cNvSpPr txBox="1"/>
              <p:nvPr>
                <p:custDataLst>
                  <p:tags r:id="rId2"/>
                </p:custDataLst>
              </p:nvPr>
            </p:nvSpPr>
            <p:spPr>
              <a:xfrm flipH="1">
                <a:off x="10136" y="5006"/>
                <a:ext cx="3575" cy="581"/>
              </a:xfrm>
              <a:prstGeom prst="rect">
                <a:avLst/>
              </a:prstGeom>
              <a:noFill/>
            </p:spPr>
            <p:txBody>
              <a:bodyPr wrap="square" lIns="0" tIns="0" rIns="0" bIns="0" anchor="t" anchorCtr="0">
                <a:spAutoFit/>
              </a:bodyPr>
              <a:lstStyle/>
              <a:p>
                <a:pPr lvl="0"/>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39" name="文本框 38"/>
              <p:cNvSpPr txBox="1"/>
              <p:nvPr/>
            </p:nvSpPr>
            <p:spPr>
              <a:xfrm>
                <a:off x="8365" y="4886"/>
                <a:ext cx="902" cy="822"/>
              </a:xfrm>
              <a:prstGeom prst="rect">
                <a:avLst/>
              </a:prstGeom>
              <a:noFill/>
            </p:spPr>
            <p:txBody>
              <a:bodyPr wrap="non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03</a:t>
                </a:r>
              </a:p>
            </p:txBody>
          </p:sp>
        </p:grpSp>
        <p:grpSp>
          <p:nvGrpSpPr>
            <p:cNvPr id="44" name="组合 43"/>
            <p:cNvGrpSpPr/>
            <p:nvPr/>
          </p:nvGrpSpPr>
          <p:grpSpPr>
            <a:xfrm>
              <a:off x="9847" y="6332"/>
              <a:ext cx="5382" cy="822"/>
              <a:chOff x="9845" y="6332"/>
              <a:chExt cx="5382" cy="822"/>
            </a:xfrm>
          </p:grpSpPr>
          <p:sp>
            <p:nvSpPr>
              <p:cNvPr id="23" name="MH_SubTitle_4"/>
              <p:cNvSpPr txBox="1"/>
              <p:nvPr>
                <p:custDataLst>
                  <p:tags r:id="rId1"/>
                </p:custDataLst>
              </p:nvPr>
            </p:nvSpPr>
            <p:spPr>
              <a:xfrm flipH="1">
                <a:off x="11483" y="6452"/>
                <a:ext cx="3745" cy="581"/>
              </a:xfrm>
              <a:prstGeom prst="rect">
                <a:avLst/>
              </a:prstGeom>
              <a:noFill/>
            </p:spPr>
            <p:txBody>
              <a:bodyPr wrap="square" lIns="0" tIns="0" rIns="0" bIns="0" anchor="t" anchorCtr="0">
                <a:spAutoFit/>
              </a:bodyPr>
              <a:lstStyle/>
              <a:p>
                <a:pPr lvl="0"/>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endParaRPr lang="zh-CN" altLang="en-US" sz="105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40" name="文本框 39"/>
              <p:cNvSpPr txBox="1"/>
              <p:nvPr/>
            </p:nvSpPr>
            <p:spPr>
              <a:xfrm>
                <a:off x="9845" y="6332"/>
                <a:ext cx="902" cy="822"/>
              </a:xfrm>
              <a:prstGeom prst="rect">
                <a:avLst/>
              </a:prstGeom>
              <a:noFill/>
            </p:spPr>
            <p:txBody>
              <a:bodyPr wrap="non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04</a:t>
                </a:r>
              </a:p>
            </p:txBody>
          </p:sp>
        </p:gr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1000" fill="hold"/>
                                        <p:tgtEl>
                                          <p:spTgt spid="45"/>
                                        </p:tgtEl>
                                        <p:attrNameLst>
                                          <p:attrName>ppt_x</p:attrName>
                                        </p:attrNameLst>
                                      </p:cBhvr>
                                      <p:tavLst>
                                        <p:tav tm="0">
                                          <p:val>
                                            <p:strVal val="#ppt_x-.2"/>
                                          </p:val>
                                        </p:tav>
                                        <p:tav tm="100000">
                                          <p:val>
                                            <p:strVal val="#ppt_x"/>
                                          </p:val>
                                        </p:tav>
                                      </p:tavLst>
                                    </p:anim>
                                    <p:anim calcmode="lin" valueType="num">
                                      <p:cBhvr>
                                        <p:cTn id="13"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3"/>
          <a:stretch>
            <a:fillRect/>
          </a:stretch>
        </p:blipFill>
        <p:spPr>
          <a:xfrm>
            <a:off x="-2540" y="9525"/>
            <a:ext cx="10806430" cy="6460490"/>
          </a:xfrm>
          <a:prstGeom prst="rect">
            <a:avLst/>
          </a:prstGeom>
        </p:spPr>
      </p:pic>
      <p:pic>
        <p:nvPicPr>
          <p:cNvPr id="2" name="图片 1" descr="矩形 8"/>
          <p:cNvPicPr>
            <a:picLocks noChangeAspect="1"/>
          </p:cNvPicPr>
          <p:nvPr/>
        </p:nvPicPr>
        <p:blipFill>
          <a:blip r:embed="rId4"/>
          <a:stretch>
            <a:fillRect/>
          </a:stretch>
        </p:blipFill>
        <p:spPr>
          <a:xfrm>
            <a:off x="-11430" y="2272983"/>
            <a:ext cx="3283585" cy="1737995"/>
          </a:xfrm>
          <a:prstGeom prst="rect">
            <a:avLst/>
          </a:prstGeom>
        </p:spPr>
      </p:pic>
      <p:pic>
        <p:nvPicPr>
          <p:cNvPr id="3" name="图片 2" descr="形状 2 拷贝 3"/>
          <p:cNvPicPr>
            <a:picLocks noChangeAspect="1"/>
          </p:cNvPicPr>
          <p:nvPr/>
        </p:nvPicPr>
        <p:blipFill>
          <a:blip r:embed="rId5"/>
          <a:stretch>
            <a:fillRect/>
          </a:stretch>
        </p:blipFill>
        <p:spPr>
          <a:xfrm>
            <a:off x="9349740" y="9525"/>
            <a:ext cx="1454150" cy="1813560"/>
          </a:xfrm>
          <a:prstGeom prst="rect">
            <a:avLst/>
          </a:prstGeom>
        </p:spPr>
      </p:pic>
      <p:pic>
        <p:nvPicPr>
          <p:cNvPr id="13" name="图片 12" descr="圆角矩形 1 拷贝"/>
          <p:cNvPicPr>
            <a:picLocks noChangeAspect="1"/>
          </p:cNvPicPr>
          <p:nvPr/>
        </p:nvPicPr>
        <p:blipFill>
          <a:blip r:embed="rId6"/>
          <a:stretch>
            <a:fillRect/>
          </a:stretch>
        </p:blipFill>
        <p:spPr>
          <a:xfrm flipH="1">
            <a:off x="10173970" y="1481455"/>
            <a:ext cx="629920" cy="760730"/>
          </a:xfrm>
          <a:prstGeom prst="rect">
            <a:avLst/>
          </a:prstGeom>
        </p:spPr>
      </p:pic>
      <p:grpSp>
        <p:nvGrpSpPr>
          <p:cNvPr id="6" name="组合 5"/>
          <p:cNvGrpSpPr/>
          <p:nvPr/>
        </p:nvGrpSpPr>
        <p:grpSpPr>
          <a:xfrm>
            <a:off x="4946015" y="2209165"/>
            <a:ext cx="4486910" cy="1865630"/>
            <a:chOff x="7789" y="3404"/>
            <a:chExt cx="7066" cy="2938"/>
          </a:xfrm>
        </p:grpSpPr>
        <p:grpSp>
          <p:nvGrpSpPr>
            <p:cNvPr id="50" name="组合 49"/>
            <p:cNvGrpSpPr/>
            <p:nvPr/>
          </p:nvGrpSpPr>
          <p:grpSpPr>
            <a:xfrm flipV="1">
              <a:off x="7789" y="4372"/>
              <a:ext cx="7066" cy="161"/>
              <a:chOff x="4818" y="4990"/>
              <a:chExt cx="9664" cy="220"/>
            </a:xfrm>
          </p:grpSpPr>
          <p:pic>
            <p:nvPicPr>
              <p:cNvPr id="46" name="图片 45" descr="形状 2"/>
              <p:cNvPicPr>
                <a:picLocks noChangeAspect="1"/>
              </p:cNvPicPr>
              <p:nvPr/>
            </p:nvPicPr>
            <p:blipFill>
              <a:blip r:embed="rId7"/>
              <a:stretch>
                <a:fillRect/>
              </a:stretch>
            </p:blipFill>
            <p:spPr>
              <a:xfrm>
                <a:off x="4818" y="5083"/>
                <a:ext cx="9581" cy="36"/>
              </a:xfrm>
              <a:prstGeom prst="rect">
                <a:avLst/>
              </a:prstGeom>
            </p:spPr>
          </p:pic>
          <p:sp>
            <p:nvSpPr>
              <p:cNvPr id="47" name="流程图: 联系 46"/>
              <p:cNvSpPr/>
              <p:nvPr/>
            </p:nvSpPr>
            <p:spPr>
              <a:xfrm>
                <a:off x="4818"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8" name="流程图: 联系 47"/>
              <p:cNvSpPr/>
              <p:nvPr/>
            </p:nvSpPr>
            <p:spPr>
              <a:xfrm>
                <a:off x="14262"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sp>
          <p:nvSpPr>
            <p:cNvPr id="12" name="MH_SubTitle_1"/>
            <p:cNvSpPr txBox="1"/>
            <p:nvPr>
              <p:custDataLst>
                <p:tags r:id="rId1"/>
              </p:custDataLst>
            </p:nvPr>
          </p:nvSpPr>
          <p:spPr>
            <a:xfrm flipH="1">
              <a:off x="9195" y="3404"/>
              <a:ext cx="3606" cy="581"/>
            </a:xfrm>
            <a:prstGeom prst="rect">
              <a:avLst/>
            </a:prstGeom>
            <a:noFill/>
          </p:spPr>
          <p:txBody>
            <a:bodyPr wrap="square" lIns="0" tIns="0" rIns="0" bIns="0" anchor="t" anchorCtr="0">
              <a:spAutoFit/>
            </a:bodyPr>
            <a:lstStyle/>
            <a:p>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4" name="TextBox 11"/>
            <p:cNvSpPr txBox="1"/>
            <p:nvPr/>
          </p:nvSpPr>
          <p:spPr>
            <a:xfrm>
              <a:off x="7830" y="4842"/>
              <a:ext cx="6864" cy="150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grpSp>
      <p:sp>
        <p:nvSpPr>
          <p:cNvPr id="5" name="文本框 4"/>
          <p:cNvSpPr txBox="1"/>
          <p:nvPr/>
        </p:nvSpPr>
        <p:spPr>
          <a:xfrm>
            <a:off x="1144270" y="2680970"/>
            <a:ext cx="972185" cy="922020"/>
          </a:xfrm>
          <a:prstGeom prst="rect">
            <a:avLst/>
          </a:prstGeom>
          <a:noFill/>
        </p:spPr>
        <p:txBody>
          <a:bodyPr wrap="square" rtlCol="0">
            <a:spAutoFit/>
          </a:bodyPr>
          <a:lstStyle/>
          <a:p>
            <a:r>
              <a:rPr lang="en-US" altLang="zh-CN" sz="54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2"/>
          <a:stretch>
            <a:fillRect/>
          </a:stretch>
        </p:blipFill>
        <p:spPr>
          <a:xfrm>
            <a:off x="-2540" y="9525"/>
            <a:ext cx="10806430" cy="6460490"/>
          </a:xfrm>
          <a:prstGeom prst="rect">
            <a:avLst/>
          </a:prstGeom>
        </p:spPr>
      </p:pic>
      <p:grpSp>
        <p:nvGrpSpPr>
          <p:cNvPr id="23" name="组合 22"/>
          <p:cNvGrpSpPr/>
          <p:nvPr/>
        </p:nvGrpSpPr>
        <p:grpSpPr>
          <a:xfrm>
            <a:off x="1764519" y="1451633"/>
            <a:ext cx="2152967" cy="3672115"/>
            <a:chOff x="1045159" y="2217316"/>
            <a:chExt cx="2152967" cy="3672115"/>
          </a:xfrm>
        </p:grpSpPr>
        <p:sp>
          <p:nvSpPr>
            <p:cNvPr id="7" name="íṡľíḍè-Rectangle 22"/>
            <p:cNvSpPr/>
            <p:nvPr/>
          </p:nvSpPr>
          <p:spPr>
            <a:xfrm>
              <a:off x="1168053" y="2217316"/>
              <a:ext cx="1901372" cy="1901372"/>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10" name="íṡľíḍè-Freeform: Shape 23"/>
            <p:cNvSpPr/>
            <p:nvPr/>
          </p:nvSpPr>
          <p:spPr>
            <a:xfrm rot="10800000">
              <a:off x="1168053" y="3988059"/>
              <a:ext cx="1901372" cy="370114"/>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8" name="îŝḷîḓé-TextBox 33"/>
            <p:cNvSpPr txBox="1"/>
            <p:nvPr/>
          </p:nvSpPr>
          <p:spPr bwMode="auto">
            <a:xfrm>
              <a:off x="1623292" y="4648585"/>
              <a:ext cx="1077218" cy="172355"/>
            </a:xfrm>
            <a:prstGeom prst="rect">
              <a:avLst/>
            </a:prstGeom>
            <a:noFill/>
            <a:ln w="9525">
              <a:noFill/>
              <a:miter lim="800000"/>
            </a:ln>
          </p:spPr>
          <p:txBody>
            <a:bodyPr wrap="none" lIns="0" tIns="0" rIns="0" bIns="0" anchor="t" anchorCtr="0">
              <a:noAutofit/>
              <a:scene3d>
                <a:camera prst="orthographicFront"/>
                <a:lightRig rig="threePt" dir="t"/>
              </a:scene3d>
              <a:sp3d>
                <a:bevelT w="0" h="0"/>
              </a:sp3d>
            </a:bodyPr>
            <a:lstStyle/>
            <a:p>
              <a:pPr defTabSz="913765"/>
              <a:r>
                <a:rPr lang="zh-CN" altLang="en-US" sz="16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sp>
          <p:nvSpPr>
            <p:cNvPr id="15" name="îŝḷîḓé-Rectangle 38"/>
            <p:cNvSpPr/>
            <p:nvPr/>
          </p:nvSpPr>
          <p:spPr>
            <a:xfrm>
              <a:off x="1045159" y="5027036"/>
              <a:ext cx="2152967" cy="862395"/>
            </a:xfrm>
            <a:prstGeom prst="rect">
              <a:avLst/>
            </a:prstGeom>
          </p:spPr>
          <p:txBody>
            <a:bodyPr wrap="square" lIns="0" tIns="0" rIns="0" bIns="0">
              <a:normAutofit/>
            </a:bodyPr>
            <a:lstStyle/>
            <a:p>
              <a:pPr algn="ctr">
                <a:lnSpc>
                  <a:spcPts val="2000"/>
                </a:lnSpc>
              </a:pPr>
              <a:r>
                <a:rPr lang="zh-CN" altLang="en-US"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9" name="îŝḷîḓé-Freeform: Shape 42"/>
            <p:cNvSpPr/>
            <p:nvPr/>
          </p:nvSpPr>
          <p:spPr bwMode="auto">
            <a:xfrm>
              <a:off x="1689856" y="2469349"/>
              <a:ext cx="944091" cy="944091"/>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24" name="组合 23"/>
          <p:cNvGrpSpPr/>
          <p:nvPr/>
        </p:nvGrpSpPr>
        <p:grpSpPr>
          <a:xfrm>
            <a:off x="4471340" y="1451633"/>
            <a:ext cx="2122584" cy="3918854"/>
            <a:chOff x="3746170" y="2217316"/>
            <a:chExt cx="2122584" cy="3918854"/>
          </a:xfrm>
        </p:grpSpPr>
        <p:sp>
          <p:nvSpPr>
            <p:cNvPr id="9" name="íṡľíḍè-Rectangle 18"/>
            <p:cNvSpPr/>
            <p:nvPr/>
          </p:nvSpPr>
          <p:spPr>
            <a:xfrm>
              <a:off x="3869067" y="2217316"/>
              <a:ext cx="1901372" cy="190137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14" name="íṡľíḍè-Freeform: Shape 19"/>
            <p:cNvSpPr/>
            <p:nvPr/>
          </p:nvSpPr>
          <p:spPr>
            <a:xfrm rot="10800000">
              <a:off x="3869067" y="3991687"/>
              <a:ext cx="1901372" cy="370114"/>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11" name="îŝḷîḓé-TextBox 34"/>
            <p:cNvSpPr txBox="1"/>
            <p:nvPr/>
          </p:nvSpPr>
          <p:spPr bwMode="auto">
            <a:xfrm>
              <a:off x="4281139" y="4660687"/>
              <a:ext cx="1077218" cy="172355"/>
            </a:xfrm>
            <a:prstGeom prst="rect">
              <a:avLst/>
            </a:prstGeom>
            <a:noFill/>
            <a:ln w="9525">
              <a:noFill/>
              <a:miter lim="800000"/>
            </a:ln>
          </p:spPr>
          <p:txBody>
            <a:bodyPr wrap="none" lIns="0" tIns="0" rIns="0" bIns="0" anchor="t" anchorCtr="0">
              <a:noAutofit/>
              <a:scene3d>
                <a:camera prst="orthographicFront"/>
                <a:lightRig rig="threePt" dir="t"/>
              </a:scene3d>
              <a:sp3d>
                <a:bevelT w="0" h="0"/>
              </a:sp3d>
            </a:bodyPr>
            <a:lstStyle>
              <a:defPPr>
                <a:defRPr lang="zh-CN"/>
              </a:defPPr>
              <a:lvl1pPr defTabSz="913765">
                <a:defRPr sz="1600">
                  <a:solidFill>
                    <a:schemeClr val="tx1">
                      <a:lumMod val="85000"/>
                      <a:lumOff val="15000"/>
                    </a:schemeClr>
                  </a:solidFill>
                  <a:ea typeface="微软雅黑" panose="020B0503020204020204" pitchFamily="34" charset="-122"/>
                </a:defRPr>
              </a:lvl1pPr>
            </a:lstStyle>
            <a:p>
              <a:r>
                <a:rPr lang="zh-CN" altLang="en-US" dirty="0">
                  <a:latin typeface="思源黑体 CN Normal" panose="020B0400000000000000" charset="-122"/>
                  <a:ea typeface="思源黑体 CN Normal" panose="020B0400000000000000" charset="-122"/>
                  <a:cs typeface="思源黑体 CN Normal" panose="020B0400000000000000" charset="-122"/>
                </a:rPr>
                <a:t>添加标题</a:t>
              </a:r>
            </a:p>
          </p:txBody>
        </p:sp>
        <p:sp>
          <p:nvSpPr>
            <p:cNvPr id="17" name="îŝḷîḓé-Rectangle 39"/>
            <p:cNvSpPr/>
            <p:nvPr/>
          </p:nvSpPr>
          <p:spPr>
            <a:xfrm>
              <a:off x="3746170" y="5027035"/>
              <a:ext cx="2122584" cy="1109135"/>
            </a:xfrm>
            <a:prstGeom prst="rect">
              <a:avLst/>
            </a:prstGeom>
          </p:spPr>
          <p:txBody>
            <a:bodyPr wrap="square" lIns="0" tIns="0" rIns="0" bIns="0">
              <a:normAutofit/>
            </a:bodyPr>
            <a:lstStyle/>
            <a:p>
              <a:pPr algn="ctr">
                <a:lnSpc>
                  <a:spcPts val="2000"/>
                </a:lnSpc>
              </a:pPr>
              <a:r>
                <a:rPr lang="zh-CN" altLang="en-US"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1" name="îŝḷîḓé-Freeform: Shape 44"/>
            <p:cNvSpPr/>
            <p:nvPr/>
          </p:nvSpPr>
          <p:spPr bwMode="auto">
            <a:xfrm>
              <a:off x="4388791" y="2568071"/>
              <a:ext cx="850930" cy="850930"/>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25" name="组合 24"/>
          <p:cNvGrpSpPr/>
          <p:nvPr/>
        </p:nvGrpSpPr>
        <p:grpSpPr>
          <a:xfrm>
            <a:off x="7172352" y="1451633"/>
            <a:ext cx="2036156" cy="3918854"/>
            <a:chOff x="6447182" y="2217316"/>
            <a:chExt cx="2036156" cy="3918854"/>
          </a:xfrm>
        </p:grpSpPr>
        <p:sp>
          <p:nvSpPr>
            <p:cNvPr id="18" name="íṡľíḍè-Rectangle 26"/>
            <p:cNvSpPr/>
            <p:nvPr/>
          </p:nvSpPr>
          <p:spPr>
            <a:xfrm>
              <a:off x="6570081" y="2217316"/>
              <a:ext cx="1901372" cy="1901372"/>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20" name="íṡľíḍè-Freeform: Shape 27"/>
            <p:cNvSpPr/>
            <p:nvPr/>
          </p:nvSpPr>
          <p:spPr>
            <a:xfrm rot="10800000">
              <a:off x="6570080" y="3988059"/>
              <a:ext cx="1901372" cy="370114"/>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22" name="îŝḷîḓé-TextBox 35"/>
            <p:cNvSpPr txBox="1"/>
            <p:nvPr/>
          </p:nvSpPr>
          <p:spPr bwMode="auto">
            <a:xfrm>
              <a:off x="6982150" y="4660687"/>
              <a:ext cx="1077218" cy="172355"/>
            </a:xfrm>
            <a:prstGeom prst="rect">
              <a:avLst/>
            </a:prstGeom>
            <a:noFill/>
            <a:ln w="9525">
              <a:noFill/>
              <a:miter lim="800000"/>
            </a:ln>
          </p:spPr>
          <p:txBody>
            <a:bodyPr wrap="none" lIns="0" tIns="0" rIns="0" bIns="0" anchor="t" anchorCtr="0">
              <a:noAutofit/>
              <a:scene3d>
                <a:camera prst="orthographicFront"/>
                <a:lightRig rig="threePt" dir="t"/>
              </a:scene3d>
              <a:sp3d>
                <a:bevelT w="0" h="0"/>
              </a:sp3d>
            </a:bodyPr>
            <a:lstStyle>
              <a:defPPr>
                <a:defRPr lang="zh-CN"/>
              </a:defPPr>
              <a:lvl1pPr defTabSz="913765">
                <a:defRPr sz="1600">
                  <a:solidFill>
                    <a:schemeClr val="tx1">
                      <a:lumMod val="85000"/>
                      <a:lumOff val="15000"/>
                    </a:schemeClr>
                  </a:solidFill>
                  <a:ea typeface="微软雅黑" panose="020B0503020204020204" pitchFamily="34" charset="-122"/>
                </a:defRPr>
              </a:lvl1pPr>
            </a:lstStyle>
            <a:p>
              <a:r>
                <a:rPr lang="zh-CN" altLang="en-US" dirty="0">
                  <a:latin typeface="思源黑体 CN Normal" panose="020B0400000000000000" charset="-122"/>
                  <a:ea typeface="思源黑体 CN Normal" panose="020B0400000000000000" charset="-122"/>
                  <a:cs typeface="思源黑体 CN Normal" panose="020B0400000000000000" charset="-122"/>
                </a:rPr>
                <a:t>添加标题</a:t>
              </a:r>
            </a:p>
          </p:txBody>
        </p:sp>
        <p:sp>
          <p:nvSpPr>
            <p:cNvPr id="26" name="îŝḷîḓé-Rectangle 40"/>
            <p:cNvSpPr/>
            <p:nvPr/>
          </p:nvSpPr>
          <p:spPr>
            <a:xfrm>
              <a:off x="6447182" y="5027036"/>
              <a:ext cx="2036156" cy="1109134"/>
            </a:xfrm>
            <a:prstGeom prst="rect">
              <a:avLst/>
            </a:prstGeom>
          </p:spPr>
          <p:txBody>
            <a:bodyPr wrap="square" lIns="0" tIns="0" rIns="0" bIns="0">
              <a:normAutofit/>
            </a:bodyPr>
            <a:lstStyle/>
            <a:p>
              <a:pPr algn="ctr">
                <a:lnSpc>
                  <a:spcPts val="2000"/>
                </a:lnSpc>
              </a:pPr>
              <a:r>
                <a:rPr lang="zh-CN" altLang="en-US"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7" name="îŝḷîḓé-Freeform: Shape 45"/>
            <p:cNvSpPr/>
            <p:nvPr/>
          </p:nvSpPr>
          <p:spPr bwMode="auto">
            <a:xfrm>
              <a:off x="7208438" y="2568382"/>
              <a:ext cx="850930" cy="850930"/>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
        <p:nvSpPr>
          <p:cNvPr id="32" name="等腰三角形 31"/>
          <p:cNvSpPr/>
          <p:nvPr/>
        </p:nvSpPr>
        <p:spPr>
          <a:xfrm>
            <a:off x="-635" y="441261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pic>
        <p:nvPicPr>
          <p:cNvPr id="29" name="图片 28" descr="形状 2"/>
          <p:cNvPicPr>
            <a:picLocks noChangeAspect="1"/>
          </p:cNvPicPr>
          <p:nvPr/>
        </p:nvPicPr>
        <p:blipFill>
          <a:blip r:embed="rId3"/>
          <a:stretch>
            <a:fillRect/>
          </a:stretch>
        </p:blipFill>
        <p:spPr>
          <a:xfrm>
            <a:off x="-635" y="635"/>
            <a:ext cx="1402715" cy="1779270"/>
          </a:xfrm>
          <a:prstGeom prst="rect">
            <a:avLst/>
          </a:prstGeom>
        </p:spPr>
      </p:pic>
      <p:pic>
        <p:nvPicPr>
          <p:cNvPr id="30" name="图片 29" descr="圆角矩形 1 拷贝"/>
          <p:cNvPicPr>
            <a:picLocks noChangeAspect="1"/>
          </p:cNvPicPr>
          <p:nvPr/>
        </p:nvPicPr>
        <p:blipFill>
          <a:blip r:embed="rId4"/>
          <a:stretch>
            <a:fillRect/>
          </a:stretch>
        </p:blipFill>
        <p:spPr>
          <a:xfrm>
            <a:off x="-635" y="1411605"/>
            <a:ext cx="629920" cy="760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2"/>
          <a:stretch>
            <a:fillRect/>
          </a:stretch>
        </p:blipFill>
        <p:spPr>
          <a:xfrm>
            <a:off x="-2540" y="9525"/>
            <a:ext cx="10806430" cy="6460490"/>
          </a:xfrm>
          <a:prstGeom prst="rect">
            <a:avLst/>
          </a:prstGeom>
        </p:spPr>
      </p:pic>
      <p:pic>
        <p:nvPicPr>
          <p:cNvPr id="3" name="图片 2" descr="形状 2 拷贝 3"/>
          <p:cNvPicPr>
            <a:picLocks noChangeAspect="1"/>
          </p:cNvPicPr>
          <p:nvPr/>
        </p:nvPicPr>
        <p:blipFill>
          <a:blip r:embed="rId3"/>
          <a:stretch>
            <a:fillRect/>
          </a:stretch>
        </p:blipFill>
        <p:spPr>
          <a:xfrm>
            <a:off x="9349740" y="9525"/>
            <a:ext cx="1454150" cy="1813560"/>
          </a:xfrm>
          <a:prstGeom prst="rect">
            <a:avLst/>
          </a:prstGeom>
        </p:spPr>
      </p:pic>
      <p:pic>
        <p:nvPicPr>
          <p:cNvPr id="13" name="图片 12" descr="圆角矩形 1 拷贝"/>
          <p:cNvPicPr>
            <a:picLocks noChangeAspect="1"/>
          </p:cNvPicPr>
          <p:nvPr/>
        </p:nvPicPr>
        <p:blipFill>
          <a:blip r:embed="rId4"/>
          <a:stretch>
            <a:fillRect/>
          </a:stretch>
        </p:blipFill>
        <p:spPr>
          <a:xfrm flipH="1">
            <a:off x="10173970" y="1481455"/>
            <a:ext cx="629920" cy="760730"/>
          </a:xfrm>
          <a:prstGeom prst="rect">
            <a:avLst/>
          </a:prstGeom>
        </p:spPr>
      </p:pic>
      <p:grpSp>
        <p:nvGrpSpPr>
          <p:cNvPr id="7" name="组合 6"/>
          <p:cNvGrpSpPr/>
          <p:nvPr/>
        </p:nvGrpSpPr>
        <p:grpSpPr>
          <a:xfrm>
            <a:off x="819150" y="2094230"/>
            <a:ext cx="9340850" cy="2441575"/>
            <a:chOff x="1290" y="3298"/>
            <a:chExt cx="14710" cy="3845"/>
          </a:xfrm>
        </p:grpSpPr>
        <p:sp>
          <p:nvSpPr>
            <p:cNvPr id="4" name="Oval 12"/>
            <p:cNvSpPr>
              <a:spLocks noChangeArrowheads="1"/>
            </p:cNvSpPr>
            <p:nvPr/>
          </p:nvSpPr>
          <p:spPr bwMode="auto">
            <a:xfrm>
              <a:off x="2143" y="4155"/>
              <a:ext cx="2127" cy="2131"/>
            </a:xfrm>
            <a:prstGeom prst="ellipse">
              <a:avLst/>
            </a:prstGeom>
            <a:noFill/>
            <a:ln w="20701">
              <a:solidFill>
                <a:srgbClr val="A6A6A6"/>
              </a:solidFill>
              <a:round/>
            </a:ln>
            <a:extLst>
              <a:ext uri="{909E8E84-426E-40DD-AFC4-6F175D3DCCD1}">
                <a14:hiddenFill xmlns:a14="http://schemas.microsoft.com/office/drawing/2010/main">
                  <a:solidFill>
                    <a:srgbClr val="FFFFFF"/>
                  </a:solidFill>
                </a14:hiddenFill>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10" name="Oval 13"/>
            <p:cNvSpPr>
              <a:spLocks noChangeArrowheads="1"/>
            </p:cNvSpPr>
            <p:nvPr/>
          </p:nvSpPr>
          <p:spPr bwMode="auto">
            <a:xfrm>
              <a:off x="2700" y="4712"/>
              <a:ext cx="1013" cy="1017"/>
            </a:xfrm>
            <a:prstGeom prst="ellipse">
              <a:avLst/>
            </a:prstGeom>
            <a:solidFill>
              <a:srgbClr val="A6A6A6"/>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12" name="Freeform 14"/>
            <p:cNvSpPr/>
            <p:nvPr/>
          </p:nvSpPr>
          <p:spPr bwMode="auto">
            <a:xfrm>
              <a:off x="1290" y="5219"/>
              <a:ext cx="3830" cy="1924"/>
            </a:xfrm>
            <a:custGeom>
              <a:avLst/>
              <a:gdLst>
                <a:gd name="T0" fmla="*/ 342 w 683"/>
                <a:gd name="T1" fmla="*/ 305 h 342"/>
                <a:gd name="T2" fmla="*/ 37 w 683"/>
                <a:gd name="T3" fmla="*/ 0 h 342"/>
                <a:gd name="T4" fmla="*/ 0 w 683"/>
                <a:gd name="T5" fmla="*/ 0 h 342"/>
                <a:gd name="T6" fmla="*/ 342 w 683"/>
                <a:gd name="T7" fmla="*/ 342 h 342"/>
                <a:gd name="T8" fmla="*/ 683 w 683"/>
                <a:gd name="T9" fmla="*/ 0 h 342"/>
                <a:gd name="T10" fmla="*/ 646 w 683"/>
                <a:gd name="T11" fmla="*/ 0 h 342"/>
                <a:gd name="T12" fmla="*/ 342 w 683"/>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3" h="342">
                  <a:moveTo>
                    <a:pt x="342" y="305"/>
                  </a:moveTo>
                  <a:cubicBezTo>
                    <a:pt x="173" y="305"/>
                    <a:pt x="37" y="169"/>
                    <a:pt x="37" y="0"/>
                  </a:cubicBezTo>
                  <a:cubicBezTo>
                    <a:pt x="0" y="0"/>
                    <a:pt x="0" y="0"/>
                    <a:pt x="0" y="0"/>
                  </a:cubicBezTo>
                  <a:cubicBezTo>
                    <a:pt x="0" y="189"/>
                    <a:pt x="153" y="342"/>
                    <a:pt x="342" y="342"/>
                  </a:cubicBezTo>
                  <a:cubicBezTo>
                    <a:pt x="530" y="342"/>
                    <a:pt x="683" y="189"/>
                    <a:pt x="683" y="0"/>
                  </a:cubicBezTo>
                  <a:cubicBezTo>
                    <a:pt x="646" y="0"/>
                    <a:pt x="646" y="0"/>
                    <a:pt x="646" y="0"/>
                  </a:cubicBezTo>
                  <a:cubicBezTo>
                    <a:pt x="646" y="169"/>
                    <a:pt x="510" y="305"/>
                    <a:pt x="342" y="305"/>
                  </a:cubicBezTo>
                  <a:close/>
                </a:path>
              </a:pathLst>
            </a:custGeom>
            <a:solidFill>
              <a:srgbClr val="404040"/>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14" name="Oval 16"/>
            <p:cNvSpPr>
              <a:spLocks noChangeArrowheads="1"/>
            </p:cNvSpPr>
            <p:nvPr/>
          </p:nvSpPr>
          <p:spPr bwMode="auto">
            <a:xfrm>
              <a:off x="5770" y="4155"/>
              <a:ext cx="2127" cy="2131"/>
            </a:xfrm>
            <a:prstGeom prst="ellipse">
              <a:avLst/>
            </a:prstGeom>
            <a:noFill/>
            <a:ln w="20638">
              <a:solidFill>
                <a:srgbClr val="262626"/>
              </a:solidFill>
              <a:round/>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15" name="Oval 17"/>
            <p:cNvSpPr>
              <a:spLocks noChangeArrowheads="1"/>
            </p:cNvSpPr>
            <p:nvPr/>
          </p:nvSpPr>
          <p:spPr bwMode="auto">
            <a:xfrm>
              <a:off x="6320" y="4712"/>
              <a:ext cx="1020" cy="1017"/>
            </a:xfrm>
            <a:prstGeom prst="ellipse">
              <a:avLst/>
            </a:prstGeom>
            <a:solidFill>
              <a:srgbClr val="262626"/>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5" name="Freeform 18"/>
            <p:cNvSpPr/>
            <p:nvPr/>
          </p:nvSpPr>
          <p:spPr bwMode="auto">
            <a:xfrm>
              <a:off x="4913" y="3298"/>
              <a:ext cx="3837" cy="1921"/>
            </a:xfrm>
            <a:custGeom>
              <a:avLst/>
              <a:gdLst>
                <a:gd name="T0" fmla="*/ 342 w 684"/>
                <a:gd name="T1" fmla="*/ 37 h 341"/>
                <a:gd name="T2" fmla="*/ 647 w 684"/>
                <a:gd name="T3" fmla="*/ 341 h 341"/>
                <a:gd name="T4" fmla="*/ 684 w 684"/>
                <a:gd name="T5" fmla="*/ 341 h 341"/>
                <a:gd name="T6" fmla="*/ 342 w 684"/>
                <a:gd name="T7" fmla="*/ 0 h 341"/>
                <a:gd name="T8" fmla="*/ 0 w 684"/>
                <a:gd name="T9" fmla="*/ 341 h 341"/>
                <a:gd name="T10" fmla="*/ 37 w 684"/>
                <a:gd name="T11" fmla="*/ 341 h 341"/>
                <a:gd name="T12" fmla="*/ 342 w 684"/>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4" h="341">
                  <a:moveTo>
                    <a:pt x="342" y="37"/>
                  </a:moveTo>
                  <a:cubicBezTo>
                    <a:pt x="511" y="37"/>
                    <a:pt x="647" y="173"/>
                    <a:pt x="647" y="341"/>
                  </a:cubicBezTo>
                  <a:cubicBezTo>
                    <a:pt x="684" y="341"/>
                    <a:pt x="684" y="341"/>
                    <a:pt x="684" y="341"/>
                  </a:cubicBezTo>
                  <a:cubicBezTo>
                    <a:pt x="684" y="153"/>
                    <a:pt x="531" y="0"/>
                    <a:pt x="342" y="0"/>
                  </a:cubicBezTo>
                  <a:cubicBezTo>
                    <a:pt x="153" y="0"/>
                    <a:pt x="0" y="153"/>
                    <a:pt x="0" y="341"/>
                  </a:cubicBezTo>
                  <a:cubicBezTo>
                    <a:pt x="37" y="341"/>
                    <a:pt x="37" y="341"/>
                    <a:pt x="37" y="341"/>
                  </a:cubicBezTo>
                  <a:cubicBezTo>
                    <a:pt x="37" y="173"/>
                    <a:pt x="174" y="37"/>
                    <a:pt x="342" y="37"/>
                  </a:cubicBezTo>
                  <a:close/>
                </a:path>
              </a:pathLst>
            </a:custGeom>
            <a:solidFill>
              <a:srgbClr val="262626">
                <a:alpha val="20000"/>
              </a:srgbClr>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18" name="Oval 20"/>
            <p:cNvSpPr>
              <a:spLocks noChangeArrowheads="1"/>
            </p:cNvSpPr>
            <p:nvPr/>
          </p:nvSpPr>
          <p:spPr bwMode="auto">
            <a:xfrm>
              <a:off x="9393" y="4155"/>
              <a:ext cx="2130" cy="2131"/>
            </a:xfrm>
            <a:prstGeom prst="ellipse">
              <a:avLst/>
            </a:prstGeom>
            <a:noFill/>
            <a:ln w="20701">
              <a:solidFill>
                <a:srgbClr val="A6A6A6"/>
              </a:solidFill>
              <a:round/>
            </a:ln>
            <a:extLst>
              <a:ext uri="{909E8E84-426E-40DD-AFC4-6F175D3DCCD1}">
                <a14:hiddenFill xmlns:a14="http://schemas.microsoft.com/office/drawing/2010/main">
                  <a:solidFill>
                    <a:srgbClr val="FFFFFF"/>
                  </a:solidFill>
                </a14:hiddenFill>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19" name="Oval 21"/>
            <p:cNvSpPr>
              <a:spLocks noChangeArrowheads="1"/>
            </p:cNvSpPr>
            <p:nvPr/>
          </p:nvSpPr>
          <p:spPr bwMode="auto">
            <a:xfrm>
              <a:off x="9950" y="4712"/>
              <a:ext cx="1020" cy="1017"/>
            </a:xfrm>
            <a:prstGeom prst="ellipse">
              <a:avLst/>
            </a:prstGeom>
            <a:solidFill>
              <a:srgbClr val="A6A6A6"/>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20" name="Freeform 22"/>
            <p:cNvSpPr/>
            <p:nvPr/>
          </p:nvSpPr>
          <p:spPr bwMode="auto">
            <a:xfrm>
              <a:off x="8540" y="5219"/>
              <a:ext cx="3837" cy="1924"/>
            </a:xfrm>
            <a:custGeom>
              <a:avLst/>
              <a:gdLst>
                <a:gd name="T0" fmla="*/ 342 w 684"/>
                <a:gd name="T1" fmla="*/ 305 h 342"/>
                <a:gd name="T2" fmla="*/ 37 w 684"/>
                <a:gd name="T3" fmla="*/ 0 h 342"/>
                <a:gd name="T4" fmla="*/ 0 w 684"/>
                <a:gd name="T5" fmla="*/ 0 h 342"/>
                <a:gd name="T6" fmla="*/ 342 w 684"/>
                <a:gd name="T7" fmla="*/ 342 h 342"/>
                <a:gd name="T8" fmla="*/ 684 w 684"/>
                <a:gd name="T9" fmla="*/ 0 h 342"/>
                <a:gd name="T10" fmla="*/ 647 w 684"/>
                <a:gd name="T11" fmla="*/ 0 h 342"/>
                <a:gd name="T12" fmla="*/ 342 w 684"/>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4" h="342">
                  <a:moveTo>
                    <a:pt x="342" y="305"/>
                  </a:moveTo>
                  <a:cubicBezTo>
                    <a:pt x="174" y="305"/>
                    <a:pt x="37" y="169"/>
                    <a:pt x="37" y="0"/>
                  </a:cubicBezTo>
                  <a:cubicBezTo>
                    <a:pt x="0" y="0"/>
                    <a:pt x="0" y="0"/>
                    <a:pt x="0" y="0"/>
                  </a:cubicBezTo>
                  <a:cubicBezTo>
                    <a:pt x="0" y="189"/>
                    <a:pt x="153" y="342"/>
                    <a:pt x="342" y="342"/>
                  </a:cubicBezTo>
                  <a:cubicBezTo>
                    <a:pt x="531" y="342"/>
                    <a:pt x="684" y="189"/>
                    <a:pt x="684" y="0"/>
                  </a:cubicBezTo>
                  <a:cubicBezTo>
                    <a:pt x="647" y="0"/>
                    <a:pt x="647" y="0"/>
                    <a:pt x="647" y="0"/>
                  </a:cubicBezTo>
                  <a:cubicBezTo>
                    <a:pt x="647" y="169"/>
                    <a:pt x="510" y="305"/>
                    <a:pt x="342" y="305"/>
                  </a:cubicBezTo>
                  <a:close/>
                </a:path>
              </a:pathLst>
            </a:custGeom>
            <a:solidFill>
              <a:srgbClr val="404040"/>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22" name="Oval 24"/>
            <p:cNvSpPr>
              <a:spLocks noChangeArrowheads="1"/>
            </p:cNvSpPr>
            <p:nvPr/>
          </p:nvSpPr>
          <p:spPr bwMode="auto">
            <a:xfrm>
              <a:off x="13023" y="4155"/>
              <a:ext cx="2123" cy="2131"/>
            </a:xfrm>
            <a:prstGeom prst="ellipse">
              <a:avLst/>
            </a:prstGeom>
            <a:noFill/>
            <a:ln w="20638">
              <a:solidFill>
                <a:srgbClr val="262626"/>
              </a:solidFill>
              <a:round/>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23" name="Oval 25"/>
            <p:cNvSpPr>
              <a:spLocks noChangeArrowheads="1"/>
            </p:cNvSpPr>
            <p:nvPr/>
          </p:nvSpPr>
          <p:spPr bwMode="auto">
            <a:xfrm>
              <a:off x="13577" y="4712"/>
              <a:ext cx="1017" cy="1017"/>
            </a:xfrm>
            <a:prstGeom prst="ellipse">
              <a:avLst/>
            </a:prstGeom>
            <a:solidFill>
              <a:srgbClr val="262626"/>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24" name="Freeform 26"/>
            <p:cNvSpPr/>
            <p:nvPr/>
          </p:nvSpPr>
          <p:spPr bwMode="auto">
            <a:xfrm>
              <a:off x="12170" y="3298"/>
              <a:ext cx="3830" cy="1921"/>
            </a:xfrm>
            <a:custGeom>
              <a:avLst/>
              <a:gdLst>
                <a:gd name="T0" fmla="*/ 341 w 683"/>
                <a:gd name="T1" fmla="*/ 37 h 341"/>
                <a:gd name="T2" fmla="*/ 646 w 683"/>
                <a:gd name="T3" fmla="*/ 341 h 341"/>
                <a:gd name="T4" fmla="*/ 683 w 683"/>
                <a:gd name="T5" fmla="*/ 341 h 341"/>
                <a:gd name="T6" fmla="*/ 341 w 683"/>
                <a:gd name="T7" fmla="*/ 0 h 341"/>
                <a:gd name="T8" fmla="*/ 0 w 683"/>
                <a:gd name="T9" fmla="*/ 341 h 341"/>
                <a:gd name="T10" fmla="*/ 37 w 683"/>
                <a:gd name="T11" fmla="*/ 341 h 341"/>
                <a:gd name="T12" fmla="*/ 341 w 683"/>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3" h="341">
                  <a:moveTo>
                    <a:pt x="341" y="37"/>
                  </a:moveTo>
                  <a:cubicBezTo>
                    <a:pt x="510" y="37"/>
                    <a:pt x="646" y="173"/>
                    <a:pt x="646" y="341"/>
                  </a:cubicBezTo>
                  <a:cubicBezTo>
                    <a:pt x="683" y="341"/>
                    <a:pt x="683" y="341"/>
                    <a:pt x="683" y="341"/>
                  </a:cubicBezTo>
                  <a:cubicBezTo>
                    <a:pt x="683" y="153"/>
                    <a:pt x="530" y="0"/>
                    <a:pt x="341" y="0"/>
                  </a:cubicBezTo>
                  <a:cubicBezTo>
                    <a:pt x="153" y="0"/>
                    <a:pt x="0" y="153"/>
                    <a:pt x="0" y="341"/>
                  </a:cubicBezTo>
                  <a:cubicBezTo>
                    <a:pt x="37" y="341"/>
                    <a:pt x="37" y="341"/>
                    <a:pt x="37" y="341"/>
                  </a:cubicBezTo>
                  <a:cubicBezTo>
                    <a:pt x="37" y="173"/>
                    <a:pt x="173" y="37"/>
                    <a:pt x="341" y="37"/>
                  </a:cubicBezTo>
                  <a:close/>
                </a:path>
              </a:pathLst>
            </a:custGeom>
            <a:solidFill>
              <a:srgbClr val="262626">
                <a:alpha val="20000"/>
              </a:srgbClr>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26" name="Freeform 28"/>
            <p:cNvSpPr>
              <a:spLocks noEditPoints="1"/>
            </p:cNvSpPr>
            <p:nvPr/>
          </p:nvSpPr>
          <p:spPr bwMode="auto">
            <a:xfrm>
              <a:off x="6690" y="4999"/>
              <a:ext cx="280" cy="443"/>
            </a:xfrm>
            <a:custGeom>
              <a:avLst/>
              <a:gdLst>
                <a:gd name="T0" fmla="*/ 3 w 50"/>
                <a:gd name="T1" fmla="*/ 0 h 79"/>
                <a:gd name="T2" fmla="*/ 0 w 50"/>
                <a:gd name="T3" fmla="*/ 3 h 79"/>
                <a:gd name="T4" fmla="*/ 0 w 50"/>
                <a:gd name="T5" fmla="*/ 76 h 79"/>
                <a:gd name="T6" fmla="*/ 3 w 50"/>
                <a:gd name="T7" fmla="*/ 79 h 79"/>
                <a:gd name="T8" fmla="*/ 48 w 50"/>
                <a:gd name="T9" fmla="*/ 79 h 79"/>
                <a:gd name="T10" fmla="*/ 50 w 50"/>
                <a:gd name="T11" fmla="*/ 76 h 79"/>
                <a:gd name="T12" fmla="*/ 50 w 50"/>
                <a:gd name="T13" fmla="*/ 3 h 79"/>
                <a:gd name="T14" fmla="*/ 48 w 50"/>
                <a:gd name="T15" fmla="*/ 0 h 79"/>
                <a:gd name="T16" fmla="*/ 3 w 50"/>
                <a:gd name="T17" fmla="*/ 0 h 79"/>
                <a:gd name="T18" fmla="*/ 25 w 50"/>
                <a:gd name="T19" fmla="*/ 76 h 79"/>
                <a:gd name="T20" fmla="*/ 21 w 50"/>
                <a:gd name="T21" fmla="*/ 72 h 79"/>
                <a:gd name="T22" fmla="*/ 25 w 50"/>
                <a:gd name="T23" fmla="*/ 67 h 79"/>
                <a:gd name="T24" fmla="*/ 30 w 50"/>
                <a:gd name="T25" fmla="*/ 72 h 79"/>
                <a:gd name="T26" fmla="*/ 25 w 50"/>
                <a:gd name="T27" fmla="*/ 76 h 79"/>
                <a:gd name="T28" fmla="*/ 42 w 50"/>
                <a:gd name="T29" fmla="*/ 62 h 79"/>
                <a:gd name="T30" fmla="*/ 39 w 50"/>
                <a:gd name="T31" fmla="*/ 65 h 79"/>
                <a:gd name="T32" fmla="*/ 11 w 50"/>
                <a:gd name="T33" fmla="*/ 65 h 79"/>
                <a:gd name="T34" fmla="*/ 8 w 50"/>
                <a:gd name="T35" fmla="*/ 62 h 79"/>
                <a:gd name="T36" fmla="*/ 8 w 50"/>
                <a:gd name="T37" fmla="*/ 13 h 79"/>
                <a:gd name="T38" fmla="*/ 11 w 50"/>
                <a:gd name="T39" fmla="*/ 10 h 79"/>
                <a:gd name="T40" fmla="*/ 39 w 50"/>
                <a:gd name="T41" fmla="*/ 10 h 79"/>
                <a:gd name="T42" fmla="*/ 42 w 50"/>
                <a:gd name="T43" fmla="*/ 13 h 79"/>
                <a:gd name="T44" fmla="*/ 42 w 50"/>
                <a:gd name="T45"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79">
                  <a:moveTo>
                    <a:pt x="3" y="0"/>
                  </a:moveTo>
                  <a:cubicBezTo>
                    <a:pt x="1" y="0"/>
                    <a:pt x="0" y="1"/>
                    <a:pt x="0" y="3"/>
                  </a:cubicBezTo>
                  <a:cubicBezTo>
                    <a:pt x="0" y="76"/>
                    <a:pt x="0" y="76"/>
                    <a:pt x="0" y="76"/>
                  </a:cubicBezTo>
                  <a:cubicBezTo>
                    <a:pt x="0" y="77"/>
                    <a:pt x="1" y="79"/>
                    <a:pt x="3" y="79"/>
                  </a:cubicBezTo>
                  <a:cubicBezTo>
                    <a:pt x="48" y="79"/>
                    <a:pt x="48" y="79"/>
                    <a:pt x="48" y="79"/>
                  </a:cubicBezTo>
                  <a:cubicBezTo>
                    <a:pt x="49" y="79"/>
                    <a:pt x="50" y="77"/>
                    <a:pt x="50" y="76"/>
                  </a:cubicBezTo>
                  <a:cubicBezTo>
                    <a:pt x="50" y="3"/>
                    <a:pt x="50" y="3"/>
                    <a:pt x="50" y="3"/>
                  </a:cubicBezTo>
                  <a:cubicBezTo>
                    <a:pt x="50" y="1"/>
                    <a:pt x="49" y="0"/>
                    <a:pt x="48" y="0"/>
                  </a:cubicBezTo>
                  <a:lnTo>
                    <a:pt x="3" y="0"/>
                  </a:lnTo>
                  <a:close/>
                  <a:moveTo>
                    <a:pt x="25" y="76"/>
                  </a:moveTo>
                  <a:cubicBezTo>
                    <a:pt x="23" y="76"/>
                    <a:pt x="21" y="74"/>
                    <a:pt x="21" y="72"/>
                  </a:cubicBezTo>
                  <a:cubicBezTo>
                    <a:pt x="21" y="69"/>
                    <a:pt x="23" y="67"/>
                    <a:pt x="25" y="67"/>
                  </a:cubicBezTo>
                  <a:cubicBezTo>
                    <a:pt x="28" y="67"/>
                    <a:pt x="30" y="69"/>
                    <a:pt x="30" y="72"/>
                  </a:cubicBezTo>
                  <a:cubicBezTo>
                    <a:pt x="30" y="74"/>
                    <a:pt x="28" y="76"/>
                    <a:pt x="25" y="76"/>
                  </a:cubicBezTo>
                  <a:close/>
                  <a:moveTo>
                    <a:pt x="42" y="62"/>
                  </a:moveTo>
                  <a:cubicBezTo>
                    <a:pt x="42" y="64"/>
                    <a:pt x="41" y="65"/>
                    <a:pt x="39" y="65"/>
                  </a:cubicBezTo>
                  <a:cubicBezTo>
                    <a:pt x="11" y="65"/>
                    <a:pt x="11" y="65"/>
                    <a:pt x="11" y="65"/>
                  </a:cubicBezTo>
                  <a:cubicBezTo>
                    <a:pt x="10" y="65"/>
                    <a:pt x="8" y="64"/>
                    <a:pt x="8" y="62"/>
                  </a:cubicBezTo>
                  <a:cubicBezTo>
                    <a:pt x="8" y="13"/>
                    <a:pt x="8" y="13"/>
                    <a:pt x="8" y="13"/>
                  </a:cubicBezTo>
                  <a:cubicBezTo>
                    <a:pt x="8" y="11"/>
                    <a:pt x="10" y="10"/>
                    <a:pt x="11" y="10"/>
                  </a:cubicBezTo>
                  <a:cubicBezTo>
                    <a:pt x="39" y="10"/>
                    <a:pt x="39" y="10"/>
                    <a:pt x="39" y="10"/>
                  </a:cubicBezTo>
                  <a:cubicBezTo>
                    <a:pt x="41" y="10"/>
                    <a:pt x="42" y="11"/>
                    <a:pt x="42" y="13"/>
                  </a:cubicBezTo>
                  <a:lnTo>
                    <a:pt x="42"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27" name="Freeform 29"/>
            <p:cNvSpPr/>
            <p:nvPr/>
          </p:nvSpPr>
          <p:spPr bwMode="auto">
            <a:xfrm>
              <a:off x="13863" y="5022"/>
              <a:ext cx="443" cy="353"/>
            </a:xfrm>
            <a:custGeom>
              <a:avLst/>
              <a:gdLst>
                <a:gd name="T0" fmla="*/ 62 w 79"/>
                <a:gd name="T1" fmla="*/ 29 h 63"/>
                <a:gd name="T2" fmla="*/ 61 w 79"/>
                <a:gd name="T3" fmla="*/ 29 h 63"/>
                <a:gd name="T4" fmla="*/ 61 w 79"/>
                <a:gd name="T5" fmla="*/ 22 h 63"/>
                <a:gd name="T6" fmla="*/ 39 w 79"/>
                <a:gd name="T7" fmla="*/ 0 h 63"/>
                <a:gd name="T8" fmla="*/ 18 w 79"/>
                <a:gd name="T9" fmla="*/ 22 h 63"/>
                <a:gd name="T10" fmla="*/ 18 w 79"/>
                <a:gd name="T11" fmla="*/ 29 h 63"/>
                <a:gd name="T12" fmla="*/ 17 w 79"/>
                <a:gd name="T13" fmla="*/ 29 h 63"/>
                <a:gd name="T14" fmla="*/ 0 w 79"/>
                <a:gd name="T15" fmla="*/ 46 h 63"/>
                <a:gd name="T16" fmla="*/ 17 w 79"/>
                <a:gd name="T17" fmla="*/ 63 h 63"/>
                <a:gd name="T18" fmla="*/ 24 w 79"/>
                <a:gd name="T19" fmla="*/ 63 h 63"/>
                <a:gd name="T20" fmla="*/ 24 w 79"/>
                <a:gd name="T21" fmla="*/ 31 h 63"/>
                <a:gd name="T22" fmla="*/ 24 w 79"/>
                <a:gd name="T23" fmla="*/ 29 h 63"/>
                <a:gd name="T24" fmla="*/ 24 w 79"/>
                <a:gd name="T25" fmla="*/ 22 h 63"/>
                <a:gd name="T26" fmla="*/ 39 w 79"/>
                <a:gd name="T27" fmla="*/ 6 h 63"/>
                <a:gd name="T28" fmla="*/ 55 w 79"/>
                <a:gd name="T29" fmla="*/ 22 h 63"/>
                <a:gd name="T30" fmla="*/ 55 w 79"/>
                <a:gd name="T31" fmla="*/ 29 h 63"/>
                <a:gd name="T32" fmla="*/ 55 w 79"/>
                <a:gd name="T33" fmla="*/ 30 h 63"/>
                <a:gd name="T34" fmla="*/ 55 w 79"/>
                <a:gd name="T35" fmla="*/ 63 h 63"/>
                <a:gd name="T36" fmla="*/ 62 w 79"/>
                <a:gd name="T37" fmla="*/ 63 h 63"/>
                <a:gd name="T38" fmla="*/ 79 w 79"/>
                <a:gd name="T39" fmla="*/ 46 h 63"/>
                <a:gd name="T40" fmla="*/ 62 w 79"/>
                <a:gd name="T41"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63">
                  <a:moveTo>
                    <a:pt x="62" y="29"/>
                  </a:moveTo>
                  <a:cubicBezTo>
                    <a:pt x="61" y="29"/>
                    <a:pt x="61" y="29"/>
                    <a:pt x="61" y="29"/>
                  </a:cubicBezTo>
                  <a:cubicBezTo>
                    <a:pt x="61" y="22"/>
                    <a:pt x="61" y="22"/>
                    <a:pt x="61" y="22"/>
                  </a:cubicBezTo>
                  <a:cubicBezTo>
                    <a:pt x="61" y="10"/>
                    <a:pt x="51" y="0"/>
                    <a:pt x="39" y="0"/>
                  </a:cubicBezTo>
                  <a:cubicBezTo>
                    <a:pt x="28" y="0"/>
                    <a:pt x="18" y="10"/>
                    <a:pt x="18" y="22"/>
                  </a:cubicBezTo>
                  <a:cubicBezTo>
                    <a:pt x="18" y="29"/>
                    <a:pt x="18" y="29"/>
                    <a:pt x="18" y="29"/>
                  </a:cubicBezTo>
                  <a:cubicBezTo>
                    <a:pt x="17" y="29"/>
                    <a:pt x="17" y="29"/>
                    <a:pt x="17" y="29"/>
                  </a:cubicBezTo>
                  <a:cubicBezTo>
                    <a:pt x="8" y="29"/>
                    <a:pt x="0" y="37"/>
                    <a:pt x="0" y="46"/>
                  </a:cubicBezTo>
                  <a:cubicBezTo>
                    <a:pt x="0" y="55"/>
                    <a:pt x="8" y="63"/>
                    <a:pt x="17" y="63"/>
                  </a:cubicBezTo>
                  <a:cubicBezTo>
                    <a:pt x="24" y="63"/>
                    <a:pt x="24" y="63"/>
                    <a:pt x="24" y="63"/>
                  </a:cubicBezTo>
                  <a:cubicBezTo>
                    <a:pt x="24" y="31"/>
                    <a:pt x="24" y="31"/>
                    <a:pt x="24" y="31"/>
                  </a:cubicBezTo>
                  <a:cubicBezTo>
                    <a:pt x="24" y="29"/>
                    <a:pt x="24" y="29"/>
                    <a:pt x="24" y="29"/>
                  </a:cubicBezTo>
                  <a:cubicBezTo>
                    <a:pt x="24" y="22"/>
                    <a:pt x="24" y="22"/>
                    <a:pt x="24" y="22"/>
                  </a:cubicBezTo>
                  <a:cubicBezTo>
                    <a:pt x="24" y="13"/>
                    <a:pt x="31" y="6"/>
                    <a:pt x="39" y="6"/>
                  </a:cubicBezTo>
                  <a:cubicBezTo>
                    <a:pt x="48" y="6"/>
                    <a:pt x="55" y="13"/>
                    <a:pt x="55" y="22"/>
                  </a:cubicBezTo>
                  <a:cubicBezTo>
                    <a:pt x="55" y="29"/>
                    <a:pt x="55" y="29"/>
                    <a:pt x="55" y="29"/>
                  </a:cubicBezTo>
                  <a:cubicBezTo>
                    <a:pt x="55" y="30"/>
                    <a:pt x="55" y="30"/>
                    <a:pt x="55" y="30"/>
                  </a:cubicBezTo>
                  <a:cubicBezTo>
                    <a:pt x="55" y="63"/>
                    <a:pt x="55" y="63"/>
                    <a:pt x="55" y="63"/>
                  </a:cubicBezTo>
                  <a:cubicBezTo>
                    <a:pt x="62" y="63"/>
                    <a:pt x="62" y="63"/>
                    <a:pt x="62" y="63"/>
                  </a:cubicBezTo>
                  <a:cubicBezTo>
                    <a:pt x="71" y="63"/>
                    <a:pt x="79" y="55"/>
                    <a:pt x="79" y="46"/>
                  </a:cubicBezTo>
                  <a:cubicBezTo>
                    <a:pt x="79" y="37"/>
                    <a:pt x="71" y="29"/>
                    <a:pt x="62"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grpSp>
          <p:nvGrpSpPr>
            <p:cNvPr id="28" name="Group 30"/>
            <p:cNvGrpSpPr/>
            <p:nvPr/>
          </p:nvGrpSpPr>
          <p:grpSpPr bwMode="auto">
            <a:xfrm>
              <a:off x="10240" y="5042"/>
              <a:ext cx="437" cy="357"/>
              <a:chOff x="0" y="0"/>
              <a:chExt cx="131" cy="107"/>
            </a:xfrm>
          </p:grpSpPr>
          <p:sp>
            <p:nvSpPr>
              <p:cNvPr id="29" name="Oval 31"/>
              <p:cNvSpPr>
                <a:spLocks noChangeArrowheads="1"/>
              </p:cNvSpPr>
              <p:nvPr/>
            </p:nvSpPr>
            <p:spPr bwMode="auto">
              <a:xfrm>
                <a:off x="49" y="4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30" name="Freeform 32"/>
              <p:cNvSpPr>
                <a:spLocks noEditPoints="1"/>
              </p:cNvSpPr>
              <p:nvPr/>
            </p:nvSpPr>
            <p:spPr bwMode="auto">
              <a:xfrm>
                <a:off x="0" y="0"/>
                <a:ext cx="131" cy="107"/>
              </a:xfrm>
              <a:custGeom>
                <a:avLst/>
                <a:gdLst>
                  <a:gd name="T0" fmla="*/ 75 w 78"/>
                  <a:gd name="T1" fmla="*/ 11 h 63"/>
                  <a:gd name="T2" fmla="*/ 56 w 78"/>
                  <a:gd name="T3" fmla="*/ 11 h 63"/>
                  <a:gd name="T4" fmla="*/ 53 w 78"/>
                  <a:gd name="T5" fmla="*/ 8 h 63"/>
                  <a:gd name="T6" fmla="*/ 53 w 78"/>
                  <a:gd name="T7" fmla="*/ 3 h 63"/>
                  <a:gd name="T8" fmla="*/ 50 w 78"/>
                  <a:gd name="T9" fmla="*/ 0 h 63"/>
                  <a:gd name="T10" fmla="*/ 28 w 78"/>
                  <a:gd name="T11" fmla="*/ 0 h 63"/>
                  <a:gd name="T12" fmla="*/ 25 w 78"/>
                  <a:gd name="T13" fmla="*/ 3 h 63"/>
                  <a:gd name="T14" fmla="*/ 25 w 78"/>
                  <a:gd name="T15" fmla="*/ 8 h 63"/>
                  <a:gd name="T16" fmla="*/ 22 w 78"/>
                  <a:gd name="T17" fmla="*/ 11 h 63"/>
                  <a:gd name="T18" fmla="*/ 3 w 78"/>
                  <a:gd name="T19" fmla="*/ 11 h 63"/>
                  <a:gd name="T20" fmla="*/ 0 w 78"/>
                  <a:gd name="T21" fmla="*/ 14 h 63"/>
                  <a:gd name="T22" fmla="*/ 0 w 78"/>
                  <a:gd name="T23" fmla="*/ 60 h 63"/>
                  <a:gd name="T24" fmla="*/ 3 w 78"/>
                  <a:gd name="T25" fmla="*/ 63 h 63"/>
                  <a:gd name="T26" fmla="*/ 75 w 78"/>
                  <a:gd name="T27" fmla="*/ 63 h 63"/>
                  <a:gd name="T28" fmla="*/ 78 w 78"/>
                  <a:gd name="T29" fmla="*/ 60 h 63"/>
                  <a:gd name="T30" fmla="*/ 78 w 78"/>
                  <a:gd name="T31" fmla="*/ 14 h 63"/>
                  <a:gd name="T32" fmla="*/ 75 w 78"/>
                  <a:gd name="T33" fmla="*/ 11 h 63"/>
                  <a:gd name="T34" fmla="*/ 39 w 78"/>
                  <a:gd name="T35" fmla="*/ 53 h 63"/>
                  <a:gd name="T36" fmla="*/ 23 w 78"/>
                  <a:gd name="T37" fmla="*/ 37 h 63"/>
                  <a:gd name="T38" fmla="*/ 39 w 78"/>
                  <a:gd name="T39" fmla="*/ 21 h 63"/>
                  <a:gd name="T40" fmla="*/ 55 w 78"/>
                  <a:gd name="T41" fmla="*/ 37 h 63"/>
                  <a:gd name="T42" fmla="*/ 39 w 78"/>
                  <a:gd name="T43" fmla="*/ 53 h 63"/>
                  <a:gd name="T44" fmla="*/ 67 w 78"/>
                  <a:gd name="T45" fmla="*/ 28 h 63"/>
                  <a:gd name="T46" fmla="*/ 63 w 78"/>
                  <a:gd name="T47" fmla="*/ 24 h 63"/>
                  <a:gd name="T48" fmla="*/ 67 w 78"/>
                  <a:gd name="T49" fmla="*/ 20 h 63"/>
                  <a:gd name="T50" fmla="*/ 71 w 78"/>
                  <a:gd name="T51" fmla="*/ 24 h 63"/>
                  <a:gd name="T52" fmla="*/ 67 w 78"/>
                  <a:gd name="T53"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75" y="11"/>
                    </a:moveTo>
                    <a:cubicBezTo>
                      <a:pt x="56" y="11"/>
                      <a:pt x="56" y="11"/>
                      <a:pt x="56" y="11"/>
                    </a:cubicBezTo>
                    <a:cubicBezTo>
                      <a:pt x="55" y="11"/>
                      <a:pt x="53" y="10"/>
                      <a:pt x="53" y="8"/>
                    </a:cubicBezTo>
                    <a:cubicBezTo>
                      <a:pt x="53" y="3"/>
                      <a:pt x="53" y="3"/>
                      <a:pt x="53" y="3"/>
                    </a:cubicBezTo>
                    <a:cubicBezTo>
                      <a:pt x="53" y="1"/>
                      <a:pt x="52" y="0"/>
                      <a:pt x="50" y="0"/>
                    </a:cubicBezTo>
                    <a:cubicBezTo>
                      <a:pt x="28" y="0"/>
                      <a:pt x="28" y="0"/>
                      <a:pt x="28" y="0"/>
                    </a:cubicBezTo>
                    <a:cubicBezTo>
                      <a:pt x="26" y="0"/>
                      <a:pt x="25" y="1"/>
                      <a:pt x="25" y="3"/>
                    </a:cubicBezTo>
                    <a:cubicBezTo>
                      <a:pt x="25" y="8"/>
                      <a:pt x="25" y="8"/>
                      <a:pt x="25" y="8"/>
                    </a:cubicBezTo>
                    <a:cubicBezTo>
                      <a:pt x="25" y="10"/>
                      <a:pt x="23" y="11"/>
                      <a:pt x="22" y="11"/>
                    </a:cubicBezTo>
                    <a:cubicBezTo>
                      <a:pt x="3" y="11"/>
                      <a:pt x="3" y="11"/>
                      <a:pt x="3" y="11"/>
                    </a:cubicBezTo>
                    <a:cubicBezTo>
                      <a:pt x="1" y="11"/>
                      <a:pt x="0" y="13"/>
                      <a:pt x="0" y="14"/>
                    </a:cubicBezTo>
                    <a:cubicBezTo>
                      <a:pt x="0" y="60"/>
                      <a:pt x="0" y="60"/>
                      <a:pt x="0" y="60"/>
                    </a:cubicBezTo>
                    <a:cubicBezTo>
                      <a:pt x="0" y="61"/>
                      <a:pt x="1" y="63"/>
                      <a:pt x="3" y="63"/>
                    </a:cubicBezTo>
                    <a:cubicBezTo>
                      <a:pt x="75" y="63"/>
                      <a:pt x="75" y="63"/>
                      <a:pt x="75" y="63"/>
                    </a:cubicBezTo>
                    <a:cubicBezTo>
                      <a:pt x="77" y="63"/>
                      <a:pt x="78" y="61"/>
                      <a:pt x="78" y="60"/>
                    </a:cubicBezTo>
                    <a:cubicBezTo>
                      <a:pt x="78" y="14"/>
                      <a:pt x="78" y="14"/>
                      <a:pt x="78" y="14"/>
                    </a:cubicBezTo>
                    <a:cubicBezTo>
                      <a:pt x="78" y="13"/>
                      <a:pt x="77" y="11"/>
                      <a:pt x="75" y="11"/>
                    </a:cubicBezTo>
                    <a:close/>
                    <a:moveTo>
                      <a:pt x="39" y="53"/>
                    </a:moveTo>
                    <a:cubicBezTo>
                      <a:pt x="30" y="53"/>
                      <a:pt x="23" y="46"/>
                      <a:pt x="23" y="37"/>
                    </a:cubicBezTo>
                    <a:cubicBezTo>
                      <a:pt x="23" y="28"/>
                      <a:pt x="30" y="21"/>
                      <a:pt x="39" y="21"/>
                    </a:cubicBezTo>
                    <a:cubicBezTo>
                      <a:pt x="48" y="21"/>
                      <a:pt x="55" y="28"/>
                      <a:pt x="55" y="37"/>
                    </a:cubicBezTo>
                    <a:cubicBezTo>
                      <a:pt x="55" y="46"/>
                      <a:pt x="48" y="53"/>
                      <a:pt x="39" y="53"/>
                    </a:cubicBezTo>
                    <a:close/>
                    <a:moveTo>
                      <a:pt x="67" y="28"/>
                    </a:moveTo>
                    <a:cubicBezTo>
                      <a:pt x="65" y="28"/>
                      <a:pt x="63" y="26"/>
                      <a:pt x="63" y="24"/>
                    </a:cubicBezTo>
                    <a:cubicBezTo>
                      <a:pt x="63" y="22"/>
                      <a:pt x="65" y="20"/>
                      <a:pt x="67" y="20"/>
                    </a:cubicBezTo>
                    <a:cubicBezTo>
                      <a:pt x="69" y="20"/>
                      <a:pt x="71" y="22"/>
                      <a:pt x="71" y="24"/>
                    </a:cubicBezTo>
                    <a:cubicBezTo>
                      <a:pt x="71" y="26"/>
                      <a:pt x="69" y="28"/>
                      <a:pt x="67"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31" name="Oval 33"/>
              <p:cNvSpPr>
                <a:spLocks noChangeArrowheads="1"/>
              </p:cNvSpPr>
              <p:nvPr/>
            </p:nvSpPr>
            <p:spPr bwMode="auto">
              <a:xfrm>
                <a:off x="9" y="14"/>
                <a:ext cx="13" cy="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32" name="Oval 34"/>
              <p:cNvSpPr>
                <a:spLocks noChangeArrowheads="1"/>
              </p:cNvSpPr>
              <p:nvPr/>
            </p:nvSpPr>
            <p:spPr bwMode="auto">
              <a:xfrm>
                <a:off x="25" y="14"/>
                <a:ext cx="12" cy="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grpSp>
        <p:sp>
          <p:nvSpPr>
            <p:cNvPr id="33" name="Freeform 35"/>
            <p:cNvSpPr>
              <a:spLocks noEditPoints="1"/>
            </p:cNvSpPr>
            <p:nvPr/>
          </p:nvSpPr>
          <p:spPr bwMode="auto">
            <a:xfrm>
              <a:off x="2963" y="5015"/>
              <a:ext cx="470" cy="410"/>
            </a:xfrm>
            <a:custGeom>
              <a:avLst/>
              <a:gdLst>
                <a:gd name="T0" fmla="*/ 79 w 84"/>
                <a:gd name="T1" fmla="*/ 52 h 73"/>
                <a:gd name="T2" fmla="*/ 70 w 84"/>
                <a:gd name="T3" fmla="*/ 45 h 73"/>
                <a:gd name="T4" fmla="*/ 60 w 84"/>
                <a:gd name="T5" fmla="*/ 8 h 73"/>
                <a:gd name="T6" fmla="*/ 38 w 84"/>
                <a:gd name="T7" fmla="*/ 0 h 73"/>
                <a:gd name="T8" fmla="*/ 12 w 84"/>
                <a:gd name="T9" fmla="*/ 12 h 73"/>
                <a:gd name="T10" fmla="*/ 16 w 84"/>
                <a:gd name="T11" fmla="*/ 59 h 73"/>
                <a:gd name="T12" fmla="*/ 38 w 84"/>
                <a:gd name="T13" fmla="*/ 67 h 73"/>
                <a:gd name="T14" fmla="*/ 55 w 84"/>
                <a:gd name="T15" fmla="*/ 63 h 73"/>
                <a:gd name="T16" fmla="*/ 63 w 84"/>
                <a:gd name="T17" fmla="*/ 70 h 73"/>
                <a:gd name="T18" fmla="*/ 71 w 84"/>
                <a:gd name="T19" fmla="*/ 73 h 73"/>
                <a:gd name="T20" fmla="*/ 80 w 84"/>
                <a:gd name="T21" fmla="*/ 69 h 73"/>
                <a:gd name="T22" fmla="*/ 79 w 84"/>
                <a:gd name="T23" fmla="*/ 52 h 73"/>
                <a:gd name="T24" fmla="*/ 19 w 84"/>
                <a:gd name="T25" fmla="*/ 35 h 73"/>
                <a:gd name="T26" fmla="*/ 23 w 84"/>
                <a:gd name="T27" fmla="*/ 21 h 73"/>
                <a:gd name="T28" fmla="*/ 38 w 84"/>
                <a:gd name="T29" fmla="*/ 14 h 73"/>
                <a:gd name="T30" fmla="*/ 51 w 84"/>
                <a:gd name="T31" fmla="*/ 19 h 73"/>
                <a:gd name="T32" fmla="*/ 57 w 84"/>
                <a:gd name="T33" fmla="*/ 32 h 73"/>
                <a:gd name="T34" fmla="*/ 53 w 84"/>
                <a:gd name="T35" fmla="*/ 46 h 73"/>
                <a:gd name="T36" fmla="*/ 38 w 84"/>
                <a:gd name="T37" fmla="*/ 53 h 73"/>
                <a:gd name="T38" fmla="*/ 26 w 84"/>
                <a:gd name="T39" fmla="*/ 48 h 73"/>
                <a:gd name="T40" fmla="*/ 19 w 84"/>
                <a:gd name="T4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73">
                  <a:moveTo>
                    <a:pt x="79" y="52"/>
                  </a:moveTo>
                  <a:cubicBezTo>
                    <a:pt x="70" y="45"/>
                    <a:pt x="70" y="45"/>
                    <a:pt x="70" y="45"/>
                  </a:cubicBezTo>
                  <a:cubicBezTo>
                    <a:pt x="75" y="32"/>
                    <a:pt x="71" y="17"/>
                    <a:pt x="60" y="8"/>
                  </a:cubicBezTo>
                  <a:cubicBezTo>
                    <a:pt x="54" y="3"/>
                    <a:pt x="46" y="0"/>
                    <a:pt x="38" y="0"/>
                  </a:cubicBezTo>
                  <a:cubicBezTo>
                    <a:pt x="28" y="0"/>
                    <a:pt x="19" y="4"/>
                    <a:pt x="12" y="12"/>
                  </a:cubicBezTo>
                  <a:cubicBezTo>
                    <a:pt x="0" y="26"/>
                    <a:pt x="2" y="47"/>
                    <a:pt x="16" y="59"/>
                  </a:cubicBezTo>
                  <a:cubicBezTo>
                    <a:pt x="23" y="64"/>
                    <a:pt x="30" y="67"/>
                    <a:pt x="38" y="67"/>
                  </a:cubicBezTo>
                  <a:cubicBezTo>
                    <a:pt x="44" y="67"/>
                    <a:pt x="50" y="66"/>
                    <a:pt x="55" y="63"/>
                  </a:cubicBezTo>
                  <a:cubicBezTo>
                    <a:pt x="63" y="70"/>
                    <a:pt x="63" y="70"/>
                    <a:pt x="63" y="70"/>
                  </a:cubicBezTo>
                  <a:cubicBezTo>
                    <a:pt x="66" y="72"/>
                    <a:pt x="68" y="73"/>
                    <a:pt x="71" y="73"/>
                  </a:cubicBezTo>
                  <a:cubicBezTo>
                    <a:pt x="75" y="73"/>
                    <a:pt x="78" y="71"/>
                    <a:pt x="80" y="69"/>
                  </a:cubicBezTo>
                  <a:cubicBezTo>
                    <a:pt x="84" y="64"/>
                    <a:pt x="84" y="56"/>
                    <a:pt x="79" y="52"/>
                  </a:cubicBezTo>
                  <a:close/>
                  <a:moveTo>
                    <a:pt x="19" y="35"/>
                  </a:moveTo>
                  <a:cubicBezTo>
                    <a:pt x="18" y="30"/>
                    <a:pt x="20" y="25"/>
                    <a:pt x="23" y="21"/>
                  </a:cubicBezTo>
                  <a:cubicBezTo>
                    <a:pt x="27" y="17"/>
                    <a:pt x="32" y="14"/>
                    <a:pt x="38" y="14"/>
                  </a:cubicBezTo>
                  <a:cubicBezTo>
                    <a:pt x="43" y="14"/>
                    <a:pt x="47" y="16"/>
                    <a:pt x="51" y="19"/>
                  </a:cubicBezTo>
                  <a:cubicBezTo>
                    <a:pt x="55" y="22"/>
                    <a:pt x="57" y="27"/>
                    <a:pt x="57" y="32"/>
                  </a:cubicBezTo>
                  <a:cubicBezTo>
                    <a:pt x="58" y="37"/>
                    <a:pt x="56" y="42"/>
                    <a:pt x="53" y="46"/>
                  </a:cubicBezTo>
                  <a:cubicBezTo>
                    <a:pt x="49" y="50"/>
                    <a:pt x="44" y="53"/>
                    <a:pt x="38" y="53"/>
                  </a:cubicBezTo>
                  <a:cubicBezTo>
                    <a:pt x="34" y="53"/>
                    <a:pt x="29" y="51"/>
                    <a:pt x="26" y="48"/>
                  </a:cubicBezTo>
                  <a:cubicBezTo>
                    <a:pt x="22" y="45"/>
                    <a:pt x="19" y="40"/>
                    <a:pt x="19"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grpSp>
      <p:grpSp>
        <p:nvGrpSpPr>
          <p:cNvPr id="6" name="组合 5"/>
          <p:cNvGrpSpPr/>
          <p:nvPr/>
        </p:nvGrpSpPr>
        <p:grpSpPr>
          <a:xfrm>
            <a:off x="1041400" y="1288415"/>
            <a:ext cx="2404745" cy="1304925"/>
            <a:chOff x="1640" y="2029"/>
            <a:chExt cx="3787" cy="2055"/>
          </a:xfrm>
        </p:grpSpPr>
        <p:sp>
          <p:nvSpPr>
            <p:cNvPr id="34" name="TextBox 13"/>
            <p:cNvSpPr txBox="1"/>
            <p:nvPr/>
          </p:nvSpPr>
          <p:spPr>
            <a:xfrm>
              <a:off x="2353" y="2029"/>
              <a:ext cx="3075" cy="388"/>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r>
                <a:rPr lang="zh-CN" altLang="en-US" sz="1600" dirty="0">
                  <a:solidFill>
                    <a:schemeClr val="tx1">
                      <a:lumMod val="85000"/>
                      <a:lumOff val="15000"/>
                    </a:schemeClr>
                  </a:solidFill>
                  <a:latin typeface="思源黑体 CN Normal" panose="020B0400000000000000" charset="-122"/>
                  <a:ea typeface="思源黑体 CN Regular" panose="020B0500000000000000" charset="-122"/>
                  <a:cs typeface="思源黑体 CN Normal" panose="020B0400000000000000" charset="-122"/>
                </a:rPr>
                <a:t>添加标题</a:t>
              </a:r>
            </a:p>
          </p:txBody>
        </p:sp>
        <p:sp>
          <p:nvSpPr>
            <p:cNvPr id="35" name="TextBox 13"/>
            <p:cNvSpPr txBox="1"/>
            <p:nvPr/>
          </p:nvSpPr>
          <p:spPr>
            <a:xfrm>
              <a:off x="1640" y="2468"/>
              <a:ext cx="2972" cy="1616"/>
            </a:xfrm>
            <a:prstGeom prst="rect">
              <a:avLst/>
            </a:prstGeom>
            <a:noFill/>
          </p:spPr>
          <p:txBody>
            <a:bodyPr wrap="square" lIns="0" tIns="0" rIns="0" bIns="0">
              <a:spAutoFit/>
            </a:bodyPr>
            <a:lstStyle/>
            <a:p>
              <a:pPr algn="ctr">
                <a:lnSpc>
                  <a:spcPts val="2000"/>
                </a:lnSpc>
              </a:pPr>
              <a:r>
                <a:rPr lang="zh-CN" altLang="en-US"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sp>
        <p:nvSpPr>
          <p:cNvPr id="36" name="TextBox 13"/>
          <p:cNvSpPr txBox="1"/>
          <p:nvPr/>
        </p:nvSpPr>
        <p:spPr>
          <a:xfrm>
            <a:off x="3865245" y="4072255"/>
            <a:ext cx="1952625" cy="246380"/>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r>
              <a:rPr lang="zh-CN" altLang="en-US" sz="1600" dirty="0">
                <a:solidFill>
                  <a:schemeClr val="tx1">
                    <a:lumMod val="85000"/>
                    <a:lumOff val="15000"/>
                  </a:schemeClr>
                </a:solidFill>
                <a:latin typeface="思源黑体 CN Normal" panose="020B0400000000000000" charset="-122"/>
                <a:ea typeface="思源黑体 CN Regular" panose="020B0500000000000000" charset="-122"/>
                <a:cs typeface="思源黑体 CN Normal" panose="020B0400000000000000" charset="-122"/>
              </a:rPr>
              <a:t>添加标题</a:t>
            </a:r>
          </a:p>
        </p:txBody>
      </p:sp>
      <p:sp>
        <p:nvSpPr>
          <p:cNvPr id="37" name="TextBox 13"/>
          <p:cNvSpPr txBox="1"/>
          <p:nvPr/>
        </p:nvSpPr>
        <p:spPr>
          <a:xfrm>
            <a:off x="3362960" y="4361180"/>
            <a:ext cx="1887220" cy="1026160"/>
          </a:xfrm>
          <a:prstGeom prst="rect">
            <a:avLst/>
          </a:prstGeom>
          <a:noFill/>
        </p:spPr>
        <p:txBody>
          <a:bodyPr wrap="square" lIns="0" tIns="0" rIns="0" bIns="0">
            <a:spAutoFit/>
          </a:bodyPr>
          <a:lstStyle/>
          <a:p>
            <a:pPr algn="ctr">
              <a:lnSpc>
                <a:spcPts val="2000"/>
              </a:lnSpc>
            </a:pPr>
            <a:r>
              <a:rPr lang="zh-CN" altLang="en-US"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8" name="TextBox 13"/>
          <p:cNvSpPr txBox="1"/>
          <p:nvPr/>
        </p:nvSpPr>
        <p:spPr>
          <a:xfrm>
            <a:off x="6219825" y="1294130"/>
            <a:ext cx="1952625" cy="246380"/>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r>
              <a:rPr lang="zh-CN" altLang="en-US" sz="1600" dirty="0">
                <a:solidFill>
                  <a:schemeClr val="tx1">
                    <a:lumMod val="85000"/>
                    <a:lumOff val="15000"/>
                  </a:schemeClr>
                </a:solidFill>
                <a:latin typeface="思源黑体 CN Normal" panose="020B0400000000000000" charset="-122"/>
                <a:ea typeface="思源黑体 CN Regular" panose="020B0500000000000000" charset="-122"/>
                <a:cs typeface="思源黑体 CN Normal" panose="020B0400000000000000" charset="-122"/>
              </a:rPr>
              <a:t>添加标题</a:t>
            </a:r>
          </a:p>
        </p:txBody>
      </p:sp>
      <p:sp>
        <p:nvSpPr>
          <p:cNvPr id="39" name="TextBox 13"/>
          <p:cNvSpPr txBox="1"/>
          <p:nvPr/>
        </p:nvSpPr>
        <p:spPr>
          <a:xfrm>
            <a:off x="5752465" y="1565910"/>
            <a:ext cx="1887220" cy="1026160"/>
          </a:xfrm>
          <a:prstGeom prst="rect">
            <a:avLst/>
          </a:prstGeom>
          <a:noFill/>
        </p:spPr>
        <p:txBody>
          <a:bodyPr wrap="square" lIns="0" tIns="0" rIns="0" bIns="0">
            <a:spAutoFit/>
          </a:bodyPr>
          <a:lstStyle/>
          <a:p>
            <a:pPr algn="ctr">
              <a:lnSpc>
                <a:spcPts val="2000"/>
              </a:lnSpc>
            </a:pPr>
            <a:r>
              <a:rPr lang="zh-CN" altLang="en-US"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0" name="TextBox 13"/>
          <p:cNvSpPr txBox="1"/>
          <p:nvPr/>
        </p:nvSpPr>
        <p:spPr>
          <a:xfrm>
            <a:off x="8575675" y="4086225"/>
            <a:ext cx="1952625" cy="246380"/>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r>
              <a:rPr lang="zh-CN" altLang="en-US" sz="1600" dirty="0">
                <a:solidFill>
                  <a:schemeClr val="tx1">
                    <a:lumMod val="85000"/>
                    <a:lumOff val="15000"/>
                  </a:schemeClr>
                </a:solidFill>
                <a:latin typeface="思源黑体 CN Normal" panose="020B0400000000000000" charset="-122"/>
                <a:ea typeface="思源黑体 CN Regular" panose="020B0500000000000000" charset="-122"/>
                <a:cs typeface="思源黑体 CN Normal" panose="020B0400000000000000" charset="-122"/>
              </a:rPr>
              <a:t>添加标题</a:t>
            </a:r>
          </a:p>
        </p:txBody>
      </p:sp>
      <p:sp>
        <p:nvSpPr>
          <p:cNvPr id="41" name="TextBox 13"/>
          <p:cNvSpPr txBox="1"/>
          <p:nvPr/>
        </p:nvSpPr>
        <p:spPr>
          <a:xfrm>
            <a:off x="8033385" y="4353560"/>
            <a:ext cx="1887220" cy="1026160"/>
          </a:xfrm>
          <a:prstGeom prst="rect">
            <a:avLst/>
          </a:prstGeom>
          <a:noFill/>
        </p:spPr>
        <p:txBody>
          <a:bodyPr wrap="square" lIns="0" tIns="0" rIns="0" bIns="0">
            <a:spAutoFit/>
          </a:bodyPr>
          <a:lstStyle/>
          <a:p>
            <a:pPr algn="ctr">
              <a:lnSpc>
                <a:spcPts val="2000"/>
              </a:lnSpc>
            </a:pPr>
            <a:r>
              <a:rPr lang="zh-CN" altLang="en-US"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down)">
                                      <p:cBhvr>
                                        <p:cTn id="3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3"/>
          <a:stretch>
            <a:fillRect/>
          </a:stretch>
        </p:blipFill>
        <p:spPr>
          <a:xfrm>
            <a:off x="-2540" y="9525"/>
            <a:ext cx="10806430" cy="6460490"/>
          </a:xfrm>
          <a:prstGeom prst="rect">
            <a:avLst/>
          </a:prstGeom>
        </p:spPr>
      </p:pic>
      <p:pic>
        <p:nvPicPr>
          <p:cNvPr id="2" name="图片 1" descr="矩形 8"/>
          <p:cNvPicPr>
            <a:picLocks noChangeAspect="1"/>
          </p:cNvPicPr>
          <p:nvPr/>
        </p:nvPicPr>
        <p:blipFill>
          <a:blip r:embed="rId4"/>
          <a:stretch>
            <a:fillRect/>
          </a:stretch>
        </p:blipFill>
        <p:spPr>
          <a:xfrm>
            <a:off x="-11430" y="2272983"/>
            <a:ext cx="3283585" cy="1737995"/>
          </a:xfrm>
          <a:prstGeom prst="rect">
            <a:avLst/>
          </a:prstGeom>
        </p:spPr>
      </p:pic>
      <p:pic>
        <p:nvPicPr>
          <p:cNvPr id="3" name="图片 2" descr="形状 2 拷贝 3"/>
          <p:cNvPicPr>
            <a:picLocks noChangeAspect="1"/>
          </p:cNvPicPr>
          <p:nvPr/>
        </p:nvPicPr>
        <p:blipFill>
          <a:blip r:embed="rId5"/>
          <a:stretch>
            <a:fillRect/>
          </a:stretch>
        </p:blipFill>
        <p:spPr>
          <a:xfrm>
            <a:off x="9349740" y="9525"/>
            <a:ext cx="1454150" cy="1813560"/>
          </a:xfrm>
          <a:prstGeom prst="rect">
            <a:avLst/>
          </a:prstGeom>
        </p:spPr>
      </p:pic>
      <p:pic>
        <p:nvPicPr>
          <p:cNvPr id="13" name="图片 12" descr="圆角矩形 1 拷贝"/>
          <p:cNvPicPr>
            <a:picLocks noChangeAspect="1"/>
          </p:cNvPicPr>
          <p:nvPr/>
        </p:nvPicPr>
        <p:blipFill>
          <a:blip r:embed="rId6"/>
          <a:stretch>
            <a:fillRect/>
          </a:stretch>
        </p:blipFill>
        <p:spPr>
          <a:xfrm flipH="1">
            <a:off x="10173970" y="1481455"/>
            <a:ext cx="629920" cy="760730"/>
          </a:xfrm>
          <a:prstGeom prst="rect">
            <a:avLst/>
          </a:prstGeom>
        </p:spPr>
      </p:pic>
      <p:grpSp>
        <p:nvGrpSpPr>
          <p:cNvPr id="6" name="组合 5"/>
          <p:cNvGrpSpPr/>
          <p:nvPr/>
        </p:nvGrpSpPr>
        <p:grpSpPr>
          <a:xfrm>
            <a:off x="4946015" y="2209165"/>
            <a:ext cx="4486910" cy="1865630"/>
            <a:chOff x="7789" y="3404"/>
            <a:chExt cx="7066" cy="2938"/>
          </a:xfrm>
        </p:grpSpPr>
        <p:grpSp>
          <p:nvGrpSpPr>
            <p:cNvPr id="50" name="组合 49"/>
            <p:cNvGrpSpPr/>
            <p:nvPr/>
          </p:nvGrpSpPr>
          <p:grpSpPr>
            <a:xfrm flipV="1">
              <a:off x="7789" y="4372"/>
              <a:ext cx="7066" cy="161"/>
              <a:chOff x="4818" y="4990"/>
              <a:chExt cx="9664" cy="220"/>
            </a:xfrm>
          </p:grpSpPr>
          <p:pic>
            <p:nvPicPr>
              <p:cNvPr id="46" name="图片 45" descr="形状 2"/>
              <p:cNvPicPr>
                <a:picLocks noChangeAspect="1"/>
              </p:cNvPicPr>
              <p:nvPr/>
            </p:nvPicPr>
            <p:blipFill>
              <a:blip r:embed="rId7"/>
              <a:stretch>
                <a:fillRect/>
              </a:stretch>
            </p:blipFill>
            <p:spPr>
              <a:xfrm>
                <a:off x="4818" y="5083"/>
                <a:ext cx="9581" cy="36"/>
              </a:xfrm>
              <a:prstGeom prst="rect">
                <a:avLst/>
              </a:prstGeom>
            </p:spPr>
          </p:pic>
          <p:sp>
            <p:nvSpPr>
              <p:cNvPr id="47" name="流程图: 联系 46"/>
              <p:cNvSpPr/>
              <p:nvPr/>
            </p:nvSpPr>
            <p:spPr>
              <a:xfrm>
                <a:off x="4818"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8" name="流程图: 联系 47"/>
              <p:cNvSpPr/>
              <p:nvPr/>
            </p:nvSpPr>
            <p:spPr>
              <a:xfrm>
                <a:off x="14262"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sp>
          <p:nvSpPr>
            <p:cNvPr id="12" name="MH_SubTitle_1"/>
            <p:cNvSpPr txBox="1"/>
            <p:nvPr>
              <p:custDataLst>
                <p:tags r:id="rId1"/>
              </p:custDataLst>
            </p:nvPr>
          </p:nvSpPr>
          <p:spPr>
            <a:xfrm flipH="1">
              <a:off x="9195" y="3404"/>
              <a:ext cx="3606" cy="581"/>
            </a:xfrm>
            <a:prstGeom prst="rect">
              <a:avLst/>
            </a:prstGeom>
            <a:noFill/>
          </p:spPr>
          <p:txBody>
            <a:bodyPr wrap="square" lIns="0" tIns="0" rIns="0" bIns="0" anchor="t" anchorCtr="0">
              <a:spAutoFit/>
            </a:bodyPr>
            <a:lstStyle/>
            <a:p>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4" name="TextBox 11"/>
            <p:cNvSpPr txBox="1"/>
            <p:nvPr/>
          </p:nvSpPr>
          <p:spPr>
            <a:xfrm>
              <a:off x="7830" y="4842"/>
              <a:ext cx="6864" cy="150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grpSp>
      <p:sp>
        <p:nvSpPr>
          <p:cNvPr id="5" name="文本框 4"/>
          <p:cNvSpPr txBox="1"/>
          <p:nvPr/>
        </p:nvSpPr>
        <p:spPr>
          <a:xfrm>
            <a:off x="1144270" y="2680970"/>
            <a:ext cx="972185" cy="922020"/>
          </a:xfrm>
          <a:prstGeom prst="rect">
            <a:avLst/>
          </a:prstGeom>
          <a:noFill/>
        </p:spPr>
        <p:txBody>
          <a:bodyPr wrap="square" rtlCol="0">
            <a:spAutoFit/>
          </a:bodyPr>
          <a:lstStyle/>
          <a:p>
            <a:r>
              <a:rPr lang="en-US" altLang="zh-CN" sz="5400">
                <a:solidFill>
                  <a:schemeClr val="bg1"/>
                </a:solidFill>
                <a:latin typeface="思源黑体 CN Normal" panose="020B0400000000000000" charset="-122"/>
                <a:ea typeface="思源黑体 CN Normal" panose="020B0400000000000000" charset="-122"/>
                <a:cs typeface="思源黑体 CN Normal" panose="020B0400000000000000" charset="-122"/>
              </a:rPr>
              <a:t>02</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7"/>
          <a:stretch>
            <a:fillRect/>
          </a:stretch>
        </p:blipFill>
        <p:spPr>
          <a:xfrm>
            <a:off x="-140335" y="-7620"/>
            <a:ext cx="10806430" cy="6460490"/>
          </a:xfrm>
          <a:prstGeom prst="rect">
            <a:avLst/>
          </a:prstGeom>
        </p:spPr>
      </p:pic>
      <p:sp>
        <p:nvSpPr>
          <p:cNvPr id="9" name="îsḻïďe"/>
          <p:cNvSpPr/>
          <p:nvPr/>
        </p:nvSpPr>
        <p:spPr bwMode="auto">
          <a:xfrm>
            <a:off x="3666490" y="2464435"/>
            <a:ext cx="1043305" cy="297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rmAutofit fontScale="87500" lnSpcReduction="10000"/>
          </a:bodyPr>
          <a:lstStyle/>
          <a:p>
            <a:pPr algn="ctr" eaLnBrk="1">
              <a:defRPr/>
            </a:pPr>
            <a:r>
              <a:rPr lang="x-none" altLang="x-none" sz="1600" b="1" dirty="0">
                <a:latin typeface="思源黑体 CN Normal" panose="020B0400000000000000" charset="-122"/>
                <a:ea typeface="思源黑体 CN Normal" panose="020B0400000000000000" charset="-122"/>
                <a:cs typeface="思源黑体 CN Normal" panose="020B0400000000000000" charset="-122"/>
              </a:rPr>
              <a:t>201</a:t>
            </a:r>
            <a:r>
              <a:rPr lang="en-US" altLang="x-none" sz="1600" b="1" dirty="0">
                <a:latin typeface="思源黑体 CN Normal" panose="020B0400000000000000" charset="-122"/>
                <a:ea typeface="思源黑体 CN Normal" panose="020B0400000000000000" charset="-122"/>
                <a:cs typeface="思源黑体 CN Normal" panose="020B0400000000000000" charset="-122"/>
              </a:rPr>
              <a:t>9</a:t>
            </a:r>
            <a:endParaRPr lang="x-none" altLang="x-none" sz="1600" b="1" dirty="0">
              <a:latin typeface="思源黑体 CN Normal" panose="020B0400000000000000" charset="-122"/>
              <a:ea typeface="思源黑体 CN Normal" panose="020B0400000000000000" charset="-122"/>
              <a:cs typeface="思源黑体 CN Normal" panose="020B0400000000000000" charset="-122"/>
            </a:endParaRPr>
          </a:p>
        </p:txBody>
      </p:sp>
      <p:sp>
        <p:nvSpPr>
          <p:cNvPr id="10" name="isḷîḓê"/>
          <p:cNvSpPr/>
          <p:nvPr/>
        </p:nvSpPr>
        <p:spPr bwMode="auto">
          <a:xfrm>
            <a:off x="8733155" y="2464435"/>
            <a:ext cx="1043305" cy="297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rmAutofit fontScale="87500" lnSpcReduction="10000"/>
          </a:bodyPr>
          <a:lstStyle/>
          <a:p>
            <a:pPr algn="ctr" eaLnBrk="1">
              <a:defRPr/>
            </a:pPr>
            <a:r>
              <a:rPr lang="x-none" altLang="x-none" sz="1600" b="1" dirty="0">
                <a:latin typeface="思源黑体 CN Normal" panose="020B0400000000000000" charset="-122"/>
                <a:ea typeface="思源黑体 CN Normal" panose="020B0400000000000000" charset="-122"/>
                <a:cs typeface="思源黑体 CN Normal" panose="020B0400000000000000" charset="-122"/>
              </a:rPr>
              <a:t>20</a:t>
            </a:r>
            <a:r>
              <a:rPr lang="en-US" altLang="x-none" sz="1600" b="1" dirty="0">
                <a:latin typeface="思源黑体 CN Normal" panose="020B0400000000000000" charset="-122"/>
                <a:ea typeface="思源黑体 CN Normal" panose="020B0400000000000000" charset="-122"/>
                <a:cs typeface="思源黑体 CN Normal" panose="020B0400000000000000" charset="-122"/>
              </a:rPr>
              <a:t>21</a:t>
            </a:r>
            <a:endParaRPr lang="x-none" altLang="x-none" sz="1600" b="1" dirty="0">
              <a:latin typeface="思源黑体 CN Normal" panose="020B0400000000000000" charset="-122"/>
              <a:ea typeface="思源黑体 CN Normal" panose="020B0400000000000000" charset="-122"/>
              <a:cs typeface="思源黑体 CN Normal" panose="020B0400000000000000" charset="-122"/>
            </a:endParaRPr>
          </a:p>
        </p:txBody>
      </p:sp>
      <p:sp>
        <p:nvSpPr>
          <p:cNvPr id="15" name="íṩļíḋê"/>
          <p:cNvSpPr/>
          <p:nvPr/>
        </p:nvSpPr>
        <p:spPr bwMode="auto">
          <a:xfrm>
            <a:off x="1137920" y="3727450"/>
            <a:ext cx="1043305" cy="297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rmAutofit fontScale="87500" lnSpcReduction="10000"/>
          </a:bodyPr>
          <a:lstStyle/>
          <a:p>
            <a:pPr algn="ctr" eaLnBrk="1">
              <a:defRPr/>
            </a:pPr>
            <a:r>
              <a:rPr lang="x-none" altLang="x-none" sz="1600" b="1" dirty="0">
                <a:latin typeface="思源黑体 CN Normal" panose="020B0400000000000000" charset="-122"/>
                <a:ea typeface="思源黑体 CN Normal" panose="020B0400000000000000" charset="-122"/>
                <a:cs typeface="思源黑体 CN Normal" panose="020B0400000000000000" charset="-122"/>
              </a:rPr>
              <a:t>201</a:t>
            </a:r>
            <a:r>
              <a:rPr lang="en-US" altLang="x-none" sz="1600" b="1" dirty="0">
                <a:latin typeface="思源黑体 CN Normal" panose="020B0400000000000000" charset="-122"/>
                <a:ea typeface="思源黑体 CN Normal" panose="020B0400000000000000" charset="-122"/>
                <a:cs typeface="思源黑体 CN Normal" panose="020B0400000000000000" charset="-122"/>
              </a:rPr>
              <a:t>8</a:t>
            </a:r>
            <a:endParaRPr lang="x-none" altLang="x-none" sz="1600" b="1" dirty="0">
              <a:latin typeface="思源黑体 CN Normal" panose="020B0400000000000000" charset="-122"/>
              <a:ea typeface="思源黑体 CN Normal" panose="020B0400000000000000" charset="-122"/>
              <a:cs typeface="思源黑体 CN Normal" panose="020B0400000000000000" charset="-122"/>
            </a:endParaRPr>
          </a:p>
        </p:txBody>
      </p:sp>
      <p:sp>
        <p:nvSpPr>
          <p:cNvPr id="22" name="íśḷïḋé"/>
          <p:cNvSpPr/>
          <p:nvPr/>
        </p:nvSpPr>
        <p:spPr bwMode="auto">
          <a:xfrm>
            <a:off x="6201410" y="3727450"/>
            <a:ext cx="1043305" cy="297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rmAutofit fontScale="87500" lnSpcReduction="10000"/>
          </a:bodyPr>
          <a:lstStyle/>
          <a:p>
            <a:pPr algn="ctr" eaLnBrk="1">
              <a:defRPr/>
            </a:pPr>
            <a:r>
              <a:rPr lang="x-none" altLang="x-none" sz="1600" b="1" dirty="0">
                <a:latin typeface="思源黑体 CN Normal" panose="020B0400000000000000" charset="-122"/>
                <a:ea typeface="思源黑体 CN Normal" panose="020B0400000000000000" charset="-122"/>
                <a:cs typeface="思源黑体 CN Normal" panose="020B0400000000000000" charset="-122"/>
              </a:rPr>
              <a:t>20</a:t>
            </a:r>
            <a:r>
              <a:rPr lang="en-US" altLang="x-none" sz="1600" b="1" dirty="0">
                <a:latin typeface="思源黑体 CN Normal" panose="020B0400000000000000" charset="-122"/>
                <a:ea typeface="思源黑体 CN Normal" panose="020B0400000000000000" charset="-122"/>
                <a:cs typeface="思源黑体 CN Normal" panose="020B0400000000000000" charset="-122"/>
              </a:rPr>
              <a:t>20</a:t>
            </a:r>
            <a:endParaRPr lang="x-none" altLang="x-none" sz="1600" b="1" dirty="0">
              <a:latin typeface="思源黑体 CN Normal" panose="020B0400000000000000" charset="-122"/>
              <a:ea typeface="思源黑体 CN Normal" panose="020B0400000000000000" charset="-122"/>
              <a:cs typeface="思源黑体 CN Normal" panose="020B0400000000000000" charset="-122"/>
            </a:endParaRPr>
          </a:p>
        </p:txBody>
      </p:sp>
      <p:grpSp>
        <p:nvGrpSpPr>
          <p:cNvPr id="25" name="îŝḻídè"/>
          <p:cNvGrpSpPr/>
          <p:nvPr/>
        </p:nvGrpSpPr>
        <p:grpSpPr bwMode="auto">
          <a:xfrm>
            <a:off x="10563225" y="3147060"/>
            <a:ext cx="621665" cy="183515"/>
            <a:chOff x="-12" y="-114"/>
            <a:chExt cx="1000130" cy="295297"/>
          </a:xfrm>
        </p:grpSpPr>
        <p:sp>
          <p:nvSpPr>
            <p:cNvPr id="37" name="íṩḷídè"/>
            <p:cNvSpPr/>
            <p:nvPr/>
          </p:nvSpPr>
          <p:spPr bwMode="auto">
            <a:xfrm rot="5400000">
              <a:off x="769919" y="64984"/>
              <a:ext cx="295297" cy="165101"/>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D2D4D4"/>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38" name="iṧľîḋe"/>
            <p:cNvSpPr/>
            <p:nvPr/>
          </p:nvSpPr>
          <p:spPr bwMode="auto">
            <a:xfrm rot="5400000">
              <a:off x="346054" y="64984"/>
              <a:ext cx="295297" cy="165101"/>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D2D4D4">
                <a:alpha val="61960"/>
              </a:srgbClr>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39" name="îŝ1íḑe"/>
            <p:cNvSpPr/>
            <p:nvPr/>
          </p:nvSpPr>
          <p:spPr bwMode="auto">
            <a:xfrm rot="5400000">
              <a:off x="-65110" y="64984"/>
              <a:ext cx="295297" cy="165101"/>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D2D4D4">
                <a:alpha val="32941"/>
              </a:srgbClr>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104" name="组合 103"/>
          <p:cNvGrpSpPr/>
          <p:nvPr/>
        </p:nvGrpSpPr>
        <p:grpSpPr>
          <a:xfrm>
            <a:off x="436245" y="2902585"/>
            <a:ext cx="9921875" cy="654685"/>
            <a:chOff x="687" y="4571"/>
            <a:chExt cx="15625" cy="1031"/>
          </a:xfrm>
        </p:grpSpPr>
        <p:grpSp>
          <p:nvGrpSpPr>
            <p:cNvPr id="8" name="íŝ1idè"/>
            <p:cNvGrpSpPr/>
            <p:nvPr/>
          </p:nvGrpSpPr>
          <p:grpSpPr>
            <a:xfrm>
              <a:off x="4674" y="4956"/>
              <a:ext cx="979" cy="289"/>
              <a:chOff x="2710657" y="1989591"/>
              <a:chExt cx="500063" cy="147638"/>
            </a:xfrm>
          </p:grpSpPr>
          <p:sp>
            <p:nvSpPr>
              <p:cNvPr id="57" name="íšľïdê"/>
              <p:cNvSpPr/>
              <p:nvPr/>
            </p:nvSpPr>
            <p:spPr bwMode="auto">
              <a:xfrm rot="5400000">
                <a:off x="3095626"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75000"/>
                  <a:alpha val="6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58" name="îšḷîďê"/>
              <p:cNvSpPr/>
              <p:nvPr/>
            </p:nvSpPr>
            <p:spPr bwMode="auto">
              <a:xfrm rot="5400000">
                <a:off x="2883694"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8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59" name="ísḻídê"/>
              <p:cNvSpPr/>
              <p:nvPr/>
            </p:nvSpPr>
            <p:spPr bwMode="auto">
              <a:xfrm rot="5400000">
                <a:off x="2678113"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5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11" name="íṥlîḋe"/>
            <p:cNvGrpSpPr/>
            <p:nvPr/>
          </p:nvGrpSpPr>
          <p:grpSpPr>
            <a:xfrm>
              <a:off x="12651" y="4948"/>
              <a:ext cx="979" cy="289"/>
              <a:chOff x="2710657" y="1989591"/>
              <a:chExt cx="500063" cy="147638"/>
            </a:xfrm>
          </p:grpSpPr>
          <p:sp>
            <p:nvSpPr>
              <p:cNvPr id="54" name="ïṥ1îḑé"/>
              <p:cNvSpPr/>
              <p:nvPr/>
            </p:nvSpPr>
            <p:spPr bwMode="auto">
              <a:xfrm rot="5400000">
                <a:off x="3095626"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75000"/>
                  <a:alpha val="6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55" name="ïSḷiḑé"/>
              <p:cNvSpPr/>
              <p:nvPr/>
            </p:nvSpPr>
            <p:spPr bwMode="auto">
              <a:xfrm rot="5400000">
                <a:off x="2883694"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8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56" name="îs1îḑé"/>
              <p:cNvSpPr/>
              <p:nvPr/>
            </p:nvSpPr>
            <p:spPr bwMode="auto">
              <a:xfrm rot="5400000">
                <a:off x="2678113"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5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17" name="iṥ1íḍê"/>
            <p:cNvGrpSpPr/>
            <p:nvPr/>
          </p:nvGrpSpPr>
          <p:grpSpPr>
            <a:xfrm>
              <a:off x="687" y="4956"/>
              <a:ext cx="979" cy="289"/>
              <a:chOff x="2710657" y="1989591"/>
              <a:chExt cx="500063" cy="147638"/>
            </a:xfrm>
          </p:grpSpPr>
          <p:sp>
            <p:nvSpPr>
              <p:cNvPr id="49" name="ïṥļidè"/>
              <p:cNvSpPr/>
              <p:nvPr/>
            </p:nvSpPr>
            <p:spPr bwMode="auto">
              <a:xfrm rot="5400000">
                <a:off x="3095626"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75000"/>
                  <a:alpha val="6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50" name="íṡļïdê"/>
              <p:cNvSpPr/>
              <p:nvPr/>
            </p:nvSpPr>
            <p:spPr bwMode="auto">
              <a:xfrm rot="5400000">
                <a:off x="2883694"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8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51" name="îṣlïďè"/>
              <p:cNvSpPr/>
              <p:nvPr/>
            </p:nvSpPr>
            <p:spPr bwMode="auto">
              <a:xfrm rot="5400000">
                <a:off x="2678113"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5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61" name="组合 60"/>
            <p:cNvGrpSpPr/>
            <p:nvPr/>
          </p:nvGrpSpPr>
          <p:grpSpPr>
            <a:xfrm>
              <a:off x="1330" y="4621"/>
              <a:ext cx="2978" cy="957"/>
              <a:chOff x="1330" y="4621"/>
              <a:chExt cx="2978" cy="957"/>
            </a:xfrm>
          </p:grpSpPr>
          <p:sp>
            <p:nvSpPr>
              <p:cNvPr id="2" name="iS1ïḓè"/>
              <p:cNvSpPr/>
              <p:nvPr/>
            </p:nvSpPr>
            <p:spPr bwMode="auto">
              <a:xfrm>
                <a:off x="1973"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8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14" name="ïṧļíḍe"/>
              <p:cNvSpPr/>
              <p:nvPr/>
            </p:nvSpPr>
            <p:spPr bwMode="auto">
              <a:xfrm>
                <a:off x="1330"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6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nvGrpSpPr>
              <p:cNvPr id="18" name="iṣļídè"/>
              <p:cNvGrpSpPr/>
              <p:nvPr/>
            </p:nvGrpSpPr>
            <p:grpSpPr>
              <a:xfrm>
                <a:off x="2614" y="4621"/>
                <a:ext cx="1694" cy="957"/>
                <a:chOff x="2501167" y="1747497"/>
                <a:chExt cx="865148" cy="631034"/>
              </a:xfrm>
              <a:solidFill>
                <a:srgbClr val="A6A6A6"/>
              </a:solidFill>
            </p:grpSpPr>
            <p:sp>
              <p:nvSpPr>
                <p:cNvPr id="47" name="íŝľîḓê"/>
                <p:cNvSpPr/>
                <p:nvPr/>
              </p:nvSpPr>
              <p:spPr bwMode="auto">
                <a:xfrm>
                  <a:off x="2501167" y="2054772"/>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grp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48" name="ïṡḷíḋé"/>
                <p:cNvSpPr/>
                <p:nvPr/>
              </p:nvSpPr>
              <p:spPr bwMode="auto">
                <a:xfrm flipV="1">
                  <a:off x="2501167" y="1747497"/>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solidFill>
                  <a:srgbClr val="A6A6A6">
                    <a:alpha val="7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23" name="îṣľíḓê"/>
            <p:cNvGrpSpPr/>
            <p:nvPr/>
          </p:nvGrpSpPr>
          <p:grpSpPr>
            <a:xfrm>
              <a:off x="8661" y="4948"/>
              <a:ext cx="979" cy="289"/>
              <a:chOff x="2710657" y="1989591"/>
              <a:chExt cx="500063" cy="147638"/>
            </a:xfrm>
          </p:grpSpPr>
          <p:sp>
            <p:nvSpPr>
              <p:cNvPr id="42" name="îsliḍê"/>
              <p:cNvSpPr/>
              <p:nvPr/>
            </p:nvSpPr>
            <p:spPr bwMode="auto">
              <a:xfrm rot="5400000">
                <a:off x="3095626"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75000"/>
                  <a:alpha val="6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43" name="íṩ1iḍe"/>
              <p:cNvSpPr/>
              <p:nvPr/>
            </p:nvSpPr>
            <p:spPr bwMode="auto">
              <a:xfrm rot="5400000">
                <a:off x="2883694"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8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44" name="îŝliḓê"/>
              <p:cNvSpPr/>
              <p:nvPr/>
            </p:nvSpPr>
            <p:spPr bwMode="auto">
              <a:xfrm rot="5400000">
                <a:off x="2678113"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5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62" name="组合 61"/>
            <p:cNvGrpSpPr/>
            <p:nvPr/>
          </p:nvGrpSpPr>
          <p:grpSpPr>
            <a:xfrm>
              <a:off x="5435" y="4646"/>
              <a:ext cx="2978" cy="957"/>
              <a:chOff x="1330" y="4621"/>
              <a:chExt cx="2978" cy="957"/>
            </a:xfrm>
          </p:grpSpPr>
          <p:sp>
            <p:nvSpPr>
              <p:cNvPr id="63" name="iS1ïḓè"/>
              <p:cNvSpPr/>
              <p:nvPr/>
            </p:nvSpPr>
            <p:spPr bwMode="auto">
              <a:xfrm>
                <a:off x="1973"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8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64" name="ïṧļíḍe"/>
              <p:cNvSpPr/>
              <p:nvPr/>
            </p:nvSpPr>
            <p:spPr bwMode="auto">
              <a:xfrm>
                <a:off x="1330"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6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nvGrpSpPr>
              <p:cNvPr id="65" name="iṣļídè"/>
              <p:cNvGrpSpPr/>
              <p:nvPr/>
            </p:nvGrpSpPr>
            <p:grpSpPr>
              <a:xfrm>
                <a:off x="2614" y="4621"/>
                <a:ext cx="1694" cy="957"/>
                <a:chOff x="2501167" y="1747497"/>
                <a:chExt cx="865148" cy="631034"/>
              </a:xfrm>
              <a:solidFill>
                <a:srgbClr val="A6A6A6"/>
              </a:solidFill>
            </p:grpSpPr>
            <p:sp>
              <p:nvSpPr>
                <p:cNvPr id="66" name="íŝľîḓê"/>
                <p:cNvSpPr/>
                <p:nvPr/>
              </p:nvSpPr>
              <p:spPr bwMode="auto">
                <a:xfrm>
                  <a:off x="2501167" y="2054772"/>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grp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67" name="ïṡḷíḋé"/>
                <p:cNvSpPr/>
                <p:nvPr/>
              </p:nvSpPr>
              <p:spPr bwMode="auto">
                <a:xfrm flipV="1">
                  <a:off x="2501167" y="1747497"/>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solidFill>
                  <a:srgbClr val="A6A6A6">
                    <a:alpha val="7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68" name="组合 67"/>
            <p:cNvGrpSpPr/>
            <p:nvPr/>
          </p:nvGrpSpPr>
          <p:grpSpPr>
            <a:xfrm>
              <a:off x="9447" y="4596"/>
              <a:ext cx="2978" cy="957"/>
              <a:chOff x="1330" y="4621"/>
              <a:chExt cx="2978" cy="957"/>
            </a:xfrm>
          </p:grpSpPr>
          <p:sp>
            <p:nvSpPr>
              <p:cNvPr id="69" name="iS1ïḓè"/>
              <p:cNvSpPr/>
              <p:nvPr/>
            </p:nvSpPr>
            <p:spPr bwMode="auto">
              <a:xfrm>
                <a:off x="1973"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8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71" name="ïṧļíḍe"/>
              <p:cNvSpPr/>
              <p:nvPr/>
            </p:nvSpPr>
            <p:spPr bwMode="auto">
              <a:xfrm>
                <a:off x="1330"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6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nvGrpSpPr>
              <p:cNvPr id="72" name="iṣļídè"/>
              <p:cNvGrpSpPr/>
              <p:nvPr/>
            </p:nvGrpSpPr>
            <p:grpSpPr>
              <a:xfrm>
                <a:off x="2614" y="4621"/>
                <a:ext cx="1694" cy="957"/>
                <a:chOff x="2501167" y="1747497"/>
                <a:chExt cx="865148" cy="631034"/>
              </a:xfrm>
              <a:solidFill>
                <a:srgbClr val="A6A6A6"/>
              </a:solidFill>
            </p:grpSpPr>
            <p:sp>
              <p:nvSpPr>
                <p:cNvPr id="73" name="íŝľîḓê"/>
                <p:cNvSpPr/>
                <p:nvPr/>
              </p:nvSpPr>
              <p:spPr bwMode="auto">
                <a:xfrm>
                  <a:off x="2501167" y="2054772"/>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grp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74" name="ïṡḷíḋé"/>
                <p:cNvSpPr/>
                <p:nvPr/>
              </p:nvSpPr>
              <p:spPr bwMode="auto">
                <a:xfrm flipV="1">
                  <a:off x="2501167" y="1747497"/>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solidFill>
                  <a:srgbClr val="A6A6A6">
                    <a:alpha val="7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75" name="组合 74"/>
            <p:cNvGrpSpPr/>
            <p:nvPr/>
          </p:nvGrpSpPr>
          <p:grpSpPr>
            <a:xfrm>
              <a:off x="13334" y="4571"/>
              <a:ext cx="2978" cy="957"/>
              <a:chOff x="1330" y="4621"/>
              <a:chExt cx="2978" cy="957"/>
            </a:xfrm>
          </p:grpSpPr>
          <p:sp>
            <p:nvSpPr>
              <p:cNvPr id="76" name="iS1ïḓè"/>
              <p:cNvSpPr/>
              <p:nvPr/>
            </p:nvSpPr>
            <p:spPr bwMode="auto">
              <a:xfrm>
                <a:off x="1973"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8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77" name="ïṧļíḍe"/>
              <p:cNvSpPr/>
              <p:nvPr/>
            </p:nvSpPr>
            <p:spPr bwMode="auto">
              <a:xfrm>
                <a:off x="1330"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6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nvGrpSpPr>
              <p:cNvPr id="78" name="iṣļídè"/>
              <p:cNvGrpSpPr/>
              <p:nvPr/>
            </p:nvGrpSpPr>
            <p:grpSpPr>
              <a:xfrm>
                <a:off x="2614" y="4621"/>
                <a:ext cx="1694" cy="957"/>
                <a:chOff x="2501167" y="1747497"/>
                <a:chExt cx="865148" cy="631034"/>
              </a:xfrm>
              <a:solidFill>
                <a:srgbClr val="A6A6A6"/>
              </a:solidFill>
            </p:grpSpPr>
            <p:sp>
              <p:nvSpPr>
                <p:cNvPr id="79" name="íŝľîḓê"/>
                <p:cNvSpPr/>
                <p:nvPr/>
              </p:nvSpPr>
              <p:spPr bwMode="auto">
                <a:xfrm>
                  <a:off x="2501167" y="2054772"/>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grp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80" name="ïṡḷíḋé"/>
                <p:cNvSpPr/>
                <p:nvPr/>
              </p:nvSpPr>
              <p:spPr bwMode="auto">
                <a:xfrm flipV="1">
                  <a:off x="2501167" y="1747497"/>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solidFill>
                  <a:srgbClr val="A6A6A6">
                    <a:alpha val="7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grpSp>
      <p:grpSp>
        <p:nvGrpSpPr>
          <p:cNvPr id="88" name="组合 87"/>
          <p:cNvGrpSpPr/>
          <p:nvPr/>
        </p:nvGrpSpPr>
        <p:grpSpPr>
          <a:xfrm>
            <a:off x="735330" y="1691005"/>
            <a:ext cx="1675130" cy="965835"/>
            <a:chOff x="1666" y="6339"/>
            <a:chExt cx="2638" cy="1521"/>
          </a:xfrm>
        </p:grpSpPr>
        <p:sp>
          <p:nvSpPr>
            <p:cNvPr id="86" name="MH_SubTitle_1"/>
            <p:cNvSpPr txBox="1"/>
            <p:nvPr>
              <p:custDataLst>
                <p:tags r:id="rId4"/>
              </p:custDataLst>
            </p:nvPr>
          </p:nvSpPr>
          <p:spPr>
            <a:xfrm flipH="1">
              <a:off x="1896" y="6339"/>
              <a:ext cx="2180" cy="339"/>
            </a:xfrm>
            <a:prstGeom prst="rect">
              <a:avLst/>
            </a:prstGeom>
            <a:noFill/>
          </p:spPr>
          <p:txBody>
            <a:bodyPr wrap="square" lIns="0" tIns="0" rIns="0" bIns="0" anchor="t" anchorCtr="0">
              <a:spAutoFit/>
            </a:bodyPr>
            <a:lstStyle/>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87" name="TextBox 11"/>
            <p:cNvSpPr txBox="1"/>
            <p:nvPr/>
          </p:nvSpPr>
          <p:spPr>
            <a:xfrm>
              <a:off x="1666" y="6844"/>
              <a:ext cx="2639" cy="1016"/>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a:t>
              </a:r>
            </a:p>
          </p:txBody>
        </p:sp>
      </p:grpSp>
      <p:grpSp>
        <p:nvGrpSpPr>
          <p:cNvPr id="89" name="组合 88"/>
          <p:cNvGrpSpPr/>
          <p:nvPr/>
        </p:nvGrpSpPr>
        <p:grpSpPr>
          <a:xfrm>
            <a:off x="3350895" y="3943350"/>
            <a:ext cx="1675130" cy="965835"/>
            <a:chOff x="1666" y="6339"/>
            <a:chExt cx="2638" cy="1521"/>
          </a:xfrm>
        </p:grpSpPr>
        <p:sp>
          <p:nvSpPr>
            <p:cNvPr id="90" name="MH_SubTitle_1"/>
            <p:cNvSpPr txBox="1"/>
            <p:nvPr>
              <p:custDataLst>
                <p:tags r:id="rId3"/>
              </p:custDataLst>
            </p:nvPr>
          </p:nvSpPr>
          <p:spPr>
            <a:xfrm flipH="1">
              <a:off x="1896" y="6339"/>
              <a:ext cx="2180" cy="339"/>
            </a:xfrm>
            <a:prstGeom prst="rect">
              <a:avLst/>
            </a:prstGeom>
            <a:noFill/>
          </p:spPr>
          <p:txBody>
            <a:bodyPr wrap="square" lIns="0" tIns="0" rIns="0" bIns="0" anchor="t" anchorCtr="0">
              <a:spAutoFit/>
            </a:bodyPr>
            <a:lstStyle/>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91" name="TextBox 11"/>
            <p:cNvSpPr txBox="1"/>
            <p:nvPr/>
          </p:nvSpPr>
          <p:spPr>
            <a:xfrm>
              <a:off x="1666" y="6844"/>
              <a:ext cx="2639" cy="1016"/>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a:t>
              </a:r>
            </a:p>
          </p:txBody>
        </p:sp>
      </p:grpSp>
      <p:grpSp>
        <p:nvGrpSpPr>
          <p:cNvPr id="92" name="组合 91"/>
          <p:cNvGrpSpPr/>
          <p:nvPr/>
        </p:nvGrpSpPr>
        <p:grpSpPr>
          <a:xfrm>
            <a:off x="5998845" y="1691005"/>
            <a:ext cx="1675130" cy="965835"/>
            <a:chOff x="1666" y="6339"/>
            <a:chExt cx="2638" cy="1521"/>
          </a:xfrm>
        </p:grpSpPr>
        <p:sp>
          <p:nvSpPr>
            <p:cNvPr id="93" name="MH_SubTitle_1"/>
            <p:cNvSpPr txBox="1"/>
            <p:nvPr>
              <p:custDataLst>
                <p:tags r:id="rId2"/>
              </p:custDataLst>
            </p:nvPr>
          </p:nvSpPr>
          <p:spPr>
            <a:xfrm flipH="1">
              <a:off x="1896" y="6339"/>
              <a:ext cx="2180" cy="339"/>
            </a:xfrm>
            <a:prstGeom prst="rect">
              <a:avLst/>
            </a:prstGeom>
            <a:noFill/>
          </p:spPr>
          <p:txBody>
            <a:bodyPr wrap="square" lIns="0" tIns="0" rIns="0" bIns="0" anchor="t" anchorCtr="0">
              <a:spAutoFit/>
            </a:bodyPr>
            <a:lstStyle/>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94" name="TextBox 11"/>
            <p:cNvSpPr txBox="1"/>
            <p:nvPr/>
          </p:nvSpPr>
          <p:spPr>
            <a:xfrm>
              <a:off x="1666" y="6844"/>
              <a:ext cx="2639" cy="1016"/>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a:t>
              </a:r>
            </a:p>
          </p:txBody>
        </p:sp>
      </p:grpSp>
      <p:grpSp>
        <p:nvGrpSpPr>
          <p:cNvPr id="98" name="组合 97"/>
          <p:cNvGrpSpPr/>
          <p:nvPr/>
        </p:nvGrpSpPr>
        <p:grpSpPr>
          <a:xfrm>
            <a:off x="8498840" y="4025265"/>
            <a:ext cx="1675130" cy="965835"/>
            <a:chOff x="1666" y="6339"/>
            <a:chExt cx="2638" cy="1521"/>
          </a:xfrm>
        </p:grpSpPr>
        <p:sp>
          <p:nvSpPr>
            <p:cNvPr id="99" name="MH_SubTitle_1"/>
            <p:cNvSpPr txBox="1"/>
            <p:nvPr>
              <p:custDataLst>
                <p:tags r:id="rId1"/>
              </p:custDataLst>
            </p:nvPr>
          </p:nvSpPr>
          <p:spPr>
            <a:xfrm flipH="1">
              <a:off x="1896" y="6339"/>
              <a:ext cx="2180" cy="339"/>
            </a:xfrm>
            <a:prstGeom prst="rect">
              <a:avLst/>
            </a:prstGeom>
            <a:noFill/>
          </p:spPr>
          <p:txBody>
            <a:bodyPr wrap="square" lIns="0" tIns="0" rIns="0" bIns="0" anchor="t" anchorCtr="0">
              <a:spAutoFit/>
            </a:bodyPr>
            <a:lstStyle/>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100" name="TextBox 11"/>
            <p:cNvSpPr txBox="1"/>
            <p:nvPr/>
          </p:nvSpPr>
          <p:spPr>
            <a:xfrm>
              <a:off x="1666" y="6844"/>
              <a:ext cx="2639" cy="1016"/>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a:t>
              </a:r>
            </a:p>
          </p:txBody>
        </p:sp>
      </p:grpSp>
      <p:sp>
        <p:nvSpPr>
          <p:cNvPr id="101" name="等腰三角形 100"/>
          <p:cNvSpPr/>
          <p:nvPr/>
        </p:nvSpPr>
        <p:spPr>
          <a:xfrm>
            <a:off x="-635" y="441261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pic>
        <p:nvPicPr>
          <p:cNvPr id="102" name="图片 101" descr="形状 2"/>
          <p:cNvPicPr>
            <a:picLocks noChangeAspect="1"/>
          </p:cNvPicPr>
          <p:nvPr/>
        </p:nvPicPr>
        <p:blipFill>
          <a:blip r:embed="rId8"/>
          <a:stretch>
            <a:fillRect/>
          </a:stretch>
        </p:blipFill>
        <p:spPr>
          <a:xfrm>
            <a:off x="-635" y="635"/>
            <a:ext cx="1402715" cy="1779270"/>
          </a:xfrm>
          <a:prstGeom prst="rect">
            <a:avLst/>
          </a:prstGeom>
        </p:spPr>
      </p:pic>
      <p:pic>
        <p:nvPicPr>
          <p:cNvPr id="103" name="图片 102" descr="圆角矩形 1 拷贝"/>
          <p:cNvPicPr>
            <a:picLocks noChangeAspect="1"/>
          </p:cNvPicPr>
          <p:nvPr/>
        </p:nvPicPr>
        <p:blipFill>
          <a:blip r:embed="rId9"/>
          <a:stretch>
            <a:fillRect/>
          </a:stretch>
        </p:blipFill>
        <p:spPr>
          <a:xfrm>
            <a:off x="-635" y="1411605"/>
            <a:ext cx="629920" cy="760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blinds(horizontal)">
                                      <p:cBhvr>
                                        <p:cTn id="12" dur="500"/>
                                        <p:tgtEl>
                                          <p:spTgt spid="1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down)">
                                      <p:cBhvr>
                                        <p:cTn id="17" dur="500"/>
                                        <p:tgtEl>
                                          <p:spTgt spid="8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down)">
                                      <p:cBhvr>
                                        <p:cTn id="28" dur="500"/>
                                        <p:tgtEl>
                                          <p:spTgt spid="8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wipe(down)">
                                      <p:cBhvr>
                                        <p:cTn id="33" dur="500"/>
                                        <p:tgtEl>
                                          <p:spTgt spid="9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wipe(down)">
                                      <p:cBhvr>
                                        <p:cTn id="44"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22" grpId="0" animBg="1"/>
      <p:bldP spid="10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2"/>
          <a:stretch>
            <a:fillRect/>
          </a:stretch>
        </p:blipFill>
        <p:spPr>
          <a:xfrm>
            <a:off x="-2540" y="635"/>
            <a:ext cx="10806430" cy="6460490"/>
          </a:xfrm>
          <a:prstGeom prst="rect">
            <a:avLst/>
          </a:prstGeom>
        </p:spPr>
      </p:pic>
      <p:grpSp>
        <p:nvGrpSpPr>
          <p:cNvPr id="44" name="组合 43"/>
          <p:cNvGrpSpPr/>
          <p:nvPr/>
        </p:nvGrpSpPr>
        <p:grpSpPr>
          <a:xfrm>
            <a:off x="989965" y="1325245"/>
            <a:ext cx="9009380" cy="3815080"/>
            <a:chOff x="1531" y="1635"/>
            <a:chExt cx="11248" cy="4762"/>
          </a:xfrm>
        </p:grpSpPr>
        <p:cxnSp>
          <p:nvCxnSpPr>
            <p:cNvPr id="2" name="肘形连接符 1"/>
            <p:cNvCxnSpPr>
              <a:stCxn id="5" idx="6"/>
              <a:endCxn id="32" idx="2"/>
            </p:cNvCxnSpPr>
            <p:nvPr/>
          </p:nvCxnSpPr>
          <p:spPr>
            <a:xfrm>
              <a:off x="5695" y="2164"/>
              <a:ext cx="6230" cy="127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816" y="1726"/>
              <a:ext cx="879" cy="875"/>
              <a:chOff x="4534974" y="2492893"/>
              <a:chExt cx="756000" cy="756000"/>
            </a:xfrm>
          </p:grpSpPr>
          <p:sp>
            <p:nvSpPr>
              <p:cNvPr id="5" name="椭圆 4"/>
              <p:cNvSpPr/>
              <p:nvPr/>
            </p:nvSpPr>
            <p:spPr>
              <a:xfrm>
                <a:off x="4534974" y="2492893"/>
                <a:ext cx="756000" cy="756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grpSp>
            <p:nvGrpSpPr>
              <p:cNvPr id="6" name="组合 5"/>
              <p:cNvGrpSpPr/>
              <p:nvPr/>
            </p:nvGrpSpPr>
            <p:grpSpPr>
              <a:xfrm>
                <a:off x="4687974" y="2629656"/>
                <a:ext cx="450000" cy="434596"/>
                <a:chOff x="5512720" y="2152017"/>
                <a:chExt cx="583915" cy="496874"/>
              </a:xfrm>
            </p:grpSpPr>
            <p:sp>
              <p:nvSpPr>
                <p:cNvPr id="7"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00">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8"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00">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grpSp>
        </p:grpSp>
        <p:cxnSp>
          <p:nvCxnSpPr>
            <p:cNvPr id="9" name="肘形连接符 8"/>
            <p:cNvCxnSpPr>
              <a:stCxn id="11" idx="6"/>
              <a:endCxn id="34" idx="2"/>
            </p:cNvCxnSpPr>
            <p:nvPr/>
          </p:nvCxnSpPr>
          <p:spPr>
            <a:xfrm>
              <a:off x="5695" y="4695"/>
              <a:ext cx="3361" cy="615"/>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816" y="4257"/>
              <a:ext cx="879" cy="875"/>
              <a:chOff x="4534974" y="4368345"/>
              <a:chExt cx="756000" cy="756000"/>
            </a:xfrm>
          </p:grpSpPr>
          <p:sp>
            <p:nvSpPr>
              <p:cNvPr id="11" name="椭圆 10"/>
              <p:cNvSpPr/>
              <p:nvPr/>
            </p:nvSpPr>
            <p:spPr>
              <a:xfrm>
                <a:off x="4534974" y="4368345"/>
                <a:ext cx="756000" cy="756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12"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1800">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endParaRPr>
              </a:p>
            </p:txBody>
          </p:sp>
        </p:grpSp>
        <p:cxnSp>
          <p:nvCxnSpPr>
            <p:cNvPr id="14" name="肘形连接符 13"/>
            <p:cNvCxnSpPr>
              <a:stCxn id="17" idx="6"/>
              <a:endCxn id="33" idx="2"/>
            </p:cNvCxnSpPr>
            <p:nvPr/>
          </p:nvCxnSpPr>
          <p:spPr>
            <a:xfrm>
              <a:off x="5695" y="3429"/>
              <a:ext cx="4796" cy="114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816" y="2992"/>
              <a:ext cx="879" cy="875"/>
              <a:chOff x="4534974" y="3430619"/>
              <a:chExt cx="756000" cy="756000"/>
            </a:xfrm>
          </p:grpSpPr>
          <p:sp>
            <p:nvSpPr>
              <p:cNvPr id="17" name="椭圆 16"/>
              <p:cNvSpPr/>
              <p:nvPr/>
            </p:nvSpPr>
            <p:spPr>
              <a:xfrm>
                <a:off x="4534974" y="3430619"/>
                <a:ext cx="756000" cy="756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grpSp>
            <p:nvGrpSpPr>
              <p:cNvPr id="18" name="Group 92"/>
              <p:cNvGrpSpPr/>
              <p:nvPr/>
            </p:nvGrpSpPr>
            <p:grpSpPr>
              <a:xfrm>
                <a:off x="4688410" y="3660828"/>
                <a:ext cx="474528" cy="295582"/>
                <a:chOff x="5172076" y="1938338"/>
                <a:chExt cx="471488" cy="293688"/>
              </a:xfrm>
              <a:solidFill>
                <a:schemeClr val="bg1"/>
              </a:solidFill>
            </p:grpSpPr>
            <p:sp>
              <p:nvSpPr>
                <p:cNvPr id="19"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900">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20"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900">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21"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900">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grpSp>
        </p:grpSp>
        <p:cxnSp>
          <p:nvCxnSpPr>
            <p:cNvPr id="22" name="直接连接符 21"/>
            <p:cNvCxnSpPr>
              <a:endCxn id="24" idx="6"/>
            </p:cNvCxnSpPr>
            <p:nvPr/>
          </p:nvCxnSpPr>
          <p:spPr>
            <a:xfrm flipH="1" flipV="1">
              <a:off x="5695" y="5960"/>
              <a:ext cx="148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816" y="5522"/>
              <a:ext cx="879" cy="875"/>
              <a:chOff x="4534974" y="5306072"/>
              <a:chExt cx="756000" cy="756000"/>
            </a:xfrm>
          </p:grpSpPr>
          <p:sp>
            <p:nvSpPr>
              <p:cNvPr id="24" name="椭圆 23"/>
              <p:cNvSpPr/>
              <p:nvPr/>
            </p:nvSpPr>
            <p:spPr>
              <a:xfrm>
                <a:off x="4534974" y="5306072"/>
                <a:ext cx="756000" cy="756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grpSp>
            <p:nvGrpSpPr>
              <p:cNvPr id="25" name="Group 9"/>
              <p:cNvGrpSpPr/>
              <p:nvPr/>
            </p:nvGrpSpPr>
            <p:grpSpPr>
              <a:xfrm>
                <a:off x="4659950" y="5504420"/>
                <a:ext cx="516045" cy="382660"/>
                <a:chOff x="4572000" y="3414713"/>
                <a:chExt cx="374651" cy="277813"/>
              </a:xfrm>
              <a:solidFill>
                <a:schemeClr val="bg1"/>
              </a:solidFill>
            </p:grpSpPr>
            <p:sp>
              <p:nvSpPr>
                <p:cNvPr id="2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2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grpSp>
        </p:grpSp>
        <p:sp>
          <p:nvSpPr>
            <p:cNvPr id="28" name="任意多边形 27"/>
            <p:cNvSpPr/>
            <p:nvPr/>
          </p:nvSpPr>
          <p:spPr>
            <a:xfrm>
              <a:off x="11406" y="2067"/>
              <a:ext cx="1373" cy="4281"/>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29" name="任意多边形 28"/>
            <p:cNvSpPr/>
            <p:nvPr/>
          </p:nvSpPr>
          <p:spPr>
            <a:xfrm>
              <a:off x="9972" y="4123"/>
              <a:ext cx="1373" cy="222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30" name="任意多边形 29"/>
            <p:cNvSpPr/>
            <p:nvPr/>
          </p:nvSpPr>
          <p:spPr>
            <a:xfrm>
              <a:off x="8537" y="5003"/>
              <a:ext cx="1373" cy="1345"/>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31" name="任意多边形 30"/>
            <p:cNvSpPr/>
            <p:nvPr/>
          </p:nvSpPr>
          <p:spPr>
            <a:xfrm>
              <a:off x="6225" y="5627"/>
              <a:ext cx="2251" cy="721"/>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32" name="椭圆 31"/>
            <p:cNvSpPr/>
            <p:nvPr/>
          </p:nvSpPr>
          <p:spPr>
            <a:xfrm>
              <a:off x="11925" y="3267"/>
              <a:ext cx="335" cy="333"/>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33" name="椭圆 32"/>
            <p:cNvSpPr/>
            <p:nvPr/>
          </p:nvSpPr>
          <p:spPr>
            <a:xfrm>
              <a:off x="10491" y="4403"/>
              <a:ext cx="335" cy="333"/>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34" name="椭圆 33"/>
            <p:cNvSpPr/>
            <p:nvPr/>
          </p:nvSpPr>
          <p:spPr>
            <a:xfrm>
              <a:off x="9056" y="5143"/>
              <a:ext cx="335" cy="333"/>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35" name="椭圆 34"/>
            <p:cNvSpPr/>
            <p:nvPr/>
          </p:nvSpPr>
          <p:spPr>
            <a:xfrm>
              <a:off x="7183" y="5800"/>
              <a:ext cx="335" cy="333"/>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36" name="矩形 35"/>
            <p:cNvSpPr/>
            <p:nvPr/>
          </p:nvSpPr>
          <p:spPr>
            <a:xfrm>
              <a:off x="2731" y="1635"/>
              <a:ext cx="1824" cy="391"/>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37" name="矩形 36"/>
            <p:cNvSpPr/>
            <p:nvPr/>
          </p:nvSpPr>
          <p:spPr>
            <a:xfrm>
              <a:off x="1531" y="2075"/>
              <a:ext cx="2979" cy="468"/>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sp>
          <p:nvSpPr>
            <p:cNvPr id="38" name="矩形 37"/>
            <p:cNvSpPr/>
            <p:nvPr/>
          </p:nvSpPr>
          <p:spPr>
            <a:xfrm>
              <a:off x="2731" y="2910"/>
              <a:ext cx="1824" cy="391"/>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39" name="矩形 38"/>
            <p:cNvSpPr/>
            <p:nvPr/>
          </p:nvSpPr>
          <p:spPr>
            <a:xfrm>
              <a:off x="1531" y="3350"/>
              <a:ext cx="2979" cy="468"/>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sp>
          <p:nvSpPr>
            <p:cNvPr id="40" name="矩形 39"/>
            <p:cNvSpPr/>
            <p:nvPr/>
          </p:nvSpPr>
          <p:spPr>
            <a:xfrm>
              <a:off x="2731" y="4186"/>
              <a:ext cx="1824" cy="391"/>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41" name="矩形 40"/>
            <p:cNvSpPr/>
            <p:nvPr/>
          </p:nvSpPr>
          <p:spPr>
            <a:xfrm>
              <a:off x="1531" y="4625"/>
              <a:ext cx="2979" cy="468"/>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sp>
          <p:nvSpPr>
            <p:cNvPr id="42" name="矩形 41"/>
            <p:cNvSpPr/>
            <p:nvPr/>
          </p:nvSpPr>
          <p:spPr>
            <a:xfrm>
              <a:off x="2731" y="5461"/>
              <a:ext cx="1824" cy="391"/>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43" name="矩形 42"/>
            <p:cNvSpPr/>
            <p:nvPr/>
          </p:nvSpPr>
          <p:spPr>
            <a:xfrm>
              <a:off x="1531" y="5901"/>
              <a:ext cx="2979" cy="468"/>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grpSp>
      <p:sp>
        <p:nvSpPr>
          <p:cNvPr id="45" name="等腰三角形 44"/>
          <p:cNvSpPr/>
          <p:nvPr/>
        </p:nvSpPr>
        <p:spPr>
          <a:xfrm>
            <a:off x="-635" y="441261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pic>
        <p:nvPicPr>
          <p:cNvPr id="46" name="图片 45" descr="形状 2"/>
          <p:cNvPicPr>
            <a:picLocks noChangeAspect="1"/>
          </p:cNvPicPr>
          <p:nvPr/>
        </p:nvPicPr>
        <p:blipFill>
          <a:blip r:embed="rId3"/>
          <a:stretch>
            <a:fillRect/>
          </a:stretch>
        </p:blipFill>
        <p:spPr>
          <a:xfrm>
            <a:off x="-635" y="635"/>
            <a:ext cx="1402715" cy="1779270"/>
          </a:xfrm>
          <a:prstGeom prst="rect">
            <a:avLst/>
          </a:prstGeom>
        </p:spPr>
      </p:pic>
      <p:pic>
        <p:nvPicPr>
          <p:cNvPr id="47" name="图片 46" descr="圆角矩形 1 拷贝"/>
          <p:cNvPicPr>
            <a:picLocks noChangeAspect="1"/>
          </p:cNvPicPr>
          <p:nvPr/>
        </p:nvPicPr>
        <p:blipFill>
          <a:blip r:embed="rId4"/>
          <a:stretch>
            <a:fillRect/>
          </a:stretch>
        </p:blipFill>
        <p:spPr>
          <a:xfrm>
            <a:off x="-635" y="1411605"/>
            <a:ext cx="629920" cy="760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1000" fill="hold"/>
                                        <p:tgtEl>
                                          <p:spTgt spid="44"/>
                                        </p:tgtEl>
                                        <p:attrNameLst>
                                          <p:attrName>ppt_w</p:attrName>
                                        </p:attrNameLst>
                                      </p:cBhvr>
                                      <p:tavLst>
                                        <p:tav tm="0">
                                          <p:val>
                                            <p:fltVal val="0"/>
                                          </p:val>
                                        </p:tav>
                                        <p:tav tm="100000">
                                          <p:val>
                                            <p:strVal val="#ppt_w"/>
                                          </p:val>
                                        </p:tav>
                                      </p:tavLst>
                                    </p:anim>
                                    <p:anim calcmode="lin" valueType="num">
                                      <p:cBhvr>
                                        <p:cTn id="13" dur="1000" fill="hold"/>
                                        <p:tgtEl>
                                          <p:spTgt spid="44"/>
                                        </p:tgtEl>
                                        <p:attrNameLst>
                                          <p:attrName>ppt_h</p:attrName>
                                        </p:attrNameLst>
                                      </p:cBhvr>
                                      <p:tavLst>
                                        <p:tav tm="0">
                                          <p:val>
                                            <p:fltVal val="0"/>
                                          </p:val>
                                        </p:tav>
                                        <p:tav tm="100000">
                                          <p:val>
                                            <p:strVal val="#ppt_h"/>
                                          </p:val>
                                        </p:tav>
                                      </p:tavLst>
                                    </p:anim>
                                    <p:anim calcmode="lin" valueType="num">
                                      <p:cBhvr>
                                        <p:cTn id="14" dur="1000" fill="hold"/>
                                        <p:tgtEl>
                                          <p:spTgt spid="44"/>
                                        </p:tgtEl>
                                        <p:attrNameLst>
                                          <p:attrName>style.rotation</p:attrName>
                                        </p:attrNameLst>
                                      </p:cBhvr>
                                      <p:tavLst>
                                        <p:tav tm="0">
                                          <p:val>
                                            <p:fltVal val="90"/>
                                          </p:val>
                                        </p:tav>
                                        <p:tav tm="100000">
                                          <p:val>
                                            <p:fltVal val="0"/>
                                          </p:val>
                                        </p:tav>
                                      </p:tavLst>
                                    </p:anim>
                                    <p:animEffect transition="in" filter="fade">
                                      <p:cBhvr>
                                        <p:cTn id="15"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3"/>
          <a:stretch>
            <a:fillRect/>
          </a:stretch>
        </p:blipFill>
        <p:spPr>
          <a:xfrm>
            <a:off x="-2540" y="9525"/>
            <a:ext cx="10806430" cy="6460490"/>
          </a:xfrm>
          <a:prstGeom prst="rect">
            <a:avLst/>
          </a:prstGeom>
        </p:spPr>
      </p:pic>
      <p:pic>
        <p:nvPicPr>
          <p:cNvPr id="2" name="图片 1" descr="矩形 8"/>
          <p:cNvPicPr>
            <a:picLocks noChangeAspect="1"/>
          </p:cNvPicPr>
          <p:nvPr/>
        </p:nvPicPr>
        <p:blipFill>
          <a:blip r:embed="rId4"/>
          <a:stretch>
            <a:fillRect/>
          </a:stretch>
        </p:blipFill>
        <p:spPr>
          <a:xfrm>
            <a:off x="-11430" y="2272983"/>
            <a:ext cx="3283585" cy="1737995"/>
          </a:xfrm>
          <a:prstGeom prst="rect">
            <a:avLst/>
          </a:prstGeom>
        </p:spPr>
      </p:pic>
      <p:pic>
        <p:nvPicPr>
          <p:cNvPr id="3" name="图片 2" descr="形状 2 拷贝 3"/>
          <p:cNvPicPr>
            <a:picLocks noChangeAspect="1"/>
          </p:cNvPicPr>
          <p:nvPr/>
        </p:nvPicPr>
        <p:blipFill>
          <a:blip r:embed="rId5"/>
          <a:stretch>
            <a:fillRect/>
          </a:stretch>
        </p:blipFill>
        <p:spPr>
          <a:xfrm>
            <a:off x="9349740" y="9525"/>
            <a:ext cx="1454150" cy="1813560"/>
          </a:xfrm>
          <a:prstGeom prst="rect">
            <a:avLst/>
          </a:prstGeom>
        </p:spPr>
      </p:pic>
      <p:pic>
        <p:nvPicPr>
          <p:cNvPr id="13" name="图片 12" descr="圆角矩形 1 拷贝"/>
          <p:cNvPicPr>
            <a:picLocks noChangeAspect="1"/>
          </p:cNvPicPr>
          <p:nvPr/>
        </p:nvPicPr>
        <p:blipFill>
          <a:blip r:embed="rId6"/>
          <a:stretch>
            <a:fillRect/>
          </a:stretch>
        </p:blipFill>
        <p:spPr>
          <a:xfrm flipH="1">
            <a:off x="10173970" y="1481455"/>
            <a:ext cx="629920" cy="760730"/>
          </a:xfrm>
          <a:prstGeom prst="rect">
            <a:avLst/>
          </a:prstGeom>
        </p:spPr>
      </p:pic>
      <p:grpSp>
        <p:nvGrpSpPr>
          <p:cNvPr id="6" name="组合 5"/>
          <p:cNvGrpSpPr/>
          <p:nvPr/>
        </p:nvGrpSpPr>
        <p:grpSpPr>
          <a:xfrm>
            <a:off x="4946015" y="2209165"/>
            <a:ext cx="4486910" cy="1865630"/>
            <a:chOff x="7789" y="3404"/>
            <a:chExt cx="7066" cy="2938"/>
          </a:xfrm>
        </p:grpSpPr>
        <p:grpSp>
          <p:nvGrpSpPr>
            <p:cNvPr id="50" name="组合 49"/>
            <p:cNvGrpSpPr/>
            <p:nvPr/>
          </p:nvGrpSpPr>
          <p:grpSpPr>
            <a:xfrm flipV="1">
              <a:off x="7789" y="4372"/>
              <a:ext cx="7066" cy="161"/>
              <a:chOff x="4818" y="4990"/>
              <a:chExt cx="9664" cy="220"/>
            </a:xfrm>
          </p:grpSpPr>
          <p:pic>
            <p:nvPicPr>
              <p:cNvPr id="46" name="图片 45" descr="形状 2"/>
              <p:cNvPicPr>
                <a:picLocks noChangeAspect="1"/>
              </p:cNvPicPr>
              <p:nvPr/>
            </p:nvPicPr>
            <p:blipFill>
              <a:blip r:embed="rId7"/>
              <a:stretch>
                <a:fillRect/>
              </a:stretch>
            </p:blipFill>
            <p:spPr>
              <a:xfrm>
                <a:off x="4818" y="5083"/>
                <a:ext cx="9581" cy="36"/>
              </a:xfrm>
              <a:prstGeom prst="rect">
                <a:avLst/>
              </a:prstGeom>
            </p:spPr>
          </p:pic>
          <p:sp>
            <p:nvSpPr>
              <p:cNvPr id="47" name="流程图: 联系 46"/>
              <p:cNvSpPr/>
              <p:nvPr/>
            </p:nvSpPr>
            <p:spPr>
              <a:xfrm>
                <a:off x="4818"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8" name="流程图: 联系 47"/>
              <p:cNvSpPr/>
              <p:nvPr/>
            </p:nvSpPr>
            <p:spPr>
              <a:xfrm>
                <a:off x="14262"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sp>
          <p:nvSpPr>
            <p:cNvPr id="12" name="MH_SubTitle_1"/>
            <p:cNvSpPr txBox="1"/>
            <p:nvPr>
              <p:custDataLst>
                <p:tags r:id="rId1"/>
              </p:custDataLst>
            </p:nvPr>
          </p:nvSpPr>
          <p:spPr>
            <a:xfrm flipH="1">
              <a:off x="9195" y="3404"/>
              <a:ext cx="3606" cy="581"/>
            </a:xfrm>
            <a:prstGeom prst="rect">
              <a:avLst/>
            </a:prstGeom>
            <a:noFill/>
          </p:spPr>
          <p:txBody>
            <a:bodyPr wrap="square" lIns="0" tIns="0" rIns="0" bIns="0" anchor="t" anchorCtr="0">
              <a:spAutoFit/>
            </a:bodyPr>
            <a:lstStyle/>
            <a:p>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4" name="TextBox 11"/>
            <p:cNvSpPr txBox="1"/>
            <p:nvPr/>
          </p:nvSpPr>
          <p:spPr>
            <a:xfrm>
              <a:off x="7830" y="4842"/>
              <a:ext cx="6864" cy="150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grpSp>
      <p:sp>
        <p:nvSpPr>
          <p:cNvPr id="5" name="文本框 4"/>
          <p:cNvSpPr txBox="1"/>
          <p:nvPr/>
        </p:nvSpPr>
        <p:spPr>
          <a:xfrm>
            <a:off x="1144270" y="2680970"/>
            <a:ext cx="972185" cy="922020"/>
          </a:xfrm>
          <a:prstGeom prst="rect">
            <a:avLst/>
          </a:prstGeom>
          <a:noFill/>
        </p:spPr>
        <p:txBody>
          <a:bodyPr wrap="square" rtlCol="0">
            <a:spAutoFit/>
          </a:bodyPr>
          <a:lstStyle/>
          <a:p>
            <a:r>
              <a:rPr lang="en-US" altLang="zh-CN" sz="5400">
                <a:solidFill>
                  <a:schemeClr val="bg1"/>
                </a:solidFill>
                <a:latin typeface="思源黑体 CN Normal" panose="020B0400000000000000" charset="-122"/>
                <a:ea typeface="思源黑体 CN Normal" panose="020B0400000000000000" charset="-122"/>
                <a:cs typeface="思源黑体 CN Normal" panose="020B0400000000000000" charset="-122"/>
              </a:rPr>
              <a:t>03</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PA" val="v5.1.2"/>
</p:tagLst>
</file>

<file path=ppt/tags/tag14.xml><?xml version="1.0" encoding="utf-8"?>
<p:tagLst xmlns:a="http://schemas.openxmlformats.org/drawingml/2006/main" xmlns:r="http://schemas.openxmlformats.org/officeDocument/2006/relationships" xmlns:p="http://schemas.openxmlformats.org/presentationml/2006/main">
  <p:tag name="PA" val="v5.1.2"/>
</p:tagLst>
</file>

<file path=ppt/tags/tag15.xml><?xml version="1.0" encoding="utf-8"?>
<p:tagLst xmlns:a="http://schemas.openxmlformats.org/drawingml/2006/main" xmlns:r="http://schemas.openxmlformats.org/officeDocument/2006/relationships" xmlns:p="http://schemas.openxmlformats.org/presentationml/2006/main">
  <p:tag name="PA" val="v5.1.2"/>
</p:tagLst>
</file>

<file path=ppt/tags/tag16.xml><?xml version="1.0" encoding="utf-8"?>
<p:tagLst xmlns:a="http://schemas.openxmlformats.org/drawingml/2006/main" xmlns:r="http://schemas.openxmlformats.org/officeDocument/2006/relationships" xmlns:p="http://schemas.openxmlformats.org/presentationml/2006/main">
  <p:tag name="PA" val="v5.1.2"/>
</p:tagLst>
</file>

<file path=ppt/tags/tag17.xml><?xml version="1.0" encoding="utf-8"?>
<p:tagLst xmlns:a="http://schemas.openxmlformats.org/drawingml/2006/main" xmlns:r="http://schemas.openxmlformats.org/officeDocument/2006/relationships" xmlns:p="http://schemas.openxmlformats.org/presentationml/2006/main">
  <p:tag name="PA" val="v5.1.2"/>
</p:tagLst>
</file>

<file path=ppt/tags/tag18.xml><?xml version="1.0" encoding="utf-8"?>
<p:tagLst xmlns:a="http://schemas.openxmlformats.org/drawingml/2006/main" xmlns:r="http://schemas.openxmlformats.org/officeDocument/2006/relationships" xmlns:p="http://schemas.openxmlformats.org/presentationml/2006/main">
  <p:tag name="PA" val="v5.1.2"/>
</p:tagLst>
</file>

<file path=ppt/tags/tag19.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20.xml><?xml version="1.0" encoding="utf-8"?>
<p:tagLst xmlns:a="http://schemas.openxmlformats.org/drawingml/2006/main" xmlns:r="http://schemas.openxmlformats.org/officeDocument/2006/relationships" xmlns:p="http://schemas.openxmlformats.org/presentationml/2006/main">
  <p:tag name="PA" val="v5.1.2"/>
</p:tagLst>
</file>

<file path=ppt/tags/tag21.xml><?xml version="1.0" encoding="utf-8"?>
<p:tagLst xmlns:a="http://schemas.openxmlformats.org/drawingml/2006/main" xmlns:r="http://schemas.openxmlformats.org/officeDocument/2006/relationships" xmlns:p="http://schemas.openxmlformats.org/presentationml/2006/main">
  <p:tag name="PA" val="v5.1.2"/>
</p:tagLst>
</file>

<file path=ppt/tags/tag22.xml><?xml version="1.0" encoding="utf-8"?>
<p:tagLst xmlns:a="http://schemas.openxmlformats.org/drawingml/2006/main" xmlns:r="http://schemas.openxmlformats.org/officeDocument/2006/relationships" xmlns:p="http://schemas.openxmlformats.org/presentationml/2006/main">
  <p:tag name="PA" val="v5.1.2"/>
</p:tagLst>
</file>

<file path=ppt/tags/tag23.xml><?xml version="1.0" encoding="utf-8"?>
<p:tagLst xmlns:a="http://schemas.openxmlformats.org/drawingml/2006/main" xmlns:r="http://schemas.openxmlformats.org/officeDocument/2006/relationships" xmlns:p="http://schemas.openxmlformats.org/presentationml/2006/main">
  <p:tag name="PA" val="v5.1.2"/>
</p:tagLst>
</file>

<file path=ppt/tags/tag24.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869</Words>
  <Application>Microsoft Office PowerPoint</Application>
  <PresentationFormat>自定义</PresentationFormat>
  <Paragraphs>102</Paragraphs>
  <Slides>15</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Calibri</vt:lpstr>
      <vt:lpstr>站酷文艺体</vt:lpstr>
      <vt:lpstr>Arial</vt:lpstr>
      <vt:lpstr>字魂59号-创粗黑</vt:lpstr>
      <vt:lpstr>思源黑体 CN Regular</vt:lpstr>
      <vt:lpstr>Gill Sans</vt:lpstr>
      <vt:lpstr>宋体</vt:lpstr>
      <vt:lpstr>思源黑体 CN Normal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2021-07-02T00:18:06Z</dcterms:created>
  <dcterms:modified xsi:type="dcterms:W3CDTF">2023-01-10T11:53:20Z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517F997E007D4D609D9C1AD9502A0D97</vt:lpwstr>
  </property>
  <property fmtid="{A09F084E-AD41-489F-8076-AA5BE3082BCA}" pid="100">
    <vt:ui4>5</vt:ui4>
  </property>
  <property fmtid="{64440492-4C8B-11D1-8B70-080036B11A03}" pid="11">
    <vt:lpwstr>www.2ppt.com-爱PPT提供资源下载</vt:lpwstr>
  </property>
</Properties>
</file>