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notesMasterIdLst>
    <p:notesMasterId r:id="rId34"/>
  </p:notesMasterIdLst>
  <p:handoutMasterIdLst>
    <p:handoutMasterId r:id="rId35"/>
  </p:handoutMasterIdLst>
  <p:sldIdLst>
    <p:sldId id="370" r:id="rId3"/>
    <p:sldId id="371" r:id="rId4"/>
    <p:sldId id="361" r:id="rId5"/>
    <p:sldId id="265" r:id="rId6"/>
    <p:sldId id="367" r:id="rId7"/>
    <p:sldId id="289" r:id="rId8"/>
    <p:sldId id="259" r:id="rId9"/>
    <p:sldId id="326" r:id="rId10"/>
    <p:sldId id="354" r:id="rId11"/>
    <p:sldId id="372" r:id="rId12"/>
    <p:sldId id="269" r:id="rId13"/>
    <p:sldId id="309" r:id="rId14"/>
    <p:sldId id="304" r:id="rId15"/>
    <p:sldId id="273" r:id="rId16"/>
    <p:sldId id="303" r:id="rId17"/>
    <p:sldId id="291" r:id="rId18"/>
    <p:sldId id="373" r:id="rId19"/>
    <p:sldId id="307" r:id="rId20"/>
    <p:sldId id="317" r:id="rId21"/>
    <p:sldId id="280" r:id="rId22"/>
    <p:sldId id="301" r:id="rId23"/>
    <p:sldId id="270" r:id="rId24"/>
    <p:sldId id="374" r:id="rId25"/>
    <p:sldId id="332" r:id="rId26"/>
    <p:sldId id="310" r:id="rId27"/>
    <p:sldId id="297" r:id="rId28"/>
    <p:sldId id="298" r:id="rId29"/>
    <p:sldId id="292" r:id="rId30"/>
    <p:sldId id="284" r:id="rId31"/>
    <p:sldId id="302" r:id="rId32"/>
    <p:sldId id="375" r:id="rId33"/>
  </p:sldIdLst>
  <p:sldSz cx="12190413" cy="6859588"/>
  <p:notesSz cx="6858000" cy="9144000"/>
  <p:embeddedFontLst>
    <p:embeddedFont>
      <p:font typeface="微软雅黑 Light" panose="020B0502040204020203" pitchFamily="34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Impact" panose="020B0806030902050204" pitchFamily="34" charset="0"/>
      <p:regular r:id="rId43"/>
    </p:embeddedFont>
    <p:embeddedFont>
      <p:font typeface="Eras Bold ITC" panose="020B0907030504020204" pitchFamily="34" charset="0"/>
      <p:regular r:id="rId44"/>
    </p:embeddedFont>
    <p:embeddedFont>
      <p:font typeface="Agency FB" panose="020B0503020202020204" pitchFamily="34" charset="0"/>
      <p:regular r:id="rId45"/>
      <p:bold r:id="rId46"/>
    </p:embeddedFont>
    <p:embeddedFont>
      <p:font typeface="方正兰亭黑_GBK" panose="02010600030101010101" charset="-122"/>
      <p:regular r:id="rId47"/>
    </p:embeddedFont>
  </p:embeddedFontLst>
  <p:custDataLst>
    <p:tags r:id="rId48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832">
          <p15:clr>
            <a:srgbClr val="A4A3A4"/>
          </p15:clr>
        </p15:guide>
        <p15:guide id="4" pos="7196">
          <p15:clr>
            <a:srgbClr val="A4A3A4"/>
          </p15:clr>
        </p15:guide>
        <p15:guide id="5" pos="5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B1BF"/>
    <a:srgbClr val="EF7768"/>
    <a:srgbClr val="FF9933"/>
    <a:srgbClr val="C7C7C7"/>
    <a:srgbClr val="F5F5F5"/>
    <a:srgbClr val="00458E"/>
    <a:srgbClr val="8B8B8B"/>
    <a:srgbClr val="B11212"/>
    <a:srgbClr val="022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1" autoAdjust="0"/>
    <p:restoredTop sz="94660"/>
  </p:normalViewPr>
  <p:slideViewPr>
    <p:cSldViewPr>
      <p:cViewPr varScale="1">
        <p:scale>
          <a:sx n="78" d="100"/>
          <a:sy n="78" d="100"/>
        </p:scale>
        <p:origin x="750" y="54"/>
      </p:cViewPr>
      <p:guideLst>
        <p:guide orient="horz" pos="2160"/>
        <p:guide orient="horz" pos="3838"/>
        <p:guide pos="3832"/>
        <p:guide pos="7196"/>
        <p:guide pos="5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AC173A-3DA8-4893-B28A-1E15F55C330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4"/>
            <a:ext cx="10361851" cy="1362391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6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6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10" y="189338"/>
            <a:ext cx="734684" cy="4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4" y="273114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4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3"/>
            <a:ext cx="7314248" cy="805048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10" y="189338"/>
            <a:ext cx="734684" cy="4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10" y="189338"/>
            <a:ext cx="734684" cy="4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 userDrawn="1"/>
        </p:nvSpPr>
        <p:spPr>
          <a:xfrm>
            <a:off x="10801374" y="405458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2EEF1883-7A0E-4F66-9932-E581691AD397}" type="slidenum"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6" descr="00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" y="2"/>
            <a:ext cx="12190413" cy="66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10" y="189338"/>
            <a:ext cx="734684" cy="4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406814"/>
            <a:ext cx="12190412" cy="452774"/>
            <a:chOff x="1" y="6406814"/>
            <a:chExt cx="12190412" cy="452774"/>
          </a:xfrm>
        </p:grpSpPr>
        <p:sp>
          <p:nvSpPr>
            <p:cNvPr id="32" name="六边形 31"/>
            <p:cNvSpPr/>
            <p:nvPr/>
          </p:nvSpPr>
          <p:spPr>
            <a:xfrm>
              <a:off x="1" y="6406814"/>
              <a:ext cx="3041773" cy="452774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六边形 32"/>
            <p:cNvSpPr/>
            <p:nvPr/>
          </p:nvSpPr>
          <p:spPr>
            <a:xfrm>
              <a:off x="3041775" y="6406814"/>
              <a:ext cx="3063750" cy="452774"/>
            </a:xfrm>
            <a:prstGeom prst="hexagon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6095207" y="6406814"/>
              <a:ext cx="3047603" cy="452774"/>
            </a:xfrm>
            <a:prstGeom prst="hexag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六边形 34"/>
            <p:cNvSpPr/>
            <p:nvPr/>
          </p:nvSpPr>
          <p:spPr>
            <a:xfrm>
              <a:off x="9142810" y="6406814"/>
              <a:ext cx="3047603" cy="452774"/>
            </a:xfrm>
            <a:prstGeom prst="hexagon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6" name="商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8122" y="6197364"/>
            <a:ext cx="812694" cy="812988"/>
          </a:xfrm>
          <a:prstGeom prst="rect">
            <a:avLst/>
          </a:prstGeom>
        </p:spPr>
      </p:pic>
      <p:sp>
        <p:nvSpPr>
          <p:cNvPr id="19" name="六边形 18"/>
          <p:cNvSpPr/>
          <p:nvPr/>
        </p:nvSpPr>
        <p:spPr>
          <a:xfrm flipV="1">
            <a:off x="3041774" y="2632"/>
            <a:ext cx="3047603" cy="93401"/>
          </a:xfrm>
          <a:prstGeom prst="hexagon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 flipV="1">
            <a:off x="6083548" y="2632"/>
            <a:ext cx="3047603" cy="93401"/>
          </a:xfrm>
          <a:prstGeom prst="hexag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 flipV="1">
            <a:off x="9142810" y="2632"/>
            <a:ext cx="3047603" cy="93401"/>
          </a:xfrm>
          <a:prstGeom prst="hexagon">
            <a:avLst/>
          </a:prstGeom>
          <a:solidFill>
            <a:srgbClr val="F58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" name="矩形 21"/>
          <p:cNvSpPr>
            <a:spLocks noChangeArrowheads="1"/>
          </p:cNvSpPr>
          <p:nvPr/>
        </p:nvSpPr>
        <p:spPr bwMode="auto">
          <a:xfrm>
            <a:off x="-1905" y="1270716"/>
            <a:ext cx="12192000" cy="3960636"/>
          </a:xfrm>
          <a:prstGeom prst="rect">
            <a:avLst/>
          </a:prstGeom>
          <a:solidFill>
            <a:srgbClr val="EA562E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6278" y="1585216"/>
            <a:ext cx="3551780" cy="3331635"/>
            <a:chOff x="508756" y="2058561"/>
            <a:chExt cx="3551780" cy="3331635"/>
          </a:xfrm>
        </p:grpSpPr>
        <p:grpSp>
          <p:nvGrpSpPr>
            <p:cNvPr id="5" name="组合 47"/>
            <p:cNvGrpSpPr/>
            <p:nvPr/>
          </p:nvGrpSpPr>
          <p:grpSpPr>
            <a:xfrm>
              <a:off x="618193" y="2058561"/>
              <a:ext cx="3331637" cy="333163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70">
                  <a:solidFill>
                    <a:schemeClr val="tx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7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9" name="文本框 3"/>
            <p:cNvSpPr txBox="1"/>
            <p:nvPr/>
          </p:nvSpPr>
          <p:spPr>
            <a:xfrm>
              <a:off x="508756" y="3001827"/>
              <a:ext cx="3551780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F0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20</a:t>
              </a:r>
              <a:r>
                <a:rPr lang="en-US" sz="8800" dirty="0">
                  <a:solidFill>
                    <a:srgbClr val="FF0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2X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10800" y="2507585"/>
            <a:ext cx="7279604" cy="891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2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经典综艺体简" panose="02010609000101010101" pitchFamily="49" charset="-122"/>
              </a:rPr>
              <a:t>教育总结计划</a:t>
            </a:r>
            <a:r>
              <a:rPr lang="en-US" altLang="zh-CN" sz="52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经典综艺体简" panose="02010609000101010101" pitchFamily="49" charset="-122"/>
              </a:rPr>
              <a:t>PPT</a:t>
            </a:r>
            <a:r>
              <a:rPr lang="zh-CN" altLang="en-US" sz="5200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经典综艺体简" panose="02010609000101010101" pitchFamily="49" charset="-122"/>
              </a:rPr>
              <a:t>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42549" y="3446220"/>
            <a:ext cx="6935339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We have many PowerPoint 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templates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41673" y="4156355"/>
            <a:ext cx="1611086" cy="413608"/>
          </a:xfrm>
          <a:prstGeom prst="rect">
            <a:avLst/>
          </a:prstGeom>
          <a:solidFill>
            <a:srgbClr val="EA562E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38820" y="4156355"/>
            <a:ext cx="1611086" cy="4136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80801" y="2143037"/>
            <a:ext cx="10951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经典综艺体简" panose="02010609000101010101" pitchFamily="49" charset="-122"/>
              </a:rPr>
              <a:t>工作总结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645530" y="2227676"/>
            <a:ext cx="0" cy="1692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546511" y="2143037"/>
            <a:ext cx="10951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经典综艺体简" panose="02010609000101010101" pitchFamily="49" charset="-122"/>
              </a:rPr>
              <a:t>商务汇报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611240" y="2227676"/>
            <a:ext cx="0" cy="1692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512221" y="2143037"/>
            <a:ext cx="10951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经典综艺体简" panose="02010609000101010101" pitchFamily="49" charset="-122"/>
              </a:rPr>
              <a:t>述职报告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576950" y="2227676"/>
            <a:ext cx="0" cy="1692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477931" y="2143037"/>
            <a:ext cx="109516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经典综艺体简" panose="02010609000101010101" pitchFamily="49" charset="-122"/>
              </a:rPr>
              <a:t>商务规划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7542660" y="2227676"/>
            <a:ext cx="0" cy="1692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508371" y="2227676"/>
            <a:ext cx="0" cy="1692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586237" y="4219202"/>
            <a:ext cx="1729736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汇报人</a:t>
            </a:r>
            <a:r>
              <a:rPr lang="zh-CN" altLang="en-US" sz="1200" dirty="0" smtClean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：</a:t>
            </a:r>
            <a:r>
              <a:rPr lang="en-US" sz="1200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xxx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11152" y="4219202"/>
            <a:ext cx="147539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时间：</a:t>
            </a:r>
            <a:r>
              <a:rPr lang="en-US" altLang="zh-CN" sz="1200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20</a:t>
            </a:r>
            <a:r>
              <a:rPr lang="zh-CN" altLang="en-US" sz="1200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10" grpId="0"/>
      <p:bldP spid="11" grpId="0"/>
      <p:bldP spid="12" grpId="0" bldLvl="0" animBg="1"/>
      <p:bldP spid="13" grpId="0" bldLvl="0" animBg="1"/>
      <p:bldP spid="14" grpId="0"/>
      <p:bldP spid="16" grpId="0"/>
      <p:bldP spid="18" grpId="0"/>
      <p:bldP spid="23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/>
        </p:nvSpPr>
        <p:spPr bwMode="auto">
          <a:xfrm>
            <a:off x="2906289" y="2133650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3785261" y="2204251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/>
          <p:cNvSpPr txBox="1"/>
          <p:nvPr/>
        </p:nvSpPr>
        <p:spPr bwMode="auto">
          <a:xfrm>
            <a:off x="3876527" y="2133650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9200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5993219" y="2482544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74" name="标题层"/>
          <p:cNvSpPr txBox="1"/>
          <p:nvPr/>
        </p:nvSpPr>
        <p:spPr bwMode="auto">
          <a:xfrm>
            <a:off x="8765499" y="2256789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P10</a:t>
            </a:r>
            <a:endParaRPr lang="zh-CN" altLang="en-US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标题层"/>
          <p:cNvSpPr txBox="1"/>
          <p:nvPr/>
        </p:nvSpPr>
        <p:spPr bwMode="auto">
          <a:xfrm>
            <a:off x="2906289" y="316688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sz="3700" kern="0" dirty="0">
                <a:solidFill>
                  <a:srgbClr val="319095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srgbClr val="319095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3785261" y="323748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/>
          <p:cNvSpPr txBox="1"/>
          <p:nvPr/>
        </p:nvSpPr>
        <p:spPr bwMode="auto">
          <a:xfrm>
            <a:off x="3876527" y="3166883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9200">
              <a:defRPr/>
            </a:pPr>
            <a:r>
              <a:rPr lang="zh-CN" altLang="en-US" sz="3700" b="1" dirty="0">
                <a:solidFill>
                  <a:srgbClr val="319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5993219" y="3515777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4" name="标题层"/>
          <p:cNvSpPr txBox="1"/>
          <p:nvPr/>
        </p:nvSpPr>
        <p:spPr bwMode="auto">
          <a:xfrm>
            <a:off x="8765499" y="3290022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kern="0" dirty="0">
                <a:solidFill>
                  <a:srgbClr val="319095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P20</a:t>
            </a:r>
            <a:endParaRPr lang="zh-CN" altLang="en-US" kern="0" dirty="0">
              <a:solidFill>
                <a:srgbClr val="319095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标题层"/>
          <p:cNvSpPr txBox="1"/>
          <p:nvPr/>
        </p:nvSpPr>
        <p:spPr bwMode="auto">
          <a:xfrm>
            <a:off x="2906289" y="4200116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3785261" y="4270717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/>
          <p:cNvSpPr txBox="1"/>
          <p:nvPr/>
        </p:nvSpPr>
        <p:spPr bwMode="auto">
          <a:xfrm>
            <a:off x="3876527" y="4200116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9200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cxnSp>
        <p:nvCxnSpPr>
          <p:cNvPr id="98" name="直接连接符 97"/>
          <p:cNvCxnSpPr/>
          <p:nvPr/>
        </p:nvCxnSpPr>
        <p:spPr>
          <a:xfrm>
            <a:off x="5993219" y="4549010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9" name="标题层"/>
          <p:cNvSpPr txBox="1"/>
          <p:nvPr/>
        </p:nvSpPr>
        <p:spPr bwMode="auto">
          <a:xfrm>
            <a:off x="8765499" y="4323255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P30</a:t>
            </a:r>
            <a:endParaRPr lang="zh-CN" altLang="en-US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0" name="标题层"/>
          <p:cNvSpPr txBox="1"/>
          <p:nvPr/>
        </p:nvSpPr>
        <p:spPr bwMode="auto">
          <a:xfrm>
            <a:off x="2906289" y="523334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3785261" y="530394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/>
          <p:cNvSpPr txBox="1"/>
          <p:nvPr/>
        </p:nvSpPr>
        <p:spPr bwMode="auto">
          <a:xfrm>
            <a:off x="3876527" y="5233348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9200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5993219" y="5582242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104" name="标题层"/>
          <p:cNvSpPr txBox="1"/>
          <p:nvPr/>
        </p:nvSpPr>
        <p:spPr bwMode="auto">
          <a:xfrm>
            <a:off x="8765499" y="5356487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P40</a:t>
            </a:r>
            <a:endParaRPr lang="zh-CN" altLang="en-US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31909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sz="1800" kern="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6615474"/>
            <a:ext cx="12190412" cy="244114"/>
            <a:chOff x="-42912" y="6615474"/>
            <a:chExt cx="12190412" cy="244114"/>
          </a:xfrm>
        </p:grpSpPr>
        <p:sp>
          <p:nvSpPr>
            <p:cNvPr id="25" name="六边形 24"/>
            <p:cNvSpPr/>
            <p:nvPr/>
          </p:nvSpPr>
          <p:spPr>
            <a:xfrm>
              <a:off x="-42912" y="6615474"/>
              <a:ext cx="3041773" cy="244114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2998862" y="6615474"/>
              <a:ext cx="3063750" cy="244114"/>
            </a:xfrm>
            <a:prstGeom prst="hexagon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052294" y="6615474"/>
              <a:ext cx="3047603" cy="244114"/>
            </a:xfrm>
            <a:prstGeom prst="hexag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099897" y="6615474"/>
              <a:ext cx="3047603" cy="244114"/>
            </a:xfrm>
            <a:prstGeom prst="hexagon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4" grpId="0"/>
      <p:bldP spid="90" grpId="0"/>
      <p:bldP spid="92" grpId="0"/>
      <p:bldP spid="94" grpId="0"/>
      <p:bldP spid="95" grpId="0"/>
      <p:bldP spid="97" grpId="0"/>
      <p:bldP spid="99" grpId="0"/>
      <p:bldP spid="100" grpId="0"/>
      <p:bldP spid="102" grpId="0"/>
      <p:bldP spid="104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66"/>
          <p:cNvGrpSpPr/>
          <p:nvPr/>
        </p:nvGrpSpPr>
        <p:grpSpPr bwMode="auto">
          <a:xfrm>
            <a:off x="550949" y="1125538"/>
            <a:ext cx="5941115" cy="4995431"/>
            <a:chOff x="720" y="839"/>
            <a:chExt cx="3740" cy="3146"/>
          </a:xfrm>
          <a:solidFill>
            <a:srgbClr val="E8E8E6"/>
          </a:solidFill>
        </p:grpSpPr>
        <p:sp>
          <p:nvSpPr>
            <p:cNvPr id="47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rgbClr val="414455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9" name="Freeform 78"/>
          <p:cNvSpPr/>
          <p:nvPr/>
        </p:nvSpPr>
        <p:spPr bwMode="gray">
          <a:xfrm>
            <a:off x="4471449" y="5063449"/>
            <a:ext cx="895933" cy="762176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F5841C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91472" tIns="45736" rIns="91472" bIns="45736"/>
          <a:lstStyle/>
          <a:p>
            <a:endParaRPr lang="zh-CN" altLang="en-US"/>
          </a:p>
        </p:txBody>
      </p:sp>
      <p:sp>
        <p:nvSpPr>
          <p:cNvPr id="110" name="Freeform 92"/>
          <p:cNvSpPr/>
          <p:nvPr/>
        </p:nvSpPr>
        <p:spPr bwMode="gray">
          <a:xfrm>
            <a:off x="4889235" y="3297741"/>
            <a:ext cx="783148" cy="525584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A0BF0D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91472" tIns="45736" rIns="91472" bIns="45736"/>
          <a:lstStyle/>
          <a:p>
            <a:endParaRPr lang="zh-CN" altLang="en-US"/>
          </a:p>
        </p:txBody>
      </p:sp>
      <p:sp>
        <p:nvSpPr>
          <p:cNvPr id="111" name="Freeform 100"/>
          <p:cNvSpPr/>
          <p:nvPr/>
        </p:nvSpPr>
        <p:spPr bwMode="gray">
          <a:xfrm>
            <a:off x="5194233" y="2491104"/>
            <a:ext cx="683069" cy="681196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5FCACB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91472" tIns="45736" rIns="91472" bIns="45736"/>
          <a:lstStyle/>
          <a:p>
            <a:endParaRPr lang="zh-CN" altLang="en-US"/>
          </a:p>
        </p:txBody>
      </p:sp>
      <p:sp>
        <p:nvSpPr>
          <p:cNvPr id="112" name="Freeform 82"/>
          <p:cNvSpPr/>
          <p:nvPr/>
        </p:nvSpPr>
        <p:spPr bwMode="gray">
          <a:xfrm>
            <a:off x="5361154" y="4202824"/>
            <a:ext cx="449555" cy="504942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319095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91472" tIns="45736" rIns="91472" bIns="45736"/>
          <a:lstStyle/>
          <a:p>
            <a:endParaRPr lang="zh-CN" altLang="en-US"/>
          </a:p>
        </p:txBody>
      </p:sp>
      <p:cxnSp>
        <p:nvCxnSpPr>
          <p:cNvPr id="113" name="直接连接符 112"/>
          <p:cNvCxnSpPr/>
          <p:nvPr/>
        </p:nvCxnSpPr>
        <p:spPr>
          <a:xfrm>
            <a:off x="5795037" y="2919035"/>
            <a:ext cx="252577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047614" y="3167536"/>
            <a:ext cx="22531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5581443" y="3428658"/>
            <a:ext cx="252577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5834021" y="3677159"/>
            <a:ext cx="24667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5731157" y="4340970"/>
            <a:ext cx="316455" cy="2048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6047614" y="4340970"/>
            <a:ext cx="22531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5071916" y="5492968"/>
            <a:ext cx="252577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324493" y="5741469"/>
            <a:ext cx="21908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730048" y="2686968"/>
            <a:ext cx="1646669" cy="384753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730048" y="3262809"/>
            <a:ext cx="1646669" cy="384753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6730048" y="3928402"/>
            <a:ext cx="1646669" cy="384753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5968198" y="5258680"/>
            <a:ext cx="1646669" cy="384753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标注 124"/>
          <p:cNvSpPr/>
          <p:nvPr/>
        </p:nvSpPr>
        <p:spPr>
          <a:xfrm>
            <a:off x="8837261" y="2108429"/>
            <a:ext cx="2901691" cy="3899377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126" name="TextBox 125"/>
          <p:cNvSpPr txBox="1"/>
          <p:nvPr/>
        </p:nvSpPr>
        <p:spPr>
          <a:xfrm>
            <a:off x="8981371" y="2243442"/>
            <a:ext cx="2757581" cy="361413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127" name="直接连接符 126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29" name="燕尾形 128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0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9" grpId="0" animBg="1"/>
          <p:bldP spid="110" grpId="0" animBg="1"/>
          <p:bldP spid="111" grpId="0" animBg="1"/>
          <p:bldP spid="112" grpId="0" animBg="1"/>
          <p:bldP spid="121" grpId="0"/>
          <p:bldP spid="122" grpId="0"/>
          <p:bldP spid="123" grpId="0"/>
          <p:bldP spid="124" grpId="0"/>
          <p:bldP spid="125" grpId="0" animBg="1"/>
          <p:bldP spid="126" grpId="0"/>
          <p:bldP spid="12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9" grpId="0" animBg="1"/>
          <p:bldP spid="110" grpId="0" animBg="1"/>
          <p:bldP spid="111" grpId="0" animBg="1"/>
          <p:bldP spid="112" grpId="0" animBg="1"/>
          <p:bldP spid="121" grpId="0"/>
          <p:bldP spid="122" grpId="0"/>
          <p:bldP spid="123" grpId="0"/>
          <p:bldP spid="124" grpId="0"/>
          <p:bldP spid="125" grpId="0" animBg="1"/>
          <p:bldP spid="126" grpId="0"/>
          <p:bldP spid="126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4451350" y="2180557"/>
            <a:ext cx="3294063" cy="3313113"/>
          </a:xfrm>
          <a:prstGeom prst="ellipse">
            <a:avLst/>
          </a:prstGeom>
          <a:noFill/>
          <a:ln w="53975" cmpd="sng">
            <a:solidFill>
              <a:schemeClr val="bg1">
                <a:lumMod val="7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 sz="88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48163" y="2224752"/>
            <a:ext cx="1033462" cy="859349"/>
            <a:chOff x="4348163" y="2132888"/>
            <a:chExt cx="1033462" cy="859349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348163" y="2132888"/>
              <a:ext cx="1033462" cy="859349"/>
            </a:xfrm>
            <a:prstGeom prst="hexagon">
              <a:avLst/>
            </a:prstGeom>
            <a:solidFill>
              <a:srgbClr val="5FCACB"/>
            </a:solidFill>
            <a:ln w="28575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accent6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" name="Group 29"/>
            <p:cNvGrpSpPr/>
            <p:nvPr/>
          </p:nvGrpSpPr>
          <p:grpSpPr bwMode="auto">
            <a:xfrm>
              <a:off x="4616450" y="2301418"/>
              <a:ext cx="569913" cy="484188"/>
              <a:chOff x="0" y="0"/>
              <a:chExt cx="496661" cy="421788"/>
            </a:xfrm>
          </p:grpSpPr>
          <p:sp>
            <p:nvSpPr>
              <p:cNvPr id="6" name="Freeform 12"/>
              <p:cNvSpPr>
                <a:spLocks noChangeArrowheads="1"/>
              </p:cNvSpPr>
              <p:nvPr/>
            </p:nvSpPr>
            <p:spPr bwMode="auto">
              <a:xfrm>
                <a:off x="157235" y="244586"/>
                <a:ext cx="89848" cy="89848"/>
              </a:xfrm>
              <a:custGeom>
                <a:avLst/>
                <a:gdLst>
                  <a:gd name="T0" fmla="*/ 89848 w 36"/>
                  <a:gd name="T1" fmla="*/ 49916 h 36"/>
                  <a:gd name="T2" fmla="*/ 39932 w 36"/>
                  <a:gd name="T3" fmla="*/ 0 h 36"/>
                  <a:gd name="T4" fmla="*/ 39932 w 36"/>
                  <a:gd name="T5" fmla="*/ 0 h 36"/>
                  <a:gd name="T6" fmla="*/ 0 w 36"/>
                  <a:gd name="T7" fmla="*/ 89848 h 36"/>
                  <a:gd name="T8" fmla="*/ 89848 w 36"/>
                  <a:gd name="T9" fmla="*/ 4991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247083" y="294502"/>
                <a:ext cx="2497" cy="24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" name="Freeform 14"/>
              <p:cNvSpPr>
                <a:spLocks noChangeArrowheads="1"/>
              </p:cNvSpPr>
              <p:nvPr/>
            </p:nvSpPr>
            <p:spPr bwMode="auto">
              <a:xfrm>
                <a:off x="209645" y="29949"/>
                <a:ext cx="227117" cy="222125"/>
              </a:xfrm>
              <a:custGeom>
                <a:avLst/>
                <a:gdLst>
                  <a:gd name="T0" fmla="*/ 202159 w 91"/>
                  <a:gd name="T1" fmla="*/ 0 h 89"/>
                  <a:gd name="T2" fmla="*/ 0 w 91"/>
                  <a:gd name="T3" fmla="*/ 202159 h 89"/>
                  <a:gd name="T4" fmla="*/ 19966 w 91"/>
                  <a:gd name="T5" fmla="*/ 222125 h 89"/>
                  <a:gd name="T6" fmla="*/ 227117 w 91"/>
                  <a:gd name="T7" fmla="*/ 19966 h 89"/>
                  <a:gd name="T8" fmla="*/ 202159 w 91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9"/>
                  <a:gd name="T17" fmla="*/ 91 w 91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15"/>
              <p:cNvSpPr>
                <a:spLocks noChangeArrowheads="1"/>
              </p:cNvSpPr>
              <p:nvPr/>
            </p:nvSpPr>
            <p:spPr bwMode="auto">
              <a:xfrm>
                <a:off x="239595" y="59899"/>
                <a:ext cx="227117" cy="224620"/>
              </a:xfrm>
              <a:custGeom>
                <a:avLst/>
                <a:gdLst>
                  <a:gd name="T0" fmla="*/ 0 w 91"/>
                  <a:gd name="T1" fmla="*/ 204654 h 90"/>
                  <a:gd name="T2" fmla="*/ 19966 w 91"/>
                  <a:gd name="T3" fmla="*/ 224620 h 90"/>
                  <a:gd name="T4" fmla="*/ 227117 w 91"/>
                  <a:gd name="T5" fmla="*/ 19966 h 90"/>
                  <a:gd name="T6" fmla="*/ 207151 w 91"/>
                  <a:gd name="T7" fmla="*/ 0 h 90"/>
                  <a:gd name="T8" fmla="*/ 0 w 91"/>
                  <a:gd name="T9" fmla="*/ 204654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16"/>
              <p:cNvSpPr>
                <a:spLocks noChangeArrowheads="1"/>
              </p:cNvSpPr>
              <p:nvPr/>
            </p:nvSpPr>
            <p:spPr bwMode="auto">
              <a:xfrm>
                <a:off x="426779" y="0"/>
                <a:ext cx="69882" cy="64890"/>
              </a:xfrm>
              <a:custGeom>
                <a:avLst/>
                <a:gdLst>
                  <a:gd name="T0" fmla="*/ 46588 w 21"/>
                  <a:gd name="T1" fmla="*/ 19467 h 20"/>
                  <a:gd name="T2" fmla="*/ 0 w 21"/>
                  <a:gd name="T3" fmla="*/ 19467 h 20"/>
                  <a:gd name="T4" fmla="*/ 49916 w 21"/>
                  <a:gd name="T5" fmla="*/ 64890 h 20"/>
                  <a:gd name="T6" fmla="*/ 46588 w 21"/>
                  <a:gd name="T7" fmla="*/ 19467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0" y="9983"/>
                <a:ext cx="416796" cy="411805"/>
              </a:xfrm>
              <a:custGeom>
                <a:avLst/>
                <a:gdLst>
                  <a:gd name="T0" fmla="*/ 366880 w 167"/>
                  <a:gd name="T1" fmla="*/ 361889 h 165"/>
                  <a:gd name="T2" fmla="*/ 49916 w 167"/>
                  <a:gd name="T3" fmla="*/ 361889 h 165"/>
                  <a:gd name="T4" fmla="*/ 49916 w 167"/>
                  <a:gd name="T5" fmla="*/ 49916 h 165"/>
                  <a:gd name="T6" fmla="*/ 346914 w 167"/>
                  <a:gd name="T7" fmla="*/ 49916 h 165"/>
                  <a:gd name="T8" fmla="*/ 399326 w 167"/>
                  <a:gd name="T9" fmla="*/ 0 h 165"/>
                  <a:gd name="T10" fmla="*/ 0 w 167"/>
                  <a:gd name="T11" fmla="*/ 0 h 165"/>
                  <a:gd name="T12" fmla="*/ 0 w 167"/>
                  <a:gd name="T13" fmla="*/ 411805 h 165"/>
                  <a:gd name="T14" fmla="*/ 416796 w 167"/>
                  <a:gd name="T15" fmla="*/ 411805 h 165"/>
                  <a:gd name="T16" fmla="*/ 416796 w 167"/>
                  <a:gd name="T17" fmla="*/ 152243 h 165"/>
                  <a:gd name="T18" fmla="*/ 366880 w 167"/>
                  <a:gd name="T19" fmla="*/ 202159 h 165"/>
                  <a:gd name="T20" fmla="*/ 366880 w 167"/>
                  <a:gd name="T21" fmla="*/ 361889 h 1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7"/>
                  <a:gd name="T34" fmla="*/ 0 h 165"/>
                  <a:gd name="T35" fmla="*/ 167 w 167"/>
                  <a:gd name="T36" fmla="*/ 165 h 1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3871913" y="3407438"/>
            <a:ext cx="1035050" cy="859350"/>
            <a:chOff x="3871913" y="3315574"/>
            <a:chExt cx="1035050" cy="859350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3871913" y="3315574"/>
              <a:ext cx="1035050" cy="859350"/>
            </a:xfrm>
            <a:prstGeom prst="hexagon">
              <a:avLst/>
            </a:prstGeom>
            <a:solidFill>
              <a:srgbClr val="A0BF0D"/>
            </a:solidFill>
            <a:ln w="28575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accent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4" name="Group 36"/>
            <p:cNvGrpSpPr/>
            <p:nvPr/>
          </p:nvGrpSpPr>
          <p:grpSpPr bwMode="auto">
            <a:xfrm>
              <a:off x="4108450" y="3492043"/>
              <a:ext cx="536575" cy="528638"/>
              <a:chOff x="0" y="0"/>
              <a:chExt cx="314468" cy="309477"/>
            </a:xfrm>
          </p:grpSpPr>
          <p:sp>
            <p:nvSpPr>
              <p:cNvPr id="15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271436 w 95"/>
                  <a:gd name="T1" fmla="*/ 189679 h 93"/>
                  <a:gd name="T2" fmla="*/ 314468 w 95"/>
                  <a:gd name="T3" fmla="*/ 169713 h 93"/>
                  <a:gd name="T4" fmla="*/ 314468 w 95"/>
                  <a:gd name="T5" fmla="*/ 136436 h 93"/>
                  <a:gd name="T6" fmla="*/ 271436 w 95"/>
                  <a:gd name="T7" fmla="*/ 119798 h 93"/>
                  <a:gd name="T8" fmla="*/ 264815 w 95"/>
                  <a:gd name="T9" fmla="*/ 99831 h 93"/>
                  <a:gd name="T10" fmla="*/ 281366 w 95"/>
                  <a:gd name="T11" fmla="*/ 56571 h 93"/>
                  <a:gd name="T12" fmla="*/ 254885 w 95"/>
                  <a:gd name="T13" fmla="*/ 33277 h 93"/>
                  <a:gd name="T14" fmla="*/ 211852 w 95"/>
                  <a:gd name="T15" fmla="*/ 49916 h 93"/>
                  <a:gd name="T16" fmla="*/ 195301 w 95"/>
                  <a:gd name="T17" fmla="*/ 43260 h 93"/>
                  <a:gd name="T18" fmla="*/ 175440 w 95"/>
                  <a:gd name="T19" fmla="*/ 0 h 93"/>
                  <a:gd name="T20" fmla="*/ 139028 w 95"/>
                  <a:gd name="T21" fmla="*/ 0 h 93"/>
                  <a:gd name="T22" fmla="*/ 122477 w 95"/>
                  <a:gd name="T23" fmla="*/ 43260 h 93"/>
                  <a:gd name="T24" fmla="*/ 102616 w 95"/>
                  <a:gd name="T25" fmla="*/ 49916 h 93"/>
                  <a:gd name="T26" fmla="*/ 59583 w 95"/>
                  <a:gd name="T27" fmla="*/ 33277 h 93"/>
                  <a:gd name="T28" fmla="*/ 33102 w 95"/>
                  <a:gd name="T29" fmla="*/ 56571 h 93"/>
                  <a:gd name="T30" fmla="*/ 52963 w 95"/>
                  <a:gd name="T31" fmla="*/ 99831 h 93"/>
                  <a:gd name="T32" fmla="*/ 43032 w 95"/>
                  <a:gd name="T33" fmla="*/ 119798 h 93"/>
                  <a:gd name="T34" fmla="*/ 0 w 95"/>
                  <a:gd name="T35" fmla="*/ 136436 h 93"/>
                  <a:gd name="T36" fmla="*/ 0 w 95"/>
                  <a:gd name="T37" fmla="*/ 173041 h 93"/>
                  <a:gd name="T38" fmla="*/ 43032 w 95"/>
                  <a:gd name="T39" fmla="*/ 189679 h 93"/>
                  <a:gd name="T40" fmla="*/ 52963 w 95"/>
                  <a:gd name="T41" fmla="*/ 209646 h 93"/>
                  <a:gd name="T42" fmla="*/ 36412 w 95"/>
                  <a:gd name="T43" fmla="*/ 252906 h 93"/>
                  <a:gd name="T44" fmla="*/ 59583 w 95"/>
                  <a:gd name="T45" fmla="*/ 276200 h 93"/>
                  <a:gd name="T46" fmla="*/ 102616 w 95"/>
                  <a:gd name="T47" fmla="*/ 259561 h 93"/>
                  <a:gd name="T48" fmla="*/ 122477 w 95"/>
                  <a:gd name="T49" fmla="*/ 266217 h 93"/>
                  <a:gd name="T50" fmla="*/ 142338 w 95"/>
                  <a:gd name="T51" fmla="*/ 309477 h 93"/>
                  <a:gd name="T52" fmla="*/ 175440 w 95"/>
                  <a:gd name="T53" fmla="*/ 309477 h 93"/>
                  <a:gd name="T54" fmla="*/ 195301 w 95"/>
                  <a:gd name="T55" fmla="*/ 266217 h 93"/>
                  <a:gd name="T56" fmla="*/ 211852 w 95"/>
                  <a:gd name="T57" fmla="*/ 259561 h 93"/>
                  <a:gd name="T58" fmla="*/ 258195 w 95"/>
                  <a:gd name="T59" fmla="*/ 276200 h 93"/>
                  <a:gd name="T60" fmla="*/ 281366 w 95"/>
                  <a:gd name="T61" fmla="*/ 249578 h 93"/>
                  <a:gd name="T62" fmla="*/ 264815 w 95"/>
                  <a:gd name="T63" fmla="*/ 209646 h 93"/>
                  <a:gd name="T64" fmla="*/ 271436 w 95"/>
                  <a:gd name="T65" fmla="*/ 189679 h 93"/>
                  <a:gd name="T66" fmla="*/ 158889 w 95"/>
                  <a:gd name="T67" fmla="*/ 202990 h 93"/>
                  <a:gd name="T68" fmla="*/ 109236 w 95"/>
                  <a:gd name="T69" fmla="*/ 153075 h 93"/>
                  <a:gd name="T70" fmla="*/ 158889 w 95"/>
                  <a:gd name="T71" fmla="*/ 106487 h 93"/>
                  <a:gd name="T72" fmla="*/ 208542 w 95"/>
                  <a:gd name="T73" fmla="*/ 153075 h 93"/>
                  <a:gd name="T74" fmla="*/ 158889 w 95"/>
                  <a:gd name="T75" fmla="*/ 20299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243763" y="3407438"/>
            <a:ext cx="1035050" cy="859350"/>
            <a:chOff x="7243763" y="3315574"/>
            <a:chExt cx="1035050" cy="859350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7243763" y="3315574"/>
              <a:ext cx="1035050" cy="859350"/>
            </a:xfrm>
            <a:prstGeom prst="hexagon">
              <a:avLst/>
            </a:prstGeom>
            <a:solidFill>
              <a:srgbClr val="A0BF0D"/>
            </a:solidFill>
            <a:ln w="28575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9" name="Group 39"/>
            <p:cNvGrpSpPr/>
            <p:nvPr/>
          </p:nvGrpSpPr>
          <p:grpSpPr bwMode="auto">
            <a:xfrm>
              <a:off x="7540625" y="3441243"/>
              <a:ext cx="439738" cy="552450"/>
              <a:chOff x="0" y="0"/>
              <a:chExt cx="324452" cy="406813"/>
            </a:xfrm>
          </p:grpSpPr>
          <p:sp>
            <p:nvSpPr>
              <p:cNvPr id="20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162226 w 98"/>
                  <a:gd name="T1" fmla="*/ 53909 h 40"/>
                  <a:gd name="T2" fmla="*/ 6621 w 98"/>
                  <a:gd name="T3" fmla="*/ 0 h 40"/>
                  <a:gd name="T4" fmla="*/ 0 w 98"/>
                  <a:gd name="T5" fmla="*/ 16847 h 40"/>
                  <a:gd name="T6" fmla="*/ 0 w 98"/>
                  <a:gd name="T7" fmla="*/ 67386 h 40"/>
                  <a:gd name="T8" fmla="*/ 162226 w 98"/>
                  <a:gd name="T9" fmla="*/ 134772 h 40"/>
                  <a:gd name="T10" fmla="*/ 324452 w 98"/>
                  <a:gd name="T11" fmla="*/ 67386 h 40"/>
                  <a:gd name="T12" fmla="*/ 324452 w 98"/>
                  <a:gd name="T13" fmla="*/ 16847 h 40"/>
                  <a:gd name="T14" fmla="*/ 317831 w 98"/>
                  <a:gd name="T15" fmla="*/ 0 h 40"/>
                  <a:gd name="T16" fmla="*/ 162226 w 98"/>
                  <a:gd name="T17" fmla="*/ 5390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162226 w 98"/>
                  <a:gd name="T1" fmla="*/ 49604 h 40"/>
                  <a:gd name="T2" fmla="*/ 6621 w 98"/>
                  <a:gd name="T3" fmla="*/ 0 h 40"/>
                  <a:gd name="T4" fmla="*/ 0 w 98"/>
                  <a:gd name="T5" fmla="*/ 13228 h 40"/>
                  <a:gd name="T6" fmla="*/ 0 w 98"/>
                  <a:gd name="T7" fmla="*/ 62832 h 40"/>
                  <a:gd name="T8" fmla="*/ 162226 w 98"/>
                  <a:gd name="T9" fmla="*/ 132277 h 40"/>
                  <a:gd name="T10" fmla="*/ 324452 w 98"/>
                  <a:gd name="T11" fmla="*/ 62832 h 40"/>
                  <a:gd name="T12" fmla="*/ 324452 w 98"/>
                  <a:gd name="T13" fmla="*/ 13228 h 40"/>
                  <a:gd name="T14" fmla="*/ 317831 w 98"/>
                  <a:gd name="T15" fmla="*/ 0 h 40"/>
                  <a:gd name="T16" fmla="*/ 162226 w 98"/>
                  <a:gd name="T17" fmla="*/ 49604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317831 w 98"/>
                  <a:gd name="T1" fmla="*/ 0 h 41"/>
                  <a:gd name="T2" fmla="*/ 162226 w 98"/>
                  <a:gd name="T3" fmla="*/ 50220 h 41"/>
                  <a:gd name="T4" fmla="*/ 6621 w 98"/>
                  <a:gd name="T5" fmla="*/ 0 h 41"/>
                  <a:gd name="T6" fmla="*/ 0 w 98"/>
                  <a:gd name="T7" fmla="*/ 16740 h 41"/>
                  <a:gd name="T8" fmla="*/ 0 w 98"/>
                  <a:gd name="T9" fmla="*/ 66960 h 41"/>
                  <a:gd name="T10" fmla="*/ 162226 w 98"/>
                  <a:gd name="T11" fmla="*/ 137269 h 41"/>
                  <a:gd name="T12" fmla="*/ 324452 w 98"/>
                  <a:gd name="T13" fmla="*/ 66960 h 41"/>
                  <a:gd name="T14" fmla="*/ 324452 w 98"/>
                  <a:gd name="T15" fmla="*/ 16740 h 41"/>
                  <a:gd name="T16" fmla="*/ 317831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348163" y="4649002"/>
            <a:ext cx="1033462" cy="860661"/>
            <a:chOff x="4348163" y="4557138"/>
            <a:chExt cx="1033462" cy="860661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4348163" y="4557138"/>
              <a:ext cx="1033462" cy="860661"/>
            </a:xfrm>
            <a:prstGeom prst="hexagon">
              <a:avLst/>
            </a:prstGeom>
            <a:solidFill>
              <a:srgbClr val="319095"/>
            </a:solidFill>
            <a:ln w="28575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8800" dirty="0">
                <a:solidFill>
                  <a:schemeClr val="accent4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Freeform 103"/>
            <p:cNvSpPr>
              <a:spLocks noEditPoints="1" noChangeArrowheads="1"/>
            </p:cNvSpPr>
            <p:nvPr/>
          </p:nvSpPr>
          <p:spPr bwMode="auto">
            <a:xfrm>
              <a:off x="4568825" y="4735056"/>
              <a:ext cx="512763" cy="504825"/>
            </a:xfrm>
            <a:custGeom>
              <a:avLst/>
              <a:gdLst>
                <a:gd name="T0" fmla="*/ 63528 w 113"/>
                <a:gd name="T1" fmla="*/ 58596 h 112"/>
                <a:gd name="T2" fmla="*/ 63528 w 113"/>
                <a:gd name="T3" fmla="*/ 283964 h 112"/>
                <a:gd name="T4" fmla="*/ 222349 w 113"/>
                <a:gd name="T5" fmla="*/ 320023 h 112"/>
                <a:gd name="T6" fmla="*/ 272264 w 113"/>
                <a:gd name="T7" fmla="*/ 369604 h 112"/>
                <a:gd name="T8" fmla="*/ 340329 w 113"/>
                <a:gd name="T9" fmla="*/ 356082 h 112"/>
                <a:gd name="T10" fmla="*/ 340329 w 113"/>
                <a:gd name="T11" fmla="*/ 419185 h 112"/>
                <a:gd name="T12" fmla="*/ 353943 w 113"/>
                <a:gd name="T13" fmla="*/ 437215 h 112"/>
                <a:gd name="T14" fmla="*/ 417471 w 113"/>
                <a:gd name="T15" fmla="*/ 437215 h 112"/>
                <a:gd name="T16" fmla="*/ 412933 w 113"/>
                <a:gd name="T17" fmla="*/ 504825 h 112"/>
                <a:gd name="T18" fmla="*/ 512763 w 113"/>
                <a:gd name="T19" fmla="*/ 504825 h 112"/>
                <a:gd name="T20" fmla="*/ 512763 w 113"/>
                <a:gd name="T21" fmla="*/ 410170 h 112"/>
                <a:gd name="T22" fmla="*/ 322179 w 113"/>
                <a:gd name="T23" fmla="*/ 220861 h 112"/>
                <a:gd name="T24" fmla="*/ 285877 w 113"/>
                <a:gd name="T25" fmla="*/ 58596 h 112"/>
                <a:gd name="T26" fmla="*/ 63528 w 113"/>
                <a:gd name="T27" fmla="*/ 58596 h 112"/>
                <a:gd name="T28" fmla="*/ 77141 w 113"/>
                <a:gd name="T29" fmla="*/ 238890 h 112"/>
                <a:gd name="T30" fmla="*/ 90755 w 113"/>
                <a:gd name="T31" fmla="*/ 90147 h 112"/>
                <a:gd name="T32" fmla="*/ 240499 w 113"/>
                <a:gd name="T33" fmla="*/ 76625 h 112"/>
                <a:gd name="T34" fmla="*/ 77141 w 113"/>
                <a:gd name="T35" fmla="*/ 23889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43278" y="4618790"/>
            <a:ext cx="1035050" cy="860661"/>
            <a:chOff x="6829425" y="4557138"/>
            <a:chExt cx="1035050" cy="860661"/>
          </a:xfrm>
        </p:grpSpPr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6829425" y="4557138"/>
              <a:ext cx="1035050" cy="860661"/>
            </a:xfrm>
            <a:prstGeom prst="hexagon">
              <a:avLst/>
            </a:prstGeom>
            <a:solidFill>
              <a:srgbClr val="319095"/>
            </a:solidFill>
            <a:ln w="28575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Freeform 104"/>
            <p:cNvSpPr>
              <a:spLocks noEditPoints="1" noChangeArrowheads="1"/>
            </p:cNvSpPr>
            <p:nvPr/>
          </p:nvSpPr>
          <p:spPr bwMode="auto">
            <a:xfrm>
              <a:off x="7077075" y="4704893"/>
              <a:ext cx="541338" cy="534988"/>
            </a:xfrm>
            <a:custGeom>
              <a:avLst/>
              <a:gdLst>
                <a:gd name="T0" fmla="*/ 239091 w 120"/>
                <a:gd name="T1" fmla="*/ 158683 h 118"/>
                <a:gd name="T2" fmla="*/ 212024 w 120"/>
                <a:gd name="T3" fmla="*/ 40804 h 118"/>
                <a:gd name="T4" fmla="*/ 94734 w 120"/>
                <a:gd name="T5" fmla="*/ 9068 h 118"/>
                <a:gd name="T6" fmla="*/ 162401 w 120"/>
                <a:gd name="T7" fmla="*/ 77075 h 118"/>
                <a:gd name="T8" fmla="*/ 144357 w 120"/>
                <a:gd name="T9" fmla="*/ 145082 h 118"/>
                <a:gd name="T10" fmla="*/ 76690 w 120"/>
                <a:gd name="T11" fmla="*/ 163217 h 118"/>
                <a:gd name="T12" fmla="*/ 9022 w 120"/>
                <a:gd name="T13" fmla="*/ 95210 h 118"/>
                <a:gd name="T14" fmla="*/ 40600 w 120"/>
                <a:gd name="T15" fmla="*/ 213088 h 118"/>
                <a:gd name="T16" fmla="*/ 162401 w 120"/>
                <a:gd name="T17" fmla="*/ 240291 h 118"/>
                <a:gd name="T18" fmla="*/ 162401 w 120"/>
                <a:gd name="T19" fmla="*/ 240291 h 118"/>
                <a:gd name="T20" fmla="*/ 442093 w 120"/>
                <a:gd name="T21" fmla="*/ 521387 h 118"/>
                <a:gd name="T22" fmla="*/ 482693 w 120"/>
                <a:gd name="T23" fmla="*/ 534988 h 118"/>
                <a:gd name="T24" fmla="*/ 518782 w 120"/>
                <a:gd name="T25" fmla="*/ 521387 h 118"/>
                <a:gd name="T26" fmla="*/ 518782 w 120"/>
                <a:gd name="T27" fmla="*/ 439778 h 118"/>
                <a:gd name="T28" fmla="*/ 239091 w 120"/>
                <a:gd name="T29" fmla="*/ 158683 h 118"/>
                <a:gd name="T30" fmla="*/ 487204 w 120"/>
                <a:gd name="T31" fmla="*/ 512319 h 118"/>
                <a:gd name="T32" fmla="*/ 464648 w 120"/>
                <a:gd name="T33" fmla="*/ 489650 h 118"/>
                <a:gd name="T34" fmla="*/ 487204 w 120"/>
                <a:gd name="T35" fmla="*/ 466981 h 118"/>
                <a:gd name="T36" fmla="*/ 509760 w 120"/>
                <a:gd name="T37" fmla="*/ 489650 h 118"/>
                <a:gd name="T38" fmla="*/ 487204 w 120"/>
                <a:gd name="T39" fmla="*/ 512319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118"/>
                <a:gd name="T62" fmla="*/ 120 w 120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118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29425" y="2224752"/>
            <a:ext cx="1035050" cy="859349"/>
            <a:chOff x="6829425" y="2132888"/>
            <a:chExt cx="1035050" cy="859349"/>
          </a:xfrm>
        </p:grpSpPr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6829425" y="2132888"/>
              <a:ext cx="1035050" cy="859349"/>
            </a:xfrm>
            <a:prstGeom prst="hexagon">
              <a:avLst/>
            </a:prstGeom>
            <a:solidFill>
              <a:srgbClr val="5FCACB"/>
            </a:solidFill>
            <a:ln w="28575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32" name="Group 46"/>
            <p:cNvGrpSpPr/>
            <p:nvPr/>
          </p:nvGrpSpPr>
          <p:grpSpPr bwMode="auto">
            <a:xfrm>
              <a:off x="7064375" y="2209343"/>
              <a:ext cx="554038" cy="630238"/>
              <a:chOff x="0" y="0"/>
              <a:chExt cx="361887" cy="411804"/>
            </a:xfrm>
          </p:grpSpPr>
          <p:sp>
            <p:nvSpPr>
              <p:cNvPr id="33" name="Freeform 6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64722" cy="299494"/>
              </a:xfrm>
              <a:custGeom>
                <a:avLst/>
                <a:gdLst>
                  <a:gd name="T0" fmla="*/ 164722 w 50"/>
                  <a:gd name="T1" fmla="*/ 276200 h 90"/>
                  <a:gd name="T2" fmla="*/ 164722 w 50"/>
                  <a:gd name="T3" fmla="*/ 23294 h 90"/>
                  <a:gd name="T4" fmla="*/ 144955 w 50"/>
                  <a:gd name="T5" fmla="*/ 0 h 90"/>
                  <a:gd name="T6" fmla="*/ 19767 w 50"/>
                  <a:gd name="T7" fmla="*/ 0 h 90"/>
                  <a:gd name="T8" fmla="*/ 0 w 50"/>
                  <a:gd name="T9" fmla="*/ 23294 h 90"/>
                  <a:gd name="T10" fmla="*/ 0 w 50"/>
                  <a:gd name="T11" fmla="*/ 276200 h 90"/>
                  <a:gd name="T12" fmla="*/ 19767 w 50"/>
                  <a:gd name="T13" fmla="*/ 299494 h 90"/>
                  <a:gd name="T14" fmla="*/ 144955 w 50"/>
                  <a:gd name="T15" fmla="*/ 299494 h 90"/>
                  <a:gd name="T16" fmla="*/ 164722 w 50"/>
                  <a:gd name="T17" fmla="*/ 276200 h 90"/>
                  <a:gd name="T18" fmla="*/ 128483 w 50"/>
                  <a:gd name="T19" fmla="*/ 16639 h 90"/>
                  <a:gd name="T20" fmla="*/ 135072 w 50"/>
                  <a:gd name="T21" fmla="*/ 19966 h 90"/>
                  <a:gd name="T22" fmla="*/ 128483 w 50"/>
                  <a:gd name="T23" fmla="*/ 26622 h 90"/>
                  <a:gd name="T24" fmla="*/ 125189 w 50"/>
                  <a:gd name="T25" fmla="*/ 19966 h 90"/>
                  <a:gd name="T26" fmla="*/ 128483 w 50"/>
                  <a:gd name="T27" fmla="*/ 16639 h 90"/>
                  <a:gd name="T28" fmla="*/ 52711 w 50"/>
                  <a:gd name="T29" fmla="*/ 16639 h 90"/>
                  <a:gd name="T30" fmla="*/ 112011 w 50"/>
                  <a:gd name="T31" fmla="*/ 16639 h 90"/>
                  <a:gd name="T32" fmla="*/ 112011 w 50"/>
                  <a:gd name="T33" fmla="*/ 23294 h 90"/>
                  <a:gd name="T34" fmla="*/ 52711 w 50"/>
                  <a:gd name="T35" fmla="*/ 23294 h 90"/>
                  <a:gd name="T36" fmla="*/ 52711 w 50"/>
                  <a:gd name="T37" fmla="*/ 16639 h 90"/>
                  <a:gd name="T38" fmla="*/ 16472 w 50"/>
                  <a:gd name="T39" fmla="*/ 229612 h 90"/>
                  <a:gd name="T40" fmla="*/ 16472 w 50"/>
                  <a:gd name="T41" fmla="*/ 36605 h 90"/>
                  <a:gd name="T42" fmla="*/ 148250 w 50"/>
                  <a:gd name="T43" fmla="*/ 36605 h 90"/>
                  <a:gd name="T44" fmla="*/ 148250 w 50"/>
                  <a:gd name="T45" fmla="*/ 229612 h 90"/>
                  <a:gd name="T46" fmla="*/ 16472 w 50"/>
                  <a:gd name="T47" fmla="*/ 229612 h 90"/>
                  <a:gd name="T48" fmla="*/ 82361 w 50"/>
                  <a:gd name="T49" fmla="*/ 276200 h 90"/>
                  <a:gd name="T50" fmla="*/ 69183 w 50"/>
                  <a:gd name="T51" fmla="*/ 262889 h 90"/>
                  <a:gd name="T52" fmla="*/ 82361 w 50"/>
                  <a:gd name="T53" fmla="*/ 249578 h 90"/>
                  <a:gd name="T54" fmla="*/ 95539 w 50"/>
                  <a:gd name="T55" fmla="*/ 262889 h 90"/>
                  <a:gd name="T56" fmla="*/ 82361 w 50"/>
                  <a:gd name="T57" fmla="*/ 276200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"/>
                  <a:gd name="T88" fmla="*/ 0 h 90"/>
                  <a:gd name="T89" fmla="*/ 50 w 50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69"/>
              <p:cNvSpPr>
                <a:spLocks noEditPoints="1" noChangeArrowheads="1"/>
              </p:cNvSpPr>
              <p:nvPr/>
            </p:nvSpPr>
            <p:spPr bwMode="auto">
              <a:xfrm>
                <a:off x="192174" y="112310"/>
                <a:ext cx="169713" cy="299494"/>
              </a:xfrm>
              <a:custGeom>
                <a:avLst/>
                <a:gdLst>
                  <a:gd name="T0" fmla="*/ 146419 w 51"/>
                  <a:gd name="T1" fmla="*/ 0 h 90"/>
                  <a:gd name="T2" fmla="*/ 23294 w 51"/>
                  <a:gd name="T3" fmla="*/ 0 h 90"/>
                  <a:gd name="T4" fmla="*/ 0 w 51"/>
                  <a:gd name="T5" fmla="*/ 23294 h 90"/>
                  <a:gd name="T6" fmla="*/ 0 w 51"/>
                  <a:gd name="T7" fmla="*/ 276200 h 90"/>
                  <a:gd name="T8" fmla="*/ 23294 w 51"/>
                  <a:gd name="T9" fmla="*/ 299494 h 90"/>
                  <a:gd name="T10" fmla="*/ 146419 w 51"/>
                  <a:gd name="T11" fmla="*/ 299494 h 90"/>
                  <a:gd name="T12" fmla="*/ 169713 w 51"/>
                  <a:gd name="T13" fmla="*/ 276200 h 90"/>
                  <a:gd name="T14" fmla="*/ 169713 w 51"/>
                  <a:gd name="T15" fmla="*/ 23294 h 90"/>
                  <a:gd name="T16" fmla="*/ 146419 w 51"/>
                  <a:gd name="T17" fmla="*/ 0 h 90"/>
                  <a:gd name="T18" fmla="*/ 133108 w 51"/>
                  <a:gd name="T19" fmla="*/ 16639 h 90"/>
                  <a:gd name="T20" fmla="*/ 139764 w 51"/>
                  <a:gd name="T21" fmla="*/ 19966 h 90"/>
                  <a:gd name="T22" fmla="*/ 133108 w 51"/>
                  <a:gd name="T23" fmla="*/ 26622 h 90"/>
                  <a:gd name="T24" fmla="*/ 126453 w 51"/>
                  <a:gd name="T25" fmla="*/ 19966 h 90"/>
                  <a:gd name="T26" fmla="*/ 133108 w 51"/>
                  <a:gd name="T27" fmla="*/ 16639 h 90"/>
                  <a:gd name="T28" fmla="*/ 56571 w 51"/>
                  <a:gd name="T29" fmla="*/ 16639 h 90"/>
                  <a:gd name="T30" fmla="*/ 113142 w 51"/>
                  <a:gd name="T31" fmla="*/ 16639 h 90"/>
                  <a:gd name="T32" fmla="*/ 113142 w 51"/>
                  <a:gd name="T33" fmla="*/ 23294 h 90"/>
                  <a:gd name="T34" fmla="*/ 56571 w 51"/>
                  <a:gd name="T35" fmla="*/ 23294 h 90"/>
                  <a:gd name="T36" fmla="*/ 56571 w 51"/>
                  <a:gd name="T37" fmla="*/ 16639 h 90"/>
                  <a:gd name="T38" fmla="*/ 86520 w 51"/>
                  <a:gd name="T39" fmla="*/ 276200 h 90"/>
                  <a:gd name="T40" fmla="*/ 69882 w 51"/>
                  <a:gd name="T41" fmla="*/ 262889 h 90"/>
                  <a:gd name="T42" fmla="*/ 86520 w 51"/>
                  <a:gd name="T43" fmla="*/ 249578 h 90"/>
                  <a:gd name="T44" fmla="*/ 99831 w 51"/>
                  <a:gd name="T45" fmla="*/ 262889 h 90"/>
                  <a:gd name="T46" fmla="*/ 86520 w 51"/>
                  <a:gd name="T47" fmla="*/ 276200 h 90"/>
                  <a:gd name="T48" fmla="*/ 153074 w 51"/>
                  <a:gd name="T49" fmla="*/ 229612 h 90"/>
                  <a:gd name="T50" fmla="*/ 16639 w 51"/>
                  <a:gd name="T51" fmla="*/ 229612 h 90"/>
                  <a:gd name="T52" fmla="*/ 16639 w 51"/>
                  <a:gd name="T53" fmla="*/ 36605 h 90"/>
                  <a:gd name="T54" fmla="*/ 153074 w 51"/>
                  <a:gd name="T55" fmla="*/ 36605 h 90"/>
                  <a:gd name="T56" fmla="*/ 153074 w 51"/>
                  <a:gd name="T57" fmla="*/ 229612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90"/>
                  <a:gd name="T89" fmla="*/ 51 w 51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70"/>
              <p:cNvSpPr>
                <a:spLocks noChangeArrowheads="1"/>
              </p:cNvSpPr>
              <p:nvPr/>
            </p:nvSpPr>
            <p:spPr bwMode="auto">
              <a:xfrm>
                <a:off x="179696" y="17470"/>
                <a:ext cx="99831" cy="82362"/>
              </a:xfrm>
              <a:custGeom>
                <a:avLst/>
                <a:gdLst>
                  <a:gd name="T0" fmla="*/ 79865 w 40"/>
                  <a:gd name="T1" fmla="*/ 82362 h 33"/>
                  <a:gd name="T2" fmla="*/ 99831 w 40"/>
                  <a:gd name="T3" fmla="*/ 82362 h 33"/>
                  <a:gd name="T4" fmla="*/ 99831 w 40"/>
                  <a:gd name="T5" fmla="*/ 19967 h 33"/>
                  <a:gd name="T6" fmla="*/ 99831 w 40"/>
                  <a:gd name="T7" fmla="*/ 0 h 33"/>
                  <a:gd name="T8" fmla="*/ 79865 w 40"/>
                  <a:gd name="T9" fmla="*/ 0 h 33"/>
                  <a:gd name="T10" fmla="*/ 0 w 40"/>
                  <a:gd name="T11" fmla="*/ 0 h 33"/>
                  <a:gd name="T12" fmla="*/ 0 w 40"/>
                  <a:gd name="T13" fmla="*/ 19967 h 33"/>
                  <a:gd name="T14" fmla="*/ 79865 w 40"/>
                  <a:gd name="T15" fmla="*/ 19967 h 33"/>
                  <a:gd name="T16" fmla="*/ 79865 w 40"/>
                  <a:gd name="T17" fmla="*/ 82362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3"/>
                  <a:gd name="T29" fmla="*/ 40 w 40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71"/>
              <p:cNvSpPr>
                <a:spLocks noChangeArrowheads="1"/>
              </p:cNvSpPr>
              <p:nvPr/>
            </p:nvSpPr>
            <p:spPr bwMode="auto">
              <a:xfrm>
                <a:off x="89848" y="316964"/>
                <a:ext cx="82362" cy="82362"/>
              </a:xfrm>
              <a:custGeom>
                <a:avLst/>
                <a:gdLst>
                  <a:gd name="T0" fmla="*/ 19967 w 33"/>
                  <a:gd name="T1" fmla="*/ 0 h 33"/>
                  <a:gd name="T2" fmla="*/ 0 w 33"/>
                  <a:gd name="T3" fmla="*/ 0 h 33"/>
                  <a:gd name="T4" fmla="*/ 0 w 33"/>
                  <a:gd name="T5" fmla="*/ 62395 h 33"/>
                  <a:gd name="T6" fmla="*/ 0 w 33"/>
                  <a:gd name="T7" fmla="*/ 82362 h 33"/>
                  <a:gd name="T8" fmla="*/ 19967 w 33"/>
                  <a:gd name="T9" fmla="*/ 82362 h 33"/>
                  <a:gd name="T10" fmla="*/ 82362 w 33"/>
                  <a:gd name="T11" fmla="*/ 82362 h 33"/>
                  <a:gd name="T12" fmla="*/ 82362 w 33"/>
                  <a:gd name="T13" fmla="*/ 62395 h 33"/>
                  <a:gd name="T14" fmla="*/ 19967 w 33"/>
                  <a:gd name="T15" fmla="*/ 62395 h 33"/>
                  <a:gd name="T16" fmla="*/ 19967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285634" y="2113436"/>
            <a:ext cx="2867972" cy="1096118"/>
            <a:chOff x="1285634" y="2021572"/>
            <a:chExt cx="2867972" cy="1096118"/>
          </a:xfrm>
        </p:grpSpPr>
        <p:sp>
          <p:nvSpPr>
            <p:cNvPr id="38" name="TextBox 7"/>
            <p:cNvSpPr>
              <a:spLocks noChangeArrowheads="1"/>
            </p:cNvSpPr>
            <p:nvPr/>
          </p:nvSpPr>
          <p:spPr bwMode="auto">
            <a:xfrm>
              <a:off x="1285634" y="2379026"/>
              <a:ext cx="28679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19"/>
            <p:cNvSpPr>
              <a:spLocks noChangeArrowheads="1"/>
            </p:cNvSpPr>
            <p:nvPr/>
          </p:nvSpPr>
          <p:spPr bwMode="auto">
            <a:xfrm>
              <a:off x="1285634" y="2021572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输入你的标题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0294" y="3481588"/>
            <a:ext cx="2902835" cy="1037291"/>
            <a:chOff x="710294" y="3389724"/>
            <a:chExt cx="2902835" cy="1037291"/>
          </a:xfrm>
        </p:grpSpPr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710294" y="3688351"/>
              <a:ext cx="290283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9"/>
            <p:cNvSpPr>
              <a:spLocks noChangeArrowheads="1"/>
            </p:cNvSpPr>
            <p:nvPr/>
          </p:nvSpPr>
          <p:spPr bwMode="auto">
            <a:xfrm>
              <a:off x="710294" y="3389724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输入你的标题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11086" y="4849740"/>
            <a:ext cx="2902835" cy="1055178"/>
            <a:chOff x="1211086" y="4757876"/>
            <a:chExt cx="2902835" cy="1055178"/>
          </a:xfrm>
        </p:grpSpPr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1211086" y="5074390"/>
              <a:ext cx="290283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19"/>
            <p:cNvSpPr>
              <a:spLocks noChangeArrowheads="1"/>
            </p:cNvSpPr>
            <p:nvPr/>
          </p:nvSpPr>
          <p:spPr bwMode="auto">
            <a:xfrm>
              <a:off x="1211086" y="4757876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输入你的标题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60276" y="2113436"/>
            <a:ext cx="2902835" cy="1069266"/>
            <a:chOff x="8160276" y="2093580"/>
            <a:chExt cx="2902835" cy="1069266"/>
          </a:xfrm>
        </p:grpSpPr>
        <p:sp>
          <p:nvSpPr>
            <p:cNvPr id="47" name="TextBox 7"/>
            <p:cNvSpPr>
              <a:spLocks noChangeArrowheads="1"/>
            </p:cNvSpPr>
            <p:nvPr/>
          </p:nvSpPr>
          <p:spPr bwMode="auto">
            <a:xfrm>
              <a:off x="8160276" y="2424182"/>
              <a:ext cx="290283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19"/>
            <p:cNvSpPr>
              <a:spLocks noChangeArrowheads="1"/>
            </p:cNvSpPr>
            <p:nvPr/>
          </p:nvSpPr>
          <p:spPr bwMode="auto">
            <a:xfrm>
              <a:off x="8160276" y="2093580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输入你的标题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543478" y="3481588"/>
            <a:ext cx="2902835" cy="1082447"/>
            <a:chOff x="8769876" y="3389724"/>
            <a:chExt cx="2902835" cy="1082447"/>
          </a:xfrm>
        </p:grpSpPr>
        <p:sp>
          <p:nvSpPr>
            <p:cNvPr id="50" name="TextBox 7"/>
            <p:cNvSpPr>
              <a:spLocks noChangeArrowheads="1"/>
            </p:cNvSpPr>
            <p:nvPr/>
          </p:nvSpPr>
          <p:spPr bwMode="auto">
            <a:xfrm>
              <a:off x="8769876" y="3733507"/>
              <a:ext cx="290283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19"/>
            <p:cNvSpPr>
              <a:spLocks noChangeArrowheads="1"/>
            </p:cNvSpPr>
            <p:nvPr/>
          </p:nvSpPr>
          <p:spPr bwMode="auto">
            <a:xfrm>
              <a:off x="8769876" y="3389724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输入你的标题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60276" y="4849740"/>
            <a:ext cx="2902835" cy="1100334"/>
            <a:chOff x="8160276" y="4757876"/>
            <a:chExt cx="2902835" cy="1100334"/>
          </a:xfrm>
        </p:grpSpPr>
        <p:sp>
          <p:nvSpPr>
            <p:cNvPr id="53" name="TextBox 7"/>
            <p:cNvSpPr>
              <a:spLocks noChangeArrowheads="1"/>
            </p:cNvSpPr>
            <p:nvPr/>
          </p:nvSpPr>
          <p:spPr bwMode="auto">
            <a:xfrm>
              <a:off x="8160276" y="5119546"/>
              <a:ext cx="290283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19"/>
            <p:cNvSpPr>
              <a:spLocks noChangeArrowheads="1"/>
            </p:cNvSpPr>
            <p:nvPr/>
          </p:nvSpPr>
          <p:spPr bwMode="auto">
            <a:xfrm>
              <a:off x="8160276" y="4757876"/>
              <a:ext cx="17235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输入你的标题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447134" y="3089610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</a:t>
            </a:r>
            <a:endParaRPr lang="en-US" altLang="zh-CN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标题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燕尾形 57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4686" y="5225020"/>
            <a:ext cx="3814233" cy="607484"/>
            <a:chOff x="2428822" y="5173989"/>
            <a:chExt cx="3814233" cy="607484"/>
          </a:xfrm>
          <a:solidFill>
            <a:srgbClr val="000000"/>
          </a:solidFill>
        </p:grpSpPr>
        <p:sp>
          <p:nvSpPr>
            <p:cNvPr id="3" name="Freeform 9"/>
            <p:cNvSpPr/>
            <p:nvPr/>
          </p:nvSpPr>
          <p:spPr bwMode="auto">
            <a:xfrm>
              <a:off x="2428822" y="5173989"/>
              <a:ext cx="3814233" cy="607484"/>
            </a:xfrm>
            <a:custGeom>
              <a:avLst/>
              <a:gdLst>
                <a:gd name="T0" fmla="*/ 146 w 1802"/>
                <a:gd name="T1" fmla="*/ 0 h 287"/>
                <a:gd name="T2" fmla="*/ 0 w 1802"/>
                <a:gd name="T3" fmla="*/ 287 h 287"/>
                <a:gd name="T4" fmla="*/ 901 w 1802"/>
                <a:gd name="T5" fmla="*/ 287 h 287"/>
                <a:gd name="T6" fmla="*/ 1802 w 1802"/>
                <a:gd name="T7" fmla="*/ 287 h 287"/>
                <a:gd name="T8" fmla="*/ 1656 w 1802"/>
                <a:gd name="T9" fmla="*/ 0 h 287"/>
                <a:gd name="T10" fmla="*/ 146 w 1802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2" h="287">
                  <a:moveTo>
                    <a:pt x="146" y="0"/>
                  </a:moveTo>
                  <a:lnTo>
                    <a:pt x="0" y="287"/>
                  </a:lnTo>
                  <a:lnTo>
                    <a:pt x="901" y="287"/>
                  </a:lnTo>
                  <a:lnTo>
                    <a:pt x="1802" y="287"/>
                  </a:lnTo>
                  <a:lnTo>
                    <a:pt x="165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1"/>
            <p:cNvSpPr>
              <a:spLocks noChangeArrowheads="1"/>
            </p:cNvSpPr>
            <p:nvPr/>
          </p:nvSpPr>
          <p:spPr bwMode="auto">
            <a:xfrm>
              <a:off x="2828188" y="5248632"/>
              <a:ext cx="306350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66053" y="4522287"/>
            <a:ext cx="3111500" cy="607484"/>
            <a:chOff x="2780189" y="4471256"/>
            <a:chExt cx="3111500" cy="607484"/>
          </a:xfrm>
        </p:grpSpPr>
        <p:sp>
          <p:nvSpPr>
            <p:cNvPr id="7" name="Freeform 10"/>
            <p:cNvSpPr/>
            <p:nvPr/>
          </p:nvSpPr>
          <p:spPr bwMode="auto">
            <a:xfrm>
              <a:off x="2780189" y="4471256"/>
              <a:ext cx="3111500" cy="607484"/>
            </a:xfrm>
            <a:custGeom>
              <a:avLst/>
              <a:gdLst>
                <a:gd name="T0" fmla="*/ 1470 w 1470"/>
                <a:gd name="T1" fmla="*/ 287 h 287"/>
                <a:gd name="T2" fmla="*/ 1329 w 1470"/>
                <a:gd name="T3" fmla="*/ 0 h 287"/>
                <a:gd name="T4" fmla="*/ 146 w 1470"/>
                <a:gd name="T5" fmla="*/ 0 h 287"/>
                <a:gd name="T6" fmla="*/ 0 w 1470"/>
                <a:gd name="T7" fmla="*/ 287 h 287"/>
                <a:gd name="T8" fmla="*/ 1470 w 147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87">
                  <a:moveTo>
                    <a:pt x="1470" y="287"/>
                  </a:moveTo>
                  <a:lnTo>
                    <a:pt x="1329" y="0"/>
                  </a:lnTo>
                  <a:lnTo>
                    <a:pt x="146" y="0"/>
                  </a:lnTo>
                  <a:lnTo>
                    <a:pt x="0" y="287"/>
                  </a:lnTo>
                  <a:lnTo>
                    <a:pt x="1470" y="287"/>
                  </a:lnTo>
                  <a:close/>
                </a:path>
              </a:pathLst>
            </a:custGeom>
            <a:solidFill>
              <a:srgbClr val="F5841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3227054" y="4638577"/>
              <a:ext cx="2265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117419" y="3819554"/>
            <a:ext cx="2408766" cy="607484"/>
            <a:chOff x="3131555" y="3768523"/>
            <a:chExt cx="2408766" cy="607484"/>
          </a:xfrm>
          <a:solidFill>
            <a:srgbClr val="000000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3131555" y="3768523"/>
              <a:ext cx="2408766" cy="607484"/>
            </a:xfrm>
            <a:custGeom>
              <a:avLst/>
              <a:gdLst>
                <a:gd name="T0" fmla="*/ 121 w 1138"/>
                <a:gd name="T1" fmla="*/ 51 h 287"/>
                <a:gd name="T2" fmla="*/ 0 w 1138"/>
                <a:gd name="T3" fmla="*/ 287 h 287"/>
                <a:gd name="T4" fmla="*/ 1138 w 1138"/>
                <a:gd name="T5" fmla="*/ 287 h 287"/>
                <a:gd name="T6" fmla="*/ 1022 w 1138"/>
                <a:gd name="T7" fmla="*/ 51 h 287"/>
                <a:gd name="T8" fmla="*/ 997 w 1138"/>
                <a:gd name="T9" fmla="*/ 0 h 287"/>
                <a:gd name="T10" fmla="*/ 146 w 1138"/>
                <a:gd name="T11" fmla="*/ 0 h 287"/>
                <a:gd name="T12" fmla="*/ 121 w 1138"/>
                <a:gd name="T13" fmla="*/ 5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8" h="287">
                  <a:moveTo>
                    <a:pt x="121" y="51"/>
                  </a:moveTo>
                  <a:lnTo>
                    <a:pt x="0" y="287"/>
                  </a:lnTo>
                  <a:lnTo>
                    <a:pt x="1138" y="287"/>
                  </a:lnTo>
                  <a:lnTo>
                    <a:pt x="1022" y="51"/>
                  </a:lnTo>
                  <a:lnTo>
                    <a:pt x="997" y="0"/>
                  </a:lnTo>
                  <a:lnTo>
                    <a:pt x="146" y="0"/>
                  </a:lnTo>
                  <a:lnTo>
                    <a:pt x="121" y="5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3703595" y="3959292"/>
              <a:ext cx="1312687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68786" y="3116820"/>
            <a:ext cx="1706033" cy="607484"/>
            <a:chOff x="3482922" y="3065789"/>
            <a:chExt cx="1706033" cy="607484"/>
          </a:xfrm>
        </p:grpSpPr>
        <p:sp>
          <p:nvSpPr>
            <p:cNvPr id="13" name="Freeform 8"/>
            <p:cNvSpPr/>
            <p:nvPr/>
          </p:nvSpPr>
          <p:spPr bwMode="auto">
            <a:xfrm>
              <a:off x="3482922" y="3065789"/>
              <a:ext cx="1706033" cy="607484"/>
            </a:xfrm>
            <a:custGeom>
              <a:avLst/>
              <a:gdLst>
                <a:gd name="T0" fmla="*/ 146 w 806"/>
                <a:gd name="T1" fmla="*/ 0 h 287"/>
                <a:gd name="T2" fmla="*/ 0 w 806"/>
                <a:gd name="T3" fmla="*/ 287 h 287"/>
                <a:gd name="T4" fmla="*/ 806 w 806"/>
                <a:gd name="T5" fmla="*/ 287 h 287"/>
                <a:gd name="T6" fmla="*/ 665 w 806"/>
                <a:gd name="T7" fmla="*/ 0 h 287"/>
                <a:gd name="T8" fmla="*/ 146 w 80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287">
                  <a:moveTo>
                    <a:pt x="146" y="0"/>
                  </a:moveTo>
                  <a:lnTo>
                    <a:pt x="0" y="287"/>
                  </a:lnTo>
                  <a:lnTo>
                    <a:pt x="806" y="287"/>
                  </a:lnTo>
                  <a:lnTo>
                    <a:pt x="665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3725227" y="3278266"/>
              <a:ext cx="12694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20153" y="2009803"/>
            <a:ext cx="1008837" cy="1011767"/>
            <a:chOff x="3834289" y="1958772"/>
            <a:chExt cx="1008837" cy="1011767"/>
          </a:xfrm>
          <a:solidFill>
            <a:srgbClr val="000000"/>
          </a:solidFill>
        </p:grpSpPr>
        <p:sp>
          <p:nvSpPr>
            <p:cNvPr id="16" name="Freeform 7"/>
            <p:cNvSpPr/>
            <p:nvPr/>
          </p:nvSpPr>
          <p:spPr bwMode="auto">
            <a:xfrm>
              <a:off x="3834289" y="1958772"/>
              <a:ext cx="1003300" cy="1011767"/>
            </a:xfrm>
            <a:custGeom>
              <a:avLst/>
              <a:gdLst>
                <a:gd name="T0" fmla="*/ 474 w 474"/>
                <a:gd name="T1" fmla="*/ 478 h 478"/>
                <a:gd name="T2" fmla="*/ 237 w 474"/>
                <a:gd name="T3" fmla="*/ 0 h 478"/>
                <a:gd name="T4" fmla="*/ 0 w 474"/>
                <a:gd name="T5" fmla="*/ 478 h 478"/>
                <a:gd name="T6" fmla="*/ 474 w 474"/>
                <a:gd name="T7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478">
                  <a:moveTo>
                    <a:pt x="474" y="478"/>
                  </a:moveTo>
                  <a:lnTo>
                    <a:pt x="237" y="0"/>
                  </a:lnTo>
                  <a:lnTo>
                    <a:pt x="0" y="478"/>
                  </a:lnTo>
                  <a:lnTo>
                    <a:pt x="474" y="478"/>
                  </a:ln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6807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3876750" y="2652542"/>
              <a:ext cx="966376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8" name="TextBox 174"/>
          <p:cNvSpPr txBox="1"/>
          <p:nvPr/>
        </p:nvSpPr>
        <p:spPr>
          <a:xfrm>
            <a:off x="6685381" y="2409641"/>
            <a:ext cx="4162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75"/>
          <p:cNvSpPr txBox="1"/>
          <p:nvPr/>
        </p:nvSpPr>
        <p:spPr>
          <a:xfrm>
            <a:off x="6671270" y="1890793"/>
            <a:ext cx="3231373" cy="492978"/>
          </a:xfrm>
          <a:prstGeom prst="hexagon">
            <a:avLst/>
          </a:prstGeom>
          <a:solidFill>
            <a:srgbClr val="5FCACB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" name="TextBox 174"/>
          <p:cNvSpPr txBox="1"/>
          <p:nvPr/>
        </p:nvSpPr>
        <p:spPr>
          <a:xfrm>
            <a:off x="6685381" y="4770651"/>
            <a:ext cx="416235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5"/>
          <p:cNvSpPr txBox="1"/>
          <p:nvPr/>
        </p:nvSpPr>
        <p:spPr>
          <a:xfrm>
            <a:off x="6671270" y="4234902"/>
            <a:ext cx="3231373" cy="492978"/>
          </a:xfrm>
          <a:prstGeom prst="hexagon">
            <a:avLst/>
          </a:prstGeom>
          <a:solidFill>
            <a:srgbClr val="319095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98662" y="1665926"/>
            <a:ext cx="4286400" cy="4356156"/>
            <a:chOff x="1198662" y="1665926"/>
            <a:chExt cx="4286400" cy="4356156"/>
          </a:xfrm>
        </p:grpSpPr>
        <p:grpSp>
          <p:nvGrpSpPr>
            <p:cNvPr id="31" name="组合 30"/>
            <p:cNvGrpSpPr/>
            <p:nvPr/>
          </p:nvGrpSpPr>
          <p:grpSpPr>
            <a:xfrm>
              <a:off x="1429304" y="1945103"/>
              <a:ext cx="1770348" cy="1770348"/>
              <a:chOff x="1003844" y="1472285"/>
              <a:chExt cx="1352926" cy="1352926"/>
            </a:xfrm>
          </p:grpSpPr>
          <p:sp>
            <p:nvSpPr>
              <p:cNvPr id="81" name="泪滴形 24"/>
              <p:cNvSpPr/>
              <p:nvPr/>
            </p:nvSpPr>
            <p:spPr bwMode="auto">
              <a:xfrm rot="10800000" flipH="1">
                <a:off x="1003844" y="1472285"/>
                <a:ext cx="1352926" cy="1352926"/>
              </a:xfrm>
              <a:custGeom>
                <a:avLst/>
                <a:gdLst>
                  <a:gd name="T0" fmla="*/ 679134 w 1680168"/>
                  <a:gd name="T1" fmla="*/ 1503514 h 1680168"/>
                  <a:gd name="T2" fmla="*/ 176653 w 1680168"/>
                  <a:gd name="T3" fmla="*/ 1001034 h 1680168"/>
                  <a:gd name="T4" fmla="*/ 679134 w 1680168"/>
                  <a:gd name="T5" fmla="*/ 498554 h 1680168"/>
                  <a:gd name="T6" fmla="*/ 1181615 w 1680168"/>
                  <a:gd name="T7" fmla="*/ 1001034 h 1680168"/>
                  <a:gd name="T8" fmla="*/ 679134 w 1680168"/>
                  <a:gd name="T9" fmla="*/ 1503514 h 1680168"/>
                  <a:gd name="T10" fmla="*/ 840084 w 1680168"/>
                  <a:gd name="T11" fmla="*/ 1680168 h 1680168"/>
                  <a:gd name="T12" fmla="*/ 1680168 w 1680168"/>
                  <a:gd name="T13" fmla="*/ 840084 h 1680168"/>
                  <a:gd name="T14" fmla="*/ 1680168 w 1680168"/>
                  <a:gd name="T15" fmla="*/ 0 h 1680168"/>
                  <a:gd name="T16" fmla="*/ 840084 w 1680168"/>
                  <a:gd name="T17" fmla="*/ 0 h 1680168"/>
                  <a:gd name="T18" fmla="*/ 0 w 1680168"/>
                  <a:gd name="T19" fmla="*/ 840084 h 1680168"/>
                  <a:gd name="T20" fmla="*/ 840084 w 1680168"/>
                  <a:gd name="T21" fmla="*/ 1680168 h 1680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0168" h="1680168">
                    <a:moveTo>
                      <a:pt x="679134" y="1503514"/>
                    </a:moveTo>
                    <a:cubicBezTo>
                      <a:pt x="401621" y="1503514"/>
                      <a:pt x="176653" y="1278546"/>
                      <a:pt x="176653" y="1001034"/>
                    </a:cubicBezTo>
                    <a:cubicBezTo>
                      <a:pt x="176653" y="723522"/>
                      <a:pt x="401621" y="498554"/>
                      <a:pt x="679134" y="498554"/>
                    </a:cubicBezTo>
                    <a:cubicBezTo>
                      <a:pt x="956647" y="498554"/>
                      <a:pt x="1181615" y="723522"/>
                      <a:pt x="1181615" y="1001034"/>
                    </a:cubicBezTo>
                    <a:cubicBezTo>
                      <a:pt x="1181615" y="1278546"/>
                      <a:pt x="956647" y="1503514"/>
                      <a:pt x="679134" y="1503514"/>
                    </a:cubicBezTo>
                    <a:close/>
                    <a:moveTo>
                      <a:pt x="840084" y="1680168"/>
                    </a:moveTo>
                    <a:cubicBezTo>
                      <a:pt x="1304050" y="1680168"/>
                      <a:pt x="1680168" y="1304050"/>
                      <a:pt x="1680168" y="840084"/>
                    </a:cubicBezTo>
                    <a:lnTo>
                      <a:pt x="1680168" y="0"/>
                    </a:lnTo>
                    <a:lnTo>
                      <a:pt x="840084" y="0"/>
                    </a:lnTo>
                    <a:cubicBezTo>
                      <a:pt x="376118" y="0"/>
                      <a:pt x="0" y="376118"/>
                      <a:pt x="0" y="840084"/>
                    </a:cubicBezTo>
                    <a:cubicBezTo>
                      <a:pt x="0" y="1304050"/>
                      <a:pt x="376118" y="1680168"/>
                      <a:pt x="840084" y="1680168"/>
                    </a:cubicBez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TextBox 47"/>
              <p:cNvSpPr txBox="1"/>
              <p:nvPr/>
            </p:nvSpPr>
            <p:spPr>
              <a:xfrm>
                <a:off x="1202218" y="1811239"/>
                <a:ext cx="604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2400" b="1" kern="0" dirty="0">
                    <a:solidFill>
                      <a:sysClr val="windowText" lastClr="000000"/>
                    </a:solidFill>
                    <a:latin typeface="Charlemagne Std" pitchFamily="82" charset="0"/>
                    <a:ea typeface="微软雅黑" panose="020B0503020204020204" pitchFamily="34" charset="-122"/>
                  </a:rPr>
                  <a:t>35%</a:t>
                </a:r>
                <a:endParaRPr lang="zh-CN" altLang="en-US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198662" y="3761923"/>
              <a:ext cx="1979312" cy="1980985"/>
              <a:chOff x="827584" y="2860726"/>
              <a:chExt cx="1512620" cy="1513898"/>
            </a:xfrm>
          </p:grpSpPr>
          <p:sp>
            <p:nvSpPr>
              <p:cNvPr id="79" name="泪滴形 38"/>
              <p:cNvSpPr/>
              <p:nvPr/>
            </p:nvSpPr>
            <p:spPr bwMode="auto">
              <a:xfrm>
                <a:off x="827584" y="2860726"/>
                <a:ext cx="1512620" cy="1513898"/>
              </a:xfrm>
              <a:custGeom>
                <a:avLst/>
                <a:gdLst>
                  <a:gd name="T0" fmla="*/ 811275 w 1879944"/>
                  <a:gd name="T1" fmla="*/ 455670 h 1880638"/>
                  <a:gd name="T2" fmla="*/ 198108 w 1879944"/>
                  <a:gd name="T3" fmla="*/ 1069063 h 1880638"/>
                  <a:gd name="T4" fmla="*/ 811275 w 1879944"/>
                  <a:gd name="T5" fmla="*/ 1682456 h 1880638"/>
                  <a:gd name="T6" fmla="*/ 1424442 w 1879944"/>
                  <a:gd name="T7" fmla="*/ 1069063 h 1880638"/>
                  <a:gd name="T8" fmla="*/ 811275 w 1879944"/>
                  <a:gd name="T9" fmla="*/ 455670 h 1880638"/>
                  <a:gd name="T10" fmla="*/ 939973 w 1879944"/>
                  <a:gd name="T11" fmla="*/ 0 h 1880638"/>
                  <a:gd name="T12" fmla="*/ 1879944 w 1879944"/>
                  <a:gd name="T13" fmla="*/ 0 h 1880638"/>
                  <a:gd name="T14" fmla="*/ 1879944 w 1879944"/>
                  <a:gd name="T15" fmla="*/ 940319 h 1880638"/>
                  <a:gd name="T16" fmla="*/ 939972 w 1879944"/>
                  <a:gd name="T17" fmla="*/ 1880638 h 1880638"/>
                  <a:gd name="T18" fmla="*/ 0 w 1879944"/>
                  <a:gd name="T19" fmla="*/ 940319 h 1880638"/>
                  <a:gd name="T20" fmla="*/ 1 w 1879944"/>
                  <a:gd name="T21" fmla="*/ 940319 h 1880638"/>
                  <a:gd name="T22" fmla="*/ 939973 w 1879944"/>
                  <a:gd name="T23" fmla="*/ 0 h 1880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9944" h="1880638">
                    <a:moveTo>
                      <a:pt x="811275" y="455670"/>
                    </a:moveTo>
                    <a:cubicBezTo>
                      <a:pt x="472632" y="455670"/>
                      <a:pt x="198108" y="730295"/>
                      <a:pt x="198108" y="1069063"/>
                    </a:cubicBezTo>
                    <a:cubicBezTo>
                      <a:pt x="198108" y="1407831"/>
                      <a:pt x="472632" y="1682456"/>
                      <a:pt x="811275" y="1682456"/>
                    </a:cubicBezTo>
                    <a:cubicBezTo>
                      <a:pt x="1149918" y="1682456"/>
                      <a:pt x="1424442" y="1407831"/>
                      <a:pt x="1424442" y="1069063"/>
                    </a:cubicBezTo>
                    <a:cubicBezTo>
                      <a:pt x="1424442" y="730295"/>
                      <a:pt x="1149918" y="455670"/>
                      <a:pt x="811275" y="455670"/>
                    </a:cubicBezTo>
                    <a:close/>
                    <a:moveTo>
                      <a:pt x="939973" y="0"/>
                    </a:moveTo>
                    <a:lnTo>
                      <a:pt x="1879944" y="0"/>
                    </a:lnTo>
                    <a:lnTo>
                      <a:pt x="1879944" y="940319"/>
                    </a:lnTo>
                    <a:cubicBezTo>
                      <a:pt x="1879944" y="1459643"/>
                      <a:pt x="1459104" y="1880638"/>
                      <a:pt x="939972" y="1880638"/>
                    </a:cubicBezTo>
                    <a:cubicBezTo>
                      <a:pt x="420840" y="1880638"/>
                      <a:pt x="0" y="1459643"/>
                      <a:pt x="0" y="940319"/>
                    </a:cubicBezTo>
                    <a:lnTo>
                      <a:pt x="1" y="940319"/>
                    </a:lnTo>
                    <a:cubicBezTo>
                      <a:pt x="1" y="420995"/>
                      <a:pt x="420841" y="0"/>
                      <a:pt x="939973" y="0"/>
                    </a:cubicBez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115616" y="3493517"/>
                <a:ext cx="6254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2400" b="1" kern="0" dirty="0">
                    <a:solidFill>
                      <a:sysClr val="windowText" lastClr="000000"/>
                    </a:solidFill>
                    <a:latin typeface="Charlemagne Std" pitchFamily="82" charset="0"/>
                    <a:ea typeface="微软雅黑" panose="020B0503020204020204" pitchFamily="34" charset="-122"/>
                  </a:rPr>
                  <a:t>50%</a:t>
                </a:r>
                <a:endParaRPr lang="zh-CN" altLang="en-US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223667" y="1665926"/>
              <a:ext cx="2051197" cy="2049524"/>
              <a:chOff x="2375123" y="1258934"/>
              <a:chExt cx="1567555" cy="1566277"/>
            </a:xfrm>
          </p:grpSpPr>
          <p:sp>
            <p:nvSpPr>
              <p:cNvPr id="77" name="泪滴形 34"/>
              <p:cNvSpPr/>
              <p:nvPr/>
            </p:nvSpPr>
            <p:spPr bwMode="auto">
              <a:xfrm rot="16200000" flipH="1">
                <a:off x="2375762" y="1258295"/>
                <a:ext cx="1566277" cy="1567555"/>
              </a:xfrm>
              <a:custGeom>
                <a:avLst/>
                <a:gdLst>
                  <a:gd name="T0" fmla="*/ 205247 w 1947680"/>
                  <a:gd name="T1" fmla="*/ 1146936 h 1946960"/>
                  <a:gd name="T2" fmla="*/ 800320 w 1947680"/>
                  <a:gd name="T3" fmla="*/ 552082 h 1946960"/>
                  <a:gd name="T4" fmla="*/ 1395393 w 1947680"/>
                  <a:gd name="T5" fmla="*/ 1146936 h 1946960"/>
                  <a:gd name="T6" fmla="*/ 800320 w 1947680"/>
                  <a:gd name="T7" fmla="*/ 1741790 h 1946960"/>
                  <a:gd name="T8" fmla="*/ 205247 w 1947680"/>
                  <a:gd name="T9" fmla="*/ 1146936 h 1946960"/>
                  <a:gd name="T10" fmla="*/ 0 w 1947680"/>
                  <a:gd name="T11" fmla="*/ 973480 h 1946960"/>
                  <a:gd name="T12" fmla="*/ 973840 w 1947680"/>
                  <a:gd name="T13" fmla="*/ 1946960 h 1946960"/>
                  <a:gd name="T14" fmla="*/ 1947680 w 1947680"/>
                  <a:gd name="T15" fmla="*/ 973480 h 1946960"/>
                  <a:gd name="T16" fmla="*/ 1947680 w 1947680"/>
                  <a:gd name="T17" fmla="*/ 0 h 1946960"/>
                  <a:gd name="T18" fmla="*/ 973841 w 1947680"/>
                  <a:gd name="T19" fmla="*/ 0 h 1946960"/>
                  <a:gd name="T20" fmla="*/ 1 w 1947680"/>
                  <a:gd name="T21" fmla="*/ 973480 h 1946960"/>
                  <a:gd name="T22" fmla="*/ 0 w 1947680"/>
                  <a:gd name="T23" fmla="*/ 973480 h 1946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47680" h="1946960">
                    <a:moveTo>
                      <a:pt x="205247" y="1146936"/>
                    </a:moveTo>
                    <a:cubicBezTo>
                      <a:pt x="205247" y="818407"/>
                      <a:pt x="471670" y="552082"/>
                      <a:pt x="800320" y="552082"/>
                    </a:cubicBezTo>
                    <a:cubicBezTo>
                      <a:pt x="1128970" y="552082"/>
                      <a:pt x="1395393" y="818407"/>
                      <a:pt x="1395393" y="1146936"/>
                    </a:cubicBezTo>
                    <a:cubicBezTo>
                      <a:pt x="1395393" y="1475465"/>
                      <a:pt x="1128970" y="1741790"/>
                      <a:pt x="800320" y="1741790"/>
                    </a:cubicBezTo>
                    <a:cubicBezTo>
                      <a:pt x="471670" y="1741790"/>
                      <a:pt x="205247" y="1475465"/>
                      <a:pt x="205247" y="1146936"/>
                    </a:cubicBezTo>
                    <a:close/>
                    <a:moveTo>
                      <a:pt x="0" y="973480"/>
                    </a:moveTo>
                    <a:cubicBezTo>
                      <a:pt x="0" y="1511118"/>
                      <a:pt x="436003" y="1946960"/>
                      <a:pt x="973840" y="1946960"/>
                    </a:cubicBezTo>
                    <a:cubicBezTo>
                      <a:pt x="1511677" y="1946960"/>
                      <a:pt x="1947680" y="1511118"/>
                      <a:pt x="1947680" y="973480"/>
                    </a:cubicBezTo>
                    <a:lnTo>
                      <a:pt x="1947680" y="0"/>
                    </a:lnTo>
                    <a:lnTo>
                      <a:pt x="973841" y="0"/>
                    </a:lnTo>
                    <a:cubicBezTo>
                      <a:pt x="436004" y="0"/>
                      <a:pt x="1" y="435842"/>
                      <a:pt x="1" y="973480"/>
                    </a:cubicBezTo>
                    <a:lnTo>
                      <a:pt x="0" y="973480"/>
                    </a:lnTo>
                    <a:close/>
                  </a:path>
                </a:pathLst>
              </a:custGeom>
              <a:solidFill>
                <a:srgbClr val="F5841C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TextBox 53"/>
              <p:cNvSpPr txBox="1"/>
              <p:nvPr/>
            </p:nvSpPr>
            <p:spPr>
              <a:xfrm>
                <a:off x="2915816" y="1697812"/>
                <a:ext cx="6254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2400" b="1" kern="0" dirty="0">
                    <a:solidFill>
                      <a:sysClr val="windowText" lastClr="000000"/>
                    </a:solidFill>
                    <a:latin typeface="Charlemagne Std" pitchFamily="82" charset="0"/>
                    <a:ea typeface="微软雅黑" panose="020B0503020204020204" pitchFamily="34" charset="-122"/>
                  </a:rPr>
                  <a:t>50%</a:t>
                </a:r>
                <a:endParaRPr lang="zh-CN" altLang="en-US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224902" y="3761922"/>
              <a:ext cx="2260160" cy="2260160"/>
              <a:chOff x="2376067" y="2860726"/>
              <a:chExt cx="1727248" cy="1727248"/>
            </a:xfrm>
          </p:grpSpPr>
          <p:sp>
            <p:nvSpPr>
              <p:cNvPr id="75" name="泪滴形 36"/>
              <p:cNvSpPr/>
              <p:nvPr/>
            </p:nvSpPr>
            <p:spPr bwMode="auto">
              <a:xfrm flipH="1">
                <a:off x="2376067" y="2860726"/>
                <a:ext cx="1727248" cy="1727248"/>
              </a:xfrm>
              <a:custGeom>
                <a:avLst/>
                <a:gdLst>
                  <a:gd name="T0" fmla="*/ 875297 w 2146050"/>
                  <a:gd name="T1" fmla="*/ 621837 h 2146844"/>
                  <a:gd name="T2" fmla="*/ 1524443 w 2146050"/>
                  <a:gd name="T3" fmla="*/ 1271223 h 2146844"/>
                  <a:gd name="T4" fmla="*/ 875297 w 2146050"/>
                  <a:gd name="T5" fmla="*/ 1920609 h 2146844"/>
                  <a:gd name="T6" fmla="*/ 226151 w 2146050"/>
                  <a:gd name="T7" fmla="*/ 1271223 h 2146844"/>
                  <a:gd name="T8" fmla="*/ 875297 w 2146050"/>
                  <a:gd name="T9" fmla="*/ 621837 h 2146844"/>
                  <a:gd name="T10" fmla="*/ 2146050 w 2146050"/>
                  <a:gd name="T11" fmla="*/ 0 h 2146844"/>
                  <a:gd name="T12" fmla="*/ 1073025 w 2146050"/>
                  <a:gd name="T13" fmla="*/ 0 h 2146844"/>
                  <a:gd name="T14" fmla="*/ 0 w 2146050"/>
                  <a:gd name="T15" fmla="*/ 1073422 h 2146844"/>
                  <a:gd name="T16" fmla="*/ 1073025 w 2146050"/>
                  <a:gd name="T17" fmla="*/ 2146844 h 2146844"/>
                  <a:gd name="T18" fmla="*/ 2146050 w 2146050"/>
                  <a:gd name="T19" fmla="*/ 1073422 h 2146844"/>
                  <a:gd name="T20" fmla="*/ 2146050 w 2146050"/>
                  <a:gd name="T21" fmla="*/ 0 h 214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6050" h="2146844">
                    <a:moveTo>
                      <a:pt x="875297" y="621837"/>
                    </a:moveTo>
                    <a:cubicBezTo>
                      <a:pt x="1233810" y="621837"/>
                      <a:pt x="1524443" y="912577"/>
                      <a:pt x="1524443" y="1271223"/>
                    </a:cubicBezTo>
                    <a:cubicBezTo>
                      <a:pt x="1524443" y="1629869"/>
                      <a:pt x="1233810" y="1920609"/>
                      <a:pt x="875297" y="1920609"/>
                    </a:cubicBezTo>
                    <a:cubicBezTo>
                      <a:pt x="516784" y="1920609"/>
                      <a:pt x="226151" y="1629869"/>
                      <a:pt x="226151" y="1271223"/>
                    </a:cubicBezTo>
                    <a:cubicBezTo>
                      <a:pt x="226151" y="912577"/>
                      <a:pt x="516784" y="621837"/>
                      <a:pt x="875297" y="621837"/>
                    </a:cubicBezTo>
                    <a:close/>
                    <a:moveTo>
                      <a:pt x="2146050" y="0"/>
                    </a:moveTo>
                    <a:lnTo>
                      <a:pt x="1073025" y="0"/>
                    </a:lnTo>
                    <a:cubicBezTo>
                      <a:pt x="480410" y="0"/>
                      <a:pt x="0" y="480587"/>
                      <a:pt x="0" y="1073422"/>
                    </a:cubicBezTo>
                    <a:cubicBezTo>
                      <a:pt x="0" y="1666257"/>
                      <a:pt x="480410" y="2146844"/>
                      <a:pt x="1073025" y="2146844"/>
                    </a:cubicBezTo>
                    <a:cubicBezTo>
                      <a:pt x="1665640" y="2146844"/>
                      <a:pt x="2146050" y="1666257"/>
                      <a:pt x="2146050" y="1073422"/>
                    </a:cubicBezTo>
                    <a:lnTo>
                      <a:pt x="2146050" y="0"/>
                    </a:lnTo>
                    <a:close/>
                  </a:path>
                </a:pathLst>
              </a:custGeom>
              <a:solidFill>
                <a:srgbClr val="5FCACB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TextBox 56"/>
              <p:cNvSpPr txBox="1"/>
              <p:nvPr/>
            </p:nvSpPr>
            <p:spPr>
              <a:xfrm>
                <a:off x="2962059" y="3651870"/>
                <a:ext cx="6383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2400" b="1" kern="0" dirty="0">
                    <a:solidFill>
                      <a:sysClr val="windowText" lastClr="000000"/>
                    </a:solidFill>
                    <a:latin typeface="Charlemagne Std" pitchFamily="82" charset="0"/>
                    <a:ea typeface="微软雅黑" panose="020B0503020204020204" pitchFamily="34" charset="-122"/>
                  </a:rPr>
                  <a:t>80%</a:t>
                </a:r>
                <a:endParaRPr lang="zh-CN" altLang="en-US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22596" y="2024355"/>
            <a:ext cx="656425" cy="662657"/>
            <a:chOff x="4929188" y="1303338"/>
            <a:chExt cx="501650" cy="506412"/>
          </a:xfrm>
        </p:grpSpPr>
        <p:sp>
          <p:nvSpPr>
            <p:cNvPr id="53" name="Freeform 6"/>
            <p:cNvSpPr/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16366" y="3009575"/>
            <a:ext cx="662658" cy="662657"/>
            <a:chOff x="1339850" y="2163763"/>
            <a:chExt cx="506413" cy="506412"/>
          </a:xfrm>
        </p:grpSpPr>
        <p:sp>
          <p:nvSpPr>
            <p:cNvPr id="49" name="Freeform 13"/>
            <p:cNvSpPr/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F58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1500188" y="2276475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1447800" y="2276475"/>
              <a:ext cx="288925" cy="277812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22596" y="3994795"/>
            <a:ext cx="656425" cy="662658"/>
            <a:chOff x="5093055" y="2766720"/>
            <a:chExt cx="501650" cy="506413"/>
          </a:xfrm>
        </p:grpSpPr>
        <p:sp>
          <p:nvSpPr>
            <p:cNvPr id="45" name="Freeform 21"/>
            <p:cNvSpPr/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5212118" y="2871495"/>
              <a:ext cx="277813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16366" y="4980015"/>
            <a:ext cx="662658" cy="662657"/>
            <a:chOff x="6137274" y="1900165"/>
            <a:chExt cx="506413" cy="506412"/>
          </a:xfrm>
        </p:grpSpPr>
        <p:sp>
          <p:nvSpPr>
            <p:cNvPr id="43" name="Freeform 29"/>
            <p:cNvSpPr/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6208712" y="1979540"/>
              <a:ext cx="327025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067530" y="2094073"/>
            <a:ext cx="411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067530" y="3079293"/>
            <a:ext cx="411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067530" y="4064513"/>
            <a:ext cx="411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067530" y="5049733"/>
            <a:ext cx="411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右箭头 28"/>
          <p:cNvSpPr/>
          <p:nvPr/>
        </p:nvSpPr>
        <p:spPr>
          <a:xfrm>
            <a:off x="9365123" y="3307495"/>
            <a:ext cx="2073823" cy="702896"/>
          </a:xfrm>
          <a:prstGeom prst="rightArrow">
            <a:avLst>
              <a:gd name="adj1" fmla="val 62125"/>
              <a:gd name="adj2" fmla="val 52205"/>
            </a:avLst>
          </a:prstGeom>
          <a:solidFill>
            <a:srgbClr val="3190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7660848" y="3307495"/>
            <a:ext cx="2073823" cy="702896"/>
          </a:xfrm>
          <a:prstGeom prst="rightArrow">
            <a:avLst>
              <a:gd name="adj1" fmla="val 62125"/>
              <a:gd name="adj2" fmla="val 52205"/>
            </a:avLst>
          </a:prstGeom>
          <a:solidFill>
            <a:srgbClr val="5FCA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914470" y="3307495"/>
            <a:ext cx="2073823" cy="702896"/>
          </a:xfrm>
          <a:prstGeom prst="rightArrow">
            <a:avLst>
              <a:gd name="adj1" fmla="val 62125"/>
              <a:gd name="adj2" fmla="val 52205"/>
            </a:avLst>
          </a:prstGeom>
          <a:solidFill>
            <a:srgbClr val="3190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4210194" y="3307495"/>
            <a:ext cx="2073823" cy="702896"/>
          </a:xfrm>
          <a:prstGeom prst="rightArrow">
            <a:avLst>
              <a:gd name="adj1" fmla="val 62125"/>
              <a:gd name="adj2" fmla="val 52205"/>
            </a:avLst>
          </a:prstGeom>
          <a:solidFill>
            <a:srgbClr val="5FCA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2488761" y="3307495"/>
            <a:ext cx="2073823" cy="702896"/>
          </a:xfrm>
          <a:prstGeom prst="rightArrow">
            <a:avLst>
              <a:gd name="adj1" fmla="val 62125"/>
              <a:gd name="adj2" fmla="val 52205"/>
            </a:avLst>
          </a:prstGeom>
          <a:solidFill>
            <a:srgbClr val="3190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784485" y="3307495"/>
            <a:ext cx="2073823" cy="702896"/>
          </a:xfrm>
          <a:prstGeom prst="rightArrow">
            <a:avLst>
              <a:gd name="adj1" fmla="val 62125"/>
              <a:gd name="adj2" fmla="val 52205"/>
            </a:avLst>
          </a:prstGeom>
          <a:solidFill>
            <a:srgbClr val="5FCA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20652" y="3494783"/>
            <a:ext cx="118392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1821397" y="2816736"/>
            <a:ext cx="0" cy="624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0635" y="1722626"/>
            <a:ext cx="264467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90750" y="4677157"/>
            <a:ext cx="264467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525672" y="3871208"/>
            <a:ext cx="0" cy="624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4928" y="3494783"/>
            <a:ext cx="118392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46361" y="3494783"/>
            <a:ext cx="118392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478" y="3494783"/>
            <a:ext cx="12812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45188" y="3494783"/>
            <a:ext cx="13064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63191" y="3494783"/>
            <a:ext cx="127399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5247106" y="2816736"/>
            <a:ext cx="0" cy="624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76344" y="1722626"/>
            <a:ext cx="264467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16458" y="4677157"/>
            <a:ext cx="264467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6951381" y="3871208"/>
            <a:ext cx="0" cy="624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8697759" y="2816736"/>
            <a:ext cx="0" cy="624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26997" y="1722626"/>
            <a:ext cx="264467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23568" y="4677157"/>
            <a:ext cx="264467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10402034" y="3871208"/>
            <a:ext cx="0" cy="624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3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8110" y="1555618"/>
            <a:ext cx="4317669" cy="144016"/>
            <a:chOff x="1507396" y="1628800"/>
            <a:chExt cx="4320480" cy="14401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6350780" y="1555618"/>
            <a:ext cx="4317669" cy="144016"/>
            <a:chOff x="1507396" y="1628800"/>
            <a:chExt cx="4320480" cy="14401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606182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4053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4313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4572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831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15091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5350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55610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75869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1273" y="1257134"/>
            <a:ext cx="544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924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48538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8279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08020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7760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67501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47242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26982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06723" y="1257134"/>
            <a:ext cx="42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41612" y="1257134"/>
            <a:ext cx="544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五边形 45"/>
          <p:cNvSpPr/>
          <p:nvPr/>
        </p:nvSpPr>
        <p:spPr>
          <a:xfrm flipH="1">
            <a:off x="2619572" y="2015269"/>
            <a:ext cx="3176205" cy="324000"/>
          </a:xfrm>
          <a:prstGeom prst="homePlate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五边形 46"/>
          <p:cNvSpPr/>
          <p:nvPr/>
        </p:nvSpPr>
        <p:spPr>
          <a:xfrm flipH="1">
            <a:off x="3842416" y="2519325"/>
            <a:ext cx="1953361" cy="324000"/>
          </a:xfrm>
          <a:prstGeom prst="homePlate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五边形 47"/>
          <p:cNvSpPr/>
          <p:nvPr/>
        </p:nvSpPr>
        <p:spPr>
          <a:xfrm flipH="1">
            <a:off x="3099315" y="3023381"/>
            <a:ext cx="2696464" cy="324000"/>
          </a:xfrm>
          <a:prstGeom prst="homePlate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五边形 48"/>
          <p:cNvSpPr/>
          <p:nvPr/>
        </p:nvSpPr>
        <p:spPr>
          <a:xfrm flipH="1">
            <a:off x="1509144" y="3527437"/>
            <a:ext cx="4286636" cy="324000"/>
          </a:xfrm>
          <a:prstGeom prst="homePlate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五边形 49"/>
          <p:cNvSpPr/>
          <p:nvPr/>
        </p:nvSpPr>
        <p:spPr>
          <a:xfrm flipH="1">
            <a:off x="2255610" y="4031493"/>
            <a:ext cx="3540170" cy="324000"/>
          </a:xfrm>
          <a:prstGeom prst="homePlate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五边形 50"/>
          <p:cNvSpPr/>
          <p:nvPr/>
        </p:nvSpPr>
        <p:spPr>
          <a:xfrm flipH="1">
            <a:off x="3397073" y="4535549"/>
            <a:ext cx="2398706" cy="324000"/>
          </a:xfrm>
          <a:prstGeom prst="homePlate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五边形 51"/>
          <p:cNvSpPr/>
          <p:nvPr/>
        </p:nvSpPr>
        <p:spPr>
          <a:xfrm flipH="1">
            <a:off x="4356552" y="5040076"/>
            <a:ext cx="1439225" cy="324000"/>
          </a:xfrm>
          <a:prstGeom prst="homePlate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34185" y="2012091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33146" y="2516772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17959" y="3020439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4994" y="3516148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36199" y="4028315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85619" y="4532996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37043" y="5036661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60" name="五边形 59"/>
          <p:cNvSpPr/>
          <p:nvPr/>
        </p:nvSpPr>
        <p:spPr>
          <a:xfrm>
            <a:off x="6350780" y="2015269"/>
            <a:ext cx="1621204" cy="324000"/>
          </a:xfrm>
          <a:prstGeom prst="homePlate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五边形 60"/>
          <p:cNvSpPr/>
          <p:nvPr/>
        </p:nvSpPr>
        <p:spPr>
          <a:xfrm>
            <a:off x="6350781" y="2519325"/>
            <a:ext cx="3060426" cy="324000"/>
          </a:xfrm>
          <a:prstGeom prst="homePlate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五边形 61"/>
          <p:cNvSpPr/>
          <p:nvPr/>
        </p:nvSpPr>
        <p:spPr>
          <a:xfrm>
            <a:off x="6350780" y="3023381"/>
            <a:ext cx="1918963" cy="324000"/>
          </a:xfrm>
          <a:prstGeom prst="homePlate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五边形 62"/>
          <p:cNvSpPr/>
          <p:nvPr/>
        </p:nvSpPr>
        <p:spPr>
          <a:xfrm>
            <a:off x="6350779" y="3527437"/>
            <a:ext cx="4090832" cy="324000"/>
          </a:xfrm>
          <a:prstGeom prst="homePlate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五边形 63"/>
          <p:cNvSpPr/>
          <p:nvPr/>
        </p:nvSpPr>
        <p:spPr>
          <a:xfrm>
            <a:off x="6350780" y="4031493"/>
            <a:ext cx="3358185" cy="324000"/>
          </a:xfrm>
          <a:prstGeom prst="homePlate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五边形 64"/>
          <p:cNvSpPr/>
          <p:nvPr/>
        </p:nvSpPr>
        <p:spPr>
          <a:xfrm>
            <a:off x="6350780" y="4535549"/>
            <a:ext cx="3655943" cy="324000"/>
          </a:xfrm>
          <a:prstGeom prst="homePlate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五边形 65"/>
          <p:cNvSpPr/>
          <p:nvPr/>
        </p:nvSpPr>
        <p:spPr>
          <a:xfrm>
            <a:off x="6350780" y="5040076"/>
            <a:ext cx="2878444" cy="324000"/>
          </a:xfrm>
          <a:prstGeom prst="homePlate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33766" y="2012091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487758" y="252806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13816" y="3020439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419049" y="3516148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759856" y="4028315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024854" y="4532996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324999" y="5036661"/>
            <a:ext cx="100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496" y="1977214"/>
            <a:ext cx="36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90495" y="2481270"/>
            <a:ext cx="344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90496" y="2985326"/>
            <a:ext cx="35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90495" y="3489382"/>
            <a:ext cx="379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90496" y="3993438"/>
            <a:ext cx="325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90496" y="4497494"/>
            <a:ext cx="32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90496" y="5001550"/>
            <a:ext cx="375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838622" y="5505606"/>
            <a:ext cx="10513168" cy="72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        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4" name="燕尾形 83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5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00"/>
                            </p:stCondLst>
                            <p:childTnLst>
                              <p:par>
                                <p:cTn id="2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/>
        </p:nvSpPr>
        <p:spPr bwMode="auto">
          <a:xfrm>
            <a:off x="2906289" y="2133650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zh-CN" altLang="en-US" sz="3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3785261" y="2204251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/>
          <p:cNvSpPr txBox="1"/>
          <p:nvPr/>
        </p:nvSpPr>
        <p:spPr bwMode="auto">
          <a:xfrm>
            <a:off x="3876527" y="2133650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5993219" y="2482544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74" name="标题层"/>
          <p:cNvSpPr txBox="1"/>
          <p:nvPr/>
        </p:nvSpPr>
        <p:spPr bwMode="auto">
          <a:xfrm>
            <a:off x="8765499" y="2256789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P10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标题层"/>
          <p:cNvSpPr txBox="1"/>
          <p:nvPr/>
        </p:nvSpPr>
        <p:spPr bwMode="auto">
          <a:xfrm>
            <a:off x="2906289" y="316688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zh-CN" altLang="en-US" sz="3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3785261" y="323748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/>
          <p:cNvSpPr txBox="1"/>
          <p:nvPr/>
        </p:nvSpPr>
        <p:spPr bwMode="auto">
          <a:xfrm>
            <a:off x="3876527" y="3166883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5993219" y="3515777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4" name="标题层"/>
          <p:cNvSpPr txBox="1"/>
          <p:nvPr/>
        </p:nvSpPr>
        <p:spPr bwMode="auto">
          <a:xfrm>
            <a:off x="8765499" y="3290022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P20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标题层"/>
          <p:cNvSpPr txBox="1"/>
          <p:nvPr/>
        </p:nvSpPr>
        <p:spPr bwMode="auto">
          <a:xfrm>
            <a:off x="2906289" y="4200116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0" cap="none" spc="0" normalizeH="0" baseline="0" noProof="0" dirty="0">
                <a:ln>
                  <a:noFill/>
                </a:ln>
                <a:solidFill>
                  <a:srgbClr val="319095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kumimoji="0" lang="zh-CN" altLang="en-US" sz="3700" b="0" i="0" u="none" strike="noStrike" kern="0" cap="none" spc="0" normalizeH="0" baseline="0" noProof="0" dirty="0">
              <a:ln>
                <a:noFill/>
              </a:ln>
              <a:solidFill>
                <a:srgbClr val="319095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3785261" y="4270717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/>
          <p:cNvSpPr txBox="1"/>
          <p:nvPr/>
        </p:nvSpPr>
        <p:spPr bwMode="auto">
          <a:xfrm>
            <a:off x="3876527" y="4200116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31909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cxnSp>
        <p:nvCxnSpPr>
          <p:cNvPr id="98" name="直接连接符 97"/>
          <p:cNvCxnSpPr/>
          <p:nvPr/>
        </p:nvCxnSpPr>
        <p:spPr>
          <a:xfrm>
            <a:off x="5993219" y="4549010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9" name="标题层"/>
          <p:cNvSpPr txBox="1"/>
          <p:nvPr/>
        </p:nvSpPr>
        <p:spPr bwMode="auto">
          <a:xfrm>
            <a:off x="8765499" y="4323255"/>
            <a:ext cx="875655" cy="400085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319095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P30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319095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0" name="标题层"/>
          <p:cNvSpPr txBox="1"/>
          <p:nvPr/>
        </p:nvSpPr>
        <p:spPr bwMode="auto">
          <a:xfrm>
            <a:off x="2906289" y="523334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kumimoji="0" lang="zh-CN" altLang="en-US" sz="3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3785261" y="530394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/>
          <p:cNvSpPr txBox="1"/>
          <p:nvPr/>
        </p:nvSpPr>
        <p:spPr bwMode="auto">
          <a:xfrm>
            <a:off x="3876527" y="5233348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5993219" y="5582242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104" name="标题层"/>
          <p:cNvSpPr txBox="1"/>
          <p:nvPr/>
        </p:nvSpPr>
        <p:spPr bwMode="auto">
          <a:xfrm>
            <a:off x="8765499" y="5356487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P40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31909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6615474"/>
            <a:ext cx="12190412" cy="244114"/>
            <a:chOff x="-42912" y="6615474"/>
            <a:chExt cx="12190412" cy="244114"/>
          </a:xfrm>
        </p:grpSpPr>
        <p:sp>
          <p:nvSpPr>
            <p:cNvPr id="25" name="六边形 24"/>
            <p:cNvSpPr/>
            <p:nvPr/>
          </p:nvSpPr>
          <p:spPr>
            <a:xfrm>
              <a:off x="-42912" y="6615474"/>
              <a:ext cx="3041773" cy="244114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2998862" y="6615474"/>
              <a:ext cx="3063750" cy="244114"/>
            </a:xfrm>
            <a:prstGeom prst="hexagon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052294" y="6615474"/>
              <a:ext cx="3047603" cy="244114"/>
            </a:xfrm>
            <a:prstGeom prst="hexag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099897" y="6615474"/>
              <a:ext cx="3047603" cy="244114"/>
            </a:xfrm>
            <a:prstGeom prst="hexagon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4" grpId="0"/>
      <p:bldP spid="90" grpId="0"/>
      <p:bldP spid="92" grpId="0"/>
      <p:bldP spid="94" grpId="0"/>
      <p:bldP spid="95" grpId="0"/>
      <p:bldP spid="97" grpId="0"/>
      <p:bldP spid="99" grpId="0"/>
      <p:bldP spid="100" grpId="0"/>
      <p:bldP spid="102" grpId="0"/>
      <p:bldP spid="104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6654" y="1759625"/>
            <a:ext cx="2012381" cy="2012383"/>
            <a:chOff x="1353987" y="1723663"/>
            <a:chExt cx="2559577" cy="2559579"/>
          </a:xfrm>
        </p:grpSpPr>
        <p:sp>
          <p:nvSpPr>
            <p:cNvPr id="3" name="空心弧 2"/>
            <p:cNvSpPr>
              <a:spLocks noChangeAspect="1"/>
            </p:cNvSpPr>
            <p:nvPr/>
          </p:nvSpPr>
          <p:spPr>
            <a:xfrm rot="2134792">
              <a:off x="1445190" y="1859200"/>
              <a:ext cx="2288503" cy="2288503"/>
            </a:xfrm>
            <a:prstGeom prst="blockArc">
              <a:avLst>
                <a:gd name="adj1" fmla="val 14033861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空心弧 3"/>
            <p:cNvSpPr>
              <a:spLocks noChangeAspect="1"/>
            </p:cNvSpPr>
            <p:nvPr/>
          </p:nvSpPr>
          <p:spPr>
            <a:xfrm rot="14609616">
              <a:off x="1353986" y="1723664"/>
              <a:ext cx="2559579" cy="2559577"/>
            </a:xfrm>
            <a:prstGeom prst="blockArc">
              <a:avLst>
                <a:gd name="adj1" fmla="val 10669547"/>
                <a:gd name="adj2" fmla="val 1623635"/>
                <a:gd name="adj3" fmla="val 14268"/>
              </a:avLst>
            </a:prstGeom>
            <a:solidFill>
              <a:srgbClr val="5FCA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TextBox 52"/>
            <p:cNvSpPr txBox="1"/>
            <p:nvPr/>
          </p:nvSpPr>
          <p:spPr>
            <a:xfrm>
              <a:off x="1880205" y="2573144"/>
              <a:ext cx="1507143" cy="97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kern="0" dirty="0">
                  <a:solidFill>
                    <a:srgbClr val="5FCACB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60%</a:t>
              </a:r>
              <a:endParaRPr lang="zh-CN" altLang="en-US" sz="4400" kern="0" dirty="0">
                <a:solidFill>
                  <a:srgbClr val="5FCACB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6332" y="1759625"/>
            <a:ext cx="2012381" cy="2012383"/>
            <a:chOff x="4604053" y="1723663"/>
            <a:chExt cx="2559577" cy="2559579"/>
          </a:xfrm>
        </p:grpSpPr>
        <p:sp>
          <p:nvSpPr>
            <p:cNvPr id="7" name="空心弧 6"/>
            <p:cNvSpPr>
              <a:spLocks noChangeAspect="1"/>
            </p:cNvSpPr>
            <p:nvPr/>
          </p:nvSpPr>
          <p:spPr>
            <a:xfrm rot="9198756">
              <a:off x="4748299" y="1859198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空心弧 7"/>
            <p:cNvSpPr>
              <a:spLocks noChangeAspect="1"/>
            </p:cNvSpPr>
            <p:nvPr/>
          </p:nvSpPr>
          <p:spPr>
            <a:xfrm rot="14609616">
              <a:off x="4604052" y="1723664"/>
              <a:ext cx="2559579" cy="2559577"/>
            </a:xfrm>
            <a:prstGeom prst="blockArc">
              <a:avLst>
                <a:gd name="adj1" fmla="val 17674159"/>
                <a:gd name="adj2" fmla="val 1623635"/>
                <a:gd name="adj3" fmla="val 142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TextBox 240"/>
            <p:cNvSpPr txBox="1"/>
            <p:nvPr/>
          </p:nvSpPr>
          <p:spPr>
            <a:xfrm>
              <a:off x="5144540" y="2573144"/>
              <a:ext cx="1478600" cy="97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kern="0" dirty="0">
                  <a:solidFill>
                    <a:schemeClr val="accent5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25%</a:t>
              </a:r>
              <a:endParaRPr lang="zh-CN" altLang="en-US" sz="4400" kern="0" dirty="0">
                <a:solidFill>
                  <a:schemeClr val="accent5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84900" y="1759625"/>
            <a:ext cx="2012381" cy="2012383"/>
            <a:chOff x="7946402" y="1730470"/>
            <a:chExt cx="2559577" cy="2559579"/>
          </a:xfrm>
        </p:grpSpPr>
        <p:sp>
          <p:nvSpPr>
            <p:cNvPr id="11" name="空心弧 10"/>
            <p:cNvSpPr>
              <a:spLocks noChangeAspect="1"/>
            </p:cNvSpPr>
            <p:nvPr/>
          </p:nvSpPr>
          <p:spPr>
            <a:xfrm rot="9198756">
              <a:off x="8090648" y="1866005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空心弧 11"/>
            <p:cNvSpPr>
              <a:spLocks noChangeAspect="1"/>
            </p:cNvSpPr>
            <p:nvPr/>
          </p:nvSpPr>
          <p:spPr>
            <a:xfrm rot="14609616">
              <a:off x="7946401" y="1730471"/>
              <a:ext cx="2559579" cy="2559577"/>
            </a:xfrm>
            <a:prstGeom prst="blockArc">
              <a:avLst>
                <a:gd name="adj1" fmla="val 6812137"/>
                <a:gd name="adj2" fmla="val 1623635"/>
                <a:gd name="adj3" fmla="val 14268"/>
              </a:avLst>
            </a:prstGeom>
            <a:solidFill>
              <a:srgbClr val="3190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TextBox 240"/>
            <p:cNvSpPr txBox="1"/>
            <p:nvPr/>
          </p:nvSpPr>
          <p:spPr>
            <a:xfrm>
              <a:off x="8526648" y="2579951"/>
              <a:ext cx="1399082" cy="97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kern="0" dirty="0">
                  <a:solidFill>
                    <a:srgbClr val="319095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75%</a:t>
              </a:r>
              <a:endParaRPr lang="zh-CN" altLang="en-US" sz="4400" kern="0" dirty="0">
                <a:solidFill>
                  <a:srgbClr val="319095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4" name="TextBox 174"/>
          <p:cNvSpPr txBox="1"/>
          <p:nvPr/>
        </p:nvSpPr>
        <p:spPr>
          <a:xfrm>
            <a:off x="843109" y="4482619"/>
            <a:ext cx="216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点击输入简要文字内容，文字内容需要概括精炼，不用多余的文字修饰，言简意赅的说明分项内容。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75"/>
          <p:cNvSpPr txBox="1"/>
          <p:nvPr/>
        </p:nvSpPr>
        <p:spPr>
          <a:xfrm>
            <a:off x="838622" y="4156340"/>
            <a:ext cx="23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5FCA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6" name="TextBox 174"/>
          <p:cNvSpPr txBox="1"/>
          <p:nvPr/>
        </p:nvSpPr>
        <p:spPr>
          <a:xfrm>
            <a:off x="3730178" y="4482619"/>
            <a:ext cx="2077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点击输入简要文字内容，文字内容需要概括精炼，不用多余的文字修饰，言简意赅的说明分项内容。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75"/>
          <p:cNvSpPr txBox="1"/>
          <p:nvPr/>
        </p:nvSpPr>
        <p:spPr>
          <a:xfrm>
            <a:off x="3725691" y="4156340"/>
            <a:ext cx="22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8" name="TextBox 174"/>
          <p:cNvSpPr txBox="1"/>
          <p:nvPr/>
        </p:nvSpPr>
        <p:spPr>
          <a:xfrm>
            <a:off x="6597189" y="4482619"/>
            <a:ext cx="210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点击输入简要文字内容，文字内容需要概括精炼，不用多余的文字修饰，言简意赅的说明分项内容。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75"/>
          <p:cNvSpPr txBox="1"/>
          <p:nvPr/>
        </p:nvSpPr>
        <p:spPr>
          <a:xfrm>
            <a:off x="6592703" y="4156340"/>
            <a:ext cx="22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319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195393" y="1759625"/>
            <a:ext cx="2012381" cy="2012383"/>
            <a:chOff x="7946402" y="1730470"/>
            <a:chExt cx="2559577" cy="2559579"/>
          </a:xfrm>
        </p:grpSpPr>
        <p:sp>
          <p:nvSpPr>
            <p:cNvPr id="22" name="空心弧 21"/>
            <p:cNvSpPr>
              <a:spLocks noChangeAspect="1"/>
            </p:cNvSpPr>
            <p:nvPr/>
          </p:nvSpPr>
          <p:spPr>
            <a:xfrm rot="9198756">
              <a:off x="8090648" y="1866005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 rot="14609616">
              <a:off x="7946401" y="1730471"/>
              <a:ext cx="2559579" cy="2559577"/>
            </a:xfrm>
            <a:prstGeom prst="blockArc">
              <a:avLst>
                <a:gd name="adj1" fmla="val 3534681"/>
                <a:gd name="adj2" fmla="val 1623635"/>
                <a:gd name="adj3" fmla="val 14268"/>
              </a:avLst>
            </a:prstGeom>
            <a:solidFill>
              <a:srgbClr val="F584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TextBox 240"/>
            <p:cNvSpPr txBox="1"/>
            <p:nvPr/>
          </p:nvSpPr>
          <p:spPr>
            <a:xfrm>
              <a:off x="8472619" y="2579951"/>
              <a:ext cx="1507143" cy="97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kern="0" dirty="0">
                  <a:solidFill>
                    <a:srgbClr val="F5841C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90%</a:t>
              </a:r>
              <a:endParaRPr lang="zh-CN" altLang="en-US" sz="4400" kern="0" dirty="0">
                <a:solidFill>
                  <a:srgbClr val="F5841C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5" name="TextBox 174"/>
          <p:cNvSpPr txBox="1"/>
          <p:nvPr/>
        </p:nvSpPr>
        <p:spPr>
          <a:xfrm>
            <a:off x="9185839" y="4482619"/>
            <a:ext cx="210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点击输入简要文字内容，文字内容需要概括精炼，不用多余的文字修饰，言简意赅的说明分项内容。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75"/>
          <p:cNvSpPr txBox="1"/>
          <p:nvPr/>
        </p:nvSpPr>
        <p:spPr>
          <a:xfrm>
            <a:off x="9181353" y="4156340"/>
            <a:ext cx="22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3864629" y="1550848"/>
            <a:ext cx="4489280" cy="4070708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49"/>
          <p:cNvGrpSpPr/>
          <p:nvPr/>
        </p:nvGrpSpPr>
        <p:grpSpPr bwMode="auto">
          <a:xfrm>
            <a:off x="5438066" y="3127733"/>
            <a:ext cx="1267269" cy="849632"/>
            <a:chOff x="0" y="0"/>
            <a:chExt cx="935038" cy="568325"/>
          </a:xfrm>
        </p:grpSpPr>
        <p:sp>
          <p:nvSpPr>
            <p:cNvPr id="59" name="Freeform 8"/>
            <p:cNvSpPr>
              <a:spLocks noChangeArrowheads="1"/>
            </p:cNvSpPr>
            <p:nvPr/>
          </p:nvSpPr>
          <p:spPr bwMode="auto">
            <a:xfrm>
              <a:off x="87313" y="485775"/>
              <a:ext cx="112713" cy="82550"/>
            </a:xfrm>
            <a:custGeom>
              <a:avLst/>
              <a:gdLst>
                <a:gd name="T0" fmla="*/ 112713 w 30"/>
                <a:gd name="T1" fmla="*/ 71293 h 22"/>
                <a:gd name="T2" fmla="*/ 112713 w 30"/>
                <a:gd name="T3" fmla="*/ 0 h 22"/>
                <a:gd name="T4" fmla="*/ 3757 w 30"/>
                <a:gd name="T5" fmla="*/ 82550 h 22"/>
                <a:gd name="T6" fmla="*/ 101442 w 30"/>
                <a:gd name="T7" fmla="*/ 82550 h 22"/>
                <a:gd name="T8" fmla="*/ 112713 w 30"/>
                <a:gd name="T9" fmla="*/ 7129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30" y="19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0" y="22"/>
                    <a:pt x="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2"/>
                    <a:pt x="30" y="21"/>
                    <a:pt x="30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9"/>
            <p:cNvSpPr>
              <a:spLocks noChangeArrowheads="1"/>
            </p:cNvSpPr>
            <p:nvPr/>
          </p:nvSpPr>
          <p:spPr bwMode="auto">
            <a:xfrm>
              <a:off x="235744" y="368300"/>
              <a:ext cx="120650" cy="200025"/>
            </a:xfrm>
            <a:custGeom>
              <a:avLst/>
              <a:gdLst>
                <a:gd name="T0" fmla="*/ 109339 w 32"/>
                <a:gd name="T1" fmla="*/ 200025 h 53"/>
                <a:gd name="T2" fmla="*/ 120650 w 32"/>
                <a:gd name="T3" fmla="*/ 188703 h 53"/>
                <a:gd name="T4" fmla="*/ 120650 w 32"/>
                <a:gd name="T5" fmla="*/ 0 h 53"/>
                <a:gd name="T6" fmla="*/ 0 w 32"/>
                <a:gd name="T7" fmla="*/ 86803 h 53"/>
                <a:gd name="T8" fmla="*/ 0 w 32"/>
                <a:gd name="T9" fmla="*/ 90577 h 53"/>
                <a:gd name="T10" fmla="*/ 0 w 32"/>
                <a:gd name="T11" fmla="*/ 188703 h 53"/>
                <a:gd name="T12" fmla="*/ 7541 w 32"/>
                <a:gd name="T13" fmla="*/ 200025 h 53"/>
                <a:gd name="T14" fmla="*/ 109339 w 32"/>
                <a:gd name="T15" fmla="*/ 200025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53"/>
                <a:gd name="T26" fmla="*/ 32 w 32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53">
                  <a:moveTo>
                    <a:pt x="29" y="53"/>
                  </a:moveTo>
                  <a:cubicBezTo>
                    <a:pt x="30" y="53"/>
                    <a:pt x="32" y="52"/>
                    <a:pt x="32" y="5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3"/>
                    <a:pt x="2" y="53"/>
                  </a:cubicBezTo>
                  <a:lnTo>
                    <a:pt x="29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0"/>
            <p:cNvSpPr>
              <a:spLocks noChangeArrowheads="1"/>
            </p:cNvSpPr>
            <p:nvPr/>
          </p:nvSpPr>
          <p:spPr bwMode="auto">
            <a:xfrm>
              <a:off x="392112" y="274637"/>
              <a:ext cx="120650" cy="293688"/>
            </a:xfrm>
            <a:custGeom>
              <a:avLst/>
              <a:gdLst>
                <a:gd name="T0" fmla="*/ 109339 w 32"/>
                <a:gd name="T1" fmla="*/ 293688 h 78"/>
                <a:gd name="T2" fmla="*/ 120650 w 32"/>
                <a:gd name="T3" fmla="*/ 282392 h 78"/>
                <a:gd name="T4" fmla="*/ 120650 w 32"/>
                <a:gd name="T5" fmla="*/ 33887 h 78"/>
                <a:gd name="T6" fmla="*/ 86717 w 32"/>
                <a:gd name="T7" fmla="*/ 0 h 78"/>
                <a:gd name="T8" fmla="*/ 37703 w 32"/>
                <a:gd name="T9" fmla="*/ 37652 h 78"/>
                <a:gd name="T10" fmla="*/ 0 w 32"/>
                <a:gd name="T11" fmla="*/ 64009 h 78"/>
                <a:gd name="T12" fmla="*/ 0 w 32"/>
                <a:gd name="T13" fmla="*/ 282392 h 78"/>
                <a:gd name="T14" fmla="*/ 11311 w 32"/>
                <a:gd name="T15" fmla="*/ 293688 h 78"/>
                <a:gd name="T16" fmla="*/ 109339 w 32"/>
                <a:gd name="T17" fmla="*/ 293688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78"/>
                <a:gd name="T29" fmla="*/ 32 w 3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78">
                  <a:moveTo>
                    <a:pt x="29" y="78"/>
                  </a:moveTo>
                  <a:cubicBezTo>
                    <a:pt x="31" y="78"/>
                    <a:pt x="32" y="77"/>
                    <a:pt x="32" y="75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1" y="78"/>
                    <a:pt x="3" y="78"/>
                  </a:cubicBezTo>
                  <a:lnTo>
                    <a:pt x="29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1"/>
            <p:cNvSpPr>
              <a:spLocks noChangeArrowheads="1"/>
            </p:cNvSpPr>
            <p:nvPr/>
          </p:nvSpPr>
          <p:spPr bwMode="auto">
            <a:xfrm>
              <a:off x="548481" y="315912"/>
              <a:ext cx="120650" cy="252413"/>
            </a:xfrm>
            <a:custGeom>
              <a:avLst/>
              <a:gdLst>
                <a:gd name="T0" fmla="*/ 113109 w 32"/>
                <a:gd name="T1" fmla="*/ 252413 h 67"/>
                <a:gd name="T2" fmla="*/ 120650 w 32"/>
                <a:gd name="T3" fmla="*/ 241111 h 67"/>
                <a:gd name="T4" fmla="*/ 120650 w 32"/>
                <a:gd name="T5" fmla="*/ 0 h 67"/>
                <a:gd name="T6" fmla="*/ 75406 w 32"/>
                <a:gd name="T7" fmla="*/ 37674 h 67"/>
                <a:gd name="T8" fmla="*/ 60325 w 32"/>
                <a:gd name="T9" fmla="*/ 48976 h 67"/>
                <a:gd name="T10" fmla="*/ 18852 w 32"/>
                <a:gd name="T11" fmla="*/ 45208 h 67"/>
                <a:gd name="T12" fmla="*/ 15081 w 32"/>
                <a:gd name="T13" fmla="*/ 41441 h 67"/>
                <a:gd name="T14" fmla="*/ 0 w 32"/>
                <a:gd name="T15" fmla="*/ 26372 h 67"/>
                <a:gd name="T16" fmla="*/ 0 w 32"/>
                <a:gd name="T17" fmla="*/ 241111 h 67"/>
                <a:gd name="T18" fmla="*/ 11311 w 32"/>
                <a:gd name="T19" fmla="*/ 252413 h 67"/>
                <a:gd name="T20" fmla="*/ 113109 w 32"/>
                <a:gd name="T21" fmla="*/ 252413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67"/>
                <a:gd name="T35" fmla="*/ 32 w 32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67">
                  <a:moveTo>
                    <a:pt x="30" y="67"/>
                  </a:moveTo>
                  <a:cubicBezTo>
                    <a:pt x="31" y="67"/>
                    <a:pt x="32" y="66"/>
                    <a:pt x="32" y="6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3" y="16"/>
                    <a:pt x="8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7"/>
                    <a:pt x="3" y="67"/>
                  </a:cubicBezTo>
                  <a:lnTo>
                    <a:pt x="30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2"/>
            <p:cNvSpPr>
              <a:spLocks noChangeArrowheads="1"/>
            </p:cNvSpPr>
            <p:nvPr/>
          </p:nvSpPr>
          <p:spPr bwMode="auto">
            <a:xfrm>
              <a:off x="704850" y="195262"/>
              <a:ext cx="120650" cy="373063"/>
            </a:xfrm>
            <a:custGeom>
              <a:avLst/>
              <a:gdLst>
                <a:gd name="T0" fmla="*/ 109339 w 32"/>
                <a:gd name="T1" fmla="*/ 373063 h 99"/>
                <a:gd name="T2" fmla="*/ 120650 w 32"/>
                <a:gd name="T3" fmla="*/ 361758 h 99"/>
                <a:gd name="T4" fmla="*/ 120650 w 32"/>
                <a:gd name="T5" fmla="*/ 0 h 99"/>
                <a:gd name="T6" fmla="*/ 49014 w 32"/>
                <a:gd name="T7" fmla="*/ 56525 h 99"/>
                <a:gd name="T8" fmla="*/ 0 w 32"/>
                <a:gd name="T9" fmla="*/ 94208 h 99"/>
                <a:gd name="T10" fmla="*/ 0 w 32"/>
                <a:gd name="T11" fmla="*/ 361758 h 99"/>
                <a:gd name="T12" fmla="*/ 11311 w 32"/>
                <a:gd name="T13" fmla="*/ 373063 h 99"/>
                <a:gd name="T14" fmla="*/ 109339 w 32"/>
                <a:gd name="T15" fmla="*/ 373063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99"/>
                <a:gd name="T26" fmla="*/ 32 w 32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99">
                  <a:moveTo>
                    <a:pt x="29" y="99"/>
                  </a:moveTo>
                  <a:cubicBezTo>
                    <a:pt x="31" y="99"/>
                    <a:pt x="32" y="98"/>
                    <a:pt x="32" y="9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1" y="99"/>
                    <a:pt x="3" y="99"/>
                  </a:cubicBezTo>
                  <a:lnTo>
                    <a:pt x="29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935038" cy="541338"/>
            </a:xfrm>
            <a:custGeom>
              <a:avLst/>
              <a:gdLst>
                <a:gd name="T0" fmla="*/ 935038 w 248"/>
                <a:gd name="T1" fmla="*/ 30074 h 144"/>
                <a:gd name="T2" fmla="*/ 923727 w 248"/>
                <a:gd name="T3" fmla="*/ 7519 h 144"/>
                <a:gd name="T4" fmla="*/ 901105 w 248"/>
                <a:gd name="T5" fmla="*/ 0 h 144"/>
                <a:gd name="T6" fmla="*/ 867172 w 248"/>
                <a:gd name="T7" fmla="*/ 0 h 144"/>
                <a:gd name="T8" fmla="*/ 754063 w 248"/>
                <a:gd name="T9" fmla="*/ 0 h 144"/>
                <a:gd name="T10" fmla="*/ 742752 w 248"/>
                <a:gd name="T11" fmla="*/ 3759 h 144"/>
                <a:gd name="T12" fmla="*/ 738982 w 248"/>
                <a:gd name="T13" fmla="*/ 3759 h 144"/>
                <a:gd name="T14" fmla="*/ 720130 w 248"/>
                <a:gd name="T15" fmla="*/ 30074 h 144"/>
                <a:gd name="T16" fmla="*/ 742752 w 248"/>
                <a:gd name="T17" fmla="*/ 60149 h 144"/>
                <a:gd name="T18" fmla="*/ 754063 w 248"/>
                <a:gd name="T19" fmla="*/ 63908 h 144"/>
                <a:gd name="T20" fmla="*/ 791766 w 248"/>
                <a:gd name="T21" fmla="*/ 63908 h 144"/>
                <a:gd name="T22" fmla="*/ 810618 w 248"/>
                <a:gd name="T23" fmla="*/ 63908 h 144"/>
                <a:gd name="T24" fmla="*/ 776685 w 248"/>
                <a:gd name="T25" fmla="*/ 90223 h 144"/>
                <a:gd name="T26" fmla="*/ 712589 w 248"/>
                <a:gd name="T27" fmla="*/ 146612 h 144"/>
                <a:gd name="T28" fmla="*/ 674886 w 248"/>
                <a:gd name="T29" fmla="*/ 176687 h 144"/>
                <a:gd name="T30" fmla="*/ 625872 w 248"/>
                <a:gd name="T31" fmla="*/ 214280 h 144"/>
                <a:gd name="T32" fmla="*/ 595710 w 248"/>
                <a:gd name="T33" fmla="*/ 236835 h 144"/>
                <a:gd name="T34" fmla="*/ 565547 w 248"/>
                <a:gd name="T35" fmla="*/ 206761 h 144"/>
                <a:gd name="T36" fmla="*/ 550466 w 248"/>
                <a:gd name="T37" fmla="*/ 195483 h 144"/>
                <a:gd name="T38" fmla="*/ 512763 w 248"/>
                <a:gd name="T39" fmla="*/ 157890 h 144"/>
                <a:gd name="T40" fmla="*/ 505222 w 248"/>
                <a:gd name="T41" fmla="*/ 150372 h 144"/>
                <a:gd name="T42" fmla="*/ 463749 w 248"/>
                <a:gd name="T43" fmla="*/ 146612 h 144"/>
                <a:gd name="T44" fmla="*/ 429816 w 248"/>
                <a:gd name="T45" fmla="*/ 172927 h 144"/>
                <a:gd name="T46" fmla="*/ 392113 w 248"/>
                <a:gd name="T47" fmla="*/ 203002 h 144"/>
                <a:gd name="T48" fmla="*/ 365721 w 248"/>
                <a:gd name="T49" fmla="*/ 218039 h 144"/>
                <a:gd name="T50" fmla="*/ 354410 w 248"/>
                <a:gd name="T51" fmla="*/ 229317 h 144"/>
                <a:gd name="T52" fmla="*/ 233760 w 248"/>
                <a:gd name="T53" fmla="*/ 319540 h 144"/>
                <a:gd name="T54" fmla="*/ 229989 w 248"/>
                <a:gd name="T55" fmla="*/ 323299 h 144"/>
                <a:gd name="T56" fmla="*/ 192286 w 248"/>
                <a:gd name="T57" fmla="*/ 349614 h 144"/>
                <a:gd name="T58" fmla="*/ 33933 w 248"/>
                <a:gd name="T59" fmla="*/ 466152 h 144"/>
                <a:gd name="T60" fmla="*/ 15081 w 248"/>
                <a:gd name="T61" fmla="*/ 481189 h 144"/>
                <a:gd name="T62" fmla="*/ 11311 w 248"/>
                <a:gd name="T63" fmla="*/ 526301 h 144"/>
                <a:gd name="T64" fmla="*/ 41473 w 248"/>
                <a:gd name="T65" fmla="*/ 537579 h 144"/>
                <a:gd name="T66" fmla="*/ 56555 w 248"/>
                <a:gd name="T67" fmla="*/ 533819 h 144"/>
                <a:gd name="T68" fmla="*/ 192286 w 248"/>
                <a:gd name="T69" fmla="*/ 428559 h 144"/>
                <a:gd name="T70" fmla="*/ 229989 w 248"/>
                <a:gd name="T71" fmla="*/ 402244 h 144"/>
                <a:gd name="T72" fmla="*/ 233760 w 248"/>
                <a:gd name="T73" fmla="*/ 402244 h 144"/>
                <a:gd name="T74" fmla="*/ 354410 w 248"/>
                <a:gd name="T75" fmla="*/ 308262 h 144"/>
                <a:gd name="T76" fmla="*/ 369491 w 248"/>
                <a:gd name="T77" fmla="*/ 300743 h 144"/>
                <a:gd name="T78" fmla="*/ 392113 w 248"/>
                <a:gd name="T79" fmla="*/ 281947 h 144"/>
                <a:gd name="T80" fmla="*/ 429816 w 248"/>
                <a:gd name="T81" fmla="*/ 251873 h 144"/>
                <a:gd name="T82" fmla="*/ 478830 w 248"/>
                <a:gd name="T83" fmla="*/ 214280 h 144"/>
                <a:gd name="T84" fmla="*/ 512763 w 248"/>
                <a:gd name="T85" fmla="*/ 248113 h 144"/>
                <a:gd name="T86" fmla="*/ 550466 w 248"/>
                <a:gd name="T87" fmla="*/ 285706 h 144"/>
                <a:gd name="T88" fmla="*/ 565547 w 248"/>
                <a:gd name="T89" fmla="*/ 296984 h 144"/>
                <a:gd name="T90" fmla="*/ 569317 w 248"/>
                <a:gd name="T91" fmla="*/ 304503 h 144"/>
                <a:gd name="T92" fmla="*/ 610791 w 248"/>
                <a:gd name="T93" fmla="*/ 308262 h 144"/>
                <a:gd name="T94" fmla="*/ 625872 w 248"/>
                <a:gd name="T95" fmla="*/ 296984 h 144"/>
                <a:gd name="T96" fmla="*/ 674886 w 248"/>
                <a:gd name="T97" fmla="*/ 259391 h 144"/>
                <a:gd name="T98" fmla="*/ 712589 w 248"/>
                <a:gd name="T99" fmla="*/ 229317 h 144"/>
                <a:gd name="T100" fmla="*/ 761604 w 248"/>
                <a:gd name="T101" fmla="*/ 191724 h 144"/>
                <a:gd name="T102" fmla="*/ 867172 w 248"/>
                <a:gd name="T103" fmla="*/ 101501 h 144"/>
                <a:gd name="T104" fmla="*/ 870943 w 248"/>
                <a:gd name="T105" fmla="*/ 97742 h 144"/>
                <a:gd name="T106" fmla="*/ 870943 w 248"/>
                <a:gd name="T107" fmla="*/ 172927 h 144"/>
                <a:gd name="T108" fmla="*/ 901105 w 248"/>
                <a:gd name="T109" fmla="*/ 203002 h 144"/>
                <a:gd name="T110" fmla="*/ 935038 w 248"/>
                <a:gd name="T111" fmla="*/ 172927 h 144"/>
                <a:gd name="T112" fmla="*/ 935038 w 248"/>
                <a:gd name="T113" fmla="*/ 30074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8"/>
                <a:gd name="T172" fmla="*/ 0 h 144"/>
                <a:gd name="T173" fmla="*/ 248 w 248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8" h="144">
                  <a:moveTo>
                    <a:pt x="248" y="8"/>
                  </a:moveTo>
                  <a:cubicBezTo>
                    <a:pt x="248" y="6"/>
                    <a:pt x="247" y="4"/>
                    <a:pt x="245" y="2"/>
                  </a:cubicBezTo>
                  <a:cubicBezTo>
                    <a:pt x="243" y="1"/>
                    <a:pt x="241" y="0"/>
                    <a:pt x="23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8" y="0"/>
                    <a:pt x="197" y="1"/>
                  </a:cubicBezTo>
                  <a:cubicBezTo>
                    <a:pt x="197" y="1"/>
                    <a:pt x="196" y="1"/>
                    <a:pt x="196" y="1"/>
                  </a:cubicBezTo>
                  <a:cubicBezTo>
                    <a:pt x="193" y="2"/>
                    <a:pt x="191" y="5"/>
                    <a:pt x="191" y="8"/>
                  </a:cubicBezTo>
                  <a:cubicBezTo>
                    <a:pt x="191" y="12"/>
                    <a:pt x="194" y="15"/>
                    <a:pt x="197" y="16"/>
                  </a:cubicBezTo>
                  <a:cubicBezTo>
                    <a:pt x="198" y="17"/>
                    <a:pt x="199" y="17"/>
                    <a:pt x="20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158" y="63"/>
                    <a:pt x="158" y="63"/>
                    <a:pt x="158" y="63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1" y="37"/>
                    <a:pt x="127" y="36"/>
                    <a:pt x="123" y="39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1" y="131"/>
                    <a:pt x="0" y="136"/>
                    <a:pt x="3" y="140"/>
                  </a:cubicBezTo>
                  <a:cubicBezTo>
                    <a:pt x="5" y="143"/>
                    <a:pt x="8" y="144"/>
                    <a:pt x="11" y="143"/>
                  </a:cubicBezTo>
                  <a:cubicBezTo>
                    <a:pt x="12" y="143"/>
                    <a:pt x="14" y="143"/>
                    <a:pt x="15" y="142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1" y="81"/>
                    <a:pt x="151" y="81"/>
                    <a:pt x="151" y="81"/>
                  </a:cubicBezTo>
                  <a:cubicBezTo>
                    <a:pt x="154" y="84"/>
                    <a:pt x="159" y="84"/>
                    <a:pt x="162" y="82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50"/>
                    <a:pt x="234" y="54"/>
                    <a:pt x="239" y="54"/>
                  </a:cubicBezTo>
                  <a:cubicBezTo>
                    <a:pt x="244" y="54"/>
                    <a:pt x="248" y="50"/>
                    <a:pt x="248" y="46"/>
                  </a:cubicBezTo>
                  <a:lnTo>
                    <a:pt x="24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03874" y="1413570"/>
            <a:ext cx="1414257" cy="1599339"/>
            <a:chOff x="4603874" y="1557586"/>
            <a:chExt cx="1414257" cy="1599339"/>
          </a:xfrm>
        </p:grpSpPr>
        <p:sp>
          <p:nvSpPr>
            <p:cNvPr id="51" name="六边形 50"/>
            <p:cNvSpPr/>
            <p:nvPr/>
          </p:nvSpPr>
          <p:spPr>
            <a:xfrm rot="5400000">
              <a:off x="4511333" y="1650127"/>
              <a:ext cx="1599339" cy="1414257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357"/>
            <p:cNvSpPr>
              <a:spLocks noChangeAspect="1" noEditPoints="1"/>
            </p:cNvSpPr>
            <p:nvPr/>
          </p:nvSpPr>
          <p:spPr bwMode="auto">
            <a:xfrm>
              <a:off x="4894938" y="2090517"/>
              <a:ext cx="783472" cy="555104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8049" y="1413570"/>
            <a:ext cx="1414257" cy="1599339"/>
            <a:chOff x="6188049" y="1557586"/>
            <a:chExt cx="1414257" cy="1599339"/>
          </a:xfrm>
        </p:grpSpPr>
        <p:sp>
          <p:nvSpPr>
            <p:cNvPr id="53" name="六边形 52"/>
            <p:cNvSpPr/>
            <p:nvPr/>
          </p:nvSpPr>
          <p:spPr>
            <a:xfrm rot="5400000">
              <a:off x="6095508" y="1650127"/>
              <a:ext cx="1599339" cy="1414257"/>
            </a:xfrm>
            <a:prstGeom prst="hexag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Freeform 359"/>
            <p:cNvSpPr>
              <a:spLocks noChangeAspect="1" noEditPoints="1"/>
            </p:cNvSpPr>
            <p:nvPr/>
          </p:nvSpPr>
          <p:spPr bwMode="auto">
            <a:xfrm>
              <a:off x="6663814" y="2005646"/>
              <a:ext cx="563407" cy="614725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1786" y="2781722"/>
            <a:ext cx="1414257" cy="1599339"/>
            <a:chOff x="3811786" y="2925738"/>
            <a:chExt cx="1414257" cy="1599339"/>
          </a:xfrm>
        </p:grpSpPr>
        <p:sp>
          <p:nvSpPr>
            <p:cNvPr id="55" name="六边形 54"/>
            <p:cNvSpPr/>
            <p:nvPr/>
          </p:nvSpPr>
          <p:spPr>
            <a:xfrm rot="5400000">
              <a:off x="3719245" y="3018279"/>
              <a:ext cx="1599339" cy="1414257"/>
            </a:xfrm>
            <a:prstGeom prst="hexagon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242700" y="3370429"/>
              <a:ext cx="633615" cy="611925"/>
              <a:chOff x="4136908" y="3626190"/>
              <a:chExt cx="449941" cy="434538"/>
            </a:xfrm>
          </p:grpSpPr>
          <p:sp>
            <p:nvSpPr>
              <p:cNvPr id="67" name="Freeform 159"/>
              <p:cNvSpPr>
                <a:spLocks noChangeArrowheads="1"/>
              </p:cNvSpPr>
              <p:nvPr/>
            </p:nvSpPr>
            <p:spPr bwMode="auto">
              <a:xfrm>
                <a:off x="4184418" y="3708657"/>
                <a:ext cx="354922" cy="352071"/>
              </a:xfrm>
              <a:custGeom>
                <a:avLst/>
                <a:gdLst>
                  <a:gd name="T0" fmla="*/ 247361 w 54"/>
                  <a:gd name="T1" fmla="*/ 8565 h 47"/>
                  <a:gd name="T2" fmla="*/ 204712 w 54"/>
                  <a:gd name="T3" fmla="*/ 8565 h 47"/>
                  <a:gd name="T4" fmla="*/ 17059 w 54"/>
                  <a:gd name="T5" fmla="*/ 128482 h 47"/>
                  <a:gd name="T6" fmla="*/ 0 w 54"/>
                  <a:gd name="T7" fmla="*/ 171309 h 47"/>
                  <a:gd name="T8" fmla="*/ 0 w 54"/>
                  <a:gd name="T9" fmla="*/ 376881 h 47"/>
                  <a:gd name="T10" fmla="*/ 25589 w 54"/>
                  <a:gd name="T11" fmla="*/ 402577 h 47"/>
                  <a:gd name="T12" fmla="*/ 110886 w 54"/>
                  <a:gd name="T13" fmla="*/ 402577 h 47"/>
                  <a:gd name="T14" fmla="*/ 136475 w 54"/>
                  <a:gd name="T15" fmla="*/ 376881 h 47"/>
                  <a:gd name="T16" fmla="*/ 136475 w 54"/>
                  <a:gd name="T17" fmla="*/ 231268 h 47"/>
                  <a:gd name="T18" fmla="*/ 162064 w 54"/>
                  <a:gd name="T19" fmla="*/ 205571 h 47"/>
                  <a:gd name="T20" fmla="*/ 298539 w 54"/>
                  <a:gd name="T21" fmla="*/ 205571 h 47"/>
                  <a:gd name="T22" fmla="*/ 324128 w 54"/>
                  <a:gd name="T23" fmla="*/ 231268 h 47"/>
                  <a:gd name="T24" fmla="*/ 324128 w 54"/>
                  <a:gd name="T25" fmla="*/ 376881 h 47"/>
                  <a:gd name="T26" fmla="*/ 349717 w 54"/>
                  <a:gd name="T27" fmla="*/ 402577 h 47"/>
                  <a:gd name="T28" fmla="*/ 435014 w 54"/>
                  <a:gd name="T29" fmla="*/ 402577 h 47"/>
                  <a:gd name="T30" fmla="*/ 460603 w 54"/>
                  <a:gd name="T31" fmla="*/ 376881 h 47"/>
                  <a:gd name="T32" fmla="*/ 460603 w 54"/>
                  <a:gd name="T33" fmla="*/ 171309 h 47"/>
                  <a:gd name="T34" fmla="*/ 443544 w 54"/>
                  <a:gd name="T35" fmla="*/ 137047 h 47"/>
                  <a:gd name="T36" fmla="*/ 247361 w 54"/>
                  <a:gd name="T37" fmla="*/ 8565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Freeform 160"/>
              <p:cNvSpPr>
                <a:spLocks noChangeArrowheads="1"/>
              </p:cNvSpPr>
              <p:nvPr/>
            </p:nvSpPr>
            <p:spPr bwMode="auto">
              <a:xfrm>
                <a:off x="4136908" y="3626190"/>
                <a:ext cx="449941" cy="196652"/>
              </a:xfrm>
              <a:custGeom>
                <a:avLst/>
                <a:gdLst>
                  <a:gd name="T0" fmla="*/ 549567 w 68"/>
                  <a:gd name="T1" fmla="*/ 172972 h 26"/>
                  <a:gd name="T2" fmla="*/ 523806 w 68"/>
                  <a:gd name="T3" fmla="*/ 129729 h 26"/>
                  <a:gd name="T4" fmla="*/ 523806 w 68"/>
                  <a:gd name="T5" fmla="*/ 86486 h 26"/>
                  <a:gd name="T6" fmla="*/ 498045 w 68"/>
                  <a:gd name="T7" fmla="*/ 60540 h 26"/>
                  <a:gd name="T8" fmla="*/ 489458 w 68"/>
                  <a:gd name="T9" fmla="*/ 60540 h 26"/>
                  <a:gd name="T10" fmla="*/ 463697 w 68"/>
                  <a:gd name="T11" fmla="*/ 86486 h 26"/>
                  <a:gd name="T12" fmla="*/ 463697 w 68"/>
                  <a:gd name="T13" fmla="*/ 86486 h 26"/>
                  <a:gd name="T14" fmla="*/ 446523 w 68"/>
                  <a:gd name="T15" fmla="*/ 103783 h 26"/>
                  <a:gd name="T16" fmla="*/ 309131 w 68"/>
                  <a:gd name="T17" fmla="*/ 8649 h 26"/>
                  <a:gd name="T18" fmla="*/ 283371 w 68"/>
                  <a:gd name="T19" fmla="*/ 0 h 26"/>
                  <a:gd name="T20" fmla="*/ 257610 w 68"/>
                  <a:gd name="T21" fmla="*/ 8649 h 26"/>
                  <a:gd name="T22" fmla="*/ 17174 w 68"/>
                  <a:gd name="T23" fmla="*/ 172972 h 26"/>
                  <a:gd name="T24" fmla="*/ 8587 w 68"/>
                  <a:gd name="T25" fmla="*/ 207566 h 26"/>
                  <a:gd name="T26" fmla="*/ 42935 w 68"/>
                  <a:gd name="T27" fmla="*/ 207566 h 26"/>
                  <a:gd name="T28" fmla="*/ 266197 w 68"/>
                  <a:gd name="T29" fmla="*/ 60540 h 26"/>
                  <a:gd name="T30" fmla="*/ 309131 w 68"/>
                  <a:gd name="T31" fmla="*/ 60540 h 26"/>
                  <a:gd name="T32" fmla="*/ 540980 w 68"/>
                  <a:gd name="T33" fmla="*/ 216214 h 26"/>
                  <a:gd name="T34" fmla="*/ 575328 w 68"/>
                  <a:gd name="T35" fmla="*/ 216214 h 26"/>
                  <a:gd name="T36" fmla="*/ 566741 w 68"/>
                  <a:gd name="T37" fmla="*/ 181620 h 26"/>
                  <a:gd name="T38" fmla="*/ 549567 w 68"/>
                  <a:gd name="T39" fmla="*/ 172972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954235" y="2781722"/>
            <a:ext cx="1414257" cy="1599339"/>
            <a:chOff x="6954235" y="2925738"/>
            <a:chExt cx="1414257" cy="1599339"/>
          </a:xfrm>
        </p:grpSpPr>
        <p:sp>
          <p:nvSpPr>
            <p:cNvPr id="54" name="六边形 53"/>
            <p:cNvSpPr/>
            <p:nvPr/>
          </p:nvSpPr>
          <p:spPr>
            <a:xfrm rot="5400000">
              <a:off x="6861694" y="3018279"/>
              <a:ext cx="1599339" cy="1414257"/>
            </a:xfrm>
            <a:prstGeom prst="hexagon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355017" y="3486605"/>
              <a:ext cx="688535" cy="429165"/>
              <a:chOff x="7659896" y="3661627"/>
              <a:chExt cx="474499" cy="295756"/>
            </a:xfrm>
          </p:grpSpPr>
          <p:sp>
            <p:nvSpPr>
              <p:cNvPr id="69" name="Freeform 8"/>
              <p:cNvSpPr>
                <a:spLocks noEditPoints="1" noChangeArrowheads="1"/>
              </p:cNvSpPr>
              <p:nvPr/>
            </p:nvSpPr>
            <p:spPr bwMode="auto">
              <a:xfrm>
                <a:off x="7659896" y="3661627"/>
                <a:ext cx="474499" cy="295756"/>
              </a:xfrm>
              <a:custGeom>
                <a:avLst/>
                <a:gdLst>
                  <a:gd name="T0" fmla="*/ 426225 w 125"/>
                  <a:gd name="T1" fmla="*/ 67774 h 78"/>
                  <a:gd name="T2" fmla="*/ 426225 w 125"/>
                  <a:gd name="T3" fmla="*/ 0 h 78"/>
                  <a:gd name="T4" fmla="*/ 0 w 125"/>
                  <a:gd name="T5" fmla="*/ 0 h 78"/>
                  <a:gd name="T6" fmla="*/ 0 w 125"/>
                  <a:gd name="T7" fmla="*/ 293688 h 78"/>
                  <a:gd name="T8" fmla="*/ 426225 w 125"/>
                  <a:gd name="T9" fmla="*/ 293688 h 78"/>
                  <a:gd name="T10" fmla="*/ 426225 w 125"/>
                  <a:gd name="T11" fmla="*/ 225914 h 78"/>
                  <a:gd name="T12" fmla="*/ 471488 w 125"/>
                  <a:gd name="T13" fmla="*/ 203322 h 78"/>
                  <a:gd name="T14" fmla="*/ 471488 w 125"/>
                  <a:gd name="T15" fmla="*/ 97896 h 78"/>
                  <a:gd name="T16" fmla="*/ 426225 w 125"/>
                  <a:gd name="T17" fmla="*/ 67774 h 78"/>
                  <a:gd name="T18" fmla="*/ 392278 w 125"/>
                  <a:gd name="T19" fmla="*/ 259801 h 78"/>
                  <a:gd name="T20" fmla="*/ 37719 w 125"/>
                  <a:gd name="T21" fmla="*/ 259801 h 78"/>
                  <a:gd name="T22" fmla="*/ 37719 w 125"/>
                  <a:gd name="T23" fmla="*/ 37652 h 78"/>
                  <a:gd name="T24" fmla="*/ 392278 w 125"/>
                  <a:gd name="T25" fmla="*/ 37652 h 78"/>
                  <a:gd name="T26" fmla="*/ 392278 w 125"/>
                  <a:gd name="T27" fmla="*/ 259801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Rectangle 9"/>
              <p:cNvSpPr>
                <a:spLocks noChangeArrowheads="1"/>
              </p:cNvSpPr>
              <p:nvPr/>
            </p:nvSpPr>
            <p:spPr bwMode="auto">
              <a:xfrm>
                <a:off x="7723802" y="3725573"/>
                <a:ext cx="91066" cy="167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1" name="Rectangle 10"/>
              <p:cNvSpPr>
                <a:spLocks noChangeArrowheads="1"/>
              </p:cNvSpPr>
              <p:nvPr/>
            </p:nvSpPr>
            <p:spPr bwMode="auto">
              <a:xfrm>
                <a:off x="7830843" y="3725573"/>
                <a:ext cx="86272" cy="167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88049" y="4149874"/>
            <a:ext cx="1414257" cy="1599339"/>
            <a:chOff x="6188049" y="4293890"/>
            <a:chExt cx="1414257" cy="1599339"/>
          </a:xfrm>
        </p:grpSpPr>
        <p:sp>
          <p:nvSpPr>
            <p:cNvPr id="57" name="六边形 56"/>
            <p:cNvSpPr/>
            <p:nvPr/>
          </p:nvSpPr>
          <p:spPr>
            <a:xfrm rot="5400000">
              <a:off x="6095508" y="4386431"/>
              <a:ext cx="1599339" cy="1414257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Freeform 145"/>
            <p:cNvSpPr>
              <a:spLocks noChangeAspect="1" noEditPoints="1"/>
            </p:cNvSpPr>
            <p:nvPr/>
          </p:nvSpPr>
          <p:spPr bwMode="auto">
            <a:xfrm>
              <a:off x="6556876" y="4794197"/>
              <a:ext cx="670345" cy="669509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直接连接符 17"/>
          <p:cNvSpPr>
            <a:spLocks noChangeShapeType="1"/>
          </p:cNvSpPr>
          <p:nvPr/>
        </p:nvSpPr>
        <p:spPr bwMode="auto">
          <a:xfrm flipH="1" flipV="1">
            <a:off x="3324494" y="5159730"/>
            <a:ext cx="1279379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直接连接符 14"/>
          <p:cNvSpPr>
            <a:spLocks noChangeShapeType="1"/>
          </p:cNvSpPr>
          <p:nvPr/>
        </p:nvSpPr>
        <p:spPr bwMode="auto">
          <a:xfrm flipH="1">
            <a:off x="3324498" y="3612737"/>
            <a:ext cx="487288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直接连接符 12"/>
          <p:cNvSpPr>
            <a:spLocks noChangeShapeType="1"/>
          </p:cNvSpPr>
          <p:nvPr/>
        </p:nvSpPr>
        <p:spPr bwMode="auto">
          <a:xfrm flipH="1">
            <a:off x="3324495" y="1961282"/>
            <a:ext cx="1279378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65"/>
          <p:cNvSpPr>
            <a:spLocks noChangeArrowheads="1"/>
          </p:cNvSpPr>
          <p:nvPr/>
        </p:nvSpPr>
        <p:spPr bwMode="auto">
          <a:xfrm>
            <a:off x="1822990" y="1656818"/>
            <a:ext cx="143656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406574" y="2021943"/>
            <a:ext cx="28529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69"/>
          <p:cNvSpPr>
            <a:spLocks noChangeArrowheads="1"/>
          </p:cNvSpPr>
          <p:nvPr/>
        </p:nvSpPr>
        <p:spPr bwMode="auto">
          <a:xfrm>
            <a:off x="1979089" y="3141973"/>
            <a:ext cx="128046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703058" y="3507099"/>
            <a:ext cx="25564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在此录入上述图表的描述说明在此录入上述图表的描述说明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72"/>
          <p:cNvSpPr>
            <a:spLocks noChangeArrowheads="1"/>
          </p:cNvSpPr>
          <p:nvPr/>
        </p:nvSpPr>
        <p:spPr bwMode="auto">
          <a:xfrm>
            <a:off x="1979088" y="4561198"/>
            <a:ext cx="128046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703058" y="4926324"/>
            <a:ext cx="25564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在此录入上述图表的描述说明在此录入上述图表的描述说明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76"/>
          <p:cNvSpPr>
            <a:spLocks noChangeArrowheads="1"/>
          </p:cNvSpPr>
          <p:nvPr/>
        </p:nvSpPr>
        <p:spPr bwMode="auto">
          <a:xfrm>
            <a:off x="8876178" y="1557586"/>
            <a:ext cx="127565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8876178" y="1938586"/>
            <a:ext cx="265375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在此录入上述图表的描述说明在此录入上述图表的描述说明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78"/>
          <p:cNvSpPr>
            <a:spLocks noChangeArrowheads="1"/>
          </p:cNvSpPr>
          <p:nvPr/>
        </p:nvSpPr>
        <p:spPr bwMode="auto">
          <a:xfrm>
            <a:off x="8876178" y="3446659"/>
            <a:ext cx="128518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8876178" y="3827659"/>
            <a:ext cx="265375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在此录入上述图表的描述说明在此录入上述图表的描述说明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80"/>
          <p:cNvSpPr>
            <a:spLocks noChangeArrowheads="1"/>
          </p:cNvSpPr>
          <p:nvPr/>
        </p:nvSpPr>
        <p:spPr bwMode="auto">
          <a:xfrm>
            <a:off x="8876178" y="4727024"/>
            <a:ext cx="122044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8876178" y="5108024"/>
            <a:ext cx="2686569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直接连接符 17"/>
          <p:cNvSpPr>
            <a:spLocks noChangeShapeType="1"/>
          </p:cNvSpPr>
          <p:nvPr/>
        </p:nvSpPr>
        <p:spPr bwMode="auto">
          <a:xfrm flipH="1" flipV="1">
            <a:off x="7602306" y="5159730"/>
            <a:ext cx="1317072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直接连接符 14"/>
          <p:cNvSpPr>
            <a:spLocks noChangeShapeType="1"/>
          </p:cNvSpPr>
          <p:nvPr/>
        </p:nvSpPr>
        <p:spPr bwMode="auto">
          <a:xfrm flipH="1">
            <a:off x="8368492" y="3622958"/>
            <a:ext cx="468374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直接连接符 12"/>
          <p:cNvSpPr>
            <a:spLocks noChangeShapeType="1"/>
          </p:cNvSpPr>
          <p:nvPr/>
        </p:nvSpPr>
        <p:spPr bwMode="auto">
          <a:xfrm flipH="1">
            <a:off x="7603073" y="1971503"/>
            <a:ext cx="129031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03874" y="4149874"/>
            <a:ext cx="1414257" cy="1599339"/>
            <a:chOff x="4603874" y="4293890"/>
            <a:chExt cx="1414257" cy="1599339"/>
          </a:xfrm>
        </p:grpSpPr>
        <p:sp>
          <p:nvSpPr>
            <p:cNvPr id="56" name="六边形 55"/>
            <p:cNvSpPr/>
            <p:nvPr/>
          </p:nvSpPr>
          <p:spPr>
            <a:xfrm rot="5400000">
              <a:off x="4511333" y="4386431"/>
              <a:ext cx="1599339" cy="1414257"/>
            </a:xfrm>
            <a:prstGeom prst="hexag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5064412" y="4653930"/>
              <a:ext cx="493180" cy="909062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3" name="燕尾形 72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 animBg="1"/>
      <p:bldP spid="79" grpId="0" animBg="1"/>
      <p:bldP spid="80" grpId="0" animBg="1"/>
      <p:bldP spid="81" grpId="0" bldLvl="0" autoUpdateAnimBg="0"/>
      <p:bldP spid="82" grpId="0" bldLvl="0" autoUpdateAnimBg="0"/>
      <p:bldP spid="83" grpId="0" bldLvl="0" autoUpdateAnimBg="0"/>
      <p:bldP spid="84" grpId="0" bldLvl="0" autoUpdateAnimBg="0"/>
      <p:bldP spid="85" grpId="0" bldLvl="0" autoUpdateAnimBg="0"/>
      <p:bldP spid="86" grpId="0" bldLvl="0" autoUpdateAnimBg="0"/>
      <p:bldP spid="87" grpId="0" bldLvl="0" autoUpdateAnimBg="0"/>
      <p:bldP spid="88" grpId="0" bldLvl="0" autoUpdateAnimBg="0"/>
      <p:bldP spid="89" grpId="0" bldLvl="0" autoUpdateAnimBg="0"/>
      <p:bldP spid="90" grpId="0" bldLvl="0" autoUpdateAnimBg="0"/>
      <p:bldP spid="91" grpId="0" bldLvl="0" autoUpdateAnimBg="0"/>
      <p:bldP spid="92" grpId="0" bldLvl="0" autoUpdateAnimBg="0"/>
      <p:bldP spid="94" grpId="0" animBg="1"/>
      <p:bldP spid="95" grpId="0" animBg="1"/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/>
        </p:nvSpPr>
        <p:spPr bwMode="auto">
          <a:xfrm>
            <a:off x="2906289" y="2133650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sz="3700" kern="0" dirty="0">
                <a:solidFill>
                  <a:srgbClr val="319095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700" kern="0" dirty="0">
              <a:solidFill>
                <a:srgbClr val="319095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3785261" y="2204251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/>
          <p:cNvSpPr txBox="1"/>
          <p:nvPr/>
        </p:nvSpPr>
        <p:spPr bwMode="auto">
          <a:xfrm>
            <a:off x="3876527" y="2133650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9200">
              <a:defRPr/>
            </a:pPr>
            <a:r>
              <a:rPr lang="zh-CN" altLang="en-US" sz="3700" b="1" dirty="0">
                <a:solidFill>
                  <a:srgbClr val="319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5993219" y="2482544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74" name="标题层"/>
          <p:cNvSpPr txBox="1"/>
          <p:nvPr/>
        </p:nvSpPr>
        <p:spPr bwMode="auto">
          <a:xfrm>
            <a:off x="8765499" y="2256789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kern="0" dirty="0">
                <a:solidFill>
                  <a:srgbClr val="319095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P10</a:t>
            </a:r>
            <a:endParaRPr lang="zh-CN" altLang="en-US" kern="0" dirty="0">
              <a:solidFill>
                <a:srgbClr val="319095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标题层"/>
          <p:cNvSpPr txBox="1"/>
          <p:nvPr/>
        </p:nvSpPr>
        <p:spPr bwMode="auto">
          <a:xfrm>
            <a:off x="2906289" y="316688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3785261" y="323748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/>
          <p:cNvSpPr txBox="1"/>
          <p:nvPr/>
        </p:nvSpPr>
        <p:spPr bwMode="auto">
          <a:xfrm>
            <a:off x="3876527" y="3166883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9200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5993219" y="3515777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4" name="标题层"/>
          <p:cNvSpPr txBox="1"/>
          <p:nvPr/>
        </p:nvSpPr>
        <p:spPr bwMode="auto">
          <a:xfrm>
            <a:off x="8765499" y="3290022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P20</a:t>
            </a:r>
            <a:endParaRPr lang="zh-CN" altLang="en-US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标题层"/>
          <p:cNvSpPr txBox="1"/>
          <p:nvPr/>
        </p:nvSpPr>
        <p:spPr bwMode="auto">
          <a:xfrm>
            <a:off x="2906289" y="4200116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3785261" y="4270717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/>
          <p:cNvSpPr txBox="1"/>
          <p:nvPr/>
        </p:nvSpPr>
        <p:spPr bwMode="auto">
          <a:xfrm>
            <a:off x="3876527" y="4200116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9200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cxnSp>
        <p:nvCxnSpPr>
          <p:cNvPr id="98" name="直接连接符 97"/>
          <p:cNvCxnSpPr/>
          <p:nvPr/>
        </p:nvCxnSpPr>
        <p:spPr>
          <a:xfrm>
            <a:off x="5993219" y="4549010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9" name="标题层"/>
          <p:cNvSpPr txBox="1"/>
          <p:nvPr/>
        </p:nvSpPr>
        <p:spPr bwMode="auto">
          <a:xfrm>
            <a:off x="8765499" y="4323255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P30</a:t>
            </a:r>
            <a:endParaRPr lang="zh-CN" altLang="en-US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0" name="标题层"/>
          <p:cNvSpPr txBox="1"/>
          <p:nvPr/>
        </p:nvSpPr>
        <p:spPr bwMode="auto">
          <a:xfrm>
            <a:off x="2906289" y="523334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3785261" y="530394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/>
          <p:cNvSpPr txBox="1"/>
          <p:nvPr/>
        </p:nvSpPr>
        <p:spPr bwMode="auto">
          <a:xfrm>
            <a:off x="3876527" y="5233348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9200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5993219" y="5582242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104" name="标题层"/>
          <p:cNvSpPr txBox="1"/>
          <p:nvPr/>
        </p:nvSpPr>
        <p:spPr bwMode="auto">
          <a:xfrm>
            <a:off x="8765499" y="5356487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9200">
              <a:defRPr/>
            </a:pPr>
            <a:r>
              <a:rPr lang="en-US" altLang="zh-CN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P40</a:t>
            </a:r>
            <a:endParaRPr lang="zh-CN" altLang="en-US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31909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6615474"/>
            <a:ext cx="12190412" cy="244114"/>
            <a:chOff x="-42912" y="6615474"/>
            <a:chExt cx="12190412" cy="244114"/>
          </a:xfrm>
        </p:grpSpPr>
        <p:sp>
          <p:nvSpPr>
            <p:cNvPr id="24" name="六边形 23"/>
            <p:cNvSpPr/>
            <p:nvPr/>
          </p:nvSpPr>
          <p:spPr>
            <a:xfrm>
              <a:off x="-42912" y="6615474"/>
              <a:ext cx="3041773" cy="244114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2998862" y="6615474"/>
              <a:ext cx="3063750" cy="244114"/>
            </a:xfrm>
            <a:prstGeom prst="hexagon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6052294" y="6615474"/>
              <a:ext cx="3047603" cy="244114"/>
            </a:xfrm>
            <a:prstGeom prst="hexag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9099897" y="6615474"/>
              <a:ext cx="3047603" cy="244114"/>
            </a:xfrm>
            <a:prstGeom prst="hexagon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4" grpId="0"/>
      <p:bldP spid="90" grpId="0"/>
      <p:bldP spid="92" grpId="0"/>
      <p:bldP spid="94" grpId="0"/>
      <p:bldP spid="95" grpId="0"/>
      <p:bldP spid="97" grpId="0"/>
      <p:bldP spid="99" grpId="0"/>
      <p:bldP spid="100" grpId="0"/>
      <p:bldP spid="102" grpId="0"/>
      <p:bldP spid="104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718942" y="1974361"/>
            <a:ext cx="1944216" cy="936104"/>
          </a:xfrm>
          <a:prstGeom prst="roundRect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添加文字描述</a:t>
            </a:r>
          </a:p>
        </p:txBody>
      </p:sp>
      <p:sp>
        <p:nvSpPr>
          <p:cNvPr id="7" name="矩形 6"/>
          <p:cNvSpPr/>
          <p:nvPr/>
        </p:nvSpPr>
        <p:spPr>
          <a:xfrm>
            <a:off x="5807174" y="1960713"/>
            <a:ext cx="525658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点击输入简要文字内容，文字内容需概括精炼，不用多余的文字修饰，言简意赅的说明分项内容。点击输入简要文字内容，文字内容需概括精炼。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718942" y="3273640"/>
            <a:ext cx="1944216" cy="936104"/>
          </a:xfrm>
          <a:prstGeom prst="roundRect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添加文字描述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718942" y="4572919"/>
            <a:ext cx="1944216" cy="936104"/>
          </a:xfrm>
          <a:prstGeom prst="roundRect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添加文字描述</a:t>
            </a:r>
          </a:p>
        </p:txBody>
      </p:sp>
      <p:sp>
        <p:nvSpPr>
          <p:cNvPr id="10" name="矩形 9"/>
          <p:cNvSpPr/>
          <p:nvPr/>
        </p:nvSpPr>
        <p:spPr>
          <a:xfrm>
            <a:off x="5807174" y="3250005"/>
            <a:ext cx="525658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点击输入简要文字内容，文字内容需概括精炼，不用多余的文字修饰，言简意赅的说明分项内容。点击输入简要文字内容，文字内容需概括精炼。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807174" y="4539297"/>
            <a:ext cx="5256584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点击输入简要文字内容，文字内容需概括精炼，不用多余的文字修饰，言简意赅的说明分项内容。点击输入简要文字内容，文字内容需概括精炼。 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943185" y="3273640"/>
            <a:ext cx="1944216" cy="93610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cxnSp>
        <p:nvCxnSpPr>
          <p:cNvPr id="13" name="肘形连接符 12"/>
          <p:cNvCxnSpPr/>
          <p:nvPr/>
        </p:nvCxnSpPr>
        <p:spPr>
          <a:xfrm>
            <a:off x="2887401" y="3741692"/>
            <a:ext cx="831541" cy="12700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rot="10800000" flipV="1">
            <a:off x="2887402" y="2442412"/>
            <a:ext cx="831541" cy="1299279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2887401" y="3741692"/>
            <a:ext cx="831541" cy="1299279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67214" y="3069754"/>
            <a:ext cx="46805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67214" y="4365898"/>
            <a:ext cx="46805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271242" y="1826632"/>
            <a:ext cx="3647930" cy="3649250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2"/>
          <p:cNvSpPr/>
          <p:nvPr/>
        </p:nvSpPr>
        <p:spPr>
          <a:xfrm rot="16200000" flipH="1">
            <a:off x="6175795" y="2262694"/>
            <a:ext cx="1958700" cy="2777132"/>
          </a:xfrm>
          <a:custGeom>
            <a:avLst/>
            <a:gdLst/>
            <a:ahLst/>
            <a:cxnLst/>
            <a:rect l="l" t="t" r="r" b="b"/>
            <a:pathLst>
              <a:path w="1468685" h="2083120">
                <a:moveTo>
                  <a:pt x="0" y="1764196"/>
                </a:moveTo>
                <a:lnTo>
                  <a:pt x="2311" y="1764196"/>
                </a:lnTo>
                <a:lnTo>
                  <a:pt x="734343" y="0"/>
                </a:lnTo>
                <a:lnTo>
                  <a:pt x="1466374" y="1764196"/>
                </a:lnTo>
                <a:lnTo>
                  <a:pt x="1468685" y="1764196"/>
                </a:lnTo>
                <a:cubicBezTo>
                  <a:pt x="1285526" y="1960771"/>
                  <a:pt x="1024222" y="2083120"/>
                  <a:pt x="734343" y="2083120"/>
                </a:cubicBezTo>
                <a:cubicBezTo>
                  <a:pt x="444464" y="2083120"/>
                  <a:pt x="183161" y="1960771"/>
                  <a:pt x="0" y="17641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99030" y="2337645"/>
            <a:ext cx="671987" cy="672230"/>
            <a:chOff x="5850034" y="1848492"/>
            <a:chExt cx="504056" cy="504056"/>
          </a:xfrm>
        </p:grpSpPr>
        <p:sp>
          <p:nvSpPr>
            <p:cNvPr id="5" name="椭圆 4"/>
            <p:cNvSpPr/>
            <p:nvPr/>
          </p:nvSpPr>
          <p:spPr>
            <a:xfrm>
              <a:off x="5850034" y="1848492"/>
              <a:ext cx="504056" cy="504056"/>
            </a:xfrm>
            <a:prstGeom prst="ellipse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89504" y="1931243"/>
              <a:ext cx="388619" cy="311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99030" y="4306816"/>
            <a:ext cx="671987" cy="672230"/>
            <a:chOff x="5850034" y="3325028"/>
            <a:chExt cx="504056" cy="504056"/>
          </a:xfrm>
        </p:grpSpPr>
        <p:sp>
          <p:nvSpPr>
            <p:cNvPr id="8" name="椭圆 7"/>
            <p:cNvSpPr/>
            <p:nvPr/>
          </p:nvSpPr>
          <p:spPr>
            <a:xfrm>
              <a:off x="5850034" y="3325028"/>
              <a:ext cx="504056" cy="504056"/>
            </a:xfrm>
            <a:prstGeom prst="ellipse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9504" y="3407779"/>
              <a:ext cx="388619" cy="311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07717" y="3322231"/>
            <a:ext cx="671987" cy="672230"/>
            <a:chOff x="6156589" y="2586760"/>
            <a:chExt cx="504056" cy="504056"/>
          </a:xfrm>
        </p:grpSpPr>
        <p:sp>
          <p:nvSpPr>
            <p:cNvPr id="11" name="椭圆 10"/>
            <p:cNvSpPr/>
            <p:nvPr/>
          </p:nvSpPr>
          <p:spPr>
            <a:xfrm>
              <a:off x="6156589" y="2586760"/>
              <a:ext cx="504056" cy="504056"/>
            </a:xfrm>
            <a:prstGeom prst="ellipse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96059" y="2669511"/>
              <a:ext cx="388619" cy="311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43536" y="2011372"/>
            <a:ext cx="21562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22"/>
          <p:cNvSpPr/>
          <p:nvPr/>
        </p:nvSpPr>
        <p:spPr>
          <a:xfrm rot="5400000">
            <a:off x="3995762" y="2262693"/>
            <a:ext cx="1958700" cy="2777132"/>
          </a:xfrm>
          <a:custGeom>
            <a:avLst/>
            <a:gdLst/>
            <a:ahLst/>
            <a:cxnLst/>
            <a:rect l="l" t="t" r="r" b="b"/>
            <a:pathLst>
              <a:path w="1468685" h="2083120">
                <a:moveTo>
                  <a:pt x="0" y="1764196"/>
                </a:moveTo>
                <a:lnTo>
                  <a:pt x="2311" y="1764196"/>
                </a:lnTo>
                <a:lnTo>
                  <a:pt x="734343" y="0"/>
                </a:lnTo>
                <a:lnTo>
                  <a:pt x="1466374" y="1764196"/>
                </a:lnTo>
                <a:lnTo>
                  <a:pt x="1468685" y="1764196"/>
                </a:lnTo>
                <a:cubicBezTo>
                  <a:pt x="1285526" y="1960771"/>
                  <a:pt x="1024222" y="2083120"/>
                  <a:pt x="734343" y="2083120"/>
                </a:cubicBezTo>
                <a:cubicBezTo>
                  <a:pt x="444464" y="2083120"/>
                  <a:pt x="183161" y="1960771"/>
                  <a:pt x="0" y="17641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91678" y="2337645"/>
            <a:ext cx="671987" cy="672230"/>
            <a:chOff x="2769119" y="1848492"/>
            <a:chExt cx="504056" cy="504056"/>
          </a:xfrm>
        </p:grpSpPr>
        <p:sp>
          <p:nvSpPr>
            <p:cNvPr id="16" name="椭圆 15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08589" y="1931244"/>
              <a:ext cx="388619" cy="311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94427" y="3322231"/>
            <a:ext cx="671987" cy="672230"/>
            <a:chOff x="2471142" y="2586760"/>
            <a:chExt cx="504056" cy="504056"/>
          </a:xfrm>
        </p:grpSpPr>
        <p:sp>
          <p:nvSpPr>
            <p:cNvPr id="19" name="椭圆 18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0612" y="2669510"/>
              <a:ext cx="388619" cy="311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91678" y="4306816"/>
            <a:ext cx="671987" cy="672230"/>
            <a:chOff x="2769119" y="3325028"/>
            <a:chExt cx="504056" cy="504056"/>
          </a:xfrm>
          <a:solidFill>
            <a:schemeClr val="accent3"/>
          </a:solidFill>
        </p:grpSpPr>
        <p:sp>
          <p:nvSpPr>
            <p:cNvPr id="22" name="椭圆 21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8589" y="3407779"/>
              <a:ext cx="388619" cy="311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79222" y="2839271"/>
            <a:ext cx="1631969" cy="1632559"/>
            <a:chOff x="3933873" y="2159157"/>
            <a:chExt cx="1224136" cy="1224136"/>
          </a:xfrm>
        </p:grpSpPr>
        <p:sp>
          <p:nvSpPr>
            <p:cNvPr id="25" name="椭圆 24"/>
            <p:cNvSpPr/>
            <p:nvPr/>
          </p:nvSpPr>
          <p:spPr>
            <a:xfrm>
              <a:off x="3933873" y="2159157"/>
              <a:ext cx="1224136" cy="122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67944" y="2355727"/>
              <a:ext cx="955994" cy="80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工作不足</a:t>
              </a:r>
            </a:p>
          </p:txBody>
        </p:sp>
      </p:grpSp>
      <p:sp>
        <p:nvSpPr>
          <p:cNvPr id="27" name="右箭头 26"/>
          <p:cNvSpPr/>
          <p:nvPr/>
        </p:nvSpPr>
        <p:spPr>
          <a:xfrm>
            <a:off x="4298598" y="3525829"/>
            <a:ext cx="679033" cy="2725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右箭头 27"/>
          <p:cNvSpPr/>
          <p:nvPr/>
        </p:nvSpPr>
        <p:spPr>
          <a:xfrm flipH="1">
            <a:off x="7236164" y="3525829"/>
            <a:ext cx="679033" cy="2725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9543" y="3568223"/>
            <a:ext cx="21562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3536" y="5052878"/>
            <a:ext cx="215626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52951" y="2011372"/>
            <a:ext cx="21980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12198" y="3568223"/>
            <a:ext cx="21980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52951" y="5052878"/>
            <a:ext cx="21980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3535" y="1701202"/>
            <a:ext cx="215626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9542" y="3279550"/>
            <a:ext cx="215626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43535" y="4745547"/>
            <a:ext cx="215626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52950" y="1701202"/>
            <a:ext cx="215626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12197" y="3279550"/>
            <a:ext cx="215626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52950" y="4745547"/>
            <a:ext cx="215626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单击添加标题文本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14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982638" y="2968826"/>
            <a:ext cx="10225136" cy="21032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角星 18"/>
          <p:cNvSpPr/>
          <p:nvPr/>
        </p:nvSpPr>
        <p:spPr>
          <a:xfrm rot="2134838">
            <a:off x="1495058" y="2165295"/>
            <a:ext cx="1741925" cy="1763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85" tIns="60593" rIns="121185" bIns="6059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676" y="2805054"/>
            <a:ext cx="1464687" cy="491701"/>
          </a:xfrm>
          <a:prstGeom prst="rect">
            <a:avLst/>
          </a:prstGeom>
          <a:noFill/>
        </p:spPr>
        <p:txBody>
          <a:bodyPr wrap="square" lIns="121185" tIns="60593" rIns="121185" bIns="60593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5" name="五角星 18"/>
          <p:cNvSpPr/>
          <p:nvPr/>
        </p:nvSpPr>
        <p:spPr>
          <a:xfrm rot="2134838">
            <a:off x="3912869" y="2165295"/>
            <a:ext cx="1741925" cy="1763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85" tIns="60593" rIns="121185" bIns="6059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五角星 18"/>
          <p:cNvSpPr/>
          <p:nvPr/>
        </p:nvSpPr>
        <p:spPr>
          <a:xfrm rot="2134838">
            <a:off x="6400603" y="2165295"/>
            <a:ext cx="1741925" cy="1763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85" tIns="60593" rIns="121185" bIns="6059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9981" y="2805054"/>
            <a:ext cx="1464687" cy="491701"/>
          </a:xfrm>
          <a:prstGeom prst="rect">
            <a:avLst/>
          </a:prstGeom>
          <a:noFill/>
        </p:spPr>
        <p:txBody>
          <a:bodyPr wrap="square" lIns="121185" tIns="60593" rIns="121185" bIns="60593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0730" y="2805054"/>
            <a:ext cx="1464687" cy="491701"/>
          </a:xfrm>
          <a:prstGeom prst="rect">
            <a:avLst/>
          </a:prstGeom>
          <a:noFill/>
        </p:spPr>
        <p:txBody>
          <a:bodyPr wrap="square" lIns="121185" tIns="60593" rIns="121185" bIns="60593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9" name="五角星 18"/>
          <p:cNvSpPr/>
          <p:nvPr/>
        </p:nvSpPr>
        <p:spPr>
          <a:xfrm rot="2134838">
            <a:off x="8818414" y="2165295"/>
            <a:ext cx="1741925" cy="1763388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F58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85" tIns="60593" rIns="121185" bIns="60593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3529" y="2805054"/>
            <a:ext cx="1464687" cy="491701"/>
          </a:xfrm>
          <a:prstGeom prst="rect">
            <a:avLst/>
          </a:prstGeom>
          <a:noFill/>
        </p:spPr>
        <p:txBody>
          <a:bodyPr wrap="square" lIns="121185" tIns="60593" rIns="121185" bIns="60593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1486694" y="4284606"/>
            <a:ext cx="1800475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输入小标题内容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414686" y="459670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916964" y="4284606"/>
            <a:ext cx="1800475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输入小标题内容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844956" y="459670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437244" y="4284606"/>
            <a:ext cx="1800475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输入小标题内容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365236" y="459670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867514" y="4284606"/>
            <a:ext cx="1800475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输入小标题内容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8795506" y="459670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002802" y="1197546"/>
            <a:ext cx="10132964" cy="7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/>
        </p:nvSpPr>
        <p:spPr bwMode="auto">
          <a:xfrm>
            <a:off x="2906289" y="2133650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zh-CN" altLang="en-US" sz="3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3785261" y="2204251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/>
          <p:cNvSpPr txBox="1"/>
          <p:nvPr/>
        </p:nvSpPr>
        <p:spPr bwMode="auto">
          <a:xfrm>
            <a:off x="3876527" y="2133650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5993219" y="2482544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74" name="标题层"/>
          <p:cNvSpPr txBox="1"/>
          <p:nvPr/>
        </p:nvSpPr>
        <p:spPr bwMode="auto">
          <a:xfrm>
            <a:off x="8765499" y="2256789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P10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标题层"/>
          <p:cNvSpPr txBox="1"/>
          <p:nvPr/>
        </p:nvSpPr>
        <p:spPr bwMode="auto">
          <a:xfrm>
            <a:off x="2906289" y="316688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zh-CN" altLang="en-US" sz="3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3785261" y="323748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/>
          <p:cNvSpPr txBox="1"/>
          <p:nvPr/>
        </p:nvSpPr>
        <p:spPr bwMode="auto">
          <a:xfrm>
            <a:off x="3876527" y="3166883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5993219" y="3515777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4" name="标题层"/>
          <p:cNvSpPr txBox="1"/>
          <p:nvPr/>
        </p:nvSpPr>
        <p:spPr bwMode="auto">
          <a:xfrm>
            <a:off x="8765499" y="3290022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P20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标题层"/>
          <p:cNvSpPr txBox="1"/>
          <p:nvPr/>
        </p:nvSpPr>
        <p:spPr bwMode="auto">
          <a:xfrm>
            <a:off x="2906289" y="4200116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kumimoji="0" lang="zh-CN" altLang="en-US" sz="3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3785261" y="4270717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/>
          <p:cNvSpPr txBox="1"/>
          <p:nvPr/>
        </p:nvSpPr>
        <p:spPr bwMode="auto">
          <a:xfrm>
            <a:off x="3876527" y="4200116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cxnSp>
        <p:nvCxnSpPr>
          <p:cNvPr id="98" name="直接连接符 97"/>
          <p:cNvCxnSpPr/>
          <p:nvPr/>
        </p:nvCxnSpPr>
        <p:spPr>
          <a:xfrm>
            <a:off x="5993219" y="4549010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9" name="标题层"/>
          <p:cNvSpPr txBox="1"/>
          <p:nvPr/>
        </p:nvSpPr>
        <p:spPr bwMode="auto">
          <a:xfrm>
            <a:off x="8765499" y="4323255"/>
            <a:ext cx="875655" cy="4515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P30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0" name="标题层"/>
          <p:cNvSpPr txBox="1"/>
          <p:nvPr/>
        </p:nvSpPr>
        <p:spPr bwMode="auto">
          <a:xfrm>
            <a:off x="2906289" y="523334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0" i="0" u="none" strike="noStrike" kern="0" cap="none" spc="0" normalizeH="0" baseline="0" noProof="0" dirty="0">
                <a:ln>
                  <a:noFill/>
                </a:ln>
                <a:solidFill>
                  <a:srgbClr val="319095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kumimoji="0" lang="zh-CN" altLang="en-US" sz="3700" b="0" i="0" u="none" strike="noStrike" kern="0" cap="none" spc="0" normalizeH="0" baseline="0" noProof="0" dirty="0">
              <a:ln>
                <a:noFill/>
              </a:ln>
              <a:solidFill>
                <a:srgbClr val="319095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3785261" y="530394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/>
          <p:cNvSpPr txBox="1"/>
          <p:nvPr/>
        </p:nvSpPr>
        <p:spPr bwMode="auto">
          <a:xfrm>
            <a:off x="3876527" y="5233348"/>
            <a:ext cx="3359815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31909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  <p:cxnSp>
        <p:nvCxnSpPr>
          <p:cNvPr id="103" name="直接连接符 102"/>
          <p:cNvCxnSpPr/>
          <p:nvPr/>
        </p:nvCxnSpPr>
        <p:spPr>
          <a:xfrm>
            <a:off x="5993219" y="5582242"/>
            <a:ext cx="2862459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104" name="标题层"/>
          <p:cNvSpPr txBox="1"/>
          <p:nvPr/>
        </p:nvSpPr>
        <p:spPr bwMode="auto">
          <a:xfrm>
            <a:off x="8765499" y="5356487"/>
            <a:ext cx="875655" cy="400085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319095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P40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319095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31909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6615474"/>
            <a:ext cx="12190412" cy="244114"/>
            <a:chOff x="-42912" y="6615474"/>
            <a:chExt cx="12190412" cy="244114"/>
          </a:xfrm>
        </p:grpSpPr>
        <p:sp>
          <p:nvSpPr>
            <p:cNvPr id="25" name="六边形 24"/>
            <p:cNvSpPr/>
            <p:nvPr/>
          </p:nvSpPr>
          <p:spPr>
            <a:xfrm>
              <a:off x="-42912" y="6615474"/>
              <a:ext cx="3041773" cy="244114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2998862" y="6615474"/>
              <a:ext cx="3063750" cy="244114"/>
            </a:xfrm>
            <a:prstGeom prst="hexagon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052294" y="6615474"/>
              <a:ext cx="3047603" cy="244114"/>
            </a:xfrm>
            <a:prstGeom prst="hexag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099897" y="6615474"/>
              <a:ext cx="3047603" cy="244114"/>
            </a:xfrm>
            <a:prstGeom prst="hexagon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4" grpId="0"/>
      <p:bldP spid="90" grpId="0"/>
      <p:bldP spid="92" grpId="0"/>
      <p:bldP spid="94" grpId="0"/>
      <p:bldP spid="95" grpId="0"/>
      <p:bldP spid="97" grpId="0"/>
      <p:bldP spid="99" grpId="0"/>
      <p:bldP spid="100" grpId="0"/>
      <p:bldP spid="102" grpId="0"/>
      <p:bldP spid="104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35675" y="1622166"/>
            <a:ext cx="2176018" cy="2162359"/>
            <a:chOff x="3006872" y="1129208"/>
            <a:chExt cx="1525938" cy="1516360"/>
          </a:xfrm>
        </p:grpSpPr>
        <p:sp>
          <p:nvSpPr>
            <p:cNvPr id="42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rgbClr val="5FCACB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TextBox 58"/>
            <p:cNvSpPr txBox="1"/>
            <p:nvPr/>
          </p:nvSpPr>
          <p:spPr>
            <a:xfrm>
              <a:off x="3542656" y="1649338"/>
              <a:ext cx="561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17957" y="1622166"/>
            <a:ext cx="2176018" cy="2162359"/>
            <a:chOff x="4607328" y="1129208"/>
            <a:chExt cx="1525938" cy="1516360"/>
          </a:xfrm>
        </p:grpSpPr>
        <p:sp>
          <p:nvSpPr>
            <p:cNvPr id="40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rgbClr val="A0BF0D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TextBox 61"/>
            <p:cNvSpPr txBox="1"/>
            <p:nvPr/>
          </p:nvSpPr>
          <p:spPr>
            <a:xfrm>
              <a:off x="5089611" y="1649338"/>
              <a:ext cx="611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17958" y="3921078"/>
            <a:ext cx="2176018" cy="2162359"/>
            <a:chOff x="4607329" y="2741326"/>
            <a:chExt cx="1525938" cy="1516360"/>
          </a:xfrm>
        </p:grpSpPr>
        <p:sp>
          <p:nvSpPr>
            <p:cNvPr id="38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rgbClr val="319095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TextBox 64"/>
            <p:cNvSpPr txBox="1"/>
            <p:nvPr/>
          </p:nvSpPr>
          <p:spPr>
            <a:xfrm>
              <a:off x="5089611" y="3139103"/>
              <a:ext cx="622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35675" y="3927257"/>
            <a:ext cx="2176018" cy="2162359"/>
            <a:chOff x="3006872" y="2745660"/>
            <a:chExt cx="1525938" cy="1516360"/>
          </a:xfrm>
        </p:grpSpPr>
        <p:sp>
          <p:nvSpPr>
            <p:cNvPr id="36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rgbClr val="F5841C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TextBox 67"/>
            <p:cNvSpPr txBox="1"/>
            <p:nvPr/>
          </p:nvSpPr>
          <p:spPr>
            <a:xfrm>
              <a:off x="3542656" y="3139103"/>
              <a:ext cx="609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2598" y="2464429"/>
            <a:ext cx="3727290" cy="1077218"/>
            <a:chOff x="622598" y="2464429"/>
            <a:chExt cx="3727290" cy="1077218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323040" y="2921450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622598" y="2464429"/>
              <a:ext cx="270044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15905" y="2464429"/>
            <a:ext cx="3439266" cy="1077218"/>
            <a:chOff x="8015905" y="2464429"/>
            <a:chExt cx="3439266" cy="1077218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8015905" y="2921450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8754729" y="2464429"/>
              <a:ext cx="270044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15905" y="4329574"/>
            <a:ext cx="3439266" cy="1077218"/>
            <a:chOff x="8015905" y="4329574"/>
            <a:chExt cx="3439266" cy="1077218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8015905" y="4786596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33" name="矩形 32"/>
            <p:cNvSpPr>
              <a:spLocks noChangeArrowheads="1"/>
            </p:cNvSpPr>
            <p:nvPr/>
          </p:nvSpPr>
          <p:spPr bwMode="auto">
            <a:xfrm>
              <a:off x="8754729" y="4329574"/>
              <a:ext cx="270044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2598" y="4329574"/>
            <a:ext cx="3727290" cy="1077218"/>
            <a:chOff x="622598" y="4329574"/>
            <a:chExt cx="3727290" cy="1077218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3323040" y="4786596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622598" y="4329574"/>
              <a:ext cx="270044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点击输入简要文字内容，文字内容需概括精炼，不用多余的文字修饰，言简意赅的说明分项内容。</a:t>
              </a: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"/>
          <p:cNvSpPr/>
          <p:nvPr/>
        </p:nvSpPr>
        <p:spPr bwMode="auto">
          <a:xfrm>
            <a:off x="6168159" y="4355944"/>
            <a:ext cx="1151467" cy="1250951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07"/>
          <p:cNvSpPr/>
          <p:nvPr/>
        </p:nvSpPr>
        <p:spPr bwMode="auto">
          <a:xfrm>
            <a:off x="4826193" y="4355944"/>
            <a:ext cx="1155700" cy="1250951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57841" y="1773610"/>
            <a:ext cx="4030134" cy="3833285"/>
            <a:chOff x="3748193" y="2000673"/>
            <a:chExt cx="4030134" cy="3833285"/>
          </a:xfrm>
        </p:grpSpPr>
        <p:sp>
          <p:nvSpPr>
            <p:cNvPr id="5" name="Freeform 104"/>
            <p:cNvSpPr/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rgbClr val="F5841C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9"/>
            <p:cNvSpPr/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21"/>
            <p:cNvSpPr/>
            <p:nvPr/>
          </p:nvSpPr>
          <p:spPr bwMode="auto">
            <a:xfrm>
              <a:off x="5462693" y="3837941"/>
              <a:ext cx="254000" cy="251884"/>
            </a:xfrm>
            <a:prstGeom prst="octagon">
              <a:avLst/>
            </a:prstGeom>
            <a:solidFill>
              <a:srgbClr val="319095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2"/>
            <p:cNvSpPr/>
            <p:nvPr/>
          </p:nvSpPr>
          <p:spPr bwMode="auto">
            <a:xfrm>
              <a:off x="5765378" y="3774440"/>
              <a:ext cx="315383" cy="315384"/>
            </a:xfrm>
            <a:prstGeom prst="octagon">
              <a:avLst/>
            </a:prstGeom>
            <a:solidFill>
              <a:srgbClr val="5FCACB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3"/>
            <p:cNvSpPr/>
            <p:nvPr/>
          </p:nvSpPr>
          <p:spPr bwMode="auto">
            <a:xfrm>
              <a:off x="5462693" y="4142740"/>
              <a:ext cx="254000" cy="247651"/>
            </a:xfrm>
            <a:prstGeom prst="octagon">
              <a:avLst/>
            </a:prstGeom>
            <a:solidFill>
              <a:srgbClr val="F5841C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4"/>
            <p:cNvSpPr/>
            <p:nvPr/>
          </p:nvSpPr>
          <p:spPr bwMode="auto">
            <a:xfrm>
              <a:off x="5765378" y="4142740"/>
              <a:ext cx="249767" cy="247651"/>
            </a:xfrm>
            <a:prstGeom prst="octagon">
              <a:avLst/>
            </a:prstGeom>
            <a:solidFill>
              <a:srgbClr val="A0BF0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48842" y="1803244"/>
            <a:ext cx="2609851" cy="458908"/>
            <a:chOff x="7939194" y="2030307"/>
            <a:chExt cx="2609851" cy="458908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250345" y="2030307"/>
              <a:ext cx="2298700" cy="45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6321" y="1803244"/>
            <a:ext cx="2650066" cy="458908"/>
            <a:chOff x="1336673" y="2030307"/>
            <a:chExt cx="2650066" cy="458908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1688039" y="2030307"/>
              <a:ext cx="2298700" cy="45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22"/>
            <p:cNvGrpSpPr/>
            <p:nvPr/>
          </p:nvGrpSpPr>
          <p:grpSpPr bwMode="auto">
            <a:xfrm>
              <a:off x="1336673" y="2178474"/>
              <a:ext cx="256116" cy="258233"/>
              <a:chOff x="3889445" y="2973091"/>
              <a:chExt cx="319708" cy="324921"/>
            </a:xfrm>
            <a:solidFill>
              <a:schemeClr val="tx2"/>
            </a:solidFill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89445" y="3006104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049299" y="2973091"/>
                <a:ext cx="159854" cy="1598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3889445" y="3171171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4049299" y="3171171"/>
                <a:ext cx="126841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86942" y="3828895"/>
            <a:ext cx="2571751" cy="458908"/>
            <a:chOff x="7977294" y="4055958"/>
            <a:chExt cx="2571751" cy="45890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8250345" y="4055958"/>
              <a:ext cx="2298700" cy="45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13321"/>
            <p:cNvGrpSpPr/>
            <p:nvPr/>
          </p:nvGrpSpPr>
          <p:grpSpPr bwMode="auto">
            <a:xfrm>
              <a:off x="7977294" y="4233757"/>
              <a:ext cx="281517" cy="279400"/>
              <a:chOff x="1057275" y="3008313"/>
              <a:chExt cx="368300" cy="368300"/>
            </a:xfrm>
            <a:solidFill>
              <a:schemeClr val="accent2"/>
            </a:solidFill>
          </p:grpSpPr>
          <p:sp>
            <p:nvSpPr>
              <p:cNvPr id="26" name="Freeform 11"/>
              <p:cNvSpPr/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147483647 w 216"/>
                  <a:gd name="T1" fmla="*/ 0 h 216"/>
                  <a:gd name="T2" fmla="*/ 2147483647 w 216"/>
                  <a:gd name="T3" fmla="*/ 0 h 216"/>
                  <a:gd name="T4" fmla="*/ 2147483647 w 216"/>
                  <a:gd name="T5" fmla="*/ 2147483647 h 216"/>
                  <a:gd name="T6" fmla="*/ 2147483647 w 216"/>
                  <a:gd name="T7" fmla="*/ 2147483647 h 216"/>
                  <a:gd name="T8" fmla="*/ 2147483647 w 216"/>
                  <a:gd name="T9" fmla="*/ 2147483647 h 216"/>
                  <a:gd name="T10" fmla="*/ 2147483647 w 216"/>
                  <a:gd name="T11" fmla="*/ 2147483647 h 216"/>
                  <a:gd name="T12" fmla="*/ 2147483647 w 216"/>
                  <a:gd name="T13" fmla="*/ 2147483647 h 216"/>
                  <a:gd name="T14" fmla="*/ 2147483647 w 216"/>
                  <a:gd name="T15" fmla="*/ 2147483647 h 216"/>
                  <a:gd name="T16" fmla="*/ 2147483647 w 216"/>
                  <a:gd name="T17" fmla="*/ 2147483647 h 216"/>
                  <a:gd name="T18" fmla="*/ 0 w 216"/>
                  <a:gd name="T19" fmla="*/ 2147483647 h 216"/>
                  <a:gd name="T20" fmla="*/ 0 w 216"/>
                  <a:gd name="T21" fmla="*/ 2147483647 h 216"/>
                  <a:gd name="T22" fmla="*/ 0 w 216"/>
                  <a:gd name="T23" fmla="*/ 2147483647 h 216"/>
                  <a:gd name="T24" fmla="*/ 2147483647 w 216"/>
                  <a:gd name="T25" fmla="*/ 2147483647 h 216"/>
                  <a:gd name="T26" fmla="*/ 2147483647 w 216"/>
                  <a:gd name="T27" fmla="*/ 2147483647 h 216"/>
                  <a:gd name="T28" fmla="*/ 2147483647 w 216"/>
                  <a:gd name="T29" fmla="*/ 2147483647 h 216"/>
                  <a:gd name="T30" fmla="*/ 2147483647 w 216"/>
                  <a:gd name="T31" fmla="*/ 2147483647 h 216"/>
                  <a:gd name="T32" fmla="*/ 2147483647 w 216"/>
                  <a:gd name="T33" fmla="*/ 2147483647 h 216"/>
                  <a:gd name="T34" fmla="*/ 2147483647 w 216"/>
                  <a:gd name="T35" fmla="*/ 2147483647 h 216"/>
                  <a:gd name="T36" fmla="*/ 2147483647 w 216"/>
                  <a:gd name="T37" fmla="*/ 2147483647 h 216"/>
                  <a:gd name="T38" fmla="*/ 2147483647 w 216"/>
                  <a:gd name="T39" fmla="*/ 2147483647 h 216"/>
                  <a:gd name="T40" fmla="*/ 2147483647 w 216"/>
                  <a:gd name="T41" fmla="*/ 2147483647 h 216"/>
                  <a:gd name="T42" fmla="*/ 2147483647 w 216"/>
                  <a:gd name="T43" fmla="*/ 2147483647 h 216"/>
                  <a:gd name="T44" fmla="*/ 2147483647 w 216"/>
                  <a:gd name="T45" fmla="*/ 2147483647 h 216"/>
                  <a:gd name="T46" fmla="*/ 2147483647 w 216"/>
                  <a:gd name="T47" fmla="*/ 2147483647 h 216"/>
                  <a:gd name="T48" fmla="*/ 2147483647 w 216"/>
                  <a:gd name="T49" fmla="*/ 2147483647 h 216"/>
                  <a:gd name="T50" fmla="*/ 2147483647 w 216"/>
                  <a:gd name="T51" fmla="*/ 2147483647 h 216"/>
                  <a:gd name="T52" fmla="*/ 2147483647 w 216"/>
                  <a:gd name="T53" fmla="*/ 2147483647 h 216"/>
                  <a:gd name="T54" fmla="*/ 2147483647 w 216"/>
                  <a:gd name="T55" fmla="*/ 2147483647 h 216"/>
                  <a:gd name="T56" fmla="*/ 2147483647 w 216"/>
                  <a:gd name="T57" fmla="*/ 2147483647 h 216"/>
                  <a:gd name="T58" fmla="*/ 2147483647 w 216"/>
                  <a:gd name="T59" fmla="*/ 2147483647 h 216"/>
                  <a:gd name="T60" fmla="*/ 2147483647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47483647 w 118"/>
                  <a:gd name="T1" fmla="*/ 2147483647 h 116"/>
                  <a:gd name="T2" fmla="*/ 2147483647 w 118"/>
                  <a:gd name="T3" fmla="*/ 2147483647 h 116"/>
                  <a:gd name="T4" fmla="*/ 2147483647 w 118"/>
                  <a:gd name="T5" fmla="*/ 2147483647 h 116"/>
                  <a:gd name="T6" fmla="*/ 2147483647 w 118"/>
                  <a:gd name="T7" fmla="*/ 2147483647 h 116"/>
                  <a:gd name="T8" fmla="*/ 2147483647 w 118"/>
                  <a:gd name="T9" fmla="*/ 2147483647 h 116"/>
                  <a:gd name="T10" fmla="*/ 2147483647 w 118"/>
                  <a:gd name="T11" fmla="*/ 2147483647 h 116"/>
                  <a:gd name="T12" fmla="*/ 2147483647 w 118"/>
                  <a:gd name="T13" fmla="*/ 2147483647 h 116"/>
                  <a:gd name="T14" fmla="*/ 2147483647 w 118"/>
                  <a:gd name="T15" fmla="*/ 0 h 116"/>
                  <a:gd name="T16" fmla="*/ 2147483647 w 118"/>
                  <a:gd name="T17" fmla="*/ 0 h 116"/>
                  <a:gd name="T18" fmla="*/ 0 w 118"/>
                  <a:gd name="T19" fmla="*/ 0 h 116"/>
                  <a:gd name="T20" fmla="*/ 0 w 118"/>
                  <a:gd name="T21" fmla="*/ 2147483647 h 116"/>
                  <a:gd name="T22" fmla="*/ 2147483647 w 118"/>
                  <a:gd name="T23" fmla="*/ 2147483647 h 116"/>
                  <a:gd name="T24" fmla="*/ 2147483647 w 118"/>
                  <a:gd name="T25" fmla="*/ 2147483647 h 116"/>
                  <a:gd name="T26" fmla="*/ 2147483647 w 118"/>
                  <a:gd name="T27" fmla="*/ 2147483647 h 116"/>
                  <a:gd name="T28" fmla="*/ 2147483647 w 118"/>
                  <a:gd name="T29" fmla="*/ 2147483647 h 116"/>
                  <a:gd name="T30" fmla="*/ 2147483647 w 118"/>
                  <a:gd name="T31" fmla="*/ 2147483647 h 116"/>
                  <a:gd name="T32" fmla="*/ 2147483647 w 118"/>
                  <a:gd name="T33" fmla="*/ 2147483647 h 116"/>
                  <a:gd name="T34" fmla="*/ 2147483647 w 118"/>
                  <a:gd name="T35" fmla="*/ 2147483647 h 116"/>
                  <a:gd name="T36" fmla="*/ 2147483647 w 118"/>
                  <a:gd name="T37" fmla="*/ 2147483647 h 116"/>
                  <a:gd name="T38" fmla="*/ 2147483647 w 118"/>
                  <a:gd name="T39" fmla="*/ 2147483647 h 116"/>
                  <a:gd name="T40" fmla="*/ 2147483647 w 118"/>
                  <a:gd name="T41" fmla="*/ 2147483647 h 116"/>
                  <a:gd name="T42" fmla="*/ 2147483647 w 118"/>
                  <a:gd name="T43" fmla="*/ 2147483647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634519" y="3831011"/>
            <a:ext cx="2613228" cy="458908"/>
            <a:chOff x="1324871" y="4058074"/>
            <a:chExt cx="2613228" cy="458908"/>
          </a:xfrm>
        </p:grpSpPr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1639399" y="4058074"/>
              <a:ext cx="2298700" cy="45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13322"/>
            <p:cNvGrpSpPr/>
            <p:nvPr/>
          </p:nvGrpSpPr>
          <p:grpSpPr bwMode="auto">
            <a:xfrm>
              <a:off x="1324871" y="4185073"/>
              <a:ext cx="279400" cy="298451"/>
              <a:chOff x="1946500" y="2659080"/>
              <a:chExt cx="249236" cy="264850"/>
            </a:xfrm>
            <a:solidFill>
              <a:schemeClr val="accent3"/>
            </a:solidFill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486695" y="2313361"/>
            <a:ext cx="4018947" cy="882650"/>
            <a:chOff x="1177047" y="2540424"/>
            <a:chExt cx="4018947" cy="882650"/>
          </a:xfrm>
        </p:grpSpPr>
        <p:sp>
          <p:nvSpPr>
            <p:cNvPr id="36" name="任意多边形 35"/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4"/>
            <p:cNvSpPr>
              <a:spLocks noChangeArrowheads="1"/>
            </p:cNvSpPr>
            <p:nvPr/>
          </p:nvSpPr>
          <p:spPr bwMode="auto">
            <a:xfrm>
              <a:off x="5085927" y="3313007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73008" y="2326061"/>
            <a:ext cx="3712633" cy="878416"/>
            <a:chOff x="6563360" y="2553124"/>
            <a:chExt cx="3712633" cy="878416"/>
          </a:xfrm>
        </p:grpSpPr>
        <p:sp>
          <p:nvSpPr>
            <p:cNvPr id="39" name="任意多边形 38"/>
            <p:cNvSpPr/>
            <p:nvPr/>
          </p:nvSpPr>
          <p:spPr>
            <a:xfrm>
              <a:off x="6626860" y="2553124"/>
              <a:ext cx="3649133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6563360" y="3321473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36508" y="4347478"/>
            <a:ext cx="3676651" cy="882650"/>
            <a:chOff x="6626860" y="4574541"/>
            <a:chExt cx="3676651" cy="882650"/>
          </a:xfrm>
        </p:grpSpPr>
        <p:sp>
          <p:nvSpPr>
            <p:cNvPr id="42" name="任意多边形 41"/>
            <p:cNvSpPr/>
            <p:nvPr/>
          </p:nvSpPr>
          <p:spPr>
            <a:xfrm>
              <a:off x="6686127" y="4574541"/>
              <a:ext cx="3617384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6626860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486694" y="4347478"/>
            <a:ext cx="3640065" cy="882650"/>
            <a:chOff x="1177046" y="4574541"/>
            <a:chExt cx="3640065" cy="882650"/>
          </a:xfrm>
        </p:grpSpPr>
        <p:sp>
          <p:nvSpPr>
            <p:cNvPr id="45" name="任意多边形 44"/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4707044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1545876" y="2402719"/>
            <a:ext cx="27131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1579381" y="4430037"/>
            <a:ext cx="27131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8277214" y="2417173"/>
            <a:ext cx="27131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8352744" y="4446711"/>
            <a:ext cx="271319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燕尾形 52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956463" y="4157432"/>
            <a:ext cx="194708" cy="1551875"/>
          </a:xfrm>
          <a:custGeom>
            <a:avLst/>
            <a:gdLst>
              <a:gd name="T0" fmla="*/ 256 w 669"/>
              <a:gd name="T1" fmla="*/ 0 h 5309"/>
              <a:gd name="T2" fmla="*/ 256 w 669"/>
              <a:gd name="T3" fmla="*/ 4149 h 5309"/>
              <a:gd name="T4" fmla="*/ 669 w 669"/>
              <a:gd name="T5" fmla="*/ 5127 h 5309"/>
              <a:gd name="T6" fmla="*/ 486 w 669"/>
              <a:gd name="T7" fmla="*/ 5309 h 5309"/>
              <a:gd name="T8" fmla="*/ 0 w 669"/>
              <a:gd name="T9" fmla="*/ 4161 h 5309"/>
              <a:gd name="T10" fmla="*/ 0 w 669"/>
              <a:gd name="T11" fmla="*/ 0 h 5309"/>
              <a:gd name="T12" fmla="*/ 256 w 669"/>
              <a:gd name="T13" fmla="*/ 0 h 5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9" h="5309">
                <a:moveTo>
                  <a:pt x="256" y="0"/>
                </a:moveTo>
                <a:lnTo>
                  <a:pt x="256" y="4149"/>
                </a:lnTo>
                <a:cubicBezTo>
                  <a:pt x="256" y="4531"/>
                  <a:pt x="415" y="4878"/>
                  <a:pt x="669" y="5127"/>
                </a:cubicBezTo>
                <a:lnTo>
                  <a:pt x="486" y="5309"/>
                </a:lnTo>
                <a:cubicBezTo>
                  <a:pt x="187" y="5017"/>
                  <a:pt x="0" y="4610"/>
                  <a:pt x="0" y="4161"/>
                </a:cubicBezTo>
                <a:lnTo>
                  <a:pt x="0" y="0"/>
                </a:lnTo>
                <a:lnTo>
                  <a:pt x="25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1956463" y="1970804"/>
            <a:ext cx="194708" cy="1551875"/>
          </a:xfrm>
          <a:custGeom>
            <a:avLst/>
            <a:gdLst>
              <a:gd name="T0" fmla="*/ 669 w 669"/>
              <a:gd name="T1" fmla="*/ 182 h 5308"/>
              <a:gd name="T2" fmla="*/ 256 w 669"/>
              <a:gd name="T3" fmla="*/ 1160 h 5308"/>
              <a:gd name="T4" fmla="*/ 256 w 669"/>
              <a:gd name="T5" fmla="*/ 5308 h 5308"/>
              <a:gd name="T6" fmla="*/ 0 w 669"/>
              <a:gd name="T7" fmla="*/ 5308 h 5308"/>
              <a:gd name="T8" fmla="*/ 0 w 669"/>
              <a:gd name="T9" fmla="*/ 1148 h 5308"/>
              <a:gd name="T10" fmla="*/ 486 w 669"/>
              <a:gd name="T11" fmla="*/ 0 h 5308"/>
              <a:gd name="T12" fmla="*/ 669 w 669"/>
              <a:gd name="T13" fmla="*/ 182 h 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9" h="5308">
                <a:moveTo>
                  <a:pt x="669" y="182"/>
                </a:moveTo>
                <a:cubicBezTo>
                  <a:pt x="415" y="431"/>
                  <a:pt x="256" y="778"/>
                  <a:pt x="256" y="1160"/>
                </a:cubicBezTo>
                <a:lnTo>
                  <a:pt x="256" y="5308"/>
                </a:lnTo>
                <a:lnTo>
                  <a:pt x="0" y="5308"/>
                </a:lnTo>
                <a:lnTo>
                  <a:pt x="0" y="1148"/>
                </a:lnTo>
                <a:cubicBezTo>
                  <a:pt x="0" y="699"/>
                  <a:pt x="187" y="292"/>
                  <a:pt x="486" y="0"/>
                </a:cubicBezTo>
                <a:lnTo>
                  <a:pt x="669" y="1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2095558" y="1732741"/>
            <a:ext cx="1671440" cy="296402"/>
          </a:xfrm>
          <a:custGeom>
            <a:avLst/>
            <a:gdLst>
              <a:gd name="T0" fmla="*/ 6397 w 7145"/>
              <a:gd name="T1" fmla="*/ 375 h 1015"/>
              <a:gd name="T2" fmla="*/ 6279 w 7145"/>
              <a:gd name="T3" fmla="*/ 0 h 1015"/>
              <a:gd name="T4" fmla="*/ 7145 w 7145"/>
              <a:gd name="T5" fmla="*/ 499 h 1015"/>
              <a:gd name="T6" fmla="*/ 6279 w 7145"/>
              <a:gd name="T7" fmla="*/ 997 h 1015"/>
              <a:gd name="T8" fmla="*/ 6397 w 7145"/>
              <a:gd name="T9" fmla="*/ 623 h 1015"/>
              <a:gd name="T10" fmla="*/ 1140 w 7145"/>
              <a:gd name="T11" fmla="*/ 623 h 1015"/>
              <a:gd name="T12" fmla="*/ 183 w 7145"/>
              <a:gd name="T13" fmla="*/ 1015 h 1015"/>
              <a:gd name="T14" fmla="*/ 0 w 7145"/>
              <a:gd name="T15" fmla="*/ 833 h 1015"/>
              <a:gd name="T16" fmla="*/ 1120 w 7145"/>
              <a:gd name="T17" fmla="*/ 375 h 1015"/>
              <a:gd name="T18" fmla="*/ 6397 w 7145"/>
              <a:gd name="T19" fmla="*/ 37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45" h="1015">
                <a:moveTo>
                  <a:pt x="6397" y="375"/>
                </a:moveTo>
                <a:lnTo>
                  <a:pt x="6279" y="0"/>
                </a:lnTo>
                <a:lnTo>
                  <a:pt x="7145" y="499"/>
                </a:lnTo>
                <a:lnTo>
                  <a:pt x="6279" y="997"/>
                </a:lnTo>
                <a:lnTo>
                  <a:pt x="6397" y="623"/>
                </a:lnTo>
                <a:lnTo>
                  <a:pt x="1140" y="623"/>
                </a:lnTo>
                <a:cubicBezTo>
                  <a:pt x="769" y="623"/>
                  <a:pt x="430" y="773"/>
                  <a:pt x="183" y="1015"/>
                </a:cubicBezTo>
                <a:lnTo>
                  <a:pt x="0" y="833"/>
                </a:lnTo>
                <a:cubicBezTo>
                  <a:pt x="290" y="550"/>
                  <a:pt x="686" y="375"/>
                  <a:pt x="1120" y="375"/>
                </a:cubicBezTo>
                <a:lnTo>
                  <a:pt x="6397" y="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1956463" y="3007822"/>
            <a:ext cx="1785248" cy="290050"/>
          </a:xfrm>
          <a:custGeom>
            <a:avLst/>
            <a:gdLst>
              <a:gd name="T0" fmla="*/ 0 w 7631"/>
              <a:gd name="T1" fmla="*/ 374 h 997"/>
              <a:gd name="T2" fmla="*/ 6883 w 7631"/>
              <a:gd name="T3" fmla="*/ 374 h 997"/>
              <a:gd name="T4" fmla="*/ 6765 w 7631"/>
              <a:gd name="T5" fmla="*/ 0 h 997"/>
              <a:gd name="T6" fmla="*/ 7631 w 7631"/>
              <a:gd name="T7" fmla="*/ 498 h 997"/>
              <a:gd name="T8" fmla="*/ 6765 w 7631"/>
              <a:gd name="T9" fmla="*/ 997 h 997"/>
              <a:gd name="T10" fmla="*/ 6883 w 7631"/>
              <a:gd name="T11" fmla="*/ 622 h 997"/>
              <a:gd name="T12" fmla="*/ 0 w 7631"/>
              <a:gd name="T13" fmla="*/ 622 h 997"/>
              <a:gd name="T14" fmla="*/ 0 w 7631"/>
              <a:gd name="T15" fmla="*/ 374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31" h="997">
                <a:moveTo>
                  <a:pt x="0" y="374"/>
                </a:moveTo>
                <a:lnTo>
                  <a:pt x="6883" y="374"/>
                </a:lnTo>
                <a:lnTo>
                  <a:pt x="6765" y="0"/>
                </a:lnTo>
                <a:lnTo>
                  <a:pt x="7631" y="498"/>
                </a:lnTo>
                <a:lnTo>
                  <a:pt x="6765" y="997"/>
                </a:lnTo>
                <a:lnTo>
                  <a:pt x="6883" y="622"/>
                </a:lnTo>
                <a:lnTo>
                  <a:pt x="0" y="622"/>
                </a:lnTo>
                <a:lnTo>
                  <a:pt x="0" y="37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1956463" y="4380387"/>
            <a:ext cx="1785248" cy="292168"/>
          </a:xfrm>
          <a:custGeom>
            <a:avLst/>
            <a:gdLst>
              <a:gd name="T0" fmla="*/ 6883 w 7631"/>
              <a:gd name="T1" fmla="*/ 375 h 997"/>
              <a:gd name="T2" fmla="*/ 6765 w 7631"/>
              <a:gd name="T3" fmla="*/ 0 h 997"/>
              <a:gd name="T4" fmla="*/ 7631 w 7631"/>
              <a:gd name="T5" fmla="*/ 499 h 997"/>
              <a:gd name="T6" fmla="*/ 6765 w 7631"/>
              <a:gd name="T7" fmla="*/ 997 h 997"/>
              <a:gd name="T8" fmla="*/ 6883 w 7631"/>
              <a:gd name="T9" fmla="*/ 623 h 997"/>
              <a:gd name="T10" fmla="*/ 0 w 7631"/>
              <a:gd name="T11" fmla="*/ 623 h 997"/>
              <a:gd name="T12" fmla="*/ 0 w 7631"/>
              <a:gd name="T13" fmla="*/ 375 h 997"/>
              <a:gd name="T14" fmla="*/ 6883 w 7631"/>
              <a:gd name="T15" fmla="*/ 375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31" h="997">
                <a:moveTo>
                  <a:pt x="6883" y="375"/>
                </a:moveTo>
                <a:lnTo>
                  <a:pt x="6765" y="0"/>
                </a:lnTo>
                <a:lnTo>
                  <a:pt x="7631" y="499"/>
                </a:lnTo>
                <a:lnTo>
                  <a:pt x="6765" y="997"/>
                </a:lnTo>
                <a:lnTo>
                  <a:pt x="6883" y="623"/>
                </a:lnTo>
                <a:lnTo>
                  <a:pt x="0" y="623"/>
                </a:lnTo>
                <a:lnTo>
                  <a:pt x="0" y="375"/>
                </a:lnTo>
                <a:lnTo>
                  <a:pt x="6883" y="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2095558" y="5651556"/>
            <a:ext cx="1671440" cy="298518"/>
          </a:xfrm>
          <a:custGeom>
            <a:avLst/>
            <a:gdLst>
              <a:gd name="T0" fmla="*/ 6397 w 7145"/>
              <a:gd name="T1" fmla="*/ 392 h 1015"/>
              <a:gd name="T2" fmla="*/ 6279 w 7145"/>
              <a:gd name="T3" fmla="*/ 18 h 1015"/>
              <a:gd name="T4" fmla="*/ 7145 w 7145"/>
              <a:gd name="T5" fmla="*/ 516 h 1015"/>
              <a:gd name="T6" fmla="*/ 6279 w 7145"/>
              <a:gd name="T7" fmla="*/ 1015 h 1015"/>
              <a:gd name="T8" fmla="*/ 6397 w 7145"/>
              <a:gd name="T9" fmla="*/ 640 h 1015"/>
              <a:gd name="T10" fmla="*/ 1120 w 7145"/>
              <a:gd name="T11" fmla="*/ 640 h 1015"/>
              <a:gd name="T12" fmla="*/ 0 w 7145"/>
              <a:gd name="T13" fmla="*/ 182 h 1015"/>
              <a:gd name="T14" fmla="*/ 183 w 7145"/>
              <a:gd name="T15" fmla="*/ 0 h 1015"/>
              <a:gd name="T16" fmla="*/ 1140 w 7145"/>
              <a:gd name="T17" fmla="*/ 392 h 1015"/>
              <a:gd name="T18" fmla="*/ 6397 w 7145"/>
              <a:gd name="T19" fmla="*/ 392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45" h="1015">
                <a:moveTo>
                  <a:pt x="6397" y="392"/>
                </a:moveTo>
                <a:lnTo>
                  <a:pt x="6279" y="18"/>
                </a:lnTo>
                <a:lnTo>
                  <a:pt x="7145" y="516"/>
                </a:lnTo>
                <a:lnTo>
                  <a:pt x="6279" y="1015"/>
                </a:lnTo>
                <a:lnTo>
                  <a:pt x="6397" y="640"/>
                </a:lnTo>
                <a:lnTo>
                  <a:pt x="1120" y="640"/>
                </a:lnTo>
                <a:cubicBezTo>
                  <a:pt x="686" y="640"/>
                  <a:pt x="290" y="465"/>
                  <a:pt x="0" y="182"/>
                </a:cubicBezTo>
                <a:lnTo>
                  <a:pt x="183" y="0"/>
                </a:lnTo>
                <a:cubicBezTo>
                  <a:pt x="430" y="242"/>
                  <a:pt x="769" y="392"/>
                  <a:pt x="1140" y="392"/>
                </a:cubicBezTo>
                <a:lnTo>
                  <a:pt x="6397" y="39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98662" y="3038305"/>
            <a:ext cx="1678953" cy="1679561"/>
            <a:chOff x="878699" y="1945606"/>
            <a:chExt cx="1705474" cy="1705474"/>
          </a:xfrm>
          <a:solidFill>
            <a:schemeClr val="tx2"/>
          </a:solidFill>
        </p:grpSpPr>
        <p:sp>
          <p:nvSpPr>
            <p:cNvPr id="9" name="八边形 8"/>
            <p:cNvSpPr/>
            <p:nvPr/>
          </p:nvSpPr>
          <p:spPr>
            <a:xfrm>
              <a:off x="878699" y="1945606"/>
              <a:ext cx="1705474" cy="1705474"/>
            </a:xfrm>
            <a:prstGeom prst="oc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1195986" y="2193868"/>
              <a:ext cx="1070900" cy="1093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教学反思</a:t>
              </a:r>
            </a:p>
          </p:txBody>
        </p:sp>
      </p:grpSp>
      <p:sp>
        <p:nvSpPr>
          <p:cNvPr id="11" name="六边形 10"/>
          <p:cNvSpPr/>
          <p:nvPr/>
        </p:nvSpPr>
        <p:spPr>
          <a:xfrm>
            <a:off x="4154757" y="1232350"/>
            <a:ext cx="6548961" cy="118498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4154757" y="2577950"/>
            <a:ext cx="6548961" cy="118498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4062526" y="2577949"/>
            <a:ext cx="3112799" cy="344554"/>
          </a:xfrm>
          <a:prstGeom prst="hexagon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4154757" y="3923549"/>
            <a:ext cx="6548961" cy="118498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4062526" y="3923549"/>
            <a:ext cx="3112799" cy="344554"/>
          </a:xfrm>
          <a:prstGeom prst="hexagon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4154757" y="5269148"/>
            <a:ext cx="6548961" cy="118498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六边形 16"/>
          <p:cNvSpPr/>
          <p:nvPr/>
        </p:nvSpPr>
        <p:spPr>
          <a:xfrm>
            <a:off x="4062526" y="5269147"/>
            <a:ext cx="3112799" cy="344554"/>
          </a:xfrm>
          <a:prstGeom prst="hexagon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8538" y="1551689"/>
            <a:ext cx="6017148" cy="7592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4062526" y="1232350"/>
            <a:ext cx="3112799" cy="344554"/>
          </a:xfrm>
          <a:prstGeom prst="hexagon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6089" y="1202710"/>
            <a:ext cx="2265181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8538" y="2899610"/>
            <a:ext cx="6017148" cy="7592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06089" y="2551769"/>
            <a:ext cx="2195467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8538" y="4248752"/>
            <a:ext cx="6017148" cy="7592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6089" y="3878396"/>
            <a:ext cx="2195467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8538" y="5593438"/>
            <a:ext cx="6017148" cy="7592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6089" y="5244459"/>
            <a:ext cx="2195467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131" y="2142937"/>
            <a:ext cx="25509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年基本情况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9654" y="2142937"/>
            <a:ext cx="24107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年基本情况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095917" y="1847981"/>
            <a:ext cx="0" cy="42611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546599" y="3620712"/>
            <a:ext cx="1095612" cy="1096011"/>
            <a:chOff x="4159963" y="2872170"/>
            <a:chExt cx="821817" cy="821818"/>
          </a:xfrm>
        </p:grpSpPr>
        <p:sp>
          <p:nvSpPr>
            <p:cNvPr id="6" name="椭圆 5"/>
            <p:cNvSpPr/>
            <p:nvPr/>
          </p:nvSpPr>
          <p:spPr>
            <a:xfrm>
              <a:off x="4159963" y="2872170"/>
              <a:ext cx="821817" cy="8218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3381" y="2965880"/>
              <a:ext cx="781662" cy="692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09189" y="2586792"/>
            <a:ext cx="3705897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在这里添加你需要的文字内容，请根据自己要求更改。在这里添加你需要的文字内容，请根据自己要求更改。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3845" y="2586792"/>
            <a:ext cx="3705897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在这里添加你需要的文字内容，请根据自己要求更改。在这里添加你需要的文字内容，请根据自己要求更改。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806144" y="3663964"/>
            <a:ext cx="3222896" cy="324362"/>
            <a:chOff x="1331640" y="2904599"/>
            <a:chExt cx="2417487" cy="243215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gray">
            <a:xfrm>
              <a:off x="1331640" y="2904599"/>
              <a:ext cx="2417487" cy="243215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3034" y="2965453"/>
              <a:ext cx="1938854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这里添加你需要的文字内容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94138" y="4072000"/>
            <a:ext cx="2934902" cy="324362"/>
            <a:chOff x="1547664" y="3210555"/>
            <a:chExt cx="2201463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Rectangle 53"/>
            <p:cNvSpPr>
              <a:spLocks noChangeArrowheads="1"/>
            </p:cNvSpPr>
            <p:nvPr/>
          </p:nvSpPr>
          <p:spPr bwMode="gray">
            <a:xfrm>
              <a:off x="1547664" y="3210555"/>
              <a:ext cx="2201463" cy="243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0422" y="3263874"/>
              <a:ext cx="2011466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这里添加你需要的文字内容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16814" y="4480036"/>
            <a:ext cx="1812225" cy="324362"/>
            <a:chOff x="2389781" y="3516511"/>
            <a:chExt cx="1359346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Rectangle 53"/>
            <p:cNvSpPr>
              <a:spLocks noChangeArrowheads="1"/>
            </p:cNvSpPr>
            <p:nvPr/>
          </p:nvSpPr>
          <p:spPr bwMode="gray">
            <a:xfrm>
              <a:off x="2389781" y="3516511"/>
              <a:ext cx="1359346" cy="243215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73350" y="3576915"/>
              <a:ext cx="998538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完成：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93.33%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78131" y="4888071"/>
            <a:ext cx="2550909" cy="324362"/>
            <a:chOff x="1835696" y="3822467"/>
            <a:chExt cx="1913431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0" name="Rectangle 53"/>
            <p:cNvSpPr>
              <a:spLocks noChangeArrowheads="1"/>
            </p:cNvSpPr>
            <p:nvPr/>
          </p:nvSpPr>
          <p:spPr bwMode="gray">
            <a:xfrm>
              <a:off x="1835696" y="3822467"/>
              <a:ext cx="1913431" cy="243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6390" y="3875782"/>
              <a:ext cx="1765497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这里添加你需要的文字内容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42476" y="5296107"/>
            <a:ext cx="1586563" cy="324362"/>
            <a:chOff x="2559049" y="4128423"/>
            <a:chExt cx="1190077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Rectangle 53"/>
            <p:cNvSpPr>
              <a:spLocks noChangeArrowheads="1"/>
            </p:cNvSpPr>
            <p:nvPr/>
          </p:nvSpPr>
          <p:spPr bwMode="gray">
            <a:xfrm>
              <a:off x="2559049" y="4128423"/>
              <a:ext cx="1190077" cy="2432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30834" y="4181742"/>
              <a:ext cx="641055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其他数据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89928" y="3663964"/>
            <a:ext cx="3221411" cy="324362"/>
            <a:chOff x="5392615" y="2904600"/>
            <a:chExt cx="2416373" cy="243215"/>
          </a:xfrm>
        </p:grpSpPr>
        <p:sp>
          <p:nvSpPr>
            <p:cNvPr id="26" name="Rectangle 53"/>
            <p:cNvSpPr>
              <a:spLocks noChangeArrowheads="1"/>
            </p:cNvSpPr>
            <p:nvPr/>
          </p:nvSpPr>
          <p:spPr bwMode="gray">
            <a:xfrm>
              <a:off x="5392615" y="2904600"/>
              <a:ext cx="2416373" cy="243215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0028" y="2957918"/>
              <a:ext cx="2079296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这里添加你需要的文字内容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89929" y="4071999"/>
            <a:ext cx="3705896" cy="324362"/>
            <a:chOff x="5392616" y="3210554"/>
            <a:chExt cx="2779784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Rectangle 53"/>
            <p:cNvSpPr>
              <a:spLocks noChangeArrowheads="1"/>
            </p:cNvSpPr>
            <p:nvPr/>
          </p:nvSpPr>
          <p:spPr bwMode="gray">
            <a:xfrm>
              <a:off x="5392616" y="3210554"/>
              <a:ext cx="2779784" cy="243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0028" y="3271409"/>
              <a:ext cx="2554143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这里添加你需要的文字内容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207857" y="4480036"/>
            <a:ext cx="2392803" cy="324362"/>
            <a:chOff x="5406064" y="3516511"/>
            <a:chExt cx="1794836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Rectangle 53"/>
            <p:cNvSpPr>
              <a:spLocks noChangeArrowheads="1"/>
            </p:cNvSpPr>
            <p:nvPr/>
          </p:nvSpPr>
          <p:spPr bwMode="gray">
            <a:xfrm>
              <a:off x="5406064" y="3516511"/>
              <a:ext cx="1794836" cy="243215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80028" y="3584449"/>
              <a:ext cx="998538" cy="125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完成：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107%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89929" y="4888071"/>
            <a:ext cx="3033909" cy="324362"/>
            <a:chOff x="5392616" y="3822467"/>
            <a:chExt cx="2275728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" name="Rectangle 53"/>
            <p:cNvSpPr>
              <a:spLocks noChangeArrowheads="1"/>
            </p:cNvSpPr>
            <p:nvPr/>
          </p:nvSpPr>
          <p:spPr bwMode="gray">
            <a:xfrm>
              <a:off x="5392616" y="3822467"/>
              <a:ext cx="2275728" cy="243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0028" y="3883321"/>
              <a:ext cx="2018998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回款数：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39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865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800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189929" y="5296107"/>
            <a:ext cx="1586563" cy="324362"/>
            <a:chOff x="5392616" y="4128423"/>
            <a:chExt cx="1190077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8" name="Rectangle 53"/>
            <p:cNvSpPr>
              <a:spLocks noChangeArrowheads="1"/>
            </p:cNvSpPr>
            <p:nvPr/>
          </p:nvSpPr>
          <p:spPr bwMode="gray">
            <a:xfrm>
              <a:off x="5392616" y="4128423"/>
              <a:ext cx="1190077" cy="2432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0028" y="4181742"/>
              <a:ext cx="641055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其他数据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42476" y="5694385"/>
            <a:ext cx="1586563" cy="324362"/>
            <a:chOff x="2559049" y="4427062"/>
            <a:chExt cx="1190077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Rectangle 53"/>
            <p:cNvSpPr>
              <a:spLocks noChangeArrowheads="1"/>
            </p:cNvSpPr>
            <p:nvPr/>
          </p:nvSpPr>
          <p:spPr bwMode="gray">
            <a:xfrm>
              <a:off x="2559049" y="4427062"/>
              <a:ext cx="1190077" cy="243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30834" y="4480381"/>
              <a:ext cx="641055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其他数据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89929" y="5694385"/>
            <a:ext cx="1586563" cy="324362"/>
            <a:chOff x="5392616" y="4427062"/>
            <a:chExt cx="1190077" cy="243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4" name="Rectangle 53"/>
            <p:cNvSpPr>
              <a:spLocks noChangeArrowheads="1"/>
            </p:cNvSpPr>
            <p:nvPr/>
          </p:nvSpPr>
          <p:spPr bwMode="gray">
            <a:xfrm>
              <a:off x="5392616" y="4427062"/>
              <a:ext cx="1190077" cy="243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/>
            <a:p>
              <a:pPr algn="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0028" y="4480381"/>
              <a:ext cx="641055" cy="125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其他数据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271952" y="1269554"/>
            <a:ext cx="364793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与上一年的比较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燕尾形 49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" fill="hold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754899" y="3060512"/>
            <a:ext cx="2327365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54899" y="4566085"/>
            <a:ext cx="2327365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32884" y="1629595"/>
            <a:ext cx="2632250" cy="1254695"/>
            <a:chOff x="8835092" y="1945063"/>
            <a:chExt cx="2483676" cy="1180844"/>
          </a:xfrm>
        </p:grpSpPr>
        <p:sp>
          <p:nvSpPr>
            <p:cNvPr id="5" name="文本框 11"/>
            <p:cNvSpPr txBox="1"/>
            <p:nvPr/>
          </p:nvSpPr>
          <p:spPr>
            <a:xfrm>
              <a:off x="8835092" y="1945063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8872836" y="2273941"/>
              <a:ext cx="2445932" cy="85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2598" y="3136183"/>
            <a:ext cx="2632250" cy="1281547"/>
            <a:chOff x="8835092" y="2033592"/>
            <a:chExt cx="2483676" cy="1206104"/>
          </a:xfrm>
        </p:grpSpPr>
        <p:sp>
          <p:nvSpPr>
            <p:cNvPr id="8" name="文本框 14"/>
            <p:cNvSpPr txBox="1"/>
            <p:nvPr/>
          </p:nvSpPr>
          <p:spPr>
            <a:xfrm>
              <a:off x="8835092" y="2033592"/>
              <a:ext cx="1248229" cy="34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9" name="文本框 15"/>
            <p:cNvSpPr txBox="1"/>
            <p:nvPr/>
          </p:nvSpPr>
          <p:spPr>
            <a:xfrm>
              <a:off x="8872836" y="2387739"/>
              <a:ext cx="2445932" cy="851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2881" y="4629293"/>
            <a:ext cx="2645583" cy="1268137"/>
            <a:chOff x="8835092" y="2046239"/>
            <a:chExt cx="2496257" cy="1193494"/>
          </a:xfrm>
        </p:grpSpPr>
        <p:sp>
          <p:nvSpPr>
            <p:cNvPr id="11" name="文本框 17"/>
            <p:cNvSpPr txBox="1"/>
            <p:nvPr/>
          </p:nvSpPr>
          <p:spPr>
            <a:xfrm>
              <a:off x="8835092" y="2046239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8885416" y="2387769"/>
              <a:ext cx="2445933" cy="851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55478" y="3908721"/>
            <a:ext cx="2471204" cy="1862210"/>
            <a:chOff x="3474720" y="4038600"/>
            <a:chExt cx="2331720" cy="1752600"/>
          </a:xfrm>
        </p:grpSpPr>
        <p:sp>
          <p:nvSpPr>
            <p:cNvPr id="14" name="文本框 19"/>
            <p:cNvSpPr txBox="1"/>
            <p:nvPr/>
          </p:nvSpPr>
          <p:spPr>
            <a:xfrm>
              <a:off x="3987799" y="475822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3987799" y="529908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6" name="文本框 21"/>
            <p:cNvSpPr txBox="1"/>
            <p:nvPr/>
          </p:nvSpPr>
          <p:spPr>
            <a:xfrm>
              <a:off x="3987799" y="421736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193933" y="3908721"/>
            <a:ext cx="2471204" cy="1862210"/>
            <a:chOff x="3474720" y="4038600"/>
            <a:chExt cx="2331720" cy="1752600"/>
          </a:xfrm>
        </p:grpSpPr>
        <p:sp>
          <p:nvSpPr>
            <p:cNvPr id="21" name="文本框 30"/>
            <p:cNvSpPr txBox="1"/>
            <p:nvPr/>
          </p:nvSpPr>
          <p:spPr>
            <a:xfrm>
              <a:off x="3987799" y="475822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2" name="文本框 31"/>
            <p:cNvSpPr txBox="1"/>
            <p:nvPr/>
          </p:nvSpPr>
          <p:spPr>
            <a:xfrm>
              <a:off x="3987799" y="529908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3" name="文本框 32"/>
            <p:cNvSpPr txBox="1"/>
            <p:nvPr/>
          </p:nvSpPr>
          <p:spPr>
            <a:xfrm>
              <a:off x="3987799" y="421736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8920011" y="3908721"/>
            <a:ext cx="2471204" cy="1862210"/>
            <a:chOff x="3474720" y="4038600"/>
            <a:chExt cx="2331720" cy="1752600"/>
          </a:xfrm>
        </p:grpSpPr>
        <p:sp>
          <p:nvSpPr>
            <p:cNvPr id="28" name="文本框 37"/>
            <p:cNvSpPr txBox="1"/>
            <p:nvPr/>
          </p:nvSpPr>
          <p:spPr>
            <a:xfrm>
              <a:off x="3987799" y="475822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9" name="文本框 38"/>
            <p:cNvSpPr txBox="1"/>
            <p:nvPr/>
          </p:nvSpPr>
          <p:spPr>
            <a:xfrm>
              <a:off x="3987799" y="529908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0" name="文本框 39"/>
            <p:cNvSpPr txBox="1"/>
            <p:nvPr/>
          </p:nvSpPr>
          <p:spPr>
            <a:xfrm>
              <a:off x="3987799" y="4217364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455478" y="1868389"/>
            <a:ext cx="2471204" cy="2040335"/>
            <a:chOff x="3569970" y="1908810"/>
            <a:chExt cx="2331720" cy="1920240"/>
          </a:xfrm>
        </p:grpSpPr>
        <p:sp>
          <p:nvSpPr>
            <p:cNvPr id="35" name="矩形 34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51"/>
            <p:cNvSpPr>
              <a:spLocks noEditPoints="1"/>
            </p:cNvSpPr>
            <p:nvPr/>
          </p:nvSpPr>
          <p:spPr bwMode="auto">
            <a:xfrm>
              <a:off x="4271368" y="2245834"/>
              <a:ext cx="92892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47"/>
            <p:cNvSpPr txBox="1"/>
            <p:nvPr/>
          </p:nvSpPr>
          <p:spPr>
            <a:xfrm>
              <a:off x="4111716" y="3381327"/>
              <a:ext cx="1248229" cy="34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10084" y="1868389"/>
            <a:ext cx="2471204" cy="2040335"/>
            <a:chOff x="6252210" y="1908810"/>
            <a:chExt cx="2331720" cy="1920240"/>
          </a:xfrm>
        </p:grpSpPr>
        <p:sp>
          <p:nvSpPr>
            <p:cNvPr id="39" name="矩形 38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53"/>
            <p:cNvSpPr>
              <a:spLocks noEditPoints="1"/>
            </p:cNvSpPr>
            <p:nvPr/>
          </p:nvSpPr>
          <p:spPr bwMode="auto">
            <a:xfrm>
              <a:off x="6936705" y="2349128"/>
              <a:ext cx="962731" cy="767029"/>
            </a:xfrm>
            <a:custGeom>
              <a:avLst/>
              <a:gdLst>
                <a:gd name="T0" fmla="*/ 35 w 129"/>
                <a:gd name="T1" fmla="*/ 22 h 103"/>
                <a:gd name="T2" fmla="*/ 120 w 129"/>
                <a:gd name="T3" fmla="*/ 22 h 103"/>
                <a:gd name="T4" fmla="*/ 123 w 129"/>
                <a:gd name="T5" fmla="*/ 22 h 103"/>
                <a:gd name="T6" fmla="*/ 78 w 129"/>
                <a:gd name="T7" fmla="*/ 58 h 103"/>
                <a:gd name="T8" fmla="*/ 31 w 129"/>
                <a:gd name="T9" fmla="*/ 23 h 103"/>
                <a:gd name="T10" fmla="*/ 35 w 129"/>
                <a:gd name="T11" fmla="*/ 22 h 103"/>
                <a:gd name="T12" fmla="*/ 19 w 129"/>
                <a:gd name="T13" fmla="*/ 50 h 103"/>
                <a:gd name="T14" fmla="*/ 22 w 129"/>
                <a:gd name="T15" fmla="*/ 58 h 103"/>
                <a:gd name="T16" fmla="*/ 26 w 129"/>
                <a:gd name="T17" fmla="*/ 58 h 103"/>
                <a:gd name="T18" fmla="*/ 26 w 129"/>
                <a:gd name="T19" fmla="*/ 70 h 103"/>
                <a:gd name="T20" fmla="*/ 0 w 129"/>
                <a:gd name="T21" fmla="*/ 70 h 103"/>
                <a:gd name="T22" fmla="*/ 3 w 129"/>
                <a:gd name="T23" fmla="*/ 78 h 103"/>
                <a:gd name="T24" fmla="*/ 26 w 129"/>
                <a:gd name="T25" fmla="*/ 78 h 103"/>
                <a:gd name="T26" fmla="*/ 27 w 129"/>
                <a:gd name="T27" fmla="*/ 81 h 103"/>
                <a:gd name="T28" fmla="*/ 61 w 129"/>
                <a:gd name="T29" fmla="*/ 56 h 103"/>
                <a:gd name="T30" fmla="*/ 26 w 129"/>
                <a:gd name="T31" fmla="*/ 30 h 103"/>
                <a:gd name="T32" fmla="*/ 26 w 129"/>
                <a:gd name="T33" fmla="*/ 30 h 103"/>
                <a:gd name="T34" fmla="*/ 26 w 129"/>
                <a:gd name="T35" fmla="*/ 50 h 103"/>
                <a:gd name="T36" fmla="*/ 19 w 129"/>
                <a:gd name="T37" fmla="*/ 50 h 103"/>
                <a:gd name="T38" fmla="*/ 17 w 129"/>
                <a:gd name="T39" fmla="*/ 95 h 103"/>
                <a:gd name="T40" fmla="*/ 75 w 129"/>
                <a:gd name="T41" fmla="*/ 95 h 103"/>
                <a:gd name="T42" fmla="*/ 77 w 129"/>
                <a:gd name="T43" fmla="*/ 103 h 103"/>
                <a:gd name="T44" fmla="*/ 19 w 129"/>
                <a:gd name="T45" fmla="*/ 103 h 103"/>
                <a:gd name="T46" fmla="*/ 17 w 129"/>
                <a:gd name="T47" fmla="*/ 95 h 103"/>
                <a:gd name="T48" fmla="*/ 42 w 129"/>
                <a:gd name="T49" fmla="*/ 0 h 103"/>
                <a:gd name="T50" fmla="*/ 99 w 129"/>
                <a:gd name="T51" fmla="*/ 0 h 103"/>
                <a:gd name="T52" fmla="*/ 101 w 129"/>
                <a:gd name="T53" fmla="*/ 8 h 103"/>
                <a:gd name="T54" fmla="*/ 75 w 129"/>
                <a:gd name="T55" fmla="*/ 8 h 103"/>
                <a:gd name="T56" fmla="*/ 77 w 129"/>
                <a:gd name="T57" fmla="*/ 16 h 103"/>
                <a:gd name="T58" fmla="*/ 11 w 129"/>
                <a:gd name="T59" fmla="*/ 16 h 103"/>
                <a:gd name="T60" fmla="*/ 9 w 129"/>
                <a:gd name="T61" fmla="*/ 6 h 103"/>
                <a:gd name="T62" fmla="*/ 43 w 129"/>
                <a:gd name="T63" fmla="*/ 6 h 103"/>
                <a:gd name="T64" fmla="*/ 42 w 129"/>
                <a:gd name="T65" fmla="*/ 0 h 103"/>
                <a:gd name="T66" fmla="*/ 129 w 129"/>
                <a:gd name="T67" fmla="*/ 29 h 103"/>
                <a:gd name="T68" fmla="*/ 94 w 129"/>
                <a:gd name="T69" fmla="*/ 55 h 103"/>
                <a:gd name="T70" fmla="*/ 128 w 129"/>
                <a:gd name="T71" fmla="*/ 81 h 103"/>
                <a:gd name="T72" fmla="*/ 129 w 129"/>
                <a:gd name="T73" fmla="*/ 78 h 103"/>
                <a:gd name="T74" fmla="*/ 129 w 129"/>
                <a:gd name="T75" fmla="*/ 30 h 103"/>
                <a:gd name="T76" fmla="*/ 129 w 129"/>
                <a:gd name="T77" fmla="*/ 29 h 103"/>
                <a:gd name="T78" fmla="*/ 123 w 129"/>
                <a:gd name="T79" fmla="*/ 86 h 103"/>
                <a:gd name="T80" fmla="*/ 120 w 129"/>
                <a:gd name="T81" fmla="*/ 87 h 103"/>
                <a:gd name="T82" fmla="*/ 35 w 129"/>
                <a:gd name="T83" fmla="*/ 87 h 103"/>
                <a:gd name="T84" fmla="*/ 33 w 129"/>
                <a:gd name="T85" fmla="*/ 87 h 103"/>
                <a:gd name="T86" fmla="*/ 68 w 129"/>
                <a:gd name="T87" fmla="*/ 61 h 103"/>
                <a:gd name="T88" fmla="*/ 75 w 129"/>
                <a:gd name="T89" fmla="*/ 66 h 103"/>
                <a:gd name="T90" fmla="*/ 78 w 129"/>
                <a:gd name="T91" fmla="*/ 68 h 103"/>
                <a:gd name="T92" fmla="*/ 80 w 129"/>
                <a:gd name="T93" fmla="*/ 66 h 103"/>
                <a:gd name="T94" fmla="*/ 87 w 129"/>
                <a:gd name="T95" fmla="*/ 61 h 103"/>
                <a:gd name="T96" fmla="*/ 123 w 129"/>
                <a:gd name="T97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03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8"/>
            <p:cNvSpPr txBox="1"/>
            <p:nvPr/>
          </p:nvSpPr>
          <p:spPr>
            <a:xfrm>
              <a:off x="6793956" y="3381327"/>
              <a:ext cx="1248229" cy="36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28086" y="1868389"/>
            <a:ext cx="2471204" cy="2040335"/>
            <a:chOff x="9025890" y="1908810"/>
            <a:chExt cx="2331720" cy="1920240"/>
          </a:xfrm>
        </p:grpSpPr>
        <p:sp>
          <p:nvSpPr>
            <p:cNvPr id="43" name="矩形 42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45"/>
            <p:cNvSpPr>
              <a:spLocks noChangeAspect="1" noEditPoints="1"/>
            </p:cNvSpPr>
            <p:nvPr/>
          </p:nvSpPr>
          <p:spPr bwMode="auto">
            <a:xfrm>
              <a:off x="9740033" y="2282642"/>
              <a:ext cx="903435" cy="899999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9"/>
            <p:cNvSpPr txBox="1"/>
            <p:nvPr/>
          </p:nvSpPr>
          <p:spPr>
            <a:xfrm>
              <a:off x="9567636" y="3381327"/>
              <a:ext cx="1248229" cy="36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燕尾形 47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19050" y="3420294"/>
            <a:ext cx="12211050" cy="0"/>
          </a:xfrm>
          <a:custGeom>
            <a:avLst/>
            <a:gdLst>
              <a:gd name="connsiteX0" fmla="*/ 0 w 12211050"/>
              <a:gd name="connsiteY0" fmla="*/ 0 h 0"/>
              <a:gd name="connsiteX1" fmla="*/ 12211050 w 12211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11050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5"/>
          <p:cNvSpPr txBox="1">
            <a:spLocks noChangeArrowheads="1"/>
          </p:cNvSpPr>
          <p:nvPr/>
        </p:nvSpPr>
        <p:spPr bwMode="auto">
          <a:xfrm>
            <a:off x="889000" y="3437757"/>
            <a:ext cx="10695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3776663" y="3437757"/>
            <a:ext cx="10695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7"/>
          <p:cNvSpPr txBox="1">
            <a:spLocks noChangeArrowheads="1"/>
          </p:cNvSpPr>
          <p:nvPr/>
        </p:nvSpPr>
        <p:spPr bwMode="auto">
          <a:xfrm>
            <a:off x="6664325" y="3437757"/>
            <a:ext cx="10695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8"/>
          <p:cNvSpPr txBox="1">
            <a:spLocks noChangeArrowheads="1"/>
          </p:cNvSpPr>
          <p:nvPr/>
        </p:nvSpPr>
        <p:spPr bwMode="auto">
          <a:xfrm>
            <a:off x="9551988" y="3437757"/>
            <a:ext cx="10695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9150" y="1629594"/>
            <a:ext cx="2057400" cy="1377950"/>
            <a:chOff x="819150" y="2190750"/>
            <a:chExt cx="2057400" cy="1377950"/>
          </a:xfrm>
        </p:grpSpPr>
        <p:sp>
          <p:nvSpPr>
            <p:cNvPr id="8" name="矩形标注 7"/>
            <p:cNvSpPr/>
            <p:nvPr/>
          </p:nvSpPr>
          <p:spPr>
            <a:xfrm>
              <a:off x="819150" y="2190750"/>
              <a:ext cx="2057400" cy="1377950"/>
            </a:xfrm>
            <a:prstGeom prst="wedgeRectCallout">
              <a:avLst>
                <a:gd name="adj1" fmla="val -28240"/>
                <a:gd name="adj2" fmla="val 79084"/>
              </a:avLst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文本框 41"/>
            <p:cNvSpPr txBox="1">
              <a:spLocks noChangeArrowheads="1"/>
            </p:cNvSpPr>
            <p:nvPr/>
          </p:nvSpPr>
          <p:spPr bwMode="auto">
            <a:xfrm>
              <a:off x="1054646" y="2545827"/>
              <a:ext cx="1521119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的标题内容</a:t>
              </a:r>
              <a:endParaRPr lang="zh-CN" altLang="en-US" sz="2000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4422" y="4167753"/>
            <a:ext cx="2296408" cy="1723112"/>
            <a:chOff x="4793125" y="1242834"/>
            <a:chExt cx="2296408" cy="1723112"/>
          </a:xfrm>
        </p:grpSpPr>
        <p:sp>
          <p:nvSpPr>
            <p:cNvPr id="11" name="文本框 65"/>
            <p:cNvSpPr txBox="1">
              <a:spLocks noChangeArrowheads="1"/>
            </p:cNvSpPr>
            <p:nvPr/>
          </p:nvSpPr>
          <p:spPr bwMode="auto">
            <a:xfrm>
              <a:off x="4793125" y="1642507"/>
              <a:ext cx="2296408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在这里添加你需要的文字内容，请根据自己要求更改。在这里添加你需要的文字内容，请根据自己要求更改。</a:t>
              </a:r>
            </a:p>
          </p:txBody>
        </p:sp>
        <p:sp>
          <p:nvSpPr>
            <p:cNvPr id="12" name="文本框 66"/>
            <p:cNvSpPr txBox="1">
              <a:spLocks noChangeArrowheads="1"/>
            </p:cNvSpPr>
            <p:nvPr/>
          </p:nvSpPr>
          <p:spPr bwMode="auto">
            <a:xfrm>
              <a:off x="5178051" y="1242834"/>
              <a:ext cx="172354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01427" y="4167753"/>
            <a:ext cx="2217715" cy="1723112"/>
            <a:chOff x="4853184" y="1242834"/>
            <a:chExt cx="2217715" cy="1723112"/>
          </a:xfrm>
        </p:grpSpPr>
        <p:sp>
          <p:nvSpPr>
            <p:cNvPr id="14" name="文本框 65"/>
            <p:cNvSpPr txBox="1">
              <a:spLocks noChangeArrowheads="1"/>
            </p:cNvSpPr>
            <p:nvPr/>
          </p:nvSpPr>
          <p:spPr bwMode="auto">
            <a:xfrm>
              <a:off x="4853184" y="1642507"/>
              <a:ext cx="2217715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在这里添加你需要的文字内容，请根据自己要求更改。在这里添加你需要的文字内容，请根据自己要求更改。</a:t>
              </a:r>
            </a:p>
          </p:txBody>
        </p:sp>
        <p:sp>
          <p:nvSpPr>
            <p:cNvPr id="15" name="文本框 66"/>
            <p:cNvSpPr txBox="1">
              <a:spLocks noChangeArrowheads="1"/>
            </p:cNvSpPr>
            <p:nvPr/>
          </p:nvSpPr>
          <p:spPr bwMode="auto">
            <a:xfrm>
              <a:off x="5178051" y="1242834"/>
              <a:ext cx="172354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15562" y="4167753"/>
            <a:ext cx="2327916" cy="1721743"/>
            <a:chOff x="4789729" y="1242834"/>
            <a:chExt cx="2327916" cy="1721743"/>
          </a:xfrm>
        </p:grpSpPr>
        <p:sp>
          <p:nvSpPr>
            <p:cNvPr id="17" name="文本框 65"/>
            <p:cNvSpPr txBox="1">
              <a:spLocks noChangeArrowheads="1"/>
            </p:cNvSpPr>
            <p:nvPr/>
          </p:nvSpPr>
          <p:spPr bwMode="auto">
            <a:xfrm>
              <a:off x="4789729" y="1642507"/>
              <a:ext cx="2327916" cy="1322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在这里添加你需要的文字内容，请根据自己要求更改。在这里添加你需要的文字内容，请根据自己要求更改。 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5178051" y="1242834"/>
              <a:ext cx="172354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263558" y="4167753"/>
            <a:ext cx="2249266" cy="1723112"/>
            <a:chOff x="4878906" y="1242834"/>
            <a:chExt cx="2249266" cy="1723112"/>
          </a:xfrm>
        </p:grpSpPr>
        <p:sp>
          <p:nvSpPr>
            <p:cNvPr id="20" name="文本框 65"/>
            <p:cNvSpPr txBox="1">
              <a:spLocks noChangeArrowheads="1"/>
            </p:cNvSpPr>
            <p:nvPr/>
          </p:nvSpPr>
          <p:spPr bwMode="auto">
            <a:xfrm>
              <a:off x="4878906" y="1642507"/>
              <a:ext cx="2249266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在这里添加你需要的文字内容，请根据自己要求更改。在这里添加你需要的文字内容，请根据自己要求更改。</a:t>
              </a:r>
            </a:p>
          </p:txBody>
        </p:sp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5178051" y="1242834"/>
              <a:ext cx="1723549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7750" y="1629594"/>
            <a:ext cx="2057400" cy="1377950"/>
            <a:chOff x="3587750" y="2190750"/>
            <a:chExt cx="2057400" cy="1377950"/>
          </a:xfrm>
        </p:grpSpPr>
        <p:sp>
          <p:nvSpPr>
            <p:cNvPr id="23" name="矩形标注 22"/>
            <p:cNvSpPr/>
            <p:nvPr/>
          </p:nvSpPr>
          <p:spPr>
            <a:xfrm>
              <a:off x="3587750" y="2190750"/>
              <a:ext cx="2057400" cy="1377950"/>
            </a:xfrm>
            <a:prstGeom prst="wedgeRectCallout">
              <a:avLst>
                <a:gd name="adj1" fmla="val -28240"/>
                <a:gd name="adj2" fmla="val 79084"/>
              </a:avLst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4" name="文本框 41"/>
            <p:cNvSpPr txBox="1">
              <a:spLocks noChangeArrowheads="1"/>
            </p:cNvSpPr>
            <p:nvPr/>
          </p:nvSpPr>
          <p:spPr bwMode="auto">
            <a:xfrm>
              <a:off x="3908058" y="2565698"/>
              <a:ext cx="146706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的标题内容</a:t>
              </a:r>
              <a:endParaRPr lang="zh-CN" altLang="en-US" sz="2000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96050" y="1629594"/>
            <a:ext cx="2057400" cy="1377950"/>
            <a:chOff x="6496050" y="2190750"/>
            <a:chExt cx="2057400" cy="1377950"/>
          </a:xfrm>
        </p:grpSpPr>
        <p:sp>
          <p:nvSpPr>
            <p:cNvPr id="26" name="矩形标注 25"/>
            <p:cNvSpPr/>
            <p:nvPr/>
          </p:nvSpPr>
          <p:spPr>
            <a:xfrm>
              <a:off x="6496050" y="2190750"/>
              <a:ext cx="2057400" cy="1377950"/>
            </a:xfrm>
            <a:prstGeom prst="wedgeRectCallout">
              <a:avLst>
                <a:gd name="adj1" fmla="val -28240"/>
                <a:gd name="adj2" fmla="val 79084"/>
              </a:avLst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27" name="文本框 41"/>
            <p:cNvSpPr txBox="1">
              <a:spLocks noChangeArrowheads="1"/>
            </p:cNvSpPr>
            <p:nvPr/>
          </p:nvSpPr>
          <p:spPr bwMode="auto">
            <a:xfrm>
              <a:off x="6860386" y="2577892"/>
              <a:ext cx="146706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的标题内容</a:t>
              </a:r>
              <a:endParaRPr lang="zh-CN" altLang="en-US" sz="2000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07574" y="1629594"/>
            <a:ext cx="2057400" cy="1377950"/>
            <a:chOff x="9582150" y="2190750"/>
            <a:chExt cx="2057400" cy="1377950"/>
          </a:xfrm>
        </p:grpSpPr>
        <p:sp>
          <p:nvSpPr>
            <p:cNvPr id="29" name="矩形标注 28"/>
            <p:cNvSpPr/>
            <p:nvPr/>
          </p:nvSpPr>
          <p:spPr>
            <a:xfrm>
              <a:off x="9582150" y="2190750"/>
              <a:ext cx="2057400" cy="1377950"/>
            </a:xfrm>
            <a:prstGeom prst="wedgeRectCallout">
              <a:avLst>
                <a:gd name="adj1" fmla="val -28240"/>
                <a:gd name="adj2" fmla="val 79084"/>
              </a:avLst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30" name="文本框 41"/>
            <p:cNvSpPr txBox="1">
              <a:spLocks noChangeArrowheads="1"/>
            </p:cNvSpPr>
            <p:nvPr/>
          </p:nvSpPr>
          <p:spPr bwMode="auto">
            <a:xfrm>
              <a:off x="9911630" y="2565698"/>
              <a:ext cx="146706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这里添加你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的标题内容</a:t>
              </a:r>
              <a:endParaRPr lang="zh-CN" altLang="en-US" sz="2000" b="1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3396345" y="1669213"/>
            <a:ext cx="7244427" cy="129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/>
        </p:nvSpPr>
        <p:spPr>
          <a:xfrm>
            <a:off x="4248291" y="1485578"/>
            <a:ext cx="5303299" cy="449555"/>
          </a:xfrm>
          <a:prstGeom prst="hexagon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</a:p>
        </p:txBody>
      </p:sp>
      <p:sp>
        <p:nvSpPr>
          <p:cNvPr id="24" name="六边形 23"/>
          <p:cNvSpPr/>
          <p:nvPr/>
        </p:nvSpPr>
        <p:spPr>
          <a:xfrm>
            <a:off x="910630" y="3303864"/>
            <a:ext cx="1587056" cy="136846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25" name="直接箭头连接符 24"/>
          <p:cNvCxnSpPr>
            <a:stCxn id="24" idx="5"/>
          </p:cNvCxnSpPr>
          <p:nvPr/>
        </p:nvCxnSpPr>
        <p:spPr>
          <a:xfrm flipV="1">
            <a:off x="2155569" y="2317079"/>
            <a:ext cx="1240776" cy="98678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4" idx="0"/>
          </p:cNvCxnSpPr>
          <p:nvPr/>
        </p:nvCxnSpPr>
        <p:spPr>
          <a:xfrm>
            <a:off x="2497686" y="3988098"/>
            <a:ext cx="898660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4" idx="1"/>
          </p:cNvCxnSpPr>
          <p:nvPr/>
        </p:nvCxnSpPr>
        <p:spPr>
          <a:xfrm>
            <a:off x="2155569" y="4672333"/>
            <a:ext cx="1240776" cy="100076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56775" y="1989634"/>
            <a:ext cx="6492772" cy="65024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 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3396345" y="3343484"/>
            <a:ext cx="7244427" cy="1295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30" name="六边形 29"/>
          <p:cNvSpPr/>
          <p:nvPr/>
        </p:nvSpPr>
        <p:spPr>
          <a:xfrm>
            <a:off x="4248291" y="3159848"/>
            <a:ext cx="5303299" cy="449555"/>
          </a:xfrm>
          <a:prstGeom prst="hexag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6775" y="3653965"/>
            <a:ext cx="6558911" cy="90528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复制您的文本。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3396345" y="5036082"/>
            <a:ext cx="7244427" cy="12740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33" name="六边形 32"/>
          <p:cNvSpPr/>
          <p:nvPr/>
        </p:nvSpPr>
        <p:spPr>
          <a:xfrm>
            <a:off x="4248291" y="4852447"/>
            <a:ext cx="5303299" cy="449555"/>
          </a:xfrm>
          <a:prstGeom prst="hexagon">
            <a:avLst/>
          </a:prstGeom>
          <a:solidFill>
            <a:srgbClr val="F58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56775" y="5346564"/>
            <a:ext cx="6503793" cy="90528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复制您的文本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8" grpId="0"/>
          <p:bldP spid="29" grpId="0" animBg="1"/>
          <p:bldP spid="30" grpId="0" animBg="1"/>
          <p:bldP spid="31" grpId="0"/>
          <p:bldP spid="32" grpId="0" animBg="1"/>
          <p:bldP spid="33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8" grpId="0"/>
          <p:bldP spid="29" grpId="0" animBg="1"/>
          <p:bldP spid="30" grpId="0" animBg="1"/>
          <p:bldP spid="31" grpId="0"/>
          <p:bldP spid="32" grpId="0" animBg="1"/>
          <p:bldP spid="33" grpId="0" animBg="1"/>
          <p:bldP spid="34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73050" y="2451926"/>
            <a:ext cx="2382671" cy="2383533"/>
          </a:xfrm>
          <a:prstGeom prst="ellipse">
            <a:avLst/>
          </a:prstGeom>
          <a:noFill/>
          <a:ln w="76200">
            <a:solidFill>
              <a:srgbClr val="A0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064386" y="1947628"/>
            <a:ext cx="0" cy="745450"/>
          </a:xfrm>
          <a:prstGeom prst="line">
            <a:avLst/>
          </a:prstGeom>
          <a:ln w="63500">
            <a:solidFill>
              <a:srgbClr val="A0BF0D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064386" y="4569098"/>
            <a:ext cx="0" cy="744172"/>
          </a:xfrm>
          <a:prstGeom prst="line">
            <a:avLst/>
          </a:prstGeom>
          <a:ln w="63500">
            <a:solidFill>
              <a:srgbClr val="A0BF0D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/>
          <p:cNvCxnSpPr/>
          <p:nvPr/>
        </p:nvCxnSpPr>
        <p:spPr>
          <a:xfrm rot="5400000">
            <a:off x="7396318" y="3271741"/>
            <a:ext cx="0" cy="743903"/>
          </a:xfrm>
          <a:prstGeom prst="line">
            <a:avLst/>
          </a:prstGeom>
          <a:ln w="63500">
            <a:solidFill>
              <a:srgbClr val="A0BF0D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4730481" y="3271741"/>
            <a:ext cx="0" cy="743903"/>
          </a:xfrm>
          <a:prstGeom prst="line">
            <a:avLst/>
          </a:prstGeom>
          <a:ln w="63500">
            <a:solidFill>
              <a:srgbClr val="A0BF0D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6878047" y="1197547"/>
            <a:ext cx="185232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8048" y="1652830"/>
            <a:ext cx="3928076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301" y="1282881"/>
            <a:ext cx="638169" cy="492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4268" y="3397415"/>
            <a:ext cx="638169" cy="492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3796" y="3069432"/>
            <a:ext cx="185232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60137" y="3565525"/>
            <a:ext cx="2319646" cy="1514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5301" y="5424127"/>
            <a:ext cx="638169" cy="492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3422" y="3397415"/>
            <a:ext cx="638169" cy="492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730759" y="1197546"/>
            <a:ext cx="0" cy="1122807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3"/>
          </p:cNvCxnSpPr>
          <p:nvPr/>
        </p:nvCxnSpPr>
        <p:spPr>
          <a:xfrm>
            <a:off x="6383470" y="1529159"/>
            <a:ext cx="352903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832432" y="3069432"/>
            <a:ext cx="0" cy="1607767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485142" y="3614366"/>
            <a:ext cx="352903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336987" y="5052041"/>
            <a:ext cx="0" cy="1063497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5336987" y="5670406"/>
            <a:ext cx="352903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48074" y="4993124"/>
            <a:ext cx="185232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229" y="5448407"/>
            <a:ext cx="4530889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295794" y="2449043"/>
            <a:ext cx="0" cy="1607767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295794" y="3614366"/>
            <a:ext cx="352903" cy="0"/>
          </a:xfrm>
          <a:prstGeom prst="line">
            <a:avLst/>
          </a:prstGeom>
          <a:ln>
            <a:solidFill>
              <a:srgbClr val="33333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173" y="2429288"/>
            <a:ext cx="185232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453" y="2925381"/>
            <a:ext cx="2578441" cy="1514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八边形 26"/>
          <p:cNvSpPr/>
          <p:nvPr/>
        </p:nvSpPr>
        <p:spPr>
          <a:xfrm>
            <a:off x="4965979" y="2544889"/>
            <a:ext cx="2196813" cy="2197607"/>
          </a:xfrm>
          <a:prstGeom prst="octagon">
            <a:avLst/>
          </a:prstGeom>
          <a:solidFill>
            <a:srgbClr val="31909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5773" y="2975621"/>
            <a:ext cx="1597228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5" grpId="0"/>
      <p:bldP spid="26" grpId="0"/>
      <p:bldP spid="27" grpId="0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1"/>
          <p:cNvSpPr>
            <a:spLocks noChangeArrowheads="1"/>
          </p:cNvSpPr>
          <p:nvPr/>
        </p:nvSpPr>
        <p:spPr bwMode="auto">
          <a:xfrm>
            <a:off x="-1905" y="1270716"/>
            <a:ext cx="12192000" cy="3960636"/>
          </a:xfrm>
          <a:prstGeom prst="rect">
            <a:avLst/>
          </a:prstGeom>
          <a:solidFill>
            <a:srgbClr val="EA562E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endParaRPr lang="zh-CN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1" y="6406814"/>
            <a:ext cx="3041773" cy="452774"/>
          </a:xfrm>
          <a:prstGeom prst="hexagon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3041775" y="6406814"/>
            <a:ext cx="3063750" cy="452774"/>
          </a:xfrm>
          <a:prstGeom prst="hexagon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六边形 33"/>
          <p:cNvSpPr/>
          <p:nvPr/>
        </p:nvSpPr>
        <p:spPr>
          <a:xfrm>
            <a:off x="6095207" y="6406814"/>
            <a:ext cx="3047603" cy="452774"/>
          </a:xfrm>
          <a:prstGeom prst="hexag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六边形 34"/>
          <p:cNvSpPr/>
          <p:nvPr/>
        </p:nvSpPr>
        <p:spPr>
          <a:xfrm>
            <a:off x="9142810" y="6406814"/>
            <a:ext cx="3047603" cy="452774"/>
          </a:xfrm>
          <a:prstGeom prst="hexagon">
            <a:avLst/>
          </a:prstGeom>
          <a:solidFill>
            <a:srgbClr val="F58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六边形 35"/>
          <p:cNvSpPr/>
          <p:nvPr/>
        </p:nvSpPr>
        <p:spPr>
          <a:xfrm flipV="1">
            <a:off x="0" y="0"/>
            <a:ext cx="3047603" cy="93401"/>
          </a:xfrm>
          <a:prstGeom prst="hexagon">
            <a:avLst/>
          </a:prstGeom>
          <a:solidFill>
            <a:srgbClr val="5F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70285" y="1657719"/>
            <a:ext cx="3472391" cy="2062087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</a:rPr>
              <a:t>20XX</a:t>
            </a:r>
          </a:p>
        </p:txBody>
      </p:sp>
      <p:sp>
        <p:nvSpPr>
          <p:cNvPr id="42" name="矩形 41"/>
          <p:cNvSpPr/>
          <p:nvPr/>
        </p:nvSpPr>
        <p:spPr>
          <a:xfrm>
            <a:off x="5196417" y="3651186"/>
            <a:ext cx="4801280" cy="1015647"/>
          </a:xfrm>
          <a:prstGeom prst="rect">
            <a:avLst/>
          </a:prstGeom>
          <a:noFill/>
          <a:ln>
            <a:noFill/>
          </a:ln>
          <a:effectLst>
            <a:glow rad="1905000">
              <a:srgbClr val="F14124">
                <a:alpha val="40000"/>
              </a:srgbClr>
            </a:glow>
            <a:softEdge rad="1270000"/>
          </a:effectLst>
        </p:spPr>
        <p:txBody>
          <a:bodyPr wrap="none" lIns="91423" tIns="45712" rIns="91423" bIns="45712">
            <a:spAutoFit/>
          </a:bodyPr>
          <a:lstStyle/>
          <a:p>
            <a:pPr lvl="0" algn="ctr" defTabSz="914400"/>
            <a:r>
              <a:rPr lang="zh-CN" altLang="en-US" sz="6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</a:p>
        </p:txBody>
      </p:sp>
      <p:pic>
        <p:nvPicPr>
          <p:cNvPr id="46" name="商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8122" y="6197364"/>
            <a:ext cx="812694" cy="812988"/>
          </a:xfrm>
          <a:prstGeom prst="rect">
            <a:avLst/>
          </a:prstGeom>
        </p:spPr>
      </p:pic>
      <p:sp>
        <p:nvSpPr>
          <p:cNvPr id="19" name="六边形 18"/>
          <p:cNvSpPr/>
          <p:nvPr/>
        </p:nvSpPr>
        <p:spPr>
          <a:xfrm flipV="1">
            <a:off x="3041774" y="2632"/>
            <a:ext cx="3047603" cy="93401"/>
          </a:xfrm>
          <a:prstGeom prst="hexagon">
            <a:avLst/>
          </a:prstGeom>
          <a:solidFill>
            <a:srgbClr val="A0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六边形 19"/>
          <p:cNvSpPr/>
          <p:nvPr/>
        </p:nvSpPr>
        <p:spPr>
          <a:xfrm flipV="1">
            <a:off x="6083548" y="2632"/>
            <a:ext cx="3047603" cy="93401"/>
          </a:xfrm>
          <a:prstGeom prst="hexag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六边形 20"/>
          <p:cNvSpPr/>
          <p:nvPr/>
        </p:nvSpPr>
        <p:spPr>
          <a:xfrm flipV="1">
            <a:off x="9142810" y="2632"/>
            <a:ext cx="3047603" cy="93401"/>
          </a:xfrm>
          <a:prstGeom prst="hexagon">
            <a:avLst/>
          </a:prstGeom>
          <a:solidFill>
            <a:srgbClr val="F58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6278" y="1585216"/>
            <a:ext cx="3551780" cy="3331635"/>
            <a:chOff x="508756" y="2058561"/>
            <a:chExt cx="3551780" cy="3331635"/>
          </a:xfrm>
        </p:grpSpPr>
        <p:grpSp>
          <p:nvGrpSpPr>
            <p:cNvPr id="5" name="组合 47"/>
            <p:cNvGrpSpPr/>
            <p:nvPr/>
          </p:nvGrpSpPr>
          <p:grpSpPr>
            <a:xfrm>
              <a:off x="618193" y="2058561"/>
              <a:ext cx="3331637" cy="333163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70">
                  <a:solidFill>
                    <a:schemeClr val="tx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7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9" name="文本框 3"/>
            <p:cNvSpPr txBox="1"/>
            <p:nvPr/>
          </p:nvSpPr>
          <p:spPr>
            <a:xfrm>
              <a:off x="508756" y="3001827"/>
              <a:ext cx="3551780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F0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20</a:t>
              </a:r>
              <a:r>
                <a:rPr lang="en-US" sz="8800" dirty="0">
                  <a:solidFill>
                    <a:srgbClr val="FF0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3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42" grpId="0" bldLvl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171273" y="2061642"/>
            <a:ext cx="3670253" cy="4032447"/>
            <a:chOff x="1331640" y="1707656"/>
            <a:chExt cx="2796076" cy="2835508"/>
          </a:xfrm>
        </p:grpSpPr>
        <p:sp>
          <p:nvSpPr>
            <p:cNvPr id="35" name="等腰三角形 5"/>
            <p:cNvSpPr/>
            <p:nvPr/>
          </p:nvSpPr>
          <p:spPr>
            <a:xfrm>
              <a:off x="1608860" y="1707656"/>
              <a:ext cx="1247249" cy="1186340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等腰三角形 5"/>
            <p:cNvSpPr/>
            <p:nvPr/>
          </p:nvSpPr>
          <p:spPr>
            <a:xfrm>
              <a:off x="1619671" y="2445008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等腰三角形 5"/>
            <p:cNvSpPr/>
            <p:nvPr/>
          </p:nvSpPr>
          <p:spPr>
            <a:xfrm flipV="1">
              <a:off x="1608860" y="3167486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等腰三角形 5"/>
            <p:cNvSpPr/>
            <p:nvPr/>
          </p:nvSpPr>
          <p:spPr>
            <a:xfrm flipV="1">
              <a:off x="1619671" y="3356824"/>
              <a:ext cx="1247249" cy="1186340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圆角矩形 11"/>
            <p:cNvSpPr/>
            <p:nvPr/>
          </p:nvSpPr>
          <p:spPr>
            <a:xfrm>
              <a:off x="1331640" y="3079860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270670" y="2269098"/>
            <a:ext cx="4631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70670" y="3310229"/>
            <a:ext cx="4631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270670" y="4351361"/>
            <a:ext cx="4631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270670" y="5392494"/>
            <a:ext cx="4631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020965" y="2575287"/>
            <a:ext cx="1039728" cy="0"/>
          </a:xfrm>
          <a:prstGeom prst="line">
            <a:avLst/>
          </a:prstGeom>
          <a:ln w="6350">
            <a:solidFill>
              <a:schemeClr val="tx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6020965" y="3609190"/>
            <a:ext cx="1039728" cy="0"/>
          </a:xfrm>
          <a:prstGeom prst="line">
            <a:avLst/>
          </a:prstGeom>
          <a:ln w="6350">
            <a:solidFill>
              <a:schemeClr val="tx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020965" y="4643093"/>
            <a:ext cx="1039728" cy="0"/>
          </a:xfrm>
          <a:prstGeom prst="line">
            <a:avLst/>
          </a:prstGeom>
          <a:ln w="6350">
            <a:solidFill>
              <a:schemeClr val="tx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020965" y="5676997"/>
            <a:ext cx="1039728" cy="0"/>
          </a:xfrm>
          <a:prstGeom prst="line">
            <a:avLst/>
          </a:prstGeom>
          <a:ln w="6350">
            <a:solidFill>
              <a:schemeClr val="tx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燕尾形 47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89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9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91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9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92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34438" y="3934100"/>
            <a:ext cx="10944224" cy="438144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21" name="矩形 20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  <p:cxnSp>
        <p:nvCxnSpPr>
          <p:cNvPr id="28" name="肘形连接符 27"/>
          <p:cNvCxnSpPr>
            <a:stCxn id="31" idx="3"/>
            <a:endCxn id="49" idx="1"/>
          </p:cNvCxnSpPr>
          <p:nvPr/>
        </p:nvCxnSpPr>
        <p:spPr>
          <a:xfrm rot="5400000" flipH="1" flipV="1">
            <a:off x="834074" y="3193576"/>
            <a:ext cx="1101332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020305" y="3817129"/>
            <a:ext cx="583096" cy="67639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31" name="六边形 3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6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457627" y="2277666"/>
            <a:ext cx="1757259" cy="1430241"/>
            <a:chOff x="1853741" y="1952625"/>
            <a:chExt cx="1413335" cy="1430241"/>
          </a:xfrm>
          <a:solidFill>
            <a:schemeClr val="bg1">
              <a:lumMod val="75000"/>
            </a:schemeClr>
          </a:solidFill>
        </p:grpSpPr>
        <p:sp>
          <p:nvSpPr>
            <p:cNvPr id="49" name="矩形 4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文本框 66"/>
            <p:cNvSpPr txBox="1"/>
            <p:nvPr/>
          </p:nvSpPr>
          <p:spPr>
            <a:xfrm>
              <a:off x="1853742" y="1997871"/>
              <a:ext cx="141333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单击此处添加方法阐述，添加简短问题说明文字，方法与措施的具体说明文字添加此处。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1" name="肘形连接符 50"/>
          <p:cNvCxnSpPr>
            <a:stCxn id="53" idx="3"/>
            <a:endCxn id="56" idx="1"/>
          </p:cNvCxnSpPr>
          <p:nvPr/>
        </p:nvCxnSpPr>
        <p:spPr>
          <a:xfrm rot="5400000" flipH="1" flipV="1">
            <a:off x="3414466" y="3193576"/>
            <a:ext cx="1101332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3600697" y="3817129"/>
            <a:ext cx="583096" cy="67639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53" name="六边形 5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4" name="文本框 7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038019" y="2277666"/>
            <a:ext cx="1757259" cy="1430241"/>
            <a:chOff x="1853741" y="1952625"/>
            <a:chExt cx="1413335" cy="1430241"/>
          </a:xfrm>
          <a:solidFill>
            <a:schemeClr val="bg1">
              <a:lumMod val="75000"/>
            </a:schemeClr>
          </a:solidFill>
        </p:grpSpPr>
        <p:sp>
          <p:nvSpPr>
            <p:cNvPr id="56" name="矩形 5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文本框 75"/>
            <p:cNvSpPr txBox="1"/>
            <p:nvPr/>
          </p:nvSpPr>
          <p:spPr>
            <a:xfrm>
              <a:off x="1853742" y="1997871"/>
              <a:ext cx="141333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单击此处添加方法阐述，添加简短问题说明文字，方法与措施的具体说明文字添加此处。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58" name="肘形连接符 57"/>
          <p:cNvCxnSpPr>
            <a:stCxn id="60" idx="3"/>
            <a:endCxn id="63" idx="1"/>
          </p:cNvCxnSpPr>
          <p:nvPr/>
        </p:nvCxnSpPr>
        <p:spPr>
          <a:xfrm rot="5400000" flipH="1" flipV="1">
            <a:off x="5994858" y="3193576"/>
            <a:ext cx="1101332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6181089" y="3817129"/>
            <a:ext cx="583096" cy="67639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60" name="六边形 5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79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18411" y="2277666"/>
            <a:ext cx="1757259" cy="1430241"/>
            <a:chOff x="1853741" y="1952625"/>
            <a:chExt cx="1413335" cy="1430241"/>
          </a:xfrm>
          <a:solidFill>
            <a:schemeClr val="bg1">
              <a:lumMod val="75000"/>
            </a:schemeClr>
          </a:solidFill>
        </p:grpSpPr>
        <p:sp>
          <p:nvSpPr>
            <p:cNvPr id="63" name="矩形 62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文本框 82"/>
            <p:cNvSpPr txBox="1"/>
            <p:nvPr/>
          </p:nvSpPr>
          <p:spPr>
            <a:xfrm>
              <a:off x="1853742" y="1997871"/>
              <a:ext cx="141333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单击此处添加方法阐述，添加简短问题说明文字，方法与措施的具体说明文字添加此处。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65" name="肘形连接符 64"/>
          <p:cNvCxnSpPr>
            <a:stCxn id="67" idx="3"/>
            <a:endCxn id="70" idx="1"/>
          </p:cNvCxnSpPr>
          <p:nvPr/>
        </p:nvCxnSpPr>
        <p:spPr>
          <a:xfrm rot="5400000" flipH="1" flipV="1">
            <a:off x="8575250" y="3193576"/>
            <a:ext cx="1101332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8691463" y="3817129"/>
            <a:ext cx="720080" cy="676392"/>
            <a:chOff x="1039738" y="3090803"/>
            <a:chExt cx="720080" cy="676392"/>
          </a:xfrm>
          <a:solidFill>
            <a:srgbClr val="005DA2"/>
          </a:solidFill>
        </p:grpSpPr>
        <p:sp>
          <p:nvSpPr>
            <p:cNvPr id="67" name="六边形 6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8" name="文本框 86"/>
            <p:cNvSpPr txBox="1"/>
            <p:nvPr/>
          </p:nvSpPr>
          <p:spPr>
            <a:xfrm>
              <a:off x="1039738" y="3298194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198803" y="2277666"/>
            <a:ext cx="1757259" cy="1430241"/>
            <a:chOff x="1853741" y="1952625"/>
            <a:chExt cx="1413335" cy="1430241"/>
          </a:xfrm>
          <a:solidFill>
            <a:schemeClr val="bg1">
              <a:lumMod val="75000"/>
            </a:schemeClr>
          </a:solidFill>
        </p:grpSpPr>
        <p:sp>
          <p:nvSpPr>
            <p:cNvPr id="70" name="矩形 6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文本框 89"/>
            <p:cNvSpPr txBox="1"/>
            <p:nvPr/>
          </p:nvSpPr>
          <p:spPr>
            <a:xfrm>
              <a:off x="1853742" y="1997871"/>
              <a:ext cx="141333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单击此处添加方法阐述，添加简短问题说明文字，方法与措施的具体说明文字添加此处。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72" name="肘形连接符 71"/>
          <p:cNvCxnSpPr>
            <a:stCxn id="74" idx="0"/>
            <a:endCxn id="77" idx="1"/>
          </p:cNvCxnSpPr>
          <p:nvPr/>
        </p:nvCxnSpPr>
        <p:spPr>
          <a:xfrm rot="16200000" flipH="1">
            <a:off x="2334703" y="4760867"/>
            <a:ext cx="680467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2310501" y="3817129"/>
            <a:ext cx="583096" cy="67639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74" name="六边形 7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文本框 93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747823" y="4735857"/>
            <a:ext cx="1757259" cy="1430241"/>
            <a:chOff x="1853741" y="1952625"/>
            <a:chExt cx="1413335" cy="1430241"/>
          </a:xfrm>
          <a:solidFill>
            <a:schemeClr val="bg1">
              <a:lumMod val="75000"/>
            </a:schemeClr>
          </a:solidFill>
        </p:grpSpPr>
        <p:sp>
          <p:nvSpPr>
            <p:cNvPr id="77" name="矩形 7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文本框 96"/>
            <p:cNvSpPr txBox="1"/>
            <p:nvPr/>
          </p:nvSpPr>
          <p:spPr>
            <a:xfrm>
              <a:off x="1853742" y="1997871"/>
              <a:ext cx="141333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单击此处添加方法阐述，添加简短问题说明文字，方法与措施的具体说明文字添加此处。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79" name="肘形连接符 78"/>
          <p:cNvCxnSpPr>
            <a:stCxn id="81" idx="0"/>
            <a:endCxn id="84" idx="1"/>
          </p:cNvCxnSpPr>
          <p:nvPr/>
        </p:nvCxnSpPr>
        <p:spPr>
          <a:xfrm rot="16200000" flipH="1">
            <a:off x="4915095" y="4760867"/>
            <a:ext cx="680467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4890893" y="3817129"/>
            <a:ext cx="583096" cy="67639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81" name="六边形 8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101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328215" y="4735857"/>
            <a:ext cx="1757259" cy="1430241"/>
            <a:chOff x="1853741" y="1952625"/>
            <a:chExt cx="1413335" cy="1430241"/>
          </a:xfrm>
          <a:solidFill>
            <a:schemeClr val="bg1">
              <a:lumMod val="75000"/>
            </a:schemeClr>
          </a:solidFill>
        </p:grpSpPr>
        <p:sp>
          <p:nvSpPr>
            <p:cNvPr id="84" name="矩形 8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5" name="文本框 104"/>
            <p:cNvSpPr txBox="1"/>
            <p:nvPr/>
          </p:nvSpPr>
          <p:spPr>
            <a:xfrm>
              <a:off x="1853742" y="1997871"/>
              <a:ext cx="141333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单击此处添加方法阐述，添加简短问题说明文字，方法与措施的具体说明文字添加此处。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86" name="肘形连接符 85"/>
          <p:cNvCxnSpPr>
            <a:stCxn id="88" idx="0"/>
            <a:endCxn id="91" idx="1"/>
          </p:cNvCxnSpPr>
          <p:nvPr/>
        </p:nvCxnSpPr>
        <p:spPr>
          <a:xfrm rot="16200000" flipH="1">
            <a:off x="7495487" y="4760867"/>
            <a:ext cx="680467" cy="1457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/>
        </p:nvGrpSpPr>
        <p:grpSpPr>
          <a:xfrm>
            <a:off x="7471285" y="3817129"/>
            <a:ext cx="583096" cy="67639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88" name="六边形 8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9" name="文本框 108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908607" y="4735857"/>
            <a:ext cx="1757259" cy="1430241"/>
            <a:chOff x="1853741" y="1952625"/>
            <a:chExt cx="1413335" cy="1430241"/>
          </a:xfrm>
          <a:solidFill>
            <a:schemeClr val="bg1">
              <a:lumMod val="75000"/>
            </a:schemeClr>
          </a:solidFill>
        </p:grpSpPr>
        <p:sp>
          <p:nvSpPr>
            <p:cNvPr id="91" name="矩形 9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2" name="文本框 111"/>
            <p:cNvSpPr txBox="1"/>
            <p:nvPr/>
          </p:nvSpPr>
          <p:spPr>
            <a:xfrm>
              <a:off x="1853742" y="1997871"/>
              <a:ext cx="1413334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单击此处添加方法阐述，添加简短问题说明文字，方法与措施的具体说明文字添加此处。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987607" y="3817129"/>
            <a:ext cx="682162" cy="676392"/>
            <a:chOff x="1045689" y="3090803"/>
            <a:chExt cx="682162" cy="676392"/>
          </a:xfrm>
          <a:solidFill>
            <a:schemeClr val="accent1"/>
          </a:solidFill>
        </p:grpSpPr>
        <p:sp>
          <p:nvSpPr>
            <p:cNvPr id="94" name="六边形 9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5" name="文本框 114"/>
            <p:cNvSpPr txBox="1"/>
            <p:nvPr/>
          </p:nvSpPr>
          <p:spPr>
            <a:xfrm>
              <a:off x="1045689" y="3298194"/>
              <a:ext cx="682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sp>
        <p:nvSpPr>
          <p:cNvPr id="96" name="圆角矩形 95"/>
          <p:cNvSpPr/>
          <p:nvPr/>
        </p:nvSpPr>
        <p:spPr>
          <a:xfrm>
            <a:off x="4154959" y="1269554"/>
            <a:ext cx="3842401" cy="463658"/>
          </a:xfrm>
          <a:prstGeom prst="roundRect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9" name="燕尾形 98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6580" y="1602943"/>
            <a:ext cx="668918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6580" y="3282934"/>
            <a:ext cx="668918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1030" y="4715196"/>
            <a:ext cx="6624736" cy="90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 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446580" y="2886504"/>
            <a:ext cx="6689186" cy="262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4446580" y="4627279"/>
            <a:ext cx="683320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7" name="组合 6"/>
          <p:cNvGrpSpPr/>
          <p:nvPr/>
        </p:nvGrpSpPr>
        <p:grpSpPr>
          <a:xfrm>
            <a:off x="3358902" y="1841758"/>
            <a:ext cx="874557" cy="722774"/>
            <a:chOff x="5068579" y="1212105"/>
            <a:chExt cx="555066" cy="458732"/>
          </a:xfrm>
        </p:grpSpPr>
        <p:sp>
          <p:nvSpPr>
            <p:cNvPr id="8" name="六边形 7"/>
            <p:cNvSpPr/>
            <p:nvPr/>
          </p:nvSpPr>
          <p:spPr>
            <a:xfrm>
              <a:off x="5068579" y="1212105"/>
              <a:ext cx="555066" cy="458732"/>
            </a:xfrm>
            <a:prstGeom prst="hexagon">
              <a:avLst/>
            </a:prstGeom>
            <a:solidFill>
              <a:srgbClr val="5FCAC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58956" y="3437805"/>
            <a:ext cx="873509" cy="721908"/>
            <a:chOff x="5068633" y="2299928"/>
            <a:chExt cx="554400" cy="458182"/>
          </a:xfrm>
        </p:grpSpPr>
        <p:sp>
          <p:nvSpPr>
            <p:cNvPr id="11" name="六边形 10"/>
            <p:cNvSpPr/>
            <p:nvPr/>
          </p:nvSpPr>
          <p:spPr>
            <a:xfrm>
              <a:off x="5068633" y="2299928"/>
              <a:ext cx="554400" cy="458182"/>
            </a:xfrm>
            <a:prstGeom prst="hexagon">
              <a:avLst/>
            </a:prstGeom>
            <a:solidFill>
              <a:srgbClr val="A0BF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72"/>
            <p:cNvSpPr>
              <a:spLocks noEditPoints="1"/>
            </p:cNvSpPr>
            <p:nvPr/>
          </p:nvSpPr>
          <p:spPr bwMode="auto">
            <a:xfrm>
              <a:off x="5180447" y="2343925"/>
              <a:ext cx="369521" cy="370187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59567" y="4837678"/>
            <a:ext cx="873509" cy="721908"/>
            <a:chOff x="5069244" y="3343865"/>
            <a:chExt cx="554400" cy="458182"/>
          </a:xfrm>
        </p:grpSpPr>
        <p:sp>
          <p:nvSpPr>
            <p:cNvPr id="14" name="六边形 13"/>
            <p:cNvSpPr/>
            <p:nvPr/>
          </p:nvSpPr>
          <p:spPr>
            <a:xfrm>
              <a:off x="5069244" y="3343865"/>
              <a:ext cx="554400" cy="458182"/>
            </a:xfrm>
            <a:prstGeom prst="hexagon">
              <a:avLst/>
            </a:prstGeom>
            <a:solidFill>
              <a:srgbClr val="31909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230120" y="3374754"/>
              <a:ext cx="217568" cy="40103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446580" y="5828096"/>
            <a:ext cx="683320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17" name="组合 16"/>
          <p:cNvGrpSpPr/>
          <p:nvPr/>
        </p:nvGrpSpPr>
        <p:grpSpPr>
          <a:xfrm>
            <a:off x="1201837" y="1664190"/>
            <a:ext cx="1865711" cy="4573916"/>
            <a:chOff x="10256838" y="1484313"/>
            <a:chExt cx="1163638" cy="2852737"/>
          </a:xfrm>
        </p:grpSpPr>
        <p:sp>
          <p:nvSpPr>
            <p:cNvPr id="18" name="Freeform 33"/>
            <p:cNvSpPr/>
            <p:nvPr/>
          </p:nvSpPr>
          <p:spPr bwMode="auto">
            <a:xfrm>
              <a:off x="10591801" y="1736725"/>
              <a:ext cx="188913" cy="273050"/>
            </a:xfrm>
            <a:custGeom>
              <a:avLst/>
              <a:gdLst>
                <a:gd name="T0" fmla="*/ 0 w 132"/>
                <a:gd name="T1" fmla="*/ 83 h 190"/>
                <a:gd name="T2" fmla="*/ 5 w 132"/>
                <a:gd name="T3" fmla="*/ 7 h 190"/>
                <a:gd name="T4" fmla="*/ 90 w 132"/>
                <a:gd name="T5" fmla="*/ 44 h 190"/>
                <a:gd name="T6" fmla="*/ 124 w 132"/>
                <a:gd name="T7" fmla="*/ 131 h 190"/>
                <a:gd name="T8" fmla="*/ 62 w 132"/>
                <a:gd name="T9" fmla="*/ 190 h 190"/>
                <a:gd name="T10" fmla="*/ 0 w 132"/>
                <a:gd name="T11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90">
                  <a:moveTo>
                    <a:pt x="0" y="83"/>
                  </a:moveTo>
                  <a:cubicBezTo>
                    <a:pt x="0" y="83"/>
                    <a:pt x="5" y="15"/>
                    <a:pt x="5" y="7"/>
                  </a:cubicBezTo>
                  <a:cubicBezTo>
                    <a:pt x="5" y="0"/>
                    <a:pt x="90" y="44"/>
                    <a:pt x="90" y="44"/>
                  </a:cubicBezTo>
                  <a:cubicBezTo>
                    <a:pt x="90" y="44"/>
                    <a:pt x="116" y="103"/>
                    <a:pt x="124" y="131"/>
                  </a:cubicBezTo>
                  <a:cubicBezTo>
                    <a:pt x="132" y="159"/>
                    <a:pt x="62" y="190"/>
                    <a:pt x="62" y="19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C68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10456863" y="4075113"/>
              <a:ext cx="282575" cy="261937"/>
            </a:xfrm>
            <a:custGeom>
              <a:avLst/>
              <a:gdLst>
                <a:gd name="T0" fmla="*/ 27 w 196"/>
                <a:gd name="T1" fmla="*/ 16 h 182"/>
                <a:gd name="T2" fmla="*/ 16 w 196"/>
                <a:gd name="T3" fmla="*/ 102 h 182"/>
                <a:gd name="T4" fmla="*/ 11 w 196"/>
                <a:gd name="T5" fmla="*/ 126 h 182"/>
                <a:gd name="T6" fmla="*/ 38 w 196"/>
                <a:gd name="T7" fmla="*/ 126 h 182"/>
                <a:gd name="T8" fmla="*/ 129 w 196"/>
                <a:gd name="T9" fmla="*/ 174 h 182"/>
                <a:gd name="T10" fmla="*/ 196 w 196"/>
                <a:gd name="T11" fmla="*/ 153 h 182"/>
                <a:gd name="T12" fmla="*/ 161 w 196"/>
                <a:gd name="T13" fmla="*/ 96 h 182"/>
                <a:gd name="T14" fmla="*/ 121 w 196"/>
                <a:gd name="T15" fmla="*/ 16 h 182"/>
                <a:gd name="T16" fmla="*/ 27 w 196"/>
                <a:gd name="T17" fmla="*/ 1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82">
                  <a:moveTo>
                    <a:pt x="27" y="16"/>
                  </a:moveTo>
                  <a:cubicBezTo>
                    <a:pt x="27" y="16"/>
                    <a:pt x="0" y="81"/>
                    <a:pt x="16" y="102"/>
                  </a:cubicBezTo>
                  <a:lnTo>
                    <a:pt x="11" y="126"/>
                  </a:lnTo>
                  <a:lnTo>
                    <a:pt x="38" y="126"/>
                  </a:lnTo>
                  <a:cubicBezTo>
                    <a:pt x="38" y="126"/>
                    <a:pt x="46" y="182"/>
                    <a:pt x="129" y="174"/>
                  </a:cubicBezTo>
                  <a:lnTo>
                    <a:pt x="196" y="153"/>
                  </a:lnTo>
                  <a:cubicBezTo>
                    <a:pt x="196" y="153"/>
                    <a:pt x="166" y="103"/>
                    <a:pt x="161" y="96"/>
                  </a:cubicBezTo>
                  <a:cubicBezTo>
                    <a:pt x="156" y="89"/>
                    <a:pt x="124" y="33"/>
                    <a:pt x="121" y="16"/>
                  </a:cubicBezTo>
                  <a:cubicBezTo>
                    <a:pt x="118" y="0"/>
                    <a:pt x="27" y="16"/>
                    <a:pt x="27" y="16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11185526" y="2214563"/>
              <a:ext cx="234950" cy="152400"/>
            </a:xfrm>
            <a:custGeom>
              <a:avLst/>
              <a:gdLst>
                <a:gd name="T0" fmla="*/ 29 w 163"/>
                <a:gd name="T1" fmla="*/ 101 h 106"/>
                <a:gd name="T2" fmla="*/ 91 w 163"/>
                <a:gd name="T3" fmla="*/ 101 h 106"/>
                <a:gd name="T4" fmla="*/ 163 w 163"/>
                <a:gd name="T5" fmla="*/ 61 h 106"/>
                <a:gd name="T6" fmla="*/ 163 w 163"/>
                <a:gd name="T7" fmla="*/ 40 h 106"/>
                <a:gd name="T8" fmla="*/ 120 w 163"/>
                <a:gd name="T9" fmla="*/ 40 h 106"/>
                <a:gd name="T10" fmla="*/ 62 w 163"/>
                <a:gd name="T11" fmla="*/ 48 h 106"/>
                <a:gd name="T12" fmla="*/ 48 w 163"/>
                <a:gd name="T13" fmla="*/ 35 h 106"/>
                <a:gd name="T14" fmla="*/ 56 w 163"/>
                <a:gd name="T15" fmla="*/ 7 h 106"/>
                <a:gd name="T16" fmla="*/ 29 w 163"/>
                <a:gd name="T17" fmla="*/ 42 h 106"/>
                <a:gd name="T18" fmla="*/ 0 w 163"/>
                <a:gd name="T19" fmla="*/ 69 h 106"/>
                <a:gd name="T20" fmla="*/ 29 w 163"/>
                <a:gd name="T2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06">
                  <a:moveTo>
                    <a:pt x="29" y="101"/>
                  </a:moveTo>
                  <a:cubicBezTo>
                    <a:pt x="29" y="101"/>
                    <a:pt x="80" y="106"/>
                    <a:pt x="91" y="101"/>
                  </a:cubicBezTo>
                  <a:cubicBezTo>
                    <a:pt x="102" y="96"/>
                    <a:pt x="163" y="61"/>
                    <a:pt x="163" y="61"/>
                  </a:cubicBezTo>
                  <a:lnTo>
                    <a:pt x="163" y="40"/>
                  </a:lnTo>
                  <a:cubicBezTo>
                    <a:pt x="163" y="40"/>
                    <a:pt x="131" y="29"/>
                    <a:pt x="120" y="40"/>
                  </a:cubicBezTo>
                  <a:cubicBezTo>
                    <a:pt x="120" y="40"/>
                    <a:pt x="72" y="48"/>
                    <a:pt x="62" y="48"/>
                  </a:cubicBezTo>
                  <a:lnTo>
                    <a:pt x="48" y="35"/>
                  </a:lnTo>
                  <a:cubicBezTo>
                    <a:pt x="48" y="35"/>
                    <a:pt x="64" y="16"/>
                    <a:pt x="56" y="7"/>
                  </a:cubicBezTo>
                  <a:cubicBezTo>
                    <a:pt x="48" y="0"/>
                    <a:pt x="29" y="42"/>
                    <a:pt x="29" y="42"/>
                  </a:cubicBezTo>
                  <a:lnTo>
                    <a:pt x="0" y="69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10599738" y="4027488"/>
              <a:ext cx="347663" cy="182562"/>
            </a:xfrm>
            <a:custGeom>
              <a:avLst/>
              <a:gdLst>
                <a:gd name="T0" fmla="*/ 22 w 241"/>
                <a:gd name="T1" fmla="*/ 99 h 127"/>
                <a:gd name="T2" fmla="*/ 118 w 241"/>
                <a:gd name="T3" fmla="*/ 126 h 127"/>
                <a:gd name="T4" fmla="*/ 228 w 241"/>
                <a:gd name="T5" fmla="*/ 126 h 127"/>
                <a:gd name="T6" fmla="*/ 201 w 241"/>
                <a:gd name="T7" fmla="*/ 99 h 127"/>
                <a:gd name="T8" fmla="*/ 126 w 241"/>
                <a:gd name="T9" fmla="*/ 72 h 127"/>
                <a:gd name="T10" fmla="*/ 57 w 241"/>
                <a:gd name="T11" fmla="*/ 0 h 127"/>
                <a:gd name="T12" fmla="*/ 5 w 241"/>
                <a:gd name="T13" fmla="*/ 10 h 127"/>
                <a:gd name="T14" fmla="*/ 22 w 241"/>
                <a:gd name="T15" fmla="*/ 9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27">
                  <a:moveTo>
                    <a:pt x="22" y="99"/>
                  </a:moveTo>
                  <a:cubicBezTo>
                    <a:pt x="22" y="99"/>
                    <a:pt x="75" y="127"/>
                    <a:pt x="118" y="126"/>
                  </a:cubicBezTo>
                  <a:lnTo>
                    <a:pt x="228" y="126"/>
                  </a:lnTo>
                  <a:cubicBezTo>
                    <a:pt x="228" y="126"/>
                    <a:pt x="241" y="99"/>
                    <a:pt x="201" y="99"/>
                  </a:cubicBezTo>
                  <a:cubicBezTo>
                    <a:pt x="201" y="99"/>
                    <a:pt x="168" y="99"/>
                    <a:pt x="126" y="72"/>
                  </a:cubicBezTo>
                  <a:cubicBezTo>
                    <a:pt x="83" y="45"/>
                    <a:pt x="57" y="0"/>
                    <a:pt x="57" y="0"/>
                  </a:cubicBezTo>
                  <a:lnTo>
                    <a:pt x="5" y="10"/>
                  </a:lnTo>
                  <a:cubicBezTo>
                    <a:pt x="5" y="10"/>
                    <a:pt x="0" y="69"/>
                    <a:pt x="22" y="9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10563226" y="2703513"/>
              <a:ext cx="322263" cy="1371600"/>
            </a:xfrm>
            <a:custGeom>
              <a:avLst/>
              <a:gdLst>
                <a:gd name="T0" fmla="*/ 20 w 224"/>
                <a:gd name="T1" fmla="*/ 954 h 954"/>
                <a:gd name="T2" fmla="*/ 91 w 224"/>
                <a:gd name="T3" fmla="*/ 933 h 954"/>
                <a:gd name="T4" fmla="*/ 91 w 224"/>
                <a:gd name="T5" fmla="*/ 901 h 954"/>
                <a:gd name="T6" fmla="*/ 75 w 224"/>
                <a:gd name="T7" fmla="*/ 873 h 954"/>
                <a:gd name="T8" fmla="*/ 84 w 224"/>
                <a:gd name="T9" fmla="*/ 842 h 954"/>
                <a:gd name="T10" fmla="*/ 70 w 224"/>
                <a:gd name="T11" fmla="*/ 816 h 954"/>
                <a:gd name="T12" fmla="*/ 94 w 224"/>
                <a:gd name="T13" fmla="*/ 796 h 954"/>
                <a:gd name="T14" fmla="*/ 81 w 224"/>
                <a:gd name="T15" fmla="*/ 750 h 954"/>
                <a:gd name="T16" fmla="*/ 94 w 224"/>
                <a:gd name="T17" fmla="*/ 668 h 954"/>
                <a:gd name="T18" fmla="*/ 103 w 224"/>
                <a:gd name="T19" fmla="*/ 613 h 954"/>
                <a:gd name="T20" fmla="*/ 101 w 224"/>
                <a:gd name="T21" fmla="*/ 605 h 954"/>
                <a:gd name="T22" fmla="*/ 132 w 224"/>
                <a:gd name="T23" fmla="*/ 580 h 954"/>
                <a:gd name="T24" fmla="*/ 123 w 224"/>
                <a:gd name="T25" fmla="*/ 545 h 954"/>
                <a:gd name="T26" fmla="*/ 143 w 224"/>
                <a:gd name="T27" fmla="*/ 503 h 954"/>
                <a:gd name="T28" fmla="*/ 213 w 224"/>
                <a:gd name="T29" fmla="*/ 156 h 954"/>
                <a:gd name="T30" fmla="*/ 214 w 224"/>
                <a:gd name="T31" fmla="*/ 0 h 954"/>
                <a:gd name="T32" fmla="*/ 143 w 224"/>
                <a:gd name="T33" fmla="*/ 18 h 954"/>
                <a:gd name="T34" fmla="*/ 101 w 224"/>
                <a:gd name="T35" fmla="*/ 66 h 954"/>
                <a:gd name="T36" fmla="*/ 31 w 224"/>
                <a:gd name="T37" fmla="*/ 279 h 954"/>
                <a:gd name="T38" fmla="*/ 40 w 224"/>
                <a:gd name="T39" fmla="*/ 477 h 954"/>
                <a:gd name="T40" fmla="*/ 7 w 224"/>
                <a:gd name="T41" fmla="*/ 640 h 954"/>
                <a:gd name="T42" fmla="*/ 7 w 224"/>
                <a:gd name="T43" fmla="*/ 879 h 954"/>
                <a:gd name="T44" fmla="*/ 20 w 224"/>
                <a:gd name="T45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954">
                  <a:moveTo>
                    <a:pt x="20" y="954"/>
                  </a:moveTo>
                  <a:lnTo>
                    <a:pt x="91" y="933"/>
                  </a:lnTo>
                  <a:cubicBezTo>
                    <a:pt x="91" y="933"/>
                    <a:pt x="97" y="908"/>
                    <a:pt x="91" y="901"/>
                  </a:cubicBezTo>
                  <a:cubicBezTo>
                    <a:pt x="86" y="895"/>
                    <a:pt x="75" y="873"/>
                    <a:pt x="75" y="873"/>
                  </a:cubicBezTo>
                  <a:cubicBezTo>
                    <a:pt x="75" y="873"/>
                    <a:pt x="90" y="855"/>
                    <a:pt x="84" y="842"/>
                  </a:cubicBezTo>
                  <a:cubicBezTo>
                    <a:pt x="77" y="829"/>
                    <a:pt x="70" y="816"/>
                    <a:pt x="70" y="816"/>
                  </a:cubicBezTo>
                  <a:lnTo>
                    <a:pt x="94" y="796"/>
                  </a:lnTo>
                  <a:cubicBezTo>
                    <a:pt x="94" y="796"/>
                    <a:pt x="79" y="761"/>
                    <a:pt x="81" y="750"/>
                  </a:cubicBezTo>
                  <a:cubicBezTo>
                    <a:pt x="84" y="739"/>
                    <a:pt x="94" y="668"/>
                    <a:pt x="94" y="668"/>
                  </a:cubicBezTo>
                  <a:cubicBezTo>
                    <a:pt x="94" y="668"/>
                    <a:pt x="106" y="622"/>
                    <a:pt x="103" y="613"/>
                  </a:cubicBezTo>
                  <a:lnTo>
                    <a:pt x="101" y="605"/>
                  </a:lnTo>
                  <a:lnTo>
                    <a:pt x="132" y="580"/>
                  </a:lnTo>
                  <a:lnTo>
                    <a:pt x="123" y="545"/>
                  </a:lnTo>
                  <a:lnTo>
                    <a:pt x="143" y="503"/>
                  </a:lnTo>
                  <a:cubicBezTo>
                    <a:pt x="143" y="503"/>
                    <a:pt x="224" y="174"/>
                    <a:pt x="213" y="156"/>
                  </a:cubicBezTo>
                  <a:cubicBezTo>
                    <a:pt x="202" y="139"/>
                    <a:pt x="214" y="0"/>
                    <a:pt x="214" y="0"/>
                  </a:cubicBez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8"/>
            <p:cNvSpPr/>
            <p:nvPr/>
          </p:nvSpPr>
          <p:spPr bwMode="auto">
            <a:xfrm>
              <a:off x="10563226" y="2703513"/>
              <a:ext cx="307975" cy="1371600"/>
            </a:xfrm>
            <a:custGeom>
              <a:avLst/>
              <a:gdLst>
                <a:gd name="T0" fmla="*/ 214 w 214"/>
                <a:gd name="T1" fmla="*/ 0 h 954"/>
                <a:gd name="T2" fmla="*/ 143 w 214"/>
                <a:gd name="T3" fmla="*/ 18 h 954"/>
                <a:gd name="T4" fmla="*/ 101 w 214"/>
                <a:gd name="T5" fmla="*/ 66 h 954"/>
                <a:gd name="T6" fmla="*/ 31 w 214"/>
                <a:gd name="T7" fmla="*/ 279 h 954"/>
                <a:gd name="T8" fmla="*/ 40 w 214"/>
                <a:gd name="T9" fmla="*/ 477 h 954"/>
                <a:gd name="T10" fmla="*/ 7 w 214"/>
                <a:gd name="T11" fmla="*/ 640 h 954"/>
                <a:gd name="T12" fmla="*/ 7 w 214"/>
                <a:gd name="T13" fmla="*/ 879 h 954"/>
                <a:gd name="T14" fmla="*/ 20 w 214"/>
                <a:gd name="T15" fmla="*/ 954 h 954"/>
                <a:gd name="T16" fmla="*/ 91 w 214"/>
                <a:gd name="T17" fmla="*/ 933 h 954"/>
                <a:gd name="T18" fmla="*/ 93 w 214"/>
                <a:gd name="T19" fmla="*/ 919 h 954"/>
                <a:gd name="T20" fmla="*/ 62 w 214"/>
                <a:gd name="T21" fmla="*/ 887 h 954"/>
                <a:gd name="T22" fmla="*/ 76 w 214"/>
                <a:gd name="T23" fmla="*/ 875 h 954"/>
                <a:gd name="T24" fmla="*/ 75 w 214"/>
                <a:gd name="T25" fmla="*/ 873 h 954"/>
                <a:gd name="T26" fmla="*/ 85 w 214"/>
                <a:gd name="T27" fmla="*/ 854 h 954"/>
                <a:gd name="T28" fmla="*/ 55 w 214"/>
                <a:gd name="T29" fmla="*/ 810 h 954"/>
                <a:gd name="T30" fmla="*/ 73 w 214"/>
                <a:gd name="T31" fmla="*/ 814 h 954"/>
                <a:gd name="T32" fmla="*/ 94 w 214"/>
                <a:gd name="T33" fmla="*/ 796 h 954"/>
                <a:gd name="T34" fmla="*/ 93 w 214"/>
                <a:gd name="T35" fmla="*/ 794 h 954"/>
                <a:gd name="T36" fmla="*/ 55 w 214"/>
                <a:gd name="T37" fmla="*/ 773 h 954"/>
                <a:gd name="T38" fmla="*/ 40 w 214"/>
                <a:gd name="T39" fmla="*/ 716 h 954"/>
                <a:gd name="T40" fmla="*/ 82 w 214"/>
                <a:gd name="T41" fmla="*/ 757 h 954"/>
                <a:gd name="T42" fmla="*/ 66 w 214"/>
                <a:gd name="T43" fmla="*/ 675 h 954"/>
                <a:gd name="T44" fmla="*/ 87 w 214"/>
                <a:gd name="T45" fmla="*/ 714 h 954"/>
                <a:gd name="T46" fmla="*/ 93 w 214"/>
                <a:gd name="T47" fmla="*/ 671 h 954"/>
                <a:gd name="T48" fmla="*/ 66 w 214"/>
                <a:gd name="T49" fmla="*/ 608 h 954"/>
                <a:gd name="T50" fmla="*/ 78 w 214"/>
                <a:gd name="T51" fmla="*/ 558 h 954"/>
                <a:gd name="T52" fmla="*/ 106 w 214"/>
                <a:gd name="T53" fmla="*/ 600 h 954"/>
                <a:gd name="T54" fmla="*/ 132 w 214"/>
                <a:gd name="T55" fmla="*/ 580 h 954"/>
                <a:gd name="T56" fmla="*/ 78 w 214"/>
                <a:gd name="T57" fmla="*/ 519 h 954"/>
                <a:gd name="T58" fmla="*/ 93 w 214"/>
                <a:gd name="T59" fmla="*/ 491 h 954"/>
                <a:gd name="T60" fmla="*/ 140 w 214"/>
                <a:gd name="T61" fmla="*/ 510 h 954"/>
                <a:gd name="T62" fmla="*/ 143 w 214"/>
                <a:gd name="T63" fmla="*/ 504 h 954"/>
                <a:gd name="T64" fmla="*/ 94 w 214"/>
                <a:gd name="T65" fmla="*/ 448 h 954"/>
                <a:gd name="T66" fmla="*/ 143 w 214"/>
                <a:gd name="T67" fmla="*/ 295 h 954"/>
                <a:gd name="T68" fmla="*/ 212 w 214"/>
                <a:gd name="T69" fmla="*/ 153 h 954"/>
                <a:gd name="T70" fmla="*/ 214 w 214"/>
                <a:gd name="T7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954">
                  <a:moveTo>
                    <a:pt x="214" y="0"/>
                  </a:moveTo>
                  <a:lnTo>
                    <a:pt x="143" y="18"/>
                  </a:lnTo>
                  <a:cubicBezTo>
                    <a:pt x="143" y="18"/>
                    <a:pt x="103" y="53"/>
                    <a:pt x="101" y="66"/>
                  </a:cubicBezTo>
                  <a:cubicBezTo>
                    <a:pt x="99" y="79"/>
                    <a:pt x="31" y="279"/>
                    <a:pt x="31" y="279"/>
                  </a:cubicBezTo>
                  <a:lnTo>
                    <a:pt x="40" y="477"/>
                  </a:lnTo>
                  <a:lnTo>
                    <a:pt x="7" y="640"/>
                  </a:lnTo>
                  <a:cubicBezTo>
                    <a:pt x="7" y="640"/>
                    <a:pt x="13" y="873"/>
                    <a:pt x="7" y="879"/>
                  </a:cubicBezTo>
                  <a:cubicBezTo>
                    <a:pt x="0" y="886"/>
                    <a:pt x="20" y="954"/>
                    <a:pt x="20" y="954"/>
                  </a:cubicBezTo>
                  <a:lnTo>
                    <a:pt x="91" y="933"/>
                  </a:lnTo>
                  <a:cubicBezTo>
                    <a:pt x="91" y="933"/>
                    <a:pt x="93" y="926"/>
                    <a:pt x="93" y="919"/>
                  </a:cubicBezTo>
                  <a:cubicBezTo>
                    <a:pt x="72" y="906"/>
                    <a:pt x="54" y="893"/>
                    <a:pt x="62" y="887"/>
                  </a:cubicBezTo>
                  <a:cubicBezTo>
                    <a:pt x="66" y="884"/>
                    <a:pt x="71" y="880"/>
                    <a:pt x="76" y="875"/>
                  </a:cubicBezTo>
                  <a:cubicBezTo>
                    <a:pt x="75" y="874"/>
                    <a:pt x="75" y="873"/>
                    <a:pt x="75" y="873"/>
                  </a:cubicBezTo>
                  <a:cubicBezTo>
                    <a:pt x="75" y="873"/>
                    <a:pt x="83" y="864"/>
                    <a:pt x="85" y="854"/>
                  </a:cubicBezTo>
                  <a:cubicBezTo>
                    <a:pt x="29" y="866"/>
                    <a:pt x="55" y="810"/>
                    <a:pt x="55" y="810"/>
                  </a:cubicBezTo>
                  <a:cubicBezTo>
                    <a:pt x="58" y="811"/>
                    <a:pt x="65" y="813"/>
                    <a:pt x="73" y="814"/>
                  </a:cubicBezTo>
                  <a:lnTo>
                    <a:pt x="94" y="796"/>
                  </a:lnTo>
                  <a:cubicBezTo>
                    <a:pt x="94" y="796"/>
                    <a:pt x="93" y="795"/>
                    <a:pt x="93" y="794"/>
                  </a:cubicBezTo>
                  <a:cubicBezTo>
                    <a:pt x="78" y="788"/>
                    <a:pt x="62" y="781"/>
                    <a:pt x="55" y="773"/>
                  </a:cubicBezTo>
                  <a:cubicBezTo>
                    <a:pt x="39" y="757"/>
                    <a:pt x="40" y="716"/>
                    <a:pt x="40" y="716"/>
                  </a:cubicBezTo>
                  <a:cubicBezTo>
                    <a:pt x="49" y="739"/>
                    <a:pt x="82" y="757"/>
                    <a:pt x="82" y="757"/>
                  </a:cubicBezTo>
                  <a:lnTo>
                    <a:pt x="66" y="675"/>
                  </a:lnTo>
                  <a:lnTo>
                    <a:pt x="87" y="714"/>
                  </a:lnTo>
                  <a:cubicBezTo>
                    <a:pt x="90" y="696"/>
                    <a:pt x="92" y="677"/>
                    <a:pt x="93" y="671"/>
                  </a:cubicBezTo>
                  <a:cubicBezTo>
                    <a:pt x="81" y="645"/>
                    <a:pt x="69" y="618"/>
                    <a:pt x="66" y="608"/>
                  </a:cubicBezTo>
                  <a:cubicBezTo>
                    <a:pt x="62" y="588"/>
                    <a:pt x="78" y="558"/>
                    <a:pt x="78" y="558"/>
                  </a:cubicBezTo>
                  <a:cubicBezTo>
                    <a:pt x="85" y="576"/>
                    <a:pt x="96" y="590"/>
                    <a:pt x="106" y="600"/>
                  </a:cubicBezTo>
                  <a:lnTo>
                    <a:pt x="132" y="580"/>
                  </a:lnTo>
                  <a:lnTo>
                    <a:pt x="78" y="519"/>
                  </a:lnTo>
                  <a:lnTo>
                    <a:pt x="93" y="491"/>
                  </a:lnTo>
                  <a:cubicBezTo>
                    <a:pt x="102" y="488"/>
                    <a:pt x="125" y="500"/>
                    <a:pt x="140" y="510"/>
                  </a:cubicBezTo>
                  <a:lnTo>
                    <a:pt x="143" y="504"/>
                  </a:lnTo>
                  <a:lnTo>
                    <a:pt x="94" y="448"/>
                  </a:lnTo>
                  <a:cubicBezTo>
                    <a:pt x="85" y="416"/>
                    <a:pt x="133" y="318"/>
                    <a:pt x="143" y="295"/>
                  </a:cubicBezTo>
                  <a:cubicBezTo>
                    <a:pt x="149" y="282"/>
                    <a:pt x="183" y="213"/>
                    <a:pt x="212" y="153"/>
                  </a:cubicBezTo>
                  <a:cubicBezTo>
                    <a:pt x="203" y="125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9"/>
            <p:cNvSpPr/>
            <p:nvPr/>
          </p:nvSpPr>
          <p:spPr bwMode="auto">
            <a:xfrm>
              <a:off x="10394951" y="2676525"/>
              <a:ext cx="438150" cy="1462087"/>
            </a:xfrm>
            <a:custGeom>
              <a:avLst/>
              <a:gdLst>
                <a:gd name="T0" fmla="*/ 35 w 304"/>
                <a:gd name="T1" fmla="*/ 865 h 1016"/>
                <a:gd name="T2" fmla="*/ 61 w 304"/>
                <a:gd name="T3" fmla="*/ 1016 h 1016"/>
                <a:gd name="T4" fmla="*/ 121 w 304"/>
                <a:gd name="T5" fmla="*/ 1016 h 1016"/>
                <a:gd name="T6" fmla="*/ 164 w 304"/>
                <a:gd name="T7" fmla="*/ 988 h 1016"/>
                <a:gd name="T8" fmla="*/ 164 w 304"/>
                <a:gd name="T9" fmla="*/ 915 h 1016"/>
                <a:gd name="T10" fmla="*/ 147 w 304"/>
                <a:gd name="T11" fmla="*/ 856 h 1016"/>
                <a:gd name="T12" fmla="*/ 147 w 304"/>
                <a:gd name="T13" fmla="*/ 755 h 1016"/>
                <a:gd name="T14" fmla="*/ 160 w 304"/>
                <a:gd name="T15" fmla="*/ 587 h 1016"/>
                <a:gd name="T16" fmla="*/ 184 w 304"/>
                <a:gd name="T17" fmla="*/ 495 h 1016"/>
                <a:gd name="T18" fmla="*/ 184 w 304"/>
                <a:gd name="T19" fmla="*/ 385 h 1016"/>
                <a:gd name="T20" fmla="*/ 226 w 304"/>
                <a:gd name="T21" fmla="*/ 291 h 1016"/>
                <a:gd name="T22" fmla="*/ 283 w 304"/>
                <a:gd name="T23" fmla="*/ 108 h 1016"/>
                <a:gd name="T24" fmla="*/ 304 w 304"/>
                <a:gd name="T25" fmla="*/ 25 h 1016"/>
                <a:gd name="T26" fmla="*/ 177 w 304"/>
                <a:gd name="T27" fmla="*/ 5 h 1016"/>
                <a:gd name="T28" fmla="*/ 50 w 304"/>
                <a:gd name="T29" fmla="*/ 5 h 1016"/>
                <a:gd name="T30" fmla="*/ 13 w 304"/>
                <a:gd name="T31" fmla="*/ 162 h 1016"/>
                <a:gd name="T32" fmla="*/ 26 w 304"/>
                <a:gd name="T33" fmla="*/ 282 h 1016"/>
                <a:gd name="T34" fmla="*/ 30 w 304"/>
                <a:gd name="T35" fmla="*/ 346 h 1016"/>
                <a:gd name="T36" fmla="*/ 39 w 304"/>
                <a:gd name="T37" fmla="*/ 449 h 1016"/>
                <a:gd name="T38" fmla="*/ 12 w 304"/>
                <a:gd name="T39" fmla="*/ 521 h 1016"/>
                <a:gd name="T40" fmla="*/ 10 w 304"/>
                <a:gd name="T41" fmla="*/ 737 h 1016"/>
                <a:gd name="T42" fmla="*/ 35 w 304"/>
                <a:gd name="T43" fmla="*/ 865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016">
                  <a:moveTo>
                    <a:pt x="35" y="865"/>
                  </a:moveTo>
                  <a:cubicBezTo>
                    <a:pt x="35" y="865"/>
                    <a:pt x="17" y="989"/>
                    <a:pt x="61" y="1016"/>
                  </a:cubicBezTo>
                  <a:lnTo>
                    <a:pt x="121" y="1016"/>
                  </a:lnTo>
                  <a:lnTo>
                    <a:pt x="164" y="988"/>
                  </a:lnTo>
                  <a:cubicBezTo>
                    <a:pt x="164" y="988"/>
                    <a:pt x="183" y="937"/>
                    <a:pt x="164" y="915"/>
                  </a:cubicBezTo>
                  <a:cubicBezTo>
                    <a:pt x="145" y="893"/>
                    <a:pt x="147" y="856"/>
                    <a:pt x="147" y="856"/>
                  </a:cubicBezTo>
                  <a:lnTo>
                    <a:pt x="147" y="755"/>
                  </a:lnTo>
                  <a:cubicBezTo>
                    <a:pt x="147" y="755"/>
                    <a:pt x="145" y="645"/>
                    <a:pt x="160" y="587"/>
                  </a:cubicBezTo>
                  <a:cubicBezTo>
                    <a:pt x="175" y="530"/>
                    <a:pt x="184" y="495"/>
                    <a:pt x="184" y="495"/>
                  </a:cubicBezTo>
                  <a:cubicBezTo>
                    <a:pt x="184" y="495"/>
                    <a:pt x="180" y="398"/>
                    <a:pt x="184" y="385"/>
                  </a:cubicBezTo>
                  <a:cubicBezTo>
                    <a:pt x="189" y="372"/>
                    <a:pt x="226" y="302"/>
                    <a:pt x="226" y="291"/>
                  </a:cubicBezTo>
                  <a:cubicBezTo>
                    <a:pt x="226" y="280"/>
                    <a:pt x="274" y="119"/>
                    <a:pt x="283" y="108"/>
                  </a:cubicBezTo>
                  <a:cubicBezTo>
                    <a:pt x="292" y="97"/>
                    <a:pt x="304" y="25"/>
                    <a:pt x="304" y="25"/>
                  </a:cubicBezTo>
                  <a:cubicBezTo>
                    <a:pt x="304" y="25"/>
                    <a:pt x="185" y="9"/>
                    <a:pt x="177" y="5"/>
                  </a:cubicBezTo>
                  <a:cubicBezTo>
                    <a:pt x="169" y="0"/>
                    <a:pt x="50" y="5"/>
                    <a:pt x="50" y="5"/>
                  </a:cubicBezTo>
                  <a:cubicBezTo>
                    <a:pt x="50" y="5"/>
                    <a:pt x="6" y="135"/>
                    <a:pt x="13" y="162"/>
                  </a:cubicBezTo>
                  <a:cubicBezTo>
                    <a:pt x="19" y="189"/>
                    <a:pt x="33" y="264"/>
                    <a:pt x="26" y="282"/>
                  </a:cubicBezTo>
                  <a:cubicBezTo>
                    <a:pt x="19" y="299"/>
                    <a:pt x="30" y="346"/>
                    <a:pt x="30" y="346"/>
                  </a:cubicBezTo>
                  <a:cubicBezTo>
                    <a:pt x="30" y="346"/>
                    <a:pt x="37" y="436"/>
                    <a:pt x="39" y="449"/>
                  </a:cubicBezTo>
                  <a:cubicBezTo>
                    <a:pt x="41" y="462"/>
                    <a:pt x="0" y="497"/>
                    <a:pt x="12" y="521"/>
                  </a:cubicBezTo>
                  <a:cubicBezTo>
                    <a:pt x="24" y="546"/>
                    <a:pt x="3" y="719"/>
                    <a:pt x="10" y="737"/>
                  </a:cubicBezTo>
                  <a:cubicBezTo>
                    <a:pt x="17" y="755"/>
                    <a:pt x="35" y="865"/>
                    <a:pt x="35" y="86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0"/>
            <p:cNvSpPr/>
            <p:nvPr/>
          </p:nvSpPr>
          <p:spPr bwMode="auto">
            <a:xfrm>
              <a:off x="10396538" y="3327400"/>
              <a:ext cx="238125" cy="811212"/>
            </a:xfrm>
            <a:custGeom>
              <a:avLst/>
              <a:gdLst>
                <a:gd name="T0" fmla="*/ 165 w 165"/>
                <a:gd name="T1" fmla="*/ 57 h 564"/>
                <a:gd name="T2" fmla="*/ 38 w 165"/>
                <a:gd name="T3" fmla="*/ 0 h 564"/>
                <a:gd name="T4" fmla="*/ 11 w 165"/>
                <a:gd name="T5" fmla="*/ 69 h 564"/>
                <a:gd name="T6" fmla="*/ 8 w 165"/>
                <a:gd name="T7" fmla="*/ 279 h 564"/>
                <a:gd name="T8" fmla="*/ 8 w 165"/>
                <a:gd name="T9" fmla="*/ 281 h 564"/>
                <a:gd name="T10" fmla="*/ 8 w 165"/>
                <a:gd name="T11" fmla="*/ 282 h 564"/>
                <a:gd name="T12" fmla="*/ 8 w 165"/>
                <a:gd name="T13" fmla="*/ 283 h 564"/>
                <a:gd name="T14" fmla="*/ 9 w 165"/>
                <a:gd name="T15" fmla="*/ 285 h 564"/>
                <a:gd name="T16" fmla="*/ 34 w 165"/>
                <a:gd name="T17" fmla="*/ 413 h 564"/>
                <a:gd name="T18" fmla="*/ 56 w 165"/>
                <a:gd name="T19" fmla="*/ 561 h 564"/>
                <a:gd name="T20" fmla="*/ 57 w 165"/>
                <a:gd name="T21" fmla="*/ 560 h 564"/>
                <a:gd name="T22" fmla="*/ 60 w 165"/>
                <a:gd name="T23" fmla="*/ 564 h 564"/>
                <a:gd name="T24" fmla="*/ 120 w 165"/>
                <a:gd name="T25" fmla="*/ 564 h 564"/>
                <a:gd name="T26" fmla="*/ 159 w 165"/>
                <a:gd name="T27" fmla="*/ 539 h 564"/>
                <a:gd name="T28" fmla="*/ 138 w 165"/>
                <a:gd name="T29" fmla="*/ 504 h 564"/>
                <a:gd name="T30" fmla="*/ 74 w 165"/>
                <a:gd name="T31" fmla="*/ 504 h 564"/>
                <a:gd name="T32" fmla="*/ 163 w 165"/>
                <a:gd name="T33" fmla="*/ 463 h 564"/>
                <a:gd name="T34" fmla="*/ 50 w 165"/>
                <a:gd name="T35" fmla="*/ 479 h 564"/>
                <a:gd name="T36" fmla="*/ 51 w 165"/>
                <a:gd name="T37" fmla="*/ 414 h 564"/>
                <a:gd name="T38" fmla="*/ 93 w 165"/>
                <a:gd name="T39" fmla="*/ 440 h 564"/>
                <a:gd name="T40" fmla="*/ 53 w 165"/>
                <a:gd name="T41" fmla="*/ 371 h 564"/>
                <a:gd name="T42" fmla="*/ 93 w 165"/>
                <a:gd name="T43" fmla="*/ 380 h 564"/>
                <a:gd name="T44" fmla="*/ 51 w 165"/>
                <a:gd name="T45" fmla="*/ 339 h 564"/>
                <a:gd name="T46" fmla="*/ 93 w 165"/>
                <a:gd name="T47" fmla="*/ 296 h 564"/>
                <a:gd name="T48" fmla="*/ 79 w 165"/>
                <a:gd name="T49" fmla="*/ 243 h 564"/>
                <a:gd name="T50" fmla="*/ 40 w 165"/>
                <a:gd name="T51" fmla="*/ 234 h 564"/>
                <a:gd name="T52" fmla="*/ 42 w 165"/>
                <a:gd name="T53" fmla="*/ 225 h 564"/>
                <a:gd name="T54" fmla="*/ 93 w 165"/>
                <a:gd name="T55" fmla="*/ 154 h 564"/>
                <a:gd name="T56" fmla="*/ 37 w 165"/>
                <a:gd name="T57" fmla="*/ 154 h 564"/>
                <a:gd name="T58" fmla="*/ 108 w 165"/>
                <a:gd name="T59" fmla="*/ 110 h 564"/>
                <a:gd name="T60" fmla="*/ 90 w 165"/>
                <a:gd name="T61" fmla="*/ 99 h 564"/>
                <a:gd name="T62" fmla="*/ 37 w 165"/>
                <a:gd name="T63" fmla="*/ 90 h 564"/>
                <a:gd name="T64" fmla="*/ 74 w 165"/>
                <a:gd name="T65" fmla="*/ 81 h 564"/>
                <a:gd name="T66" fmla="*/ 40 w 165"/>
                <a:gd name="T67" fmla="*/ 57 h 564"/>
                <a:gd name="T68" fmla="*/ 165 w 165"/>
                <a:gd name="T69" fmla="*/ 5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564">
                  <a:moveTo>
                    <a:pt x="165" y="57"/>
                  </a:moveTo>
                  <a:cubicBezTo>
                    <a:pt x="148" y="40"/>
                    <a:pt x="82" y="15"/>
                    <a:pt x="38" y="0"/>
                  </a:cubicBezTo>
                  <a:cubicBezTo>
                    <a:pt x="34" y="15"/>
                    <a:pt x="0" y="47"/>
                    <a:pt x="11" y="69"/>
                  </a:cubicBezTo>
                  <a:cubicBezTo>
                    <a:pt x="22" y="92"/>
                    <a:pt x="5" y="243"/>
                    <a:pt x="8" y="279"/>
                  </a:cubicBezTo>
                  <a:cubicBezTo>
                    <a:pt x="8" y="279"/>
                    <a:pt x="8" y="280"/>
                    <a:pt x="8" y="281"/>
                  </a:cubicBezTo>
                  <a:cubicBezTo>
                    <a:pt x="8" y="281"/>
                    <a:pt x="8" y="282"/>
                    <a:pt x="8" y="282"/>
                  </a:cubicBezTo>
                  <a:cubicBezTo>
                    <a:pt x="8" y="283"/>
                    <a:pt x="8" y="283"/>
                    <a:pt x="8" y="283"/>
                  </a:cubicBezTo>
                  <a:cubicBezTo>
                    <a:pt x="9" y="284"/>
                    <a:pt x="9" y="284"/>
                    <a:pt x="9" y="285"/>
                  </a:cubicBezTo>
                  <a:cubicBezTo>
                    <a:pt x="16" y="303"/>
                    <a:pt x="34" y="413"/>
                    <a:pt x="34" y="413"/>
                  </a:cubicBezTo>
                  <a:cubicBezTo>
                    <a:pt x="34" y="413"/>
                    <a:pt x="17" y="530"/>
                    <a:pt x="56" y="561"/>
                  </a:cubicBezTo>
                  <a:lnTo>
                    <a:pt x="57" y="560"/>
                  </a:lnTo>
                  <a:cubicBezTo>
                    <a:pt x="58" y="561"/>
                    <a:pt x="59" y="563"/>
                    <a:pt x="60" y="564"/>
                  </a:cubicBezTo>
                  <a:lnTo>
                    <a:pt x="120" y="564"/>
                  </a:lnTo>
                  <a:lnTo>
                    <a:pt x="159" y="539"/>
                  </a:lnTo>
                  <a:cubicBezTo>
                    <a:pt x="148" y="521"/>
                    <a:pt x="138" y="504"/>
                    <a:pt x="138" y="504"/>
                  </a:cubicBezTo>
                  <a:lnTo>
                    <a:pt x="74" y="504"/>
                  </a:lnTo>
                  <a:cubicBezTo>
                    <a:pt x="79" y="471"/>
                    <a:pt x="163" y="463"/>
                    <a:pt x="163" y="463"/>
                  </a:cubicBezTo>
                  <a:cubicBezTo>
                    <a:pt x="150" y="443"/>
                    <a:pt x="81" y="467"/>
                    <a:pt x="50" y="479"/>
                  </a:cubicBezTo>
                  <a:cubicBezTo>
                    <a:pt x="41" y="463"/>
                    <a:pt x="48" y="429"/>
                    <a:pt x="51" y="414"/>
                  </a:cubicBezTo>
                  <a:cubicBezTo>
                    <a:pt x="71" y="417"/>
                    <a:pt x="93" y="440"/>
                    <a:pt x="93" y="440"/>
                  </a:cubicBezTo>
                  <a:lnTo>
                    <a:pt x="53" y="371"/>
                  </a:lnTo>
                  <a:cubicBezTo>
                    <a:pt x="49" y="357"/>
                    <a:pt x="93" y="380"/>
                    <a:pt x="93" y="380"/>
                  </a:cubicBezTo>
                  <a:lnTo>
                    <a:pt x="51" y="339"/>
                  </a:lnTo>
                  <a:cubicBezTo>
                    <a:pt x="51" y="339"/>
                    <a:pt x="76" y="325"/>
                    <a:pt x="93" y="296"/>
                  </a:cubicBezTo>
                  <a:cubicBezTo>
                    <a:pt x="110" y="266"/>
                    <a:pt x="79" y="243"/>
                    <a:pt x="79" y="243"/>
                  </a:cubicBezTo>
                  <a:cubicBezTo>
                    <a:pt x="79" y="243"/>
                    <a:pt x="30" y="277"/>
                    <a:pt x="40" y="234"/>
                  </a:cubicBezTo>
                  <a:cubicBezTo>
                    <a:pt x="40" y="231"/>
                    <a:pt x="41" y="228"/>
                    <a:pt x="42" y="225"/>
                  </a:cubicBezTo>
                  <a:cubicBezTo>
                    <a:pt x="54" y="186"/>
                    <a:pt x="93" y="154"/>
                    <a:pt x="93" y="154"/>
                  </a:cubicBezTo>
                  <a:lnTo>
                    <a:pt x="37" y="154"/>
                  </a:lnTo>
                  <a:cubicBezTo>
                    <a:pt x="49" y="122"/>
                    <a:pt x="124" y="129"/>
                    <a:pt x="108" y="110"/>
                  </a:cubicBezTo>
                  <a:cubicBezTo>
                    <a:pt x="104" y="106"/>
                    <a:pt x="98" y="102"/>
                    <a:pt x="90" y="99"/>
                  </a:cubicBezTo>
                  <a:cubicBezTo>
                    <a:pt x="68" y="91"/>
                    <a:pt x="37" y="90"/>
                    <a:pt x="37" y="90"/>
                  </a:cubicBezTo>
                  <a:lnTo>
                    <a:pt x="74" y="81"/>
                  </a:lnTo>
                  <a:lnTo>
                    <a:pt x="40" y="57"/>
                  </a:lnTo>
                  <a:cubicBezTo>
                    <a:pt x="68" y="45"/>
                    <a:pt x="165" y="57"/>
                    <a:pt x="165" y="57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10380663" y="2678113"/>
              <a:ext cx="452438" cy="608012"/>
            </a:xfrm>
            <a:custGeom>
              <a:avLst/>
              <a:gdLst>
                <a:gd name="T0" fmla="*/ 187 w 314"/>
                <a:gd name="T1" fmla="*/ 4 h 422"/>
                <a:gd name="T2" fmla="*/ 60 w 314"/>
                <a:gd name="T3" fmla="*/ 4 h 422"/>
                <a:gd name="T4" fmla="*/ 7 w 314"/>
                <a:gd name="T5" fmla="*/ 146 h 422"/>
                <a:gd name="T6" fmla="*/ 9 w 314"/>
                <a:gd name="T7" fmla="*/ 267 h 422"/>
                <a:gd name="T8" fmla="*/ 18 w 314"/>
                <a:gd name="T9" fmla="*/ 349 h 422"/>
                <a:gd name="T10" fmla="*/ 46 w 314"/>
                <a:gd name="T11" fmla="*/ 422 h 422"/>
                <a:gd name="T12" fmla="*/ 104 w 314"/>
                <a:gd name="T13" fmla="*/ 337 h 422"/>
                <a:gd name="T14" fmla="*/ 62 w 314"/>
                <a:gd name="T15" fmla="*/ 353 h 422"/>
                <a:gd name="T16" fmla="*/ 89 w 314"/>
                <a:gd name="T17" fmla="*/ 209 h 422"/>
                <a:gd name="T18" fmla="*/ 104 w 314"/>
                <a:gd name="T19" fmla="*/ 99 h 422"/>
                <a:gd name="T20" fmla="*/ 236 w 314"/>
                <a:gd name="T21" fmla="*/ 99 h 422"/>
                <a:gd name="T22" fmla="*/ 288 w 314"/>
                <a:gd name="T23" fmla="*/ 119 h 422"/>
                <a:gd name="T24" fmla="*/ 293 w 314"/>
                <a:gd name="T25" fmla="*/ 107 h 422"/>
                <a:gd name="T26" fmla="*/ 314 w 314"/>
                <a:gd name="T27" fmla="*/ 24 h 422"/>
                <a:gd name="T28" fmla="*/ 187 w 314"/>
                <a:gd name="T29" fmla="*/ 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22">
                  <a:moveTo>
                    <a:pt x="187" y="4"/>
                  </a:moveTo>
                  <a:cubicBezTo>
                    <a:pt x="179" y="0"/>
                    <a:pt x="60" y="4"/>
                    <a:pt x="60" y="4"/>
                  </a:cubicBezTo>
                  <a:cubicBezTo>
                    <a:pt x="60" y="4"/>
                    <a:pt x="0" y="119"/>
                    <a:pt x="7" y="146"/>
                  </a:cubicBezTo>
                  <a:cubicBezTo>
                    <a:pt x="13" y="173"/>
                    <a:pt x="15" y="250"/>
                    <a:pt x="9" y="267"/>
                  </a:cubicBezTo>
                  <a:cubicBezTo>
                    <a:pt x="2" y="285"/>
                    <a:pt x="18" y="349"/>
                    <a:pt x="18" y="349"/>
                  </a:cubicBezTo>
                  <a:cubicBezTo>
                    <a:pt x="18" y="349"/>
                    <a:pt x="44" y="391"/>
                    <a:pt x="46" y="422"/>
                  </a:cubicBezTo>
                  <a:cubicBezTo>
                    <a:pt x="79" y="388"/>
                    <a:pt x="104" y="337"/>
                    <a:pt x="104" y="337"/>
                  </a:cubicBezTo>
                  <a:cubicBezTo>
                    <a:pt x="91" y="346"/>
                    <a:pt x="62" y="353"/>
                    <a:pt x="62" y="353"/>
                  </a:cubicBezTo>
                  <a:cubicBezTo>
                    <a:pt x="65" y="321"/>
                    <a:pt x="89" y="209"/>
                    <a:pt x="89" y="209"/>
                  </a:cubicBezTo>
                  <a:cubicBezTo>
                    <a:pt x="89" y="209"/>
                    <a:pt x="202" y="129"/>
                    <a:pt x="104" y="99"/>
                  </a:cubicBezTo>
                  <a:cubicBezTo>
                    <a:pt x="114" y="60"/>
                    <a:pt x="236" y="99"/>
                    <a:pt x="236" y="99"/>
                  </a:cubicBezTo>
                  <a:lnTo>
                    <a:pt x="288" y="119"/>
                  </a:lnTo>
                  <a:cubicBezTo>
                    <a:pt x="290" y="113"/>
                    <a:pt x="292" y="109"/>
                    <a:pt x="293" y="107"/>
                  </a:cubicBezTo>
                  <a:cubicBezTo>
                    <a:pt x="302" y="96"/>
                    <a:pt x="314" y="24"/>
                    <a:pt x="314" y="24"/>
                  </a:cubicBezTo>
                  <a:cubicBezTo>
                    <a:pt x="314" y="24"/>
                    <a:pt x="195" y="8"/>
                    <a:pt x="18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531476" y="2614613"/>
              <a:ext cx="339725" cy="120650"/>
            </a:xfrm>
            <a:custGeom>
              <a:avLst/>
              <a:gdLst>
                <a:gd name="T0" fmla="*/ 0 w 236"/>
                <a:gd name="T1" fmla="*/ 39 h 83"/>
                <a:gd name="T2" fmla="*/ 191 w 236"/>
                <a:gd name="T3" fmla="*/ 81 h 83"/>
                <a:gd name="T4" fmla="*/ 236 w 236"/>
                <a:gd name="T5" fmla="*/ 61 h 83"/>
                <a:gd name="T6" fmla="*/ 230 w 236"/>
                <a:gd name="T7" fmla="*/ 17 h 83"/>
                <a:gd name="T8" fmla="*/ 9 w 236"/>
                <a:gd name="T9" fmla="*/ 0 h 83"/>
                <a:gd name="T10" fmla="*/ 0 w 236"/>
                <a:gd name="T11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3">
                  <a:moveTo>
                    <a:pt x="0" y="39"/>
                  </a:moveTo>
                  <a:cubicBezTo>
                    <a:pt x="0" y="39"/>
                    <a:pt x="136" y="83"/>
                    <a:pt x="191" y="81"/>
                  </a:cubicBezTo>
                  <a:lnTo>
                    <a:pt x="236" y="61"/>
                  </a:lnTo>
                  <a:lnTo>
                    <a:pt x="230" y="17"/>
                  </a:lnTo>
                  <a:lnTo>
                    <a:pt x="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2 w 215"/>
                <a:gd name="T1" fmla="*/ 534 h 596"/>
                <a:gd name="T2" fmla="*/ 71 w 215"/>
                <a:gd name="T3" fmla="*/ 586 h 596"/>
                <a:gd name="T4" fmla="*/ 215 w 215"/>
                <a:gd name="T5" fmla="*/ 576 h 596"/>
                <a:gd name="T6" fmla="*/ 193 w 215"/>
                <a:gd name="T7" fmla="*/ 388 h 596"/>
                <a:gd name="T8" fmla="*/ 204 w 215"/>
                <a:gd name="T9" fmla="*/ 267 h 596"/>
                <a:gd name="T10" fmla="*/ 149 w 215"/>
                <a:gd name="T11" fmla="*/ 111 h 596"/>
                <a:gd name="T12" fmla="*/ 141 w 215"/>
                <a:gd name="T13" fmla="*/ 32 h 596"/>
                <a:gd name="T14" fmla="*/ 123 w 215"/>
                <a:gd name="T15" fmla="*/ 79 h 596"/>
                <a:gd name="T16" fmla="*/ 25 w 215"/>
                <a:gd name="T17" fmla="*/ 0 h 596"/>
                <a:gd name="T18" fmla="*/ 2 w 215"/>
                <a:gd name="T19" fmla="*/ 28 h 596"/>
                <a:gd name="T20" fmla="*/ 2 w 215"/>
                <a:gd name="T21" fmla="*/ 53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596">
                  <a:moveTo>
                    <a:pt x="2" y="534"/>
                  </a:move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193" y="388"/>
                  </a:lnTo>
                  <a:cubicBezTo>
                    <a:pt x="193" y="388"/>
                    <a:pt x="208" y="305"/>
                    <a:pt x="204" y="267"/>
                  </a:cubicBezTo>
                  <a:cubicBezTo>
                    <a:pt x="200" y="228"/>
                    <a:pt x="149" y="111"/>
                    <a:pt x="149" y="111"/>
                  </a:cubicBezTo>
                  <a:cubicBezTo>
                    <a:pt x="149" y="111"/>
                    <a:pt x="161" y="54"/>
                    <a:pt x="141" y="32"/>
                  </a:cubicBezTo>
                  <a:lnTo>
                    <a:pt x="123" y="79"/>
                  </a:lnTo>
                  <a:cubicBezTo>
                    <a:pt x="123" y="79"/>
                    <a:pt x="103" y="79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lose/>
                </a:path>
              </a:pathLst>
            </a:custGeom>
            <a:solidFill>
              <a:srgbClr val="D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0555288" y="1828800"/>
              <a:ext cx="309563" cy="857250"/>
            </a:xfrm>
            <a:custGeom>
              <a:avLst/>
              <a:gdLst>
                <a:gd name="T0" fmla="*/ 149 w 215"/>
                <a:gd name="T1" fmla="*/ 578 h 596"/>
                <a:gd name="T2" fmla="*/ 39 w 215"/>
                <a:gd name="T3" fmla="*/ 509 h 596"/>
                <a:gd name="T4" fmla="*/ 45 w 215"/>
                <a:gd name="T5" fmla="*/ 470 h 596"/>
                <a:gd name="T6" fmla="*/ 149 w 215"/>
                <a:gd name="T7" fmla="*/ 530 h 596"/>
                <a:gd name="T8" fmla="*/ 47 w 215"/>
                <a:gd name="T9" fmla="*/ 372 h 596"/>
                <a:gd name="T10" fmla="*/ 32 w 215"/>
                <a:gd name="T11" fmla="*/ 79 h 596"/>
                <a:gd name="T12" fmla="*/ 78 w 215"/>
                <a:gd name="T13" fmla="*/ 121 h 596"/>
                <a:gd name="T14" fmla="*/ 47 w 215"/>
                <a:gd name="T15" fmla="*/ 69 h 596"/>
                <a:gd name="T16" fmla="*/ 96 w 215"/>
                <a:gd name="T17" fmla="*/ 63 h 596"/>
                <a:gd name="T18" fmla="*/ 25 w 215"/>
                <a:gd name="T19" fmla="*/ 0 h 596"/>
                <a:gd name="T20" fmla="*/ 2 w 215"/>
                <a:gd name="T21" fmla="*/ 28 h 596"/>
                <a:gd name="T22" fmla="*/ 2 w 215"/>
                <a:gd name="T23" fmla="*/ 534 h 596"/>
                <a:gd name="T24" fmla="*/ 71 w 215"/>
                <a:gd name="T25" fmla="*/ 586 h 596"/>
                <a:gd name="T26" fmla="*/ 215 w 215"/>
                <a:gd name="T27" fmla="*/ 576 h 596"/>
                <a:gd name="T28" fmla="*/ 215 w 215"/>
                <a:gd name="T29" fmla="*/ 575 h 596"/>
                <a:gd name="T30" fmla="*/ 149 w 215"/>
                <a:gd name="T31" fmla="*/ 57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596">
                  <a:moveTo>
                    <a:pt x="149" y="578"/>
                  </a:moveTo>
                  <a:cubicBezTo>
                    <a:pt x="66" y="574"/>
                    <a:pt x="39" y="509"/>
                    <a:pt x="39" y="509"/>
                  </a:cubicBezTo>
                  <a:cubicBezTo>
                    <a:pt x="39" y="509"/>
                    <a:pt x="17" y="470"/>
                    <a:pt x="45" y="470"/>
                  </a:cubicBezTo>
                  <a:cubicBezTo>
                    <a:pt x="73" y="471"/>
                    <a:pt x="149" y="530"/>
                    <a:pt x="149" y="530"/>
                  </a:cubicBezTo>
                  <a:cubicBezTo>
                    <a:pt x="130" y="485"/>
                    <a:pt x="83" y="428"/>
                    <a:pt x="47" y="372"/>
                  </a:cubicBezTo>
                  <a:cubicBezTo>
                    <a:pt x="11" y="315"/>
                    <a:pt x="32" y="79"/>
                    <a:pt x="32" y="79"/>
                  </a:cubicBezTo>
                  <a:lnTo>
                    <a:pt x="78" y="121"/>
                  </a:lnTo>
                  <a:lnTo>
                    <a:pt x="47" y="69"/>
                  </a:lnTo>
                  <a:cubicBezTo>
                    <a:pt x="72" y="84"/>
                    <a:pt x="87" y="77"/>
                    <a:pt x="96" y="63"/>
                  </a:cubicBezTo>
                  <a:cubicBezTo>
                    <a:pt x="80" y="52"/>
                    <a:pt x="58" y="33"/>
                    <a:pt x="25" y="0"/>
                  </a:cubicBezTo>
                  <a:cubicBezTo>
                    <a:pt x="25" y="0"/>
                    <a:pt x="9" y="18"/>
                    <a:pt x="2" y="28"/>
                  </a:cubicBezTo>
                  <a:lnTo>
                    <a:pt x="2" y="534"/>
                  </a:lnTo>
                  <a:cubicBezTo>
                    <a:pt x="2" y="534"/>
                    <a:pt x="0" y="576"/>
                    <a:pt x="71" y="586"/>
                  </a:cubicBezTo>
                  <a:cubicBezTo>
                    <a:pt x="141" y="596"/>
                    <a:pt x="200" y="596"/>
                    <a:pt x="215" y="576"/>
                  </a:cubicBezTo>
                  <a:lnTo>
                    <a:pt x="215" y="575"/>
                  </a:lnTo>
                  <a:cubicBezTo>
                    <a:pt x="192" y="577"/>
                    <a:pt x="169" y="578"/>
                    <a:pt x="149" y="578"/>
                  </a:cubicBezTo>
                  <a:close/>
                </a:path>
              </a:pathLst>
            </a:custGeom>
            <a:solidFill>
              <a:srgbClr val="AF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256838" y="1855788"/>
              <a:ext cx="457200" cy="1096962"/>
            </a:xfrm>
            <a:custGeom>
              <a:avLst/>
              <a:gdLst>
                <a:gd name="T0" fmla="*/ 0 w 318"/>
                <a:gd name="T1" fmla="*/ 730 h 763"/>
                <a:gd name="T2" fmla="*/ 116 w 318"/>
                <a:gd name="T3" fmla="*/ 763 h 763"/>
                <a:gd name="T4" fmla="*/ 263 w 318"/>
                <a:gd name="T5" fmla="*/ 490 h 763"/>
                <a:gd name="T6" fmla="*/ 309 w 318"/>
                <a:gd name="T7" fmla="*/ 362 h 763"/>
                <a:gd name="T8" fmla="*/ 203 w 318"/>
                <a:gd name="T9" fmla="*/ 0 h 763"/>
                <a:gd name="T10" fmla="*/ 116 w 318"/>
                <a:gd name="T11" fmla="*/ 48 h 763"/>
                <a:gd name="T12" fmla="*/ 118 w 318"/>
                <a:gd name="T13" fmla="*/ 238 h 763"/>
                <a:gd name="T14" fmla="*/ 0 w 318"/>
                <a:gd name="T15" fmla="*/ 73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63">
                  <a:moveTo>
                    <a:pt x="0" y="730"/>
                  </a:moveTo>
                  <a:lnTo>
                    <a:pt x="116" y="763"/>
                  </a:lnTo>
                  <a:cubicBezTo>
                    <a:pt x="116" y="763"/>
                    <a:pt x="251" y="503"/>
                    <a:pt x="263" y="490"/>
                  </a:cubicBezTo>
                  <a:cubicBezTo>
                    <a:pt x="275" y="476"/>
                    <a:pt x="318" y="439"/>
                    <a:pt x="309" y="362"/>
                  </a:cubicBezTo>
                  <a:cubicBezTo>
                    <a:pt x="301" y="285"/>
                    <a:pt x="292" y="104"/>
                    <a:pt x="203" y="0"/>
                  </a:cubicBezTo>
                  <a:cubicBezTo>
                    <a:pt x="203" y="0"/>
                    <a:pt x="166" y="51"/>
                    <a:pt x="116" y="48"/>
                  </a:cubicBezTo>
                  <a:lnTo>
                    <a:pt x="118" y="238"/>
                  </a:lnTo>
                  <a:cubicBezTo>
                    <a:pt x="118" y="238"/>
                    <a:pt x="92" y="554"/>
                    <a:pt x="0" y="730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0687051" y="1941513"/>
              <a:ext cx="184150" cy="730250"/>
            </a:xfrm>
            <a:custGeom>
              <a:avLst/>
              <a:gdLst>
                <a:gd name="T0" fmla="*/ 68 w 127"/>
                <a:gd name="T1" fmla="*/ 472 h 507"/>
                <a:gd name="T2" fmla="*/ 101 w 127"/>
                <a:gd name="T3" fmla="*/ 507 h 507"/>
                <a:gd name="T4" fmla="*/ 127 w 127"/>
                <a:gd name="T5" fmla="*/ 478 h 507"/>
                <a:gd name="T6" fmla="*/ 98 w 127"/>
                <a:gd name="T7" fmla="*/ 218 h 507"/>
                <a:gd name="T8" fmla="*/ 43 w 127"/>
                <a:gd name="T9" fmla="*/ 53 h 507"/>
                <a:gd name="T10" fmla="*/ 31 w 127"/>
                <a:gd name="T11" fmla="*/ 0 h 507"/>
                <a:gd name="T12" fmla="*/ 0 w 127"/>
                <a:gd name="T13" fmla="*/ 32 h 507"/>
                <a:gd name="T14" fmla="*/ 14 w 127"/>
                <a:gd name="T15" fmla="*/ 59 h 507"/>
                <a:gd name="T16" fmla="*/ 41 w 127"/>
                <a:gd name="T17" fmla="*/ 184 h 507"/>
                <a:gd name="T18" fmla="*/ 68 w 127"/>
                <a:gd name="T19" fmla="*/ 47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507">
                  <a:moveTo>
                    <a:pt x="68" y="472"/>
                  </a:moveTo>
                  <a:lnTo>
                    <a:pt x="101" y="507"/>
                  </a:lnTo>
                  <a:lnTo>
                    <a:pt x="127" y="478"/>
                  </a:lnTo>
                  <a:cubicBezTo>
                    <a:pt x="127" y="478"/>
                    <a:pt x="107" y="272"/>
                    <a:pt x="98" y="218"/>
                  </a:cubicBezTo>
                  <a:cubicBezTo>
                    <a:pt x="88" y="164"/>
                    <a:pt x="43" y="53"/>
                    <a:pt x="43" y="53"/>
                  </a:cubicBezTo>
                  <a:cubicBezTo>
                    <a:pt x="43" y="53"/>
                    <a:pt x="61" y="22"/>
                    <a:pt x="31" y="0"/>
                  </a:cubicBezTo>
                  <a:cubicBezTo>
                    <a:pt x="31" y="0"/>
                    <a:pt x="6" y="5"/>
                    <a:pt x="0" y="32"/>
                  </a:cubicBezTo>
                  <a:lnTo>
                    <a:pt x="14" y="59"/>
                  </a:lnTo>
                  <a:cubicBezTo>
                    <a:pt x="14" y="59"/>
                    <a:pt x="36" y="146"/>
                    <a:pt x="41" y="184"/>
                  </a:cubicBezTo>
                  <a:cubicBezTo>
                    <a:pt x="46" y="223"/>
                    <a:pt x="48" y="451"/>
                    <a:pt x="68" y="472"/>
                  </a:cubicBezTo>
                  <a:close/>
                </a:path>
              </a:pathLst>
            </a:custGeom>
            <a:solidFill>
              <a:srgbClr val="9D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10871201" y="2209800"/>
              <a:ext cx="412750" cy="296862"/>
            </a:xfrm>
            <a:custGeom>
              <a:avLst/>
              <a:gdLst>
                <a:gd name="T0" fmla="*/ 277 w 287"/>
                <a:gd name="T1" fmla="*/ 151 h 206"/>
                <a:gd name="T2" fmla="*/ 239 w 287"/>
                <a:gd name="T3" fmla="*/ 54 h 206"/>
                <a:gd name="T4" fmla="*/ 154 w 287"/>
                <a:gd name="T5" fmla="*/ 76 h 206"/>
                <a:gd name="T6" fmla="*/ 127 w 287"/>
                <a:gd name="T7" fmla="*/ 90 h 206"/>
                <a:gd name="T8" fmla="*/ 87 w 287"/>
                <a:gd name="T9" fmla="*/ 90 h 206"/>
                <a:gd name="T10" fmla="*/ 50 w 287"/>
                <a:gd name="T11" fmla="*/ 90 h 206"/>
                <a:gd name="T12" fmla="*/ 37 w 287"/>
                <a:gd name="T13" fmla="*/ 77 h 206"/>
                <a:gd name="T14" fmla="*/ 12 w 287"/>
                <a:gd name="T15" fmla="*/ 0 h 206"/>
                <a:gd name="T16" fmla="*/ 0 w 287"/>
                <a:gd name="T17" fmla="*/ 175 h 206"/>
                <a:gd name="T18" fmla="*/ 6 w 287"/>
                <a:gd name="T19" fmla="*/ 205 h 206"/>
                <a:gd name="T20" fmla="*/ 122 w 287"/>
                <a:gd name="T21" fmla="*/ 192 h 206"/>
                <a:gd name="T22" fmla="*/ 277 w 287"/>
                <a:gd name="T23" fmla="*/ 15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06">
                  <a:moveTo>
                    <a:pt x="277" y="151"/>
                  </a:moveTo>
                  <a:cubicBezTo>
                    <a:pt x="277" y="151"/>
                    <a:pt x="287" y="89"/>
                    <a:pt x="239" y="54"/>
                  </a:cubicBezTo>
                  <a:cubicBezTo>
                    <a:pt x="239" y="54"/>
                    <a:pt x="158" y="69"/>
                    <a:pt x="154" y="76"/>
                  </a:cubicBezTo>
                  <a:cubicBezTo>
                    <a:pt x="151" y="82"/>
                    <a:pt x="127" y="90"/>
                    <a:pt x="127" y="90"/>
                  </a:cubicBezTo>
                  <a:cubicBezTo>
                    <a:pt x="127" y="90"/>
                    <a:pt x="92" y="88"/>
                    <a:pt x="87" y="90"/>
                  </a:cubicBezTo>
                  <a:cubicBezTo>
                    <a:pt x="82" y="92"/>
                    <a:pt x="58" y="76"/>
                    <a:pt x="50" y="90"/>
                  </a:cubicBezTo>
                  <a:lnTo>
                    <a:pt x="37" y="77"/>
                  </a:lnTo>
                  <a:cubicBezTo>
                    <a:pt x="37" y="77"/>
                    <a:pt x="42" y="34"/>
                    <a:pt x="12" y="0"/>
                  </a:cubicBezTo>
                  <a:lnTo>
                    <a:pt x="0" y="175"/>
                  </a:lnTo>
                  <a:lnTo>
                    <a:pt x="6" y="205"/>
                  </a:lnTo>
                  <a:cubicBezTo>
                    <a:pt x="6" y="205"/>
                    <a:pt x="95" y="206"/>
                    <a:pt x="122" y="192"/>
                  </a:cubicBezTo>
                  <a:cubicBezTo>
                    <a:pt x="149" y="178"/>
                    <a:pt x="260" y="165"/>
                    <a:pt x="277" y="151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0910888" y="2284413"/>
              <a:ext cx="357188" cy="190500"/>
            </a:xfrm>
            <a:custGeom>
              <a:avLst/>
              <a:gdLst>
                <a:gd name="T0" fmla="*/ 211 w 248"/>
                <a:gd name="T1" fmla="*/ 2 h 133"/>
                <a:gd name="T2" fmla="*/ 126 w 248"/>
                <a:gd name="T3" fmla="*/ 24 h 133"/>
                <a:gd name="T4" fmla="*/ 99 w 248"/>
                <a:gd name="T5" fmla="*/ 38 h 133"/>
                <a:gd name="T6" fmla="*/ 59 w 248"/>
                <a:gd name="T7" fmla="*/ 38 h 133"/>
                <a:gd name="T8" fmla="*/ 31 w 248"/>
                <a:gd name="T9" fmla="*/ 33 h 133"/>
                <a:gd name="T10" fmla="*/ 14 w 248"/>
                <a:gd name="T11" fmla="*/ 69 h 133"/>
                <a:gd name="T12" fmla="*/ 37 w 248"/>
                <a:gd name="T13" fmla="*/ 64 h 133"/>
                <a:gd name="T14" fmla="*/ 0 w 248"/>
                <a:gd name="T15" fmla="*/ 133 h 133"/>
                <a:gd name="T16" fmla="*/ 59 w 248"/>
                <a:gd name="T17" fmla="*/ 67 h 133"/>
                <a:gd name="T18" fmla="*/ 111 w 248"/>
                <a:gd name="T19" fmla="*/ 51 h 133"/>
                <a:gd name="T20" fmla="*/ 83 w 248"/>
                <a:gd name="T21" fmla="*/ 114 h 133"/>
                <a:gd name="T22" fmla="*/ 162 w 248"/>
                <a:gd name="T23" fmla="*/ 38 h 133"/>
                <a:gd name="T24" fmla="*/ 199 w 248"/>
                <a:gd name="T25" fmla="*/ 51 h 133"/>
                <a:gd name="T26" fmla="*/ 242 w 248"/>
                <a:gd name="T27" fmla="*/ 67 h 133"/>
                <a:gd name="T28" fmla="*/ 248 w 248"/>
                <a:gd name="T29" fmla="*/ 66 h 133"/>
                <a:gd name="T30" fmla="*/ 211 w 248"/>
                <a:gd name="T31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33">
                  <a:moveTo>
                    <a:pt x="211" y="2"/>
                  </a:moveTo>
                  <a:cubicBezTo>
                    <a:pt x="211" y="2"/>
                    <a:pt x="130" y="17"/>
                    <a:pt x="126" y="24"/>
                  </a:cubicBezTo>
                  <a:cubicBezTo>
                    <a:pt x="123" y="30"/>
                    <a:pt x="99" y="38"/>
                    <a:pt x="99" y="38"/>
                  </a:cubicBezTo>
                  <a:cubicBezTo>
                    <a:pt x="99" y="38"/>
                    <a:pt x="64" y="36"/>
                    <a:pt x="59" y="38"/>
                  </a:cubicBezTo>
                  <a:cubicBezTo>
                    <a:pt x="55" y="40"/>
                    <a:pt x="42" y="31"/>
                    <a:pt x="31" y="33"/>
                  </a:cubicBezTo>
                  <a:cubicBezTo>
                    <a:pt x="27" y="47"/>
                    <a:pt x="22" y="63"/>
                    <a:pt x="14" y="69"/>
                  </a:cubicBezTo>
                  <a:lnTo>
                    <a:pt x="37" y="64"/>
                  </a:lnTo>
                  <a:cubicBezTo>
                    <a:pt x="37" y="64"/>
                    <a:pt x="11" y="123"/>
                    <a:pt x="0" y="133"/>
                  </a:cubicBezTo>
                  <a:cubicBezTo>
                    <a:pt x="0" y="133"/>
                    <a:pt x="59" y="96"/>
                    <a:pt x="59" y="67"/>
                  </a:cubicBezTo>
                  <a:cubicBezTo>
                    <a:pt x="59" y="38"/>
                    <a:pt x="111" y="51"/>
                    <a:pt x="111" y="51"/>
                  </a:cubicBezTo>
                  <a:cubicBezTo>
                    <a:pt x="111" y="51"/>
                    <a:pt x="142" y="77"/>
                    <a:pt x="83" y="114"/>
                  </a:cubicBezTo>
                  <a:cubicBezTo>
                    <a:pt x="83" y="114"/>
                    <a:pt x="146" y="76"/>
                    <a:pt x="162" y="38"/>
                  </a:cubicBezTo>
                  <a:cubicBezTo>
                    <a:pt x="177" y="0"/>
                    <a:pt x="199" y="51"/>
                    <a:pt x="199" y="51"/>
                  </a:cubicBezTo>
                  <a:cubicBezTo>
                    <a:pt x="199" y="51"/>
                    <a:pt x="242" y="67"/>
                    <a:pt x="242" y="67"/>
                  </a:cubicBezTo>
                  <a:lnTo>
                    <a:pt x="248" y="66"/>
                  </a:lnTo>
                  <a:cubicBezTo>
                    <a:pt x="245" y="46"/>
                    <a:pt x="236" y="20"/>
                    <a:pt x="211" y="2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10520363" y="1876425"/>
              <a:ext cx="173038" cy="774700"/>
            </a:xfrm>
            <a:custGeom>
              <a:avLst/>
              <a:gdLst>
                <a:gd name="T0" fmla="*/ 43 w 120"/>
                <a:gd name="T1" fmla="*/ 538 h 538"/>
                <a:gd name="T2" fmla="*/ 79 w 120"/>
                <a:gd name="T3" fmla="*/ 475 h 538"/>
                <a:gd name="T4" fmla="*/ 114 w 120"/>
                <a:gd name="T5" fmla="*/ 427 h 538"/>
                <a:gd name="T6" fmla="*/ 116 w 120"/>
                <a:gd name="T7" fmla="*/ 334 h 538"/>
                <a:gd name="T8" fmla="*/ 16 w 120"/>
                <a:gd name="T9" fmla="*/ 77 h 538"/>
                <a:gd name="T10" fmla="*/ 26 w 120"/>
                <a:gd name="T11" fmla="*/ 60 h 538"/>
                <a:gd name="T12" fmla="*/ 6 w 120"/>
                <a:gd name="T13" fmla="*/ 0 h 538"/>
                <a:gd name="T14" fmla="*/ 0 w 120"/>
                <a:gd name="T15" fmla="*/ 5 h 538"/>
                <a:gd name="T16" fmla="*/ 7 w 120"/>
                <a:gd name="T17" fmla="*/ 55 h 538"/>
                <a:gd name="T18" fmla="*/ 7 w 120"/>
                <a:gd name="T19" fmla="*/ 77 h 538"/>
                <a:gd name="T20" fmla="*/ 103 w 120"/>
                <a:gd name="T21" fmla="*/ 338 h 538"/>
                <a:gd name="T22" fmla="*/ 63 w 120"/>
                <a:gd name="T23" fmla="*/ 461 h 538"/>
                <a:gd name="T24" fmla="*/ 43 w 120"/>
                <a:gd name="T2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538">
                  <a:moveTo>
                    <a:pt x="43" y="538"/>
                  </a:moveTo>
                  <a:cubicBezTo>
                    <a:pt x="61" y="504"/>
                    <a:pt x="76" y="479"/>
                    <a:pt x="79" y="475"/>
                  </a:cubicBezTo>
                  <a:cubicBezTo>
                    <a:pt x="86" y="467"/>
                    <a:pt x="102" y="452"/>
                    <a:pt x="114" y="427"/>
                  </a:cubicBezTo>
                  <a:cubicBezTo>
                    <a:pt x="118" y="389"/>
                    <a:pt x="120" y="350"/>
                    <a:pt x="116" y="334"/>
                  </a:cubicBezTo>
                  <a:cubicBezTo>
                    <a:pt x="106" y="297"/>
                    <a:pt x="16" y="77"/>
                    <a:pt x="16" y="77"/>
                  </a:cubicBezTo>
                  <a:lnTo>
                    <a:pt x="26" y="60"/>
                  </a:lnTo>
                  <a:lnTo>
                    <a:pt x="6" y="0"/>
                  </a:lnTo>
                  <a:cubicBezTo>
                    <a:pt x="4" y="2"/>
                    <a:pt x="2" y="3"/>
                    <a:pt x="0" y="5"/>
                  </a:cubicBezTo>
                  <a:lnTo>
                    <a:pt x="7" y="55"/>
                  </a:lnTo>
                  <a:lnTo>
                    <a:pt x="7" y="77"/>
                  </a:lnTo>
                  <a:cubicBezTo>
                    <a:pt x="7" y="77"/>
                    <a:pt x="95" y="313"/>
                    <a:pt x="103" y="338"/>
                  </a:cubicBezTo>
                  <a:cubicBezTo>
                    <a:pt x="112" y="362"/>
                    <a:pt x="76" y="437"/>
                    <a:pt x="63" y="461"/>
                  </a:cubicBezTo>
                  <a:cubicBezTo>
                    <a:pt x="56" y="474"/>
                    <a:pt x="49" y="509"/>
                    <a:pt x="43" y="538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10379076" y="1941513"/>
              <a:ext cx="198438" cy="841375"/>
            </a:xfrm>
            <a:custGeom>
              <a:avLst/>
              <a:gdLst>
                <a:gd name="T0" fmla="*/ 99 w 138"/>
                <a:gd name="T1" fmla="*/ 122 h 585"/>
                <a:gd name="T2" fmla="*/ 138 w 138"/>
                <a:gd name="T3" fmla="*/ 154 h 585"/>
                <a:gd name="T4" fmla="*/ 58 w 138"/>
                <a:gd name="T5" fmla="*/ 42 h 585"/>
                <a:gd name="T6" fmla="*/ 31 w 138"/>
                <a:gd name="T7" fmla="*/ 0 h 585"/>
                <a:gd name="T8" fmla="*/ 32 w 138"/>
                <a:gd name="T9" fmla="*/ 178 h 585"/>
                <a:gd name="T10" fmla="*/ 0 w 138"/>
                <a:gd name="T11" fmla="*/ 402 h 585"/>
                <a:gd name="T12" fmla="*/ 29 w 138"/>
                <a:gd name="T13" fmla="*/ 462 h 585"/>
                <a:gd name="T14" fmla="*/ 93 w 138"/>
                <a:gd name="T15" fmla="*/ 585 h 585"/>
                <a:gd name="T16" fmla="*/ 127 w 138"/>
                <a:gd name="T17" fmla="*/ 522 h 585"/>
                <a:gd name="T18" fmla="*/ 85 w 138"/>
                <a:gd name="T19" fmla="*/ 391 h 585"/>
                <a:gd name="T20" fmla="*/ 118 w 138"/>
                <a:gd name="T21" fmla="*/ 391 h 585"/>
                <a:gd name="T22" fmla="*/ 85 w 138"/>
                <a:gd name="T23" fmla="*/ 371 h 585"/>
                <a:gd name="T24" fmla="*/ 78 w 138"/>
                <a:gd name="T25" fmla="*/ 289 h 585"/>
                <a:gd name="T26" fmla="*/ 88 w 138"/>
                <a:gd name="T27" fmla="*/ 240 h 585"/>
                <a:gd name="T28" fmla="*/ 99 w 138"/>
                <a:gd name="T29" fmla="*/ 186 h 585"/>
                <a:gd name="T30" fmla="*/ 99 w 138"/>
                <a:gd name="T31" fmla="*/ 12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85">
                  <a:moveTo>
                    <a:pt x="99" y="122"/>
                  </a:moveTo>
                  <a:lnTo>
                    <a:pt x="138" y="154"/>
                  </a:lnTo>
                  <a:cubicBezTo>
                    <a:pt x="138" y="154"/>
                    <a:pt x="67" y="65"/>
                    <a:pt x="58" y="42"/>
                  </a:cubicBezTo>
                  <a:cubicBezTo>
                    <a:pt x="53" y="30"/>
                    <a:pt x="42" y="14"/>
                    <a:pt x="31" y="0"/>
                  </a:cubicBezTo>
                  <a:lnTo>
                    <a:pt x="32" y="178"/>
                  </a:lnTo>
                  <a:cubicBezTo>
                    <a:pt x="32" y="178"/>
                    <a:pt x="24" y="281"/>
                    <a:pt x="0" y="402"/>
                  </a:cubicBezTo>
                  <a:lnTo>
                    <a:pt x="29" y="462"/>
                  </a:lnTo>
                  <a:lnTo>
                    <a:pt x="93" y="585"/>
                  </a:lnTo>
                  <a:cubicBezTo>
                    <a:pt x="104" y="564"/>
                    <a:pt x="116" y="542"/>
                    <a:pt x="127" y="522"/>
                  </a:cubicBezTo>
                  <a:cubicBezTo>
                    <a:pt x="111" y="475"/>
                    <a:pt x="85" y="398"/>
                    <a:pt x="85" y="391"/>
                  </a:cubicBezTo>
                  <a:cubicBezTo>
                    <a:pt x="85" y="383"/>
                    <a:pt x="105" y="383"/>
                    <a:pt x="118" y="391"/>
                  </a:cubicBezTo>
                  <a:lnTo>
                    <a:pt x="85" y="371"/>
                  </a:lnTo>
                  <a:lnTo>
                    <a:pt x="78" y="289"/>
                  </a:lnTo>
                  <a:cubicBezTo>
                    <a:pt x="78" y="289"/>
                    <a:pt x="90" y="261"/>
                    <a:pt x="88" y="240"/>
                  </a:cubicBezTo>
                  <a:cubicBezTo>
                    <a:pt x="86" y="218"/>
                    <a:pt x="99" y="186"/>
                    <a:pt x="99" y="186"/>
                  </a:cubicBezTo>
                  <a:lnTo>
                    <a:pt x="99" y="12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0453688" y="1912938"/>
              <a:ext cx="77788" cy="134937"/>
            </a:xfrm>
            <a:custGeom>
              <a:avLst/>
              <a:gdLst>
                <a:gd name="T0" fmla="*/ 54 w 54"/>
                <a:gd name="T1" fmla="*/ 94 h 94"/>
                <a:gd name="T2" fmla="*/ 18 w 54"/>
                <a:gd name="T3" fmla="*/ 0 h 94"/>
                <a:gd name="T4" fmla="*/ 0 w 54"/>
                <a:gd name="T5" fmla="*/ 6 h 94"/>
                <a:gd name="T6" fmla="*/ 54 w 5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4">
                  <a:moveTo>
                    <a:pt x="54" y="94"/>
                  </a:moveTo>
                  <a:lnTo>
                    <a:pt x="18" y="0"/>
                  </a:lnTo>
                  <a:cubicBezTo>
                    <a:pt x="12" y="3"/>
                    <a:pt x="6" y="5"/>
                    <a:pt x="0" y="6"/>
                  </a:cubicBezTo>
                  <a:cubicBezTo>
                    <a:pt x="14" y="21"/>
                    <a:pt x="32" y="48"/>
                    <a:pt x="54" y="9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2"/>
            <p:cNvSpPr/>
            <p:nvPr/>
          </p:nvSpPr>
          <p:spPr bwMode="auto">
            <a:xfrm>
              <a:off x="10467976" y="2744788"/>
              <a:ext cx="123825" cy="214312"/>
            </a:xfrm>
            <a:custGeom>
              <a:avLst/>
              <a:gdLst>
                <a:gd name="T0" fmla="*/ 4 w 86"/>
                <a:gd name="T1" fmla="*/ 46 h 149"/>
                <a:gd name="T2" fmla="*/ 15 w 86"/>
                <a:gd name="T3" fmla="*/ 115 h 149"/>
                <a:gd name="T4" fmla="*/ 15 w 86"/>
                <a:gd name="T5" fmla="*/ 149 h 149"/>
                <a:gd name="T6" fmla="*/ 86 w 86"/>
                <a:gd name="T7" fmla="*/ 88 h 149"/>
                <a:gd name="T8" fmla="*/ 59 w 86"/>
                <a:gd name="T9" fmla="*/ 24 h 149"/>
                <a:gd name="T10" fmla="*/ 4 w 86"/>
                <a:gd name="T1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9">
                  <a:moveTo>
                    <a:pt x="4" y="46"/>
                  </a:moveTo>
                  <a:cubicBezTo>
                    <a:pt x="0" y="52"/>
                    <a:pt x="2" y="110"/>
                    <a:pt x="15" y="115"/>
                  </a:cubicBezTo>
                  <a:lnTo>
                    <a:pt x="15" y="149"/>
                  </a:lnTo>
                  <a:lnTo>
                    <a:pt x="86" y="88"/>
                  </a:lnTo>
                  <a:cubicBezTo>
                    <a:pt x="86" y="88"/>
                    <a:pt x="77" y="48"/>
                    <a:pt x="59" y="24"/>
                  </a:cubicBezTo>
                  <a:cubicBezTo>
                    <a:pt x="42" y="0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3"/>
            <p:cNvSpPr/>
            <p:nvPr/>
          </p:nvSpPr>
          <p:spPr bwMode="auto">
            <a:xfrm>
              <a:off x="10277476" y="1924050"/>
              <a:ext cx="280988" cy="928687"/>
            </a:xfrm>
            <a:custGeom>
              <a:avLst/>
              <a:gdLst>
                <a:gd name="T0" fmla="*/ 109 w 195"/>
                <a:gd name="T1" fmla="*/ 645 h 645"/>
                <a:gd name="T2" fmla="*/ 195 w 195"/>
                <a:gd name="T3" fmla="*/ 587 h 645"/>
                <a:gd name="T4" fmla="*/ 134 w 195"/>
                <a:gd name="T5" fmla="*/ 383 h 645"/>
                <a:gd name="T6" fmla="*/ 140 w 195"/>
                <a:gd name="T7" fmla="*/ 243 h 645"/>
                <a:gd name="T8" fmla="*/ 169 w 195"/>
                <a:gd name="T9" fmla="*/ 134 h 645"/>
                <a:gd name="T10" fmla="*/ 101 w 195"/>
                <a:gd name="T11" fmla="*/ 0 h 645"/>
                <a:gd name="T12" fmla="*/ 50 w 195"/>
                <a:gd name="T13" fmla="*/ 25 h 645"/>
                <a:gd name="T14" fmla="*/ 40 w 195"/>
                <a:gd name="T15" fmla="*/ 39 h 645"/>
                <a:gd name="T16" fmla="*/ 19 w 195"/>
                <a:gd name="T17" fmla="*/ 92 h 645"/>
                <a:gd name="T18" fmla="*/ 19 w 195"/>
                <a:gd name="T19" fmla="*/ 157 h 645"/>
                <a:gd name="T20" fmla="*/ 5 w 195"/>
                <a:gd name="T21" fmla="*/ 173 h 645"/>
                <a:gd name="T22" fmla="*/ 5 w 195"/>
                <a:gd name="T23" fmla="*/ 213 h 645"/>
                <a:gd name="T24" fmla="*/ 22 w 195"/>
                <a:gd name="T25" fmla="*/ 229 h 645"/>
                <a:gd name="T26" fmla="*/ 12 w 195"/>
                <a:gd name="T27" fmla="*/ 288 h 645"/>
                <a:gd name="T28" fmla="*/ 10 w 195"/>
                <a:gd name="T29" fmla="*/ 361 h 645"/>
                <a:gd name="T30" fmla="*/ 27 w 195"/>
                <a:gd name="T31" fmla="*/ 430 h 645"/>
                <a:gd name="T32" fmla="*/ 109 w 195"/>
                <a:gd name="T3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645">
                  <a:moveTo>
                    <a:pt x="109" y="645"/>
                  </a:moveTo>
                  <a:cubicBezTo>
                    <a:pt x="109" y="645"/>
                    <a:pt x="170" y="592"/>
                    <a:pt x="195" y="587"/>
                  </a:cubicBezTo>
                  <a:cubicBezTo>
                    <a:pt x="195" y="587"/>
                    <a:pt x="144" y="410"/>
                    <a:pt x="134" y="383"/>
                  </a:cubicBezTo>
                  <a:lnTo>
                    <a:pt x="140" y="243"/>
                  </a:lnTo>
                  <a:cubicBezTo>
                    <a:pt x="140" y="243"/>
                    <a:pt x="171" y="159"/>
                    <a:pt x="169" y="134"/>
                  </a:cubicBezTo>
                  <a:cubicBezTo>
                    <a:pt x="168" y="109"/>
                    <a:pt x="101" y="0"/>
                    <a:pt x="101" y="0"/>
                  </a:cubicBezTo>
                  <a:cubicBezTo>
                    <a:pt x="101" y="0"/>
                    <a:pt x="64" y="13"/>
                    <a:pt x="50" y="25"/>
                  </a:cubicBezTo>
                  <a:cubicBezTo>
                    <a:pt x="37" y="37"/>
                    <a:pt x="40" y="39"/>
                    <a:pt x="40" y="39"/>
                  </a:cubicBezTo>
                  <a:cubicBezTo>
                    <a:pt x="40" y="39"/>
                    <a:pt x="22" y="87"/>
                    <a:pt x="19" y="92"/>
                  </a:cubicBezTo>
                  <a:cubicBezTo>
                    <a:pt x="15" y="97"/>
                    <a:pt x="19" y="157"/>
                    <a:pt x="19" y="157"/>
                  </a:cubicBezTo>
                  <a:cubicBezTo>
                    <a:pt x="19" y="157"/>
                    <a:pt x="3" y="161"/>
                    <a:pt x="5" y="173"/>
                  </a:cubicBezTo>
                  <a:cubicBezTo>
                    <a:pt x="7" y="185"/>
                    <a:pt x="0" y="205"/>
                    <a:pt x="5" y="213"/>
                  </a:cubicBezTo>
                  <a:cubicBezTo>
                    <a:pt x="10" y="222"/>
                    <a:pt x="22" y="229"/>
                    <a:pt x="22" y="229"/>
                  </a:cubicBezTo>
                  <a:cubicBezTo>
                    <a:pt x="22" y="229"/>
                    <a:pt x="13" y="279"/>
                    <a:pt x="12" y="288"/>
                  </a:cubicBezTo>
                  <a:cubicBezTo>
                    <a:pt x="10" y="297"/>
                    <a:pt x="7" y="349"/>
                    <a:pt x="10" y="361"/>
                  </a:cubicBezTo>
                  <a:cubicBezTo>
                    <a:pt x="13" y="373"/>
                    <a:pt x="27" y="430"/>
                    <a:pt x="27" y="430"/>
                  </a:cubicBezTo>
                  <a:cubicBezTo>
                    <a:pt x="27" y="430"/>
                    <a:pt x="88" y="632"/>
                    <a:pt x="109" y="645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4"/>
            <p:cNvSpPr>
              <a:spLocks noEditPoints="1"/>
            </p:cNvSpPr>
            <p:nvPr/>
          </p:nvSpPr>
          <p:spPr bwMode="auto">
            <a:xfrm>
              <a:off x="10277476" y="1955800"/>
              <a:ext cx="214313" cy="896937"/>
            </a:xfrm>
            <a:custGeom>
              <a:avLst/>
              <a:gdLst>
                <a:gd name="T0" fmla="*/ 31 w 149"/>
                <a:gd name="T1" fmla="*/ 109 h 623"/>
                <a:gd name="T2" fmla="*/ 30 w 149"/>
                <a:gd name="T3" fmla="*/ 108 h 623"/>
                <a:gd name="T4" fmla="*/ 31 w 149"/>
                <a:gd name="T5" fmla="*/ 109 h 623"/>
                <a:gd name="T6" fmla="*/ 70 w 149"/>
                <a:gd name="T7" fmla="*/ 483 h 623"/>
                <a:gd name="T8" fmla="*/ 26 w 149"/>
                <a:gd name="T9" fmla="*/ 333 h 623"/>
                <a:gd name="T10" fmla="*/ 44 w 149"/>
                <a:gd name="T11" fmla="*/ 332 h 623"/>
                <a:gd name="T12" fmla="*/ 111 w 149"/>
                <a:gd name="T13" fmla="*/ 295 h 623"/>
                <a:gd name="T14" fmla="*/ 57 w 149"/>
                <a:gd name="T15" fmla="*/ 319 h 623"/>
                <a:gd name="T16" fmla="*/ 27 w 149"/>
                <a:gd name="T17" fmla="*/ 295 h 623"/>
                <a:gd name="T18" fmla="*/ 47 w 149"/>
                <a:gd name="T19" fmla="*/ 242 h 623"/>
                <a:gd name="T20" fmla="*/ 54 w 149"/>
                <a:gd name="T21" fmla="*/ 197 h 623"/>
                <a:gd name="T22" fmla="*/ 134 w 149"/>
                <a:gd name="T23" fmla="*/ 234 h 623"/>
                <a:gd name="T24" fmla="*/ 100 w 149"/>
                <a:gd name="T25" fmla="*/ 191 h 623"/>
                <a:gd name="T26" fmla="*/ 61 w 149"/>
                <a:gd name="T27" fmla="*/ 169 h 623"/>
                <a:gd name="T28" fmla="*/ 125 w 149"/>
                <a:gd name="T29" fmla="*/ 170 h 623"/>
                <a:gd name="T30" fmla="*/ 70 w 149"/>
                <a:gd name="T31" fmla="*/ 139 h 623"/>
                <a:gd name="T32" fmla="*/ 102 w 149"/>
                <a:gd name="T33" fmla="*/ 129 h 623"/>
                <a:gd name="T34" fmla="*/ 27 w 149"/>
                <a:gd name="T35" fmla="*/ 129 h 623"/>
                <a:gd name="T36" fmla="*/ 57 w 149"/>
                <a:gd name="T37" fmla="*/ 89 h 623"/>
                <a:gd name="T38" fmla="*/ 29 w 149"/>
                <a:gd name="T39" fmla="*/ 100 h 623"/>
                <a:gd name="T40" fmla="*/ 30 w 149"/>
                <a:gd name="T41" fmla="*/ 83 h 623"/>
                <a:gd name="T42" fmla="*/ 57 w 149"/>
                <a:gd name="T43" fmla="*/ 32 h 623"/>
                <a:gd name="T44" fmla="*/ 57 w 149"/>
                <a:gd name="T45" fmla="*/ 0 h 623"/>
                <a:gd name="T46" fmla="*/ 50 w 149"/>
                <a:gd name="T47" fmla="*/ 3 h 623"/>
                <a:gd name="T48" fmla="*/ 43 w 149"/>
                <a:gd name="T49" fmla="*/ 6 h 623"/>
                <a:gd name="T50" fmla="*/ 19 w 149"/>
                <a:gd name="T51" fmla="*/ 70 h 623"/>
                <a:gd name="T52" fmla="*/ 19 w 149"/>
                <a:gd name="T53" fmla="*/ 135 h 623"/>
                <a:gd name="T54" fmla="*/ 5 w 149"/>
                <a:gd name="T55" fmla="*/ 151 h 623"/>
                <a:gd name="T56" fmla="*/ 5 w 149"/>
                <a:gd name="T57" fmla="*/ 191 h 623"/>
                <a:gd name="T58" fmla="*/ 22 w 149"/>
                <a:gd name="T59" fmla="*/ 207 h 623"/>
                <a:gd name="T60" fmla="*/ 12 w 149"/>
                <a:gd name="T61" fmla="*/ 266 h 623"/>
                <a:gd name="T62" fmla="*/ 10 w 149"/>
                <a:gd name="T63" fmla="*/ 339 h 623"/>
                <a:gd name="T64" fmla="*/ 27 w 149"/>
                <a:gd name="T65" fmla="*/ 408 h 623"/>
                <a:gd name="T66" fmla="*/ 109 w 149"/>
                <a:gd name="T67" fmla="*/ 623 h 623"/>
                <a:gd name="T68" fmla="*/ 149 w 149"/>
                <a:gd name="T69" fmla="*/ 591 h 623"/>
                <a:gd name="T70" fmla="*/ 111 w 149"/>
                <a:gd name="T71" fmla="*/ 575 h 623"/>
                <a:gd name="T72" fmla="*/ 70 w 149"/>
                <a:gd name="T73" fmla="*/ 48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623">
                  <a:moveTo>
                    <a:pt x="31" y="109"/>
                  </a:move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8"/>
                    <a:pt x="31" y="109"/>
                  </a:cubicBezTo>
                  <a:close/>
                  <a:moveTo>
                    <a:pt x="70" y="483"/>
                  </a:moveTo>
                  <a:cubicBezTo>
                    <a:pt x="58" y="475"/>
                    <a:pt x="26" y="333"/>
                    <a:pt x="26" y="333"/>
                  </a:cubicBezTo>
                  <a:cubicBezTo>
                    <a:pt x="26" y="333"/>
                    <a:pt x="9" y="326"/>
                    <a:pt x="44" y="332"/>
                  </a:cubicBezTo>
                  <a:cubicBezTo>
                    <a:pt x="79" y="339"/>
                    <a:pt x="111" y="295"/>
                    <a:pt x="111" y="295"/>
                  </a:cubicBezTo>
                  <a:cubicBezTo>
                    <a:pt x="111" y="295"/>
                    <a:pt x="67" y="314"/>
                    <a:pt x="57" y="319"/>
                  </a:cubicBezTo>
                  <a:cubicBezTo>
                    <a:pt x="47" y="324"/>
                    <a:pt x="22" y="304"/>
                    <a:pt x="27" y="295"/>
                  </a:cubicBezTo>
                  <a:cubicBezTo>
                    <a:pt x="32" y="287"/>
                    <a:pt x="37" y="253"/>
                    <a:pt x="47" y="242"/>
                  </a:cubicBezTo>
                  <a:cubicBezTo>
                    <a:pt x="54" y="234"/>
                    <a:pt x="55" y="212"/>
                    <a:pt x="54" y="197"/>
                  </a:cubicBezTo>
                  <a:cubicBezTo>
                    <a:pt x="100" y="186"/>
                    <a:pt x="134" y="234"/>
                    <a:pt x="134" y="234"/>
                  </a:cubicBezTo>
                  <a:cubicBezTo>
                    <a:pt x="134" y="234"/>
                    <a:pt x="121" y="206"/>
                    <a:pt x="100" y="191"/>
                  </a:cubicBezTo>
                  <a:cubicBezTo>
                    <a:pt x="80" y="175"/>
                    <a:pt x="61" y="169"/>
                    <a:pt x="61" y="169"/>
                  </a:cubicBezTo>
                  <a:cubicBezTo>
                    <a:pt x="78" y="162"/>
                    <a:pt x="105" y="165"/>
                    <a:pt x="125" y="170"/>
                  </a:cubicBezTo>
                  <a:cubicBezTo>
                    <a:pt x="106" y="160"/>
                    <a:pt x="82" y="146"/>
                    <a:pt x="70" y="139"/>
                  </a:cubicBezTo>
                  <a:cubicBezTo>
                    <a:pt x="74" y="117"/>
                    <a:pt x="102" y="129"/>
                    <a:pt x="102" y="129"/>
                  </a:cubicBezTo>
                  <a:cubicBezTo>
                    <a:pt x="78" y="95"/>
                    <a:pt x="27" y="129"/>
                    <a:pt x="27" y="129"/>
                  </a:cubicBezTo>
                  <a:cubicBezTo>
                    <a:pt x="25" y="119"/>
                    <a:pt x="57" y="89"/>
                    <a:pt x="57" y="89"/>
                  </a:cubicBezTo>
                  <a:lnTo>
                    <a:pt x="29" y="100"/>
                  </a:lnTo>
                  <a:cubicBezTo>
                    <a:pt x="28" y="92"/>
                    <a:pt x="30" y="83"/>
                    <a:pt x="30" y="83"/>
                  </a:cubicBezTo>
                  <a:lnTo>
                    <a:pt x="57" y="32"/>
                  </a:lnTo>
                  <a:lnTo>
                    <a:pt x="57" y="0"/>
                  </a:lnTo>
                  <a:cubicBezTo>
                    <a:pt x="55" y="1"/>
                    <a:pt x="52" y="2"/>
                    <a:pt x="50" y="3"/>
                  </a:cubicBezTo>
                  <a:cubicBezTo>
                    <a:pt x="47" y="5"/>
                    <a:pt x="43" y="6"/>
                    <a:pt x="43" y="6"/>
                  </a:cubicBezTo>
                  <a:cubicBezTo>
                    <a:pt x="43" y="6"/>
                    <a:pt x="22" y="65"/>
                    <a:pt x="19" y="70"/>
                  </a:cubicBezTo>
                  <a:cubicBezTo>
                    <a:pt x="15" y="75"/>
                    <a:pt x="19" y="135"/>
                    <a:pt x="19" y="135"/>
                  </a:cubicBezTo>
                  <a:cubicBezTo>
                    <a:pt x="19" y="135"/>
                    <a:pt x="3" y="139"/>
                    <a:pt x="5" y="151"/>
                  </a:cubicBezTo>
                  <a:cubicBezTo>
                    <a:pt x="7" y="163"/>
                    <a:pt x="0" y="183"/>
                    <a:pt x="5" y="191"/>
                  </a:cubicBezTo>
                  <a:cubicBezTo>
                    <a:pt x="10" y="200"/>
                    <a:pt x="22" y="207"/>
                    <a:pt x="22" y="207"/>
                  </a:cubicBezTo>
                  <a:cubicBezTo>
                    <a:pt x="22" y="207"/>
                    <a:pt x="13" y="257"/>
                    <a:pt x="12" y="266"/>
                  </a:cubicBezTo>
                  <a:cubicBezTo>
                    <a:pt x="10" y="275"/>
                    <a:pt x="7" y="327"/>
                    <a:pt x="10" y="339"/>
                  </a:cubicBezTo>
                  <a:cubicBezTo>
                    <a:pt x="13" y="351"/>
                    <a:pt x="27" y="408"/>
                    <a:pt x="27" y="408"/>
                  </a:cubicBezTo>
                  <a:cubicBezTo>
                    <a:pt x="27" y="408"/>
                    <a:pt x="88" y="610"/>
                    <a:pt x="109" y="623"/>
                  </a:cubicBezTo>
                  <a:cubicBezTo>
                    <a:pt x="109" y="623"/>
                    <a:pt x="128" y="607"/>
                    <a:pt x="149" y="591"/>
                  </a:cubicBezTo>
                  <a:lnTo>
                    <a:pt x="111" y="575"/>
                  </a:lnTo>
                  <a:cubicBezTo>
                    <a:pt x="111" y="575"/>
                    <a:pt x="82" y="492"/>
                    <a:pt x="70" y="483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5"/>
            <p:cNvSpPr/>
            <p:nvPr/>
          </p:nvSpPr>
          <p:spPr bwMode="auto">
            <a:xfrm>
              <a:off x="10467976" y="2203450"/>
              <a:ext cx="23813" cy="12700"/>
            </a:xfrm>
            <a:custGeom>
              <a:avLst/>
              <a:gdLst>
                <a:gd name="T0" fmla="*/ 17 w 17"/>
                <a:gd name="T1" fmla="*/ 4 h 9"/>
                <a:gd name="T2" fmla="*/ 0 w 17"/>
                <a:gd name="T3" fmla="*/ 0 h 9"/>
                <a:gd name="T4" fmla="*/ 17 w 1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4"/>
                    <a:pt x="14" y="3"/>
                    <a:pt x="0" y="0"/>
                  </a:cubicBezTo>
                  <a:cubicBezTo>
                    <a:pt x="14" y="9"/>
                    <a:pt x="14" y="6"/>
                    <a:pt x="17" y="4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6"/>
            <p:cNvSpPr/>
            <p:nvPr/>
          </p:nvSpPr>
          <p:spPr bwMode="auto">
            <a:xfrm>
              <a:off x="10560051" y="1558925"/>
              <a:ext cx="280988" cy="354012"/>
            </a:xfrm>
            <a:custGeom>
              <a:avLst/>
              <a:gdLst>
                <a:gd name="T0" fmla="*/ 107 w 196"/>
                <a:gd name="T1" fmla="*/ 244 h 246"/>
                <a:gd name="T2" fmla="*/ 142 w 196"/>
                <a:gd name="T3" fmla="*/ 219 h 246"/>
                <a:gd name="T4" fmla="*/ 177 w 196"/>
                <a:gd name="T5" fmla="*/ 155 h 246"/>
                <a:gd name="T6" fmla="*/ 186 w 196"/>
                <a:gd name="T7" fmla="*/ 155 h 246"/>
                <a:gd name="T8" fmla="*/ 192 w 196"/>
                <a:gd name="T9" fmla="*/ 121 h 246"/>
                <a:gd name="T10" fmla="*/ 186 w 196"/>
                <a:gd name="T11" fmla="*/ 91 h 246"/>
                <a:gd name="T12" fmla="*/ 192 w 196"/>
                <a:gd name="T13" fmla="*/ 14 h 246"/>
                <a:gd name="T14" fmla="*/ 79 w 196"/>
                <a:gd name="T15" fmla="*/ 0 h 246"/>
                <a:gd name="T16" fmla="*/ 30 w 196"/>
                <a:gd name="T17" fmla="*/ 26 h 246"/>
                <a:gd name="T18" fmla="*/ 30 w 196"/>
                <a:gd name="T19" fmla="*/ 91 h 246"/>
                <a:gd name="T20" fmla="*/ 9 w 196"/>
                <a:gd name="T21" fmla="*/ 91 h 246"/>
                <a:gd name="T22" fmla="*/ 30 w 196"/>
                <a:gd name="T23" fmla="*/ 149 h 246"/>
                <a:gd name="T24" fmla="*/ 49 w 196"/>
                <a:gd name="T25" fmla="*/ 213 h 246"/>
                <a:gd name="T26" fmla="*/ 107 w 196"/>
                <a:gd name="T2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246">
                  <a:moveTo>
                    <a:pt x="107" y="244"/>
                  </a:moveTo>
                  <a:cubicBezTo>
                    <a:pt x="124" y="246"/>
                    <a:pt x="137" y="225"/>
                    <a:pt x="142" y="219"/>
                  </a:cubicBezTo>
                  <a:cubicBezTo>
                    <a:pt x="147" y="213"/>
                    <a:pt x="173" y="171"/>
                    <a:pt x="177" y="155"/>
                  </a:cubicBezTo>
                  <a:cubicBezTo>
                    <a:pt x="177" y="155"/>
                    <a:pt x="185" y="160"/>
                    <a:pt x="186" y="155"/>
                  </a:cubicBezTo>
                  <a:cubicBezTo>
                    <a:pt x="186" y="155"/>
                    <a:pt x="190" y="127"/>
                    <a:pt x="192" y="121"/>
                  </a:cubicBezTo>
                  <a:cubicBezTo>
                    <a:pt x="194" y="115"/>
                    <a:pt x="196" y="92"/>
                    <a:pt x="186" y="91"/>
                  </a:cubicBezTo>
                  <a:lnTo>
                    <a:pt x="192" y="14"/>
                  </a:lnTo>
                  <a:lnTo>
                    <a:pt x="79" y="0"/>
                  </a:lnTo>
                  <a:lnTo>
                    <a:pt x="30" y="26"/>
                  </a:lnTo>
                  <a:lnTo>
                    <a:pt x="30" y="91"/>
                  </a:lnTo>
                  <a:cubicBezTo>
                    <a:pt x="30" y="91"/>
                    <a:pt x="13" y="83"/>
                    <a:pt x="9" y="91"/>
                  </a:cubicBezTo>
                  <a:cubicBezTo>
                    <a:pt x="9" y="91"/>
                    <a:pt x="0" y="150"/>
                    <a:pt x="30" y="149"/>
                  </a:cubicBezTo>
                  <a:cubicBezTo>
                    <a:pt x="30" y="149"/>
                    <a:pt x="36" y="194"/>
                    <a:pt x="49" y="213"/>
                  </a:cubicBezTo>
                  <a:cubicBezTo>
                    <a:pt x="63" y="232"/>
                    <a:pt x="82" y="242"/>
                    <a:pt x="107" y="244"/>
                  </a:cubicBez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7"/>
            <p:cNvSpPr/>
            <p:nvPr/>
          </p:nvSpPr>
          <p:spPr bwMode="auto">
            <a:xfrm>
              <a:off x="10560051" y="1560513"/>
              <a:ext cx="134938" cy="341312"/>
            </a:xfrm>
            <a:custGeom>
              <a:avLst/>
              <a:gdLst>
                <a:gd name="T0" fmla="*/ 82 w 94"/>
                <a:gd name="T1" fmla="*/ 237 h 237"/>
                <a:gd name="T2" fmla="*/ 55 w 94"/>
                <a:gd name="T3" fmla="*/ 169 h 237"/>
                <a:gd name="T4" fmla="*/ 64 w 94"/>
                <a:gd name="T5" fmla="*/ 134 h 237"/>
                <a:gd name="T6" fmla="*/ 55 w 94"/>
                <a:gd name="T7" fmla="*/ 113 h 237"/>
                <a:gd name="T8" fmla="*/ 73 w 94"/>
                <a:gd name="T9" fmla="*/ 96 h 237"/>
                <a:gd name="T10" fmla="*/ 85 w 94"/>
                <a:gd name="T11" fmla="*/ 59 h 237"/>
                <a:gd name="T12" fmla="*/ 94 w 94"/>
                <a:gd name="T13" fmla="*/ 1 h 237"/>
                <a:gd name="T14" fmla="*/ 79 w 94"/>
                <a:gd name="T15" fmla="*/ 0 h 237"/>
                <a:gd name="T16" fmla="*/ 30 w 94"/>
                <a:gd name="T17" fmla="*/ 25 h 237"/>
                <a:gd name="T18" fmla="*/ 30 w 94"/>
                <a:gd name="T19" fmla="*/ 90 h 237"/>
                <a:gd name="T20" fmla="*/ 9 w 94"/>
                <a:gd name="T21" fmla="*/ 90 h 237"/>
                <a:gd name="T22" fmla="*/ 30 w 94"/>
                <a:gd name="T23" fmla="*/ 148 h 237"/>
                <a:gd name="T24" fmla="*/ 49 w 94"/>
                <a:gd name="T25" fmla="*/ 212 h 237"/>
                <a:gd name="T26" fmla="*/ 82 w 94"/>
                <a:gd name="T2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237">
                  <a:moveTo>
                    <a:pt x="82" y="237"/>
                  </a:moveTo>
                  <a:cubicBezTo>
                    <a:pt x="68" y="217"/>
                    <a:pt x="55" y="169"/>
                    <a:pt x="55" y="169"/>
                  </a:cubicBezTo>
                  <a:cubicBezTo>
                    <a:pt x="53" y="157"/>
                    <a:pt x="64" y="134"/>
                    <a:pt x="64" y="134"/>
                  </a:cubicBezTo>
                  <a:lnTo>
                    <a:pt x="55" y="113"/>
                  </a:lnTo>
                  <a:cubicBezTo>
                    <a:pt x="55" y="106"/>
                    <a:pt x="73" y="96"/>
                    <a:pt x="73" y="96"/>
                  </a:cubicBezTo>
                  <a:cubicBezTo>
                    <a:pt x="73" y="96"/>
                    <a:pt x="84" y="69"/>
                    <a:pt x="85" y="59"/>
                  </a:cubicBezTo>
                  <a:cubicBezTo>
                    <a:pt x="86" y="53"/>
                    <a:pt x="91" y="26"/>
                    <a:pt x="94" y="1"/>
                  </a:cubicBezTo>
                  <a:lnTo>
                    <a:pt x="79" y="0"/>
                  </a:lnTo>
                  <a:lnTo>
                    <a:pt x="30" y="25"/>
                  </a:lnTo>
                  <a:lnTo>
                    <a:pt x="30" y="90"/>
                  </a:lnTo>
                  <a:cubicBezTo>
                    <a:pt x="30" y="90"/>
                    <a:pt x="13" y="82"/>
                    <a:pt x="9" y="90"/>
                  </a:cubicBezTo>
                  <a:cubicBezTo>
                    <a:pt x="9" y="90"/>
                    <a:pt x="0" y="149"/>
                    <a:pt x="30" y="148"/>
                  </a:cubicBezTo>
                  <a:cubicBezTo>
                    <a:pt x="30" y="148"/>
                    <a:pt x="36" y="193"/>
                    <a:pt x="49" y="212"/>
                  </a:cubicBezTo>
                  <a:cubicBezTo>
                    <a:pt x="58" y="224"/>
                    <a:pt x="69" y="232"/>
                    <a:pt x="82" y="237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8"/>
            <p:cNvSpPr/>
            <p:nvPr/>
          </p:nvSpPr>
          <p:spPr bwMode="auto">
            <a:xfrm>
              <a:off x="10775951" y="1690688"/>
              <a:ext cx="68263" cy="166687"/>
            </a:xfrm>
            <a:custGeom>
              <a:avLst/>
              <a:gdLst>
                <a:gd name="T0" fmla="*/ 27 w 48"/>
                <a:gd name="T1" fmla="*/ 64 h 116"/>
                <a:gd name="T2" fmla="*/ 36 w 48"/>
                <a:gd name="T3" fmla="*/ 64 h 116"/>
                <a:gd name="T4" fmla="*/ 48 w 48"/>
                <a:gd name="T5" fmla="*/ 19 h 116"/>
                <a:gd name="T6" fmla="*/ 36 w 48"/>
                <a:gd name="T7" fmla="*/ 0 h 116"/>
                <a:gd name="T8" fmla="*/ 21 w 48"/>
                <a:gd name="T9" fmla="*/ 56 h 116"/>
                <a:gd name="T10" fmla="*/ 0 w 48"/>
                <a:gd name="T11" fmla="*/ 75 h 116"/>
                <a:gd name="T12" fmla="*/ 0 w 48"/>
                <a:gd name="T13" fmla="*/ 116 h 116"/>
                <a:gd name="T14" fmla="*/ 27 w 48"/>
                <a:gd name="T15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6">
                  <a:moveTo>
                    <a:pt x="27" y="64"/>
                  </a:moveTo>
                  <a:cubicBezTo>
                    <a:pt x="27" y="64"/>
                    <a:pt x="35" y="69"/>
                    <a:pt x="36" y="64"/>
                  </a:cubicBezTo>
                  <a:cubicBezTo>
                    <a:pt x="36" y="64"/>
                    <a:pt x="48" y="35"/>
                    <a:pt x="48" y="19"/>
                  </a:cubicBezTo>
                  <a:cubicBezTo>
                    <a:pt x="47" y="12"/>
                    <a:pt x="46" y="1"/>
                    <a:pt x="36" y="0"/>
                  </a:cubicBezTo>
                  <a:cubicBezTo>
                    <a:pt x="36" y="0"/>
                    <a:pt x="27" y="48"/>
                    <a:pt x="21" y="56"/>
                  </a:cubicBezTo>
                  <a:cubicBezTo>
                    <a:pt x="15" y="65"/>
                    <a:pt x="0" y="75"/>
                    <a:pt x="0" y="75"/>
                  </a:cubicBezTo>
                  <a:cubicBezTo>
                    <a:pt x="3" y="79"/>
                    <a:pt x="4" y="97"/>
                    <a:pt x="0" y="116"/>
                  </a:cubicBezTo>
                  <a:cubicBezTo>
                    <a:pt x="10" y="101"/>
                    <a:pt x="24" y="76"/>
                    <a:pt x="27" y="64"/>
                  </a:cubicBezTo>
                  <a:close/>
                </a:path>
              </a:pathLst>
            </a:custGeom>
            <a:solidFill>
              <a:srgbClr val="E2A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9"/>
            <p:cNvSpPr/>
            <p:nvPr/>
          </p:nvSpPr>
          <p:spPr bwMode="auto">
            <a:xfrm>
              <a:off x="10583863" y="1484313"/>
              <a:ext cx="268288" cy="255587"/>
            </a:xfrm>
            <a:custGeom>
              <a:avLst/>
              <a:gdLst>
                <a:gd name="T0" fmla="*/ 185 w 186"/>
                <a:gd name="T1" fmla="*/ 76 h 178"/>
                <a:gd name="T2" fmla="*/ 127 w 186"/>
                <a:gd name="T3" fmla="*/ 0 h 178"/>
                <a:gd name="T4" fmla="*/ 93 w 186"/>
                <a:gd name="T5" fmla="*/ 7 h 178"/>
                <a:gd name="T6" fmla="*/ 55 w 186"/>
                <a:gd name="T7" fmla="*/ 11 h 178"/>
                <a:gd name="T8" fmla="*/ 34 w 186"/>
                <a:gd name="T9" fmla="*/ 22 h 178"/>
                <a:gd name="T10" fmla="*/ 0 w 186"/>
                <a:gd name="T11" fmla="*/ 71 h 178"/>
                <a:gd name="T12" fmla="*/ 3 w 186"/>
                <a:gd name="T13" fmla="*/ 140 h 178"/>
                <a:gd name="T14" fmla="*/ 11 w 186"/>
                <a:gd name="T15" fmla="*/ 142 h 178"/>
                <a:gd name="T16" fmla="*/ 15 w 186"/>
                <a:gd name="T17" fmla="*/ 169 h 178"/>
                <a:gd name="T18" fmla="*/ 20 w 186"/>
                <a:gd name="T19" fmla="*/ 165 h 178"/>
                <a:gd name="T20" fmla="*/ 25 w 186"/>
                <a:gd name="T21" fmla="*/ 126 h 178"/>
                <a:gd name="T22" fmla="*/ 25 w 186"/>
                <a:gd name="T23" fmla="*/ 96 h 178"/>
                <a:gd name="T24" fmla="*/ 44 w 186"/>
                <a:gd name="T25" fmla="*/ 79 h 178"/>
                <a:gd name="T26" fmla="*/ 80 w 186"/>
                <a:gd name="T27" fmla="*/ 91 h 178"/>
                <a:gd name="T28" fmla="*/ 107 w 186"/>
                <a:gd name="T29" fmla="*/ 105 h 178"/>
                <a:gd name="T30" fmla="*/ 110 w 186"/>
                <a:gd name="T31" fmla="*/ 105 h 178"/>
                <a:gd name="T32" fmla="*/ 124 w 186"/>
                <a:gd name="T33" fmla="*/ 104 h 178"/>
                <a:gd name="T34" fmla="*/ 150 w 186"/>
                <a:gd name="T35" fmla="*/ 116 h 178"/>
                <a:gd name="T36" fmla="*/ 144 w 186"/>
                <a:gd name="T37" fmla="*/ 97 h 178"/>
                <a:gd name="T38" fmla="*/ 149 w 186"/>
                <a:gd name="T39" fmla="*/ 96 h 178"/>
                <a:gd name="T40" fmla="*/ 157 w 186"/>
                <a:gd name="T41" fmla="*/ 108 h 178"/>
                <a:gd name="T42" fmla="*/ 160 w 186"/>
                <a:gd name="T43" fmla="*/ 143 h 178"/>
                <a:gd name="T44" fmla="*/ 159 w 186"/>
                <a:gd name="T45" fmla="*/ 174 h 178"/>
                <a:gd name="T46" fmla="*/ 161 w 186"/>
                <a:gd name="T47" fmla="*/ 178 h 178"/>
                <a:gd name="T48" fmla="*/ 169 w 186"/>
                <a:gd name="T49" fmla="*/ 143 h 178"/>
                <a:gd name="T50" fmla="*/ 176 w 186"/>
                <a:gd name="T51" fmla="*/ 147 h 178"/>
                <a:gd name="T52" fmla="*/ 184 w 186"/>
                <a:gd name="T53" fmla="*/ 115 h 178"/>
                <a:gd name="T54" fmla="*/ 185 w 186"/>
                <a:gd name="T5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78">
                  <a:moveTo>
                    <a:pt x="185" y="76"/>
                  </a:moveTo>
                  <a:cubicBezTo>
                    <a:pt x="185" y="69"/>
                    <a:pt x="181" y="20"/>
                    <a:pt x="127" y="0"/>
                  </a:cubicBezTo>
                  <a:cubicBezTo>
                    <a:pt x="127" y="0"/>
                    <a:pt x="115" y="2"/>
                    <a:pt x="93" y="7"/>
                  </a:cubicBezTo>
                  <a:cubicBezTo>
                    <a:pt x="93" y="7"/>
                    <a:pt x="62" y="6"/>
                    <a:pt x="55" y="11"/>
                  </a:cubicBezTo>
                  <a:cubicBezTo>
                    <a:pt x="49" y="16"/>
                    <a:pt x="34" y="22"/>
                    <a:pt x="34" y="22"/>
                  </a:cubicBezTo>
                  <a:cubicBezTo>
                    <a:pt x="34" y="22"/>
                    <a:pt x="4" y="32"/>
                    <a:pt x="0" y="71"/>
                  </a:cubicBezTo>
                  <a:cubicBezTo>
                    <a:pt x="0" y="71"/>
                    <a:pt x="0" y="121"/>
                    <a:pt x="3" y="140"/>
                  </a:cubicBezTo>
                  <a:cubicBezTo>
                    <a:pt x="3" y="140"/>
                    <a:pt x="7" y="139"/>
                    <a:pt x="11" y="142"/>
                  </a:cubicBezTo>
                  <a:lnTo>
                    <a:pt x="15" y="169"/>
                  </a:lnTo>
                  <a:lnTo>
                    <a:pt x="20" y="165"/>
                  </a:lnTo>
                  <a:cubicBezTo>
                    <a:pt x="20" y="165"/>
                    <a:pt x="17" y="135"/>
                    <a:pt x="25" y="126"/>
                  </a:cubicBezTo>
                  <a:cubicBezTo>
                    <a:pt x="28" y="122"/>
                    <a:pt x="25" y="96"/>
                    <a:pt x="25" y="96"/>
                  </a:cubicBezTo>
                  <a:cubicBezTo>
                    <a:pt x="25" y="96"/>
                    <a:pt x="42" y="80"/>
                    <a:pt x="44" y="79"/>
                  </a:cubicBezTo>
                  <a:cubicBezTo>
                    <a:pt x="44" y="79"/>
                    <a:pt x="68" y="84"/>
                    <a:pt x="80" y="91"/>
                  </a:cubicBezTo>
                  <a:cubicBezTo>
                    <a:pt x="80" y="91"/>
                    <a:pt x="83" y="101"/>
                    <a:pt x="107" y="105"/>
                  </a:cubicBezTo>
                  <a:cubicBezTo>
                    <a:pt x="108" y="105"/>
                    <a:pt x="109" y="105"/>
                    <a:pt x="110" y="105"/>
                  </a:cubicBezTo>
                  <a:cubicBezTo>
                    <a:pt x="114" y="105"/>
                    <a:pt x="119" y="105"/>
                    <a:pt x="124" y="104"/>
                  </a:cubicBezTo>
                  <a:cubicBezTo>
                    <a:pt x="149" y="96"/>
                    <a:pt x="150" y="116"/>
                    <a:pt x="150" y="116"/>
                  </a:cubicBezTo>
                  <a:cubicBezTo>
                    <a:pt x="153" y="107"/>
                    <a:pt x="149" y="101"/>
                    <a:pt x="144" y="97"/>
                  </a:cubicBezTo>
                  <a:lnTo>
                    <a:pt x="149" y="96"/>
                  </a:lnTo>
                  <a:cubicBezTo>
                    <a:pt x="149" y="96"/>
                    <a:pt x="154" y="100"/>
                    <a:pt x="157" y="108"/>
                  </a:cubicBezTo>
                  <a:cubicBezTo>
                    <a:pt x="159" y="119"/>
                    <a:pt x="155" y="132"/>
                    <a:pt x="160" y="143"/>
                  </a:cubicBezTo>
                  <a:cubicBezTo>
                    <a:pt x="164" y="151"/>
                    <a:pt x="159" y="174"/>
                    <a:pt x="159" y="174"/>
                  </a:cubicBezTo>
                  <a:lnTo>
                    <a:pt x="161" y="178"/>
                  </a:lnTo>
                  <a:lnTo>
                    <a:pt x="169" y="143"/>
                  </a:lnTo>
                  <a:cubicBezTo>
                    <a:pt x="169" y="143"/>
                    <a:pt x="175" y="144"/>
                    <a:pt x="176" y="147"/>
                  </a:cubicBezTo>
                  <a:lnTo>
                    <a:pt x="184" y="115"/>
                  </a:lnTo>
                  <a:cubicBezTo>
                    <a:pt x="184" y="115"/>
                    <a:pt x="186" y="82"/>
                    <a:pt x="185" y="76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0"/>
            <p:cNvSpPr/>
            <p:nvPr/>
          </p:nvSpPr>
          <p:spPr bwMode="auto">
            <a:xfrm>
              <a:off x="10871201" y="2224088"/>
              <a:ext cx="50800" cy="280987"/>
            </a:xfrm>
            <a:custGeom>
              <a:avLst/>
              <a:gdLst>
                <a:gd name="T0" fmla="*/ 28 w 36"/>
                <a:gd name="T1" fmla="*/ 109 h 195"/>
                <a:gd name="T2" fmla="*/ 11 w 36"/>
                <a:gd name="T3" fmla="*/ 0 h 195"/>
                <a:gd name="T4" fmla="*/ 0 w 36"/>
                <a:gd name="T5" fmla="*/ 165 h 195"/>
                <a:gd name="T6" fmla="*/ 6 w 36"/>
                <a:gd name="T7" fmla="*/ 195 h 195"/>
                <a:gd name="T8" fmla="*/ 34 w 36"/>
                <a:gd name="T9" fmla="*/ 195 h 195"/>
                <a:gd name="T10" fmla="*/ 28 w 36"/>
                <a:gd name="T11" fmla="*/ 10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5">
                  <a:moveTo>
                    <a:pt x="28" y="109"/>
                  </a:moveTo>
                  <a:cubicBezTo>
                    <a:pt x="36" y="79"/>
                    <a:pt x="20" y="16"/>
                    <a:pt x="11" y="0"/>
                  </a:cubicBezTo>
                  <a:lnTo>
                    <a:pt x="0" y="165"/>
                  </a:lnTo>
                  <a:lnTo>
                    <a:pt x="6" y="195"/>
                  </a:lnTo>
                  <a:cubicBezTo>
                    <a:pt x="6" y="195"/>
                    <a:pt x="18" y="195"/>
                    <a:pt x="34" y="195"/>
                  </a:cubicBezTo>
                  <a:cubicBezTo>
                    <a:pt x="29" y="170"/>
                    <a:pt x="23" y="129"/>
                    <a:pt x="28" y="109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1"/>
            <p:cNvSpPr/>
            <p:nvPr/>
          </p:nvSpPr>
          <p:spPr bwMode="auto">
            <a:xfrm>
              <a:off x="10769601" y="1960563"/>
              <a:ext cx="173038" cy="1022350"/>
            </a:xfrm>
            <a:custGeom>
              <a:avLst/>
              <a:gdLst>
                <a:gd name="T0" fmla="*/ 55 w 120"/>
                <a:gd name="T1" fmla="*/ 694 h 711"/>
                <a:gd name="T2" fmla="*/ 108 w 120"/>
                <a:gd name="T3" fmla="*/ 711 h 711"/>
                <a:gd name="T4" fmla="*/ 120 w 120"/>
                <a:gd name="T5" fmla="*/ 703 h 711"/>
                <a:gd name="T6" fmla="*/ 88 w 120"/>
                <a:gd name="T7" fmla="*/ 368 h 711"/>
                <a:gd name="T8" fmla="*/ 88 w 120"/>
                <a:gd name="T9" fmla="*/ 218 h 711"/>
                <a:gd name="T10" fmla="*/ 88 w 120"/>
                <a:gd name="T11" fmla="*/ 126 h 711"/>
                <a:gd name="T12" fmla="*/ 55 w 120"/>
                <a:gd name="T13" fmla="*/ 40 h 711"/>
                <a:gd name="T14" fmla="*/ 1 w 120"/>
                <a:gd name="T15" fmla="*/ 0 h 711"/>
                <a:gd name="T16" fmla="*/ 0 w 120"/>
                <a:gd name="T17" fmla="*/ 40 h 711"/>
                <a:gd name="T18" fmla="*/ 55 w 120"/>
                <a:gd name="T19" fmla="*/ 193 h 711"/>
                <a:gd name="T20" fmla="*/ 44 w 120"/>
                <a:gd name="T21" fmla="*/ 296 h 711"/>
                <a:gd name="T22" fmla="*/ 66 w 120"/>
                <a:gd name="T23" fmla="*/ 509 h 711"/>
                <a:gd name="T24" fmla="*/ 55 w 120"/>
                <a:gd name="T25" fmla="*/ 69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711">
                  <a:moveTo>
                    <a:pt x="55" y="694"/>
                  </a:moveTo>
                  <a:lnTo>
                    <a:pt x="108" y="711"/>
                  </a:lnTo>
                  <a:lnTo>
                    <a:pt x="120" y="703"/>
                  </a:lnTo>
                  <a:cubicBezTo>
                    <a:pt x="120" y="703"/>
                    <a:pt x="111" y="437"/>
                    <a:pt x="88" y="368"/>
                  </a:cubicBezTo>
                  <a:cubicBezTo>
                    <a:pt x="88" y="368"/>
                    <a:pt x="87" y="244"/>
                    <a:pt x="88" y="218"/>
                  </a:cubicBezTo>
                  <a:cubicBezTo>
                    <a:pt x="88" y="193"/>
                    <a:pt x="89" y="140"/>
                    <a:pt x="88" y="126"/>
                  </a:cubicBezTo>
                  <a:cubicBezTo>
                    <a:pt x="87" y="113"/>
                    <a:pt x="67" y="57"/>
                    <a:pt x="55" y="40"/>
                  </a:cubicBezTo>
                  <a:lnTo>
                    <a:pt x="1" y="0"/>
                  </a:lnTo>
                  <a:lnTo>
                    <a:pt x="0" y="40"/>
                  </a:lnTo>
                  <a:cubicBezTo>
                    <a:pt x="0" y="40"/>
                    <a:pt x="57" y="160"/>
                    <a:pt x="55" y="193"/>
                  </a:cubicBezTo>
                  <a:cubicBezTo>
                    <a:pt x="55" y="193"/>
                    <a:pt x="43" y="288"/>
                    <a:pt x="44" y="296"/>
                  </a:cubicBezTo>
                  <a:cubicBezTo>
                    <a:pt x="45" y="304"/>
                    <a:pt x="66" y="492"/>
                    <a:pt x="66" y="509"/>
                  </a:cubicBezTo>
                  <a:cubicBezTo>
                    <a:pt x="66" y="526"/>
                    <a:pt x="55" y="694"/>
                    <a:pt x="55" y="694"/>
                  </a:cubicBezTo>
                  <a:close/>
                </a:path>
              </a:pathLst>
            </a:custGeom>
            <a:solidFill>
              <a:srgbClr val="38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燕尾形 48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1" name="直接连接符 2820"/>
          <p:cNvCxnSpPr/>
          <p:nvPr/>
        </p:nvCxnSpPr>
        <p:spPr>
          <a:xfrm rot="5400000">
            <a:off x="2409529" y="3588415"/>
            <a:ext cx="357118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2" name="直接连接符 2821"/>
          <p:cNvCxnSpPr/>
          <p:nvPr/>
        </p:nvCxnSpPr>
        <p:spPr>
          <a:xfrm rot="5400000">
            <a:off x="6201455" y="3588415"/>
            <a:ext cx="357118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4" name="11 Rectángulo"/>
          <p:cNvSpPr/>
          <p:nvPr/>
        </p:nvSpPr>
        <p:spPr>
          <a:xfrm>
            <a:off x="690775" y="1802820"/>
            <a:ext cx="3164004" cy="1261824"/>
          </a:xfrm>
          <a:prstGeom prst="hexagon">
            <a:avLst/>
          </a:prstGeom>
          <a:solidFill>
            <a:srgbClr val="5FCAC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25" name="组合 2824"/>
          <p:cNvGrpSpPr/>
          <p:nvPr/>
        </p:nvGrpSpPr>
        <p:grpSpPr>
          <a:xfrm>
            <a:off x="690775" y="3363493"/>
            <a:ext cx="2921752" cy="1992173"/>
            <a:chOff x="503238" y="2612182"/>
            <a:chExt cx="2191599" cy="1493785"/>
          </a:xfrm>
        </p:grpSpPr>
        <p:sp>
          <p:nvSpPr>
            <p:cNvPr id="2826" name="矩形 2825"/>
            <p:cNvSpPr/>
            <p:nvPr/>
          </p:nvSpPr>
          <p:spPr>
            <a:xfrm>
              <a:off x="503238" y="2612182"/>
              <a:ext cx="946536" cy="311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7" name="矩形 2826"/>
            <p:cNvSpPr/>
            <p:nvPr/>
          </p:nvSpPr>
          <p:spPr>
            <a:xfrm>
              <a:off x="503238" y="2905916"/>
              <a:ext cx="2191599" cy="1200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</a:p>
          </p:txBody>
        </p:sp>
      </p:grpSp>
      <p:sp>
        <p:nvSpPr>
          <p:cNvPr id="2829" name="42 Rectángulo"/>
          <p:cNvSpPr/>
          <p:nvPr/>
        </p:nvSpPr>
        <p:spPr>
          <a:xfrm>
            <a:off x="4523606" y="1802821"/>
            <a:ext cx="3164006" cy="1261824"/>
          </a:xfrm>
          <a:prstGeom prst="hexagon">
            <a:avLst/>
          </a:prstGeom>
          <a:solidFill>
            <a:srgbClr val="A0BF0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30" name="组合 2829"/>
          <p:cNvGrpSpPr/>
          <p:nvPr/>
        </p:nvGrpSpPr>
        <p:grpSpPr>
          <a:xfrm>
            <a:off x="4523606" y="3363494"/>
            <a:ext cx="2921752" cy="1992173"/>
            <a:chOff x="471218" y="2612182"/>
            <a:chExt cx="2191599" cy="1493785"/>
          </a:xfrm>
        </p:grpSpPr>
        <p:sp>
          <p:nvSpPr>
            <p:cNvPr id="2831" name="矩形 2830"/>
            <p:cNvSpPr/>
            <p:nvPr/>
          </p:nvSpPr>
          <p:spPr>
            <a:xfrm>
              <a:off x="471218" y="2612182"/>
              <a:ext cx="946536" cy="311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2" name="矩形 2831"/>
            <p:cNvSpPr/>
            <p:nvPr/>
          </p:nvSpPr>
          <p:spPr>
            <a:xfrm>
              <a:off x="471218" y="2905916"/>
              <a:ext cx="2191599" cy="1200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</a:p>
          </p:txBody>
        </p:sp>
      </p:grpSp>
      <p:sp>
        <p:nvSpPr>
          <p:cNvPr id="2834" name="51 Rectángulo"/>
          <p:cNvSpPr/>
          <p:nvPr/>
        </p:nvSpPr>
        <p:spPr>
          <a:xfrm>
            <a:off x="8326627" y="1802821"/>
            <a:ext cx="3166122" cy="1261824"/>
          </a:xfrm>
          <a:prstGeom prst="hexagon">
            <a:avLst/>
          </a:prstGeom>
          <a:solidFill>
            <a:srgbClr val="31909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35" name="组合 2834"/>
          <p:cNvGrpSpPr/>
          <p:nvPr/>
        </p:nvGrpSpPr>
        <p:grpSpPr>
          <a:xfrm>
            <a:off x="8326627" y="3363494"/>
            <a:ext cx="2921752" cy="1992173"/>
            <a:chOff x="467746" y="2612182"/>
            <a:chExt cx="2191599" cy="1493785"/>
          </a:xfrm>
        </p:grpSpPr>
        <p:sp>
          <p:nvSpPr>
            <p:cNvPr id="2836" name="矩形 2835"/>
            <p:cNvSpPr/>
            <p:nvPr/>
          </p:nvSpPr>
          <p:spPr>
            <a:xfrm>
              <a:off x="467746" y="2612182"/>
              <a:ext cx="946536" cy="311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7" name="矩形 2836"/>
            <p:cNvSpPr/>
            <p:nvPr/>
          </p:nvSpPr>
          <p:spPr>
            <a:xfrm>
              <a:off x="467746" y="2905916"/>
              <a:ext cx="2191599" cy="1200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4" grpId="0" animBg="1"/>
      <p:bldP spid="2829" grpId="0" animBg="1"/>
      <p:bldP spid="28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791295" y="1845619"/>
            <a:ext cx="4798639" cy="1159395"/>
            <a:chOff x="5161824" y="1994966"/>
            <a:chExt cx="3297964" cy="756804"/>
          </a:xfrm>
        </p:grpSpPr>
        <p:sp>
          <p:nvSpPr>
            <p:cNvPr id="32" name="六边形 31"/>
            <p:cNvSpPr/>
            <p:nvPr/>
          </p:nvSpPr>
          <p:spPr>
            <a:xfrm>
              <a:off x="5161824" y="1994966"/>
              <a:ext cx="3297964" cy="756804"/>
            </a:xfrm>
            <a:prstGeom prst="hexagon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284317" y="2032622"/>
              <a:ext cx="3036413" cy="716005"/>
              <a:chOff x="5284317" y="2911032"/>
              <a:chExt cx="3036413" cy="71600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284317" y="2911032"/>
                <a:ext cx="1078781" cy="241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8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添加教学内容</a:t>
                </a:r>
                <a:endParaRPr lang="en-US" altLang="zh-CN" sz="1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284317" y="3153940"/>
                <a:ext cx="3036413" cy="47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7EEA"/>
                  </a:buClr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点击此处添加文字说明内容，可以通过复制您的文本内容，在此文本框粘贴并选择只保留文字。</a:t>
                </a:r>
                <a:endPara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791295" y="3109806"/>
            <a:ext cx="4798639" cy="1159395"/>
            <a:chOff x="5161824" y="1994966"/>
            <a:chExt cx="3297964" cy="756804"/>
          </a:xfrm>
        </p:grpSpPr>
        <p:sp>
          <p:nvSpPr>
            <p:cNvPr id="37" name="六边形 36"/>
            <p:cNvSpPr/>
            <p:nvPr/>
          </p:nvSpPr>
          <p:spPr>
            <a:xfrm>
              <a:off x="5161824" y="1994966"/>
              <a:ext cx="3297964" cy="756804"/>
            </a:xfrm>
            <a:prstGeom prst="hexagon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284317" y="2032622"/>
              <a:ext cx="3036413" cy="716005"/>
              <a:chOff x="5284317" y="2911032"/>
              <a:chExt cx="3036413" cy="716005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5284317" y="2911032"/>
                <a:ext cx="1078781" cy="241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8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添加教学内容</a:t>
                </a:r>
                <a:endParaRPr lang="en-US" altLang="zh-CN" sz="1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284317" y="3153940"/>
                <a:ext cx="3036413" cy="47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7EEA"/>
                  </a:buClr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点击此处添加文字说明内容，可以通过复制您的文本内容，在此文本框粘贴并选择只保留文字。</a:t>
                </a:r>
                <a:endPara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6791295" y="4373166"/>
            <a:ext cx="4798639" cy="1159395"/>
            <a:chOff x="5161824" y="1994966"/>
            <a:chExt cx="3297964" cy="756804"/>
          </a:xfrm>
        </p:grpSpPr>
        <p:sp>
          <p:nvSpPr>
            <p:cNvPr id="42" name="六边形 41"/>
            <p:cNvSpPr/>
            <p:nvPr/>
          </p:nvSpPr>
          <p:spPr>
            <a:xfrm>
              <a:off x="5161824" y="1994966"/>
              <a:ext cx="3297964" cy="756804"/>
            </a:xfrm>
            <a:prstGeom prst="hexag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284317" y="2032622"/>
              <a:ext cx="2939494" cy="716005"/>
              <a:chOff x="5284317" y="2911032"/>
              <a:chExt cx="2939494" cy="71600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284317" y="2911032"/>
                <a:ext cx="1078781" cy="241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8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添加教学内容</a:t>
                </a:r>
                <a:endParaRPr lang="en-US" altLang="zh-CN" sz="1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284317" y="3153940"/>
                <a:ext cx="2939494" cy="47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7EEA"/>
                  </a:buClr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点击此处添加文字说明内容，可以通过复制您的文本内容，在此文本框粘贴并选择只保留文字。</a:t>
                </a:r>
                <a:endPara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/>
          <a:stretch>
            <a:fillRect/>
          </a:stretch>
        </p:blipFill>
        <p:spPr bwMode="auto">
          <a:xfrm>
            <a:off x="734095" y="1845618"/>
            <a:ext cx="5937175" cy="36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连接符 17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>
            <a:grpSpLocks noChangeAspect="1"/>
          </p:cNvGrpSpPr>
          <p:nvPr/>
        </p:nvGrpSpPr>
        <p:grpSpPr>
          <a:xfrm>
            <a:off x="5018279" y="1972626"/>
            <a:ext cx="2015735" cy="1680389"/>
            <a:chOff x="1017666" y="1460660"/>
            <a:chExt cx="1241816" cy="1034848"/>
          </a:xfrm>
        </p:grpSpPr>
        <p:grpSp>
          <p:nvGrpSpPr>
            <p:cNvPr id="61" name="组合 60"/>
            <p:cNvGrpSpPr/>
            <p:nvPr/>
          </p:nvGrpSpPr>
          <p:grpSpPr>
            <a:xfrm>
              <a:off x="1017666" y="1460660"/>
              <a:ext cx="1241816" cy="1034848"/>
              <a:chOff x="1017666" y="1609725"/>
              <a:chExt cx="1241816" cy="1034848"/>
            </a:xfrm>
          </p:grpSpPr>
          <p:sp>
            <p:nvSpPr>
              <p:cNvPr id="63" name="六边形 62"/>
              <p:cNvSpPr>
                <a:spLocks noChangeAspect="1"/>
              </p:cNvSpPr>
              <p:nvPr/>
            </p:nvSpPr>
            <p:spPr>
              <a:xfrm>
                <a:off x="1017666" y="1609725"/>
                <a:ext cx="1241816" cy="1034848"/>
              </a:xfrm>
              <a:prstGeom prst="hexagon">
                <a:avLst/>
              </a:prstGeom>
              <a:solidFill>
                <a:schemeClr val="bg1"/>
              </a:solidFill>
              <a:ln w="6350">
                <a:solidFill>
                  <a:srgbClr val="5FCAC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六边形 63"/>
              <p:cNvSpPr>
                <a:spLocks noChangeAspect="1"/>
              </p:cNvSpPr>
              <p:nvPr/>
            </p:nvSpPr>
            <p:spPr>
              <a:xfrm>
                <a:off x="1120174" y="1695149"/>
                <a:ext cx="1036800" cy="864000"/>
              </a:xfrm>
              <a:prstGeom prst="hexagon">
                <a:avLst/>
              </a:prstGeom>
              <a:solidFill>
                <a:srgbClr val="5FCAC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304760" y="1808549"/>
              <a:ext cx="753697" cy="3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方法二</a:t>
              </a:r>
            </a:p>
          </p:txBody>
        </p:sp>
      </p:grpSp>
      <p:grpSp>
        <p:nvGrpSpPr>
          <p:cNvPr id="65" name="组合 64"/>
          <p:cNvGrpSpPr>
            <a:grpSpLocks noChangeAspect="1"/>
          </p:cNvGrpSpPr>
          <p:nvPr/>
        </p:nvGrpSpPr>
        <p:grpSpPr>
          <a:xfrm>
            <a:off x="3284247" y="2907138"/>
            <a:ext cx="2015735" cy="1680389"/>
            <a:chOff x="1017666" y="2695004"/>
            <a:chExt cx="1241816" cy="1034848"/>
          </a:xfrm>
        </p:grpSpPr>
        <p:grpSp>
          <p:nvGrpSpPr>
            <p:cNvPr id="66" name="组合 65"/>
            <p:cNvGrpSpPr/>
            <p:nvPr/>
          </p:nvGrpSpPr>
          <p:grpSpPr>
            <a:xfrm>
              <a:off x="1017666" y="2695004"/>
              <a:ext cx="1241816" cy="1034848"/>
              <a:chOff x="1017666" y="1609725"/>
              <a:chExt cx="1241816" cy="1034848"/>
            </a:xfrm>
          </p:grpSpPr>
          <p:sp>
            <p:nvSpPr>
              <p:cNvPr id="68" name="六边形 67"/>
              <p:cNvSpPr>
                <a:spLocks noChangeAspect="1"/>
              </p:cNvSpPr>
              <p:nvPr/>
            </p:nvSpPr>
            <p:spPr>
              <a:xfrm>
                <a:off x="1017666" y="1609725"/>
                <a:ext cx="1241816" cy="1034848"/>
              </a:xfrm>
              <a:prstGeom prst="hexagon">
                <a:avLst/>
              </a:prstGeom>
              <a:solidFill>
                <a:schemeClr val="bg1"/>
              </a:solidFill>
              <a:ln w="6350">
                <a:solidFill>
                  <a:srgbClr val="A0BF0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六边形 68"/>
              <p:cNvSpPr>
                <a:spLocks noChangeAspect="1"/>
              </p:cNvSpPr>
              <p:nvPr/>
            </p:nvSpPr>
            <p:spPr>
              <a:xfrm>
                <a:off x="1120174" y="1695149"/>
                <a:ext cx="1036800" cy="864000"/>
              </a:xfrm>
              <a:prstGeom prst="hexagon">
                <a:avLst/>
              </a:prstGeom>
              <a:solidFill>
                <a:srgbClr val="A0BF0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304131" y="3058089"/>
              <a:ext cx="753697" cy="3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方法一</a:t>
              </a:r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5018279" y="3836112"/>
            <a:ext cx="2015735" cy="1680389"/>
            <a:chOff x="1017666" y="3929062"/>
            <a:chExt cx="1241816" cy="1034848"/>
          </a:xfrm>
        </p:grpSpPr>
        <p:grpSp>
          <p:nvGrpSpPr>
            <p:cNvPr id="71" name="组合 70"/>
            <p:cNvGrpSpPr/>
            <p:nvPr/>
          </p:nvGrpSpPr>
          <p:grpSpPr>
            <a:xfrm>
              <a:off x="1017666" y="3929062"/>
              <a:ext cx="1241816" cy="1034848"/>
              <a:chOff x="1017666" y="1609725"/>
              <a:chExt cx="1241816" cy="1034848"/>
            </a:xfrm>
          </p:grpSpPr>
          <p:sp>
            <p:nvSpPr>
              <p:cNvPr id="73" name="六边形 72"/>
              <p:cNvSpPr>
                <a:spLocks noChangeAspect="1"/>
              </p:cNvSpPr>
              <p:nvPr/>
            </p:nvSpPr>
            <p:spPr>
              <a:xfrm>
                <a:off x="1017666" y="1609725"/>
                <a:ext cx="1241816" cy="1034848"/>
              </a:xfrm>
              <a:prstGeom prst="hexagon">
                <a:avLst/>
              </a:prstGeom>
              <a:solidFill>
                <a:schemeClr val="bg1"/>
              </a:solidFill>
              <a:ln w="6350">
                <a:solidFill>
                  <a:srgbClr val="5FCAC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六边形 73"/>
              <p:cNvSpPr>
                <a:spLocks noChangeAspect="1"/>
              </p:cNvSpPr>
              <p:nvPr/>
            </p:nvSpPr>
            <p:spPr>
              <a:xfrm>
                <a:off x="1120174" y="1695149"/>
                <a:ext cx="1036800" cy="864000"/>
              </a:xfrm>
              <a:prstGeom prst="hexagon">
                <a:avLst/>
              </a:prstGeom>
              <a:solidFill>
                <a:srgbClr val="F5841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296028" y="4274220"/>
              <a:ext cx="753697" cy="3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方法四</a:t>
              </a:r>
            </a:p>
          </p:txBody>
        </p:sp>
      </p:grpSp>
      <p:grpSp>
        <p:nvGrpSpPr>
          <p:cNvPr id="75" name="组合 74"/>
          <p:cNvGrpSpPr>
            <a:grpSpLocks noChangeAspect="1"/>
          </p:cNvGrpSpPr>
          <p:nvPr/>
        </p:nvGrpSpPr>
        <p:grpSpPr>
          <a:xfrm>
            <a:off x="6751413" y="2907138"/>
            <a:ext cx="2015735" cy="1680389"/>
            <a:chOff x="1017666" y="2695004"/>
            <a:chExt cx="1241816" cy="1034848"/>
          </a:xfrm>
        </p:grpSpPr>
        <p:grpSp>
          <p:nvGrpSpPr>
            <p:cNvPr id="76" name="组合 75"/>
            <p:cNvGrpSpPr/>
            <p:nvPr/>
          </p:nvGrpSpPr>
          <p:grpSpPr>
            <a:xfrm>
              <a:off x="1017666" y="2695004"/>
              <a:ext cx="1241816" cy="1034848"/>
              <a:chOff x="1017666" y="1609725"/>
              <a:chExt cx="1241816" cy="1034848"/>
            </a:xfrm>
          </p:grpSpPr>
          <p:sp>
            <p:nvSpPr>
              <p:cNvPr id="78" name="六边形 77"/>
              <p:cNvSpPr>
                <a:spLocks noChangeAspect="1"/>
              </p:cNvSpPr>
              <p:nvPr/>
            </p:nvSpPr>
            <p:spPr>
              <a:xfrm>
                <a:off x="1017666" y="1609725"/>
                <a:ext cx="1241816" cy="1034848"/>
              </a:xfrm>
              <a:prstGeom prst="hexagon">
                <a:avLst/>
              </a:prstGeom>
              <a:solidFill>
                <a:schemeClr val="bg1"/>
              </a:solidFill>
              <a:ln w="6350">
                <a:solidFill>
                  <a:srgbClr val="A0BF0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六边形 78"/>
              <p:cNvSpPr>
                <a:spLocks noChangeAspect="1"/>
              </p:cNvSpPr>
              <p:nvPr/>
            </p:nvSpPr>
            <p:spPr>
              <a:xfrm>
                <a:off x="1120174" y="1695149"/>
                <a:ext cx="1036800" cy="864000"/>
              </a:xfrm>
              <a:prstGeom prst="hexagon">
                <a:avLst/>
              </a:prstGeom>
              <a:solidFill>
                <a:srgbClr val="31909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304131" y="3058089"/>
              <a:ext cx="753697" cy="3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方法三</a:t>
              </a:r>
            </a:p>
          </p:txBody>
        </p:sp>
      </p:grpSp>
      <p:sp>
        <p:nvSpPr>
          <p:cNvPr id="8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910630" y="1313665"/>
            <a:ext cx="2276574" cy="4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sz="2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910631" y="1790223"/>
            <a:ext cx="1988581" cy="20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单击此处添加方法阐述，添加简短问题说明文字，方法与措施的具体说明文字添加此处。单击此处添加方法阐述，添加简短问题说明文字，方法与措施的具体说明文字添加此处。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374186" y="1313665"/>
            <a:ext cx="2276574" cy="4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sz="2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374185" y="1790222"/>
            <a:ext cx="3839927" cy="9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单击此处添加方法阐述，添加简短问题说明文字，方法与措施的具体说明文字添加此处。单击此处添加方法阐述，添加简短问题说明文字，方法与措施的具体说明文字添加此处。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923839" y="4745474"/>
            <a:ext cx="2276574" cy="4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sz="2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923839" y="5222031"/>
            <a:ext cx="3762398" cy="9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单击此处添加方法阐述，添加简短问题说明文字，方法与措施的具体说明文字添加此处。单击此处添加方法阐述，添加简短问题说明文字，方法与措施的具体说明文字添加此处。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9006155" y="4019429"/>
            <a:ext cx="2276574" cy="4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添加教学内容</a:t>
            </a:r>
            <a:endParaRPr lang="en-US" altLang="zh-CN" sz="2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9006154" y="4495987"/>
            <a:ext cx="2303956" cy="16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单击此处添加方法阐述，添加简短问题说明文字，方法与措施的具体说明文字添加此处。单击此处添加方法阐述，添加简短问题说明文字，方法与措施的具体说明文字添加此处。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1038306" y="1765175"/>
            <a:ext cx="3253808" cy="1141963"/>
            <a:chOff x="611560" y="1470144"/>
            <a:chExt cx="2440674" cy="856274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611560" y="1470144"/>
              <a:ext cx="1872208" cy="0"/>
            </a:xfrm>
            <a:prstGeom prst="line">
              <a:avLst/>
            </a:prstGeom>
            <a:ln w="6350">
              <a:solidFill>
                <a:srgbClr val="A0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2483768" y="1470144"/>
              <a:ext cx="568466" cy="856274"/>
            </a:xfrm>
            <a:prstGeom prst="line">
              <a:avLst/>
            </a:prstGeom>
            <a:ln w="6350">
              <a:solidFill>
                <a:srgbClr val="A0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 flipH="1">
            <a:off x="6798196" y="1765175"/>
            <a:ext cx="4415916" cy="604852"/>
            <a:chOff x="-380931" y="1470144"/>
            <a:chExt cx="3312368" cy="453534"/>
          </a:xfrm>
        </p:grpSpPr>
        <p:cxnSp>
          <p:nvCxnSpPr>
            <p:cNvPr id="92" name="直接连接符 91"/>
            <p:cNvCxnSpPr/>
            <p:nvPr/>
          </p:nvCxnSpPr>
          <p:spPr>
            <a:xfrm>
              <a:off x="-380931" y="1470144"/>
              <a:ext cx="2864699" cy="0"/>
            </a:xfrm>
            <a:prstGeom prst="line">
              <a:avLst/>
            </a:prstGeom>
            <a:ln w="6350">
              <a:solidFill>
                <a:srgbClr val="A0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2483767" y="1470144"/>
              <a:ext cx="447670" cy="453534"/>
            </a:xfrm>
            <a:prstGeom prst="line">
              <a:avLst/>
            </a:prstGeom>
            <a:ln w="6350">
              <a:solidFill>
                <a:srgbClr val="A0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直接连接符 93"/>
          <p:cNvCxnSpPr/>
          <p:nvPr/>
        </p:nvCxnSpPr>
        <p:spPr>
          <a:xfrm>
            <a:off x="1038306" y="5191855"/>
            <a:ext cx="4223919" cy="0"/>
          </a:xfrm>
          <a:prstGeom prst="line">
            <a:avLst/>
          </a:prstGeom>
          <a:ln w="6350">
            <a:solidFill>
              <a:srgbClr val="A0B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8414424" y="4470939"/>
            <a:ext cx="2842909" cy="0"/>
          </a:xfrm>
          <a:prstGeom prst="line">
            <a:avLst/>
          </a:prstGeom>
          <a:ln w="6350">
            <a:solidFill>
              <a:srgbClr val="A0B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0" y="90951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3"/>
          <p:cNvSpPr txBox="1">
            <a:spLocks noChangeArrowheads="1"/>
          </p:cNvSpPr>
          <p:nvPr/>
        </p:nvSpPr>
        <p:spPr bwMode="auto">
          <a:xfrm>
            <a:off x="2590428" y="189434"/>
            <a:ext cx="4080842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点击此处添加标题内容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1586327" y="1"/>
            <a:ext cx="860084" cy="909514"/>
          </a:xfrm>
          <a:prstGeom prst="chevron">
            <a:avLst/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190550" y="180723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dirty="0">
              <a:solidFill>
                <a:schemeClr val="tx2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时尚混搭风">
      <a:dk1>
        <a:srgbClr val="000000"/>
      </a:dk1>
      <a:lt1>
        <a:srgbClr val="FFFFFF"/>
      </a:lt1>
      <a:dk2>
        <a:srgbClr val="5EA9C1"/>
      </a:dk2>
      <a:lt2>
        <a:srgbClr val="4E889C"/>
      </a:lt2>
      <a:accent1>
        <a:srgbClr val="3D6D84"/>
      </a:accent1>
      <a:accent2>
        <a:srgbClr val="243848"/>
      </a:accent2>
      <a:accent3>
        <a:srgbClr val="BDC7B7"/>
      </a:accent3>
      <a:accent4>
        <a:srgbClr val="9FC5BB"/>
      </a:accent4>
      <a:accent5>
        <a:srgbClr val="E18786"/>
      </a:accent5>
      <a:accent6>
        <a:srgbClr val="518C67"/>
      </a:accent6>
      <a:hlink>
        <a:srgbClr val="C6CBBB"/>
      </a:hlink>
      <a:folHlink>
        <a:srgbClr val="5799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我的主题色">
      <a:dk1>
        <a:sysClr val="windowText" lastClr="000000"/>
      </a:dk1>
      <a:lt1>
        <a:sysClr val="window" lastClr="FFFFFF"/>
      </a:lt1>
      <a:dk2>
        <a:srgbClr val="E6325C"/>
      </a:dk2>
      <a:lt2>
        <a:srgbClr val="E6325C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3801</Words>
  <Application>Microsoft Office PowerPoint</Application>
  <PresentationFormat>自定义</PresentationFormat>
  <Paragraphs>462</Paragraphs>
  <Slides>31</Slides>
  <Notes>27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微软雅黑 Light</vt:lpstr>
      <vt:lpstr>宋体</vt:lpstr>
      <vt:lpstr>Times New Roman</vt:lpstr>
      <vt:lpstr>微软雅黑</vt:lpstr>
      <vt:lpstr>Calibri</vt:lpstr>
      <vt:lpstr>Arial</vt:lpstr>
      <vt:lpstr>Impact</vt:lpstr>
      <vt:lpstr>Charlemagne Std</vt:lpstr>
      <vt:lpstr>经典综艺体简</vt:lpstr>
      <vt:lpstr>Eras Bold ITC</vt:lpstr>
      <vt:lpstr>迷你简菱心</vt:lpstr>
      <vt:lpstr>Agency FB</vt:lpstr>
      <vt:lpstr>Arial Unicode MS</vt:lpstr>
      <vt:lpstr>华文黑体</vt:lpstr>
      <vt:lpstr>方正兰亭黑_GBK</vt:lpstr>
      <vt:lpstr>www.2ppt.com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2015-04-23T03:04:00Z</dcterms:created>
  <dcterms:modified xsi:type="dcterms:W3CDTF">2023-01-10T06:22:23Z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8674B4E1E5DA464796CBAB7B2C508885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