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96" r:id="rId3"/>
    <p:sldId id="298" r:id="rId4"/>
    <p:sldId id="288" r:id="rId5"/>
    <p:sldId id="269" r:id="rId6"/>
    <p:sldId id="274" r:id="rId7"/>
    <p:sldId id="262" r:id="rId8"/>
    <p:sldId id="299" r:id="rId9"/>
    <p:sldId id="270" r:id="rId10"/>
    <p:sldId id="261" r:id="rId11"/>
    <p:sldId id="287" r:id="rId12"/>
    <p:sldId id="286" r:id="rId13"/>
    <p:sldId id="300" r:id="rId14"/>
    <p:sldId id="285" r:id="rId15"/>
    <p:sldId id="268" r:id="rId16"/>
    <p:sldId id="266" r:id="rId17"/>
    <p:sldId id="267" r:id="rId18"/>
    <p:sldId id="301" r:id="rId19"/>
    <p:sldId id="272" r:id="rId20"/>
    <p:sldId id="264" r:id="rId21"/>
    <p:sldId id="271" r:id="rId22"/>
    <p:sldId id="273" r:id="rId23"/>
    <p:sldId id="258" r:id="rId24"/>
    <p:sldId id="265" r:id="rId25"/>
    <p:sldId id="302" r:id="rId26"/>
  </p:sldIdLst>
  <p:sldSz cx="12192000" cy="6858000"/>
  <p:notesSz cx="6858000" cy="9144000"/>
  <p:custDataLst>
    <p:tags r:id="rId28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帐户" initials="M帐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B17"/>
    <a:srgbClr val="E50C12"/>
    <a:srgbClr val="B41D24"/>
    <a:srgbClr val="292929"/>
    <a:srgbClr val="650C0C"/>
    <a:srgbClr val="000000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8" autoAdjust="0"/>
    <p:restoredTop sz="88274" autoAdjust="0"/>
  </p:normalViewPr>
  <p:slideViewPr>
    <p:cSldViewPr snapToGrid="0" showGuides="1">
      <p:cViewPr>
        <p:scale>
          <a:sx n="75" d="100"/>
          <a:sy n="75" d="100"/>
        </p:scale>
        <p:origin x="1224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4BCB9A4-D680-47AC-9169-4296BD59F065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523F594-89A8-4922-A56D-2F90E78785F9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3F594-89A8-4922-A56D-2F90E78785F9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3F594-89A8-4922-A56D-2F90E78785F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3F594-89A8-4922-A56D-2F90E78785F9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3F594-89A8-4922-A56D-2F90E78785F9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3F594-89A8-4922-A56D-2F90E78785F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3F594-89A8-4922-A56D-2F90E78785F9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23F594-89A8-4922-A56D-2F90E78785F9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6E63B-D606-4640-9A2D-166358FE91C6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8AA1E-FFE8-45DD-AF07-4C3E7937A2F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28CAF-ED1A-46D2-A84A-3C37CADAD7D1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95742-EF6E-48E7-8464-00A6F13B7CD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E93DB-A71D-44CB-8AA5-07367B8F3189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AC38B-B1B3-48BC-AF08-99CB70183EA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0595C-3620-432B-9F7D-D741C9B56CE5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3F6F7-66CE-47DA-B459-62EDF58B09E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2D39B-BCAD-498B-9670-68867A50D010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6D2D0-4068-42B7-B13C-2CFECCCDDC5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9A872-7A67-4426-85E4-836EDEE62F9B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86078-3B45-47B8-ADFC-D6CF6AECA4C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69D0D-9F1C-4901-902A-B9930CE5D91C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D7E0-E468-465C-BDDA-8A1310D31FDC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5BC76-B7BC-4AC1-926E-B7CEAF5CF4AE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50159-D68C-4859-83F4-5639E6002EE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DC0C8-BA31-447E-B3B0-E45DE33B8497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3FE9C-570D-4514-997D-A05C3323CFB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5EFB0-6633-4038-B41D-49ABEE61AF52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719CE-201A-4E2A-B552-C4382478D97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-43543"/>
            <a:ext cx="12192000" cy="6893621"/>
            <a:chOff x="0" y="-43543"/>
            <a:chExt cx="12192000" cy="689362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19"/>
            <a:stretch>
              <a:fillRect/>
            </a:stretch>
          </p:blipFill>
          <p:spPr>
            <a:xfrm>
              <a:off x="0" y="-43543"/>
              <a:ext cx="12192000" cy="689362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75" r="38336"/>
            <a:stretch>
              <a:fillRect/>
            </a:stretch>
          </p:blipFill>
          <p:spPr>
            <a:xfrm>
              <a:off x="4673877" y="-162"/>
              <a:ext cx="7518123" cy="4452124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 userDrawn="1"/>
        </p:nvGrpSpPr>
        <p:grpSpPr>
          <a:xfrm>
            <a:off x="189718" y="122284"/>
            <a:ext cx="1377826" cy="756450"/>
            <a:chOff x="3493944" y="2757715"/>
            <a:chExt cx="1238218" cy="679803"/>
          </a:xfrm>
        </p:grpSpPr>
        <p:sp>
          <p:nvSpPr>
            <p:cNvPr id="11" name="PA-任意多边形 7"/>
            <p:cNvSpPr/>
            <p:nvPr>
              <p:custDataLst>
                <p:tags r:id="rId14"/>
              </p:custDataLst>
            </p:nvPr>
          </p:nvSpPr>
          <p:spPr bwMode="auto">
            <a:xfrm>
              <a:off x="3733841" y="2757715"/>
              <a:ext cx="998321" cy="574183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PA-任意多边形 7"/>
            <p:cNvSpPr/>
            <p:nvPr>
              <p:custDataLst>
                <p:tags r:id="rId15"/>
              </p:custDataLst>
            </p:nvPr>
          </p:nvSpPr>
          <p:spPr bwMode="auto">
            <a:xfrm>
              <a:off x="3493944" y="2822924"/>
              <a:ext cx="1116718" cy="614594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PA-任意多边形 5"/>
            <p:cNvSpPr/>
            <p:nvPr>
              <p:custDataLst>
                <p:tags r:id="rId16"/>
              </p:custDataLst>
            </p:nvPr>
          </p:nvSpPr>
          <p:spPr bwMode="auto">
            <a:xfrm>
              <a:off x="3926765" y="3018662"/>
              <a:ext cx="280419" cy="283503"/>
            </a:xfrm>
            <a:custGeom>
              <a:avLst/>
              <a:gdLst>
                <a:gd name="T0" fmla="*/ 2313 w 16074"/>
                <a:gd name="T1" fmla="*/ 11564 h 16128"/>
                <a:gd name="T2" fmla="*/ 3529 w 16074"/>
                <a:gd name="T3" fmla="*/ 12395 h 16128"/>
                <a:gd name="T4" fmla="*/ 4818 w 16074"/>
                <a:gd name="T5" fmla="*/ 13031 h 16128"/>
                <a:gd name="T6" fmla="*/ 6189 w 16074"/>
                <a:gd name="T7" fmla="*/ 13418 h 16128"/>
                <a:gd name="T8" fmla="*/ 7653 w 16074"/>
                <a:gd name="T9" fmla="*/ 13501 h 16128"/>
                <a:gd name="T10" fmla="*/ 9219 w 16074"/>
                <a:gd name="T11" fmla="*/ 13224 h 16128"/>
                <a:gd name="T12" fmla="*/ 5225 w 16074"/>
                <a:gd name="T13" fmla="*/ 7326 h 16128"/>
                <a:gd name="T14" fmla="*/ 5604 w 16074"/>
                <a:gd name="T15" fmla="*/ 2588 h 16128"/>
                <a:gd name="T16" fmla="*/ 5918 w 16074"/>
                <a:gd name="T17" fmla="*/ 2680 h 16128"/>
                <a:gd name="T18" fmla="*/ 6274 w 16074"/>
                <a:gd name="T19" fmla="*/ 2719 h 16128"/>
                <a:gd name="T20" fmla="*/ 6671 w 16074"/>
                <a:gd name="T21" fmla="*/ 2688 h 16128"/>
                <a:gd name="T22" fmla="*/ 7102 w 16074"/>
                <a:gd name="T23" fmla="*/ 2577 h 16128"/>
                <a:gd name="T24" fmla="*/ 7563 w 16074"/>
                <a:gd name="T25" fmla="*/ 2375 h 16128"/>
                <a:gd name="T26" fmla="*/ 8053 w 16074"/>
                <a:gd name="T27" fmla="*/ 2066 h 16128"/>
                <a:gd name="T28" fmla="*/ 12930 w 16074"/>
                <a:gd name="T29" fmla="*/ 10057 h 16128"/>
                <a:gd name="T30" fmla="*/ 13396 w 16074"/>
                <a:gd name="T31" fmla="*/ 8301 h 16128"/>
                <a:gd name="T32" fmla="*/ 13347 w 16074"/>
                <a:gd name="T33" fmla="*/ 6443 h 16128"/>
                <a:gd name="T34" fmla="*/ 12801 w 16074"/>
                <a:gd name="T35" fmla="*/ 4583 h 16128"/>
                <a:gd name="T36" fmla="*/ 11773 w 16074"/>
                <a:gd name="T37" fmla="*/ 2822 h 16128"/>
                <a:gd name="T38" fmla="*/ 10277 w 16074"/>
                <a:gd name="T39" fmla="*/ 1262 h 16128"/>
                <a:gd name="T40" fmla="*/ 8329 w 16074"/>
                <a:gd name="T41" fmla="*/ 0 h 16128"/>
                <a:gd name="T42" fmla="*/ 10526 w 16074"/>
                <a:gd name="T43" fmla="*/ 458 h 16128"/>
                <a:gd name="T44" fmla="*/ 12659 w 16074"/>
                <a:gd name="T45" fmla="*/ 1583 h 16128"/>
                <a:gd name="T46" fmla="*/ 14464 w 16074"/>
                <a:gd name="T47" fmla="*/ 3304 h 16128"/>
                <a:gd name="T48" fmla="*/ 15679 w 16074"/>
                <a:gd name="T49" fmla="*/ 5557 h 16128"/>
                <a:gd name="T50" fmla="*/ 16044 w 16074"/>
                <a:gd name="T51" fmla="*/ 8271 h 16128"/>
                <a:gd name="T52" fmla="*/ 15294 w 16074"/>
                <a:gd name="T53" fmla="*/ 11379 h 16128"/>
                <a:gd name="T54" fmla="*/ 12655 w 16074"/>
                <a:gd name="T55" fmla="*/ 14684 h 16128"/>
                <a:gd name="T56" fmla="*/ 10870 w 16074"/>
                <a:gd name="T57" fmla="*/ 15495 h 16128"/>
                <a:gd name="T58" fmla="*/ 9145 w 16074"/>
                <a:gd name="T59" fmla="*/ 15974 h 16128"/>
                <a:gd name="T60" fmla="*/ 7486 w 16074"/>
                <a:gd name="T61" fmla="*/ 16128 h 16128"/>
                <a:gd name="T62" fmla="*/ 5906 w 16074"/>
                <a:gd name="T63" fmla="*/ 15967 h 16128"/>
                <a:gd name="T64" fmla="*/ 4415 w 16074"/>
                <a:gd name="T65" fmla="*/ 15498 h 16128"/>
                <a:gd name="T66" fmla="*/ 3023 w 16074"/>
                <a:gd name="T67" fmla="*/ 14731 h 16128"/>
                <a:gd name="T68" fmla="*/ 2528 w 16074"/>
                <a:gd name="T69" fmla="*/ 14487 h 16128"/>
                <a:gd name="T70" fmla="*/ 2530 w 16074"/>
                <a:gd name="T71" fmla="*/ 14735 h 16128"/>
                <a:gd name="T72" fmla="*/ 2473 w 16074"/>
                <a:gd name="T73" fmla="*/ 14983 h 16128"/>
                <a:gd name="T74" fmla="*/ 2363 w 16074"/>
                <a:gd name="T75" fmla="*/ 15222 h 16128"/>
                <a:gd name="T76" fmla="*/ 2207 w 16074"/>
                <a:gd name="T77" fmla="*/ 15444 h 16128"/>
                <a:gd name="T78" fmla="*/ 2013 w 16074"/>
                <a:gd name="T79" fmla="*/ 15642 h 16128"/>
                <a:gd name="T80" fmla="*/ 1779 w 16074"/>
                <a:gd name="T81" fmla="*/ 15812 h 16128"/>
                <a:gd name="T82" fmla="*/ 1496 w 16074"/>
                <a:gd name="T83" fmla="*/ 15944 h 16128"/>
                <a:gd name="T84" fmla="*/ 1210 w 16074"/>
                <a:gd name="T85" fmla="*/ 16001 h 16128"/>
                <a:gd name="T86" fmla="*/ 933 w 16074"/>
                <a:gd name="T87" fmla="*/ 15986 h 16128"/>
                <a:gd name="T88" fmla="*/ 671 w 16074"/>
                <a:gd name="T89" fmla="*/ 15902 h 16128"/>
                <a:gd name="T90" fmla="*/ 436 w 16074"/>
                <a:gd name="T91" fmla="*/ 15751 h 16128"/>
                <a:gd name="T92" fmla="*/ 234 w 16074"/>
                <a:gd name="T93" fmla="*/ 15534 h 16128"/>
                <a:gd name="T94" fmla="*/ 33 w 16074"/>
                <a:gd name="T95" fmla="*/ 15112 h 16128"/>
                <a:gd name="T96" fmla="*/ 17 w 16074"/>
                <a:gd name="T97" fmla="*/ 14651 h 16128"/>
                <a:gd name="T98" fmla="*/ 179 w 16074"/>
                <a:gd name="T99" fmla="*/ 14226 h 16128"/>
                <a:gd name="T100" fmla="*/ 478 w 16074"/>
                <a:gd name="T101" fmla="*/ 13874 h 16128"/>
                <a:gd name="T102" fmla="*/ 878 w 16074"/>
                <a:gd name="T103" fmla="*/ 13632 h 16128"/>
                <a:gd name="T104" fmla="*/ 1339 w 16074"/>
                <a:gd name="T105" fmla="*/ 13536 h 16128"/>
                <a:gd name="T106" fmla="*/ 1477 w 16074"/>
                <a:gd name="T107" fmla="*/ 13406 h 16128"/>
                <a:gd name="T108" fmla="*/ 1100 w 16074"/>
                <a:gd name="T109" fmla="*/ 12990 h 16128"/>
                <a:gd name="T110" fmla="*/ 736 w 16074"/>
                <a:gd name="T111" fmla="*/ 12545 h 16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74" h="16128">
                  <a:moveTo>
                    <a:pt x="454" y="12169"/>
                  </a:moveTo>
                  <a:lnTo>
                    <a:pt x="1614" y="10993"/>
                  </a:lnTo>
                  <a:lnTo>
                    <a:pt x="1844" y="11188"/>
                  </a:lnTo>
                  <a:lnTo>
                    <a:pt x="2077" y="11378"/>
                  </a:lnTo>
                  <a:lnTo>
                    <a:pt x="2313" y="11564"/>
                  </a:lnTo>
                  <a:lnTo>
                    <a:pt x="2550" y="11742"/>
                  </a:lnTo>
                  <a:lnTo>
                    <a:pt x="2792" y="11916"/>
                  </a:lnTo>
                  <a:lnTo>
                    <a:pt x="3035" y="12083"/>
                  </a:lnTo>
                  <a:lnTo>
                    <a:pt x="3280" y="12242"/>
                  </a:lnTo>
                  <a:lnTo>
                    <a:pt x="3529" y="12395"/>
                  </a:lnTo>
                  <a:lnTo>
                    <a:pt x="3781" y="12540"/>
                  </a:lnTo>
                  <a:lnTo>
                    <a:pt x="4035" y="12677"/>
                  </a:lnTo>
                  <a:lnTo>
                    <a:pt x="4293" y="12804"/>
                  </a:lnTo>
                  <a:lnTo>
                    <a:pt x="4554" y="12923"/>
                  </a:lnTo>
                  <a:lnTo>
                    <a:pt x="4818" y="13031"/>
                  </a:lnTo>
                  <a:lnTo>
                    <a:pt x="5086" y="13131"/>
                  </a:lnTo>
                  <a:lnTo>
                    <a:pt x="5356" y="13220"/>
                  </a:lnTo>
                  <a:lnTo>
                    <a:pt x="5630" y="13298"/>
                  </a:lnTo>
                  <a:lnTo>
                    <a:pt x="5908" y="13364"/>
                  </a:lnTo>
                  <a:lnTo>
                    <a:pt x="6189" y="13418"/>
                  </a:lnTo>
                  <a:lnTo>
                    <a:pt x="6474" y="13461"/>
                  </a:lnTo>
                  <a:lnTo>
                    <a:pt x="6763" y="13491"/>
                  </a:lnTo>
                  <a:lnTo>
                    <a:pt x="7056" y="13508"/>
                  </a:lnTo>
                  <a:lnTo>
                    <a:pt x="7352" y="13511"/>
                  </a:lnTo>
                  <a:lnTo>
                    <a:pt x="7653" y="13501"/>
                  </a:lnTo>
                  <a:lnTo>
                    <a:pt x="7958" y="13476"/>
                  </a:lnTo>
                  <a:lnTo>
                    <a:pt x="8267" y="13437"/>
                  </a:lnTo>
                  <a:lnTo>
                    <a:pt x="8579" y="13381"/>
                  </a:lnTo>
                  <a:lnTo>
                    <a:pt x="8897" y="13311"/>
                  </a:lnTo>
                  <a:lnTo>
                    <a:pt x="9219" y="13224"/>
                  </a:lnTo>
                  <a:lnTo>
                    <a:pt x="9546" y="13121"/>
                  </a:lnTo>
                  <a:lnTo>
                    <a:pt x="9877" y="13001"/>
                  </a:lnTo>
                  <a:lnTo>
                    <a:pt x="10212" y="12863"/>
                  </a:lnTo>
                  <a:lnTo>
                    <a:pt x="10554" y="12708"/>
                  </a:lnTo>
                  <a:lnTo>
                    <a:pt x="5225" y="7326"/>
                  </a:lnTo>
                  <a:lnTo>
                    <a:pt x="3765" y="8813"/>
                  </a:lnTo>
                  <a:lnTo>
                    <a:pt x="1503" y="6582"/>
                  </a:lnTo>
                  <a:lnTo>
                    <a:pt x="5491" y="2537"/>
                  </a:lnTo>
                  <a:lnTo>
                    <a:pt x="5547" y="2563"/>
                  </a:lnTo>
                  <a:lnTo>
                    <a:pt x="5604" y="2588"/>
                  </a:lnTo>
                  <a:lnTo>
                    <a:pt x="5663" y="2610"/>
                  </a:lnTo>
                  <a:lnTo>
                    <a:pt x="5724" y="2631"/>
                  </a:lnTo>
                  <a:lnTo>
                    <a:pt x="5787" y="2649"/>
                  </a:lnTo>
                  <a:lnTo>
                    <a:pt x="5852" y="2666"/>
                  </a:lnTo>
                  <a:lnTo>
                    <a:pt x="5918" y="2680"/>
                  </a:lnTo>
                  <a:lnTo>
                    <a:pt x="5986" y="2693"/>
                  </a:lnTo>
                  <a:lnTo>
                    <a:pt x="6055" y="2703"/>
                  </a:lnTo>
                  <a:lnTo>
                    <a:pt x="6127" y="2711"/>
                  </a:lnTo>
                  <a:lnTo>
                    <a:pt x="6200" y="2716"/>
                  </a:lnTo>
                  <a:lnTo>
                    <a:pt x="6274" y="2719"/>
                  </a:lnTo>
                  <a:lnTo>
                    <a:pt x="6351" y="2719"/>
                  </a:lnTo>
                  <a:lnTo>
                    <a:pt x="6429" y="2716"/>
                  </a:lnTo>
                  <a:lnTo>
                    <a:pt x="6508" y="2710"/>
                  </a:lnTo>
                  <a:lnTo>
                    <a:pt x="6588" y="2700"/>
                  </a:lnTo>
                  <a:lnTo>
                    <a:pt x="6671" y="2688"/>
                  </a:lnTo>
                  <a:lnTo>
                    <a:pt x="6755" y="2673"/>
                  </a:lnTo>
                  <a:lnTo>
                    <a:pt x="6840" y="2654"/>
                  </a:lnTo>
                  <a:lnTo>
                    <a:pt x="6925" y="2632"/>
                  </a:lnTo>
                  <a:lnTo>
                    <a:pt x="7013" y="2607"/>
                  </a:lnTo>
                  <a:lnTo>
                    <a:pt x="7102" y="2577"/>
                  </a:lnTo>
                  <a:lnTo>
                    <a:pt x="7192" y="2545"/>
                  </a:lnTo>
                  <a:lnTo>
                    <a:pt x="7283" y="2508"/>
                  </a:lnTo>
                  <a:lnTo>
                    <a:pt x="7375" y="2468"/>
                  </a:lnTo>
                  <a:lnTo>
                    <a:pt x="7469" y="2423"/>
                  </a:lnTo>
                  <a:lnTo>
                    <a:pt x="7563" y="2375"/>
                  </a:lnTo>
                  <a:lnTo>
                    <a:pt x="7659" y="2321"/>
                  </a:lnTo>
                  <a:lnTo>
                    <a:pt x="7756" y="2265"/>
                  </a:lnTo>
                  <a:lnTo>
                    <a:pt x="7854" y="2203"/>
                  </a:lnTo>
                  <a:lnTo>
                    <a:pt x="7953" y="2137"/>
                  </a:lnTo>
                  <a:lnTo>
                    <a:pt x="8053" y="2066"/>
                  </a:lnTo>
                  <a:lnTo>
                    <a:pt x="9204" y="3243"/>
                  </a:lnTo>
                  <a:lnTo>
                    <a:pt x="7220" y="5296"/>
                  </a:lnTo>
                  <a:lnTo>
                    <a:pt x="12597" y="10708"/>
                  </a:lnTo>
                  <a:lnTo>
                    <a:pt x="12775" y="10387"/>
                  </a:lnTo>
                  <a:lnTo>
                    <a:pt x="12930" y="10057"/>
                  </a:lnTo>
                  <a:lnTo>
                    <a:pt x="13065" y="9719"/>
                  </a:lnTo>
                  <a:lnTo>
                    <a:pt x="13179" y="9373"/>
                  </a:lnTo>
                  <a:lnTo>
                    <a:pt x="13271" y="9022"/>
                  </a:lnTo>
                  <a:lnTo>
                    <a:pt x="13344" y="8664"/>
                  </a:lnTo>
                  <a:lnTo>
                    <a:pt x="13396" y="8301"/>
                  </a:lnTo>
                  <a:lnTo>
                    <a:pt x="13426" y="7934"/>
                  </a:lnTo>
                  <a:lnTo>
                    <a:pt x="13437" y="7564"/>
                  </a:lnTo>
                  <a:lnTo>
                    <a:pt x="13427" y="7192"/>
                  </a:lnTo>
                  <a:lnTo>
                    <a:pt x="13398" y="6818"/>
                  </a:lnTo>
                  <a:lnTo>
                    <a:pt x="13347" y="6443"/>
                  </a:lnTo>
                  <a:lnTo>
                    <a:pt x="13277" y="6068"/>
                  </a:lnTo>
                  <a:lnTo>
                    <a:pt x="13188" y="5694"/>
                  </a:lnTo>
                  <a:lnTo>
                    <a:pt x="13079" y="5321"/>
                  </a:lnTo>
                  <a:lnTo>
                    <a:pt x="12949" y="4950"/>
                  </a:lnTo>
                  <a:lnTo>
                    <a:pt x="12801" y="4583"/>
                  </a:lnTo>
                  <a:lnTo>
                    <a:pt x="12634" y="4220"/>
                  </a:lnTo>
                  <a:lnTo>
                    <a:pt x="12447" y="3862"/>
                  </a:lnTo>
                  <a:lnTo>
                    <a:pt x="12241" y="3509"/>
                  </a:lnTo>
                  <a:lnTo>
                    <a:pt x="12017" y="3162"/>
                  </a:lnTo>
                  <a:lnTo>
                    <a:pt x="11773" y="2822"/>
                  </a:lnTo>
                  <a:lnTo>
                    <a:pt x="11511" y="2492"/>
                  </a:lnTo>
                  <a:lnTo>
                    <a:pt x="11230" y="2169"/>
                  </a:lnTo>
                  <a:lnTo>
                    <a:pt x="10931" y="1856"/>
                  </a:lnTo>
                  <a:lnTo>
                    <a:pt x="10613" y="1553"/>
                  </a:lnTo>
                  <a:lnTo>
                    <a:pt x="10277" y="1262"/>
                  </a:lnTo>
                  <a:lnTo>
                    <a:pt x="9924" y="982"/>
                  </a:lnTo>
                  <a:lnTo>
                    <a:pt x="9551" y="716"/>
                  </a:lnTo>
                  <a:lnTo>
                    <a:pt x="9162" y="463"/>
                  </a:lnTo>
                  <a:lnTo>
                    <a:pt x="8754" y="224"/>
                  </a:lnTo>
                  <a:lnTo>
                    <a:pt x="8329" y="0"/>
                  </a:lnTo>
                  <a:lnTo>
                    <a:pt x="8761" y="35"/>
                  </a:lnTo>
                  <a:lnTo>
                    <a:pt x="9199" y="99"/>
                  </a:lnTo>
                  <a:lnTo>
                    <a:pt x="9641" y="192"/>
                  </a:lnTo>
                  <a:lnTo>
                    <a:pt x="10084" y="310"/>
                  </a:lnTo>
                  <a:lnTo>
                    <a:pt x="10526" y="458"/>
                  </a:lnTo>
                  <a:lnTo>
                    <a:pt x="10966" y="632"/>
                  </a:lnTo>
                  <a:lnTo>
                    <a:pt x="11402" y="832"/>
                  </a:lnTo>
                  <a:lnTo>
                    <a:pt x="11830" y="1057"/>
                  </a:lnTo>
                  <a:lnTo>
                    <a:pt x="12250" y="1307"/>
                  </a:lnTo>
                  <a:lnTo>
                    <a:pt x="12659" y="1583"/>
                  </a:lnTo>
                  <a:lnTo>
                    <a:pt x="13054" y="1881"/>
                  </a:lnTo>
                  <a:lnTo>
                    <a:pt x="13435" y="2203"/>
                  </a:lnTo>
                  <a:lnTo>
                    <a:pt x="13798" y="2548"/>
                  </a:lnTo>
                  <a:lnTo>
                    <a:pt x="14141" y="2915"/>
                  </a:lnTo>
                  <a:lnTo>
                    <a:pt x="14464" y="3304"/>
                  </a:lnTo>
                  <a:lnTo>
                    <a:pt x="14762" y="3714"/>
                  </a:lnTo>
                  <a:lnTo>
                    <a:pt x="15036" y="4146"/>
                  </a:lnTo>
                  <a:lnTo>
                    <a:pt x="15281" y="4596"/>
                  </a:lnTo>
                  <a:lnTo>
                    <a:pt x="15496" y="5067"/>
                  </a:lnTo>
                  <a:lnTo>
                    <a:pt x="15679" y="5557"/>
                  </a:lnTo>
                  <a:lnTo>
                    <a:pt x="15829" y="6065"/>
                  </a:lnTo>
                  <a:lnTo>
                    <a:pt x="15942" y="6591"/>
                  </a:lnTo>
                  <a:lnTo>
                    <a:pt x="16016" y="7135"/>
                  </a:lnTo>
                  <a:lnTo>
                    <a:pt x="16052" y="7695"/>
                  </a:lnTo>
                  <a:lnTo>
                    <a:pt x="16044" y="8271"/>
                  </a:lnTo>
                  <a:lnTo>
                    <a:pt x="15991" y="8863"/>
                  </a:lnTo>
                  <a:lnTo>
                    <a:pt x="15892" y="9471"/>
                  </a:lnTo>
                  <a:lnTo>
                    <a:pt x="15744" y="10093"/>
                  </a:lnTo>
                  <a:lnTo>
                    <a:pt x="15545" y="10729"/>
                  </a:lnTo>
                  <a:lnTo>
                    <a:pt x="15294" y="11379"/>
                  </a:lnTo>
                  <a:lnTo>
                    <a:pt x="14987" y="12042"/>
                  </a:lnTo>
                  <a:lnTo>
                    <a:pt x="14623" y="12717"/>
                  </a:lnTo>
                  <a:lnTo>
                    <a:pt x="16074" y="14218"/>
                  </a:lnTo>
                  <a:lnTo>
                    <a:pt x="14156" y="16081"/>
                  </a:lnTo>
                  <a:lnTo>
                    <a:pt x="12655" y="14684"/>
                  </a:lnTo>
                  <a:lnTo>
                    <a:pt x="12293" y="14873"/>
                  </a:lnTo>
                  <a:lnTo>
                    <a:pt x="11934" y="15048"/>
                  </a:lnTo>
                  <a:lnTo>
                    <a:pt x="11578" y="15211"/>
                  </a:lnTo>
                  <a:lnTo>
                    <a:pt x="11223" y="15360"/>
                  </a:lnTo>
                  <a:lnTo>
                    <a:pt x="10870" y="15495"/>
                  </a:lnTo>
                  <a:lnTo>
                    <a:pt x="10520" y="15617"/>
                  </a:lnTo>
                  <a:lnTo>
                    <a:pt x="10173" y="15726"/>
                  </a:lnTo>
                  <a:lnTo>
                    <a:pt x="9828" y="15822"/>
                  </a:lnTo>
                  <a:lnTo>
                    <a:pt x="9485" y="15904"/>
                  </a:lnTo>
                  <a:lnTo>
                    <a:pt x="9145" y="15974"/>
                  </a:lnTo>
                  <a:lnTo>
                    <a:pt x="8808" y="16030"/>
                  </a:lnTo>
                  <a:lnTo>
                    <a:pt x="8472" y="16074"/>
                  </a:lnTo>
                  <a:lnTo>
                    <a:pt x="8140" y="16105"/>
                  </a:lnTo>
                  <a:lnTo>
                    <a:pt x="7812" y="16123"/>
                  </a:lnTo>
                  <a:lnTo>
                    <a:pt x="7486" y="16128"/>
                  </a:lnTo>
                  <a:lnTo>
                    <a:pt x="7164" y="16121"/>
                  </a:lnTo>
                  <a:lnTo>
                    <a:pt x="6845" y="16101"/>
                  </a:lnTo>
                  <a:lnTo>
                    <a:pt x="6529" y="16069"/>
                  </a:lnTo>
                  <a:lnTo>
                    <a:pt x="6216" y="16024"/>
                  </a:lnTo>
                  <a:lnTo>
                    <a:pt x="5906" y="15967"/>
                  </a:lnTo>
                  <a:lnTo>
                    <a:pt x="5601" y="15897"/>
                  </a:lnTo>
                  <a:lnTo>
                    <a:pt x="5298" y="15816"/>
                  </a:lnTo>
                  <a:lnTo>
                    <a:pt x="5001" y="15722"/>
                  </a:lnTo>
                  <a:lnTo>
                    <a:pt x="4706" y="15616"/>
                  </a:lnTo>
                  <a:lnTo>
                    <a:pt x="4415" y="15498"/>
                  </a:lnTo>
                  <a:lnTo>
                    <a:pt x="4129" y="15368"/>
                  </a:lnTo>
                  <a:lnTo>
                    <a:pt x="3846" y="15227"/>
                  </a:lnTo>
                  <a:lnTo>
                    <a:pt x="3568" y="15073"/>
                  </a:lnTo>
                  <a:lnTo>
                    <a:pt x="3293" y="14907"/>
                  </a:lnTo>
                  <a:lnTo>
                    <a:pt x="3023" y="14731"/>
                  </a:lnTo>
                  <a:lnTo>
                    <a:pt x="2757" y="14542"/>
                  </a:lnTo>
                  <a:lnTo>
                    <a:pt x="2496" y="14342"/>
                  </a:lnTo>
                  <a:lnTo>
                    <a:pt x="2509" y="14390"/>
                  </a:lnTo>
                  <a:lnTo>
                    <a:pt x="2520" y="14439"/>
                  </a:lnTo>
                  <a:lnTo>
                    <a:pt x="2528" y="14487"/>
                  </a:lnTo>
                  <a:lnTo>
                    <a:pt x="2533" y="14536"/>
                  </a:lnTo>
                  <a:lnTo>
                    <a:pt x="2536" y="14586"/>
                  </a:lnTo>
                  <a:lnTo>
                    <a:pt x="2537" y="14635"/>
                  </a:lnTo>
                  <a:lnTo>
                    <a:pt x="2534" y="14686"/>
                  </a:lnTo>
                  <a:lnTo>
                    <a:pt x="2530" y="14735"/>
                  </a:lnTo>
                  <a:lnTo>
                    <a:pt x="2523" y="14785"/>
                  </a:lnTo>
                  <a:lnTo>
                    <a:pt x="2514" y="14835"/>
                  </a:lnTo>
                  <a:lnTo>
                    <a:pt x="2502" y="14884"/>
                  </a:lnTo>
                  <a:lnTo>
                    <a:pt x="2489" y="14934"/>
                  </a:lnTo>
                  <a:lnTo>
                    <a:pt x="2473" y="14983"/>
                  </a:lnTo>
                  <a:lnTo>
                    <a:pt x="2454" y="15031"/>
                  </a:lnTo>
                  <a:lnTo>
                    <a:pt x="2434" y="15080"/>
                  </a:lnTo>
                  <a:lnTo>
                    <a:pt x="2412" y="15127"/>
                  </a:lnTo>
                  <a:lnTo>
                    <a:pt x="2388" y="15174"/>
                  </a:lnTo>
                  <a:lnTo>
                    <a:pt x="2363" y="15222"/>
                  </a:lnTo>
                  <a:lnTo>
                    <a:pt x="2334" y="15267"/>
                  </a:lnTo>
                  <a:lnTo>
                    <a:pt x="2305" y="15313"/>
                  </a:lnTo>
                  <a:lnTo>
                    <a:pt x="2275" y="15358"/>
                  </a:lnTo>
                  <a:lnTo>
                    <a:pt x="2241" y="15401"/>
                  </a:lnTo>
                  <a:lnTo>
                    <a:pt x="2207" y="15444"/>
                  </a:lnTo>
                  <a:lnTo>
                    <a:pt x="2171" y="15486"/>
                  </a:lnTo>
                  <a:lnTo>
                    <a:pt x="2134" y="15526"/>
                  </a:lnTo>
                  <a:lnTo>
                    <a:pt x="2095" y="15567"/>
                  </a:lnTo>
                  <a:lnTo>
                    <a:pt x="2055" y="15605"/>
                  </a:lnTo>
                  <a:lnTo>
                    <a:pt x="2013" y="15642"/>
                  </a:lnTo>
                  <a:lnTo>
                    <a:pt x="1971" y="15677"/>
                  </a:lnTo>
                  <a:lnTo>
                    <a:pt x="1927" y="15713"/>
                  </a:lnTo>
                  <a:lnTo>
                    <a:pt x="1881" y="15745"/>
                  </a:lnTo>
                  <a:lnTo>
                    <a:pt x="1836" y="15777"/>
                  </a:lnTo>
                  <a:lnTo>
                    <a:pt x="1779" y="15812"/>
                  </a:lnTo>
                  <a:lnTo>
                    <a:pt x="1723" y="15845"/>
                  </a:lnTo>
                  <a:lnTo>
                    <a:pt x="1666" y="15874"/>
                  </a:lnTo>
                  <a:lnTo>
                    <a:pt x="1610" y="15900"/>
                  </a:lnTo>
                  <a:lnTo>
                    <a:pt x="1552" y="15923"/>
                  </a:lnTo>
                  <a:lnTo>
                    <a:pt x="1496" y="15944"/>
                  </a:lnTo>
                  <a:lnTo>
                    <a:pt x="1438" y="15961"/>
                  </a:lnTo>
                  <a:lnTo>
                    <a:pt x="1381" y="15975"/>
                  </a:lnTo>
                  <a:lnTo>
                    <a:pt x="1324" y="15987"/>
                  </a:lnTo>
                  <a:lnTo>
                    <a:pt x="1267" y="15995"/>
                  </a:lnTo>
                  <a:lnTo>
                    <a:pt x="1210" y="16001"/>
                  </a:lnTo>
                  <a:lnTo>
                    <a:pt x="1154" y="16003"/>
                  </a:lnTo>
                  <a:lnTo>
                    <a:pt x="1098" y="16003"/>
                  </a:lnTo>
                  <a:lnTo>
                    <a:pt x="1043" y="16000"/>
                  </a:lnTo>
                  <a:lnTo>
                    <a:pt x="987" y="15995"/>
                  </a:lnTo>
                  <a:lnTo>
                    <a:pt x="933" y="15986"/>
                  </a:lnTo>
                  <a:lnTo>
                    <a:pt x="879" y="15975"/>
                  </a:lnTo>
                  <a:lnTo>
                    <a:pt x="826" y="15961"/>
                  </a:lnTo>
                  <a:lnTo>
                    <a:pt x="773" y="15944"/>
                  </a:lnTo>
                  <a:lnTo>
                    <a:pt x="722" y="15924"/>
                  </a:lnTo>
                  <a:lnTo>
                    <a:pt x="671" y="15902"/>
                  </a:lnTo>
                  <a:lnTo>
                    <a:pt x="622" y="15877"/>
                  </a:lnTo>
                  <a:lnTo>
                    <a:pt x="573" y="15849"/>
                  </a:lnTo>
                  <a:lnTo>
                    <a:pt x="527" y="15819"/>
                  </a:lnTo>
                  <a:lnTo>
                    <a:pt x="480" y="15786"/>
                  </a:lnTo>
                  <a:lnTo>
                    <a:pt x="436" y="15751"/>
                  </a:lnTo>
                  <a:lnTo>
                    <a:pt x="393" y="15713"/>
                  </a:lnTo>
                  <a:lnTo>
                    <a:pt x="350" y="15671"/>
                  </a:lnTo>
                  <a:lnTo>
                    <a:pt x="310" y="15628"/>
                  </a:lnTo>
                  <a:lnTo>
                    <a:pt x="271" y="15583"/>
                  </a:lnTo>
                  <a:lnTo>
                    <a:pt x="234" y="15534"/>
                  </a:lnTo>
                  <a:lnTo>
                    <a:pt x="199" y="15483"/>
                  </a:lnTo>
                  <a:lnTo>
                    <a:pt x="143" y="15391"/>
                  </a:lnTo>
                  <a:lnTo>
                    <a:pt x="98" y="15299"/>
                  </a:lnTo>
                  <a:lnTo>
                    <a:pt x="61" y="15206"/>
                  </a:lnTo>
                  <a:lnTo>
                    <a:pt x="33" y="15112"/>
                  </a:lnTo>
                  <a:lnTo>
                    <a:pt x="14" y="15019"/>
                  </a:lnTo>
                  <a:lnTo>
                    <a:pt x="3" y="14925"/>
                  </a:lnTo>
                  <a:lnTo>
                    <a:pt x="0" y="14833"/>
                  </a:lnTo>
                  <a:lnTo>
                    <a:pt x="5" y="14741"/>
                  </a:lnTo>
                  <a:lnTo>
                    <a:pt x="17" y="14651"/>
                  </a:lnTo>
                  <a:lnTo>
                    <a:pt x="36" y="14562"/>
                  </a:lnTo>
                  <a:lnTo>
                    <a:pt x="63" y="14475"/>
                  </a:lnTo>
                  <a:lnTo>
                    <a:pt x="95" y="14389"/>
                  </a:lnTo>
                  <a:lnTo>
                    <a:pt x="133" y="14307"/>
                  </a:lnTo>
                  <a:lnTo>
                    <a:pt x="179" y="14226"/>
                  </a:lnTo>
                  <a:lnTo>
                    <a:pt x="228" y="14148"/>
                  </a:lnTo>
                  <a:lnTo>
                    <a:pt x="284" y="14075"/>
                  </a:lnTo>
                  <a:lnTo>
                    <a:pt x="344" y="14004"/>
                  </a:lnTo>
                  <a:lnTo>
                    <a:pt x="409" y="13938"/>
                  </a:lnTo>
                  <a:lnTo>
                    <a:pt x="478" y="13874"/>
                  </a:lnTo>
                  <a:lnTo>
                    <a:pt x="551" y="13816"/>
                  </a:lnTo>
                  <a:lnTo>
                    <a:pt x="628" y="13762"/>
                  </a:lnTo>
                  <a:lnTo>
                    <a:pt x="708" y="13714"/>
                  </a:lnTo>
                  <a:lnTo>
                    <a:pt x="791" y="13670"/>
                  </a:lnTo>
                  <a:lnTo>
                    <a:pt x="878" y="13632"/>
                  </a:lnTo>
                  <a:lnTo>
                    <a:pt x="967" y="13601"/>
                  </a:lnTo>
                  <a:lnTo>
                    <a:pt x="1057" y="13575"/>
                  </a:lnTo>
                  <a:lnTo>
                    <a:pt x="1150" y="13556"/>
                  </a:lnTo>
                  <a:lnTo>
                    <a:pt x="1244" y="13542"/>
                  </a:lnTo>
                  <a:lnTo>
                    <a:pt x="1339" y="13536"/>
                  </a:lnTo>
                  <a:lnTo>
                    <a:pt x="1436" y="13538"/>
                  </a:lnTo>
                  <a:lnTo>
                    <a:pt x="1533" y="13548"/>
                  </a:lnTo>
                  <a:lnTo>
                    <a:pt x="1630" y="13565"/>
                  </a:lnTo>
                  <a:lnTo>
                    <a:pt x="1553" y="13486"/>
                  </a:lnTo>
                  <a:lnTo>
                    <a:pt x="1477" y="13406"/>
                  </a:lnTo>
                  <a:lnTo>
                    <a:pt x="1400" y="13325"/>
                  </a:lnTo>
                  <a:lnTo>
                    <a:pt x="1324" y="13243"/>
                  </a:lnTo>
                  <a:lnTo>
                    <a:pt x="1248" y="13159"/>
                  </a:lnTo>
                  <a:lnTo>
                    <a:pt x="1174" y="13075"/>
                  </a:lnTo>
                  <a:lnTo>
                    <a:pt x="1100" y="12990"/>
                  </a:lnTo>
                  <a:lnTo>
                    <a:pt x="1026" y="12903"/>
                  </a:lnTo>
                  <a:lnTo>
                    <a:pt x="953" y="12815"/>
                  </a:lnTo>
                  <a:lnTo>
                    <a:pt x="880" y="12726"/>
                  </a:lnTo>
                  <a:lnTo>
                    <a:pt x="807" y="12636"/>
                  </a:lnTo>
                  <a:lnTo>
                    <a:pt x="736" y="12545"/>
                  </a:lnTo>
                  <a:lnTo>
                    <a:pt x="665" y="12453"/>
                  </a:lnTo>
                  <a:lnTo>
                    <a:pt x="594" y="12359"/>
                  </a:lnTo>
                  <a:lnTo>
                    <a:pt x="524" y="12264"/>
                  </a:lnTo>
                  <a:lnTo>
                    <a:pt x="454" y="12169"/>
                  </a:lnTo>
                  <a:close/>
                </a:path>
              </a:pathLst>
            </a:custGeom>
            <a:solidFill>
              <a:srgbClr val="F8F0D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9"/>
          <a:srcRect l="1583" r="1075" b="24295"/>
          <a:stretch>
            <a:fillRect/>
          </a:stretch>
        </p:blipFill>
        <p:spPr>
          <a:xfrm>
            <a:off x="-14515" y="6258606"/>
            <a:ext cx="12206515" cy="620032"/>
          </a:xfrm>
          <a:prstGeom prst="rect">
            <a:avLst/>
          </a:prstGeom>
        </p:spPr>
      </p:pic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D3E5FF1-7CF6-4ECB-8DAB-C83E13684814}" type="datetimeFigureOut">
              <a:rPr lang="zh-CN" altLang="en-US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2A155C6-4548-4CA9-8512-25AD0D2E7003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0.png"/><Relationship Id="rId3" Type="http://schemas.openxmlformats.org/officeDocument/2006/relationships/tags" Target="../tags/tag3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tags" Target="../tags/tag33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0.png"/><Relationship Id="rId3" Type="http://schemas.openxmlformats.org/officeDocument/2006/relationships/tags" Target="../tags/tag37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tags" Target="../tags/tag38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image" Target="../media/image6.png"/><Relationship Id="rId3" Type="http://schemas.openxmlformats.org/officeDocument/2006/relationships/tags" Target="../tags/tag8.xml"/><Relationship Id="rId21" Type="http://schemas.openxmlformats.org/officeDocument/2006/relationships/image" Target="../media/image8.png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image" Target="../media/image1.jpeg"/><Relationship Id="rId2" Type="http://schemas.openxmlformats.org/officeDocument/2006/relationships/tags" Target="../tags/tag7.xml"/><Relationship Id="rId16" Type="http://schemas.openxmlformats.org/officeDocument/2006/relationships/image" Target="../media/image5.png"/><Relationship Id="rId20" Type="http://schemas.openxmlformats.org/officeDocument/2006/relationships/image" Target="../media/image7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notesSlide" Target="../notesSlides/notesSlide2.xml"/><Relationship Id="rId23" Type="http://schemas.openxmlformats.org/officeDocument/2006/relationships/image" Target="../media/image11.png"/><Relationship Id="rId10" Type="http://schemas.openxmlformats.org/officeDocument/2006/relationships/tags" Target="../tags/tag15.xml"/><Relationship Id="rId19" Type="http://schemas.openxmlformats.org/officeDocument/2006/relationships/image" Target="../media/image2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slideLayout" Target="../slideLayouts/slideLayout1.xml"/><Relationship Id="rId2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png"/><Relationship Id="rId9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0.png"/><Relationship Id="rId3" Type="http://schemas.openxmlformats.org/officeDocument/2006/relationships/tags" Target="../tags/tag2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tags" Target="../tags/tag2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0.png"/><Relationship Id="rId3" Type="http://schemas.openxmlformats.org/officeDocument/2006/relationships/tags" Target="../tags/tag26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tags" Target="../tags/tag27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5"/>
          <a:stretch>
            <a:fillRect/>
          </a:stretch>
        </p:blipFill>
        <p:spPr>
          <a:xfrm>
            <a:off x="0" y="0"/>
            <a:ext cx="12192000" cy="57116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l="22110" t="19859" b="13189"/>
          <a:stretch>
            <a:fillRect/>
          </a:stretch>
        </p:blipFill>
        <p:spPr>
          <a:xfrm>
            <a:off x="0" y="0"/>
            <a:ext cx="11988800" cy="6865258"/>
          </a:xfrm>
          <a:prstGeom prst="rect">
            <a:avLst/>
          </a:prstGeom>
        </p:spPr>
      </p:pic>
      <p:pic>
        <p:nvPicPr>
          <p:cNvPr id="30" name="图片 29" descr="黑暗里有星球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2634" b="1"/>
          <a:stretch>
            <a:fillRect/>
          </a:stretch>
        </p:blipFill>
        <p:spPr>
          <a:xfrm>
            <a:off x="0" y="1"/>
            <a:ext cx="3154949" cy="1930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5" r="38336"/>
          <a:stretch>
            <a:fillRect/>
          </a:stretch>
        </p:blipFill>
        <p:spPr>
          <a:xfrm>
            <a:off x="4673877" y="-162"/>
            <a:ext cx="7518123" cy="4452124"/>
          </a:xfrm>
          <a:prstGeom prst="rect">
            <a:avLst/>
          </a:prstGeom>
        </p:spPr>
      </p:pic>
      <p:pic>
        <p:nvPicPr>
          <p:cNvPr id="25" name="图片 24" descr="背景图案&#10;&#10;描述已自动生成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13618" r="38544" b="61248"/>
          <a:stretch>
            <a:fillRect/>
          </a:stretch>
        </p:blipFill>
        <p:spPr>
          <a:xfrm>
            <a:off x="1727201" y="3439885"/>
            <a:ext cx="10464800" cy="3425211"/>
          </a:xfrm>
          <a:prstGeom prst="rect">
            <a:avLst/>
          </a:prstGeom>
        </p:spPr>
      </p:pic>
      <p:pic>
        <p:nvPicPr>
          <p:cNvPr id="23" name="图片 22" descr="图标&#10;&#10;描述已自动生成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3218836"/>
            <a:ext cx="2619375" cy="269557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825773" y="2825439"/>
            <a:ext cx="6467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/>
            <a:r>
              <a:rPr kumimoji="1"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kumimoji="1"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建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党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100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周年主题教育专题党</a:t>
            </a:r>
            <a:r>
              <a:rPr kumimoji="1"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课</a:t>
            </a:r>
            <a:r>
              <a:rPr kumimoji="1"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r>
              <a:rPr kumimoji="1"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模板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/</a:t>
            </a:r>
            <a:endParaRPr kumimoji="1"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65379" y="914276"/>
            <a:ext cx="2880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1921-2021</a:t>
            </a:r>
            <a:endParaRPr lang="zh-CN" altLang="en-US" sz="4000" dirty="0"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727201" y="1737197"/>
            <a:ext cx="81259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blipFill>
                  <a:blip r:embed="rId10"/>
                  <a:stretch>
                    <a:fillRect/>
                  </a:stretch>
                </a:blipFill>
                <a:effectLst>
                  <a:reflection blurRad="6350" stA="17000" endPos="39000" dist="38100" dir="5400000" sy="-100000" algn="bl" rotWithShape="0"/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光辉历程  建党</a:t>
            </a:r>
            <a:r>
              <a:rPr lang="en-US" altLang="zh-CN" sz="6000" dirty="0" smtClean="0">
                <a:blipFill>
                  <a:blip r:embed="rId10"/>
                  <a:stretch>
                    <a:fillRect/>
                  </a:stretch>
                </a:blipFill>
                <a:effectLst>
                  <a:reflection blurRad="6350" stA="17000" endPos="39000" dist="38100" dir="5400000" sy="-100000" algn="bl" rotWithShape="0"/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100</a:t>
            </a:r>
            <a:r>
              <a:rPr lang="zh-CN" altLang="en-US" sz="6000" dirty="0" smtClean="0">
                <a:blipFill>
                  <a:blip r:embed="rId10"/>
                  <a:stretch>
                    <a:fillRect/>
                  </a:stretch>
                </a:blipFill>
                <a:effectLst>
                  <a:reflection blurRad="6350" stA="17000" endPos="39000" dist="38100" dir="5400000" sy="-100000" algn="bl" rotWithShape="0"/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周年</a:t>
            </a:r>
            <a:endParaRPr lang="zh-CN" altLang="en-US" sz="6000" dirty="0">
              <a:blipFill>
                <a:blip r:embed="rId10"/>
                <a:stretch>
                  <a:fillRect/>
                </a:stretch>
              </a:blipFill>
              <a:effectLst>
                <a:reflection blurRad="6350" stA="17000" endPos="39000" dist="38100" dir="5400000" sy="-100000" algn="bl" rotWithShape="0"/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33" name="图片 32" descr="建筑外的蓝色招牌&#10;&#10;低可信度描述已自动生成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"/>
          <a:stretch>
            <a:fillRect/>
          </a:stretch>
        </p:blipFill>
        <p:spPr>
          <a:xfrm>
            <a:off x="1" y="3218836"/>
            <a:ext cx="2927626" cy="3639164"/>
          </a:xfrm>
          <a:prstGeom prst="rect">
            <a:avLst/>
          </a:prstGeom>
        </p:spPr>
      </p:pic>
      <p:sp>
        <p:nvSpPr>
          <p:cNvPr id="35" name="圆角矩形 34"/>
          <p:cNvSpPr/>
          <p:nvPr/>
        </p:nvSpPr>
        <p:spPr>
          <a:xfrm>
            <a:off x="1912857" y="3447806"/>
            <a:ext cx="3053013" cy="469422"/>
          </a:xfrm>
          <a:prstGeom prst="roundRect">
            <a:avLst>
              <a:gd name="adj" fmla="val 0"/>
            </a:avLst>
          </a:prstGeom>
          <a:solidFill>
            <a:srgbClr val="E50C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mtClean="0"/>
              <a:t>汇报人：</a:t>
            </a:r>
            <a:r>
              <a:rPr lang="en-US" altLang="zh-CN" sz="1400" smtClean="0"/>
              <a:t>www.PPT818.com</a:t>
            </a:r>
            <a:endParaRPr lang="zh-CN" altLang="en-US" sz="1400" dirty="0" smtClean="0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95" y="-91593"/>
            <a:ext cx="4049895" cy="1618410"/>
          </a:xfrm>
          <a:prstGeom prst="rect">
            <a:avLst/>
          </a:prstGeom>
        </p:spPr>
      </p:pic>
      <p:sp>
        <p:nvSpPr>
          <p:cNvPr id="49" name="圆角矩形 48"/>
          <p:cNvSpPr/>
          <p:nvPr/>
        </p:nvSpPr>
        <p:spPr>
          <a:xfrm>
            <a:off x="1912857" y="1031002"/>
            <a:ext cx="152521" cy="459662"/>
          </a:xfrm>
          <a:prstGeom prst="roundRect">
            <a:avLst>
              <a:gd name="adj" fmla="val 0"/>
            </a:avLst>
          </a:prstGeom>
          <a:solidFill>
            <a:srgbClr val="E50C1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92" name="组合 4"/>
          <p:cNvGrpSpPr/>
          <p:nvPr/>
        </p:nvGrpSpPr>
        <p:grpSpPr bwMode="auto">
          <a:xfrm>
            <a:off x="6265863" y="1831974"/>
            <a:ext cx="1990725" cy="1989138"/>
            <a:chOff x="6266575" y="2593300"/>
            <a:chExt cx="1990490" cy="1990490"/>
          </a:xfrm>
        </p:grpSpPr>
        <p:sp>
          <p:nvSpPr>
            <p:cNvPr id="9" name="Chord 53"/>
            <p:cNvSpPr/>
            <p:nvPr/>
          </p:nvSpPr>
          <p:spPr>
            <a:xfrm rot="16200000">
              <a:off x="6266575" y="2593300"/>
              <a:ext cx="1990490" cy="1990490"/>
            </a:xfrm>
            <a:prstGeom prst="chord">
              <a:avLst>
                <a:gd name="adj1" fmla="val 10518176"/>
                <a:gd name="adj2" fmla="val 5934042"/>
              </a:avLst>
            </a:pr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8461" name="TextBox 12"/>
            <p:cNvSpPr txBox="1">
              <a:spLocks noChangeArrowheads="1"/>
            </p:cNvSpPr>
            <p:nvPr/>
          </p:nvSpPr>
          <p:spPr bwMode="auto">
            <a:xfrm>
              <a:off x="6580863" y="3656061"/>
              <a:ext cx="1369850" cy="40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输入标题</a:t>
              </a:r>
              <a:endParaRPr lang="en-US" altLang="zh-CN" sz="2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6949011" y="2911309"/>
              <a:ext cx="675003" cy="604753"/>
              <a:chOff x="777875" y="5319713"/>
              <a:chExt cx="1052513" cy="942975"/>
            </a:xfrm>
            <a:solidFill>
              <a:schemeClr val="bg1"/>
            </a:solidFill>
          </p:grpSpPr>
          <p:sp>
            <p:nvSpPr>
              <p:cNvPr id="35" name="Freeform 63"/>
              <p:cNvSpPr>
                <a:spLocks noEditPoints="1"/>
              </p:cNvSpPr>
              <p:nvPr/>
            </p:nvSpPr>
            <p:spPr bwMode="auto">
              <a:xfrm>
                <a:off x="777875" y="5319713"/>
                <a:ext cx="1052513" cy="942975"/>
              </a:xfrm>
              <a:custGeom>
                <a:avLst/>
                <a:gdLst>
                  <a:gd name="T0" fmla="*/ 267 w 280"/>
                  <a:gd name="T1" fmla="*/ 81 h 251"/>
                  <a:gd name="T2" fmla="*/ 280 w 280"/>
                  <a:gd name="T3" fmla="*/ 111 h 251"/>
                  <a:gd name="T4" fmla="*/ 280 w 280"/>
                  <a:gd name="T5" fmla="*/ 211 h 251"/>
                  <a:gd name="T6" fmla="*/ 268 w 280"/>
                  <a:gd name="T7" fmla="*/ 239 h 251"/>
                  <a:gd name="T8" fmla="*/ 240 w 280"/>
                  <a:gd name="T9" fmla="*/ 251 h 251"/>
                  <a:gd name="T10" fmla="*/ 40 w 280"/>
                  <a:gd name="T11" fmla="*/ 251 h 251"/>
                  <a:gd name="T12" fmla="*/ 12 w 280"/>
                  <a:gd name="T13" fmla="*/ 239 h 251"/>
                  <a:gd name="T14" fmla="*/ 0 w 280"/>
                  <a:gd name="T15" fmla="*/ 211 h 251"/>
                  <a:gd name="T16" fmla="*/ 0 w 280"/>
                  <a:gd name="T17" fmla="*/ 111 h 251"/>
                  <a:gd name="T18" fmla="*/ 11 w 280"/>
                  <a:gd name="T19" fmla="*/ 83 h 251"/>
                  <a:gd name="T20" fmla="*/ 11 w 280"/>
                  <a:gd name="T21" fmla="*/ 83 h 251"/>
                  <a:gd name="T22" fmla="*/ 113 w 280"/>
                  <a:gd name="T23" fmla="*/ 11 h 251"/>
                  <a:gd name="T24" fmla="*/ 139 w 280"/>
                  <a:gd name="T25" fmla="*/ 0 h 251"/>
                  <a:gd name="T26" fmla="*/ 166 w 280"/>
                  <a:gd name="T27" fmla="*/ 11 h 251"/>
                  <a:gd name="T28" fmla="*/ 266 w 280"/>
                  <a:gd name="T29" fmla="*/ 81 h 251"/>
                  <a:gd name="T30" fmla="*/ 267 w 280"/>
                  <a:gd name="T31" fmla="*/ 81 h 251"/>
                  <a:gd name="T32" fmla="*/ 261 w 280"/>
                  <a:gd name="T33" fmla="*/ 97 h 251"/>
                  <a:gd name="T34" fmla="*/ 183 w 280"/>
                  <a:gd name="T35" fmla="*/ 159 h 251"/>
                  <a:gd name="T36" fmla="*/ 262 w 280"/>
                  <a:gd name="T37" fmla="*/ 221 h 251"/>
                  <a:gd name="T38" fmla="*/ 265 w 280"/>
                  <a:gd name="T39" fmla="*/ 211 h 251"/>
                  <a:gd name="T40" fmla="*/ 265 w 280"/>
                  <a:gd name="T41" fmla="*/ 111 h 251"/>
                  <a:gd name="T42" fmla="*/ 261 w 280"/>
                  <a:gd name="T43" fmla="*/ 97 h 251"/>
                  <a:gd name="T44" fmla="*/ 25 w 280"/>
                  <a:gd name="T45" fmla="*/ 231 h 251"/>
                  <a:gd name="T46" fmla="*/ 40 w 280"/>
                  <a:gd name="T47" fmla="*/ 236 h 251"/>
                  <a:gd name="T48" fmla="*/ 240 w 280"/>
                  <a:gd name="T49" fmla="*/ 236 h 251"/>
                  <a:gd name="T50" fmla="*/ 252 w 280"/>
                  <a:gd name="T51" fmla="*/ 233 h 251"/>
                  <a:gd name="T52" fmla="*/ 167 w 280"/>
                  <a:gd name="T53" fmla="*/ 165 h 251"/>
                  <a:gd name="T54" fmla="*/ 159 w 280"/>
                  <a:gd name="T55" fmla="*/ 159 h 251"/>
                  <a:gd name="T56" fmla="*/ 121 w 280"/>
                  <a:gd name="T57" fmla="*/ 158 h 251"/>
                  <a:gd name="T58" fmla="*/ 117 w 280"/>
                  <a:gd name="T59" fmla="*/ 161 h 251"/>
                  <a:gd name="T60" fmla="*/ 25 w 280"/>
                  <a:gd name="T61" fmla="*/ 231 h 251"/>
                  <a:gd name="T62" fmla="*/ 16 w 280"/>
                  <a:gd name="T63" fmla="*/ 219 h 251"/>
                  <a:gd name="T64" fmla="*/ 99 w 280"/>
                  <a:gd name="T65" fmla="*/ 156 h 251"/>
                  <a:gd name="T66" fmla="*/ 17 w 280"/>
                  <a:gd name="T67" fmla="*/ 100 h 251"/>
                  <a:gd name="T68" fmla="*/ 15 w 280"/>
                  <a:gd name="T69" fmla="*/ 111 h 251"/>
                  <a:gd name="T70" fmla="*/ 15 w 280"/>
                  <a:gd name="T71" fmla="*/ 211 h 251"/>
                  <a:gd name="T72" fmla="*/ 16 w 280"/>
                  <a:gd name="T73" fmla="*/ 219 h 251"/>
                  <a:gd name="T74" fmla="*/ 29 w 280"/>
                  <a:gd name="T75" fmla="*/ 89 h 251"/>
                  <a:gd name="T76" fmla="*/ 112 w 280"/>
                  <a:gd name="T77" fmla="*/ 146 h 251"/>
                  <a:gd name="T78" fmla="*/ 168 w 280"/>
                  <a:gd name="T79" fmla="*/ 147 h 251"/>
                  <a:gd name="T80" fmla="*/ 171 w 280"/>
                  <a:gd name="T81" fmla="*/ 149 h 251"/>
                  <a:gd name="T82" fmla="*/ 249 w 280"/>
                  <a:gd name="T83" fmla="*/ 87 h 251"/>
                  <a:gd name="T84" fmla="*/ 158 w 280"/>
                  <a:gd name="T85" fmla="*/ 23 h 251"/>
                  <a:gd name="T86" fmla="*/ 122 w 280"/>
                  <a:gd name="T87" fmla="*/ 23 h 251"/>
                  <a:gd name="T88" fmla="*/ 120 w 280"/>
                  <a:gd name="T89" fmla="*/ 25 h 251"/>
                  <a:gd name="T90" fmla="*/ 120 w 280"/>
                  <a:gd name="T91" fmla="*/ 25 h 251"/>
                  <a:gd name="T92" fmla="*/ 117 w 280"/>
                  <a:gd name="T93" fmla="*/ 26 h 251"/>
                  <a:gd name="T94" fmla="*/ 106 w 280"/>
                  <a:gd name="T95" fmla="*/ 34 h 251"/>
                  <a:gd name="T96" fmla="*/ 73 w 280"/>
                  <a:gd name="T97" fmla="*/ 57 h 251"/>
                  <a:gd name="T98" fmla="*/ 29 w 280"/>
                  <a:gd name="T99" fmla="*/ 89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80" h="251">
                    <a:moveTo>
                      <a:pt x="267" y="81"/>
                    </a:moveTo>
                    <a:cubicBezTo>
                      <a:pt x="275" y="88"/>
                      <a:pt x="280" y="100"/>
                      <a:pt x="280" y="111"/>
                    </a:cubicBezTo>
                    <a:cubicBezTo>
                      <a:pt x="280" y="211"/>
                      <a:pt x="280" y="211"/>
                      <a:pt x="280" y="211"/>
                    </a:cubicBezTo>
                    <a:cubicBezTo>
                      <a:pt x="280" y="222"/>
                      <a:pt x="276" y="232"/>
                      <a:pt x="268" y="239"/>
                    </a:cubicBezTo>
                    <a:cubicBezTo>
                      <a:pt x="260" y="247"/>
                      <a:pt x="250" y="251"/>
                      <a:pt x="240" y="251"/>
                    </a:cubicBezTo>
                    <a:cubicBezTo>
                      <a:pt x="40" y="251"/>
                      <a:pt x="40" y="251"/>
                      <a:pt x="40" y="251"/>
                    </a:cubicBezTo>
                    <a:cubicBezTo>
                      <a:pt x="29" y="251"/>
                      <a:pt x="19" y="247"/>
                      <a:pt x="12" y="239"/>
                    </a:cubicBezTo>
                    <a:cubicBezTo>
                      <a:pt x="4" y="232"/>
                      <a:pt x="0" y="222"/>
                      <a:pt x="0" y="211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01"/>
                      <a:pt x="4" y="90"/>
                      <a:pt x="11" y="83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20" y="5"/>
                      <a:pt x="129" y="1"/>
                      <a:pt x="139" y="0"/>
                    </a:cubicBezTo>
                    <a:cubicBezTo>
                      <a:pt x="149" y="0"/>
                      <a:pt x="158" y="4"/>
                      <a:pt x="166" y="11"/>
                    </a:cubicBezTo>
                    <a:cubicBezTo>
                      <a:pt x="266" y="81"/>
                      <a:pt x="266" y="81"/>
                      <a:pt x="266" y="81"/>
                    </a:cubicBezTo>
                    <a:cubicBezTo>
                      <a:pt x="266" y="81"/>
                      <a:pt x="266" y="81"/>
                      <a:pt x="267" y="81"/>
                    </a:cubicBezTo>
                    <a:close/>
                    <a:moveTo>
                      <a:pt x="261" y="97"/>
                    </a:moveTo>
                    <a:cubicBezTo>
                      <a:pt x="183" y="159"/>
                      <a:pt x="183" y="159"/>
                      <a:pt x="183" y="159"/>
                    </a:cubicBezTo>
                    <a:cubicBezTo>
                      <a:pt x="262" y="221"/>
                      <a:pt x="262" y="221"/>
                      <a:pt x="262" y="221"/>
                    </a:cubicBezTo>
                    <a:cubicBezTo>
                      <a:pt x="264" y="218"/>
                      <a:pt x="265" y="215"/>
                      <a:pt x="265" y="211"/>
                    </a:cubicBezTo>
                    <a:cubicBezTo>
                      <a:pt x="265" y="111"/>
                      <a:pt x="265" y="111"/>
                      <a:pt x="265" y="111"/>
                    </a:cubicBezTo>
                    <a:cubicBezTo>
                      <a:pt x="265" y="106"/>
                      <a:pt x="263" y="101"/>
                      <a:pt x="261" y="97"/>
                    </a:cubicBezTo>
                    <a:close/>
                    <a:moveTo>
                      <a:pt x="25" y="231"/>
                    </a:moveTo>
                    <a:cubicBezTo>
                      <a:pt x="30" y="234"/>
                      <a:pt x="35" y="236"/>
                      <a:pt x="40" y="236"/>
                    </a:cubicBezTo>
                    <a:cubicBezTo>
                      <a:pt x="240" y="236"/>
                      <a:pt x="240" y="236"/>
                      <a:pt x="240" y="236"/>
                    </a:cubicBezTo>
                    <a:cubicBezTo>
                      <a:pt x="244" y="236"/>
                      <a:pt x="248" y="235"/>
                      <a:pt x="252" y="233"/>
                    </a:cubicBezTo>
                    <a:cubicBezTo>
                      <a:pt x="167" y="165"/>
                      <a:pt x="167" y="165"/>
                      <a:pt x="167" y="165"/>
                    </a:cubicBezTo>
                    <a:cubicBezTo>
                      <a:pt x="164" y="163"/>
                      <a:pt x="162" y="161"/>
                      <a:pt x="159" y="159"/>
                    </a:cubicBezTo>
                    <a:cubicBezTo>
                      <a:pt x="146" y="151"/>
                      <a:pt x="134" y="147"/>
                      <a:pt x="121" y="158"/>
                    </a:cubicBezTo>
                    <a:cubicBezTo>
                      <a:pt x="117" y="161"/>
                      <a:pt x="117" y="161"/>
                      <a:pt x="117" y="161"/>
                    </a:cubicBezTo>
                    <a:cubicBezTo>
                      <a:pt x="87" y="186"/>
                      <a:pt x="56" y="208"/>
                      <a:pt x="25" y="231"/>
                    </a:cubicBezTo>
                    <a:close/>
                    <a:moveTo>
                      <a:pt x="16" y="219"/>
                    </a:moveTo>
                    <a:cubicBezTo>
                      <a:pt x="99" y="156"/>
                      <a:pt x="99" y="156"/>
                      <a:pt x="99" y="156"/>
                    </a:cubicBezTo>
                    <a:cubicBezTo>
                      <a:pt x="17" y="100"/>
                      <a:pt x="17" y="100"/>
                      <a:pt x="17" y="100"/>
                    </a:cubicBezTo>
                    <a:cubicBezTo>
                      <a:pt x="16" y="103"/>
                      <a:pt x="15" y="107"/>
                      <a:pt x="15" y="111"/>
                    </a:cubicBezTo>
                    <a:cubicBezTo>
                      <a:pt x="15" y="211"/>
                      <a:pt x="15" y="211"/>
                      <a:pt x="15" y="211"/>
                    </a:cubicBezTo>
                    <a:cubicBezTo>
                      <a:pt x="15" y="214"/>
                      <a:pt x="15" y="217"/>
                      <a:pt x="16" y="219"/>
                    </a:cubicBezTo>
                    <a:close/>
                    <a:moveTo>
                      <a:pt x="29" y="89"/>
                    </a:moveTo>
                    <a:cubicBezTo>
                      <a:pt x="112" y="146"/>
                      <a:pt x="112" y="146"/>
                      <a:pt x="112" y="146"/>
                    </a:cubicBezTo>
                    <a:cubicBezTo>
                      <a:pt x="130" y="134"/>
                      <a:pt x="150" y="132"/>
                      <a:pt x="168" y="147"/>
                    </a:cubicBezTo>
                    <a:cubicBezTo>
                      <a:pt x="169" y="148"/>
                      <a:pt x="170" y="149"/>
                      <a:pt x="171" y="149"/>
                    </a:cubicBezTo>
                    <a:cubicBezTo>
                      <a:pt x="249" y="87"/>
                      <a:pt x="249" y="87"/>
                      <a:pt x="249" y="87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45" y="14"/>
                      <a:pt x="135" y="13"/>
                      <a:pt x="122" y="23"/>
                    </a:cubicBezTo>
                    <a:cubicBezTo>
                      <a:pt x="120" y="25"/>
                      <a:pt x="120" y="25"/>
                      <a:pt x="120" y="25"/>
                    </a:cubicBezTo>
                    <a:cubicBezTo>
                      <a:pt x="120" y="25"/>
                      <a:pt x="120" y="25"/>
                      <a:pt x="120" y="25"/>
                    </a:cubicBezTo>
                    <a:cubicBezTo>
                      <a:pt x="119" y="25"/>
                      <a:pt x="118" y="26"/>
                      <a:pt x="117" y="26"/>
                    </a:cubicBezTo>
                    <a:cubicBezTo>
                      <a:pt x="113" y="29"/>
                      <a:pt x="110" y="32"/>
                      <a:pt x="106" y="34"/>
                    </a:cubicBezTo>
                    <a:cubicBezTo>
                      <a:pt x="95" y="42"/>
                      <a:pt x="84" y="50"/>
                      <a:pt x="73" y="57"/>
                    </a:cubicBezTo>
                    <a:cubicBezTo>
                      <a:pt x="58" y="68"/>
                      <a:pt x="44" y="79"/>
                      <a:pt x="2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6" name="Freeform 64"/>
              <p:cNvSpPr>
                <a:spLocks noEditPoints="1"/>
              </p:cNvSpPr>
              <p:nvPr/>
            </p:nvSpPr>
            <p:spPr bwMode="auto">
              <a:xfrm>
                <a:off x="1033463" y="5561013"/>
                <a:ext cx="541338" cy="368300"/>
              </a:xfrm>
              <a:custGeom>
                <a:avLst/>
                <a:gdLst>
                  <a:gd name="T0" fmla="*/ 4 w 144"/>
                  <a:gd name="T1" fmla="*/ 0 h 98"/>
                  <a:gd name="T2" fmla="*/ 140 w 144"/>
                  <a:gd name="T3" fmla="*/ 0 h 98"/>
                  <a:gd name="T4" fmla="*/ 144 w 144"/>
                  <a:gd name="T5" fmla="*/ 4 h 98"/>
                  <a:gd name="T6" fmla="*/ 144 w 144"/>
                  <a:gd name="T7" fmla="*/ 62 h 98"/>
                  <a:gd name="T8" fmla="*/ 142 w 144"/>
                  <a:gd name="T9" fmla="*/ 66 h 98"/>
                  <a:gd name="T10" fmla="*/ 103 w 144"/>
                  <a:gd name="T11" fmla="*/ 97 h 98"/>
                  <a:gd name="T12" fmla="*/ 97 w 144"/>
                  <a:gd name="T13" fmla="*/ 97 h 98"/>
                  <a:gd name="T14" fmla="*/ 93 w 144"/>
                  <a:gd name="T15" fmla="*/ 93 h 98"/>
                  <a:gd name="T16" fmla="*/ 93 w 144"/>
                  <a:gd name="T17" fmla="*/ 93 h 98"/>
                  <a:gd name="T18" fmla="*/ 93 w 144"/>
                  <a:gd name="T19" fmla="*/ 93 h 98"/>
                  <a:gd name="T20" fmla="*/ 93 w 144"/>
                  <a:gd name="T21" fmla="*/ 93 h 98"/>
                  <a:gd name="T22" fmla="*/ 93 w 144"/>
                  <a:gd name="T23" fmla="*/ 93 h 98"/>
                  <a:gd name="T24" fmla="*/ 82 w 144"/>
                  <a:gd name="T25" fmla="*/ 87 h 98"/>
                  <a:gd name="T26" fmla="*/ 71 w 144"/>
                  <a:gd name="T27" fmla="*/ 85 h 98"/>
                  <a:gd name="T28" fmla="*/ 61 w 144"/>
                  <a:gd name="T29" fmla="*/ 86 h 98"/>
                  <a:gd name="T30" fmla="*/ 50 w 144"/>
                  <a:gd name="T31" fmla="*/ 92 h 98"/>
                  <a:gd name="T32" fmla="*/ 50 w 144"/>
                  <a:gd name="T33" fmla="*/ 92 h 98"/>
                  <a:gd name="T34" fmla="*/ 48 w 144"/>
                  <a:gd name="T35" fmla="*/ 94 h 98"/>
                  <a:gd name="T36" fmla="*/ 43 w 144"/>
                  <a:gd name="T37" fmla="*/ 94 h 98"/>
                  <a:gd name="T38" fmla="*/ 2 w 144"/>
                  <a:gd name="T39" fmla="*/ 66 h 98"/>
                  <a:gd name="T40" fmla="*/ 0 w 144"/>
                  <a:gd name="T41" fmla="*/ 62 h 98"/>
                  <a:gd name="T42" fmla="*/ 0 w 144"/>
                  <a:gd name="T43" fmla="*/ 62 h 98"/>
                  <a:gd name="T44" fmla="*/ 0 w 144"/>
                  <a:gd name="T45" fmla="*/ 4 h 98"/>
                  <a:gd name="T46" fmla="*/ 4 w 144"/>
                  <a:gd name="T47" fmla="*/ 0 h 98"/>
                  <a:gd name="T48" fmla="*/ 17 w 144"/>
                  <a:gd name="T49" fmla="*/ 19 h 98"/>
                  <a:gd name="T50" fmla="*/ 17 w 144"/>
                  <a:gd name="T51" fmla="*/ 24 h 98"/>
                  <a:gd name="T52" fmla="*/ 128 w 144"/>
                  <a:gd name="T53" fmla="*/ 24 h 98"/>
                  <a:gd name="T54" fmla="*/ 128 w 144"/>
                  <a:gd name="T55" fmla="*/ 19 h 98"/>
                  <a:gd name="T56" fmla="*/ 17 w 144"/>
                  <a:gd name="T57" fmla="*/ 19 h 98"/>
                  <a:gd name="T58" fmla="*/ 17 w 144"/>
                  <a:gd name="T59" fmla="*/ 50 h 98"/>
                  <a:gd name="T60" fmla="*/ 17 w 144"/>
                  <a:gd name="T61" fmla="*/ 55 h 98"/>
                  <a:gd name="T62" fmla="*/ 75 w 144"/>
                  <a:gd name="T63" fmla="*/ 55 h 98"/>
                  <a:gd name="T64" fmla="*/ 75 w 144"/>
                  <a:gd name="T65" fmla="*/ 50 h 98"/>
                  <a:gd name="T66" fmla="*/ 17 w 144"/>
                  <a:gd name="T67" fmla="*/ 50 h 98"/>
                  <a:gd name="T68" fmla="*/ 17 w 144"/>
                  <a:gd name="T69" fmla="*/ 34 h 98"/>
                  <a:gd name="T70" fmla="*/ 17 w 144"/>
                  <a:gd name="T71" fmla="*/ 40 h 98"/>
                  <a:gd name="T72" fmla="*/ 128 w 144"/>
                  <a:gd name="T73" fmla="*/ 40 h 98"/>
                  <a:gd name="T74" fmla="*/ 128 w 144"/>
                  <a:gd name="T75" fmla="*/ 34 h 98"/>
                  <a:gd name="T76" fmla="*/ 17 w 144"/>
                  <a:gd name="T77" fmla="*/ 3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4" h="98">
                    <a:moveTo>
                      <a:pt x="4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142" y="0"/>
                      <a:pt x="144" y="2"/>
                      <a:pt x="144" y="4"/>
                    </a:cubicBezTo>
                    <a:cubicBezTo>
                      <a:pt x="144" y="62"/>
                      <a:pt x="144" y="62"/>
                      <a:pt x="144" y="62"/>
                    </a:cubicBezTo>
                    <a:cubicBezTo>
                      <a:pt x="144" y="63"/>
                      <a:pt x="143" y="65"/>
                      <a:pt x="142" y="66"/>
                    </a:cubicBezTo>
                    <a:cubicBezTo>
                      <a:pt x="103" y="97"/>
                      <a:pt x="103" y="97"/>
                      <a:pt x="103" y="97"/>
                    </a:cubicBezTo>
                    <a:cubicBezTo>
                      <a:pt x="101" y="98"/>
                      <a:pt x="99" y="98"/>
                      <a:pt x="97" y="97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93" y="93"/>
                      <a:pt x="93" y="93"/>
                      <a:pt x="93" y="93"/>
                    </a:cubicBezTo>
                    <a:cubicBezTo>
                      <a:pt x="89" y="90"/>
                      <a:pt x="86" y="88"/>
                      <a:pt x="82" y="87"/>
                    </a:cubicBezTo>
                    <a:cubicBezTo>
                      <a:pt x="79" y="85"/>
                      <a:pt x="75" y="85"/>
                      <a:pt x="71" y="85"/>
                    </a:cubicBezTo>
                    <a:cubicBezTo>
                      <a:pt x="68" y="84"/>
                      <a:pt x="64" y="85"/>
                      <a:pt x="61" y="86"/>
                    </a:cubicBezTo>
                    <a:cubicBezTo>
                      <a:pt x="57" y="88"/>
                      <a:pt x="54" y="90"/>
                      <a:pt x="50" y="92"/>
                    </a:cubicBezTo>
                    <a:cubicBezTo>
                      <a:pt x="50" y="92"/>
                      <a:pt x="50" y="92"/>
                      <a:pt x="50" y="92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7" y="95"/>
                      <a:pt x="44" y="95"/>
                      <a:pt x="43" y="94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0" y="65"/>
                      <a:pt x="0" y="63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7" y="19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28" y="24"/>
                      <a:pt x="128" y="24"/>
                      <a:pt x="128" y="24"/>
                    </a:cubicBezTo>
                    <a:cubicBezTo>
                      <a:pt x="128" y="19"/>
                      <a:pt x="128" y="19"/>
                      <a:pt x="128" y="19"/>
                    </a:cubicBezTo>
                    <a:cubicBezTo>
                      <a:pt x="17" y="19"/>
                      <a:pt x="17" y="19"/>
                      <a:pt x="17" y="19"/>
                    </a:cubicBezTo>
                    <a:close/>
                    <a:moveTo>
                      <a:pt x="17" y="50"/>
                    </a:moveTo>
                    <a:cubicBezTo>
                      <a:pt x="17" y="55"/>
                      <a:pt x="17" y="55"/>
                      <a:pt x="17" y="55"/>
                    </a:cubicBezTo>
                    <a:cubicBezTo>
                      <a:pt x="75" y="55"/>
                      <a:pt x="75" y="55"/>
                      <a:pt x="75" y="55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17" y="50"/>
                      <a:pt x="17" y="50"/>
                      <a:pt x="17" y="50"/>
                    </a:cubicBezTo>
                    <a:close/>
                    <a:moveTo>
                      <a:pt x="17" y="34"/>
                    </a:moveTo>
                    <a:cubicBezTo>
                      <a:pt x="17" y="40"/>
                      <a:pt x="17" y="40"/>
                      <a:pt x="17" y="40"/>
                    </a:cubicBezTo>
                    <a:cubicBezTo>
                      <a:pt x="128" y="40"/>
                      <a:pt x="128" y="40"/>
                      <a:pt x="128" y="40"/>
                    </a:cubicBezTo>
                    <a:cubicBezTo>
                      <a:pt x="128" y="34"/>
                      <a:pt x="128" y="34"/>
                      <a:pt x="128" y="34"/>
                    </a:cubicBezTo>
                    <a:lnTo>
                      <a:pt x="17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9485" name="组合 18"/>
          <p:cNvGrpSpPr/>
          <p:nvPr/>
        </p:nvGrpSpPr>
        <p:grpSpPr bwMode="auto">
          <a:xfrm>
            <a:off x="8664575" y="1831974"/>
            <a:ext cx="1990725" cy="1989138"/>
            <a:chOff x="8664922" y="2593300"/>
            <a:chExt cx="1990490" cy="1990490"/>
          </a:xfrm>
        </p:grpSpPr>
        <p:sp>
          <p:nvSpPr>
            <p:cNvPr id="7" name="Chord 54"/>
            <p:cNvSpPr/>
            <p:nvPr/>
          </p:nvSpPr>
          <p:spPr>
            <a:xfrm rot="16200000">
              <a:off x="8664922" y="2593300"/>
              <a:ext cx="1990490" cy="1990490"/>
            </a:xfrm>
            <a:prstGeom prst="chord">
              <a:avLst>
                <a:gd name="adj1" fmla="val 10518176"/>
                <a:gd name="adj2" fmla="val 5934042"/>
              </a:avLst>
            </a:pr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8457" name="TextBox 12"/>
            <p:cNvSpPr txBox="1">
              <a:spLocks noChangeArrowheads="1"/>
            </p:cNvSpPr>
            <p:nvPr/>
          </p:nvSpPr>
          <p:spPr bwMode="auto">
            <a:xfrm>
              <a:off x="8993496" y="3656061"/>
              <a:ext cx="1369850" cy="40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输入标题</a:t>
              </a:r>
              <a:endParaRPr lang="en-US" altLang="zh-CN" sz="2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458" name="Freeform 68"/>
            <p:cNvSpPr>
              <a:spLocks noEditPoints="1"/>
            </p:cNvSpPr>
            <p:nvPr/>
          </p:nvSpPr>
          <p:spPr bwMode="auto">
            <a:xfrm>
              <a:off x="9418896" y="2861771"/>
              <a:ext cx="507940" cy="648140"/>
            </a:xfrm>
            <a:custGeom>
              <a:avLst/>
              <a:gdLst>
                <a:gd name="T0" fmla="*/ 2147483646 w 211"/>
                <a:gd name="T1" fmla="*/ 2147483646 h 269"/>
                <a:gd name="T2" fmla="*/ 2147483646 w 211"/>
                <a:gd name="T3" fmla="*/ 2147483646 h 269"/>
                <a:gd name="T4" fmla="*/ 2147483646 w 211"/>
                <a:gd name="T5" fmla="*/ 2147483646 h 269"/>
                <a:gd name="T6" fmla="*/ 2147483646 w 211"/>
                <a:gd name="T7" fmla="*/ 2147483646 h 269"/>
                <a:gd name="T8" fmla="*/ 2147483646 w 211"/>
                <a:gd name="T9" fmla="*/ 2147483646 h 269"/>
                <a:gd name="T10" fmla="*/ 2147483646 w 211"/>
                <a:gd name="T11" fmla="*/ 2147483646 h 269"/>
                <a:gd name="T12" fmla="*/ 2147483646 w 211"/>
                <a:gd name="T13" fmla="*/ 2147483646 h 269"/>
                <a:gd name="T14" fmla="*/ 2147483646 w 211"/>
                <a:gd name="T15" fmla="*/ 2147483646 h 269"/>
                <a:gd name="T16" fmla="*/ 2147483646 w 211"/>
                <a:gd name="T17" fmla="*/ 2147483646 h 269"/>
                <a:gd name="T18" fmla="*/ 2147483646 w 211"/>
                <a:gd name="T19" fmla="*/ 2147483646 h 269"/>
                <a:gd name="T20" fmla="*/ 2147483646 w 211"/>
                <a:gd name="T21" fmla="*/ 2147483646 h 269"/>
                <a:gd name="T22" fmla="*/ 2147483646 w 211"/>
                <a:gd name="T23" fmla="*/ 2147483646 h 269"/>
                <a:gd name="T24" fmla="*/ 2147483646 w 211"/>
                <a:gd name="T25" fmla="*/ 2147483646 h 269"/>
                <a:gd name="T26" fmla="*/ 2147483646 w 211"/>
                <a:gd name="T27" fmla="*/ 2147483646 h 269"/>
                <a:gd name="T28" fmla="*/ 2147483646 w 211"/>
                <a:gd name="T29" fmla="*/ 2147483646 h 269"/>
                <a:gd name="T30" fmla="*/ 2147483646 w 211"/>
                <a:gd name="T31" fmla="*/ 2147483646 h 269"/>
                <a:gd name="T32" fmla="*/ 2147483646 w 211"/>
                <a:gd name="T33" fmla="*/ 2147483646 h 269"/>
                <a:gd name="T34" fmla="*/ 2147483646 w 211"/>
                <a:gd name="T35" fmla="*/ 2147483646 h 269"/>
                <a:gd name="T36" fmla="*/ 2147483646 w 211"/>
                <a:gd name="T37" fmla="*/ 2147483646 h 269"/>
                <a:gd name="T38" fmla="*/ 2147483646 w 211"/>
                <a:gd name="T39" fmla="*/ 2147483646 h 269"/>
                <a:gd name="T40" fmla="*/ 2147483646 w 211"/>
                <a:gd name="T41" fmla="*/ 2147483646 h 269"/>
                <a:gd name="T42" fmla="*/ 2147483646 w 211"/>
                <a:gd name="T43" fmla="*/ 0 h 269"/>
                <a:gd name="T44" fmla="*/ 2147483646 w 211"/>
                <a:gd name="T45" fmla="*/ 2147483646 h 269"/>
                <a:gd name="T46" fmla="*/ 2147483646 w 211"/>
                <a:gd name="T47" fmla="*/ 2147483646 h 269"/>
                <a:gd name="T48" fmla="*/ 2147483646 w 211"/>
                <a:gd name="T49" fmla="*/ 2147483646 h 269"/>
                <a:gd name="T50" fmla="*/ 2147483646 w 211"/>
                <a:gd name="T51" fmla="*/ 2147483646 h 269"/>
                <a:gd name="T52" fmla="*/ 2147483646 w 211"/>
                <a:gd name="T53" fmla="*/ 2147483646 h 269"/>
                <a:gd name="T54" fmla="*/ 2147483646 w 211"/>
                <a:gd name="T55" fmla="*/ 2147483646 h 269"/>
                <a:gd name="T56" fmla="*/ 2147483646 w 211"/>
                <a:gd name="T57" fmla="*/ 2147483646 h 269"/>
                <a:gd name="T58" fmla="*/ 2147483646 w 211"/>
                <a:gd name="T59" fmla="*/ 2147483646 h 269"/>
                <a:gd name="T60" fmla="*/ 2147483646 w 211"/>
                <a:gd name="T61" fmla="*/ 2147483646 h 269"/>
                <a:gd name="T62" fmla="*/ 2147483646 w 211"/>
                <a:gd name="T63" fmla="*/ 2147483646 h 269"/>
                <a:gd name="T64" fmla="*/ 2147483646 w 211"/>
                <a:gd name="T65" fmla="*/ 2147483646 h 269"/>
                <a:gd name="T66" fmla="*/ 0 w 211"/>
                <a:gd name="T67" fmla="*/ 2147483646 h 269"/>
                <a:gd name="T68" fmla="*/ 2147483646 w 211"/>
                <a:gd name="T69" fmla="*/ 2147483646 h 269"/>
                <a:gd name="T70" fmla="*/ 0 w 211"/>
                <a:gd name="T71" fmla="*/ 2147483646 h 26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1" h="269">
                  <a:moveTo>
                    <a:pt x="74" y="6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3" y="7"/>
                    <a:pt x="71" y="8"/>
                    <a:pt x="70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9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7" y="10"/>
                    <a:pt x="66" y="10"/>
                    <a:pt x="65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4" y="11"/>
                    <a:pt x="64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3" y="12"/>
                    <a:pt x="63" y="12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1" y="13"/>
                    <a:pt x="61" y="13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4"/>
                    <a:pt x="60" y="14"/>
                    <a:pt x="59" y="1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5"/>
                    <a:pt x="58" y="15"/>
                    <a:pt x="58" y="15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5" y="17"/>
                  </a:cubicBezTo>
                  <a:cubicBezTo>
                    <a:pt x="55" y="18"/>
                    <a:pt x="55" y="18"/>
                    <a:pt x="55" y="18"/>
                  </a:cubicBezTo>
                  <a:cubicBezTo>
                    <a:pt x="55" y="18"/>
                    <a:pt x="54" y="18"/>
                    <a:pt x="54" y="18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3" y="19"/>
                    <a:pt x="53" y="19"/>
                    <a:pt x="53" y="19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2"/>
                  </a:cubicBezTo>
                  <a:cubicBezTo>
                    <a:pt x="50" y="22"/>
                    <a:pt x="50" y="22"/>
                    <a:pt x="50" y="22"/>
                  </a:cubicBezTo>
                  <a:cubicBezTo>
                    <a:pt x="49" y="22"/>
                    <a:pt x="49" y="23"/>
                    <a:pt x="49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5" y="36"/>
                    <a:pt x="26" y="53"/>
                    <a:pt x="23" y="72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193" y="83"/>
                    <a:pt x="193" y="83"/>
                    <a:pt x="193" y="83"/>
                  </a:cubicBezTo>
                  <a:cubicBezTo>
                    <a:pt x="193" y="83"/>
                    <a:pt x="193" y="83"/>
                    <a:pt x="193" y="83"/>
                  </a:cubicBezTo>
                  <a:cubicBezTo>
                    <a:pt x="192" y="74"/>
                    <a:pt x="191" y="66"/>
                    <a:pt x="188" y="58"/>
                  </a:cubicBezTo>
                  <a:cubicBezTo>
                    <a:pt x="188" y="58"/>
                    <a:pt x="188" y="58"/>
                    <a:pt x="188" y="58"/>
                  </a:cubicBezTo>
                  <a:cubicBezTo>
                    <a:pt x="188" y="58"/>
                    <a:pt x="188" y="58"/>
                    <a:pt x="188" y="58"/>
                  </a:cubicBezTo>
                  <a:cubicBezTo>
                    <a:pt x="177" y="24"/>
                    <a:pt x="145" y="0"/>
                    <a:pt x="107" y="0"/>
                  </a:cubicBezTo>
                  <a:cubicBezTo>
                    <a:pt x="96" y="0"/>
                    <a:pt x="84" y="2"/>
                    <a:pt x="74" y="6"/>
                  </a:cubicBezTo>
                  <a:close/>
                  <a:moveTo>
                    <a:pt x="110" y="126"/>
                  </a:moveTo>
                  <a:cubicBezTo>
                    <a:pt x="105" y="126"/>
                    <a:pt x="102" y="129"/>
                    <a:pt x="102" y="134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02" y="139"/>
                    <a:pt x="105" y="142"/>
                    <a:pt x="110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5" y="142"/>
                    <a:pt x="129" y="140"/>
                    <a:pt x="129" y="136"/>
                  </a:cubicBezTo>
                  <a:cubicBezTo>
                    <a:pt x="136" y="135"/>
                    <a:pt x="143" y="133"/>
                    <a:pt x="149" y="130"/>
                  </a:cubicBezTo>
                  <a:cubicBezTo>
                    <a:pt x="154" y="127"/>
                    <a:pt x="158" y="125"/>
                    <a:pt x="162" y="121"/>
                  </a:cubicBezTo>
                  <a:cubicBezTo>
                    <a:pt x="151" y="140"/>
                    <a:pt x="130" y="152"/>
                    <a:pt x="107" y="152"/>
                  </a:cubicBezTo>
                  <a:cubicBezTo>
                    <a:pt x="70" y="152"/>
                    <a:pt x="41" y="123"/>
                    <a:pt x="41" y="86"/>
                  </a:cubicBezTo>
                  <a:cubicBezTo>
                    <a:pt x="41" y="81"/>
                    <a:pt x="42" y="75"/>
                    <a:pt x="43" y="70"/>
                  </a:cubicBezTo>
                  <a:cubicBezTo>
                    <a:pt x="43" y="74"/>
                    <a:pt x="42" y="77"/>
                    <a:pt x="42" y="77"/>
                  </a:cubicBezTo>
                  <a:cubicBezTo>
                    <a:pt x="121" y="78"/>
                    <a:pt x="121" y="78"/>
                    <a:pt x="121" y="78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31" y="78"/>
                    <a:pt x="131" y="78"/>
                    <a:pt x="131" y="78"/>
                  </a:cubicBezTo>
                  <a:cubicBezTo>
                    <a:pt x="172" y="77"/>
                    <a:pt x="172" y="77"/>
                    <a:pt x="172" y="77"/>
                  </a:cubicBezTo>
                  <a:cubicBezTo>
                    <a:pt x="172" y="80"/>
                    <a:pt x="173" y="83"/>
                    <a:pt x="173" y="86"/>
                  </a:cubicBezTo>
                  <a:cubicBezTo>
                    <a:pt x="173" y="92"/>
                    <a:pt x="172" y="98"/>
                    <a:pt x="170" y="103"/>
                  </a:cubicBezTo>
                  <a:cubicBezTo>
                    <a:pt x="164" y="113"/>
                    <a:pt x="156" y="120"/>
                    <a:pt x="146" y="124"/>
                  </a:cubicBezTo>
                  <a:cubicBezTo>
                    <a:pt x="141" y="127"/>
                    <a:pt x="135" y="129"/>
                    <a:pt x="129" y="130"/>
                  </a:cubicBezTo>
                  <a:cubicBezTo>
                    <a:pt x="127" y="128"/>
                    <a:pt x="125" y="126"/>
                    <a:pt x="122" y="126"/>
                  </a:cubicBezTo>
                  <a:cubicBezTo>
                    <a:pt x="110" y="126"/>
                    <a:pt x="110" y="126"/>
                    <a:pt x="110" y="126"/>
                  </a:cubicBezTo>
                  <a:close/>
                  <a:moveTo>
                    <a:pt x="0" y="269"/>
                  </a:moveTo>
                  <a:cubicBezTo>
                    <a:pt x="211" y="269"/>
                    <a:pt x="211" y="269"/>
                    <a:pt x="211" y="269"/>
                  </a:cubicBezTo>
                  <a:cubicBezTo>
                    <a:pt x="209" y="220"/>
                    <a:pt x="179" y="178"/>
                    <a:pt x="137" y="164"/>
                  </a:cubicBezTo>
                  <a:cubicBezTo>
                    <a:pt x="137" y="216"/>
                    <a:pt x="75" y="218"/>
                    <a:pt x="74" y="164"/>
                  </a:cubicBezTo>
                  <a:cubicBezTo>
                    <a:pt x="33" y="179"/>
                    <a:pt x="2" y="220"/>
                    <a:pt x="0" y="2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8434" name="TextBox 8"/>
          <p:cNvSpPr txBox="1">
            <a:spLocks noChangeArrowheads="1"/>
          </p:cNvSpPr>
          <p:nvPr/>
        </p:nvSpPr>
        <p:spPr bwMode="auto">
          <a:xfrm>
            <a:off x="1409700" y="4051300"/>
            <a:ext cx="2076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单击此处添</a:t>
            </a:r>
            <a:r>
              <a:rPr lang="zh-CN" altLang="en-US" sz="1800" b="1" dirty="0" smtClean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加</a:t>
            </a:r>
            <a:endParaRPr lang="en-US" altLang="zh-CN" sz="1800" b="1" dirty="0" smtClean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 smtClean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标</a:t>
            </a:r>
            <a:r>
              <a:rPr lang="zh-CN" altLang="en-US" sz="18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题文本</a:t>
            </a:r>
            <a:endParaRPr lang="en-US" altLang="zh-CN" sz="1800" b="1" dirty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438" name="Text Placeholder 5"/>
          <p:cNvSpPr txBox="1"/>
          <p:nvPr/>
        </p:nvSpPr>
        <p:spPr bwMode="auto">
          <a:xfrm>
            <a:off x="1506538" y="4769859"/>
            <a:ext cx="1912938" cy="83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buNone/>
              <a:defRPr/>
            </a:pPr>
            <a:r>
              <a:rPr lang="zh-CN" altLang="en-US" sz="1200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此处添加详细文本描述，文字内容建议与标题相关尽量简洁生动</a:t>
            </a:r>
            <a:r>
              <a:rPr lang="en-US" altLang="zh-CN" sz="1200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</a:p>
        </p:txBody>
      </p:sp>
      <p:grpSp>
        <p:nvGrpSpPr>
          <p:cNvPr id="19478" name="组合 2"/>
          <p:cNvGrpSpPr/>
          <p:nvPr/>
        </p:nvGrpSpPr>
        <p:grpSpPr bwMode="auto">
          <a:xfrm>
            <a:off x="1428750" y="1820863"/>
            <a:ext cx="1990725" cy="1990725"/>
            <a:chOff x="1429524" y="2583263"/>
            <a:chExt cx="1990490" cy="1990490"/>
          </a:xfrm>
        </p:grpSpPr>
        <p:sp>
          <p:nvSpPr>
            <p:cNvPr id="13" name="Chord 51"/>
            <p:cNvSpPr/>
            <p:nvPr/>
          </p:nvSpPr>
          <p:spPr>
            <a:xfrm rot="16200000">
              <a:off x="1429524" y="2583263"/>
              <a:ext cx="1990490" cy="1990490"/>
            </a:xfrm>
            <a:prstGeom prst="chord">
              <a:avLst>
                <a:gd name="adj1" fmla="val 10518176"/>
                <a:gd name="adj2" fmla="val 5934042"/>
              </a:avLst>
            </a:pr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8453" name="TextBox 12"/>
            <p:cNvSpPr txBox="1">
              <a:spLocks noChangeArrowheads="1"/>
            </p:cNvSpPr>
            <p:nvPr/>
          </p:nvSpPr>
          <p:spPr bwMode="auto">
            <a:xfrm>
              <a:off x="1753336" y="3656286"/>
              <a:ext cx="1371438" cy="400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输入标题</a:t>
              </a:r>
              <a:endParaRPr lang="en-US" altLang="zh-CN" sz="2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454" name="Freeform 80"/>
            <p:cNvSpPr>
              <a:spLocks noEditPoints="1"/>
            </p:cNvSpPr>
            <p:nvPr/>
          </p:nvSpPr>
          <p:spPr bwMode="auto">
            <a:xfrm>
              <a:off x="2181910" y="2861042"/>
              <a:ext cx="539686" cy="636513"/>
            </a:xfrm>
            <a:custGeom>
              <a:avLst/>
              <a:gdLst>
                <a:gd name="T0" fmla="*/ 2147483646 w 224"/>
                <a:gd name="T1" fmla="*/ 0 h 264"/>
                <a:gd name="T2" fmla="*/ 2147483646 w 224"/>
                <a:gd name="T3" fmla="*/ 2147483646 h 264"/>
                <a:gd name="T4" fmla="*/ 2147483646 w 224"/>
                <a:gd name="T5" fmla="*/ 2147483646 h 264"/>
                <a:gd name="T6" fmla="*/ 2147483646 w 224"/>
                <a:gd name="T7" fmla="*/ 2147483646 h 264"/>
                <a:gd name="T8" fmla="*/ 2147483646 w 224"/>
                <a:gd name="T9" fmla="*/ 2147483646 h 264"/>
                <a:gd name="T10" fmla="*/ 2147483646 w 224"/>
                <a:gd name="T11" fmla="*/ 2147483646 h 264"/>
                <a:gd name="T12" fmla="*/ 2147483646 w 224"/>
                <a:gd name="T13" fmla="*/ 2147483646 h 264"/>
                <a:gd name="T14" fmla="*/ 2147483646 w 224"/>
                <a:gd name="T15" fmla="*/ 2147483646 h 264"/>
                <a:gd name="T16" fmla="*/ 2147483646 w 224"/>
                <a:gd name="T17" fmla="*/ 2147483646 h 264"/>
                <a:gd name="T18" fmla="*/ 2147483646 w 224"/>
                <a:gd name="T19" fmla="*/ 2147483646 h 264"/>
                <a:gd name="T20" fmla="*/ 0 w 224"/>
                <a:gd name="T21" fmla="*/ 2147483646 h 264"/>
                <a:gd name="T22" fmla="*/ 0 w 224"/>
                <a:gd name="T23" fmla="*/ 2147483646 h 264"/>
                <a:gd name="T24" fmla="*/ 2147483646 w 224"/>
                <a:gd name="T25" fmla="*/ 2147483646 h 264"/>
                <a:gd name="T26" fmla="*/ 2147483646 w 224"/>
                <a:gd name="T27" fmla="*/ 2147483646 h 264"/>
                <a:gd name="T28" fmla="*/ 2147483646 w 224"/>
                <a:gd name="T29" fmla="*/ 2147483646 h 264"/>
                <a:gd name="T30" fmla="*/ 2147483646 w 224"/>
                <a:gd name="T31" fmla="*/ 2147483646 h 264"/>
                <a:gd name="T32" fmla="*/ 2147483646 w 224"/>
                <a:gd name="T33" fmla="*/ 2147483646 h 264"/>
                <a:gd name="T34" fmla="*/ 2147483646 w 224"/>
                <a:gd name="T35" fmla="*/ 2147483646 h 264"/>
                <a:gd name="T36" fmla="*/ 2147483646 w 224"/>
                <a:gd name="T37" fmla="*/ 2147483646 h 264"/>
                <a:gd name="T38" fmla="*/ 2147483646 w 224"/>
                <a:gd name="T39" fmla="*/ 0 h 264"/>
                <a:gd name="T40" fmla="*/ 2147483646 w 224"/>
                <a:gd name="T41" fmla="*/ 0 h 264"/>
                <a:gd name="T42" fmla="*/ 2147483646 w 224"/>
                <a:gd name="T43" fmla="*/ 0 h 264"/>
                <a:gd name="T44" fmla="*/ 2147483646 w 224"/>
                <a:gd name="T45" fmla="*/ 0 h 264"/>
                <a:gd name="T46" fmla="*/ 2147483646 w 224"/>
                <a:gd name="T47" fmla="*/ 0 h 264"/>
                <a:gd name="T48" fmla="*/ 2147483646 w 224"/>
                <a:gd name="T49" fmla="*/ 0 h 264"/>
                <a:gd name="T50" fmla="*/ 2147483646 w 224"/>
                <a:gd name="T51" fmla="*/ 0 h 264"/>
                <a:gd name="T52" fmla="*/ 2147483646 w 224"/>
                <a:gd name="T53" fmla="*/ 2147483646 h 264"/>
                <a:gd name="T54" fmla="*/ 2147483646 w 224"/>
                <a:gd name="T55" fmla="*/ 2147483646 h 264"/>
                <a:gd name="T56" fmla="*/ 2147483646 w 224"/>
                <a:gd name="T57" fmla="*/ 2147483646 h 264"/>
                <a:gd name="T58" fmla="*/ 2147483646 w 224"/>
                <a:gd name="T59" fmla="*/ 2147483646 h 264"/>
                <a:gd name="T60" fmla="*/ 2147483646 w 224"/>
                <a:gd name="T61" fmla="*/ 2147483646 h 264"/>
                <a:gd name="T62" fmla="*/ 2147483646 w 224"/>
                <a:gd name="T63" fmla="*/ 2147483646 h 264"/>
                <a:gd name="T64" fmla="*/ 2147483646 w 224"/>
                <a:gd name="T65" fmla="*/ 2147483646 h 264"/>
                <a:gd name="T66" fmla="*/ 2147483646 w 224"/>
                <a:gd name="T67" fmla="*/ 2147483646 h 264"/>
                <a:gd name="T68" fmla="*/ 2147483646 w 224"/>
                <a:gd name="T69" fmla="*/ 2147483646 h 264"/>
                <a:gd name="T70" fmla="*/ 2147483646 w 224"/>
                <a:gd name="T71" fmla="*/ 2147483646 h 264"/>
                <a:gd name="T72" fmla="*/ 2147483646 w 224"/>
                <a:gd name="T73" fmla="*/ 2147483646 h 264"/>
                <a:gd name="T74" fmla="*/ 2147483646 w 224"/>
                <a:gd name="T75" fmla="*/ 2147483646 h 264"/>
                <a:gd name="T76" fmla="*/ 2147483646 w 224"/>
                <a:gd name="T77" fmla="*/ 2147483646 h 264"/>
                <a:gd name="T78" fmla="*/ 2147483646 w 224"/>
                <a:gd name="T79" fmla="*/ 2147483646 h 264"/>
                <a:gd name="T80" fmla="*/ 2147483646 w 224"/>
                <a:gd name="T81" fmla="*/ 2147483646 h 264"/>
                <a:gd name="T82" fmla="*/ 2147483646 w 224"/>
                <a:gd name="T83" fmla="*/ 2147483646 h 264"/>
                <a:gd name="T84" fmla="*/ 2147483646 w 224"/>
                <a:gd name="T85" fmla="*/ 2147483646 h 264"/>
                <a:gd name="T86" fmla="*/ 2147483646 w 224"/>
                <a:gd name="T87" fmla="*/ 2147483646 h 264"/>
                <a:gd name="T88" fmla="*/ 2147483646 w 224"/>
                <a:gd name="T89" fmla="*/ 2147483646 h 264"/>
                <a:gd name="T90" fmla="*/ 2147483646 w 224"/>
                <a:gd name="T91" fmla="*/ 2147483646 h 264"/>
                <a:gd name="T92" fmla="*/ 2147483646 w 224"/>
                <a:gd name="T93" fmla="*/ 2147483646 h 264"/>
                <a:gd name="T94" fmla="*/ 2147483646 w 224"/>
                <a:gd name="T95" fmla="*/ 2147483646 h 264"/>
                <a:gd name="T96" fmla="*/ 2147483646 w 224"/>
                <a:gd name="T97" fmla="*/ 2147483646 h 264"/>
                <a:gd name="T98" fmla="*/ 2147483646 w 224"/>
                <a:gd name="T99" fmla="*/ 2147483646 h 264"/>
                <a:gd name="T100" fmla="*/ 2147483646 w 224"/>
                <a:gd name="T101" fmla="*/ 2147483646 h 264"/>
                <a:gd name="T102" fmla="*/ 2147483646 w 224"/>
                <a:gd name="T103" fmla="*/ 2147483646 h 264"/>
                <a:gd name="T104" fmla="*/ 2147483646 w 224"/>
                <a:gd name="T105" fmla="*/ 2147483646 h 264"/>
                <a:gd name="T106" fmla="*/ 2147483646 w 224"/>
                <a:gd name="T107" fmla="*/ 2147483646 h 26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24" h="264">
                  <a:moveTo>
                    <a:pt x="40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79" y="0"/>
                    <a:pt x="186" y="3"/>
                    <a:pt x="191" y="9"/>
                  </a:cubicBezTo>
                  <a:cubicBezTo>
                    <a:pt x="197" y="14"/>
                    <a:pt x="200" y="21"/>
                    <a:pt x="200" y="30"/>
                  </a:cubicBezTo>
                  <a:cubicBezTo>
                    <a:pt x="200" y="92"/>
                    <a:pt x="200" y="92"/>
                    <a:pt x="200" y="92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8" y="25"/>
                    <a:pt x="186" y="21"/>
                    <a:pt x="183" y="18"/>
                  </a:cubicBezTo>
                  <a:cubicBezTo>
                    <a:pt x="179" y="14"/>
                    <a:pt x="175" y="13"/>
                    <a:pt x="170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7" y="30"/>
                    <a:pt x="77" y="34"/>
                    <a:pt x="75" y="37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12" y="228"/>
                    <a:pt x="12" y="228"/>
                    <a:pt x="12" y="228"/>
                  </a:cubicBezTo>
                  <a:cubicBezTo>
                    <a:pt x="12" y="232"/>
                    <a:pt x="14" y="236"/>
                    <a:pt x="17" y="240"/>
                  </a:cubicBezTo>
                  <a:cubicBezTo>
                    <a:pt x="20" y="243"/>
                    <a:pt x="25" y="245"/>
                    <a:pt x="29" y="245"/>
                  </a:cubicBezTo>
                  <a:cubicBezTo>
                    <a:pt x="67" y="245"/>
                    <a:pt x="67" y="245"/>
                    <a:pt x="67" y="245"/>
                  </a:cubicBezTo>
                  <a:cubicBezTo>
                    <a:pt x="62" y="257"/>
                    <a:pt x="62" y="257"/>
                    <a:pt x="62" y="257"/>
                  </a:cubicBezTo>
                  <a:cubicBezTo>
                    <a:pt x="29" y="257"/>
                    <a:pt x="29" y="257"/>
                    <a:pt x="29" y="257"/>
                  </a:cubicBezTo>
                  <a:cubicBezTo>
                    <a:pt x="21" y="257"/>
                    <a:pt x="14" y="254"/>
                    <a:pt x="9" y="248"/>
                  </a:cubicBezTo>
                  <a:cubicBezTo>
                    <a:pt x="3" y="243"/>
                    <a:pt x="0" y="236"/>
                    <a:pt x="0" y="22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9"/>
                    <a:pt x="0" y="108"/>
                    <a:pt x="0" y="108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4"/>
                    <a:pt x="34" y="4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7" y="1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lose/>
                  <a:moveTo>
                    <a:pt x="37" y="170"/>
                  </a:moveTo>
                  <a:cubicBezTo>
                    <a:pt x="37" y="180"/>
                    <a:pt x="37" y="180"/>
                    <a:pt x="37" y="180"/>
                  </a:cubicBezTo>
                  <a:cubicBezTo>
                    <a:pt x="101" y="180"/>
                    <a:pt x="101" y="180"/>
                    <a:pt x="101" y="180"/>
                  </a:cubicBezTo>
                  <a:cubicBezTo>
                    <a:pt x="101" y="170"/>
                    <a:pt x="101" y="170"/>
                    <a:pt x="101" y="170"/>
                  </a:cubicBezTo>
                  <a:cubicBezTo>
                    <a:pt x="37" y="170"/>
                    <a:pt x="37" y="170"/>
                    <a:pt x="37" y="170"/>
                  </a:cubicBezTo>
                  <a:close/>
                  <a:moveTo>
                    <a:pt x="37" y="143"/>
                  </a:moveTo>
                  <a:cubicBezTo>
                    <a:pt x="37" y="153"/>
                    <a:pt x="37" y="153"/>
                    <a:pt x="37" y="153"/>
                  </a:cubicBezTo>
                  <a:cubicBezTo>
                    <a:pt x="101" y="153"/>
                    <a:pt x="101" y="153"/>
                    <a:pt x="101" y="153"/>
                  </a:cubicBezTo>
                  <a:cubicBezTo>
                    <a:pt x="101" y="143"/>
                    <a:pt x="101" y="143"/>
                    <a:pt x="101" y="143"/>
                  </a:cubicBezTo>
                  <a:cubicBezTo>
                    <a:pt x="37" y="143"/>
                    <a:pt x="37" y="143"/>
                    <a:pt x="37" y="143"/>
                  </a:cubicBezTo>
                  <a:close/>
                  <a:moveTo>
                    <a:pt x="37" y="117"/>
                  </a:moveTo>
                  <a:cubicBezTo>
                    <a:pt x="37" y="127"/>
                    <a:pt x="37" y="127"/>
                    <a:pt x="37" y="127"/>
                  </a:cubicBezTo>
                  <a:cubicBezTo>
                    <a:pt x="166" y="127"/>
                    <a:pt x="166" y="127"/>
                    <a:pt x="166" y="127"/>
                  </a:cubicBezTo>
                  <a:cubicBezTo>
                    <a:pt x="166" y="117"/>
                    <a:pt x="166" y="117"/>
                    <a:pt x="166" y="117"/>
                  </a:cubicBezTo>
                  <a:cubicBezTo>
                    <a:pt x="37" y="117"/>
                    <a:pt x="37" y="117"/>
                    <a:pt x="37" y="117"/>
                  </a:cubicBezTo>
                  <a:close/>
                  <a:moveTo>
                    <a:pt x="104" y="86"/>
                  </a:moveTo>
                  <a:cubicBezTo>
                    <a:pt x="104" y="96"/>
                    <a:pt x="104" y="96"/>
                    <a:pt x="104" y="96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6" y="86"/>
                    <a:pt x="166" y="86"/>
                    <a:pt x="166" y="86"/>
                  </a:cubicBezTo>
                  <a:cubicBezTo>
                    <a:pt x="104" y="86"/>
                    <a:pt x="104" y="86"/>
                    <a:pt x="104" y="86"/>
                  </a:cubicBezTo>
                  <a:close/>
                  <a:moveTo>
                    <a:pt x="104" y="59"/>
                  </a:moveTo>
                  <a:cubicBezTo>
                    <a:pt x="104" y="69"/>
                    <a:pt x="104" y="69"/>
                    <a:pt x="104" y="69"/>
                  </a:cubicBezTo>
                  <a:cubicBezTo>
                    <a:pt x="166" y="69"/>
                    <a:pt x="166" y="69"/>
                    <a:pt x="166" y="69"/>
                  </a:cubicBezTo>
                  <a:cubicBezTo>
                    <a:pt x="166" y="59"/>
                    <a:pt x="166" y="59"/>
                    <a:pt x="166" y="59"/>
                  </a:cubicBezTo>
                  <a:cubicBezTo>
                    <a:pt x="104" y="59"/>
                    <a:pt x="104" y="59"/>
                    <a:pt x="104" y="59"/>
                  </a:cubicBezTo>
                  <a:close/>
                  <a:moveTo>
                    <a:pt x="104" y="34"/>
                  </a:moveTo>
                  <a:cubicBezTo>
                    <a:pt x="104" y="44"/>
                    <a:pt x="104" y="44"/>
                    <a:pt x="104" y="44"/>
                  </a:cubicBezTo>
                  <a:cubicBezTo>
                    <a:pt x="166" y="44"/>
                    <a:pt x="166" y="44"/>
                    <a:pt x="166" y="44"/>
                  </a:cubicBezTo>
                  <a:cubicBezTo>
                    <a:pt x="166" y="34"/>
                    <a:pt x="166" y="34"/>
                    <a:pt x="166" y="34"/>
                  </a:cubicBezTo>
                  <a:cubicBezTo>
                    <a:pt x="104" y="34"/>
                    <a:pt x="104" y="34"/>
                    <a:pt x="104" y="34"/>
                  </a:cubicBezTo>
                  <a:close/>
                  <a:moveTo>
                    <a:pt x="194" y="117"/>
                  </a:moveTo>
                  <a:cubicBezTo>
                    <a:pt x="94" y="217"/>
                    <a:pt x="94" y="217"/>
                    <a:pt x="94" y="217"/>
                  </a:cubicBezTo>
                  <a:cubicBezTo>
                    <a:pt x="124" y="248"/>
                    <a:pt x="124" y="248"/>
                    <a:pt x="124" y="248"/>
                  </a:cubicBezTo>
                  <a:cubicBezTo>
                    <a:pt x="224" y="147"/>
                    <a:pt x="224" y="147"/>
                    <a:pt x="224" y="147"/>
                  </a:cubicBezTo>
                  <a:cubicBezTo>
                    <a:pt x="194" y="117"/>
                    <a:pt x="194" y="117"/>
                    <a:pt x="194" y="117"/>
                  </a:cubicBezTo>
                  <a:close/>
                  <a:moveTo>
                    <a:pt x="90" y="222"/>
                  </a:moveTo>
                  <a:cubicBezTo>
                    <a:pt x="78" y="255"/>
                    <a:pt x="78" y="255"/>
                    <a:pt x="78" y="255"/>
                  </a:cubicBezTo>
                  <a:cubicBezTo>
                    <a:pt x="88" y="264"/>
                    <a:pt x="88" y="264"/>
                    <a:pt x="88" y="264"/>
                  </a:cubicBezTo>
                  <a:cubicBezTo>
                    <a:pt x="120" y="252"/>
                    <a:pt x="120" y="252"/>
                    <a:pt x="120" y="252"/>
                  </a:cubicBezTo>
                  <a:cubicBezTo>
                    <a:pt x="90" y="222"/>
                    <a:pt x="90" y="222"/>
                    <a:pt x="90" y="222"/>
                  </a:cubicBezTo>
                  <a:close/>
                  <a:moveTo>
                    <a:pt x="200" y="192"/>
                  </a:moveTo>
                  <a:cubicBezTo>
                    <a:pt x="188" y="205"/>
                    <a:pt x="188" y="205"/>
                    <a:pt x="188" y="205"/>
                  </a:cubicBezTo>
                  <a:cubicBezTo>
                    <a:pt x="188" y="228"/>
                    <a:pt x="188" y="228"/>
                    <a:pt x="188" y="228"/>
                  </a:cubicBezTo>
                  <a:cubicBezTo>
                    <a:pt x="188" y="232"/>
                    <a:pt x="186" y="236"/>
                    <a:pt x="183" y="240"/>
                  </a:cubicBezTo>
                  <a:cubicBezTo>
                    <a:pt x="179" y="243"/>
                    <a:pt x="175" y="245"/>
                    <a:pt x="170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40" y="252"/>
                    <a:pt x="140" y="252"/>
                    <a:pt x="140" y="252"/>
                  </a:cubicBezTo>
                  <a:cubicBezTo>
                    <a:pt x="145" y="257"/>
                    <a:pt x="145" y="257"/>
                    <a:pt x="145" y="257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79" y="257"/>
                    <a:pt x="186" y="254"/>
                    <a:pt x="191" y="248"/>
                  </a:cubicBezTo>
                  <a:cubicBezTo>
                    <a:pt x="197" y="243"/>
                    <a:pt x="200" y="236"/>
                    <a:pt x="200" y="228"/>
                  </a:cubicBezTo>
                  <a:cubicBezTo>
                    <a:pt x="200" y="192"/>
                    <a:pt x="200" y="192"/>
                    <a:pt x="200" y="192"/>
                  </a:cubicBezTo>
                  <a:close/>
                  <a:moveTo>
                    <a:pt x="22" y="81"/>
                  </a:moveTo>
                  <a:cubicBezTo>
                    <a:pt x="62" y="34"/>
                    <a:pt x="62" y="34"/>
                    <a:pt x="62" y="34"/>
                  </a:cubicBezTo>
                  <a:cubicBezTo>
                    <a:pt x="43" y="17"/>
                    <a:pt x="43" y="17"/>
                    <a:pt x="43" y="17"/>
                  </a:cubicBezTo>
                  <a:lnTo>
                    <a:pt x="22" y="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9471" name="组合 3"/>
          <p:cNvGrpSpPr/>
          <p:nvPr/>
        </p:nvGrpSpPr>
        <p:grpSpPr bwMode="auto">
          <a:xfrm>
            <a:off x="3870326" y="1830388"/>
            <a:ext cx="1990725" cy="1990725"/>
            <a:chOff x="3870617" y="2593165"/>
            <a:chExt cx="1990490" cy="1990491"/>
          </a:xfrm>
        </p:grpSpPr>
        <p:sp>
          <p:nvSpPr>
            <p:cNvPr id="11" name="Chord 52"/>
            <p:cNvSpPr/>
            <p:nvPr/>
          </p:nvSpPr>
          <p:spPr>
            <a:xfrm rot="16200000">
              <a:off x="3870616" y="2593166"/>
              <a:ext cx="1990491" cy="1990490"/>
            </a:xfrm>
            <a:prstGeom prst="chord">
              <a:avLst>
                <a:gd name="adj1" fmla="val 10518176"/>
                <a:gd name="adj2" fmla="val 5934042"/>
              </a:avLst>
            </a:pr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18449" name="TextBox 12"/>
            <p:cNvSpPr txBox="1">
              <a:spLocks noChangeArrowheads="1"/>
            </p:cNvSpPr>
            <p:nvPr/>
          </p:nvSpPr>
          <p:spPr bwMode="auto">
            <a:xfrm>
              <a:off x="4167444" y="3655077"/>
              <a:ext cx="1369850" cy="400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输入标题</a:t>
              </a:r>
              <a:endParaRPr lang="en-US" altLang="zh-CN" sz="2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" name="Freeform 84"/>
            <p:cNvSpPr>
              <a:spLocks noEditPoints="1"/>
            </p:cNvSpPr>
            <p:nvPr/>
          </p:nvSpPr>
          <p:spPr bwMode="auto">
            <a:xfrm>
              <a:off x="4581732" y="2861420"/>
              <a:ext cx="539686" cy="692069"/>
            </a:xfrm>
            <a:custGeom>
              <a:avLst/>
              <a:gdLst>
                <a:gd name="T0" fmla="*/ 2147483646 w 224"/>
                <a:gd name="T1" fmla="*/ 2147483646 h 287"/>
                <a:gd name="T2" fmla="*/ 2147483646 w 224"/>
                <a:gd name="T3" fmla="*/ 2147483646 h 287"/>
                <a:gd name="T4" fmla="*/ 2147483646 w 224"/>
                <a:gd name="T5" fmla="*/ 2147483646 h 287"/>
                <a:gd name="T6" fmla="*/ 0 w 224"/>
                <a:gd name="T7" fmla="*/ 2147483646 h 287"/>
                <a:gd name="T8" fmla="*/ 2147483646 w 224"/>
                <a:gd name="T9" fmla="*/ 2147483646 h 287"/>
                <a:gd name="T10" fmla="*/ 2147483646 w 224"/>
                <a:gd name="T11" fmla="*/ 2147483646 h 287"/>
                <a:gd name="T12" fmla="*/ 2147483646 w 224"/>
                <a:gd name="T13" fmla="*/ 2147483646 h 287"/>
                <a:gd name="T14" fmla="*/ 2147483646 w 224"/>
                <a:gd name="T15" fmla="*/ 2147483646 h 287"/>
                <a:gd name="T16" fmla="*/ 2147483646 w 224"/>
                <a:gd name="T17" fmla="*/ 2147483646 h 287"/>
                <a:gd name="T18" fmla="*/ 2147483646 w 224"/>
                <a:gd name="T19" fmla="*/ 2147483646 h 287"/>
                <a:gd name="T20" fmla="*/ 2147483646 w 224"/>
                <a:gd name="T21" fmla="*/ 2147483646 h 287"/>
                <a:gd name="T22" fmla="*/ 2147483646 w 224"/>
                <a:gd name="T23" fmla="*/ 2147483646 h 287"/>
                <a:gd name="T24" fmla="*/ 2147483646 w 224"/>
                <a:gd name="T25" fmla="*/ 2147483646 h 287"/>
                <a:gd name="T26" fmla="*/ 2147483646 w 224"/>
                <a:gd name="T27" fmla="*/ 2147483646 h 287"/>
                <a:gd name="T28" fmla="*/ 2147483646 w 224"/>
                <a:gd name="T29" fmla="*/ 2147483646 h 287"/>
                <a:gd name="T30" fmla="*/ 2147483646 w 224"/>
                <a:gd name="T31" fmla="*/ 2147483646 h 287"/>
                <a:gd name="T32" fmla="*/ 2147483646 w 224"/>
                <a:gd name="T33" fmla="*/ 2147483646 h 287"/>
                <a:gd name="T34" fmla="*/ 2147483646 w 224"/>
                <a:gd name="T35" fmla="*/ 2147483646 h 287"/>
                <a:gd name="T36" fmla="*/ 2147483646 w 224"/>
                <a:gd name="T37" fmla="*/ 2147483646 h 287"/>
                <a:gd name="T38" fmla="*/ 2147483646 w 224"/>
                <a:gd name="T39" fmla="*/ 2147483646 h 287"/>
                <a:gd name="T40" fmla="*/ 2147483646 w 224"/>
                <a:gd name="T41" fmla="*/ 2147483646 h 287"/>
                <a:gd name="T42" fmla="*/ 2147483646 w 224"/>
                <a:gd name="T43" fmla="*/ 2147483646 h 287"/>
                <a:gd name="T44" fmla="*/ 2147483646 w 224"/>
                <a:gd name="T45" fmla="*/ 2147483646 h 287"/>
                <a:gd name="T46" fmla="*/ 2147483646 w 224"/>
                <a:gd name="T47" fmla="*/ 2147483646 h 287"/>
                <a:gd name="T48" fmla="*/ 2147483646 w 224"/>
                <a:gd name="T49" fmla="*/ 2147483646 h 287"/>
                <a:gd name="T50" fmla="*/ 2147483646 w 224"/>
                <a:gd name="T51" fmla="*/ 2147483646 h 287"/>
                <a:gd name="T52" fmla="*/ 2147483646 w 224"/>
                <a:gd name="T53" fmla="*/ 2147483646 h 287"/>
                <a:gd name="T54" fmla="*/ 2147483646 w 224"/>
                <a:gd name="T55" fmla="*/ 2147483646 h 287"/>
                <a:gd name="T56" fmla="*/ 2147483646 w 224"/>
                <a:gd name="T57" fmla="*/ 2147483646 h 287"/>
                <a:gd name="T58" fmla="*/ 2147483646 w 224"/>
                <a:gd name="T59" fmla="*/ 2147483646 h 287"/>
                <a:gd name="T60" fmla="*/ 2147483646 w 224"/>
                <a:gd name="T61" fmla="*/ 2147483646 h 287"/>
                <a:gd name="T62" fmla="*/ 2147483646 w 224"/>
                <a:gd name="T63" fmla="*/ 2147483646 h 287"/>
                <a:gd name="T64" fmla="*/ 2147483646 w 224"/>
                <a:gd name="T65" fmla="*/ 2147483646 h 287"/>
                <a:gd name="T66" fmla="*/ 2147483646 w 224"/>
                <a:gd name="T67" fmla="*/ 2147483646 h 287"/>
                <a:gd name="T68" fmla="*/ 2147483646 w 224"/>
                <a:gd name="T69" fmla="*/ 2147483646 h 287"/>
                <a:gd name="T70" fmla="*/ 2147483646 w 224"/>
                <a:gd name="T71" fmla="*/ 2147483646 h 287"/>
                <a:gd name="T72" fmla="*/ 2147483646 w 224"/>
                <a:gd name="T73" fmla="*/ 2147483646 h 287"/>
                <a:gd name="T74" fmla="*/ 2147483646 w 224"/>
                <a:gd name="T75" fmla="*/ 2147483646 h 287"/>
                <a:gd name="T76" fmla="*/ 2147483646 w 224"/>
                <a:gd name="T77" fmla="*/ 2147483646 h 287"/>
                <a:gd name="T78" fmla="*/ 2147483646 w 224"/>
                <a:gd name="T79" fmla="*/ 2147483646 h 287"/>
                <a:gd name="T80" fmla="*/ 2147483646 w 224"/>
                <a:gd name="T81" fmla="*/ 2147483646 h 287"/>
                <a:gd name="T82" fmla="*/ 2147483646 w 224"/>
                <a:gd name="T83" fmla="*/ 2147483646 h 287"/>
                <a:gd name="T84" fmla="*/ 2147483646 w 224"/>
                <a:gd name="T85" fmla="*/ 2147483646 h 287"/>
                <a:gd name="T86" fmla="*/ 2147483646 w 224"/>
                <a:gd name="T87" fmla="*/ 2147483646 h 287"/>
                <a:gd name="T88" fmla="*/ 2147483646 w 224"/>
                <a:gd name="T89" fmla="*/ 2147483646 h 287"/>
                <a:gd name="T90" fmla="*/ 2147483646 w 224"/>
                <a:gd name="T91" fmla="*/ 2147483646 h 287"/>
                <a:gd name="T92" fmla="*/ 2147483646 w 224"/>
                <a:gd name="T93" fmla="*/ 2147483646 h 287"/>
                <a:gd name="T94" fmla="*/ 2147483646 w 224"/>
                <a:gd name="T95" fmla="*/ 2147483646 h 28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24" h="287">
                  <a:moveTo>
                    <a:pt x="12" y="70"/>
                  </a:moveTo>
                  <a:cubicBezTo>
                    <a:pt x="16" y="77"/>
                    <a:pt x="21" y="82"/>
                    <a:pt x="27" y="86"/>
                  </a:cubicBezTo>
                  <a:cubicBezTo>
                    <a:pt x="33" y="90"/>
                    <a:pt x="41" y="92"/>
                    <a:pt x="49" y="93"/>
                  </a:cubicBezTo>
                  <a:cubicBezTo>
                    <a:pt x="52" y="94"/>
                    <a:pt x="54" y="97"/>
                    <a:pt x="54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4" y="281"/>
                    <a:pt x="54" y="281"/>
                    <a:pt x="54" y="281"/>
                  </a:cubicBezTo>
                  <a:cubicBezTo>
                    <a:pt x="54" y="285"/>
                    <a:pt x="52" y="287"/>
                    <a:pt x="48" y="287"/>
                  </a:cubicBezTo>
                  <a:cubicBezTo>
                    <a:pt x="47" y="287"/>
                    <a:pt x="47" y="287"/>
                    <a:pt x="47" y="287"/>
                  </a:cubicBezTo>
                  <a:cubicBezTo>
                    <a:pt x="38" y="286"/>
                    <a:pt x="29" y="283"/>
                    <a:pt x="21" y="279"/>
                  </a:cubicBezTo>
                  <a:cubicBezTo>
                    <a:pt x="13" y="274"/>
                    <a:pt x="6" y="267"/>
                    <a:pt x="1" y="257"/>
                  </a:cubicBezTo>
                  <a:cubicBezTo>
                    <a:pt x="0" y="256"/>
                    <a:pt x="0" y="255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0"/>
                    <a:pt x="3" y="67"/>
                    <a:pt x="6" y="67"/>
                  </a:cubicBezTo>
                  <a:cubicBezTo>
                    <a:pt x="9" y="67"/>
                    <a:pt x="11" y="68"/>
                    <a:pt x="12" y="70"/>
                  </a:cubicBezTo>
                  <a:close/>
                  <a:moveTo>
                    <a:pt x="135" y="180"/>
                  </a:moveTo>
                  <a:cubicBezTo>
                    <a:pt x="135" y="180"/>
                    <a:pt x="135" y="180"/>
                    <a:pt x="135" y="180"/>
                  </a:cubicBezTo>
                  <a:cubicBezTo>
                    <a:pt x="135" y="201"/>
                    <a:pt x="151" y="217"/>
                    <a:pt x="171" y="217"/>
                  </a:cubicBezTo>
                  <a:cubicBezTo>
                    <a:pt x="192" y="217"/>
                    <a:pt x="208" y="201"/>
                    <a:pt x="208" y="180"/>
                  </a:cubicBezTo>
                  <a:cubicBezTo>
                    <a:pt x="208" y="180"/>
                    <a:pt x="208" y="180"/>
                    <a:pt x="208" y="180"/>
                  </a:cubicBezTo>
                  <a:cubicBezTo>
                    <a:pt x="200" y="177"/>
                    <a:pt x="194" y="172"/>
                    <a:pt x="190" y="166"/>
                  </a:cubicBezTo>
                  <a:cubicBezTo>
                    <a:pt x="178" y="175"/>
                    <a:pt x="162" y="180"/>
                    <a:pt x="143" y="180"/>
                  </a:cubicBezTo>
                  <a:cubicBezTo>
                    <a:pt x="140" y="180"/>
                    <a:pt x="137" y="180"/>
                    <a:pt x="135" y="180"/>
                  </a:cubicBezTo>
                  <a:close/>
                  <a:moveTo>
                    <a:pt x="185" y="183"/>
                  </a:moveTo>
                  <a:cubicBezTo>
                    <a:pt x="188" y="183"/>
                    <a:pt x="190" y="185"/>
                    <a:pt x="190" y="188"/>
                  </a:cubicBezTo>
                  <a:cubicBezTo>
                    <a:pt x="190" y="191"/>
                    <a:pt x="188" y="193"/>
                    <a:pt x="185" y="193"/>
                  </a:cubicBezTo>
                  <a:cubicBezTo>
                    <a:pt x="183" y="193"/>
                    <a:pt x="181" y="191"/>
                    <a:pt x="181" y="188"/>
                  </a:cubicBezTo>
                  <a:cubicBezTo>
                    <a:pt x="181" y="185"/>
                    <a:pt x="183" y="183"/>
                    <a:pt x="185" y="183"/>
                  </a:cubicBezTo>
                  <a:close/>
                  <a:moveTo>
                    <a:pt x="156" y="183"/>
                  </a:moveTo>
                  <a:cubicBezTo>
                    <a:pt x="159" y="183"/>
                    <a:pt x="161" y="185"/>
                    <a:pt x="161" y="188"/>
                  </a:cubicBezTo>
                  <a:cubicBezTo>
                    <a:pt x="161" y="191"/>
                    <a:pt x="159" y="193"/>
                    <a:pt x="156" y="193"/>
                  </a:cubicBezTo>
                  <a:cubicBezTo>
                    <a:pt x="153" y="193"/>
                    <a:pt x="151" y="191"/>
                    <a:pt x="151" y="188"/>
                  </a:cubicBezTo>
                  <a:cubicBezTo>
                    <a:pt x="151" y="185"/>
                    <a:pt x="153" y="183"/>
                    <a:pt x="156" y="183"/>
                  </a:cubicBezTo>
                  <a:close/>
                  <a:moveTo>
                    <a:pt x="190" y="136"/>
                  </a:moveTo>
                  <a:cubicBezTo>
                    <a:pt x="190" y="136"/>
                    <a:pt x="190" y="136"/>
                    <a:pt x="190" y="136"/>
                  </a:cubicBezTo>
                  <a:cubicBezTo>
                    <a:pt x="191" y="136"/>
                    <a:pt x="192" y="137"/>
                    <a:pt x="192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4" y="138"/>
                    <a:pt x="195" y="138"/>
                    <a:pt x="195" y="138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195" y="139"/>
                    <a:pt x="196" y="139"/>
                    <a:pt x="196" y="139"/>
                  </a:cubicBezTo>
                  <a:cubicBezTo>
                    <a:pt x="196" y="139"/>
                    <a:pt x="196" y="139"/>
                    <a:pt x="196" y="139"/>
                  </a:cubicBezTo>
                  <a:cubicBezTo>
                    <a:pt x="196" y="139"/>
                    <a:pt x="196" y="139"/>
                    <a:pt x="197" y="139"/>
                  </a:cubicBezTo>
                  <a:cubicBezTo>
                    <a:pt x="197" y="139"/>
                    <a:pt x="197" y="139"/>
                    <a:pt x="197" y="139"/>
                  </a:cubicBezTo>
                  <a:cubicBezTo>
                    <a:pt x="197" y="140"/>
                    <a:pt x="197" y="140"/>
                    <a:pt x="197" y="140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0"/>
                    <a:pt x="198" y="140"/>
                    <a:pt x="198" y="140"/>
                  </a:cubicBezTo>
                  <a:cubicBezTo>
                    <a:pt x="198" y="141"/>
                    <a:pt x="198" y="141"/>
                    <a:pt x="198" y="141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1"/>
                    <a:pt x="199" y="141"/>
                    <a:pt x="199" y="141"/>
                  </a:cubicBezTo>
                  <a:cubicBezTo>
                    <a:pt x="199" y="141"/>
                    <a:pt x="200" y="141"/>
                    <a:pt x="200" y="141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200" y="142"/>
                    <a:pt x="200" y="142"/>
                    <a:pt x="200" y="142"/>
                  </a:cubicBezTo>
                  <a:cubicBezTo>
                    <a:pt x="201" y="142"/>
                    <a:pt x="201" y="142"/>
                    <a:pt x="201" y="142"/>
                  </a:cubicBezTo>
                  <a:cubicBezTo>
                    <a:pt x="201" y="142"/>
                    <a:pt x="201" y="142"/>
                    <a:pt x="201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2" y="143"/>
                    <a:pt x="202" y="143"/>
                    <a:pt x="202" y="143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4" y="145"/>
                    <a:pt x="204" y="145"/>
                    <a:pt x="204" y="145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05" y="146"/>
                    <a:pt x="205" y="146"/>
                    <a:pt x="205" y="146"/>
                  </a:cubicBezTo>
                  <a:cubicBezTo>
                    <a:pt x="214" y="154"/>
                    <a:pt x="219" y="166"/>
                    <a:pt x="219" y="180"/>
                  </a:cubicBezTo>
                  <a:cubicBezTo>
                    <a:pt x="219" y="181"/>
                    <a:pt x="219" y="183"/>
                    <a:pt x="219" y="185"/>
                  </a:cubicBezTo>
                  <a:cubicBezTo>
                    <a:pt x="219" y="185"/>
                    <a:pt x="219" y="185"/>
                    <a:pt x="219" y="185"/>
                  </a:cubicBezTo>
                  <a:cubicBezTo>
                    <a:pt x="219" y="185"/>
                    <a:pt x="219" y="185"/>
                    <a:pt x="219" y="185"/>
                  </a:cubicBezTo>
                  <a:cubicBezTo>
                    <a:pt x="219" y="250"/>
                    <a:pt x="219" y="250"/>
                    <a:pt x="219" y="250"/>
                  </a:cubicBezTo>
                  <a:cubicBezTo>
                    <a:pt x="200" y="215"/>
                    <a:pt x="147" y="214"/>
                    <a:pt x="124" y="24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4" y="178"/>
                    <a:pt x="124" y="178"/>
                  </a:cubicBezTo>
                  <a:cubicBezTo>
                    <a:pt x="125" y="153"/>
                    <a:pt x="146" y="132"/>
                    <a:pt x="172" y="132"/>
                  </a:cubicBezTo>
                  <a:cubicBezTo>
                    <a:pt x="178" y="132"/>
                    <a:pt x="184" y="134"/>
                    <a:pt x="190" y="136"/>
                  </a:cubicBezTo>
                  <a:close/>
                  <a:moveTo>
                    <a:pt x="118" y="283"/>
                  </a:moveTo>
                  <a:cubicBezTo>
                    <a:pt x="168" y="283"/>
                    <a:pt x="168" y="283"/>
                    <a:pt x="168" y="283"/>
                  </a:cubicBezTo>
                  <a:cubicBezTo>
                    <a:pt x="150" y="234"/>
                    <a:pt x="150" y="234"/>
                    <a:pt x="150" y="234"/>
                  </a:cubicBezTo>
                  <a:cubicBezTo>
                    <a:pt x="132" y="243"/>
                    <a:pt x="120" y="262"/>
                    <a:pt x="118" y="283"/>
                  </a:cubicBezTo>
                  <a:close/>
                  <a:moveTo>
                    <a:pt x="176" y="283"/>
                  </a:moveTo>
                  <a:cubicBezTo>
                    <a:pt x="224" y="283"/>
                    <a:pt x="224" y="283"/>
                    <a:pt x="224" y="283"/>
                  </a:cubicBezTo>
                  <a:cubicBezTo>
                    <a:pt x="221" y="262"/>
                    <a:pt x="210" y="243"/>
                    <a:pt x="191" y="234"/>
                  </a:cubicBezTo>
                  <a:cubicBezTo>
                    <a:pt x="176" y="283"/>
                    <a:pt x="176" y="283"/>
                    <a:pt x="176" y="283"/>
                  </a:cubicBezTo>
                  <a:close/>
                  <a:moveTo>
                    <a:pt x="55" y="88"/>
                  </a:moveTo>
                  <a:cubicBezTo>
                    <a:pt x="172" y="37"/>
                    <a:pt x="172" y="37"/>
                    <a:pt x="172" y="37"/>
                  </a:cubicBezTo>
                  <a:cubicBezTo>
                    <a:pt x="174" y="37"/>
                    <a:pt x="175" y="35"/>
                    <a:pt x="174" y="34"/>
                  </a:cubicBezTo>
                  <a:cubicBezTo>
                    <a:pt x="173" y="32"/>
                    <a:pt x="172" y="32"/>
                    <a:pt x="170" y="32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1" y="83"/>
                    <a:pt x="50" y="85"/>
                    <a:pt x="51" y="87"/>
                  </a:cubicBezTo>
                  <a:cubicBezTo>
                    <a:pt x="51" y="88"/>
                    <a:pt x="53" y="89"/>
                    <a:pt x="55" y="88"/>
                  </a:cubicBezTo>
                  <a:close/>
                  <a:moveTo>
                    <a:pt x="40" y="82"/>
                  </a:moveTo>
                  <a:cubicBezTo>
                    <a:pt x="157" y="31"/>
                    <a:pt x="157" y="31"/>
                    <a:pt x="157" y="31"/>
                  </a:cubicBezTo>
                  <a:cubicBezTo>
                    <a:pt x="159" y="30"/>
                    <a:pt x="160" y="29"/>
                    <a:pt x="159" y="27"/>
                  </a:cubicBezTo>
                  <a:cubicBezTo>
                    <a:pt x="158" y="26"/>
                    <a:pt x="157" y="25"/>
                    <a:pt x="155" y="26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6" y="77"/>
                    <a:pt x="35" y="79"/>
                    <a:pt x="36" y="80"/>
                  </a:cubicBezTo>
                  <a:cubicBezTo>
                    <a:pt x="36" y="82"/>
                    <a:pt x="38" y="82"/>
                    <a:pt x="40" y="82"/>
                  </a:cubicBezTo>
                  <a:close/>
                  <a:moveTo>
                    <a:pt x="29" y="73"/>
                  </a:moveTo>
                  <a:cubicBezTo>
                    <a:pt x="147" y="23"/>
                    <a:pt x="147" y="23"/>
                    <a:pt x="147" y="23"/>
                  </a:cubicBezTo>
                  <a:cubicBezTo>
                    <a:pt x="148" y="22"/>
                    <a:pt x="149" y="21"/>
                    <a:pt x="148" y="19"/>
                  </a:cubicBezTo>
                  <a:cubicBezTo>
                    <a:pt x="148" y="18"/>
                    <a:pt x="146" y="17"/>
                    <a:pt x="145" y="1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5" y="69"/>
                    <a:pt x="25" y="71"/>
                    <a:pt x="25" y="72"/>
                  </a:cubicBezTo>
                  <a:cubicBezTo>
                    <a:pt x="26" y="73"/>
                    <a:pt x="27" y="74"/>
                    <a:pt x="29" y="73"/>
                  </a:cubicBezTo>
                  <a:close/>
                  <a:moveTo>
                    <a:pt x="62" y="280"/>
                  </a:move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98"/>
                    <a:pt x="64" y="95"/>
                    <a:pt x="66" y="94"/>
                  </a:cubicBezTo>
                  <a:cubicBezTo>
                    <a:pt x="194" y="40"/>
                    <a:pt x="194" y="40"/>
                    <a:pt x="194" y="40"/>
                  </a:cubicBezTo>
                  <a:cubicBezTo>
                    <a:pt x="194" y="39"/>
                    <a:pt x="195" y="39"/>
                    <a:pt x="197" y="39"/>
                  </a:cubicBezTo>
                  <a:cubicBezTo>
                    <a:pt x="200" y="39"/>
                    <a:pt x="203" y="42"/>
                    <a:pt x="203" y="45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3" y="129"/>
                    <a:pt x="203" y="129"/>
                    <a:pt x="203" y="129"/>
                  </a:cubicBezTo>
                  <a:cubicBezTo>
                    <a:pt x="203" y="129"/>
                    <a:pt x="202" y="129"/>
                    <a:pt x="202" y="129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201" y="129"/>
                    <a:pt x="201" y="128"/>
                    <a:pt x="201" y="128"/>
                  </a:cubicBezTo>
                  <a:cubicBezTo>
                    <a:pt x="201" y="128"/>
                    <a:pt x="201" y="128"/>
                    <a:pt x="201" y="128"/>
                  </a:cubicBezTo>
                  <a:cubicBezTo>
                    <a:pt x="200" y="128"/>
                    <a:pt x="200" y="128"/>
                    <a:pt x="199" y="127"/>
                  </a:cubicBezTo>
                  <a:cubicBezTo>
                    <a:pt x="199" y="127"/>
                    <a:pt x="199" y="127"/>
                    <a:pt x="199" y="127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8" y="127"/>
                    <a:pt x="198" y="127"/>
                    <a:pt x="198" y="127"/>
                  </a:cubicBezTo>
                  <a:cubicBezTo>
                    <a:pt x="197" y="126"/>
                    <a:pt x="196" y="126"/>
                    <a:pt x="194" y="125"/>
                  </a:cubicBezTo>
                  <a:cubicBezTo>
                    <a:pt x="194" y="125"/>
                    <a:pt x="194" y="125"/>
                    <a:pt x="194" y="125"/>
                  </a:cubicBezTo>
                  <a:cubicBezTo>
                    <a:pt x="187" y="122"/>
                    <a:pt x="179" y="121"/>
                    <a:pt x="172" y="121"/>
                  </a:cubicBezTo>
                  <a:cubicBezTo>
                    <a:pt x="140" y="121"/>
                    <a:pt x="114" y="146"/>
                    <a:pt x="112" y="177"/>
                  </a:cubicBezTo>
                  <a:cubicBezTo>
                    <a:pt x="112" y="178"/>
                    <a:pt x="112" y="178"/>
                    <a:pt x="112" y="178"/>
                  </a:cubicBezTo>
                  <a:cubicBezTo>
                    <a:pt x="112" y="178"/>
                    <a:pt x="112" y="178"/>
                    <a:pt x="112" y="178"/>
                  </a:cubicBezTo>
                  <a:cubicBezTo>
                    <a:pt x="112" y="258"/>
                    <a:pt x="112" y="258"/>
                    <a:pt x="112" y="258"/>
                  </a:cubicBezTo>
                  <a:cubicBezTo>
                    <a:pt x="111" y="262"/>
                    <a:pt x="109" y="266"/>
                    <a:pt x="108" y="270"/>
                  </a:cubicBezTo>
                  <a:cubicBezTo>
                    <a:pt x="72" y="286"/>
                    <a:pt x="72" y="286"/>
                    <a:pt x="72" y="286"/>
                  </a:cubicBezTo>
                  <a:cubicBezTo>
                    <a:pt x="71" y="286"/>
                    <a:pt x="70" y="286"/>
                    <a:pt x="69" y="286"/>
                  </a:cubicBezTo>
                  <a:cubicBezTo>
                    <a:pt x="65" y="286"/>
                    <a:pt x="62" y="284"/>
                    <a:pt x="62" y="280"/>
                  </a:cubicBezTo>
                  <a:close/>
                  <a:moveTo>
                    <a:pt x="21" y="65"/>
                  </a:moveTo>
                  <a:cubicBezTo>
                    <a:pt x="18" y="66"/>
                    <a:pt x="15" y="64"/>
                    <a:pt x="14" y="62"/>
                  </a:cubicBezTo>
                  <a:cubicBezTo>
                    <a:pt x="13" y="60"/>
                    <a:pt x="15" y="57"/>
                    <a:pt x="17" y="56"/>
                  </a:cubicBezTo>
                  <a:cubicBezTo>
                    <a:pt x="145" y="1"/>
                    <a:pt x="145" y="1"/>
                    <a:pt x="145" y="1"/>
                  </a:cubicBezTo>
                  <a:cubicBezTo>
                    <a:pt x="147" y="0"/>
                    <a:pt x="150" y="1"/>
                    <a:pt x="151" y="3"/>
                  </a:cubicBezTo>
                  <a:cubicBezTo>
                    <a:pt x="152" y="6"/>
                    <a:pt x="151" y="9"/>
                    <a:pt x="149" y="10"/>
                  </a:cubicBezTo>
                  <a:lnTo>
                    <a:pt x="21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6" name="矩形 45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sp>
        <p:nvSpPr>
          <p:cNvPr id="47" name="TextBox 8"/>
          <p:cNvSpPr txBox="1">
            <a:spLocks noChangeArrowheads="1"/>
          </p:cNvSpPr>
          <p:nvPr/>
        </p:nvSpPr>
        <p:spPr bwMode="auto">
          <a:xfrm>
            <a:off x="3870325" y="4051300"/>
            <a:ext cx="2076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单击此处添</a:t>
            </a:r>
            <a:r>
              <a:rPr lang="zh-CN" altLang="en-US" sz="1800" b="1" dirty="0" smtClean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加</a:t>
            </a:r>
            <a:endParaRPr lang="en-US" altLang="zh-CN" sz="1800" b="1" dirty="0" smtClean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 smtClean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标</a:t>
            </a:r>
            <a:r>
              <a:rPr lang="zh-CN" altLang="en-US" sz="18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题文本</a:t>
            </a:r>
            <a:endParaRPr lang="en-US" altLang="zh-CN" sz="1800" b="1" dirty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Text Placeholder 5"/>
          <p:cNvSpPr txBox="1"/>
          <p:nvPr/>
        </p:nvSpPr>
        <p:spPr bwMode="auto">
          <a:xfrm>
            <a:off x="3967163" y="4769859"/>
            <a:ext cx="1912938" cy="83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buNone/>
              <a:defRPr/>
            </a:pPr>
            <a:r>
              <a:rPr lang="zh-CN" altLang="en-US" sz="1200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此处添加详细文本描述，文字内容建议与标题相关尽量简洁生动</a:t>
            </a:r>
            <a:r>
              <a:rPr lang="en-US" altLang="zh-CN" sz="1200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</a:p>
        </p:txBody>
      </p:sp>
      <p:sp>
        <p:nvSpPr>
          <p:cNvPr id="49" name="TextBox 8"/>
          <p:cNvSpPr txBox="1">
            <a:spLocks noChangeArrowheads="1"/>
          </p:cNvSpPr>
          <p:nvPr/>
        </p:nvSpPr>
        <p:spPr bwMode="auto">
          <a:xfrm>
            <a:off x="6264276" y="4051300"/>
            <a:ext cx="2076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单击此处添</a:t>
            </a:r>
            <a:r>
              <a:rPr lang="zh-CN" altLang="en-US" sz="1800" b="1" dirty="0" smtClean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加</a:t>
            </a:r>
            <a:endParaRPr lang="en-US" altLang="zh-CN" sz="1800" b="1" dirty="0" smtClean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 smtClean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标</a:t>
            </a:r>
            <a:r>
              <a:rPr lang="zh-CN" altLang="en-US" sz="18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题文本</a:t>
            </a:r>
            <a:endParaRPr lang="en-US" altLang="zh-CN" sz="1800" b="1" dirty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Text Placeholder 5"/>
          <p:cNvSpPr txBox="1"/>
          <p:nvPr/>
        </p:nvSpPr>
        <p:spPr bwMode="auto">
          <a:xfrm>
            <a:off x="6361114" y="4769859"/>
            <a:ext cx="1912938" cy="83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buNone/>
              <a:defRPr/>
            </a:pPr>
            <a:r>
              <a:rPr lang="zh-CN" altLang="en-US" sz="1200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此处添加详细文本描述，文字内容建议与标题相关尽量简洁生动</a:t>
            </a:r>
            <a:r>
              <a:rPr lang="en-US" altLang="zh-CN" sz="1200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</a:p>
        </p:txBody>
      </p:sp>
      <p:sp>
        <p:nvSpPr>
          <p:cNvPr id="51" name="TextBox 8"/>
          <p:cNvSpPr txBox="1">
            <a:spLocks noChangeArrowheads="1"/>
          </p:cNvSpPr>
          <p:nvPr/>
        </p:nvSpPr>
        <p:spPr bwMode="auto">
          <a:xfrm>
            <a:off x="8791575" y="4051300"/>
            <a:ext cx="2076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单击此处添</a:t>
            </a:r>
            <a:r>
              <a:rPr lang="zh-CN" altLang="en-US" sz="1800" b="1" dirty="0" smtClean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加</a:t>
            </a:r>
            <a:endParaRPr lang="en-US" altLang="zh-CN" sz="1800" b="1" dirty="0" smtClean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 smtClean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标</a:t>
            </a:r>
            <a:r>
              <a:rPr lang="zh-CN" altLang="en-US" sz="18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题文本</a:t>
            </a:r>
            <a:endParaRPr lang="en-US" altLang="zh-CN" sz="1800" b="1" dirty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2" name="Text Placeholder 5"/>
          <p:cNvSpPr txBox="1"/>
          <p:nvPr/>
        </p:nvSpPr>
        <p:spPr bwMode="auto">
          <a:xfrm>
            <a:off x="8888413" y="4769859"/>
            <a:ext cx="1912938" cy="83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buNone/>
              <a:defRPr/>
            </a:pPr>
            <a:r>
              <a:rPr lang="zh-CN" altLang="en-US" sz="1200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此处添加详细文本描述，文字内容建议与标题相关尽量简洁生动</a:t>
            </a:r>
            <a:r>
              <a:rPr lang="en-US" altLang="zh-CN" sz="1200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 bwMode="auto">
          <a:xfrm>
            <a:off x="8521974" y="1710533"/>
            <a:ext cx="2578100" cy="1620837"/>
            <a:chOff x="3336925" y="1976438"/>
            <a:chExt cx="2578100" cy="1620837"/>
          </a:xfrm>
        </p:grpSpPr>
        <p:sp>
          <p:nvSpPr>
            <p:cNvPr id="19" name="矩形 18"/>
            <p:cNvSpPr/>
            <p:nvPr/>
          </p:nvSpPr>
          <p:spPr>
            <a:xfrm>
              <a:off x="3336925" y="2401888"/>
              <a:ext cx="2578100" cy="1195387"/>
            </a:xfrm>
            <a:prstGeom prst="rect">
              <a:avLst/>
            </a:prstGeom>
            <a:solidFill>
              <a:srgbClr val="B41D24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243388" y="1976438"/>
              <a:ext cx="762000" cy="762000"/>
            </a:xfrm>
            <a:prstGeom prst="ellipse">
              <a:avLst/>
            </a:pr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758" name="文本框 21"/>
            <p:cNvSpPr txBox="1">
              <a:spLocks noChangeArrowheads="1"/>
            </p:cNvSpPr>
            <p:nvPr/>
          </p:nvSpPr>
          <p:spPr bwMode="auto">
            <a:xfrm>
              <a:off x="3859213" y="2747963"/>
              <a:ext cx="174466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添加标题文本</a:t>
              </a:r>
              <a:endParaRPr lang="en-US" altLang="zh-CN" sz="20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Freeform 22"/>
            <p:cNvSpPr>
              <a:spLocks noEditPoints="1"/>
            </p:cNvSpPr>
            <p:nvPr/>
          </p:nvSpPr>
          <p:spPr bwMode="auto">
            <a:xfrm>
              <a:off x="4413250" y="2197100"/>
              <a:ext cx="449263" cy="363538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 bwMode="auto">
          <a:xfrm>
            <a:off x="1075989" y="1713708"/>
            <a:ext cx="2579688" cy="1617662"/>
            <a:chOff x="444500" y="1976438"/>
            <a:chExt cx="2579688" cy="1617662"/>
          </a:xfrm>
        </p:grpSpPr>
        <p:sp>
          <p:nvSpPr>
            <p:cNvPr id="16" name="矩形 15"/>
            <p:cNvSpPr/>
            <p:nvPr/>
          </p:nvSpPr>
          <p:spPr>
            <a:xfrm>
              <a:off x="444500" y="2397125"/>
              <a:ext cx="2579688" cy="1196975"/>
            </a:xfrm>
            <a:prstGeom prst="rect">
              <a:avLst/>
            </a:prstGeom>
            <a:solidFill>
              <a:srgbClr val="B41D24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358900" y="1976438"/>
              <a:ext cx="762000" cy="762000"/>
            </a:xfrm>
            <a:prstGeom prst="ellipse">
              <a:avLst/>
            </a:pr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757" name="文本框 20"/>
            <p:cNvSpPr txBox="1">
              <a:spLocks noChangeArrowheads="1"/>
            </p:cNvSpPr>
            <p:nvPr/>
          </p:nvSpPr>
          <p:spPr bwMode="auto">
            <a:xfrm>
              <a:off x="847725" y="2776538"/>
              <a:ext cx="17446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添加标题文本</a:t>
              </a:r>
              <a:endParaRPr lang="en-US" altLang="zh-CN" sz="20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28"/>
            <p:cNvSpPr>
              <a:spLocks noEditPoints="1"/>
            </p:cNvSpPr>
            <p:nvPr/>
          </p:nvSpPr>
          <p:spPr bwMode="auto">
            <a:xfrm>
              <a:off x="1592263" y="2128838"/>
              <a:ext cx="358775" cy="433387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727037" y="2128838"/>
            <a:ext cx="4752568" cy="3309531"/>
            <a:chOff x="724406" y="2984157"/>
            <a:chExt cx="4752568" cy="3309531"/>
          </a:xfrm>
        </p:grpSpPr>
        <p:sp>
          <p:nvSpPr>
            <p:cNvPr id="46" name="矩形 45"/>
            <p:cNvSpPr/>
            <p:nvPr/>
          </p:nvSpPr>
          <p:spPr bwMode="auto">
            <a:xfrm>
              <a:off x="1421257" y="2984157"/>
              <a:ext cx="3327251" cy="156041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04" tIns="45702" rIns="91404" bIns="45702" numCol="1" spcCol="0" rtlCol="0" fromWordArt="0" anchor="t" anchorCtr="0" forceAA="0" compatLnSpc="1">
              <a:noAutofit/>
            </a:bodyPr>
            <a:lstStyle/>
            <a:p>
              <a:pPr marL="0" marR="0" lvl="0" indent="0" defTabSz="9137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Freeform 69"/>
            <p:cNvSpPr/>
            <p:nvPr/>
          </p:nvSpPr>
          <p:spPr bwMode="auto">
            <a:xfrm>
              <a:off x="1410980" y="2984157"/>
              <a:ext cx="3381477" cy="1597208"/>
            </a:xfrm>
            <a:custGeom>
              <a:avLst/>
              <a:gdLst>
                <a:gd name="T0" fmla="*/ 286 w 1645"/>
                <a:gd name="T1" fmla="*/ 770 h 777"/>
                <a:gd name="T2" fmla="*/ 286 w 1645"/>
                <a:gd name="T3" fmla="*/ 739 h 777"/>
                <a:gd name="T4" fmla="*/ 37 w 1645"/>
                <a:gd name="T5" fmla="*/ 739 h 777"/>
                <a:gd name="T6" fmla="*/ 37 w 1645"/>
                <a:gd name="T7" fmla="*/ 38 h 777"/>
                <a:gd name="T8" fmla="*/ 1607 w 1645"/>
                <a:gd name="T9" fmla="*/ 38 h 777"/>
                <a:gd name="T10" fmla="*/ 1607 w 1645"/>
                <a:gd name="T11" fmla="*/ 739 h 777"/>
                <a:gd name="T12" fmla="*/ 396 w 1645"/>
                <a:gd name="T13" fmla="*/ 739 h 777"/>
                <a:gd name="T14" fmla="*/ 396 w 1645"/>
                <a:gd name="T15" fmla="*/ 770 h 777"/>
                <a:gd name="T16" fmla="*/ 396 w 1645"/>
                <a:gd name="T17" fmla="*/ 777 h 777"/>
                <a:gd name="T18" fmla="*/ 1645 w 1645"/>
                <a:gd name="T19" fmla="*/ 777 h 777"/>
                <a:gd name="T20" fmla="*/ 1645 w 1645"/>
                <a:gd name="T21" fmla="*/ 0 h 777"/>
                <a:gd name="T22" fmla="*/ 0 w 1645"/>
                <a:gd name="T23" fmla="*/ 0 h 777"/>
                <a:gd name="T24" fmla="*/ 0 w 1645"/>
                <a:gd name="T25" fmla="*/ 777 h 777"/>
                <a:gd name="T26" fmla="*/ 286 w 1645"/>
                <a:gd name="T27" fmla="*/ 777 h 777"/>
                <a:gd name="T28" fmla="*/ 286 w 1645"/>
                <a:gd name="T29" fmla="*/ 77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5" h="777">
                  <a:moveTo>
                    <a:pt x="286" y="770"/>
                  </a:moveTo>
                  <a:lnTo>
                    <a:pt x="286" y="739"/>
                  </a:lnTo>
                  <a:lnTo>
                    <a:pt x="37" y="739"/>
                  </a:lnTo>
                  <a:lnTo>
                    <a:pt x="37" y="38"/>
                  </a:lnTo>
                  <a:lnTo>
                    <a:pt x="1607" y="38"/>
                  </a:lnTo>
                  <a:lnTo>
                    <a:pt x="1607" y="739"/>
                  </a:lnTo>
                  <a:lnTo>
                    <a:pt x="396" y="739"/>
                  </a:lnTo>
                  <a:lnTo>
                    <a:pt x="396" y="770"/>
                  </a:lnTo>
                  <a:lnTo>
                    <a:pt x="396" y="777"/>
                  </a:lnTo>
                  <a:lnTo>
                    <a:pt x="1645" y="777"/>
                  </a:lnTo>
                  <a:lnTo>
                    <a:pt x="1645" y="0"/>
                  </a:lnTo>
                  <a:lnTo>
                    <a:pt x="0" y="0"/>
                  </a:lnTo>
                  <a:lnTo>
                    <a:pt x="0" y="777"/>
                  </a:lnTo>
                  <a:lnTo>
                    <a:pt x="286" y="777"/>
                  </a:lnTo>
                  <a:lnTo>
                    <a:pt x="286" y="77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4" tIns="45702" rIns="91404" bIns="45702" numCol="1" anchor="t" anchorCtr="0" compatLnSpc="1"/>
            <a:lstStyle/>
            <a:p>
              <a:pPr marL="0" marR="0" lvl="0" indent="0" defTabSz="91376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724406" y="4104465"/>
              <a:ext cx="4752568" cy="2189223"/>
              <a:chOff x="724406" y="4104465"/>
              <a:chExt cx="4752568" cy="2189223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724406" y="5023321"/>
                <a:ext cx="4752568" cy="1270367"/>
                <a:chOff x="724406" y="5023321"/>
                <a:chExt cx="4752568" cy="1270367"/>
              </a:xfrm>
              <a:solidFill>
                <a:srgbClr val="C00000"/>
              </a:solidFill>
            </p:grpSpPr>
            <p:sp>
              <p:nvSpPr>
                <p:cNvPr id="53" name="Freeform 42"/>
                <p:cNvSpPr/>
                <p:nvPr/>
              </p:nvSpPr>
              <p:spPr bwMode="auto">
                <a:xfrm>
                  <a:off x="1030691" y="5333718"/>
                  <a:ext cx="349453" cy="296008"/>
                </a:xfrm>
                <a:custGeom>
                  <a:avLst/>
                  <a:gdLst>
                    <a:gd name="T0" fmla="*/ 153 w 180"/>
                    <a:gd name="T1" fmla="*/ 152 h 152"/>
                    <a:gd name="T2" fmla="*/ 154 w 180"/>
                    <a:gd name="T3" fmla="*/ 152 h 152"/>
                    <a:gd name="T4" fmla="*/ 155 w 180"/>
                    <a:gd name="T5" fmla="*/ 152 h 152"/>
                    <a:gd name="T6" fmla="*/ 180 w 180"/>
                    <a:gd name="T7" fmla="*/ 90 h 152"/>
                    <a:gd name="T8" fmla="*/ 90 w 180"/>
                    <a:gd name="T9" fmla="*/ 0 h 152"/>
                    <a:gd name="T10" fmla="*/ 0 w 180"/>
                    <a:gd name="T11" fmla="*/ 90 h 152"/>
                    <a:gd name="T12" fmla="*/ 25 w 180"/>
                    <a:gd name="T13" fmla="*/ 152 h 152"/>
                    <a:gd name="T14" fmla="*/ 148 w 180"/>
                    <a:gd name="T15" fmla="*/ 152 h 152"/>
                    <a:gd name="T16" fmla="*/ 153 w 180"/>
                    <a:gd name="T17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0" h="152">
                      <a:moveTo>
                        <a:pt x="153" y="152"/>
                      </a:moveTo>
                      <a:cubicBezTo>
                        <a:pt x="153" y="152"/>
                        <a:pt x="153" y="152"/>
                        <a:pt x="154" y="152"/>
                      </a:cubicBezTo>
                      <a:cubicBezTo>
                        <a:pt x="154" y="152"/>
                        <a:pt x="155" y="152"/>
                        <a:pt x="155" y="152"/>
                      </a:cubicBezTo>
                      <a:cubicBezTo>
                        <a:pt x="171" y="136"/>
                        <a:pt x="180" y="114"/>
                        <a:pt x="180" y="90"/>
                      </a:cubicBezTo>
                      <a:cubicBezTo>
                        <a:pt x="180" y="40"/>
                        <a:pt x="140" y="0"/>
                        <a:pt x="90" y="0"/>
                      </a:cubicBezTo>
                      <a:cubicBezTo>
                        <a:pt x="41" y="0"/>
                        <a:pt x="0" y="40"/>
                        <a:pt x="0" y="90"/>
                      </a:cubicBezTo>
                      <a:cubicBezTo>
                        <a:pt x="0" y="114"/>
                        <a:pt x="10" y="136"/>
                        <a:pt x="25" y="152"/>
                      </a:cubicBezTo>
                      <a:cubicBezTo>
                        <a:pt x="148" y="152"/>
                        <a:pt x="148" y="152"/>
                        <a:pt x="148" y="152"/>
                      </a:cubicBezTo>
                      <a:cubicBezTo>
                        <a:pt x="150" y="152"/>
                        <a:pt x="151" y="152"/>
                        <a:pt x="153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4" name="Freeform 43"/>
                <p:cNvSpPr/>
                <p:nvPr/>
              </p:nvSpPr>
              <p:spPr bwMode="auto">
                <a:xfrm>
                  <a:off x="845687" y="5644114"/>
                  <a:ext cx="666017" cy="170616"/>
                </a:xfrm>
                <a:custGeom>
                  <a:avLst/>
                  <a:gdLst>
                    <a:gd name="T0" fmla="*/ 318 w 343"/>
                    <a:gd name="T1" fmla="*/ 43 h 88"/>
                    <a:gd name="T2" fmla="*/ 275 w 343"/>
                    <a:gd name="T3" fmla="*/ 7 h 88"/>
                    <a:gd name="T4" fmla="*/ 249 w 343"/>
                    <a:gd name="T5" fmla="*/ 0 h 88"/>
                    <a:gd name="T6" fmla="*/ 243 w 343"/>
                    <a:gd name="T7" fmla="*/ 0 h 88"/>
                    <a:gd name="T8" fmla="*/ 99 w 343"/>
                    <a:gd name="T9" fmla="*/ 0 h 88"/>
                    <a:gd name="T10" fmla="*/ 94 w 343"/>
                    <a:gd name="T11" fmla="*/ 0 h 88"/>
                    <a:gd name="T12" fmla="*/ 68 w 343"/>
                    <a:gd name="T13" fmla="*/ 7 h 88"/>
                    <a:gd name="T14" fmla="*/ 5 w 343"/>
                    <a:gd name="T15" fmla="*/ 76 h 88"/>
                    <a:gd name="T16" fmla="*/ 0 w 343"/>
                    <a:gd name="T17" fmla="*/ 88 h 88"/>
                    <a:gd name="T18" fmla="*/ 343 w 343"/>
                    <a:gd name="T19" fmla="*/ 88 h 88"/>
                    <a:gd name="T20" fmla="*/ 318 w 343"/>
                    <a:gd name="T21" fmla="*/ 4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3" h="88">
                      <a:moveTo>
                        <a:pt x="318" y="43"/>
                      </a:moveTo>
                      <a:cubicBezTo>
                        <a:pt x="303" y="24"/>
                        <a:pt x="288" y="13"/>
                        <a:pt x="275" y="7"/>
                      </a:cubicBezTo>
                      <a:cubicBezTo>
                        <a:pt x="262" y="1"/>
                        <a:pt x="252" y="0"/>
                        <a:pt x="249" y="0"/>
                      </a:cubicBezTo>
                      <a:cubicBezTo>
                        <a:pt x="247" y="0"/>
                        <a:pt x="245" y="0"/>
                        <a:pt x="243" y="0"/>
                      </a:cubicBezTo>
                      <a:cubicBezTo>
                        <a:pt x="99" y="0"/>
                        <a:pt x="99" y="0"/>
                        <a:pt x="99" y="0"/>
                      </a:cubicBezTo>
                      <a:cubicBezTo>
                        <a:pt x="97" y="0"/>
                        <a:pt x="96" y="0"/>
                        <a:pt x="94" y="0"/>
                      </a:cubicBezTo>
                      <a:cubicBezTo>
                        <a:pt x="91" y="0"/>
                        <a:pt x="81" y="1"/>
                        <a:pt x="68" y="7"/>
                      </a:cubicBezTo>
                      <a:cubicBezTo>
                        <a:pt x="48" y="16"/>
                        <a:pt x="23" y="36"/>
                        <a:pt x="5" y="76"/>
                      </a:cubicBezTo>
                      <a:cubicBezTo>
                        <a:pt x="3" y="80"/>
                        <a:pt x="1" y="84"/>
                        <a:pt x="0" y="88"/>
                      </a:cubicBezTo>
                      <a:cubicBezTo>
                        <a:pt x="343" y="88"/>
                        <a:pt x="343" y="88"/>
                        <a:pt x="343" y="88"/>
                      </a:cubicBezTo>
                      <a:cubicBezTo>
                        <a:pt x="335" y="69"/>
                        <a:pt x="327" y="55"/>
                        <a:pt x="318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5" name="Freeform 44"/>
                <p:cNvSpPr/>
                <p:nvPr/>
              </p:nvSpPr>
              <p:spPr bwMode="auto">
                <a:xfrm>
                  <a:off x="1789212" y="5333718"/>
                  <a:ext cx="349453" cy="296008"/>
                </a:xfrm>
                <a:custGeom>
                  <a:avLst/>
                  <a:gdLst>
                    <a:gd name="T0" fmla="*/ 153 w 180"/>
                    <a:gd name="T1" fmla="*/ 152 h 152"/>
                    <a:gd name="T2" fmla="*/ 154 w 180"/>
                    <a:gd name="T3" fmla="*/ 152 h 152"/>
                    <a:gd name="T4" fmla="*/ 155 w 180"/>
                    <a:gd name="T5" fmla="*/ 152 h 152"/>
                    <a:gd name="T6" fmla="*/ 180 w 180"/>
                    <a:gd name="T7" fmla="*/ 90 h 152"/>
                    <a:gd name="T8" fmla="*/ 90 w 180"/>
                    <a:gd name="T9" fmla="*/ 0 h 152"/>
                    <a:gd name="T10" fmla="*/ 0 w 180"/>
                    <a:gd name="T11" fmla="*/ 90 h 152"/>
                    <a:gd name="T12" fmla="*/ 25 w 180"/>
                    <a:gd name="T13" fmla="*/ 152 h 152"/>
                    <a:gd name="T14" fmla="*/ 148 w 180"/>
                    <a:gd name="T15" fmla="*/ 152 h 152"/>
                    <a:gd name="T16" fmla="*/ 153 w 180"/>
                    <a:gd name="T17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0" h="152">
                      <a:moveTo>
                        <a:pt x="153" y="152"/>
                      </a:moveTo>
                      <a:cubicBezTo>
                        <a:pt x="153" y="152"/>
                        <a:pt x="153" y="152"/>
                        <a:pt x="154" y="152"/>
                      </a:cubicBezTo>
                      <a:cubicBezTo>
                        <a:pt x="154" y="152"/>
                        <a:pt x="155" y="152"/>
                        <a:pt x="155" y="152"/>
                      </a:cubicBezTo>
                      <a:cubicBezTo>
                        <a:pt x="171" y="136"/>
                        <a:pt x="180" y="114"/>
                        <a:pt x="180" y="90"/>
                      </a:cubicBezTo>
                      <a:cubicBezTo>
                        <a:pt x="180" y="40"/>
                        <a:pt x="140" y="0"/>
                        <a:pt x="90" y="0"/>
                      </a:cubicBezTo>
                      <a:cubicBezTo>
                        <a:pt x="41" y="0"/>
                        <a:pt x="0" y="40"/>
                        <a:pt x="0" y="90"/>
                      </a:cubicBezTo>
                      <a:cubicBezTo>
                        <a:pt x="0" y="114"/>
                        <a:pt x="10" y="136"/>
                        <a:pt x="25" y="152"/>
                      </a:cubicBezTo>
                      <a:cubicBezTo>
                        <a:pt x="148" y="152"/>
                        <a:pt x="148" y="152"/>
                        <a:pt x="148" y="152"/>
                      </a:cubicBezTo>
                      <a:cubicBezTo>
                        <a:pt x="150" y="152"/>
                        <a:pt x="151" y="152"/>
                        <a:pt x="153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Freeform 45"/>
                <p:cNvSpPr/>
                <p:nvPr/>
              </p:nvSpPr>
              <p:spPr bwMode="auto">
                <a:xfrm>
                  <a:off x="1606261" y="5644114"/>
                  <a:ext cx="663963" cy="170616"/>
                </a:xfrm>
                <a:custGeom>
                  <a:avLst/>
                  <a:gdLst>
                    <a:gd name="T0" fmla="*/ 318 w 343"/>
                    <a:gd name="T1" fmla="*/ 43 h 88"/>
                    <a:gd name="T2" fmla="*/ 275 w 343"/>
                    <a:gd name="T3" fmla="*/ 7 h 88"/>
                    <a:gd name="T4" fmla="*/ 249 w 343"/>
                    <a:gd name="T5" fmla="*/ 0 h 88"/>
                    <a:gd name="T6" fmla="*/ 243 w 343"/>
                    <a:gd name="T7" fmla="*/ 0 h 88"/>
                    <a:gd name="T8" fmla="*/ 99 w 343"/>
                    <a:gd name="T9" fmla="*/ 0 h 88"/>
                    <a:gd name="T10" fmla="*/ 94 w 343"/>
                    <a:gd name="T11" fmla="*/ 0 h 88"/>
                    <a:gd name="T12" fmla="*/ 68 w 343"/>
                    <a:gd name="T13" fmla="*/ 7 h 88"/>
                    <a:gd name="T14" fmla="*/ 5 w 343"/>
                    <a:gd name="T15" fmla="*/ 76 h 88"/>
                    <a:gd name="T16" fmla="*/ 0 w 343"/>
                    <a:gd name="T17" fmla="*/ 88 h 88"/>
                    <a:gd name="T18" fmla="*/ 343 w 343"/>
                    <a:gd name="T19" fmla="*/ 88 h 88"/>
                    <a:gd name="T20" fmla="*/ 318 w 343"/>
                    <a:gd name="T21" fmla="*/ 4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3" h="88">
                      <a:moveTo>
                        <a:pt x="318" y="43"/>
                      </a:moveTo>
                      <a:cubicBezTo>
                        <a:pt x="303" y="24"/>
                        <a:pt x="288" y="13"/>
                        <a:pt x="275" y="7"/>
                      </a:cubicBezTo>
                      <a:cubicBezTo>
                        <a:pt x="262" y="1"/>
                        <a:pt x="252" y="0"/>
                        <a:pt x="249" y="0"/>
                      </a:cubicBezTo>
                      <a:cubicBezTo>
                        <a:pt x="247" y="0"/>
                        <a:pt x="245" y="0"/>
                        <a:pt x="243" y="0"/>
                      </a:cubicBezTo>
                      <a:cubicBezTo>
                        <a:pt x="99" y="0"/>
                        <a:pt x="99" y="0"/>
                        <a:pt x="99" y="0"/>
                      </a:cubicBezTo>
                      <a:cubicBezTo>
                        <a:pt x="97" y="0"/>
                        <a:pt x="96" y="0"/>
                        <a:pt x="94" y="0"/>
                      </a:cubicBezTo>
                      <a:cubicBezTo>
                        <a:pt x="91" y="0"/>
                        <a:pt x="81" y="1"/>
                        <a:pt x="68" y="7"/>
                      </a:cubicBezTo>
                      <a:cubicBezTo>
                        <a:pt x="48" y="16"/>
                        <a:pt x="23" y="36"/>
                        <a:pt x="5" y="76"/>
                      </a:cubicBezTo>
                      <a:cubicBezTo>
                        <a:pt x="3" y="80"/>
                        <a:pt x="1" y="84"/>
                        <a:pt x="0" y="88"/>
                      </a:cubicBezTo>
                      <a:cubicBezTo>
                        <a:pt x="343" y="88"/>
                        <a:pt x="343" y="88"/>
                        <a:pt x="343" y="88"/>
                      </a:cubicBezTo>
                      <a:cubicBezTo>
                        <a:pt x="335" y="69"/>
                        <a:pt x="327" y="55"/>
                        <a:pt x="318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7" name="Freeform 46"/>
                <p:cNvSpPr/>
                <p:nvPr/>
              </p:nvSpPr>
              <p:spPr bwMode="auto">
                <a:xfrm>
                  <a:off x="2564175" y="5333718"/>
                  <a:ext cx="349453" cy="296008"/>
                </a:xfrm>
                <a:custGeom>
                  <a:avLst/>
                  <a:gdLst>
                    <a:gd name="T0" fmla="*/ 152 w 180"/>
                    <a:gd name="T1" fmla="*/ 152 h 152"/>
                    <a:gd name="T2" fmla="*/ 153 w 180"/>
                    <a:gd name="T3" fmla="*/ 152 h 152"/>
                    <a:gd name="T4" fmla="*/ 155 w 180"/>
                    <a:gd name="T5" fmla="*/ 152 h 152"/>
                    <a:gd name="T6" fmla="*/ 180 w 180"/>
                    <a:gd name="T7" fmla="*/ 90 h 152"/>
                    <a:gd name="T8" fmla="*/ 90 w 180"/>
                    <a:gd name="T9" fmla="*/ 0 h 152"/>
                    <a:gd name="T10" fmla="*/ 0 w 180"/>
                    <a:gd name="T11" fmla="*/ 90 h 152"/>
                    <a:gd name="T12" fmla="*/ 25 w 180"/>
                    <a:gd name="T13" fmla="*/ 152 h 152"/>
                    <a:gd name="T14" fmla="*/ 147 w 180"/>
                    <a:gd name="T15" fmla="*/ 152 h 152"/>
                    <a:gd name="T16" fmla="*/ 152 w 180"/>
                    <a:gd name="T17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0" h="152">
                      <a:moveTo>
                        <a:pt x="152" y="152"/>
                      </a:moveTo>
                      <a:cubicBezTo>
                        <a:pt x="152" y="152"/>
                        <a:pt x="153" y="152"/>
                        <a:pt x="153" y="152"/>
                      </a:cubicBezTo>
                      <a:cubicBezTo>
                        <a:pt x="154" y="152"/>
                        <a:pt x="154" y="152"/>
                        <a:pt x="155" y="152"/>
                      </a:cubicBezTo>
                      <a:cubicBezTo>
                        <a:pt x="170" y="136"/>
                        <a:pt x="180" y="114"/>
                        <a:pt x="180" y="90"/>
                      </a:cubicBezTo>
                      <a:cubicBezTo>
                        <a:pt x="180" y="40"/>
                        <a:pt x="139" y="0"/>
                        <a:pt x="90" y="0"/>
                      </a:cubicBezTo>
                      <a:cubicBezTo>
                        <a:pt x="40" y="0"/>
                        <a:pt x="0" y="40"/>
                        <a:pt x="0" y="90"/>
                      </a:cubicBezTo>
                      <a:cubicBezTo>
                        <a:pt x="0" y="114"/>
                        <a:pt x="9" y="136"/>
                        <a:pt x="25" y="152"/>
                      </a:cubicBezTo>
                      <a:cubicBezTo>
                        <a:pt x="147" y="152"/>
                        <a:pt x="147" y="152"/>
                        <a:pt x="147" y="152"/>
                      </a:cubicBezTo>
                      <a:cubicBezTo>
                        <a:pt x="149" y="152"/>
                        <a:pt x="150" y="152"/>
                        <a:pt x="152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8" name="Freeform 47"/>
                <p:cNvSpPr/>
                <p:nvPr/>
              </p:nvSpPr>
              <p:spPr bwMode="auto">
                <a:xfrm>
                  <a:off x="2379170" y="5644114"/>
                  <a:ext cx="663963" cy="170616"/>
                </a:xfrm>
                <a:custGeom>
                  <a:avLst/>
                  <a:gdLst>
                    <a:gd name="T0" fmla="*/ 318 w 343"/>
                    <a:gd name="T1" fmla="*/ 43 h 88"/>
                    <a:gd name="T2" fmla="*/ 275 w 343"/>
                    <a:gd name="T3" fmla="*/ 7 h 88"/>
                    <a:gd name="T4" fmla="*/ 249 w 343"/>
                    <a:gd name="T5" fmla="*/ 0 h 88"/>
                    <a:gd name="T6" fmla="*/ 244 w 343"/>
                    <a:gd name="T7" fmla="*/ 0 h 88"/>
                    <a:gd name="T8" fmla="*/ 99 w 343"/>
                    <a:gd name="T9" fmla="*/ 0 h 88"/>
                    <a:gd name="T10" fmla="*/ 94 w 343"/>
                    <a:gd name="T11" fmla="*/ 0 h 88"/>
                    <a:gd name="T12" fmla="*/ 68 w 343"/>
                    <a:gd name="T13" fmla="*/ 7 h 88"/>
                    <a:gd name="T14" fmla="*/ 5 w 343"/>
                    <a:gd name="T15" fmla="*/ 76 h 88"/>
                    <a:gd name="T16" fmla="*/ 0 w 343"/>
                    <a:gd name="T17" fmla="*/ 88 h 88"/>
                    <a:gd name="T18" fmla="*/ 343 w 343"/>
                    <a:gd name="T19" fmla="*/ 88 h 88"/>
                    <a:gd name="T20" fmla="*/ 318 w 343"/>
                    <a:gd name="T21" fmla="*/ 43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3" h="88">
                      <a:moveTo>
                        <a:pt x="318" y="43"/>
                      </a:moveTo>
                      <a:cubicBezTo>
                        <a:pt x="304" y="24"/>
                        <a:pt x="288" y="13"/>
                        <a:pt x="275" y="7"/>
                      </a:cubicBezTo>
                      <a:cubicBezTo>
                        <a:pt x="262" y="1"/>
                        <a:pt x="252" y="0"/>
                        <a:pt x="249" y="0"/>
                      </a:cubicBezTo>
                      <a:cubicBezTo>
                        <a:pt x="247" y="0"/>
                        <a:pt x="246" y="0"/>
                        <a:pt x="244" y="0"/>
                      </a:cubicBezTo>
                      <a:cubicBezTo>
                        <a:pt x="99" y="0"/>
                        <a:pt x="99" y="0"/>
                        <a:pt x="99" y="0"/>
                      </a:cubicBezTo>
                      <a:cubicBezTo>
                        <a:pt x="98" y="0"/>
                        <a:pt x="96" y="0"/>
                        <a:pt x="94" y="0"/>
                      </a:cubicBezTo>
                      <a:cubicBezTo>
                        <a:pt x="91" y="0"/>
                        <a:pt x="81" y="1"/>
                        <a:pt x="68" y="7"/>
                      </a:cubicBezTo>
                      <a:cubicBezTo>
                        <a:pt x="48" y="16"/>
                        <a:pt x="23" y="36"/>
                        <a:pt x="5" y="76"/>
                      </a:cubicBezTo>
                      <a:cubicBezTo>
                        <a:pt x="3" y="80"/>
                        <a:pt x="2" y="84"/>
                        <a:pt x="0" y="88"/>
                      </a:cubicBezTo>
                      <a:cubicBezTo>
                        <a:pt x="343" y="88"/>
                        <a:pt x="343" y="88"/>
                        <a:pt x="343" y="88"/>
                      </a:cubicBezTo>
                      <a:cubicBezTo>
                        <a:pt x="336" y="69"/>
                        <a:pt x="327" y="55"/>
                        <a:pt x="318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9" name="Freeform 48"/>
                <p:cNvSpPr/>
                <p:nvPr/>
              </p:nvSpPr>
              <p:spPr bwMode="auto">
                <a:xfrm>
                  <a:off x="4823290" y="5333718"/>
                  <a:ext cx="349453" cy="296008"/>
                </a:xfrm>
                <a:custGeom>
                  <a:avLst/>
                  <a:gdLst>
                    <a:gd name="T0" fmla="*/ 27 w 180"/>
                    <a:gd name="T1" fmla="*/ 152 h 152"/>
                    <a:gd name="T2" fmla="*/ 32 w 180"/>
                    <a:gd name="T3" fmla="*/ 152 h 152"/>
                    <a:gd name="T4" fmla="*/ 155 w 180"/>
                    <a:gd name="T5" fmla="*/ 152 h 152"/>
                    <a:gd name="T6" fmla="*/ 180 w 180"/>
                    <a:gd name="T7" fmla="*/ 90 h 152"/>
                    <a:gd name="T8" fmla="*/ 90 w 180"/>
                    <a:gd name="T9" fmla="*/ 0 h 152"/>
                    <a:gd name="T10" fmla="*/ 0 w 180"/>
                    <a:gd name="T11" fmla="*/ 90 h 152"/>
                    <a:gd name="T12" fmla="*/ 24 w 180"/>
                    <a:gd name="T13" fmla="*/ 152 h 152"/>
                    <a:gd name="T14" fmla="*/ 26 w 180"/>
                    <a:gd name="T15" fmla="*/ 152 h 152"/>
                    <a:gd name="T16" fmla="*/ 27 w 180"/>
                    <a:gd name="T17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0" h="152">
                      <a:moveTo>
                        <a:pt x="27" y="152"/>
                      </a:moveTo>
                      <a:cubicBezTo>
                        <a:pt x="29" y="152"/>
                        <a:pt x="30" y="152"/>
                        <a:pt x="32" y="152"/>
                      </a:cubicBezTo>
                      <a:cubicBezTo>
                        <a:pt x="155" y="152"/>
                        <a:pt x="155" y="152"/>
                        <a:pt x="155" y="152"/>
                      </a:cubicBezTo>
                      <a:cubicBezTo>
                        <a:pt x="170" y="136"/>
                        <a:pt x="180" y="114"/>
                        <a:pt x="180" y="90"/>
                      </a:cubicBezTo>
                      <a:cubicBezTo>
                        <a:pt x="180" y="40"/>
                        <a:pt x="139" y="0"/>
                        <a:pt x="90" y="0"/>
                      </a:cubicBezTo>
                      <a:cubicBezTo>
                        <a:pt x="40" y="0"/>
                        <a:pt x="0" y="40"/>
                        <a:pt x="0" y="90"/>
                      </a:cubicBezTo>
                      <a:cubicBezTo>
                        <a:pt x="0" y="114"/>
                        <a:pt x="9" y="136"/>
                        <a:pt x="24" y="152"/>
                      </a:cubicBezTo>
                      <a:cubicBezTo>
                        <a:pt x="25" y="152"/>
                        <a:pt x="26" y="152"/>
                        <a:pt x="26" y="152"/>
                      </a:cubicBezTo>
                      <a:cubicBezTo>
                        <a:pt x="26" y="152"/>
                        <a:pt x="27" y="152"/>
                        <a:pt x="27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" name="Freeform 49"/>
                <p:cNvSpPr/>
                <p:nvPr/>
              </p:nvSpPr>
              <p:spPr bwMode="auto">
                <a:xfrm>
                  <a:off x="4691732" y="5644114"/>
                  <a:ext cx="663963" cy="170616"/>
                </a:xfrm>
                <a:custGeom>
                  <a:avLst/>
                  <a:gdLst>
                    <a:gd name="T0" fmla="*/ 338 w 343"/>
                    <a:gd name="T1" fmla="*/ 76 h 88"/>
                    <a:gd name="T2" fmla="*/ 275 w 343"/>
                    <a:gd name="T3" fmla="*/ 7 h 88"/>
                    <a:gd name="T4" fmla="*/ 249 w 343"/>
                    <a:gd name="T5" fmla="*/ 0 h 88"/>
                    <a:gd name="T6" fmla="*/ 244 w 343"/>
                    <a:gd name="T7" fmla="*/ 0 h 88"/>
                    <a:gd name="T8" fmla="*/ 99 w 343"/>
                    <a:gd name="T9" fmla="*/ 0 h 88"/>
                    <a:gd name="T10" fmla="*/ 94 w 343"/>
                    <a:gd name="T11" fmla="*/ 0 h 88"/>
                    <a:gd name="T12" fmla="*/ 68 w 343"/>
                    <a:gd name="T13" fmla="*/ 7 h 88"/>
                    <a:gd name="T14" fmla="*/ 25 w 343"/>
                    <a:gd name="T15" fmla="*/ 43 h 88"/>
                    <a:gd name="T16" fmla="*/ 0 w 343"/>
                    <a:gd name="T17" fmla="*/ 88 h 88"/>
                    <a:gd name="T18" fmla="*/ 343 w 343"/>
                    <a:gd name="T19" fmla="*/ 88 h 88"/>
                    <a:gd name="T20" fmla="*/ 338 w 343"/>
                    <a:gd name="T21" fmla="*/ 76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3" h="88">
                      <a:moveTo>
                        <a:pt x="338" y="76"/>
                      </a:moveTo>
                      <a:cubicBezTo>
                        <a:pt x="320" y="36"/>
                        <a:pt x="295" y="16"/>
                        <a:pt x="275" y="7"/>
                      </a:cubicBezTo>
                      <a:cubicBezTo>
                        <a:pt x="262" y="1"/>
                        <a:pt x="252" y="0"/>
                        <a:pt x="249" y="0"/>
                      </a:cubicBezTo>
                      <a:cubicBezTo>
                        <a:pt x="247" y="0"/>
                        <a:pt x="246" y="0"/>
                        <a:pt x="244" y="0"/>
                      </a:cubicBezTo>
                      <a:cubicBezTo>
                        <a:pt x="99" y="0"/>
                        <a:pt x="99" y="0"/>
                        <a:pt x="99" y="0"/>
                      </a:cubicBezTo>
                      <a:cubicBezTo>
                        <a:pt x="98" y="0"/>
                        <a:pt x="96" y="0"/>
                        <a:pt x="94" y="0"/>
                      </a:cubicBezTo>
                      <a:cubicBezTo>
                        <a:pt x="91" y="0"/>
                        <a:pt x="81" y="1"/>
                        <a:pt x="68" y="7"/>
                      </a:cubicBezTo>
                      <a:cubicBezTo>
                        <a:pt x="55" y="13"/>
                        <a:pt x="39" y="24"/>
                        <a:pt x="25" y="43"/>
                      </a:cubicBezTo>
                      <a:cubicBezTo>
                        <a:pt x="16" y="55"/>
                        <a:pt x="8" y="69"/>
                        <a:pt x="0" y="88"/>
                      </a:cubicBezTo>
                      <a:cubicBezTo>
                        <a:pt x="343" y="88"/>
                        <a:pt x="343" y="88"/>
                        <a:pt x="343" y="88"/>
                      </a:cubicBezTo>
                      <a:cubicBezTo>
                        <a:pt x="341" y="84"/>
                        <a:pt x="340" y="80"/>
                        <a:pt x="338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1" name="Freeform 50"/>
                <p:cNvSpPr/>
                <p:nvPr/>
              </p:nvSpPr>
              <p:spPr bwMode="auto">
                <a:xfrm>
                  <a:off x="4064770" y="5333718"/>
                  <a:ext cx="347399" cy="296008"/>
                </a:xfrm>
                <a:custGeom>
                  <a:avLst/>
                  <a:gdLst>
                    <a:gd name="T0" fmla="*/ 27 w 180"/>
                    <a:gd name="T1" fmla="*/ 152 h 152"/>
                    <a:gd name="T2" fmla="*/ 32 w 180"/>
                    <a:gd name="T3" fmla="*/ 152 h 152"/>
                    <a:gd name="T4" fmla="*/ 155 w 180"/>
                    <a:gd name="T5" fmla="*/ 152 h 152"/>
                    <a:gd name="T6" fmla="*/ 180 w 180"/>
                    <a:gd name="T7" fmla="*/ 90 h 152"/>
                    <a:gd name="T8" fmla="*/ 90 w 180"/>
                    <a:gd name="T9" fmla="*/ 0 h 152"/>
                    <a:gd name="T10" fmla="*/ 0 w 180"/>
                    <a:gd name="T11" fmla="*/ 90 h 152"/>
                    <a:gd name="T12" fmla="*/ 24 w 180"/>
                    <a:gd name="T13" fmla="*/ 152 h 152"/>
                    <a:gd name="T14" fmla="*/ 26 w 180"/>
                    <a:gd name="T15" fmla="*/ 152 h 152"/>
                    <a:gd name="T16" fmla="*/ 27 w 180"/>
                    <a:gd name="T17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0" h="152">
                      <a:moveTo>
                        <a:pt x="27" y="152"/>
                      </a:moveTo>
                      <a:cubicBezTo>
                        <a:pt x="29" y="152"/>
                        <a:pt x="30" y="152"/>
                        <a:pt x="32" y="152"/>
                      </a:cubicBezTo>
                      <a:cubicBezTo>
                        <a:pt x="155" y="152"/>
                        <a:pt x="155" y="152"/>
                        <a:pt x="155" y="152"/>
                      </a:cubicBezTo>
                      <a:cubicBezTo>
                        <a:pt x="170" y="136"/>
                        <a:pt x="180" y="114"/>
                        <a:pt x="180" y="90"/>
                      </a:cubicBezTo>
                      <a:cubicBezTo>
                        <a:pt x="180" y="40"/>
                        <a:pt x="139" y="0"/>
                        <a:pt x="90" y="0"/>
                      </a:cubicBezTo>
                      <a:cubicBezTo>
                        <a:pt x="40" y="0"/>
                        <a:pt x="0" y="40"/>
                        <a:pt x="0" y="90"/>
                      </a:cubicBezTo>
                      <a:cubicBezTo>
                        <a:pt x="0" y="114"/>
                        <a:pt x="9" y="136"/>
                        <a:pt x="24" y="152"/>
                      </a:cubicBezTo>
                      <a:cubicBezTo>
                        <a:pt x="25" y="152"/>
                        <a:pt x="26" y="152"/>
                        <a:pt x="26" y="152"/>
                      </a:cubicBezTo>
                      <a:cubicBezTo>
                        <a:pt x="26" y="152"/>
                        <a:pt x="27" y="152"/>
                        <a:pt x="27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2" name="Freeform 51"/>
                <p:cNvSpPr/>
                <p:nvPr/>
              </p:nvSpPr>
              <p:spPr bwMode="auto">
                <a:xfrm>
                  <a:off x="3933211" y="5644114"/>
                  <a:ext cx="663963" cy="170616"/>
                </a:xfrm>
                <a:custGeom>
                  <a:avLst/>
                  <a:gdLst>
                    <a:gd name="T0" fmla="*/ 338 w 343"/>
                    <a:gd name="T1" fmla="*/ 76 h 88"/>
                    <a:gd name="T2" fmla="*/ 275 w 343"/>
                    <a:gd name="T3" fmla="*/ 7 h 88"/>
                    <a:gd name="T4" fmla="*/ 249 w 343"/>
                    <a:gd name="T5" fmla="*/ 0 h 88"/>
                    <a:gd name="T6" fmla="*/ 244 w 343"/>
                    <a:gd name="T7" fmla="*/ 0 h 88"/>
                    <a:gd name="T8" fmla="*/ 99 w 343"/>
                    <a:gd name="T9" fmla="*/ 0 h 88"/>
                    <a:gd name="T10" fmla="*/ 94 w 343"/>
                    <a:gd name="T11" fmla="*/ 0 h 88"/>
                    <a:gd name="T12" fmla="*/ 68 w 343"/>
                    <a:gd name="T13" fmla="*/ 7 h 88"/>
                    <a:gd name="T14" fmla="*/ 25 w 343"/>
                    <a:gd name="T15" fmla="*/ 43 h 88"/>
                    <a:gd name="T16" fmla="*/ 0 w 343"/>
                    <a:gd name="T17" fmla="*/ 88 h 88"/>
                    <a:gd name="T18" fmla="*/ 343 w 343"/>
                    <a:gd name="T19" fmla="*/ 88 h 88"/>
                    <a:gd name="T20" fmla="*/ 338 w 343"/>
                    <a:gd name="T21" fmla="*/ 76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3" h="88">
                      <a:moveTo>
                        <a:pt x="338" y="76"/>
                      </a:moveTo>
                      <a:cubicBezTo>
                        <a:pt x="320" y="36"/>
                        <a:pt x="295" y="16"/>
                        <a:pt x="275" y="7"/>
                      </a:cubicBezTo>
                      <a:cubicBezTo>
                        <a:pt x="262" y="1"/>
                        <a:pt x="252" y="0"/>
                        <a:pt x="249" y="0"/>
                      </a:cubicBezTo>
                      <a:cubicBezTo>
                        <a:pt x="247" y="0"/>
                        <a:pt x="246" y="0"/>
                        <a:pt x="244" y="0"/>
                      </a:cubicBezTo>
                      <a:cubicBezTo>
                        <a:pt x="99" y="0"/>
                        <a:pt x="99" y="0"/>
                        <a:pt x="99" y="0"/>
                      </a:cubicBezTo>
                      <a:cubicBezTo>
                        <a:pt x="98" y="0"/>
                        <a:pt x="96" y="0"/>
                        <a:pt x="94" y="0"/>
                      </a:cubicBezTo>
                      <a:cubicBezTo>
                        <a:pt x="91" y="0"/>
                        <a:pt x="81" y="1"/>
                        <a:pt x="68" y="7"/>
                      </a:cubicBezTo>
                      <a:cubicBezTo>
                        <a:pt x="55" y="13"/>
                        <a:pt x="39" y="24"/>
                        <a:pt x="25" y="43"/>
                      </a:cubicBezTo>
                      <a:cubicBezTo>
                        <a:pt x="16" y="55"/>
                        <a:pt x="8" y="69"/>
                        <a:pt x="0" y="88"/>
                      </a:cubicBezTo>
                      <a:cubicBezTo>
                        <a:pt x="343" y="88"/>
                        <a:pt x="343" y="88"/>
                        <a:pt x="343" y="88"/>
                      </a:cubicBezTo>
                      <a:cubicBezTo>
                        <a:pt x="341" y="84"/>
                        <a:pt x="340" y="80"/>
                        <a:pt x="338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3" name="Freeform 52"/>
                <p:cNvSpPr/>
                <p:nvPr/>
              </p:nvSpPr>
              <p:spPr bwMode="auto">
                <a:xfrm>
                  <a:off x="3289806" y="5333718"/>
                  <a:ext cx="347399" cy="296008"/>
                </a:xfrm>
                <a:custGeom>
                  <a:avLst/>
                  <a:gdLst>
                    <a:gd name="T0" fmla="*/ 28 w 180"/>
                    <a:gd name="T1" fmla="*/ 152 h 152"/>
                    <a:gd name="T2" fmla="*/ 32 w 180"/>
                    <a:gd name="T3" fmla="*/ 152 h 152"/>
                    <a:gd name="T4" fmla="*/ 155 w 180"/>
                    <a:gd name="T5" fmla="*/ 152 h 152"/>
                    <a:gd name="T6" fmla="*/ 180 w 180"/>
                    <a:gd name="T7" fmla="*/ 90 h 152"/>
                    <a:gd name="T8" fmla="*/ 90 w 180"/>
                    <a:gd name="T9" fmla="*/ 0 h 152"/>
                    <a:gd name="T10" fmla="*/ 0 w 180"/>
                    <a:gd name="T11" fmla="*/ 90 h 152"/>
                    <a:gd name="T12" fmla="*/ 25 w 180"/>
                    <a:gd name="T13" fmla="*/ 152 h 152"/>
                    <a:gd name="T14" fmla="*/ 27 w 180"/>
                    <a:gd name="T15" fmla="*/ 152 h 152"/>
                    <a:gd name="T16" fmla="*/ 28 w 180"/>
                    <a:gd name="T17" fmla="*/ 152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0" h="152">
                      <a:moveTo>
                        <a:pt x="28" y="152"/>
                      </a:moveTo>
                      <a:cubicBezTo>
                        <a:pt x="29" y="152"/>
                        <a:pt x="31" y="152"/>
                        <a:pt x="32" y="152"/>
                      </a:cubicBezTo>
                      <a:cubicBezTo>
                        <a:pt x="155" y="152"/>
                        <a:pt x="155" y="152"/>
                        <a:pt x="155" y="152"/>
                      </a:cubicBezTo>
                      <a:cubicBezTo>
                        <a:pt x="171" y="136"/>
                        <a:pt x="180" y="114"/>
                        <a:pt x="180" y="90"/>
                      </a:cubicBezTo>
                      <a:cubicBezTo>
                        <a:pt x="180" y="40"/>
                        <a:pt x="140" y="0"/>
                        <a:pt x="90" y="0"/>
                      </a:cubicBezTo>
                      <a:cubicBezTo>
                        <a:pt x="41" y="0"/>
                        <a:pt x="0" y="40"/>
                        <a:pt x="0" y="90"/>
                      </a:cubicBezTo>
                      <a:cubicBezTo>
                        <a:pt x="0" y="114"/>
                        <a:pt x="10" y="136"/>
                        <a:pt x="25" y="152"/>
                      </a:cubicBezTo>
                      <a:cubicBezTo>
                        <a:pt x="26" y="152"/>
                        <a:pt x="26" y="152"/>
                        <a:pt x="27" y="152"/>
                      </a:cubicBezTo>
                      <a:cubicBezTo>
                        <a:pt x="27" y="152"/>
                        <a:pt x="27" y="152"/>
                        <a:pt x="28" y="1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" name="Freeform 53"/>
                <p:cNvSpPr/>
                <p:nvPr/>
              </p:nvSpPr>
              <p:spPr bwMode="auto">
                <a:xfrm>
                  <a:off x="3160302" y="5644114"/>
                  <a:ext cx="663963" cy="170616"/>
                </a:xfrm>
                <a:custGeom>
                  <a:avLst/>
                  <a:gdLst>
                    <a:gd name="T0" fmla="*/ 338 w 343"/>
                    <a:gd name="T1" fmla="*/ 76 h 88"/>
                    <a:gd name="T2" fmla="*/ 275 w 343"/>
                    <a:gd name="T3" fmla="*/ 7 h 88"/>
                    <a:gd name="T4" fmla="*/ 249 w 343"/>
                    <a:gd name="T5" fmla="*/ 0 h 88"/>
                    <a:gd name="T6" fmla="*/ 244 w 343"/>
                    <a:gd name="T7" fmla="*/ 0 h 88"/>
                    <a:gd name="T8" fmla="*/ 99 w 343"/>
                    <a:gd name="T9" fmla="*/ 0 h 88"/>
                    <a:gd name="T10" fmla="*/ 94 w 343"/>
                    <a:gd name="T11" fmla="*/ 0 h 88"/>
                    <a:gd name="T12" fmla="*/ 68 w 343"/>
                    <a:gd name="T13" fmla="*/ 7 h 88"/>
                    <a:gd name="T14" fmla="*/ 25 w 343"/>
                    <a:gd name="T15" fmla="*/ 43 h 88"/>
                    <a:gd name="T16" fmla="*/ 0 w 343"/>
                    <a:gd name="T17" fmla="*/ 88 h 88"/>
                    <a:gd name="T18" fmla="*/ 343 w 343"/>
                    <a:gd name="T19" fmla="*/ 88 h 88"/>
                    <a:gd name="T20" fmla="*/ 338 w 343"/>
                    <a:gd name="T21" fmla="*/ 76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3" h="88">
                      <a:moveTo>
                        <a:pt x="338" y="76"/>
                      </a:moveTo>
                      <a:cubicBezTo>
                        <a:pt x="320" y="36"/>
                        <a:pt x="294" y="16"/>
                        <a:pt x="275" y="7"/>
                      </a:cubicBezTo>
                      <a:cubicBezTo>
                        <a:pt x="262" y="1"/>
                        <a:pt x="252" y="0"/>
                        <a:pt x="249" y="0"/>
                      </a:cubicBezTo>
                      <a:cubicBezTo>
                        <a:pt x="247" y="0"/>
                        <a:pt x="245" y="0"/>
                        <a:pt x="244" y="0"/>
                      </a:cubicBezTo>
                      <a:cubicBezTo>
                        <a:pt x="99" y="0"/>
                        <a:pt x="99" y="0"/>
                        <a:pt x="99" y="0"/>
                      </a:cubicBezTo>
                      <a:cubicBezTo>
                        <a:pt x="97" y="0"/>
                        <a:pt x="96" y="0"/>
                        <a:pt x="94" y="0"/>
                      </a:cubicBezTo>
                      <a:cubicBezTo>
                        <a:pt x="91" y="0"/>
                        <a:pt x="81" y="1"/>
                        <a:pt x="68" y="7"/>
                      </a:cubicBezTo>
                      <a:cubicBezTo>
                        <a:pt x="55" y="13"/>
                        <a:pt x="39" y="24"/>
                        <a:pt x="25" y="43"/>
                      </a:cubicBezTo>
                      <a:cubicBezTo>
                        <a:pt x="16" y="55"/>
                        <a:pt x="7" y="69"/>
                        <a:pt x="0" y="88"/>
                      </a:cubicBezTo>
                      <a:cubicBezTo>
                        <a:pt x="343" y="88"/>
                        <a:pt x="343" y="88"/>
                        <a:pt x="343" y="88"/>
                      </a:cubicBezTo>
                      <a:cubicBezTo>
                        <a:pt x="341" y="84"/>
                        <a:pt x="339" y="80"/>
                        <a:pt x="338" y="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5" name="Freeform 54"/>
                <p:cNvSpPr/>
                <p:nvPr/>
              </p:nvSpPr>
              <p:spPr bwMode="auto">
                <a:xfrm>
                  <a:off x="1195140" y="5023321"/>
                  <a:ext cx="285731" cy="285730"/>
                </a:xfrm>
                <a:custGeom>
                  <a:avLst/>
                  <a:gdLst>
                    <a:gd name="T0" fmla="*/ 74 w 148"/>
                    <a:gd name="T1" fmla="*/ 148 h 148"/>
                    <a:gd name="T2" fmla="*/ 122 w 148"/>
                    <a:gd name="T3" fmla="*/ 131 h 148"/>
                    <a:gd name="T4" fmla="*/ 139 w 148"/>
                    <a:gd name="T5" fmla="*/ 110 h 148"/>
                    <a:gd name="T6" fmla="*/ 148 w 148"/>
                    <a:gd name="T7" fmla="*/ 74 h 148"/>
                    <a:gd name="T8" fmla="*/ 74 w 148"/>
                    <a:gd name="T9" fmla="*/ 0 h 148"/>
                    <a:gd name="T10" fmla="*/ 0 w 148"/>
                    <a:gd name="T11" fmla="*/ 74 h 148"/>
                    <a:gd name="T12" fmla="*/ 74 w 148"/>
                    <a:gd name="T13" fmla="*/ 14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48">
                      <a:moveTo>
                        <a:pt x="74" y="148"/>
                      </a:moveTo>
                      <a:cubicBezTo>
                        <a:pt x="92" y="148"/>
                        <a:pt x="109" y="142"/>
                        <a:pt x="122" y="131"/>
                      </a:cubicBezTo>
                      <a:cubicBezTo>
                        <a:pt x="126" y="123"/>
                        <a:pt x="132" y="116"/>
                        <a:pt x="139" y="110"/>
                      </a:cubicBezTo>
                      <a:cubicBezTo>
                        <a:pt x="145" y="99"/>
                        <a:pt x="148" y="87"/>
                        <a:pt x="148" y="74"/>
                      </a:cubicBezTo>
                      <a:cubicBezTo>
                        <a:pt x="148" y="33"/>
                        <a:pt x="115" y="0"/>
                        <a:pt x="74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115"/>
                        <a:pt x="33" y="148"/>
                        <a:pt x="74" y="1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6" name="Freeform 55"/>
                <p:cNvSpPr/>
                <p:nvPr/>
              </p:nvSpPr>
              <p:spPr bwMode="auto">
                <a:xfrm>
                  <a:off x="1637096" y="5023321"/>
                  <a:ext cx="285731" cy="285730"/>
                </a:xfrm>
                <a:custGeom>
                  <a:avLst/>
                  <a:gdLst>
                    <a:gd name="T0" fmla="*/ 60 w 148"/>
                    <a:gd name="T1" fmla="*/ 147 h 148"/>
                    <a:gd name="T2" fmla="*/ 74 w 148"/>
                    <a:gd name="T3" fmla="*/ 148 h 148"/>
                    <a:gd name="T4" fmla="*/ 148 w 148"/>
                    <a:gd name="T5" fmla="*/ 74 h 148"/>
                    <a:gd name="T6" fmla="*/ 74 w 148"/>
                    <a:gd name="T7" fmla="*/ 0 h 148"/>
                    <a:gd name="T8" fmla="*/ 0 w 148"/>
                    <a:gd name="T9" fmla="*/ 74 h 148"/>
                    <a:gd name="T10" fmla="*/ 2 w 148"/>
                    <a:gd name="T11" fmla="*/ 90 h 148"/>
                    <a:gd name="T12" fmla="*/ 60 w 148"/>
                    <a:gd name="T13" fmla="*/ 14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48">
                      <a:moveTo>
                        <a:pt x="60" y="147"/>
                      </a:moveTo>
                      <a:cubicBezTo>
                        <a:pt x="65" y="148"/>
                        <a:pt x="70" y="148"/>
                        <a:pt x="74" y="148"/>
                      </a:cubicBezTo>
                      <a:cubicBezTo>
                        <a:pt x="115" y="148"/>
                        <a:pt x="148" y="115"/>
                        <a:pt x="148" y="74"/>
                      </a:cubicBezTo>
                      <a:cubicBezTo>
                        <a:pt x="148" y="33"/>
                        <a:pt x="115" y="0"/>
                        <a:pt x="74" y="0"/>
                      </a:cubicBezTo>
                      <a:cubicBezTo>
                        <a:pt x="34" y="0"/>
                        <a:pt x="0" y="33"/>
                        <a:pt x="0" y="74"/>
                      </a:cubicBezTo>
                      <a:cubicBezTo>
                        <a:pt x="0" y="80"/>
                        <a:pt x="1" y="85"/>
                        <a:pt x="2" y="90"/>
                      </a:cubicBezTo>
                      <a:cubicBezTo>
                        <a:pt x="29" y="99"/>
                        <a:pt x="51" y="120"/>
                        <a:pt x="60" y="1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" name="Freeform 56"/>
                <p:cNvSpPr/>
                <p:nvPr/>
              </p:nvSpPr>
              <p:spPr bwMode="auto">
                <a:xfrm>
                  <a:off x="2081108" y="5023321"/>
                  <a:ext cx="285731" cy="277508"/>
                </a:xfrm>
                <a:custGeom>
                  <a:avLst/>
                  <a:gdLst>
                    <a:gd name="T0" fmla="*/ 136 w 148"/>
                    <a:gd name="T1" fmla="*/ 86 h 144"/>
                    <a:gd name="T2" fmla="*/ 147 w 148"/>
                    <a:gd name="T3" fmla="*/ 86 h 144"/>
                    <a:gd name="T4" fmla="*/ 148 w 148"/>
                    <a:gd name="T5" fmla="*/ 74 h 144"/>
                    <a:gd name="T6" fmla="*/ 74 w 148"/>
                    <a:gd name="T7" fmla="*/ 0 h 144"/>
                    <a:gd name="T8" fmla="*/ 0 w 148"/>
                    <a:gd name="T9" fmla="*/ 74 h 144"/>
                    <a:gd name="T10" fmla="*/ 50 w 148"/>
                    <a:gd name="T11" fmla="*/ 144 h 144"/>
                    <a:gd name="T12" fmla="*/ 136 w 148"/>
                    <a:gd name="T13" fmla="*/ 86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44">
                      <a:moveTo>
                        <a:pt x="136" y="86"/>
                      </a:moveTo>
                      <a:cubicBezTo>
                        <a:pt x="139" y="86"/>
                        <a:pt x="143" y="86"/>
                        <a:pt x="147" y="86"/>
                      </a:cubicBezTo>
                      <a:cubicBezTo>
                        <a:pt x="148" y="82"/>
                        <a:pt x="148" y="78"/>
                        <a:pt x="148" y="74"/>
                      </a:cubicBezTo>
                      <a:cubicBezTo>
                        <a:pt x="148" y="33"/>
                        <a:pt x="115" y="0"/>
                        <a:pt x="74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106"/>
                        <a:pt x="21" y="134"/>
                        <a:pt x="50" y="144"/>
                      </a:cubicBezTo>
                      <a:cubicBezTo>
                        <a:pt x="63" y="110"/>
                        <a:pt x="97" y="86"/>
                        <a:pt x="136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8" name="Oval 57"/>
                <p:cNvSpPr>
                  <a:spLocks noChangeArrowheads="1"/>
                </p:cNvSpPr>
                <p:nvPr/>
              </p:nvSpPr>
              <p:spPr bwMode="auto">
                <a:xfrm>
                  <a:off x="2523063" y="5023321"/>
                  <a:ext cx="287785" cy="28573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9" name="Freeform 58"/>
                <p:cNvSpPr/>
                <p:nvPr/>
              </p:nvSpPr>
              <p:spPr bwMode="auto">
                <a:xfrm>
                  <a:off x="2965020" y="5023321"/>
                  <a:ext cx="287785" cy="219951"/>
                </a:xfrm>
                <a:custGeom>
                  <a:avLst/>
                  <a:gdLst>
                    <a:gd name="T0" fmla="*/ 137 w 148"/>
                    <a:gd name="T1" fmla="*/ 114 h 114"/>
                    <a:gd name="T2" fmla="*/ 148 w 148"/>
                    <a:gd name="T3" fmla="*/ 74 h 114"/>
                    <a:gd name="T4" fmla="*/ 74 w 148"/>
                    <a:gd name="T5" fmla="*/ 0 h 114"/>
                    <a:gd name="T6" fmla="*/ 0 w 148"/>
                    <a:gd name="T7" fmla="*/ 74 h 114"/>
                    <a:gd name="T8" fmla="*/ 9 w 148"/>
                    <a:gd name="T9" fmla="*/ 109 h 114"/>
                    <a:gd name="T10" fmla="*/ 70 w 148"/>
                    <a:gd name="T11" fmla="*/ 86 h 114"/>
                    <a:gd name="T12" fmla="*/ 137 w 148"/>
                    <a:gd name="T13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14">
                      <a:moveTo>
                        <a:pt x="137" y="114"/>
                      </a:moveTo>
                      <a:cubicBezTo>
                        <a:pt x="144" y="102"/>
                        <a:pt x="148" y="89"/>
                        <a:pt x="148" y="74"/>
                      </a:cubicBezTo>
                      <a:cubicBezTo>
                        <a:pt x="148" y="33"/>
                        <a:pt x="115" y="0"/>
                        <a:pt x="74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87"/>
                        <a:pt x="3" y="98"/>
                        <a:pt x="9" y="109"/>
                      </a:cubicBezTo>
                      <a:cubicBezTo>
                        <a:pt x="25" y="94"/>
                        <a:pt x="46" y="86"/>
                        <a:pt x="70" y="86"/>
                      </a:cubicBezTo>
                      <a:cubicBezTo>
                        <a:pt x="96" y="86"/>
                        <a:pt x="120" y="96"/>
                        <a:pt x="137" y="1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0" name="Oval 59"/>
                <p:cNvSpPr>
                  <a:spLocks noChangeArrowheads="1"/>
                </p:cNvSpPr>
                <p:nvPr/>
              </p:nvSpPr>
              <p:spPr bwMode="auto">
                <a:xfrm>
                  <a:off x="3409032" y="5023321"/>
                  <a:ext cx="287785" cy="28573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1" name="Freeform 60"/>
                <p:cNvSpPr/>
                <p:nvPr/>
              </p:nvSpPr>
              <p:spPr bwMode="auto">
                <a:xfrm>
                  <a:off x="3850986" y="5023321"/>
                  <a:ext cx="285731" cy="281619"/>
                </a:xfrm>
                <a:custGeom>
                  <a:avLst/>
                  <a:gdLst>
                    <a:gd name="T0" fmla="*/ 148 w 148"/>
                    <a:gd name="T1" fmla="*/ 74 h 146"/>
                    <a:gd name="T2" fmla="*/ 74 w 148"/>
                    <a:gd name="T3" fmla="*/ 0 h 146"/>
                    <a:gd name="T4" fmla="*/ 0 w 148"/>
                    <a:gd name="T5" fmla="*/ 74 h 146"/>
                    <a:gd name="T6" fmla="*/ 1 w 148"/>
                    <a:gd name="T7" fmla="*/ 86 h 146"/>
                    <a:gd name="T8" fmla="*/ 4 w 148"/>
                    <a:gd name="T9" fmla="*/ 86 h 146"/>
                    <a:gd name="T10" fmla="*/ 91 w 148"/>
                    <a:gd name="T11" fmla="*/ 146 h 146"/>
                    <a:gd name="T12" fmla="*/ 148 w 148"/>
                    <a:gd name="T13" fmla="*/ 74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46">
                      <a:moveTo>
                        <a:pt x="148" y="74"/>
                      </a:moveTo>
                      <a:cubicBezTo>
                        <a:pt x="148" y="33"/>
                        <a:pt x="115" y="0"/>
                        <a:pt x="74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78"/>
                        <a:pt x="1" y="82"/>
                        <a:pt x="1" y="86"/>
                      </a:cubicBezTo>
                      <a:cubicBezTo>
                        <a:pt x="2" y="86"/>
                        <a:pt x="3" y="86"/>
                        <a:pt x="4" y="86"/>
                      </a:cubicBezTo>
                      <a:cubicBezTo>
                        <a:pt x="44" y="86"/>
                        <a:pt x="78" y="111"/>
                        <a:pt x="91" y="146"/>
                      </a:cubicBezTo>
                      <a:cubicBezTo>
                        <a:pt x="124" y="139"/>
                        <a:pt x="148" y="109"/>
                        <a:pt x="14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" name="Freeform 61"/>
                <p:cNvSpPr/>
                <p:nvPr/>
              </p:nvSpPr>
              <p:spPr bwMode="auto">
                <a:xfrm>
                  <a:off x="4294998" y="5023321"/>
                  <a:ext cx="285731" cy="285730"/>
                </a:xfrm>
                <a:custGeom>
                  <a:avLst/>
                  <a:gdLst>
                    <a:gd name="T0" fmla="*/ 147 w 148"/>
                    <a:gd name="T1" fmla="*/ 88 h 148"/>
                    <a:gd name="T2" fmla="*/ 148 w 148"/>
                    <a:gd name="T3" fmla="*/ 74 h 148"/>
                    <a:gd name="T4" fmla="*/ 74 w 148"/>
                    <a:gd name="T5" fmla="*/ 0 h 148"/>
                    <a:gd name="T6" fmla="*/ 0 w 148"/>
                    <a:gd name="T7" fmla="*/ 74 h 148"/>
                    <a:gd name="T8" fmla="*/ 74 w 148"/>
                    <a:gd name="T9" fmla="*/ 148 h 148"/>
                    <a:gd name="T10" fmla="*/ 79 w 148"/>
                    <a:gd name="T11" fmla="*/ 148 h 148"/>
                    <a:gd name="T12" fmla="*/ 147 w 148"/>
                    <a:gd name="T13" fmla="*/ 8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48">
                      <a:moveTo>
                        <a:pt x="147" y="88"/>
                      </a:moveTo>
                      <a:cubicBezTo>
                        <a:pt x="147" y="83"/>
                        <a:pt x="148" y="79"/>
                        <a:pt x="148" y="74"/>
                      </a:cubicBezTo>
                      <a:cubicBezTo>
                        <a:pt x="148" y="33"/>
                        <a:pt x="115" y="0"/>
                        <a:pt x="74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ubicBezTo>
                        <a:pt x="0" y="115"/>
                        <a:pt x="33" y="148"/>
                        <a:pt x="74" y="148"/>
                      </a:cubicBezTo>
                      <a:cubicBezTo>
                        <a:pt x="76" y="148"/>
                        <a:pt x="77" y="148"/>
                        <a:pt x="79" y="148"/>
                      </a:cubicBezTo>
                      <a:cubicBezTo>
                        <a:pt x="89" y="118"/>
                        <a:pt x="115" y="95"/>
                        <a:pt x="147" y="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3" name="Freeform 62"/>
                <p:cNvSpPr/>
                <p:nvPr/>
              </p:nvSpPr>
              <p:spPr bwMode="auto">
                <a:xfrm>
                  <a:off x="4720510" y="5023321"/>
                  <a:ext cx="287785" cy="285730"/>
                </a:xfrm>
                <a:custGeom>
                  <a:avLst/>
                  <a:gdLst>
                    <a:gd name="T0" fmla="*/ 0 w 148"/>
                    <a:gd name="T1" fmla="*/ 74 h 148"/>
                    <a:gd name="T2" fmla="*/ 9 w 148"/>
                    <a:gd name="T3" fmla="*/ 110 h 148"/>
                    <a:gd name="T4" fmla="*/ 26 w 148"/>
                    <a:gd name="T5" fmla="*/ 131 h 148"/>
                    <a:gd name="T6" fmla="*/ 74 w 148"/>
                    <a:gd name="T7" fmla="*/ 148 h 148"/>
                    <a:gd name="T8" fmla="*/ 148 w 148"/>
                    <a:gd name="T9" fmla="*/ 74 h 148"/>
                    <a:gd name="T10" fmla="*/ 74 w 148"/>
                    <a:gd name="T11" fmla="*/ 0 h 148"/>
                    <a:gd name="T12" fmla="*/ 0 w 148"/>
                    <a:gd name="T13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" h="148">
                      <a:moveTo>
                        <a:pt x="0" y="74"/>
                      </a:moveTo>
                      <a:cubicBezTo>
                        <a:pt x="0" y="87"/>
                        <a:pt x="3" y="99"/>
                        <a:pt x="9" y="110"/>
                      </a:cubicBezTo>
                      <a:cubicBezTo>
                        <a:pt x="16" y="116"/>
                        <a:pt x="21" y="123"/>
                        <a:pt x="26" y="131"/>
                      </a:cubicBezTo>
                      <a:cubicBezTo>
                        <a:pt x="39" y="142"/>
                        <a:pt x="56" y="148"/>
                        <a:pt x="74" y="148"/>
                      </a:cubicBezTo>
                      <a:cubicBezTo>
                        <a:pt x="115" y="148"/>
                        <a:pt x="148" y="115"/>
                        <a:pt x="148" y="74"/>
                      </a:cubicBezTo>
                      <a:cubicBezTo>
                        <a:pt x="148" y="33"/>
                        <a:pt x="115" y="0"/>
                        <a:pt x="74" y="0"/>
                      </a:cubicBezTo>
                      <a:cubicBezTo>
                        <a:pt x="33" y="0"/>
                        <a:pt x="0" y="33"/>
                        <a:pt x="0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4" name="Oval 63"/>
                <p:cNvSpPr>
                  <a:spLocks noChangeArrowheads="1"/>
                </p:cNvSpPr>
                <p:nvPr/>
              </p:nvSpPr>
              <p:spPr bwMode="auto">
                <a:xfrm>
                  <a:off x="1421257" y="5204214"/>
                  <a:ext cx="326842" cy="32889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5" name="Oval 64"/>
                <p:cNvSpPr>
                  <a:spLocks noChangeArrowheads="1"/>
                </p:cNvSpPr>
                <p:nvPr/>
              </p:nvSpPr>
              <p:spPr bwMode="auto">
                <a:xfrm>
                  <a:off x="2179777" y="5204214"/>
                  <a:ext cx="326842" cy="32889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6" name="Oval 65"/>
                <p:cNvSpPr>
                  <a:spLocks noChangeArrowheads="1"/>
                </p:cNvSpPr>
                <p:nvPr/>
              </p:nvSpPr>
              <p:spPr bwMode="auto">
                <a:xfrm>
                  <a:off x="2936241" y="5204214"/>
                  <a:ext cx="328897" cy="32889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Oval 66"/>
                <p:cNvSpPr>
                  <a:spLocks noChangeArrowheads="1"/>
                </p:cNvSpPr>
                <p:nvPr/>
              </p:nvSpPr>
              <p:spPr bwMode="auto">
                <a:xfrm>
                  <a:off x="3696816" y="5204214"/>
                  <a:ext cx="326842" cy="32889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Oval 67"/>
                <p:cNvSpPr>
                  <a:spLocks noChangeArrowheads="1"/>
                </p:cNvSpPr>
                <p:nvPr/>
              </p:nvSpPr>
              <p:spPr bwMode="auto">
                <a:xfrm>
                  <a:off x="4453281" y="5204214"/>
                  <a:ext cx="326842" cy="32889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9" name="Rectangle 68"/>
                <p:cNvSpPr>
                  <a:spLocks noChangeArrowheads="1"/>
                </p:cNvSpPr>
                <p:nvPr/>
              </p:nvSpPr>
              <p:spPr bwMode="auto">
                <a:xfrm>
                  <a:off x="724406" y="5839398"/>
                  <a:ext cx="4752568" cy="45429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1924882" y="4104465"/>
                <a:ext cx="540626" cy="865411"/>
                <a:chOff x="1924882" y="4104465"/>
                <a:chExt cx="540626" cy="865411"/>
              </a:xfrm>
            </p:grpSpPr>
            <p:sp>
              <p:nvSpPr>
                <p:cNvPr id="51" name="Freeform 70"/>
                <p:cNvSpPr/>
                <p:nvPr/>
              </p:nvSpPr>
              <p:spPr bwMode="auto">
                <a:xfrm>
                  <a:off x="1924882" y="4178466"/>
                  <a:ext cx="540626" cy="791410"/>
                </a:xfrm>
                <a:custGeom>
                  <a:avLst/>
                  <a:gdLst>
                    <a:gd name="T0" fmla="*/ 147 w 279"/>
                    <a:gd name="T1" fmla="*/ 86 h 409"/>
                    <a:gd name="T2" fmla="*/ 274 w 279"/>
                    <a:gd name="T3" fmla="*/ 26 h 409"/>
                    <a:gd name="T4" fmla="*/ 252 w 279"/>
                    <a:gd name="T5" fmla="*/ 6 h 409"/>
                    <a:gd name="T6" fmla="*/ 144 w 279"/>
                    <a:gd name="T7" fmla="*/ 56 h 409"/>
                    <a:gd name="T8" fmla="*/ 132 w 279"/>
                    <a:gd name="T9" fmla="*/ 58 h 409"/>
                    <a:gd name="T10" fmla="*/ 130 w 279"/>
                    <a:gd name="T11" fmla="*/ 58 h 409"/>
                    <a:gd name="T12" fmla="*/ 61 w 279"/>
                    <a:gd name="T13" fmla="*/ 58 h 409"/>
                    <a:gd name="T14" fmla="*/ 15 w 279"/>
                    <a:gd name="T15" fmla="*/ 84 h 409"/>
                    <a:gd name="T16" fmla="*/ 0 w 279"/>
                    <a:gd name="T17" fmla="*/ 116 h 409"/>
                    <a:gd name="T18" fmla="*/ 1 w 279"/>
                    <a:gd name="T19" fmla="*/ 124 h 409"/>
                    <a:gd name="T20" fmla="*/ 35 w 279"/>
                    <a:gd name="T21" fmla="*/ 151 h 409"/>
                    <a:gd name="T22" fmla="*/ 104 w 279"/>
                    <a:gd name="T23" fmla="*/ 154 h 409"/>
                    <a:gd name="T24" fmla="*/ 101 w 279"/>
                    <a:gd name="T25" fmla="*/ 124 h 409"/>
                    <a:gd name="T26" fmla="*/ 36 w 279"/>
                    <a:gd name="T27" fmla="*/ 120 h 409"/>
                    <a:gd name="T28" fmla="*/ 30 w 279"/>
                    <a:gd name="T29" fmla="*/ 116 h 409"/>
                    <a:gd name="T30" fmla="*/ 30 w 279"/>
                    <a:gd name="T31" fmla="*/ 116 h 409"/>
                    <a:gd name="T32" fmla="*/ 46 w 279"/>
                    <a:gd name="T33" fmla="*/ 96 h 409"/>
                    <a:gd name="T34" fmla="*/ 73 w 279"/>
                    <a:gd name="T35" fmla="*/ 121 h 409"/>
                    <a:gd name="T36" fmla="*/ 89 w 279"/>
                    <a:gd name="T37" fmla="*/ 121 h 409"/>
                    <a:gd name="T38" fmla="*/ 78 w 279"/>
                    <a:gd name="T39" fmla="*/ 86 h 409"/>
                    <a:gd name="T40" fmla="*/ 115 w 279"/>
                    <a:gd name="T41" fmla="*/ 86 h 409"/>
                    <a:gd name="T42" fmla="*/ 104 w 279"/>
                    <a:gd name="T43" fmla="*/ 120 h 409"/>
                    <a:gd name="T44" fmla="*/ 104 w 279"/>
                    <a:gd name="T45" fmla="*/ 158 h 409"/>
                    <a:gd name="T46" fmla="*/ 104 w 279"/>
                    <a:gd name="T47" fmla="*/ 171 h 409"/>
                    <a:gd name="T48" fmla="*/ 89 w 279"/>
                    <a:gd name="T49" fmla="*/ 159 h 409"/>
                    <a:gd name="T50" fmla="*/ 46 w 279"/>
                    <a:gd name="T51" fmla="*/ 157 h 409"/>
                    <a:gd name="T52" fmla="*/ 46 w 279"/>
                    <a:gd name="T53" fmla="*/ 201 h 409"/>
                    <a:gd name="T54" fmla="*/ 69 w 279"/>
                    <a:gd name="T55" fmla="*/ 409 h 409"/>
                    <a:gd name="T56" fmla="*/ 92 w 279"/>
                    <a:gd name="T57" fmla="*/ 216 h 409"/>
                    <a:gd name="T58" fmla="*/ 101 w 279"/>
                    <a:gd name="T59" fmla="*/ 385 h 409"/>
                    <a:gd name="T60" fmla="*/ 147 w 279"/>
                    <a:gd name="T61" fmla="*/ 385 h 409"/>
                    <a:gd name="T62" fmla="*/ 147 w 279"/>
                    <a:gd name="T63" fmla="*/ 165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9" h="409">
                      <a:moveTo>
                        <a:pt x="147" y="165"/>
                      </a:moveTo>
                      <a:cubicBezTo>
                        <a:pt x="147" y="86"/>
                        <a:pt x="147" y="86"/>
                        <a:pt x="147" y="86"/>
                      </a:cubicBezTo>
                      <a:cubicBezTo>
                        <a:pt x="157" y="84"/>
                        <a:pt x="170" y="81"/>
                        <a:pt x="185" y="77"/>
                      </a:cubicBezTo>
                      <a:cubicBezTo>
                        <a:pt x="214" y="68"/>
                        <a:pt x="248" y="54"/>
                        <a:pt x="274" y="26"/>
                      </a:cubicBezTo>
                      <a:cubicBezTo>
                        <a:pt x="279" y="20"/>
                        <a:pt x="279" y="11"/>
                        <a:pt x="273" y="5"/>
                      </a:cubicBezTo>
                      <a:cubicBezTo>
                        <a:pt x="267" y="0"/>
                        <a:pt x="257" y="0"/>
                        <a:pt x="252" y="6"/>
                      </a:cubicBezTo>
                      <a:cubicBezTo>
                        <a:pt x="233" y="27"/>
                        <a:pt x="202" y="40"/>
                        <a:pt x="177" y="48"/>
                      </a:cubicBezTo>
                      <a:cubicBezTo>
                        <a:pt x="164" y="52"/>
                        <a:pt x="152" y="54"/>
                        <a:pt x="144" y="56"/>
                      </a:cubicBezTo>
                      <a:cubicBezTo>
                        <a:pt x="140" y="57"/>
                        <a:pt x="136" y="57"/>
                        <a:pt x="134" y="57"/>
                      </a:cubicBezTo>
                      <a:cubicBezTo>
                        <a:pt x="133" y="57"/>
                        <a:pt x="132" y="58"/>
                        <a:pt x="132" y="58"/>
                      </a:cubicBezTo>
                      <a:cubicBezTo>
                        <a:pt x="131" y="58"/>
                        <a:pt x="131" y="58"/>
                        <a:pt x="131" y="58"/>
                      </a:cubicBezTo>
                      <a:cubicBezTo>
                        <a:pt x="131" y="58"/>
                        <a:pt x="131" y="58"/>
                        <a:pt x="130" y="58"/>
                      </a:cubicBezTo>
                      <a:cubicBezTo>
                        <a:pt x="62" y="58"/>
                        <a:pt x="62" y="58"/>
                        <a:pt x="62" y="58"/>
                      </a:cubicBezTo>
                      <a:cubicBezTo>
                        <a:pt x="62" y="58"/>
                        <a:pt x="61" y="58"/>
                        <a:pt x="61" y="58"/>
                      </a:cubicBezTo>
                      <a:cubicBezTo>
                        <a:pt x="53" y="58"/>
                        <a:pt x="47" y="60"/>
                        <a:pt x="41" y="63"/>
                      </a:cubicBezTo>
                      <a:cubicBezTo>
                        <a:pt x="32" y="68"/>
                        <a:pt x="22" y="75"/>
                        <a:pt x="15" y="84"/>
                      </a:cubicBezTo>
                      <a:cubicBezTo>
                        <a:pt x="11" y="88"/>
                        <a:pt x="8" y="93"/>
                        <a:pt x="5" y="98"/>
                      </a:cubicBezTo>
                      <a:cubicBezTo>
                        <a:pt x="2" y="103"/>
                        <a:pt x="0" y="109"/>
                        <a:pt x="0" y="116"/>
                      </a:cubicBezTo>
                      <a:cubicBezTo>
                        <a:pt x="0" y="119"/>
                        <a:pt x="1" y="121"/>
                        <a:pt x="1" y="124"/>
                      </a:cubicBezTo>
                      <a:cubicBezTo>
                        <a:pt x="1" y="124"/>
                        <a:pt x="1" y="124"/>
                        <a:pt x="1" y="124"/>
                      </a:cubicBezTo>
                      <a:cubicBezTo>
                        <a:pt x="3" y="129"/>
                        <a:pt x="6" y="135"/>
                        <a:pt x="10" y="139"/>
                      </a:cubicBezTo>
                      <a:cubicBezTo>
                        <a:pt x="16" y="145"/>
                        <a:pt x="25" y="149"/>
                        <a:pt x="35" y="151"/>
                      </a:cubicBezTo>
                      <a:cubicBezTo>
                        <a:pt x="46" y="154"/>
                        <a:pt x="58" y="155"/>
                        <a:pt x="74" y="155"/>
                      </a:cubicBezTo>
                      <a:cubicBezTo>
                        <a:pt x="83" y="155"/>
                        <a:pt x="93" y="155"/>
                        <a:pt x="104" y="154"/>
                      </a:cubicBezTo>
                      <a:cubicBezTo>
                        <a:pt x="112" y="153"/>
                        <a:pt x="118" y="146"/>
                        <a:pt x="118" y="138"/>
                      </a:cubicBezTo>
                      <a:cubicBezTo>
                        <a:pt x="117" y="129"/>
                        <a:pt x="110" y="123"/>
                        <a:pt x="101" y="124"/>
                      </a:cubicBezTo>
                      <a:cubicBezTo>
                        <a:pt x="91" y="125"/>
                        <a:pt x="82" y="125"/>
                        <a:pt x="74" y="125"/>
                      </a:cubicBezTo>
                      <a:cubicBezTo>
                        <a:pt x="55" y="125"/>
                        <a:pt x="43" y="123"/>
                        <a:pt x="36" y="120"/>
                      </a:cubicBezTo>
                      <a:cubicBezTo>
                        <a:pt x="33" y="119"/>
                        <a:pt x="32" y="118"/>
                        <a:pt x="31" y="117"/>
                      </a:cubicBezTo>
                      <a:cubicBezTo>
                        <a:pt x="30" y="116"/>
                        <a:pt x="30" y="116"/>
                        <a:pt x="30" y="116"/>
                      </a:cubicBezTo>
                      <a:cubicBezTo>
                        <a:pt x="30" y="116"/>
                        <a:pt x="30" y="116"/>
                        <a:pt x="30" y="116"/>
                      </a:cubicBezTo>
                      <a:cubicBezTo>
                        <a:pt x="30" y="116"/>
                        <a:pt x="30" y="116"/>
                        <a:pt x="30" y="116"/>
                      </a:cubicBezTo>
                      <a:cubicBezTo>
                        <a:pt x="30" y="115"/>
                        <a:pt x="31" y="113"/>
                        <a:pt x="33" y="109"/>
                      </a:cubicBezTo>
                      <a:cubicBezTo>
                        <a:pt x="36" y="105"/>
                        <a:pt x="41" y="100"/>
                        <a:pt x="46" y="96"/>
                      </a:cubicBezTo>
                      <a:cubicBezTo>
                        <a:pt x="46" y="119"/>
                        <a:pt x="46" y="119"/>
                        <a:pt x="46" y="119"/>
                      </a:cubicBezTo>
                      <a:cubicBezTo>
                        <a:pt x="51" y="120"/>
                        <a:pt x="60" y="121"/>
                        <a:pt x="73" y="121"/>
                      </a:cubicBezTo>
                      <a:cubicBezTo>
                        <a:pt x="74" y="121"/>
                        <a:pt x="74" y="121"/>
                        <a:pt x="74" y="121"/>
                      </a:cubicBezTo>
                      <a:cubicBezTo>
                        <a:pt x="79" y="121"/>
                        <a:pt x="84" y="121"/>
                        <a:pt x="89" y="121"/>
                      </a:cubicBezTo>
                      <a:cubicBezTo>
                        <a:pt x="89" y="103"/>
                        <a:pt x="89" y="103"/>
                        <a:pt x="89" y="103"/>
                      </a:cubicBezTo>
                      <a:cubicBezTo>
                        <a:pt x="83" y="100"/>
                        <a:pt x="78" y="94"/>
                        <a:pt x="78" y="86"/>
                      </a:cubicBezTo>
                      <a:cubicBezTo>
                        <a:pt x="78" y="76"/>
                        <a:pt x="86" y="68"/>
                        <a:pt x="96" y="68"/>
                      </a:cubicBezTo>
                      <a:cubicBezTo>
                        <a:pt x="107" y="68"/>
                        <a:pt x="115" y="76"/>
                        <a:pt x="115" y="86"/>
                      </a:cubicBezTo>
                      <a:cubicBezTo>
                        <a:pt x="115" y="94"/>
                        <a:pt x="110" y="100"/>
                        <a:pt x="104" y="103"/>
                      </a:cubicBezTo>
                      <a:cubicBezTo>
                        <a:pt x="104" y="120"/>
                        <a:pt x="104" y="120"/>
                        <a:pt x="104" y="120"/>
                      </a:cubicBezTo>
                      <a:cubicBezTo>
                        <a:pt x="113" y="121"/>
                        <a:pt x="121" y="128"/>
                        <a:pt x="121" y="137"/>
                      </a:cubicBezTo>
                      <a:cubicBezTo>
                        <a:pt x="122" y="148"/>
                        <a:pt x="115" y="157"/>
                        <a:pt x="104" y="158"/>
                      </a:cubicBezTo>
                      <a:cubicBezTo>
                        <a:pt x="104" y="158"/>
                        <a:pt x="104" y="158"/>
                        <a:pt x="104" y="158"/>
                      </a:cubicBezTo>
                      <a:cubicBezTo>
                        <a:pt x="104" y="171"/>
                        <a:pt x="104" y="171"/>
                        <a:pt x="104" y="171"/>
                      </a:cubicBezTo>
                      <a:cubicBezTo>
                        <a:pt x="89" y="171"/>
                        <a:pt x="89" y="171"/>
                        <a:pt x="89" y="171"/>
                      </a:cubicBezTo>
                      <a:cubicBezTo>
                        <a:pt x="89" y="159"/>
                        <a:pt x="89" y="159"/>
                        <a:pt x="89" y="159"/>
                      </a:cubicBezTo>
                      <a:cubicBezTo>
                        <a:pt x="84" y="159"/>
                        <a:pt x="79" y="159"/>
                        <a:pt x="74" y="159"/>
                      </a:cubicBezTo>
                      <a:cubicBezTo>
                        <a:pt x="63" y="159"/>
                        <a:pt x="54" y="158"/>
                        <a:pt x="46" y="157"/>
                      </a:cubicBezTo>
                      <a:cubicBezTo>
                        <a:pt x="46" y="165"/>
                        <a:pt x="46" y="165"/>
                        <a:pt x="46" y="165"/>
                      </a:cubicBezTo>
                      <a:cubicBezTo>
                        <a:pt x="46" y="201"/>
                        <a:pt x="46" y="201"/>
                        <a:pt x="46" y="201"/>
                      </a:cubicBezTo>
                      <a:cubicBezTo>
                        <a:pt x="46" y="385"/>
                        <a:pt x="46" y="385"/>
                        <a:pt x="46" y="385"/>
                      </a:cubicBezTo>
                      <a:cubicBezTo>
                        <a:pt x="46" y="398"/>
                        <a:pt x="56" y="409"/>
                        <a:pt x="69" y="409"/>
                      </a:cubicBezTo>
                      <a:cubicBezTo>
                        <a:pt x="82" y="409"/>
                        <a:pt x="92" y="398"/>
                        <a:pt x="92" y="385"/>
                      </a:cubicBezTo>
                      <a:cubicBezTo>
                        <a:pt x="92" y="216"/>
                        <a:pt x="92" y="216"/>
                        <a:pt x="92" y="216"/>
                      </a:cubicBezTo>
                      <a:cubicBezTo>
                        <a:pt x="101" y="216"/>
                        <a:pt x="101" y="216"/>
                        <a:pt x="101" y="216"/>
                      </a:cubicBezTo>
                      <a:cubicBezTo>
                        <a:pt x="101" y="385"/>
                        <a:pt x="101" y="385"/>
                        <a:pt x="101" y="385"/>
                      </a:cubicBezTo>
                      <a:cubicBezTo>
                        <a:pt x="101" y="398"/>
                        <a:pt x="111" y="409"/>
                        <a:pt x="124" y="409"/>
                      </a:cubicBezTo>
                      <a:cubicBezTo>
                        <a:pt x="137" y="409"/>
                        <a:pt x="147" y="398"/>
                        <a:pt x="147" y="385"/>
                      </a:cubicBezTo>
                      <a:cubicBezTo>
                        <a:pt x="147" y="201"/>
                        <a:pt x="147" y="201"/>
                        <a:pt x="147" y="201"/>
                      </a:cubicBezTo>
                      <a:lnTo>
                        <a:pt x="147" y="165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Oval 71"/>
                <p:cNvSpPr>
                  <a:spLocks noChangeArrowheads="1"/>
                </p:cNvSpPr>
                <p:nvPr/>
              </p:nvSpPr>
              <p:spPr bwMode="auto">
                <a:xfrm>
                  <a:off x="2029717" y="4104465"/>
                  <a:ext cx="164449" cy="164449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txBody>
                <a:bodyPr vert="horz" wrap="square" lIns="91404" tIns="45702" rIns="91404" bIns="45702" numCol="1" anchor="t" anchorCtr="0" compatLnSpc="1"/>
                <a:lstStyle/>
                <a:p>
                  <a:pPr marL="0" marR="0" lvl="0" indent="0" defTabSz="913765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D3D3D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0" name="组合 79"/>
            <p:cNvGrpSpPr/>
            <p:nvPr/>
          </p:nvGrpSpPr>
          <p:grpSpPr>
            <a:xfrm>
              <a:off x="1917544" y="3434815"/>
              <a:ext cx="2465470" cy="618217"/>
              <a:chOff x="-1498044" y="3447786"/>
              <a:chExt cx="2466433" cy="618459"/>
            </a:xfrm>
          </p:grpSpPr>
          <p:sp>
            <p:nvSpPr>
              <p:cNvPr id="81" name="文本框 80"/>
              <p:cNvSpPr txBox="1"/>
              <p:nvPr/>
            </p:nvSpPr>
            <p:spPr>
              <a:xfrm>
                <a:off x="-857752" y="3481470"/>
                <a:ext cx="18261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3765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DA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方正中雅宋_GBK" panose="02000000000000000000" pitchFamily="2" charset="-122"/>
                  </a:rPr>
                  <a:t>党员大会</a:t>
                </a:r>
              </a:p>
            </p:txBody>
          </p:sp>
          <p:sp>
            <p:nvSpPr>
              <p:cNvPr id="82" name="Freeform 6"/>
              <p:cNvSpPr/>
              <p:nvPr/>
            </p:nvSpPr>
            <p:spPr bwMode="auto">
              <a:xfrm>
                <a:off x="-1498044" y="3447786"/>
                <a:ext cx="666334" cy="583270"/>
              </a:xfrm>
              <a:custGeom>
                <a:avLst/>
                <a:gdLst>
                  <a:gd name="T0" fmla="*/ 44 w 957"/>
                  <a:gd name="T1" fmla="*/ 606 h 835"/>
                  <a:gd name="T2" fmla="*/ 102 w 957"/>
                  <a:gd name="T3" fmla="*/ 547 h 835"/>
                  <a:gd name="T4" fmla="*/ 546 w 957"/>
                  <a:gd name="T5" fmla="*/ 632 h 835"/>
                  <a:gd name="T6" fmla="*/ 281 w 957"/>
                  <a:gd name="T7" fmla="*/ 365 h 835"/>
                  <a:gd name="T8" fmla="*/ 209 w 957"/>
                  <a:gd name="T9" fmla="*/ 439 h 835"/>
                  <a:gd name="T10" fmla="*/ 96 w 957"/>
                  <a:gd name="T11" fmla="*/ 328 h 835"/>
                  <a:gd name="T12" fmla="*/ 295 w 957"/>
                  <a:gd name="T13" fmla="*/ 126 h 835"/>
                  <a:gd name="T14" fmla="*/ 422 w 957"/>
                  <a:gd name="T15" fmla="*/ 103 h 835"/>
                  <a:gd name="T16" fmla="*/ 479 w 957"/>
                  <a:gd name="T17" fmla="*/ 161 h 835"/>
                  <a:gd name="T18" fmla="*/ 381 w 957"/>
                  <a:gd name="T19" fmla="*/ 264 h 835"/>
                  <a:gd name="T20" fmla="*/ 648 w 957"/>
                  <a:gd name="T21" fmla="*/ 533 h 835"/>
                  <a:gd name="T22" fmla="*/ 436 w 957"/>
                  <a:gd name="T23" fmla="*/ 0 h 835"/>
                  <a:gd name="T24" fmla="*/ 749 w 957"/>
                  <a:gd name="T25" fmla="*/ 633 h 835"/>
                  <a:gd name="T26" fmla="*/ 821 w 957"/>
                  <a:gd name="T27" fmla="*/ 708 h 835"/>
                  <a:gd name="T28" fmla="*/ 725 w 957"/>
                  <a:gd name="T29" fmla="*/ 800 h 835"/>
                  <a:gd name="T30" fmla="*/ 651 w 957"/>
                  <a:gd name="T31" fmla="*/ 731 h 835"/>
                  <a:gd name="T32" fmla="*/ 146 w 957"/>
                  <a:gd name="T33" fmla="*/ 714 h 835"/>
                  <a:gd name="T34" fmla="*/ 113 w 957"/>
                  <a:gd name="T35" fmla="*/ 785 h 835"/>
                  <a:gd name="T36" fmla="*/ 32 w 957"/>
                  <a:gd name="T37" fmla="*/ 771 h 835"/>
                  <a:gd name="T38" fmla="*/ 103 w 957"/>
                  <a:gd name="T39" fmla="*/ 675 h 835"/>
                  <a:gd name="T40" fmla="*/ 44 w 957"/>
                  <a:gd name="T41" fmla="*/ 606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57" h="835">
                    <a:moveTo>
                      <a:pt x="44" y="606"/>
                    </a:moveTo>
                    <a:lnTo>
                      <a:pt x="102" y="547"/>
                    </a:lnTo>
                    <a:cubicBezTo>
                      <a:pt x="224" y="652"/>
                      <a:pt x="364" y="720"/>
                      <a:pt x="546" y="632"/>
                    </a:cubicBezTo>
                    <a:lnTo>
                      <a:pt x="281" y="365"/>
                    </a:lnTo>
                    <a:lnTo>
                      <a:pt x="209" y="439"/>
                    </a:lnTo>
                    <a:lnTo>
                      <a:pt x="96" y="328"/>
                    </a:lnTo>
                    <a:lnTo>
                      <a:pt x="295" y="126"/>
                    </a:lnTo>
                    <a:cubicBezTo>
                      <a:pt x="323" y="140"/>
                      <a:pt x="369" y="142"/>
                      <a:pt x="422" y="103"/>
                    </a:cubicBezTo>
                    <a:lnTo>
                      <a:pt x="479" y="161"/>
                    </a:lnTo>
                    <a:lnTo>
                      <a:pt x="381" y="264"/>
                    </a:lnTo>
                    <a:lnTo>
                      <a:pt x="648" y="533"/>
                    </a:lnTo>
                    <a:cubicBezTo>
                      <a:pt x="747" y="365"/>
                      <a:pt x="666" y="114"/>
                      <a:pt x="436" y="0"/>
                    </a:cubicBezTo>
                    <a:cubicBezTo>
                      <a:pt x="663" y="11"/>
                      <a:pt x="957" y="271"/>
                      <a:pt x="749" y="633"/>
                    </a:cubicBezTo>
                    <a:lnTo>
                      <a:pt x="821" y="708"/>
                    </a:lnTo>
                    <a:lnTo>
                      <a:pt x="725" y="800"/>
                    </a:lnTo>
                    <a:lnTo>
                      <a:pt x="651" y="731"/>
                    </a:lnTo>
                    <a:cubicBezTo>
                      <a:pt x="459" y="835"/>
                      <a:pt x="283" y="823"/>
                      <a:pt x="146" y="714"/>
                    </a:cubicBezTo>
                    <a:cubicBezTo>
                      <a:pt x="154" y="739"/>
                      <a:pt x="138" y="769"/>
                      <a:pt x="113" y="785"/>
                    </a:cubicBezTo>
                    <a:cubicBezTo>
                      <a:pt x="83" y="805"/>
                      <a:pt x="50" y="798"/>
                      <a:pt x="32" y="771"/>
                    </a:cubicBezTo>
                    <a:cubicBezTo>
                      <a:pt x="0" y="722"/>
                      <a:pt x="51" y="664"/>
                      <a:pt x="103" y="675"/>
                    </a:cubicBezTo>
                    <a:cubicBezTo>
                      <a:pt x="82" y="654"/>
                      <a:pt x="63" y="631"/>
                      <a:pt x="44" y="606"/>
                    </a:cubicBezTo>
                    <a:close/>
                  </a:path>
                </a:pathLst>
              </a:custGeom>
              <a:solidFill>
                <a:srgbClr val="DA0000"/>
              </a:solidFill>
              <a:ln>
                <a:noFill/>
              </a:ln>
            </p:spPr>
            <p:txBody>
              <a:bodyPr vert="horz" wrap="square" lIns="91404" tIns="45702" rIns="91404" bIns="45702" numCol="1" anchor="t" anchorCtr="0" compatLnSpc="1"/>
              <a:lstStyle/>
              <a:p>
                <a:pPr marL="0" marR="0" lvl="0" indent="0" defTabSz="913765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3D3D3D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矩形 8"/>
          <p:cNvSpPr/>
          <p:nvPr/>
        </p:nvSpPr>
        <p:spPr>
          <a:xfrm>
            <a:off x="1003692" y="3574416"/>
            <a:ext cx="2302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根据自己的需要添加适当的文字，此处添加详细文本描述，建议与标题相关尽量简洁... ...</a:t>
            </a:r>
          </a:p>
        </p:txBody>
      </p:sp>
      <p:sp>
        <p:nvSpPr>
          <p:cNvPr id="83" name="矩形 82"/>
          <p:cNvSpPr/>
          <p:nvPr/>
        </p:nvSpPr>
        <p:spPr>
          <a:xfrm>
            <a:off x="8797330" y="3574416"/>
            <a:ext cx="2302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根据自己的需要添加适当的文字，此处添加详细文本描述，建议与标题相关尽量简洁... 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539876" y="4707229"/>
            <a:ext cx="950912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15" name="矩形 14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584959" y="1477693"/>
            <a:ext cx="9131300" cy="2764270"/>
            <a:chOff x="6453273" y="2735145"/>
            <a:chExt cx="5230487" cy="3247196"/>
          </a:xfrm>
        </p:grpSpPr>
        <p:sp>
          <p:nvSpPr>
            <p:cNvPr id="20" name="PA-102253"/>
            <p:cNvSpPr/>
            <p:nvPr>
              <p:custDataLst>
                <p:tags r:id="rId1"/>
              </p:custDataLst>
            </p:nvPr>
          </p:nvSpPr>
          <p:spPr>
            <a:xfrm rot="153902">
              <a:off x="6453273" y="2735145"/>
              <a:ext cx="5230487" cy="3247196"/>
            </a:xfrm>
            <a:prstGeom prst="rect">
              <a:avLst/>
            </a:prstGeom>
            <a:solidFill>
              <a:srgbClr val="E71E17"/>
            </a:solidFill>
            <a:ln w="25400" cap="flat" cmpd="sng" algn="ctr">
              <a:noFill/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PA-102254"/>
            <p:cNvSpPr/>
            <p:nvPr>
              <p:custDataLst>
                <p:tags r:id="rId2"/>
              </p:custDataLst>
            </p:nvPr>
          </p:nvSpPr>
          <p:spPr>
            <a:xfrm>
              <a:off x="6571252" y="2804896"/>
              <a:ext cx="4984737" cy="315446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E71E17"/>
              </a:solidFill>
              <a:prstDash val="solid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2251100" y="2661638"/>
            <a:ext cx="778192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24" name="矩形 23"/>
          <p:cNvSpPr/>
          <p:nvPr/>
        </p:nvSpPr>
        <p:spPr>
          <a:xfrm>
            <a:off x="2251100" y="2062660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D90B17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>
            <a:biLevel thresh="75000"/>
          </a:blip>
          <a:srcRect l="22110" t="19859" b="13189"/>
          <a:stretch>
            <a:fillRect/>
          </a:stretch>
        </p:blipFill>
        <p:spPr>
          <a:xfrm>
            <a:off x="0" y="0"/>
            <a:ext cx="11988800" cy="686525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9"/>
          <a:stretch>
            <a:fillRect/>
          </a:stretch>
        </p:blipFill>
        <p:spPr>
          <a:xfrm>
            <a:off x="0" y="-43543"/>
            <a:ext cx="12192000" cy="6893621"/>
          </a:xfrm>
          <a:prstGeom prst="rect">
            <a:avLst/>
          </a:prstGeom>
        </p:spPr>
      </p:pic>
      <p:pic>
        <p:nvPicPr>
          <p:cNvPr id="30" name="图片 29" descr="黑暗里有星球&#10;&#10;低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2634" b="1"/>
          <a:stretch>
            <a:fillRect/>
          </a:stretch>
        </p:blipFill>
        <p:spPr>
          <a:xfrm>
            <a:off x="0" y="1"/>
            <a:ext cx="3154949" cy="1930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5" r="38336"/>
          <a:stretch>
            <a:fillRect/>
          </a:stretch>
        </p:blipFill>
        <p:spPr>
          <a:xfrm>
            <a:off x="4673877" y="-162"/>
            <a:ext cx="7518123" cy="4452124"/>
          </a:xfrm>
          <a:prstGeom prst="rect">
            <a:avLst/>
          </a:prstGeom>
        </p:spPr>
      </p:pic>
      <p:pic>
        <p:nvPicPr>
          <p:cNvPr id="25" name="图片 24" descr="背景图案&#10;&#10;描述已自动生成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-1280" r="1321" b="61952"/>
          <a:stretch>
            <a:fillRect/>
          </a:stretch>
        </p:blipFill>
        <p:spPr>
          <a:xfrm>
            <a:off x="1233713" y="4495343"/>
            <a:ext cx="10958287" cy="2369915"/>
          </a:xfrm>
          <a:prstGeom prst="rect">
            <a:avLst/>
          </a:prstGeom>
        </p:spPr>
      </p:pic>
      <p:pic>
        <p:nvPicPr>
          <p:cNvPr id="23" name="图片 22" descr="图标&#10;&#10;描述已自动生成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10" y="4892980"/>
            <a:ext cx="1530127" cy="1574640"/>
          </a:xfrm>
          <a:prstGeom prst="rect">
            <a:avLst/>
          </a:prstGeom>
        </p:spPr>
      </p:pic>
      <p:pic>
        <p:nvPicPr>
          <p:cNvPr id="33" name="图片 32" descr="建筑外的蓝色招牌&#10;&#10;低可信度描述已自动生成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"/>
          <a:stretch>
            <a:fillRect/>
          </a:stretch>
        </p:blipFill>
        <p:spPr>
          <a:xfrm>
            <a:off x="1" y="4963604"/>
            <a:ext cx="1523999" cy="18943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95" y="-91593"/>
            <a:ext cx="4049895" cy="1618410"/>
          </a:xfrm>
          <a:prstGeom prst="rect">
            <a:avLst/>
          </a:prstGeom>
        </p:spPr>
      </p:pic>
      <p:sp>
        <p:nvSpPr>
          <p:cNvPr id="42" name="对角圆角矩形 13"/>
          <p:cNvSpPr/>
          <p:nvPr/>
        </p:nvSpPr>
        <p:spPr>
          <a:xfrm>
            <a:off x="6854223" y="2184537"/>
            <a:ext cx="3381845" cy="115048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50C12"/>
          </a:solidFill>
          <a:ln w="38100" cap="flat" cmpd="sng" algn="ctr">
            <a:solidFill>
              <a:srgbClr val="D90B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74" name="对角圆角矩形 13"/>
          <p:cNvSpPr/>
          <p:nvPr/>
        </p:nvSpPr>
        <p:spPr>
          <a:xfrm>
            <a:off x="2180182" y="2184537"/>
            <a:ext cx="6797138" cy="11504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 cap="flat" cmpd="sng" algn="ctr">
            <a:solidFill>
              <a:srgbClr val="E50C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29831" y="1617255"/>
            <a:ext cx="1917911" cy="1052966"/>
            <a:chOff x="3493944" y="2757715"/>
            <a:chExt cx="1238218" cy="679803"/>
          </a:xfrm>
        </p:grpSpPr>
        <p:sp>
          <p:nvSpPr>
            <p:cNvPr id="68" name="PA-任意多边形 7"/>
            <p:cNvSpPr/>
            <p:nvPr>
              <p:custDataLst>
                <p:tags r:id="rId2"/>
              </p:custDataLst>
            </p:nvPr>
          </p:nvSpPr>
          <p:spPr bwMode="auto">
            <a:xfrm>
              <a:off x="3733841" y="2757715"/>
              <a:ext cx="998321" cy="574183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9" name="PA-任意多边形 7"/>
            <p:cNvSpPr/>
            <p:nvPr>
              <p:custDataLst>
                <p:tags r:id="rId3"/>
              </p:custDataLst>
            </p:nvPr>
          </p:nvSpPr>
          <p:spPr bwMode="auto">
            <a:xfrm>
              <a:off x="3493944" y="2822924"/>
              <a:ext cx="1116718" cy="614594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0" name="PA-任意多边形 5"/>
            <p:cNvSpPr/>
            <p:nvPr>
              <p:custDataLst>
                <p:tags r:id="rId4"/>
              </p:custDataLst>
            </p:nvPr>
          </p:nvSpPr>
          <p:spPr bwMode="auto">
            <a:xfrm>
              <a:off x="3926765" y="3018662"/>
              <a:ext cx="280419" cy="283503"/>
            </a:xfrm>
            <a:custGeom>
              <a:avLst/>
              <a:gdLst>
                <a:gd name="T0" fmla="*/ 2313 w 16074"/>
                <a:gd name="T1" fmla="*/ 11564 h 16128"/>
                <a:gd name="T2" fmla="*/ 3529 w 16074"/>
                <a:gd name="T3" fmla="*/ 12395 h 16128"/>
                <a:gd name="T4" fmla="*/ 4818 w 16074"/>
                <a:gd name="T5" fmla="*/ 13031 h 16128"/>
                <a:gd name="T6" fmla="*/ 6189 w 16074"/>
                <a:gd name="T7" fmla="*/ 13418 h 16128"/>
                <a:gd name="T8" fmla="*/ 7653 w 16074"/>
                <a:gd name="T9" fmla="*/ 13501 h 16128"/>
                <a:gd name="T10" fmla="*/ 9219 w 16074"/>
                <a:gd name="T11" fmla="*/ 13224 h 16128"/>
                <a:gd name="T12" fmla="*/ 5225 w 16074"/>
                <a:gd name="T13" fmla="*/ 7326 h 16128"/>
                <a:gd name="T14" fmla="*/ 5604 w 16074"/>
                <a:gd name="T15" fmla="*/ 2588 h 16128"/>
                <a:gd name="T16" fmla="*/ 5918 w 16074"/>
                <a:gd name="T17" fmla="*/ 2680 h 16128"/>
                <a:gd name="T18" fmla="*/ 6274 w 16074"/>
                <a:gd name="T19" fmla="*/ 2719 h 16128"/>
                <a:gd name="T20" fmla="*/ 6671 w 16074"/>
                <a:gd name="T21" fmla="*/ 2688 h 16128"/>
                <a:gd name="T22" fmla="*/ 7102 w 16074"/>
                <a:gd name="T23" fmla="*/ 2577 h 16128"/>
                <a:gd name="T24" fmla="*/ 7563 w 16074"/>
                <a:gd name="T25" fmla="*/ 2375 h 16128"/>
                <a:gd name="T26" fmla="*/ 8053 w 16074"/>
                <a:gd name="T27" fmla="*/ 2066 h 16128"/>
                <a:gd name="T28" fmla="*/ 12930 w 16074"/>
                <a:gd name="T29" fmla="*/ 10057 h 16128"/>
                <a:gd name="T30" fmla="*/ 13396 w 16074"/>
                <a:gd name="T31" fmla="*/ 8301 h 16128"/>
                <a:gd name="T32" fmla="*/ 13347 w 16074"/>
                <a:gd name="T33" fmla="*/ 6443 h 16128"/>
                <a:gd name="T34" fmla="*/ 12801 w 16074"/>
                <a:gd name="T35" fmla="*/ 4583 h 16128"/>
                <a:gd name="T36" fmla="*/ 11773 w 16074"/>
                <a:gd name="T37" fmla="*/ 2822 h 16128"/>
                <a:gd name="T38" fmla="*/ 10277 w 16074"/>
                <a:gd name="T39" fmla="*/ 1262 h 16128"/>
                <a:gd name="T40" fmla="*/ 8329 w 16074"/>
                <a:gd name="T41" fmla="*/ 0 h 16128"/>
                <a:gd name="T42" fmla="*/ 10526 w 16074"/>
                <a:gd name="T43" fmla="*/ 458 h 16128"/>
                <a:gd name="T44" fmla="*/ 12659 w 16074"/>
                <a:gd name="T45" fmla="*/ 1583 h 16128"/>
                <a:gd name="T46" fmla="*/ 14464 w 16074"/>
                <a:gd name="T47" fmla="*/ 3304 h 16128"/>
                <a:gd name="T48" fmla="*/ 15679 w 16074"/>
                <a:gd name="T49" fmla="*/ 5557 h 16128"/>
                <a:gd name="T50" fmla="*/ 16044 w 16074"/>
                <a:gd name="T51" fmla="*/ 8271 h 16128"/>
                <a:gd name="T52" fmla="*/ 15294 w 16074"/>
                <a:gd name="T53" fmla="*/ 11379 h 16128"/>
                <a:gd name="T54" fmla="*/ 12655 w 16074"/>
                <a:gd name="T55" fmla="*/ 14684 h 16128"/>
                <a:gd name="T56" fmla="*/ 10870 w 16074"/>
                <a:gd name="T57" fmla="*/ 15495 h 16128"/>
                <a:gd name="T58" fmla="*/ 9145 w 16074"/>
                <a:gd name="T59" fmla="*/ 15974 h 16128"/>
                <a:gd name="T60" fmla="*/ 7486 w 16074"/>
                <a:gd name="T61" fmla="*/ 16128 h 16128"/>
                <a:gd name="T62" fmla="*/ 5906 w 16074"/>
                <a:gd name="T63" fmla="*/ 15967 h 16128"/>
                <a:gd name="T64" fmla="*/ 4415 w 16074"/>
                <a:gd name="T65" fmla="*/ 15498 h 16128"/>
                <a:gd name="T66" fmla="*/ 3023 w 16074"/>
                <a:gd name="T67" fmla="*/ 14731 h 16128"/>
                <a:gd name="T68" fmla="*/ 2528 w 16074"/>
                <a:gd name="T69" fmla="*/ 14487 h 16128"/>
                <a:gd name="T70" fmla="*/ 2530 w 16074"/>
                <a:gd name="T71" fmla="*/ 14735 h 16128"/>
                <a:gd name="T72" fmla="*/ 2473 w 16074"/>
                <a:gd name="T73" fmla="*/ 14983 h 16128"/>
                <a:gd name="T74" fmla="*/ 2363 w 16074"/>
                <a:gd name="T75" fmla="*/ 15222 h 16128"/>
                <a:gd name="T76" fmla="*/ 2207 w 16074"/>
                <a:gd name="T77" fmla="*/ 15444 h 16128"/>
                <a:gd name="T78" fmla="*/ 2013 w 16074"/>
                <a:gd name="T79" fmla="*/ 15642 h 16128"/>
                <a:gd name="T80" fmla="*/ 1779 w 16074"/>
                <a:gd name="T81" fmla="*/ 15812 h 16128"/>
                <a:gd name="T82" fmla="*/ 1496 w 16074"/>
                <a:gd name="T83" fmla="*/ 15944 h 16128"/>
                <a:gd name="T84" fmla="*/ 1210 w 16074"/>
                <a:gd name="T85" fmla="*/ 16001 h 16128"/>
                <a:gd name="T86" fmla="*/ 933 w 16074"/>
                <a:gd name="T87" fmla="*/ 15986 h 16128"/>
                <a:gd name="T88" fmla="*/ 671 w 16074"/>
                <a:gd name="T89" fmla="*/ 15902 h 16128"/>
                <a:gd name="T90" fmla="*/ 436 w 16074"/>
                <a:gd name="T91" fmla="*/ 15751 h 16128"/>
                <a:gd name="T92" fmla="*/ 234 w 16074"/>
                <a:gd name="T93" fmla="*/ 15534 h 16128"/>
                <a:gd name="T94" fmla="*/ 33 w 16074"/>
                <a:gd name="T95" fmla="*/ 15112 h 16128"/>
                <a:gd name="T96" fmla="*/ 17 w 16074"/>
                <a:gd name="T97" fmla="*/ 14651 h 16128"/>
                <a:gd name="T98" fmla="*/ 179 w 16074"/>
                <a:gd name="T99" fmla="*/ 14226 h 16128"/>
                <a:gd name="T100" fmla="*/ 478 w 16074"/>
                <a:gd name="T101" fmla="*/ 13874 h 16128"/>
                <a:gd name="T102" fmla="*/ 878 w 16074"/>
                <a:gd name="T103" fmla="*/ 13632 h 16128"/>
                <a:gd name="T104" fmla="*/ 1339 w 16074"/>
                <a:gd name="T105" fmla="*/ 13536 h 16128"/>
                <a:gd name="T106" fmla="*/ 1477 w 16074"/>
                <a:gd name="T107" fmla="*/ 13406 h 16128"/>
                <a:gd name="T108" fmla="*/ 1100 w 16074"/>
                <a:gd name="T109" fmla="*/ 12990 h 16128"/>
                <a:gd name="T110" fmla="*/ 736 w 16074"/>
                <a:gd name="T111" fmla="*/ 12545 h 16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74" h="16128">
                  <a:moveTo>
                    <a:pt x="454" y="12169"/>
                  </a:moveTo>
                  <a:lnTo>
                    <a:pt x="1614" y="10993"/>
                  </a:lnTo>
                  <a:lnTo>
                    <a:pt x="1844" y="11188"/>
                  </a:lnTo>
                  <a:lnTo>
                    <a:pt x="2077" y="11378"/>
                  </a:lnTo>
                  <a:lnTo>
                    <a:pt x="2313" y="11564"/>
                  </a:lnTo>
                  <a:lnTo>
                    <a:pt x="2550" y="11742"/>
                  </a:lnTo>
                  <a:lnTo>
                    <a:pt x="2792" y="11916"/>
                  </a:lnTo>
                  <a:lnTo>
                    <a:pt x="3035" y="12083"/>
                  </a:lnTo>
                  <a:lnTo>
                    <a:pt x="3280" y="12242"/>
                  </a:lnTo>
                  <a:lnTo>
                    <a:pt x="3529" y="12395"/>
                  </a:lnTo>
                  <a:lnTo>
                    <a:pt x="3781" y="12540"/>
                  </a:lnTo>
                  <a:lnTo>
                    <a:pt x="4035" y="12677"/>
                  </a:lnTo>
                  <a:lnTo>
                    <a:pt x="4293" y="12804"/>
                  </a:lnTo>
                  <a:lnTo>
                    <a:pt x="4554" y="12923"/>
                  </a:lnTo>
                  <a:lnTo>
                    <a:pt x="4818" y="13031"/>
                  </a:lnTo>
                  <a:lnTo>
                    <a:pt x="5086" y="13131"/>
                  </a:lnTo>
                  <a:lnTo>
                    <a:pt x="5356" y="13220"/>
                  </a:lnTo>
                  <a:lnTo>
                    <a:pt x="5630" y="13298"/>
                  </a:lnTo>
                  <a:lnTo>
                    <a:pt x="5908" y="13364"/>
                  </a:lnTo>
                  <a:lnTo>
                    <a:pt x="6189" y="13418"/>
                  </a:lnTo>
                  <a:lnTo>
                    <a:pt x="6474" y="13461"/>
                  </a:lnTo>
                  <a:lnTo>
                    <a:pt x="6763" y="13491"/>
                  </a:lnTo>
                  <a:lnTo>
                    <a:pt x="7056" y="13508"/>
                  </a:lnTo>
                  <a:lnTo>
                    <a:pt x="7352" y="13511"/>
                  </a:lnTo>
                  <a:lnTo>
                    <a:pt x="7653" y="13501"/>
                  </a:lnTo>
                  <a:lnTo>
                    <a:pt x="7958" y="13476"/>
                  </a:lnTo>
                  <a:lnTo>
                    <a:pt x="8267" y="13437"/>
                  </a:lnTo>
                  <a:lnTo>
                    <a:pt x="8579" y="13381"/>
                  </a:lnTo>
                  <a:lnTo>
                    <a:pt x="8897" y="13311"/>
                  </a:lnTo>
                  <a:lnTo>
                    <a:pt x="9219" y="13224"/>
                  </a:lnTo>
                  <a:lnTo>
                    <a:pt x="9546" y="13121"/>
                  </a:lnTo>
                  <a:lnTo>
                    <a:pt x="9877" y="13001"/>
                  </a:lnTo>
                  <a:lnTo>
                    <a:pt x="10212" y="12863"/>
                  </a:lnTo>
                  <a:lnTo>
                    <a:pt x="10554" y="12708"/>
                  </a:lnTo>
                  <a:lnTo>
                    <a:pt x="5225" y="7326"/>
                  </a:lnTo>
                  <a:lnTo>
                    <a:pt x="3765" y="8813"/>
                  </a:lnTo>
                  <a:lnTo>
                    <a:pt x="1503" y="6582"/>
                  </a:lnTo>
                  <a:lnTo>
                    <a:pt x="5491" y="2537"/>
                  </a:lnTo>
                  <a:lnTo>
                    <a:pt x="5547" y="2563"/>
                  </a:lnTo>
                  <a:lnTo>
                    <a:pt x="5604" y="2588"/>
                  </a:lnTo>
                  <a:lnTo>
                    <a:pt x="5663" y="2610"/>
                  </a:lnTo>
                  <a:lnTo>
                    <a:pt x="5724" y="2631"/>
                  </a:lnTo>
                  <a:lnTo>
                    <a:pt x="5787" y="2649"/>
                  </a:lnTo>
                  <a:lnTo>
                    <a:pt x="5852" y="2666"/>
                  </a:lnTo>
                  <a:lnTo>
                    <a:pt x="5918" y="2680"/>
                  </a:lnTo>
                  <a:lnTo>
                    <a:pt x="5986" y="2693"/>
                  </a:lnTo>
                  <a:lnTo>
                    <a:pt x="6055" y="2703"/>
                  </a:lnTo>
                  <a:lnTo>
                    <a:pt x="6127" y="2711"/>
                  </a:lnTo>
                  <a:lnTo>
                    <a:pt x="6200" y="2716"/>
                  </a:lnTo>
                  <a:lnTo>
                    <a:pt x="6274" y="2719"/>
                  </a:lnTo>
                  <a:lnTo>
                    <a:pt x="6351" y="2719"/>
                  </a:lnTo>
                  <a:lnTo>
                    <a:pt x="6429" y="2716"/>
                  </a:lnTo>
                  <a:lnTo>
                    <a:pt x="6508" y="2710"/>
                  </a:lnTo>
                  <a:lnTo>
                    <a:pt x="6588" y="2700"/>
                  </a:lnTo>
                  <a:lnTo>
                    <a:pt x="6671" y="2688"/>
                  </a:lnTo>
                  <a:lnTo>
                    <a:pt x="6755" y="2673"/>
                  </a:lnTo>
                  <a:lnTo>
                    <a:pt x="6840" y="2654"/>
                  </a:lnTo>
                  <a:lnTo>
                    <a:pt x="6925" y="2632"/>
                  </a:lnTo>
                  <a:lnTo>
                    <a:pt x="7013" y="2607"/>
                  </a:lnTo>
                  <a:lnTo>
                    <a:pt x="7102" y="2577"/>
                  </a:lnTo>
                  <a:lnTo>
                    <a:pt x="7192" y="2545"/>
                  </a:lnTo>
                  <a:lnTo>
                    <a:pt x="7283" y="2508"/>
                  </a:lnTo>
                  <a:lnTo>
                    <a:pt x="7375" y="2468"/>
                  </a:lnTo>
                  <a:lnTo>
                    <a:pt x="7469" y="2423"/>
                  </a:lnTo>
                  <a:lnTo>
                    <a:pt x="7563" y="2375"/>
                  </a:lnTo>
                  <a:lnTo>
                    <a:pt x="7659" y="2321"/>
                  </a:lnTo>
                  <a:lnTo>
                    <a:pt x="7756" y="2265"/>
                  </a:lnTo>
                  <a:lnTo>
                    <a:pt x="7854" y="2203"/>
                  </a:lnTo>
                  <a:lnTo>
                    <a:pt x="7953" y="2137"/>
                  </a:lnTo>
                  <a:lnTo>
                    <a:pt x="8053" y="2066"/>
                  </a:lnTo>
                  <a:lnTo>
                    <a:pt x="9204" y="3243"/>
                  </a:lnTo>
                  <a:lnTo>
                    <a:pt x="7220" y="5296"/>
                  </a:lnTo>
                  <a:lnTo>
                    <a:pt x="12597" y="10708"/>
                  </a:lnTo>
                  <a:lnTo>
                    <a:pt x="12775" y="10387"/>
                  </a:lnTo>
                  <a:lnTo>
                    <a:pt x="12930" y="10057"/>
                  </a:lnTo>
                  <a:lnTo>
                    <a:pt x="13065" y="9719"/>
                  </a:lnTo>
                  <a:lnTo>
                    <a:pt x="13179" y="9373"/>
                  </a:lnTo>
                  <a:lnTo>
                    <a:pt x="13271" y="9022"/>
                  </a:lnTo>
                  <a:lnTo>
                    <a:pt x="13344" y="8664"/>
                  </a:lnTo>
                  <a:lnTo>
                    <a:pt x="13396" y="8301"/>
                  </a:lnTo>
                  <a:lnTo>
                    <a:pt x="13426" y="7934"/>
                  </a:lnTo>
                  <a:lnTo>
                    <a:pt x="13437" y="7564"/>
                  </a:lnTo>
                  <a:lnTo>
                    <a:pt x="13427" y="7192"/>
                  </a:lnTo>
                  <a:lnTo>
                    <a:pt x="13398" y="6818"/>
                  </a:lnTo>
                  <a:lnTo>
                    <a:pt x="13347" y="6443"/>
                  </a:lnTo>
                  <a:lnTo>
                    <a:pt x="13277" y="6068"/>
                  </a:lnTo>
                  <a:lnTo>
                    <a:pt x="13188" y="5694"/>
                  </a:lnTo>
                  <a:lnTo>
                    <a:pt x="13079" y="5321"/>
                  </a:lnTo>
                  <a:lnTo>
                    <a:pt x="12949" y="4950"/>
                  </a:lnTo>
                  <a:lnTo>
                    <a:pt x="12801" y="4583"/>
                  </a:lnTo>
                  <a:lnTo>
                    <a:pt x="12634" y="4220"/>
                  </a:lnTo>
                  <a:lnTo>
                    <a:pt x="12447" y="3862"/>
                  </a:lnTo>
                  <a:lnTo>
                    <a:pt x="12241" y="3509"/>
                  </a:lnTo>
                  <a:lnTo>
                    <a:pt x="12017" y="3162"/>
                  </a:lnTo>
                  <a:lnTo>
                    <a:pt x="11773" y="2822"/>
                  </a:lnTo>
                  <a:lnTo>
                    <a:pt x="11511" y="2492"/>
                  </a:lnTo>
                  <a:lnTo>
                    <a:pt x="11230" y="2169"/>
                  </a:lnTo>
                  <a:lnTo>
                    <a:pt x="10931" y="1856"/>
                  </a:lnTo>
                  <a:lnTo>
                    <a:pt x="10613" y="1553"/>
                  </a:lnTo>
                  <a:lnTo>
                    <a:pt x="10277" y="1262"/>
                  </a:lnTo>
                  <a:lnTo>
                    <a:pt x="9924" y="982"/>
                  </a:lnTo>
                  <a:lnTo>
                    <a:pt x="9551" y="716"/>
                  </a:lnTo>
                  <a:lnTo>
                    <a:pt x="9162" y="463"/>
                  </a:lnTo>
                  <a:lnTo>
                    <a:pt x="8754" y="224"/>
                  </a:lnTo>
                  <a:lnTo>
                    <a:pt x="8329" y="0"/>
                  </a:lnTo>
                  <a:lnTo>
                    <a:pt x="8761" y="35"/>
                  </a:lnTo>
                  <a:lnTo>
                    <a:pt x="9199" y="99"/>
                  </a:lnTo>
                  <a:lnTo>
                    <a:pt x="9641" y="192"/>
                  </a:lnTo>
                  <a:lnTo>
                    <a:pt x="10084" y="310"/>
                  </a:lnTo>
                  <a:lnTo>
                    <a:pt x="10526" y="458"/>
                  </a:lnTo>
                  <a:lnTo>
                    <a:pt x="10966" y="632"/>
                  </a:lnTo>
                  <a:lnTo>
                    <a:pt x="11402" y="832"/>
                  </a:lnTo>
                  <a:lnTo>
                    <a:pt x="11830" y="1057"/>
                  </a:lnTo>
                  <a:lnTo>
                    <a:pt x="12250" y="1307"/>
                  </a:lnTo>
                  <a:lnTo>
                    <a:pt x="12659" y="1583"/>
                  </a:lnTo>
                  <a:lnTo>
                    <a:pt x="13054" y="1881"/>
                  </a:lnTo>
                  <a:lnTo>
                    <a:pt x="13435" y="2203"/>
                  </a:lnTo>
                  <a:lnTo>
                    <a:pt x="13798" y="2548"/>
                  </a:lnTo>
                  <a:lnTo>
                    <a:pt x="14141" y="2915"/>
                  </a:lnTo>
                  <a:lnTo>
                    <a:pt x="14464" y="3304"/>
                  </a:lnTo>
                  <a:lnTo>
                    <a:pt x="14762" y="3714"/>
                  </a:lnTo>
                  <a:lnTo>
                    <a:pt x="15036" y="4146"/>
                  </a:lnTo>
                  <a:lnTo>
                    <a:pt x="15281" y="4596"/>
                  </a:lnTo>
                  <a:lnTo>
                    <a:pt x="15496" y="5067"/>
                  </a:lnTo>
                  <a:lnTo>
                    <a:pt x="15679" y="5557"/>
                  </a:lnTo>
                  <a:lnTo>
                    <a:pt x="15829" y="6065"/>
                  </a:lnTo>
                  <a:lnTo>
                    <a:pt x="15942" y="6591"/>
                  </a:lnTo>
                  <a:lnTo>
                    <a:pt x="16016" y="7135"/>
                  </a:lnTo>
                  <a:lnTo>
                    <a:pt x="16052" y="7695"/>
                  </a:lnTo>
                  <a:lnTo>
                    <a:pt x="16044" y="8271"/>
                  </a:lnTo>
                  <a:lnTo>
                    <a:pt x="15991" y="8863"/>
                  </a:lnTo>
                  <a:lnTo>
                    <a:pt x="15892" y="9471"/>
                  </a:lnTo>
                  <a:lnTo>
                    <a:pt x="15744" y="10093"/>
                  </a:lnTo>
                  <a:lnTo>
                    <a:pt x="15545" y="10729"/>
                  </a:lnTo>
                  <a:lnTo>
                    <a:pt x="15294" y="11379"/>
                  </a:lnTo>
                  <a:lnTo>
                    <a:pt x="14987" y="12042"/>
                  </a:lnTo>
                  <a:lnTo>
                    <a:pt x="14623" y="12717"/>
                  </a:lnTo>
                  <a:lnTo>
                    <a:pt x="16074" y="14218"/>
                  </a:lnTo>
                  <a:lnTo>
                    <a:pt x="14156" y="16081"/>
                  </a:lnTo>
                  <a:lnTo>
                    <a:pt x="12655" y="14684"/>
                  </a:lnTo>
                  <a:lnTo>
                    <a:pt x="12293" y="14873"/>
                  </a:lnTo>
                  <a:lnTo>
                    <a:pt x="11934" y="15048"/>
                  </a:lnTo>
                  <a:lnTo>
                    <a:pt x="11578" y="15211"/>
                  </a:lnTo>
                  <a:lnTo>
                    <a:pt x="11223" y="15360"/>
                  </a:lnTo>
                  <a:lnTo>
                    <a:pt x="10870" y="15495"/>
                  </a:lnTo>
                  <a:lnTo>
                    <a:pt x="10520" y="15617"/>
                  </a:lnTo>
                  <a:lnTo>
                    <a:pt x="10173" y="15726"/>
                  </a:lnTo>
                  <a:lnTo>
                    <a:pt x="9828" y="15822"/>
                  </a:lnTo>
                  <a:lnTo>
                    <a:pt x="9485" y="15904"/>
                  </a:lnTo>
                  <a:lnTo>
                    <a:pt x="9145" y="15974"/>
                  </a:lnTo>
                  <a:lnTo>
                    <a:pt x="8808" y="16030"/>
                  </a:lnTo>
                  <a:lnTo>
                    <a:pt x="8472" y="16074"/>
                  </a:lnTo>
                  <a:lnTo>
                    <a:pt x="8140" y="16105"/>
                  </a:lnTo>
                  <a:lnTo>
                    <a:pt x="7812" y="16123"/>
                  </a:lnTo>
                  <a:lnTo>
                    <a:pt x="7486" y="16128"/>
                  </a:lnTo>
                  <a:lnTo>
                    <a:pt x="7164" y="16121"/>
                  </a:lnTo>
                  <a:lnTo>
                    <a:pt x="6845" y="16101"/>
                  </a:lnTo>
                  <a:lnTo>
                    <a:pt x="6529" y="16069"/>
                  </a:lnTo>
                  <a:lnTo>
                    <a:pt x="6216" y="16024"/>
                  </a:lnTo>
                  <a:lnTo>
                    <a:pt x="5906" y="15967"/>
                  </a:lnTo>
                  <a:lnTo>
                    <a:pt x="5601" y="15897"/>
                  </a:lnTo>
                  <a:lnTo>
                    <a:pt x="5298" y="15816"/>
                  </a:lnTo>
                  <a:lnTo>
                    <a:pt x="5001" y="15722"/>
                  </a:lnTo>
                  <a:lnTo>
                    <a:pt x="4706" y="15616"/>
                  </a:lnTo>
                  <a:lnTo>
                    <a:pt x="4415" y="15498"/>
                  </a:lnTo>
                  <a:lnTo>
                    <a:pt x="4129" y="15368"/>
                  </a:lnTo>
                  <a:lnTo>
                    <a:pt x="3846" y="15227"/>
                  </a:lnTo>
                  <a:lnTo>
                    <a:pt x="3568" y="15073"/>
                  </a:lnTo>
                  <a:lnTo>
                    <a:pt x="3293" y="14907"/>
                  </a:lnTo>
                  <a:lnTo>
                    <a:pt x="3023" y="14731"/>
                  </a:lnTo>
                  <a:lnTo>
                    <a:pt x="2757" y="14542"/>
                  </a:lnTo>
                  <a:lnTo>
                    <a:pt x="2496" y="14342"/>
                  </a:lnTo>
                  <a:lnTo>
                    <a:pt x="2509" y="14390"/>
                  </a:lnTo>
                  <a:lnTo>
                    <a:pt x="2520" y="14439"/>
                  </a:lnTo>
                  <a:lnTo>
                    <a:pt x="2528" y="14487"/>
                  </a:lnTo>
                  <a:lnTo>
                    <a:pt x="2533" y="14536"/>
                  </a:lnTo>
                  <a:lnTo>
                    <a:pt x="2536" y="14586"/>
                  </a:lnTo>
                  <a:lnTo>
                    <a:pt x="2537" y="14635"/>
                  </a:lnTo>
                  <a:lnTo>
                    <a:pt x="2534" y="14686"/>
                  </a:lnTo>
                  <a:lnTo>
                    <a:pt x="2530" y="14735"/>
                  </a:lnTo>
                  <a:lnTo>
                    <a:pt x="2523" y="14785"/>
                  </a:lnTo>
                  <a:lnTo>
                    <a:pt x="2514" y="14835"/>
                  </a:lnTo>
                  <a:lnTo>
                    <a:pt x="2502" y="14884"/>
                  </a:lnTo>
                  <a:lnTo>
                    <a:pt x="2489" y="14934"/>
                  </a:lnTo>
                  <a:lnTo>
                    <a:pt x="2473" y="14983"/>
                  </a:lnTo>
                  <a:lnTo>
                    <a:pt x="2454" y="15031"/>
                  </a:lnTo>
                  <a:lnTo>
                    <a:pt x="2434" y="15080"/>
                  </a:lnTo>
                  <a:lnTo>
                    <a:pt x="2412" y="15127"/>
                  </a:lnTo>
                  <a:lnTo>
                    <a:pt x="2388" y="15174"/>
                  </a:lnTo>
                  <a:lnTo>
                    <a:pt x="2363" y="15222"/>
                  </a:lnTo>
                  <a:lnTo>
                    <a:pt x="2334" y="15267"/>
                  </a:lnTo>
                  <a:lnTo>
                    <a:pt x="2305" y="15313"/>
                  </a:lnTo>
                  <a:lnTo>
                    <a:pt x="2275" y="15358"/>
                  </a:lnTo>
                  <a:lnTo>
                    <a:pt x="2241" y="15401"/>
                  </a:lnTo>
                  <a:lnTo>
                    <a:pt x="2207" y="15444"/>
                  </a:lnTo>
                  <a:lnTo>
                    <a:pt x="2171" y="15486"/>
                  </a:lnTo>
                  <a:lnTo>
                    <a:pt x="2134" y="15526"/>
                  </a:lnTo>
                  <a:lnTo>
                    <a:pt x="2095" y="15567"/>
                  </a:lnTo>
                  <a:lnTo>
                    <a:pt x="2055" y="15605"/>
                  </a:lnTo>
                  <a:lnTo>
                    <a:pt x="2013" y="15642"/>
                  </a:lnTo>
                  <a:lnTo>
                    <a:pt x="1971" y="15677"/>
                  </a:lnTo>
                  <a:lnTo>
                    <a:pt x="1927" y="15713"/>
                  </a:lnTo>
                  <a:lnTo>
                    <a:pt x="1881" y="15745"/>
                  </a:lnTo>
                  <a:lnTo>
                    <a:pt x="1836" y="15777"/>
                  </a:lnTo>
                  <a:lnTo>
                    <a:pt x="1779" y="15812"/>
                  </a:lnTo>
                  <a:lnTo>
                    <a:pt x="1723" y="15845"/>
                  </a:lnTo>
                  <a:lnTo>
                    <a:pt x="1666" y="15874"/>
                  </a:lnTo>
                  <a:lnTo>
                    <a:pt x="1610" y="15900"/>
                  </a:lnTo>
                  <a:lnTo>
                    <a:pt x="1552" y="15923"/>
                  </a:lnTo>
                  <a:lnTo>
                    <a:pt x="1496" y="15944"/>
                  </a:lnTo>
                  <a:lnTo>
                    <a:pt x="1438" y="15961"/>
                  </a:lnTo>
                  <a:lnTo>
                    <a:pt x="1381" y="15975"/>
                  </a:lnTo>
                  <a:lnTo>
                    <a:pt x="1324" y="15987"/>
                  </a:lnTo>
                  <a:lnTo>
                    <a:pt x="1267" y="15995"/>
                  </a:lnTo>
                  <a:lnTo>
                    <a:pt x="1210" y="16001"/>
                  </a:lnTo>
                  <a:lnTo>
                    <a:pt x="1154" y="16003"/>
                  </a:lnTo>
                  <a:lnTo>
                    <a:pt x="1098" y="16003"/>
                  </a:lnTo>
                  <a:lnTo>
                    <a:pt x="1043" y="16000"/>
                  </a:lnTo>
                  <a:lnTo>
                    <a:pt x="987" y="15995"/>
                  </a:lnTo>
                  <a:lnTo>
                    <a:pt x="933" y="15986"/>
                  </a:lnTo>
                  <a:lnTo>
                    <a:pt x="879" y="15975"/>
                  </a:lnTo>
                  <a:lnTo>
                    <a:pt x="826" y="15961"/>
                  </a:lnTo>
                  <a:lnTo>
                    <a:pt x="773" y="15944"/>
                  </a:lnTo>
                  <a:lnTo>
                    <a:pt x="722" y="15924"/>
                  </a:lnTo>
                  <a:lnTo>
                    <a:pt x="671" y="15902"/>
                  </a:lnTo>
                  <a:lnTo>
                    <a:pt x="622" y="15877"/>
                  </a:lnTo>
                  <a:lnTo>
                    <a:pt x="573" y="15849"/>
                  </a:lnTo>
                  <a:lnTo>
                    <a:pt x="527" y="15819"/>
                  </a:lnTo>
                  <a:lnTo>
                    <a:pt x="480" y="15786"/>
                  </a:lnTo>
                  <a:lnTo>
                    <a:pt x="436" y="15751"/>
                  </a:lnTo>
                  <a:lnTo>
                    <a:pt x="393" y="15713"/>
                  </a:lnTo>
                  <a:lnTo>
                    <a:pt x="350" y="15671"/>
                  </a:lnTo>
                  <a:lnTo>
                    <a:pt x="310" y="15628"/>
                  </a:lnTo>
                  <a:lnTo>
                    <a:pt x="271" y="15583"/>
                  </a:lnTo>
                  <a:lnTo>
                    <a:pt x="234" y="15534"/>
                  </a:lnTo>
                  <a:lnTo>
                    <a:pt x="199" y="15483"/>
                  </a:lnTo>
                  <a:lnTo>
                    <a:pt x="143" y="15391"/>
                  </a:lnTo>
                  <a:lnTo>
                    <a:pt x="98" y="15299"/>
                  </a:lnTo>
                  <a:lnTo>
                    <a:pt x="61" y="15206"/>
                  </a:lnTo>
                  <a:lnTo>
                    <a:pt x="33" y="15112"/>
                  </a:lnTo>
                  <a:lnTo>
                    <a:pt x="14" y="15019"/>
                  </a:lnTo>
                  <a:lnTo>
                    <a:pt x="3" y="14925"/>
                  </a:lnTo>
                  <a:lnTo>
                    <a:pt x="0" y="14833"/>
                  </a:lnTo>
                  <a:lnTo>
                    <a:pt x="5" y="14741"/>
                  </a:lnTo>
                  <a:lnTo>
                    <a:pt x="17" y="14651"/>
                  </a:lnTo>
                  <a:lnTo>
                    <a:pt x="36" y="14562"/>
                  </a:lnTo>
                  <a:lnTo>
                    <a:pt x="63" y="14475"/>
                  </a:lnTo>
                  <a:lnTo>
                    <a:pt x="95" y="14389"/>
                  </a:lnTo>
                  <a:lnTo>
                    <a:pt x="133" y="14307"/>
                  </a:lnTo>
                  <a:lnTo>
                    <a:pt x="179" y="14226"/>
                  </a:lnTo>
                  <a:lnTo>
                    <a:pt x="228" y="14148"/>
                  </a:lnTo>
                  <a:lnTo>
                    <a:pt x="284" y="14075"/>
                  </a:lnTo>
                  <a:lnTo>
                    <a:pt x="344" y="14004"/>
                  </a:lnTo>
                  <a:lnTo>
                    <a:pt x="409" y="13938"/>
                  </a:lnTo>
                  <a:lnTo>
                    <a:pt x="478" y="13874"/>
                  </a:lnTo>
                  <a:lnTo>
                    <a:pt x="551" y="13816"/>
                  </a:lnTo>
                  <a:lnTo>
                    <a:pt x="628" y="13762"/>
                  </a:lnTo>
                  <a:lnTo>
                    <a:pt x="708" y="13714"/>
                  </a:lnTo>
                  <a:lnTo>
                    <a:pt x="791" y="13670"/>
                  </a:lnTo>
                  <a:lnTo>
                    <a:pt x="878" y="13632"/>
                  </a:lnTo>
                  <a:lnTo>
                    <a:pt x="967" y="13601"/>
                  </a:lnTo>
                  <a:lnTo>
                    <a:pt x="1057" y="13575"/>
                  </a:lnTo>
                  <a:lnTo>
                    <a:pt x="1150" y="13556"/>
                  </a:lnTo>
                  <a:lnTo>
                    <a:pt x="1244" y="13542"/>
                  </a:lnTo>
                  <a:lnTo>
                    <a:pt x="1339" y="13536"/>
                  </a:lnTo>
                  <a:lnTo>
                    <a:pt x="1436" y="13538"/>
                  </a:lnTo>
                  <a:lnTo>
                    <a:pt x="1533" y="13548"/>
                  </a:lnTo>
                  <a:lnTo>
                    <a:pt x="1630" y="13565"/>
                  </a:lnTo>
                  <a:lnTo>
                    <a:pt x="1553" y="13486"/>
                  </a:lnTo>
                  <a:lnTo>
                    <a:pt x="1477" y="13406"/>
                  </a:lnTo>
                  <a:lnTo>
                    <a:pt x="1400" y="13325"/>
                  </a:lnTo>
                  <a:lnTo>
                    <a:pt x="1324" y="13243"/>
                  </a:lnTo>
                  <a:lnTo>
                    <a:pt x="1248" y="13159"/>
                  </a:lnTo>
                  <a:lnTo>
                    <a:pt x="1174" y="13075"/>
                  </a:lnTo>
                  <a:lnTo>
                    <a:pt x="1100" y="12990"/>
                  </a:lnTo>
                  <a:lnTo>
                    <a:pt x="1026" y="12903"/>
                  </a:lnTo>
                  <a:lnTo>
                    <a:pt x="953" y="12815"/>
                  </a:lnTo>
                  <a:lnTo>
                    <a:pt x="880" y="12726"/>
                  </a:lnTo>
                  <a:lnTo>
                    <a:pt x="807" y="12636"/>
                  </a:lnTo>
                  <a:lnTo>
                    <a:pt x="736" y="12545"/>
                  </a:lnTo>
                  <a:lnTo>
                    <a:pt x="665" y="12453"/>
                  </a:lnTo>
                  <a:lnTo>
                    <a:pt x="594" y="12359"/>
                  </a:lnTo>
                  <a:lnTo>
                    <a:pt x="524" y="12264"/>
                  </a:lnTo>
                  <a:lnTo>
                    <a:pt x="454" y="12169"/>
                  </a:lnTo>
                  <a:close/>
                </a:path>
              </a:pathLst>
            </a:custGeom>
            <a:solidFill>
              <a:srgbClr val="F8F0D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361748" y="2448010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 2.0 55 Regular" panose="00020600040101010101" pitchFamily="18" charset="-122"/>
              </a:rPr>
              <a:t>单击此处添加标题文本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139059" y="2309510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叁</a:t>
            </a:r>
            <a:endParaRPr lang="zh-CN" altLang="en-US" sz="54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 bwMode="auto">
          <a:xfrm>
            <a:off x="4864100" y="2064585"/>
            <a:ext cx="2714748" cy="1427863"/>
            <a:chOff x="7302500" y="2503488"/>
            <a:chExt cx="3503612" cy="1427863"/>
          </a:xfrm>
        </p:grpSpPr>
        <p:sp>
          <p:nvSpPr>
            <p:cNvPr id="44" name="Rectangle 25"/>
            <p:cNvSpPr/>
            <p:nvPr/>
          </p:nvSpPr>
          <p:spPr>
            <a:xfrm>
              <a:off x="7302500" y="2503488"/>
              <a:ext cx="3409208" cy="427037"/>
            </a:xfrm>
            <a:prstGeom prst="roundRect">
              <a:avLst/>
            </a:prstGeom>
            <a:solidFill>
              <a:srgbClr val="B41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9472" name="TextBox 22"/>
            <p:cNvSpPr txBox="1">
              <a:spLocks noChangeArrowheads="1"/>
            </p:cNvSpPr>
            <p:nvPr/>
          </p:nvSpPr>
          <p:spPr bwMode="auto">
            <a:xfrm>
              <a:off x="8279017" y="2516981"/>
              <a:ext cx="2120899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en-US" altLang="zh-CN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文本框 10"/>
            <p:cNvSpPr txBox="1">
              <a:spLocks noChangeArrowheads="1"/>
            </p:cNvSpPr>
            <p:nvPr/>
          </p:nvSpPr>
          <p:spPr bwMode="auto">
            <a:xfrm>
              <a:off x="7302500" y="2998788"/>
              <a:ext cx="3503612" cy="93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fontAlgn="auto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根据自己的需要添加适当的文字，此处添加详细文本描述，建议与标题相关尽量简洁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... ...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474" name="Freeform 26"/>
            <p:cNvSpPr>
              <a:spLocks noEditPoints="1"/>
            </p:cNvSpPr>
            <p:nvPr/>
          </p:nvSpPr>
          <p:spPr bwMode="auto">
            <a:xfrm>
              <a:off x="7942955" y="2533650"/>
              <a:ext cx="342901" cy="311150"/>
            </a:xfrm>
            <a:custGeom>
              <a:avLst/>
              <a:gdLst>
                <a:gd name="T0" fmla="*/ 2147483646 w 66"/>
                <a:gd name="T1" fmla="*/ 2147483646 h 60"/>
                <a:gd name="T2" fmla="*/ 2147483646 w 66"/>
                <a:gd name="T3" fmla="*/ 2147483646 h 60"/>
                <a:gd name="T4" fmla="*/ 2147483646 w 66"/>
                <a:gd name="T5" fmla="*/ 2147483646 h 60"/>
                <a:gd name="T6" fmla="*/ 2147483646 w 66"/>
                <a:gd name="T7" fmla="*/ 2147483646 h 60"/>
                <a:gd name="T8" fmla="*/ 2147483646 w 66"/>
                <a:gd name="T9" fmla="*/ 2147483646 h 60"/>
                <a:gd name="T10" fmla="*/ 2147483646 w 66"/>
                <a:gd name="T11" fmla="*/ 2147483646 h 60"/>
                <a:gd name="T12" fmla="*/ 2147483646 w 66"/>
                <a:gd name="T13" fmla="*/ 2147483646 h 60"/>
                <a:gd name="T14" fmla="*/ 2147483646 w 66"/>
                <a:gd name="T15" fmla="*/ 2147483646 h 60"/>
                <a:gd name="T16" fmla="*/ 2147483646 w 66"/>
                <a:gd name="T17" fmla="*/ 2147483646 h 60"/>
                <a:gd name="T18" fmla="*/ 2147483646 w 66"/>
                <a:gd name="T19" fmla="*/ 2147483646 h 60"/>
                <a:gd name="T20" fmla="*/ 2147483646 w 66"/>
                <a:gd name="T21" fmla="*/ 2147483646 h 60"/>
                <a:gd name="T22" fmla="*/ 2147483646 w 66"/>
                <a:gd name="T23" fmla="*/ 2147483646 h 60"/>
                <a:gd name="T24" fmla="*/ 2147483646 w 66"/>
                <a:gd name="T25" fmla="*/ 2147483646 h 60"/>
                <a:gd name="T26" fmla="*/ 2147483646 w 66"/>
                <a:gd name="T27" fmla="*/ 2147483646 h 60"/>
                <a:gd name="T28" fmla="*/ 2147483646 w 66"/>
                <a:gd name="T29" fmla="*/ 2147483646 h 60"/>
                <a:gd name="T30" fmla="*/ 2147483646 w 66"/>
                <a:gd name="T31" fmla="*/ 2147483646 h 60"/>
                <a:gd name="T32" fmla="*/ 2147483646 w 66"/>
                <a:gd name="T33" fmla="*/ 2147483646 h 60"/>
                <a:gd name="T34" fmla="*/ 2147483646 w 66"/>
                <a:gd name="T35" fmla="*/ 2147483646 h 60"/>
                <a:gd name="T36" fmla="*/ 2147483646 w 66"/>
                <a:gd name="T37" fmla="*/ 2147483646 h 60"/>
                <a:gd name="T38" fmla="*/ 2147483646 w 66"/>
                <a:gd name="T39" fmla="*/ 2147483646 h 60"/>
                <a:gd name="T40" fmla="*/ 2147483646 w 66"/>
                <a:gd name="T41" fmla="*/ 2147483646 h 60"/>
                <a:gd name="T42" fmla="*/ 2147483646 w 66"/>
                <a:gd name="T43" fmla="*/ 2147483646 h 60"/>
                <a:gd name="T44" fmla="*/ 2147483646 w 66"/>
                <a:gd name="T45" fmla="*/ 2147483646 h 60"/>
                <a:gd name="T46" fmla="*/ 2147483646 w 66"/>
                <a:gd name="T47" fmla="*/ 2147483646 h 60"/>
                <a:gd name="T48" fmla="*/ 2147483646 w 66"/>
                <a:gd name="T49" fmla="*/ 2147483646 h 60"/>
                <a:gd name="T50" fmla="*/ 2147483646 w 66"/>
                <a:gd name="T51" fmla="*/ 2147483646 h 60"/>
                <a:gd name="T52" fmla="*/ 2147483646 w 66"/>
                <a:gd name="T53" fmla="*/ 2147483646 h 60"/>
                <a:gd name="T54" fmla="*/ 2147483646 w 66"/>
                <a:gd name="T55" fmla="*/ 2147483646 h 60"/>
                <a:gd name="T56" fmla="*/ 2147483646 w 66"/>
                <a:gd name="T57" fmla="*/ 2147483646 h 60"/>
                <a:gd name="T58" fmla="*/ 2147483646 w 66"/>
                <a:gd name="T59" fmla="*/ 2147483646 h 60"/>
                <a:gd name="T60" fmla="*/ 2147483646 w 66"/>
                <a:gd name="T61" fmla="*/ 2147483646 h 60"/>
                <a:gd name="T62" fmla="*/ 2147483646 w 66"/>
                <a:gd name="T63" fmla="*/ 2147483646 h 60"/>
                <a:gd name="T64" fmla="*/ 2147483646 w 66"/>
                <a:gd name="T65" fmla="*/ 2147483646 h 60"/>
                <a:gd name="T66" fmla="*/ 2147483646 w 66"/>
                <a:gd name="T67" fmla="*/ 2147483646 h 60"/>
                <a:gd name="T68" fmla="*/ 2147483646 w 66"/>
                <a:gd name="T69" fmla="*/ 2147483646 h 60"/>
                <a:gd name="T70" fmla="*/ 2147483646 w 66"/>
                <a:gd name="T71" fmla="*/ 2147483646 h 60"/>
                <a:gd name="T72" fmla="*/ 2147483646 w 66"/>
                <a:gd name="T73" fmla="*/ 2147483646 h 60"/>
                <a:gd name="T74" fmla="*/ 2147483646 w 66"/>
                <a:gd name="T75" fmla="*/ 2147483646 h 60"/>
                <a:gd name="T76" fmla="*/ 2147483646 w 66"/>
                <a:gd name="T77" fmla="*/ 2147483646 h 60"/>
                <a:gd name="T78" fmla="*/ 2147483646 w 66"/>
                <a:gd name="T79" fmla="*/ 2147483646 h 60"/>
                <a:gd name="T80" fmla="*/ 2147483646 w 66"/>
                <a:gd name="T81" fmla="*/ 2147483646 h 60"/>
                <a:gd name="T82" fmla="*/ 2147483646 w 66"/>
                <a:gd name="T83" fmla="*/ 2147483646 h 60"/>
                <a:gd name="T84" fmla="*/ 2147483646 w 66"/>
                <a:gd name="T85" fmla="*/ 2147483646 h 60"/>
                <a:gd name="T86" fmla="*/ 2147483646 w 66"/>
                <a:gd name="T87" fmla="*/ 2147483646 h 60"/>
                <a:gd name="T88" fmla="*/ 2147483646 w 66"/>
                <a:gd name="T89" fmla="*/ 2147483646 h 60"/>
                <a:gd name="T90" fmla="*/ 2147483646 w 66"/>
                <a:gd name="T91" fmla="*/ 2147483646 h 60"/>
                <a:gd name="T92" fmla="*/ 2147483646 w 66"/>
                <a:gd name="T93" fmla="*/ 2147483646 h 60"/>
                <a:gd name="T94" fmla="*/ 2147483646 w 66"/>
                <a:gd name="T95" fmla="*/ 2147483646 h 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6" h="60">
                  <a:moveTo>
                    <a:pt x="0" y="55"/>
                  </a:moveTo>
                  <a:cubicBezTo>
                    <a:pt x="4" y="55"/>
                    <a:pt x="4" y="55"/>
                    <a:pt x="4" y="5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5"/>
                    <a:pt x="0" y="55"/>
                    <a:pt x="0" y="55"/>
                  </a:cubicBezTo>
                  <a:close/>
                  <a:moveTo>
                    <a:pt x="44" y="16"/>
                  </a:moveTo>
                  <a:cubicBezTo>
                    <a:pt x="44" y="18"/>
                    <a:pt x="44" y="19"/>
                    <a:pt x="44" y="20"/>
                  </a:cubicBezTo>
                  <a:cubicBezTo>
                    <a:pt x="44" y="20"/>
                    <a:pt x="45" y="20"/>
                    <a:pt x="45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19"/>
                    <a:pt x="46" y="17"/>
                    <a:pt x="46" y="16"/>
                  </a:cubicBezTo>
                  <a:cubicBezTo>
                    <a:pt x="46" y="16"/>
                    <a:pt x="46" y="16"/>
                    <a:pt x="45" y="16"/>
                  </a:cubicBezTo>
                  <a:cubicBezTo>
                    <a:pt x="45" y="16"/>
                    <a:pt x="44" y="16"/>
                    <a:pt x="44" y="16"/>
                  </a:cubicBezTo>
                  <a:close/>
                  <a:moveTo>
                    <a:pt x="44" y="9"/>
                  </a:moveTo>
                  <a:cubicBezTo>
                    <a:pt x="44" y="11"/>
                    <a:pt x="44" y="12"/>
                    <a:pt x="44" y="13"/>
                  </a:cubicBezTo>
                  <a:cubicBezTo>
                    <a:pt x="44" y="13"/>
                    <a:pt x="45" y="13"/>
                    <a:pt x="45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2"/>
                    <a:pt x="46" y="10"/>
                    <a:pt x="46" y="9"/>
                  </a:cubicBezTo>
                  <a:cubicBezTo>
                    <a:pt x="46" y="9"/>
                    <a:pt x="46" y="9"/>
                    <a:pt x="45" y="9"/>
                  </a:cubicBezTo>
                  <a:cubicBezTo>
                    <a:pt x="45" y="9"/>
                    <a:pt x="44" y="9"/>
                    <a:pt x="44" y="9"/>
                  </a:cubicBezTo>
                  <a:close/>
                  <a:moveTo>
                    <a:pt x="44" y="23"/>
                  </a:moveTo>
                  <a:cubicBezTo>
                    <a:pt x="44" y="25"/>
                    <a:pt x="44" y="26"/>
                    <a:pt x="44" y="27"/>
                  </a:cubicBezTo>
                  <a:cubicBezTo>
                    <a:pt x="44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4"/>
                    <a:pt x="46" y="23"/>
                  </a:cubicBezTo>
                  <a:cubicBezTo>
                    <a:pt x="46" y="23"/>
                    <a:pt x="46" y="23"/>
                    <a:pt x="45" y="23"/>
                  </a:cubicBezTo>
                  <a:cubicBezTo>
                    <a:pt x="45" y="23"/>
                    <a:pt x="44" y="23"/>
                    <a:pt x="44" y="23"/>
                  </a:cubicBezTo>
                  <a:close/>
                  <a:moveTo>
                    <a:pt x="44" y="30"/>
                  </a:moveTo>
                  <a:cubicBezTo>
                    <a:pt x="44" y="32"/>
                    <a:pt x="44" y="33"/>
                    <a:pt x="44" y="34"/>
                  </a:cubicBezTo>
                  <a:cubicBezTo>
                    <a:pt x="44" y="34"/>
                    <a:pt x="45" y="34"/>
                    <a:pt x="45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3"/>
                    <a:pt x="46" y="32"/>
                    <a:pt x="46" y="30"/>
                  </a:cubicBezTo>
                  <a:cubicBezTo>
                    <a:pt x="46" y="30"/>
                    <a:pt x="46" y="30"/>
                    <a:pt x="45" y="30"/>
                  </a:cubicBezTo>
                  <a:cubicBezTo>
                    <a:pt x="45" y="30"/>
                    <a:pt x="44" y="30"/>
                    <a:pt x="44" y="30"/>
                  </a:cubicBezTo>
                  <a:close/>
                  <a:moveTo>
                    <a:pt x="44" y="37"/>
                  </a:moveTo>
                  <a:cubicBezTo>
                    <a:pt x="44" y="39"/>
                    <a:pt x="44" y="40"/>
                    <a:pt x="44" y="41"/>
                  </a:cubicBezTo>
                  <a:cubicBezTo>
                    <a:pt x="44" y="41"/>
                    <a:pt x="45" y="41"/>
                    <a:pt x="45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0"/>
                    <a:pt x="46" y="39"/>
                    <a:pt x="46" y="37"/>
                  </a:cubicBezTo>
                  <a:cubicBezTo>
                    <a:pt x="46" y="37"/>
                    <a:pt x="46" y="37"/>
                    <a:pt x="45" y="37"/>
                  </a:cubicBezTo>
                  <a:cubicBezTo>
                    <a:pt x="45" y="37"/>
                    <a:pt x="44" y="37"/>
                    <a:pt x="44" y="37"/>
                  </a:cubicBezTo>
                  <a:close/>
                  <a:moveTo>
                    <a:pt x="39" y="17"/>
                  </a:moveTo>
                  <a:cubicBezTo>
                    <a:pt x="39" y="18"/>
                    <a:pt x="39" y="19"/>
                    <a:pt x="39" y="21"/>
                  </a:cubicBezTo>
                  <a:cubicBezTo>
                    <a:pt x="40" y="21"/>
                    <a:pt x="40" y="21"/>
                    <a:pt x="41" y="21"/>
                  </a:cubicBezTo>
                  <a:cubicBezTo>
                    <a:pt x="41" y="21"/>
                    <a:pt x="41" y="21"/>
                    <a:pt x="42" y="20"/>
                  </a:cubicBezTo>
                  <a:cubicBezTo>
                    <a:pt x="42" y="19"/>
                    <a:pt x="42" y="18"/>
                    <a:pt x="42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7"/>
                    <a:pt x="40" y="17"/>
                    <a:pt x="39" y="17"/>
                  </a:cubicBezTo>
                  <a:close/>
                  <a:moveTo>
                    <a:pt x="39" y="10"/>
                  </a:moveTo>
                  <a:cubicBezTo>
                    <a:pt x="39" y="11"/>
                    <a:pt x="39" y="12"/>
                    <a:pt x="39" y="14"/>
                  </a:cubicBezTo>
                  <a:cubicBezTo>
                    <a:pt x="40" y="14"/>
                    <a:pt x="40" y="14"/>
                    <a:pt x="41" y="14"/>
                  </a:cubicBezTo>
                  <a:cubicBezTo>
                    <a:pt x="41" y="14"/>
                    <a:pt x="41" y="14"/>
                    <a:pt x="42" y="13"/>
                  </a:cubicBezTo>
                  <a:cubicBezTo>
                    <a:pt x="42" y="12"/>
                    <a:pt x="42" y="11"/>
                    <a:pt x="42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10"/>
                    <a:pt x="40" y="10"/>
                    <a:pt x="39" y="10"/>
                  </a:cubicBezTo>
                  <a:close/>
                  <a:moveTo>
                    <a:pt x="39" y="24"/>
                  </a:moveTo>
                  <a:cubicBezTo>
                    <a:pt x="39" y="25"/>
                    <a:pt x="39" y="26"/>
                    <a:pt x="39" y="28"/>
                  </a:cubicBezTo>
                  <a:cubicBezTo>
                    <a:pt x="40" y="28"/>
                    <a:pt x="40" y="28"/>
                    <a:pt x="41" y="28"/>
                  </a:cubicBezTo>
                  <a:cubicBezTo>
                    <a:pt x="41" y="27"/>
                    <a:pt x="41" y="27"/>
                    <a:pt x="42" y="27"/>
                  </a:cubicBezTo>
                  <a:cubicBezTo>
                    <a:pt x="42" y="26"/>
                    <a:pt x="42" y="25"/>
                    <a:pt x="42" y="23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4"/>
                    <a:pt x="40" y="24"/>
                    <a:pt x="39" y="24"/>
                  </a:cubicBezTo>
                  <a:close/>
                  <a:moveTo>
                    <a:pt x="39" y="31"/>
                  </a:moveTo>
                  <a:cubicBezTo>
                    <a:pt x="39" y="32"/>
                    <a:pt x="39" y="33"/>
                    <a:pt x="39" y="35"/>
                  </a:cubicBezTo>
                  <a:cubicBezTo>
                    <a:pt x="40" y="35"/>
                    <a:pt x="40" y="34"/>
                    <a:pt x="41" y="34"/>
                  </a:cubicBezTo>
                  <a:cubicBezTo>
                    <a:pt x="41" y="34"/>
                    <a:pt x="41" y="34"/>
                    <a:pt x="42" y="34"/>
                  </a:cubicBezTo>
                  <a:cubicBezTo>
                    <a:pt x="42" y="33"/>
                    <a:pt x="42" y="32"/>
                    <a:pt x="42" y="30"/>
                  </a:cubicBezTo>
                  <a:cubicBezTo>
                    <a:pt x="41" y="30"/>
                    <a:pt x="41" y="30"/>
                    <a:pt x="41" y="31"/>
                  </a:cubicBezTo>
                  <a:cubicBezTo>
                    <a:pt x="40" y="31"/>
                    <a:pt x="40" y="31"/>
                    <a:pt x="39" y="31"/>
                  </a:cubicBezTo>
                  <a:close/>
                  <a:moveTo>
                    <a:pt x="39" y="38"/>
                  </a:moveTo>
                  <a:cubicBezTo>
                    <a:pt x="39" y="39"/>
                    <a:pt x="39" y="40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2" y="41"/>
                  </a:cubicBezTo>
                  <a:cubicBezTo>
                    <a:pt x="42" y="40"/>
                    <a:pt x="42" y="39"/>
                    <a:pt x="42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0" y="37"/>
                    <a:pt x="40" y="37"/>
                    <a:pt x="39" y="38"/>
                  </a:cubicBezTo>
                  <a:close/>
                  <a:moveTo>
                    <a:pt x="44" y="44"/>
                  </a:moveTo>
                  <a:cubicBezTo>
                    <a:pt x="44" y="46"/>
                    <a:pt x="44" y="47"/>
                    <a:pt x="44" y="48"/>
                  </a:cubicBezTo>
                  <a:cubicBezTo>
                    <a:pt x="44" y="48"/>
                    <a:pt x="45" y="48"/>
                    <a:pt x="45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7"/>
                    <a:pt x="46" y="46"/>
                    <a:pt x="46" y="44"/>
                  </a:cubicBezTo>
                  <a:cubicBezTo>
                    <a:pt x="46" y="44"/>
                    <a:pt x="46" y="44"/>
                    <a:pt x="45" y="44"/>
                  </a:cubicBezTo>
                  <a:cubicBezTo>
                    <a:pt x="45" y="44"/>
                    <a:pt x="44" y="44"/>
                    <a:pt x="44" y="44"/>
                  </a:cubicBezTo>
                  <a:close/>
                  <a:moveTo>
                    <a:pt x="39" y="45"/>
                  </a:moveTo>
                  <a:cubicBezTo>
                    <a:pt x="39" y="46"/>
                    <a:pt x="39" y="47"/>
                    <a:pt x="39" y="48"/>
                  </a:cubicBezTo>
                  <a:cubicBezTo>
                    <a:pt x="40" y="48"/>
                    <a:pt x="40" y="48"/>
                    <a:pt x="41" y="48"/>
                  </a:cubicBezTo>
                  <a:cubicBezTo>
                    <a:pt x="41" y="48"/>
                    <a:pt x="41" y="48"/>
                    <a:pt x="42" y="48"/>
                  </a:cubicBezTo>
                  <a:cubicBezTo>
                    <a:pt x="42" y="47"/>
                    <a:pt x="42" y="46"/>
                    <a:pt x="42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0" y="44"/>
                    <a:pt x="40" y="44"/>
                    <a:pt x="39" y="45"/>
                  </a:cubicBezTo>
                  <a:close/>
                  <a:moveTo>
                    <a:pt x="11" y="30"/>
                  </a:moveTo>
                  <a:cubicBezTo>
                    <a:pt x="11" y="31"/>
                    <a:pt x="11" y="33"/>
                    <a:pt x="11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12" y="34"/>
                    <a:pt x="13" y="34"/>
                    <a:pt x="13" y="34"/>
                  </a:cubicBezTo>
                  <a:cubicBezTo>
                    <a:pt x="13" y="32"/>
                    <a:pt x="13" y="31"/>
                    <a:pt x="13" y="30"/>
                  </a:cubicBezTo>
                  <a:cubicBezTo>
                    <a:pt x="13" y="30"/>
                    <a:pt x="12" y="30"/>
                    <a:pt x="12" y="30"/>
                  </a:cubicBezTo>
                  <a:cubicBezTo>
                    <a:pt x="12" y="30"/>
                    <a:pt x="11" y="30"/>
                    <a:pt x="11" y="30"/>
                  </a:cubicBezTo>
                  <a:close/>
                  <a:moveTo>
                    <a:pt x="15" y="30"/>
                  </a:moveTo>
                  <a:cubicBezTo>
                    <a:pt x="15" y="31"/>
                    <a:pt x="15" y="32"/>
                    <a:pt x="15" y="34"/>
                  </a:cubicBezTo>
                  <a:cubicBezTo>
                    <a:pt x="16" y="34"/>
                    <a:pt x="16" y="34"/>
                    <a:pt x="17" y="33"/>
                  </a:cubicBezTo>
                  <a:cubicBezTo>
                    <a:pt x="17" y="33"/>
                    <a:pt x="17" y="33"/>
                    <a:pt x="18" y="33"/>
                  </a:cubicBezTo>
                  <a:cubicBezTo>
                    <a:pt x="18" y="32"/>
                    <a:pt x="18" y="31"/>
                    <a:pt x="18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30"/>
                    <a:pt x="16" y="30"/>
                    <a:pt x="15" y="30"/>
                  </a:cubicBezTo>
                  <a:close/>
                  <a:moveTo>
                    <a:pt x="15" y="23"/>
                  </a:moveTo>
                  <a:cubicBezTo>
                    <a:pt x="15" y="24"/>
                    <a:pt x="15" y="25"/>
                    <a:pt x="15" y="27"/>
                  </a:cubicBezTo>
                  <a:cubicBezTo>
                    <a:pt x="16" y="27"/>
                    <a:pt x="16" y="26"/>
                    <a:pt x="17" y="26"/>
                  </a:cubicBezTo>
                  <a:cubicBezTo>
                    <a:pt x="17" y="26"/>
                    <a:pt x="17" y="26"/>
                    <a:pt x="18" y="26"/>
                  </a:cubicBezTo>
                  <a:cubicBezTo>
                    <a:pt x="18" y="25"/>
                    <a:pt x="18" y="24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2"/>
                    <a:pt x="16" y="22"/>
                    <a:pt x="15" y="23"/>
                  </a:cubicBezTo>
                  <a:close/>
                  <a:moveTo>
                    <a:pt x="15" y="37"/>
                  </a:moveTo>
                  <a:cubicBezTo>
                    <a:pt x="15" y="38"/>
                    <a:pt x="15" y="39"/>
                    <a:pt x="15" y="41"/>
                  </a:cubicBezTo>
                  <a:cubicBezTo>
                    <a:pt x="16" y="41"/>
                    <a:pt x="16" y="41"/>
                    <a:pt x="17" y="41"/>
                  </a:cubicBezTo>
                  <a:cubicBezTo>
                    <a:pt x="17" y="41"/>
                    <a:pt x="17" y="41"/>
                    <a:pt x="18" y="40"/>
                  </a:cubicBezTo>
                  <a:cubicBezTo>
                    <a:pt x="18" y="39"/>
                    <a:pt x="18" y="38"/>
                    <a:pt x="18" y="36"/>
                  </a:cubicBezTo>
                  <a:cubicBezTo>
                    <a:pt x="17" y="36"/>
                    <a:pt x="17" y="37"/>
                    <a:pt x="17" y="37"/>
                  </a:cubicBezTo>
                  <a:cubicBezTo>
                    <a:pt x="16" y="37"/>
                    <a:pt x="16" y="37"/>
                    <a:pt x="15" y="37"/>
                  </a:cubicBezTo>
                  <a:close/>
                  <a:moveTo>
                    <a:pt x="15" y="44"/>
                  </a:moveTo>
                  <a:cubicBezTo>
                    <a:pt x="15" y="45"/>
                    <a:pt x="15" y="46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6"/>
                    <a:pt x="18" y="45"/>
                    <a:pt x="18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lose/>
                  <a:moveTo>
                    <a:pt x="15" y="51"/>
                  </a:moveTo>
                  <a:cubicBezTo>
                    <a:pt x="15" y="52"/>
                    <a:pt x="15" y="53"/>
                    <a:pt x="15" y="55"/>
                  </a:cubicBezTo>
                  <a:cubicBezTo>
                    <a:pt x="16" y="55"/>
                    <a:pt x="16" y="55"/>
                    <a:pt x="17" y="55"/>
                  </a:cubicBezTo>
                  <a:cubicBezTo>
                    <a:pt x="17" y="55"/>
                    <a:pt x="17" y="55"/>
                    <a:pt x="18" y="55"/>
                  </a:cubicBezTo>
                  <a:cubicBezTo>
                    <a:pt x="18" y="53"/>
                    <a:pt x="18" y="52"/>
                    <a:pt x="18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1"/>
                    <a:pt x="16" y="51"/>
                    <a:pt x="15" y="51"/>
                  </a:cubicBezTo>
                  <a:close/>
                  <a:moveTo>
                    <a:pt x="11" y="23"/>
                  </a:moveTo>
                  <a:cubicBezTo>
                    <a:pt x="11" y="24"/>
                    <a:pt x="11" y="26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3" y="25"/>
                    <a:pt x="13" y="24"/>
                    <a:pt x="13" y="23"/>
                  </a:cubicBezTo>
                  <a:cubicBezTo>
                    <a:pt x="13" y="23"/>
                    <a:pt x="12" y="23"/>
                    <a:pt x="12" y="23"/>
                  </a:cubicBezTo>
                  <a:cubicBezTo>
                    <a:pt x="12" y="23"/>
                    <a:pt x="11" y="23"/>
                    <a:pt x="11" y="23"/>
                  </a:cubicBezTo>
                  <a:close/>
                  <a:moveTo>
                    <a:pt x="11" y="37"/>
                  </a:moveTo>
                  <a:cubicBezTo>
                    <a:pt x="11" y="38"/>
                    <a:pt x="11" y="40"/>
                    <a:pt x="11" y="41"/>
                  </a:cubicBezTo>
                  <a:cubicBezTo>
                    <a:pt x="11" y="41"/>
                    <a:pt x="12" y="41"/>
                    <a:pt x="12" y="41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13" y="39"/>
                    <a:pt x="13" y="38"/>
                    <a:pt x="13" y="37"/>
                  </a:cubicBezTo>
                  <a:cubicBezTo>
                    <a:pt x="13" y="37"/>
                    <a:pt x="12" y="37"/>
                    <a:pt x="12" y="37"/>
                  </a:cubicBezTo>
                  <a:cubicBezTo>
                    <a:pt x="12" y="37"/>
                    <a:pt x="11" y="37"/>
                    <a:pt x="11" y="37"/>
                  </a:cubicBezTo>
                  <a:close/>
                  <a:moveTo>
                    <a:pt x="11" y="44"/>
                  </a:moveTo>
                  <a:cubicBezTo>
                    <a:pt x="11" y="45"/>
                    <a:pt x="11" y="46"/>
                    <a:pt x="11" y="48"/>
                  </a:cubicBezTo>
                  <a:cubicBezTo>
                    <a:pt x="11" y="48"/>
                    <a:pt x="12" y="48"/>
                    <a:pt x="12" y="48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3" y="46"/>
                    <a:pt x="13" y="45"/>
                    <a:pt x="13" y="44"/>
                  </a:cubicBezTo>
                  <a:cubicBezTo>
                    <a:pt x="13" y="44"/>
                    <a:pt x="12" y="44"/>
                    <a:pt x="12" y="44"/>
                  </a:cubicBezTo>
                  <a:cubicBezTo>
                    <a:pt x="12" y="44"/>
                    <a:pt x="11" y="44"/>
                    <a:pt x="11" y="44"/>
                  </a:cubicBezTo>
                  <a:close/>
                  <a:moveTo>
                    <a:pt x="11" y="51"/>
                  </a:moveTo>
                  <a:cubicBezTo>
                    <a:pt x="11" y="52"/>
                    <a:pt x="11" y="53"/>
                    <a:pt x="11" y="55"/>
                  </a:cubicBezTo>
                  <a:cubicBezTo>
                    <a:pt x="11" y="55"/>
                    <a:pt x="12" y="55"/>
                    <a:pt x="12" y="55"/>
                  </a:cubicBezTo>
                  <a:cubicBezTo>
                    <a:pt x="12" y="55"/>
                    <a:pt x="13" y="55"/>
                    <a:pt x="13" y="55"/>
                  </a:cubicBezTo>
                  <a:cubicBezTo>
                    <a:pt x="13" y="53"/>
                    <a:pt x="13" y="52"/>
                    <a:pt x="13" y="51"/>
                  </a:cubicBezTo>
                  <a:cubicBezTo>
                    <a:pt x="13" y="51"/>
                    <a:pt x="12" y="51"/>
                    <a:pt x="12" y="51"/>
                  </a:cubicBezTo>
                  <a:cubicBezTo>
                    <a:pt x="12" y="51"/>
                    <a:pt x="11" y="51"/>
                    <a:pt x="11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sp>
        <p:nvSpPr>
          <p:cNvPr id="45" name="Rectangle 25"/>
          <p:cNvSpPr/>
          <p:nvPr/>
        </p:nvSpPr>
        <p:spPr bwMode="auto">
          <a:xfrm>
            <a:off x="4864100" y="3829885"/>
            <a:ext cx="2641600" cy="427037"/>
          </a:xfrm>
          <a:prstGeom prst="roundRect">
            <a:avLst/>
          </a:prstGeom>
          <a:solidFill>
            <a:srgbClr val="B4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+mn-ea"/>
              <a:sym typeface="+mn-lt"/>
            </a:endParaRPr>
          </a:p>
        </p:txBody>
      </p:sp>
      <p:sp>
        <p:nvSpPr>
          <p:cNvPr id="47" name="TextBox 22"/>
          <p:cNvSpPr txBox="1">
            <a:spLocks noChangeArrowheads="1"/>
          </p:cNvSpPr>
          <p:nvPr/>
        </p:nvSpPr>
        <p:spPr bwMode="auto">
          <a:xfrm>
            <a:off x="5835850" y="3856812"/>
            <a:ext cx="13320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2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文本框 10"/>
          <p:cNvSpPr txBox="1">
            <a:spLocks noChangeArrowheads="1"/>
          </p:cNvSpPr>
          <p:nvPr/>
        </p:nvSpPr>
        <p:spPr bwMode="auto">
          <a:xfrm>
            <a:off x="4864100" y="4325185"/>
            <a:ext cx="2714748" cy="9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eaLnBrk="1" fontAlgn="auto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Freeform 26"/>
          <p:cNvSpPr>
            <a:spLocks noEditPoints="1"/>
          </p:cNvSpPr>
          <p:nvPr/>
        </p:nvSpPr>
        <p:spPr bwMode="auto">
          <a:xfrm>
            <a:off x="5360352" y="3875872"/>
            <a:ext cx="370469" cy="304899"/>
          </a:xfrm>
          <a:custGeom>
            <a:avLst/>
            <a:gdLst>
              <a:gd name="T0" fmla="*/ 9594 w 12802"/>
              <a:gd name="T1" fmla="*/ 6548 h 11382"/>
              <a:gd name="T2" fmla="*/ 12802 w 12802"/>
              <a:gd name="T3" fmla="*/ 4139 h 11382"/>
              <a:gd name="T4" fmla="*/ 8193 w 12802"/>
              <a:gd name="T5" fmla="*/ 4139 h 11382"/>
              <a:gd name="T6" fmla="*/ 6401 w 12802"/>
              <a:gd name="T7" fmla="*/ 0 h 11382"/>
              <a:gd name="T8" fmla="*/ 4811 w 12802"/>
              <a:gd name="T9" fmla="*/ 3672 h 11382"/>
              <a:gd name="T10" fmla="*/ 4814 w 12802"/>
              <a:gd name="T11" fmla="*/ 3672 h 11382"/>
              <a:gd name="T12" fmla="*/ 3882 w 12802"/>
              <a:gd name="T13" fmla="*/ 7054 h 11382"/>
              <a:gd name="T14" fmla="*/ 3887 w 12802"/>
              <a:gd name="T15" fmla="*/ 7057 h 11382"/>
              <a:gd name="T16" fmla="*/ 3848 w 12802"/>
              <a:gd name="T17" fmla="*/ 7179 h 11382"/>
              <a:gd name="T18" fmla="*/ 3810 w 12802"/>
              <a:gd name="T19" fmla="*/ 7315 h 11382"/>
              <a:gd name="T20" fmla="*/ 3805 w 12802"/>
              <a:gd name="T21" fmla="*/ 7313 h 11382"/>
              <a:gd name="T22" fmla="*/ 2515 w 12802"/>
              <a:gd name="T23" fmla="*/ 11382 h 11382"/>
              <a:gd name="T24" fmla="*/ 5676 w 12802"/>
              <a:gd name="T25" fmla="*/ 9346 h 11382"/>
              <a:gd name="T26" fmla="*/ 9594 w 12802"/>
              <a:gd name="T27" fmla="*/ 6548 h 11382"/>
              <a:gd name="T28" fmla="*/ 4196 w 12802"/>
              <a:gd name="T29" fmla="*/ 4139 h 11382"/>
              <a:gd name="T30" fmla="*/ 0 w 12802"/>
              <a:gd name="T31" fmla="*/ 4139 h 11382"/>
              <a:gd name="T32" fmla="*/ 3461 w 12802"/>
              <a:gd name="T33" fmla="*/ 6738 h 11382"/>
              <a:gd name="T34" fmla="*/ 4196 w 12802"/>
              <a:gd name="T35" fmla="*/ 4139 h 11382"/>
              <a:gd name="T36" fmla="*/ 6755 w 12802"/>
              <a:gd name="T37" fmla="*/ 9120 h 11382"/>
              <a:gd name="T38" fmla="*/ 10059 w 12802"/>
              <a:gd name="T39" fmla="*/ 11382 h 11382"/>
              <a:gd name="T40" fmla="*/ 9039 w 12802"/>
              <a:gd name="T41" fmla="*/ 7523 h 11382"/>
              <a:gd name="T42" fmla="*/ 6755 w 12802"/>
              <a:gd name="T43" fmla="*/ 9120 h 11382"/>
              <a:gd name="T44" fmla="*/ 6755 w 12802"/>
              <a:gd name="T45" fmla="*/ 9120 h 11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02" h="11382">
                <a:moveTo>
                  <a:pt x="9594" y="6548"/>
                </a:moveTo>
                <a:lnTo>
                  <a:pt x="12802" y="4139"/>
                </a:lnTo>
                <a:lnTo>
                  <a:pt x="8193" y="4139"/>
                </a:lnTo>
                <a:lnTo>
                  <a:pt x="6401" y="0"/>
                </a:lnTo>
                <a:lnTo>
                  <a:pt x="4811" y="3672"/>
                </a:lnTo>
                <a:lnTo>
                  <a:pt x="4814" y="3672"/>
                </a:lnTo>
                <a:lnTo>
                  <a:pt x="3882" y="7054"/>
                </a:lnTo>
                <a:lnTo>
                  <a:pt x="3887" y="7057"/>
                </a:lnTo>
                <a:lnTo>
                  <a:pt x="3848" y="7179"/>
                </a:lnTo>
                <a:lnTo>
                  <a:pt x="3810" y="7315"/>
                </a:lnTo>
                <a:lnTo>
                  <a:pt x="3805" y="7313"/>
                </a:lnTo>
                <a:lnTo>
                  <a:pt x="2515" y="11382"/>
                </a:lnTo>
                <a:lnTo>
                  <a:pt x="5676" y="9346"/>
                </a:lnTo>
                <a:lnTo>
                  <a:pt x="9594" y="6548"/>
                </a:lnTo>
                <a:close/>
                <a:moveTo>
                  <a:pt x="4196" y="4139"/>
                </a:moveTo>
                <a:lnTo>
                  <a:pt x="0" y="4139"/>
                </a:lnTo>
                <a:lnTo>
                  <a:pt x="3461" y="6738"/>
                </a:lnTo>
                <a:lnTo>
                  <a:pt x="4196" y="4139"/>
                </a:lnTo>
                <a:close/>
                <a:moveTo>
                  <a:pt x="6755" y="9120"/>
                </a:moveTo>
                <a:lnTo>
                  <a:pt x="10059" y="11382"/>
                </a:lnTo>
                <a:lnTo>
                  <a:pt x="9039" y="7523"/>
                </a:lnTo>
                <a:lnTo>
                  <a:pt x="6755" y="9120"/>
                </a:lnTo>
                <a:close/>
                <a:moveTo>
                  <a:pt x="6755" y="912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3" y="1512753"/>
            <a:ext cx="3653654" cy="3744995"/>
          </a:xfrm>
          <a:prstGeom prst="rect">
            <a:avLst/>
          </a:prstGeom>
        </p:spPr>
      </p:pic>
      <p:grpSp>
        <p:nvGrpSpPr>
          <p:cNvPr id="61" name="Group 51"/>
          <p:cNvGrpSpPr/>
          <p:nvPr/>
        </p:nvGrpSpPr>
        <p:grpSpPr bwMode="auto">
          <a:xfrm>
            <a:off x="8139634" y="2064585"/>
            <a:ext cx="2714748" cy="1427863"/>
            <a:chOff x="7302500" y="2503488"/>
            <a:chExt cx="3503612" cy="1427863"/>
          </a:xfrm>
        </p:grpSpPr>
        <p:sp>
          <p:nvSpPr>
            <p:cNvPr id="62" name="Rectangle 25"/>
            <p:cNvSpPr/>
            <p:nvPr/>
          </p:nvSpPr>
          <p:spPr>
            <a:xfrm>
              <a:off x="7302500" y="2503488"/>
              <a:ext cx="3409208" cy="427037"/>
            </a:xfrm>
            <a:prstGeom prst="roundRect">
              <a:avLst/>
            </a:prstGeom>
            <a:solidFill>
              <a:srgbClr val="B41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63" name="TextBox 22"/>
            <p:cNvSpPr txBox="1">
              <a:spLocks noChangeArrowheads="1"/>
            </p:cNvSpPr>
            <p:nvPr/>
          </p:nvSpPr>
          <p:spPr bwMode="auto">
            <a:xfrm>
              <a:off x="8279017" y="2516981"/>
              <a:ext cx="2120899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en-US" altLang="zh-CN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文本框 10"/>
            <p:cNvSpPr txBox="1">
              <a:spLocks noChangeArrowheads="1"/>
            </p:cNvSpPr>
            <p:nvPr/>
          </p:nvSpPr>
          <p:spPr bwMode="auto">
            <a:xfrm>
              <a:off x="7302500" y="2998788"/>
              <a:ext cx="3503612" cy="93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fontAlgn="auto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根据自己的需要添加适当的文字，此处添加详细文本描述，建议与标题相关尽量简洁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... ...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5" name="Freeform 26"/>
            <p:cNvSpPr>
              <a:spLocks noEditPoints="1"/>
            </p:cNvSpPr>
            <p:nvPr/>
          </p:nvSpPr>
          <p:spPr bwMode="auto">
            <a:xfrm>
              <a:off x="7943000" y="2582445"/>
              <a:ext cx="342810" cy="269122"/>
            </a:xfrm>
            <a:custGeom>
              <a:avLst/>
              <a:gdLst>
                <a:gd name="T0" fmla="*/ 4772 w 7922"/>
                <a:gd name="T1" fmla="*/ 5491 h 7922"/>
                <a:gd name="T2" fmla="*/ 3405 w 7922"/>
                <a:gd name="T3" fmla="*/ 4124 h 7922"/>
                <a:gd name="T4" fmla="*/ 6555 w 7922"/>
                <a:gd name="T5" fmla="*/ 973 h 7922"/>
                <a:gd name="T6" fmla="*/ 3961 w 7922"/>
                <a:gd name="T7" fmla="*/ 0 h 7922"/>
                <a:gd name="T8" fmla="*/ 0 w 7922"/>
                <a:gd name="T9" fmla="*/ 3961 h 7922"/>
                <a:gd name="T10" fmla="*/ 3961 w 7922"/>
                <a:gd name="T11" fmla="*/ 7922 h 7922"/>
                <a:gd name="T12" fmla="*/ 7922 w 7922"/>
                <a:gd name="T13" fmla="*/ 3961 h 7922"/>
                <a:gd name="T14" fmla="*/ 7673 w 7922"/>
                <a:gd name="T15" fmla="*/ 2589 h 7922"/>
                <a:gd name="T16" fmla="*/ 4772 w 7922"/>
                <a:gd name="T17" fmla="*/ 5491 h 7922"/>
                <a:gd name="T18" fmla="*/ 2648 w 7922"/>
                <a:gd name="T19" fmla="*/ 6240 h 7922"/>
                <a:gd name="T20" fmla="*/ 3158 w 7922"/>
                <a:gd name="T21" fmla="*/ 4371 h 7922"/>
                <a:gd name="T22" fmla="*/ 4525 w 7922"/>
                <a:gd name="T23" fmla="*/ 5737 h 7922"/>
                <a:gd name="T24" fmla="*/ 2648 w 7922"/>
                <a:gd name="T25" fmla="*/ 6240 h 7922"/>
                <a:gd name="T26" fmla="*/ 2648 w 7922"/>
                <a:gd name="T27" fmla="*/ 6240 h 7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922" h="7922">
                  <a:moveTo>
                    <a:pt x="4772" y="5491"/>
                  </a:moveTo>
                  <a:lnTo>
                    <a:pt x="3405" y="4124"/>
                  </a:lnTo>
                  <a:lnTo>
                    <a:pt x="6555" y="973"/>
                  </a:lnTo>
                  <a:cubicBezTo>
                    <a:pt x="5860" y="369"/>
                    <a:pt x="4954" y="0"/>
                    <a:pt x="3961" y="0"/>
                  </a:cubicBezTo>
                  <a:cubicBezTo>
                    <a:pt x="1773" y="0"/>
                    <a:pt x="0" y="1773"/>
                    <a:pt x="0" y="3961"/>
                  </a:cubicBezTo>
                  <a:cubicBezTo>
                    <a:pt x="0" y="6148"/>
                    <a:pt x="1773" y="7922"/>
                    <a:pt x="3961" y="7922"/>
                  </a:cubicBezTo>
                  <a:cubicBezTo>
                    <a:pt x="6148" y="7922"/>
                    <a:pt x="7922" y="6148"/>
                    <a:pt x="7922" y="3961"/>
                  </a:cubicBezTo>
                  <a:cubicBezTo>
                    <a:pt x="7922" y="3478"/>
                    <a:pt x="7830" y="3017"/>
                    <a:pt x="7673" y="2589"/>
                  </a:cubicBezTo>
                  <a:lnTo>
                    <a:pt x="4772" y="5491"/>
                  </a:lnTo>
                  <a:close/>
                  <a:moveTo>
                    <a:pt x="2648" y="6240"/>
                  </a:moveTo>
                  <a:lnTo>
                    <a:pt x="3158" y="4371"/>
                  </a:lnTo>
                  <a:lnTo>
                    <a:pt x="4525" y="5737"/>
                  </a:lnTo>
                  <a:lnTo>
                    <a:pt x="2648" y="6240"/>
                  </a:lnTo>
                  <a:close/>
                  <a:moveTo>
                    <a:pt x="2648" y="6240"/>
                  </a:move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57" name="Rectangle 25"/>
          <p:cNvSpPr/>
          <p:nvPr/>
        </p:nvSpPr>
        <p:spPr bwMode="auto">
          <a:xfrm>
            <a:off x="8139634" y="3829885"/>
            <a:ext cx="2641600" cy="427037"/>
          </a:xfrm>
          <a:prstGeom prst="roundRect">
            <a:avLst/>
          </a:prstGeom>
          <a:solidFill>
            <a:srgbClr val="B4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cs typeface="+mn-ea"/>
              <a:sym typeface="+mn-lt"/>
            </a:endParaRPr>
          </a:p>
        </p:txBody>
      </p:sp>
      <p:sp>
        <p:nvSpPr>
          <p:cNvPr id="58" name="TextBox 22"/>
          <p:cNvSpPr txBox="1">
            <a:spLocks noChangeArrowheads="1"/>
          </p:cNvSpPr>
          <p:nvPr/>
        </p:nvSpPr>
        <p:spPr bwMode="auto">
          <a:xfrm>
            <a:off x="9111384" y="3856812"/>
            <a:ext cx="13320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20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文本框 10"/>
          <p:cNvSpPr txBox="1">
            <a:spLocks noChangeArrowheads="1"/>
          </p:cNvSpPr>
          <p:nvPr/>
        </p:nvSpPr>
        <p:spPr bwMode="auto">
          <a:xfrm>
            <a:off x="8139634" y="4325185"/>
            <a:ext cx="2714748" cy="9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eaLnBrk="1" fontAlgn="auto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6" name="Freeform 26"/>
          <p:cNvSpPr>
            <a:spLocks noEditPoints="1"/>
          </p:cNvSpPr>
          <p:nvPr/>
        </p:nvSpPr>
        <p:spPr bwMode="auto">
          <a:xfrm>
            <a:off x="8686167" y="3893345"/>
            <a:ext cx="269906" cy="269954"/>
          </a:xfrm>
          <a:custGeom>
            <a:avLst/>
            <a:gdLst>
              <a:gd name="T0" fmla="*/ 10406 w 11600"/>
              <a:gd name="T1" fmla="*/ 2408 h 11600"/>
              <a:gd name="T2" fmla="*/ 8955 w 11600"/>
              <a:gd name="T3" fmla="*/ 1039 h 11600"/>
              <a:gd name="T4" fmla="*/ 9397 w 11600"/>
              <a:gd name="T5" fmla="*/ 596 h 11600"/>
              <a:gd name="T6" fmla="*/ 10651 w 11600"/>
              <a:gd name="T7" fmla="*/ 580 h 11600"/>
              <a:gd name="T8" fmla="*/ 10831 w 11600"/>
              <a:gd name="T9" fmla="*/ 753 h 11600"/>
              <a:gd name="T10" fmla="*/ 10847 w 11600"/>
              <a:gd name="T11" fmla="*/ 1974 h 11600"/>
              <a:gd name="T12" fmla="*/ 10406 w 11600"/>
              <a:gd name="T13" fmla="*/ 2408 h 11600"/>
              <a:gd name="T14" fmla="*/ 3478 w 11600"/>
              <a:gd name="T15" fmla="*/ 6531 h 11600"/>
              <a:gd name="T16" fmla="*/ 4930 w 11600"/>
              <a:gd name="T17" fmla="*/ 7900 h 11600"/>
              <a:gd name="T18" fmla="*/ 2790 w 11600"/>
              <a:gd name="T19" fmla="*/ 8630 h 11600"/>
              <a:gd name="T20" fmla="*/ 3478 w 11600"/>
              <a:gd name="T21" fmla="*/ 6531 h 11600"/>
              <a:gd name="T22" fmla="*/ 10045 w 11600"/>
              <a:gd name="T23" fmla="*/ 2760 h 11600"/>
              <a:gd name="T24" fmla="*/ 5282 w 11600"/>
              <a:gd name="T25" fmla="*/ 7548 h 11600"/>
              <a:gd name="T26" fmla="*/ 3831 w 11600"/>
              <a:gd name="T27" fmla="*/ 6179 h 11600"/>
              <a:gd name="T28" fmla="*/ 8594 w 11600"/>
              <a:gd name="T29" fmla="*/ 1391 h 11600"/>
              <a:gd name="T30" fmla="*/ 10045 w 11600"/>
              <a:gd name="T31" fmla="*/ 2760 h 11600"/>
              <a:gd name="T32" fmla="*/ 11600 w 11600"/>
              <a:gd name="T33" fmla="*/ 5413 h 11600"/>
              <a:gd name="T34" fmla="*/ 11200 w 11600"/>
              <a:gd name="T35" fmla="*/ 5013 h 11600"/>
              <a:gd name="T36" fmla="*/ 10800 w 11600"/>
              <a:gd name="T37" fmla="*/ 5413 h 11600"/>
              <a:gd name="T38" fmla="*/ 10800 w 11600"/>
              <a:gd name="T39" fmla="*/ 10000 h 11600"/>
              <a:gd name="T40" fmla="*/ 10000 w 11600"/>
              <a:gd name="T41" fmla="*/ 10800 h 11600"/>
              <a:gd name="T42" fmla="*/ 1600 w 11600"/>
              <a:gd name="T43" fmla="*/ 10800 h 11600"/>
              <a:gd name="T44" fmla="*/ 800 w 11600"/>
              <a:gd name="T45" fmla="*/ 10000 h 11600"/>
              <a:gd name="T46" fmla="*/ 800 w 11600"/>
              <a:gd name="T47" fmla="*/ 1600 h 11600"/>
              <a:gd name="T48" fmla="*/ 1600 w 11600"/>
              <a:gd name="T49" fmla="*/ 800 h 11600"/>
              <a:gd name="T50" fmla="*/ 6151 w 11600"/>
              <a:gd name="T51" fmla="*/ 800 h 11600"/>
              <a:gd name="T52" fmla="*/ 6536 w 11600"/>
              <a:gd name="T53" fmla="*/ 400 h 11600"/>
              <a:gd name="T54" fmla="*/ 6151 w 11600"/>
              <a:gd name="T55" fmla="*/ 0 h 11600"/>
              <a:gd name="T56" fmla="*/ 1600 w 11600"/>
              <a:gd name="T57" fmla="*/ 0 h 11600"/>
              <a:gd name="T58" fmla="*/ 0 w 11600"/>
              <a:gd name="T59" fmla="*/ 1600 h 11600"/>
              <a:gd name="T60" fmla="*/ 0 w 11600"/>
              <a:gd name="T61" fmla="*/ 10000 h 11600"/>
              <a:gd name="T62" fmla="*/ 1600 w 11600"/>
              <a:gd name="T63" fmla="*/ 11600 h 11600"/>
              <a:gd name="T64" fmla="*/ 10000 w 11600"/>
              <a:gd name="T65" fmla="*/ 11600 h 11600"/>
              <a:gd name="T66" fmla="*/ 11600 w 11600"/>
              <a:gd name="T67" fmla="*/ 10000 h 11600"/>
              <a:gd name="T68" fmla="*/ 11600 w 11600"/>
              <a:gd name="T69" fmla="*/ 5426 h 11600"/>
              <a:gd name="T70" fmla="*/ 11600 w 11600"/>
              <a:gd name="T71" fmla="*/ 5413 h 1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600" h="11600">
                <a:moveTo>
                  <a:pt x="10406" y="2408"/>
                </a:moveTo>
                <a:lnTo>
                  <a:pt x="8955" y="1039"/>
                </a:lnTo>
                <a:lnTo>
                  <a:pt x="9397" y="596"/>
                </a:lnTo>
                <a:cubicBezTo>
                  <a:pt x="9741" y="253"/>
                  <a:pt x="10299" y="244"/>
                  <a:pt x="10651" y="580"/>
                </a:cubicBezTo>
                <a:lnTo>
                  <a:pt x="10831" y="753"/>
                </a:lnTo>
                <a:cubicBezTo>
                  <a:pt x="11184" y="1080"/>
                  <a:pt x="11192" y="1630"/>
                  <a:pt x="10847" y="1974"/>
                </a:cubicBezTo>
                <a:lnTo>
                  <a:pt x="10406" y="2408"/>
                </a:lnTo>
                <a:close/>
                <a:moveTo>
                  <a:pt x="3478" y="6531"/>
                </a:moveTo>
                <a:lnTo>
                  <a:pt x="4930" y="7900"/>
                </a:lnTo>
                <a:lnTo>
                  <a:pt x="2790" y="8630"/>
                </a:lnTo>
                <a:lnTo>
                  <a:pt x="3478" y="6531"/>
                </a:lnTo>
                <a:close/>
                <a:moveTo>
                  <a:pt x="10045" y="2760"/>
                </a:moveTo>
                <a:lnTo>
                  <a:pt x="5282" y="7548"/>
                </a:lnTo>
                <a:lnTo>
                  <a:pt x="3831" y="6179"/>
                </a:lnTo>
                <a:lnTo>
                  <a:pt x="8594" y="1391"/>
                </a:lnTo>
                <a:lnTo>
                  <a:pt x="10045" y="2760"/>
                </a:lnTo>
                <a:close/>
                <a:moveTo>
                  <a:pt x="11600" y="5413"/>
                </a:moveTo>
                <a:cubicBezTo>
                  <a:pt x="11600" y="5191"/>
                  <a:pt x="11421" y="5013"/>
                  <a:pt x="11200" y="5013"/>
                </a:cubicBezTo>
                <a:cubicBezTo>
                  <a:pt x="10979" y="5013"/>
                  <a:pt x="10800" y="5191"/>
                  <a:pt x="10800" y="5413"/>
                </a:cubicBezTo>
                <a:lnTo>
                  <a:pt x="10800" y="10000"/>
                </a:lnTo>
                <a:cubicBezTo>
                  <a:pt x="10800" y="10441"/>
                  <a:pt x="10441" y="10800"/>
                  <a:pt x="10000" y="10800"/>
                </a:cubicBezTo>
                <a:lnTo>
                  <a:pt x="1600" y="10800"/>
                </a:lnTo>
                <a:cubicBezTo>
                  <a:pt x="1159" y="10800"/>
                  <a:pt x="800" y="10441"/>
                  <a:pt x="800" y="10000"/>
                </a:cubicBezTo>
                <a:lnTo>
                  <a:pt x="800" y="1600"/>
                </a:lnTo>
                <a:cubicBezTo>
                  <a:pt x="800" y="1159"/>
                  <a:pt x="1159" y="800"/>
                  <a:pt x="1600" y="800"/>
                </a:cubicBezTo>
                <a:lnTo>
                  <a:pt x="6151" y="800"/>
                </a:lnTo>
                <a:cubicBezTo>
                  <a:pt x="6365" y="793"/>
                  <a:pt x="6536" y="616"/>
                  <a:pt x="6536" y="400"/>
                </a:cubicBezTo>
                <a:cubicBezTo>
                  <a:pt x="6536" y="184"/>
                  <a:pt x="6365" y="9"/>
                  <a:pt x="6151" y="0"/>
                </a:cubicBezTo>
                <a:lnTo>
                  <a:pt x="1600" y="0"/>
                </a:lnTo>
                <a:cubicBezTo>
                  <a:pt x="717" y="0"/>
                  <a:pt x="0" y="718"/>
                  <a:pt x="0" y="1600"/>
                </a:cubicBezTo>
                <a:lnTo>
                  <a:pt x="0" y="10000"/>
                </a:lnTo>
                <a:cubicBezTo>
                  <a:pt x="0" y="10883"/>
                  <a:pt x="717" y="11600"/>
                  <a:pt x="1600" y="11600"/>
                </a:cubicBezTo>
                <a:lnTo>
                  <a:pt x="10000" y="11600"/>
                </a:lnTo>
                <a:cubicBezTo>
                  <a:pt x="10882" y="11600"/>
                  <a:pt x="11600" y="10883"/>
                  <a:pt x="11600" y="10000"/>
                </a:cubicBezTo>
                <a:lnTo>
                  <a:pt x="11600" y="5426"/>
                </a:lnTo>
                <a:lnTo>
                  <a:pt x="11600" y="54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33572" r="68687" b="26428"/>
          <a:stretch>
            <a:fillRect/>
          </a:stretch>
        </p:blipFill>
        <p:spPr>
          <a:xfrm>
            <a:off x="1407886" y="2302378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6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6" y="2743200"/>
                  <a:pt x="0" y="2129114"/>
                  <a:pt x="0" y="1371600"/>
                </a:cubicBezTo>
                <a:cubicBezTo>
                  <a:pt x="0" y="614086"/>
                  <a:pt x="614086" y="0"/>
                  <a:pt x="1371600" y="0"/>
                </a:cubicBezTo>
                <a:close/>
              </a:path>
            </a:pathLst>
          </a:custGeom>
        </p:spPr>
      </p:pic>
      <p:pic>
        <p:nvPicPr>
          <p:cNvPr id="106" name="图片 10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7" t="33618" r="3206" b="26382"/>
          <a:stretch>
            <a:fillRect/>
          </a:stretch>
        </p:blipFill>
        <p:spPr>
          <a:xfrm>
            <a:off x="8223024" y="2305553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6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6" y="2743200"/>
                  <a:pt x="0" y="2129114"/>
                  <a:pt x="0" y="1371600"/>
                </a:cubicBezTo>
                <a:cubicBezTo>
                  <a:pt x="0" y="614086"/>
                  <a:pt x="614086" y="0"/>
                  <a:pt x="1371600" y="0"/>
                </a:cubicBezTo>
                <a:close/>
              </a:path>
            </a:pathLst>
          </a:custGeom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4" t="33630" r="35008" b="26370"/>
          <a:stretch>
            <a:fillRect/>
          </a:stretch>
        </p:blipFill>
        <p:spPr>
          <a:xfrm>
            <a:off x="4913087" y="2306312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6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6" y="2743200"/>
                  <a:pt x="0" y="2129114"/>
                  <a:pt x="0" y="1371600"/>
                </a:cubicBezTo>
                <a:cubicBezTo>
                  <a:pt x="0" y="614086"/>
                  <a:pt x="614086" y="0"/>
                  <a:pt x="1371600" y="0"/>
                </a:cubicBezTo>
                <a:close/>
              </a:path>
            </a:pathLst>
          </a:custGeom>
        </p:spPr>
      </p:pic>
      <p:sp>
        <p:nvSpPr>
          <p:cNvPr id="20486" name="文本框 13"/>
          <p:cNvSpPr txBox="1">
            <a:spLocks noChangeArrowheads="1"/>
          </p:cNvSpPr>
          <p:nvPr/>
        </p:nvSpPr>
        <p:spPr bwMode="auto">
          <a:xfrm>
            <a:off x="1817641" y="5224965"/>
            <a:ext cx="19236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单击此处添加标题文本</a:t>
            </a:r>
            <a:endParaRPr lang="en-US" altLang="zh-CN" sz="2000" b="1" dirty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sp>
        <p:nvSpPr>
          <p:cNvPr id="32" name="branch-with-leaves_1457"/>
          <p:cNvSpPr>
            <a:spLocks noChangeAspect="1"/>
          </p:cNvSpPr>
          <p:nvPr/>
        </p:nvSpPr>
        <p:spPr bwMode="auto">
          <a:xfrm flipH="1">
            <a:off x="3406605" y="1128252"/>
            <a:ext cx="853498" cy="857396"/>
          </a:xfrm>
          <a:custGeom>
            <a:avLst/>
            <a:gdLst>
              <a:gd name="connsiteX0" fmla="*/ 227490 w 557078"/>
              <a:gd name="connsiteY0" fmla="*/ 504746 h 559622"/>
              <a:gd name="connsiteX1" fmla="*/ 11209 w 557078"/>
              <a:gd name="connsiteY1" fmla="*/ 559618 h 559622"/>
              <a:gd name="connsiteX2" fmla="*/ 1525 w 557078"/>
              <a:gd name="connsiteY2" fmla="*/ 538638 h 559622"/>
              <a:gd name="connsiteX3" fmla="*/ 227490 w 557078"/>
              <a:gd name="connsiteY3" fmla="*/ 504746 h 559622"/>
              <a:gd name="connsiteX4" fmla="*/ 276839 w 557078"/>
              <a:gd name="connsiteY4" fmla="*/ 484881 h 559622"/>
              <a:gd name="connsiteX5" fmla="*/ 295235 w 557078"/>
              <a:gd name="connsiteY5" fmla="*/ 488508 h 559622"/>
              <a:gd name="connsiteX6" fmla="*/ 361450 w 557078"/>
              <a:gd name="connsiteY6" fmla="*/ 541713 h 559622"/>
              <a:gd name="connsiteX7" fmla="*/ 272625 w 557078"/>
              <a:gd name="connsiteY7" fmla="*/ 541713 h 559622"/>
              <a:gd name="connsiteX8" fmla="*/ 251630 w 557078"/>
              <a:gd name="connsiteY8" fmla="*/ 503019 h 559622"/>
              <a:gd name="connsiteX9" fmla="*/ 276839 w 557078"/>
              <a:gd name="connsiteY9" fmla="*/ 484881 h 559622"/>
              <a:gd name="connsiteX10" fmla="*/ 352523 w 557078"/>
              <a:gd name="connsiteY10" fmla="*/ 434883 h 559622"/>
              <a:gd name="connsiteX11" fmla="*/ 371333 w 557078"/>
              <a:gd name="connsiteY11" fmla="*/ 435460 h 559622"/>
              <a:gd name="connsiteX12" fmla="*/ 445661 w 557078"/>
              <a:gd name="connsiteY12" fmla="*/ 474016 h 559622"/>
              <a:gd name="connsiteX13" fmla="*/ 360022 w 557078"/>
              <a:gd name="connsiteY13" fmla="*/ 490081 h 559622"/>
              <a:gd name="connsiteX14" fmla="*/ 330937 w 557078"/>
              <a:gd name="connsiteY14" fmla="*/ 456345 h 559622"/>
              <a:gd name="connsiteX15" fmla="*/ 352523 w 557078"/>
              <a:gd name="connsiteY15" fmla="*/ 434883 h 559622"/>
              <a:gd name="connsiteX16" fmla="*/ 229127 w 557078"/>
              <a:gd name="connsiteY16" fmla="*/ 372341 h 559622"/>
              <a:gd name="connsiteX17" fmla="*/ 264680 w 557078"/>
              <a:gd name="connsiteY17" fmla="*/ 453133 h 559622"/>
              <a:gd name="connsiteX18" fmla="*/ 238824 w 557078"/>
              <a:gd name="connsiteY18" fmla="*/ 487065 h 559622"/>
              <a:gd name="connsiteX19" fmla="*/ 208119 w 557078"/>
              <a:gd name="connsiteY19" fmla="*/ 453133 h 559622"/>
              <a:gd name="connsiteX20" fmla="*/ 229127 w 557078"/>
              <a:gd name="connsiteY20" fmla="*/ 372341 h 559622"/>
              <a:gd name="connsiteX21" fmla="*/ 455904 w 557078"/>
              <a:gd name="connsiteY21" fmla="*/ 366005 h 559622"/>
              <a:gd name="connsiteX22" fmla="*/ 511734 w 557078"/>
              <a:gd name="connsiteY22" fmla="*/ 378911 h 559622"/>
              <a:gd name="connsiteX23" fmla="*/ 437495 w 557078"/>
              <a:gd name="connsiteY23" fmla="*/ 422386 h 559622"/>
              <a:gd name="connsiteX24" fmla="*/ 400376 w 557078"/>
              <a:gd name="connsiteY24" fmla="*/ 399844 h 559622"/>
              <a:gd name="connsiteX25" fmla="*/ 431040 w 557078"/>
              <a:gd name="connsiteY25" fmla="*/ 366030 h 559622"/>
              <a:gd name="connsiteX26" fmla="*/ 455904 w 557078"/>
              <a:gd name="connsiteY26" fmla="*/ 366005 h 559622"/>
              <a:gd name="connsiteX27" fmla="*/ 287246 w 557078"/>
              <a:gd name="connsiteY27" fmla="*/ 327256 h 559622"/>
              <a:gd name="connsiteX28" fmla="*/ 330888 w 557078"/>
              <a:gd name="connsiteY28" fmla="*/ 403031 h 559622"/>
              <a:gd name="connsiteX29" fmla="*/ 308259 w 557078"/>
              <a:gd name="connsiteY29" fmla="*/ 441725 h 559622"/>
              <a:gd name="connsiteX30" fmla="*/ 274315 w 557078"/>
              <a:gd name="connsiteY30" fmla="*/ 411092 h 559622"/>
              <a:gd name="connsiteX31" fmla="*/ 287246 w 557078"/>
              <a:gd name="connsiteY31" fmla="*/ 327256 h 559622"/>
              <a:gd name="connsiteX32" fmla="*/ 327633 w 557078"/>
              <a:gd name="connsiteY32" fmla="*/ 287094 h 559622"/>
              <a:gd name="connsiteX33" fmla="*/ 390740 w 557078"/>
              <a:gd name="connsiteY33" fmla="*/ 349891 h 559622"/>
              <a:gd name="connsiteX34" fmla="*/ 377795 w 557078"/>
              <a:gd name="connsiteY34" fmla="*/ 391756 h 559622"/>
              <a:gd name="connsiteX35" fmla="*/ 337342 w 557078"/>
              <a:gd name="connsiteY35" fmla="*/ 370824 h 559622"/>
              <a:gd name="connsiteX36" fmla="*/ 327633 w 557078"/>
              <a:gd name="connsiteY36" fmla="*/ 287094 h 559622"/>
              <a:gd name="connsiteX37" fmla="*/ 547232 w 557078"/>
              <a:gd name="connsiteY37" fmla="*/ 269215 h 559622"/>
              <a:gd name="connsiteX38" fmla="*/ 492371 w 557078"/>
              <a:gd name="connsiteY38" fmla="*/ 335293 h 559622"/>
              <a:gd name="connsiteX39" fmla="*/ 450419 w 557078"/>
              <a:gd name="connsiteY39" fmla="*/ 325623 h 559622"/>
              <a:gd name="connsiteX40" fmla="*/ 466555 w 557078"/>
              <a:gd name="connsiteY40" fmla="*/ 283720 h 559622"/>
              <a:gd name="connsiteX41" fmla="*/ 547232 w 557078"/>
              <a:gd name="connsiteY41" fmla="*/ 269215 h 559622"/>
              <a:gd name="connsiteX42" fmla="*/ 350308 w 557078"/>
              <a:gd name="connsiteY42" fmla="*/ 233717 h 559622"/>
              <a:gd name="connsiteX43" fmla="*/ 424494 w 557078"/>
              <a:gd name="connsiteY43" fmla="*/ 280563 h 559622"/>
              <a:gd name="connsiteX44" fmla="*/ 422881 w 557078"/>
              <a:gd name="connsiteY44" fmla="*/ 324179 h 559622"/>
              <a:gd name="connsiteX45" fmla="*/ 379337 w 557078"/>
              <a:gd name="connsiteY45" fmla="*/ 314487 h 559622"/>
              <a:gd name="connsiteX46" fmla="*/ 350308 w 557078"/>
              <a:gd name="connsiteY46" fmla="*/ 233717 h 559622"/>
              <a:gd name="connsiteX47" fmla="*/ 353418 w 557078"/>
              <a:gd name="connsiteY47" fmla="*/ 185523 h 559622"/>
              <a:gd name="connsiteX48" fmla="*/ 440720 w 557078"/>
              <a:gd name="connsiteY48" fmla="*/ 200039 h 559622"/>
              <a:gd name="connsiteX49" fmla="*/ 455270 w 557078"/>
              <a:gd name="connsiteY49" fmla="*/ 241972 h 559622"/>
              <a:gd name="connsiteX50" fmla="*/ 410003 w 557078"/>
              <a:gd name="connsiteY50" fmla="*/ 248424 h 559622"/>
              <a:gd name="connsiteX51" fmla="*/ 353418 w 557078"/>
              <a:gd name="connsiteY51" fmla="*/ 185523 h 559622"/>
              <a:gd name="connsiteX52" fmla="*/ 557078 w 557078"/>
              <a:gd name="connsiteY52" fmla="*/ 150025 h 559622"/>
              <a:gd name="connsiteX53" fmla="*/ 528012 w 557078"/>
              <a:gd name="connsiteY53" fmla="*/ 230592 h 559622"/>
              <a:gd name="connsiteX54" fmla="*/ 484412 w 557078"/>
              <a:gd name="connsiteY54" fmla="*/ 237038 h 559622"/>
              <a:gd name="connsiteX55" fmla="*/ 486027 w 557078"/>
              <a:gd name="connsiteY55" fmla="*/ 191920 h 559622"/>
              <a:gd name="connsiteX56" fmla="*/ 557078 w 557078"/>
              <a:gd name="connsiteY56" fmla="*/ 150025 h 559622"/>
              <a:gd name="connsiteX57" fmla="*/ 406736 w 557078"/>
              <a:gd name="connsiteY57" fmla="*/ 115281 h 559622"/>
              <a:gd name="connsiteX58" fmla="*/ 432640 w 557078"/>
              <a:gd name="connsiteY58" fmla="*/ 117678 h 559622"/>
              <a:gd name="connsiteX59" fmla="*/ 456878 w 557078"/>
              <a:gd name="connsiteY59" fmla="*/ 154820 h 559622"/>
              <a:gd name="connsiteX60" fmla="*/ 414866 w 557078"/>
              <a:gd name="connsiteY60" fmla="*/ 170969 h 559622"/>
              <a:gd name="connsiteX61" fmla="*/ 345385 w 557078"/>
              <a:gd name="connsiteY61" fmla="*/ 124137 h 559622"/>
              <a:gd name="connsiteX62" fmla="*/ 406736 w 557078"/>
              <a:gd name="connsiteY62" fmla="*/ 115281 h 559622"/>
              <a:gd name="connsiteX63" fmla="*/ 526321 w 557078"/>
              <a:gd name="connsiteY63" fmla="*/ 43530 h 559622"/>
              <a:gd name="connsiteX64" fmla="*/ 518245 w 557078"/>
              <a:gd name="connsiteY64" fmla="*/ 129066 h 559622"/>
              <a:gd name="connsiteX65" fmla="*/ 477862 w 557078"/>
              <a:gd name="connsiteY65" fmla="*/ 145205 h 559622"/>
              <a:gd name="connsiteX66" fmla="*/ 468170 w 557078"/>
              <a:gd name="connsiteY66" fmla="*/ 101630 h 559622"/>
              <a:gd name="connsiteX67" fmla="*/ 526321 w 557078"/>
              <a:gd name="connsiteY67" fmla="*/ 43530 h 559622"/>
              <a:gd name="connsiteX68" fmla="*/ 387361 w 557078"/>
              <a:gd name="connsiteY68" fmla="*/ 0 h 559622"/>
              <a:gd name="connsiteX69" fmla="*/ 453602 w 557078"/>
              <a:gd name="connsiteY69" fmla="*/ 54861 h 559622"/>
              <a:gd name="connsiteX70" fmla="*/ 445524 w 557078"/>
              <a:gd name="connsiteY70" fmla="*/ 96813 h 559622"/>
              <a:gd name="connsiteX71" fmla="*/ 403517 w 557078"/>
              <a:gd name="connsiteY71" fmla="*/ 80677 h 559622"/>
              <a:gd name="connsiteX72" fmla="*/ 387361 w 557078"/>
              <a:gd name="connsiteY72" fmla="*/ 0 h 55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57078" h="559622">
                <a:moveTo>
                  <a:pt x="227490" y="504746"/>
                </a:moveTo>
                <a:cubicBezTo>
                  <a:pt x="137104" y="561232"/>
                  <a:pt x="11209" y="559618"/>
                  <a:pt x="11209" y="559618"/>
                </a:cubicBezTo>
                <a:cubicBezTo>
                  <a:pt x="11209" y="559618"/>
                  <a:pt x="-4931" y="546707"/>
                  <a:pt x="1525" y="538638"/>
                </a:cubicBezTo>
                <a:cubicBezTo>
                  <a:pt x="88683" y="558004"/>
                  <a:pt x="227490" y="504746"/>
                  <a:pt x="227490" y="504746"/>
                </a:cubicBezTo>
                <a:close/>
                <a:moveTo>
                  <a:pt x="276839" y="484881"/>
                </a:moveTo>
                <a:cubicBezTo>
                  <a:pt x="281911" y="484981"/>
                  <a:pt x="287967" y="486090"/>
                  <a:pt x="295235" y="488508"/>
                </a:cubicBezTo>
                <a:cubicBezTo>
                  <a:pt x="322690" y="499794"/>
                  <a:pt x="361450" y="541713"/>
                  <a:pt x="361450" y="541713"/>
                </a:cubicBezTo>
                <a:cubicBezTo>
                  <a:pt x="361450" y="541713"/>
                  <a:pt x="301695" y="551386"/>
                  <a:pt x="272625" y="541713"/>
                </a:cubicBezTo>
                <a:cubicBezTo>
                  <a:pt x="243555" y="532039"/>
                  <a:pt x="246785" y="515917"/>
                  <a:pt x="251630" y="503019"/>
                </a:cubicBezTo>
                <a:cubicBezTo>
                  <a:pt x="255264" y="493345"/>
                  <a:pt x="261623" y="484579"/>
                  <a:pt x="276839" y="484881"/>
                </a:cubicBezTo>
                <a:close/>
                <a:moveTo>
                  <a:pt x="352523" y="434883"/>
                </a:moveTo>
                <a:cubicBezTo>
                  <a:pt x="357497" y="434155"/>
                  <a:pt x="363658" y="434255"/>
                  <a:pt x="371333" y="435460"/>
                </a:cubicBezTo>
                <a:cubicBezTo>
                  <a:pt x="402034" y="440280"/>
                  <a:pt x="445661" y="474016"/>
                  <a:pt x="445661" y="474016"/>
                </a:cubicBezTo>
                <a:cubicBezTo>
                  <a:pt x="445661" y="474016"/>
                  <a:pt x="390723" y="494900"/>
                  <a:pt x="360022" y="490081"/>
                </a:cubicBezTo>
                <a:cubicBezTo>
                  <a:pt x="329321" y="486868"/>
                  <a:pt x="329321" y="470803"/>
                  <a:pt x="330937" y="456345"/>
                </a:cubicBezTo>
                <a:cubicBezTo>
                  <a:pt x="333360" y="446706"/>
                  <a:pt x="337602" y="437067"/>
                  <a:pt x="352523" y="434883"/>
                </a:cubicBezTo>
                <a:close/>
                <a:moveTo>
                  <a:pt x="229127" y="372341"/>
                </a:moveTo>
                <a:cubicBezTo>
                  <a:pt x="229127" y="372341"/>
                  <a:pt x="263064" y="422432"/>
                  <a:pt x="264680" y="453133"/>
                </a:cubicBezTo>
                <a:cubicBezTo>
                  <a:pt x="267912" y="483834"/>
                  <a:pt x="251752" y="487065"/>
                  <a:pt x="238824" y="487065"/>
                </a:cubicBezTo>
                <a:cubicBezTo>
                  <a:pt x="224279" y="488681"/>
                  <a:pt x="209735" y="483834"/>
                  <a:pt x="208119" y="453133"/>
                </a:cubicBezTo>
                <a:cubicBezTo>
                  <a:pt x="206503" y="422432"/>
                  <a:pt x="229127" y="372341"/>
                  <a:pt x="229127" y="372341"/>
                </a:cubicBezTo>
                <a:close/>
                <a:moveTo>
                  <a:pt x="455904" y="366005"/>
                </a:moveTo>
                <a:cubicBezTo>
                  <a:pt x="482684" y="368948"/>
                  <a:pt x="511734" y="378911"/>
                  <a:pt x="511734" y="378911"/>
                </a:cubicBezTo>
                <a:cubicBezTo>
                  <a:pt x="511734" y="378911"/>
                  <a:pt x="466545" y="417556"/>
                  <a:pt x="437495" y="422386"/>
                </a:cubicBezTo>
                <a:cubicBezTo>
                  <a:pt x="408445" y="428827"/>
                  <a:pt x="403604" y="412725"/>
                  <a:pt x="400376" y="399844"/>
                </a:cubicBezTo>
                <a:cubicBezTo>
                  <a:pt x="398762" y="386962"/>
                  <a:pt x="401990" y="372470"/>
                  <a:pt x="431040" y="366030"/>
                </a:cubicBezTo>
                <a:cubicBezTo>
                  <a:pt x="438302" y="364822"/>
                  <a:pt x="446977" y="365023"/>
                  <a:pt x="455904" y="366005"/>
                </a:cubicBezTo>
                <a:close/>
                <a:moveTo>
                  <a:pt x="287246" y="327256"/>
                </a:moveTo>
                <a:cubicBezTo>
                  <a:pt x="287246" y="327256"/>
                  <a:pt x="326038" y="374011"/>
                  <a:pt x="330888" y="403031"/>
                </a:cubicBezTo>
                <a:cubicBezTo>
                  <a:pt x="337353" y="433664"/>
                  <a:pt x="321189" y="438500"/>
                  <a:pt x="308259" y="441725"/>
                </a:cubicBezTo>
                <a:cubicBezTo>
                  <a:pt x="295328" y="443337"/>
                  <a:pt x="280780" y="440113"/>
                  <a:pt x="274315" y="411092"/>
                </a:cubicBezTo>
                <a:cubicBezTo>
                  <a:pt x="269466" y="380460"/>
                  <a:pt x="287246" y="327256"/>
                  <a:pt x="287246" y="327256"/>
                </a:cubicBezTo>
                <a:close/>
                <a:moveTo>
                  <a:pt x="327633" y="287094"/>
                </a:moveTo>
                <a:cubicBezTo>
                  <a:pt x="327633" y="287094"/>
                  <a:pt x="377795" y="322518"/>
                  <a:pt x="390740" y="349891"/>
                </a:cubicBezTo>
                <a:cubicBezTo>
                  <a:pt x="403685" y="377264"/>
                  <a:pt x="390740" y="386926"/>
                  <a:pt x="377795" y="391756"/>
                </a:cubicBezTo>
                <a:cubicBezTo>
                  <a:pt x="364850" y="398197"/>
                  <a:pt x="350287" y="399807"/>
                  <a:pt x="337342" y="370824"/>
                </a:cubicBezTo>
                <a:cubicBezTo>
                  <a:pt x="324397" y="343450"/>
                  <a:pt x="327633" y="287094"/>
                  <a:pt x="327633" y="287094"/>
                </a:cubicBezTo>
                <a:close/>
                <a:moveTo>
                  <a:pt x="547232" y="269215"/>
                </a:moveTo>
                <a:cubicBezTo>
                  <a:pt x="547232" y="269215"/>
                  <a:pt x="518188" y="320788"/>
                  <a:pt x="492371" y="335293"/>
                </a:cubicBezTo>
                <a:cubicBezTo>
                  <a:pt x="466555" y="349798"/>
                  <a:pt x="456873" y="336905"/>
                  <a:pt x="450419" y="325623"/>
                </a:cubicBezTo>
                <a:cubicBezTo>
                  <a:pt x="442352" y="314341"/>
                  <a:pt x="440738" y="299837"/>
                  <a:pt x="466555" y="283720"/>
                </a:cubicBezTo>
                <a:cubicBezTo>
                  <a:pt x="492371" y="269215"/>
                  <a:pt x="547232" y="269215"/>
                  <a:pt x="547232" y="269215"/>
                </a:cubicBezTo>
                <a:close/>
                <a:moveTo>
                  <a:pt x="350308" y="233717"/>
                </a:moveTo>
                <a:cubicBezTo>
                  <a:pt x="350308" y="233717"/>
                  <a:pt x="406754" y="256332"/>
                  <a:pt x="424494" y="280563"/>
                </a:cubicBezTo>
                <a:cubicBezTo>
                  <a:pt x="443847" y="304794"/>
                  <a:pt x="434171" y="316102"/>
                  <a:pt x="422881" y="324179"/>
                </a:cubicBezTo>
                <a:cubicBezTo>
                  <a:pt x="411592" y="333871"/>
                  <a:pt x="397078" y="337102"/>
                  <a:pt x="379337" y="314487"/>
                </a:cubicBezTo>
                <a:cubicBezTo>
                  <a:pt x="359984" y="290256"/>
                  <a:pt x="350308" y="233717"/>
                  <a:pt x="350308" y="233717"/>
                </a:cubicBezTo>
                <a:close/>
                <a:moveTo>
                  <a:pt x="353418" y="185523"/>
                </a:moveTo>
                <a:cubicBezTo>
                  <a:pt x="353418" y="185523"/>
                  <a:pt x="414853" y="185523"/>
                  <a:pt x="440720" y="200039"/>
                </a:cubicBezTo>
                <a:cubicBezTo>
                  <a:pt x="468204" y="216167"/>
                  <a:pt x="461737" y="230682"/>
                  <a:pt x="455270" y="241972"/>
                </a:cubicBezTo>
                <a:cubicBezTo>
                  <a:pt x="447187" y="254875"/>
                  <a:pt x="435870" y="264552"/>
                  <a:pt x="410003" y="248424"/>
                </a:cubicBezTo>
                <a:cubicBezTo>
                  <a:pt x="384135" y="233908"/>
                  <a:pt x="353418" y="185523"/>
                  <a:pt x="353418" y="185523"/>
                </a:cubicBezTo>
                <a:close/>
                <a:moveTo>
                  <a:pt x="557078" y="150025"/>
                </a:moveTo>
                <a:cubicBezTo>
                  <a:pt x="557078" y="150025"/>
                  <a:pt x="545774" y="208033"/>
                  <a:pt x="528012" y="230592"/>
                </a:cubicBezTo>
                <a:cubicBezTo>
                  <a:pt x="508634" y="253151"/>
                  <a:pt x="494101" y="245094"/>
                  <a:pt x="484412" y="237038"/>
                </a:cubicBezTo>
                <a:cubicBezTo>
                  <a:pt x="473108" y="227370"/>
                  <a:pt x="466649" y="214479"/>
                  <a:pt x="486027" y="191920"/>
                </a:cubicBezTo>
                <a:cubicBezTo>
                  <a:pt x="505404" y="169361"/>
                  <a:pt x="557078" y="150025"/>
                  <a:pt x="557078" y="150025"/>
                </a:cubicBezTo>
                <a:close/>
                <a:moveTo>
                  <a:pt x="406736" y="115281"/>
                </a:moveTo>
                <a:cubicBezTo>
                  <a:pt x="416280" y="115054"/>
                  <a:pt x="425369" y="115659"/>
                  <a:pt x="432640" y="117678"/>
                </a:cubicBezTo>
                <a:cubicBezTo>
                  <a:pt x="461725" y="125752"/>
                  <a:pt x="460109" y="140286"/>
                  <a:pt x="456878" y="154820"/>
                </a:cubicBezTo>
                <a:cubicBezTo>
                  <a:pt x="453646" y="167740"/>
                  <a:pt x="443951" y="179044"/>
                  <a:pt x="414866" y="170969"/>
                </a:cubicBezTo>
                <a:cubicBezTo>
                  <a:pt x="385781" y="162895"/>
                  <a:pt x="345385" y="124137"/>
                  <a:pt x="345385" y="124137"/>
                </a:cubicBezTo>
                <a:cubicBezTo>
                  <a:pt x="345385" y="124137"/>
                  <a:pt x="378106" y="115962"/>
                  <a:pt x="406736" y="115281"/>
                </a:cubicBezTo>
                <a:close/>
                <a:moveTo>
                  <a:pt x="526321" y="43530"/>
                </a:moveTo>
                <a:cubicBezTo>
                  <a:pt x="526321" y="43530"/>
                  <a:pt x="531167" y="101630"/>
                  <a:pt x="518245" y="129066"/>
                </a:cubicBezTo>
                <a:cubicBezTo>
                  <a:pt x="505322" y="156502"/>
                  <a:pt x="490785" y="151660"/>
                  <a:pt x="477862" y="145205"/>
                </a:cubicBezTo>
                <a:cubicBezTo>
                  <a:pt x="464940" y="140363"/>
                  <a:pt x="455248" y="129066"/>
                  <a:pt x="468170" y="101630"/>
                </a:cubicBezTo>
                <a:cubicBezTo>
                  <a:pt x="481093" y="75808"/>
                  <a:pt x="526321" y="43530"/>
                  <a:pt x="526321" y="43530"/>
                </a:cubicBezTo>
                <a:close/>
                <a:moveTo>
                  <a:pt x="387361" y="0"/>
                </a:moveTo>
                <a:cubicBezTo>
                  <a:pt x="387361" y="0"/>
                  <a:pt x="439061" y="29044"/>
                  <a:pt x="453602" y="54861"/>
                </a:cubicBezTo>
                <a:cubicBezTo>
                  <a:pt x="469758" y="80677"/>
                  <a:pt x="456833" y="90359"/>
                  <a:pt x="445524" y="96813"/>
                </a:cubicBezTo>
                <a:cubicBezTo>
                  <a:pt x="432599" y="104880"/>
                  <a:pt x="418058" y="106494"/>
                  <a:pt x="403517" y="80677"/>
                </a:cubicBezTo>
                <a:cubicBezTo>
                  <a:pt x="388977" y="54861"/>
                  <a:pt x="387361" y="0"/>
                  <a:pt x="387361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branch-with-leaves_1457"/>
          <p:cNvSpPr>
            <a:spLocks noChangeAspect="1"/>
          </p:cNvSpPr>
          <p:nvPr/>
        </p:nvSpPr>
        <p:spPr bwMode="auto">
          <a:xfrm>
            <a:off x="8288966" y="1128252"/>
            <a:ext cx="853498" cy="857396"/>
          </a:xfrm>
          <a:custGeom>
            <a:avLst/>
            <a:gdLst>
              <a:gd name="connsiteX0" fmla="*/ 227490 w 557078"/>
              <a:gd name="connsiteY0" fmla="*/ 504746 h 559622"/>
              <a:gd name="connsiteX1" fmla="*/ 11209 w 557078"/>
              <a:gd name="connsiteY1" fmla="*/ 559618 h 559622"/>
              <a:gd name="connsiteX2" fmla="*/ 1525 w 557078"/>
              <a:gd name="connsiteY2" fmla="*/ 538638 h 559622"/>
              <a:gd name="connsiteX3" fmla="*/ 227490 w 557078"/>
              <a:gd name="connsiteY3" fmla="*/ 504746 h 559622"/>
              <a:gd name="connsiteX4" fmla="*/ 276839 w 557078"/>
              <a:gd name="connsiteY4" fmla="*/ 484881 h 559622"/>
              <a:gd name="connsiteX5" fmla="*/ 295235 w 557078"/>
              <a:gd name="connsiteY5" fmla="*/ 488508 h 559622"/>
              <a:gd name="connsiteX6" fmla="*/ 361450 w 557078"/>
              <a:gd name="connsiteY6" fmla="*/ 541713 h 559622"/>
              <a:gd name="connsiteX7" fmla="*/ 272625 w 557078"/>
              <a:gd name="connsiteY7" fmla="*/ 541713 h 559622"/>
              <a:gd name="connsiteX8" fmla="*/ 251630 w 557078"/>
              <a:gd name="connsiteY8" fmla="*/ 503019 h 559622"/>
              <a:gd name="connsiteX9" fmla="*/ 276839 w 557078"/>
              <a:gd name="connsiteY9" fmla="*/ 484881 h 559622"/>
              <a:gd name="connsiteX10" fmla="*/ 352523 w 557078"/>
              <a:gd name="connsiteY10" fmla="*/ 434883 h 559622"/>
              <a:gd name="connsiteX11" fmla="*/ 371333 w 557078"/>
              <a:gd name="connsiteY11" fmla="*/ 435460 h 559622"/>
              <a:gd name="connsiteX12" fmla="*/ 445661 w 557078"/>
              <a:gd name="connsiteY12" fmla="*/ 474016 h 559622"/>
              <a:gd name="connsiteX13" fmla="*/ 360022 w 557078"/>
              <a:gd name="connsiteY13" fmla="*/ 490081 h 559622"/>
              <a:gd name="connsiteX14" fmla="*/ 330937 w 557078"/>
              <a:gd name="connsiteY14" fmla="*/ 456345 h 559622"/>
              <a:gd name="connsiteX15" fmla="*/ 352523 w 557078"/>
              <a:gd name="connsiteY15" fmla="*/ 434883 h 559622"/>
              <a:gd name="connsiteX16" fmla="*/ 229127 w 557078"/>
              <a:gd name="connsiteY16" fmla="*/ 372341 h 559622"/>
              <a:gd name="connsiteX17" fmla="*/ 264680 w 557078"/>
              <a:gd name="connsiteY17" fmla="*/ 453133 h 559622"/>
              <a:gd name="connsiteX18" fmla="*/ 238824 w 557078"/>
              <a:gd name="connsiteY18" fmla="*/ 487065 h 559622"/>
              <a:gd name="connsiteX19" fmla="*/ 208119 w 557078"/>
              <a:gd name="connsiteY19" fmla="*/ 453133 h 559622"/>
              <a:gd name="connsiteX20" fmla="*/ 229127 w 557078"/>
              <a:gd name="connsiteY20" fmla="*/ 372341 h 559622"/>
              <a:gd name="connsiteX21" fmla="*/ 455904 w 557078"/>
              <a:gd name="connsiteY21" fmla="*/ 366005 h 559622"/>
              <a:gd name="connsiteX22" fmla="*/ 511734 w 557078"/>
              <a:gd name="connsiteY22" fmla="*/ 378911 h 559622"/>
              <a:gd name="connsiteX23" fmla="*/ 437495 w 557078"/>
              <a:gd name="connsiteY23" fmla="*/ 422386 h 559622"/>
              <a:gd name="connsiteX24" fmla="*/ 400376 w 557078"/>
              <a:gd name="connsiteY24" fmla="*/ 399844 h 559622"/>
              <a:gd name="connsiteX25" fmla="*/ 431040 w 557078"/>
              <a:gd name="connsiteY25" fmla="*/ 366030 h 559622"/>
              <a:gd name="connsiteX26" fmla="*/ 455904 w 557078"/>
              <a:gd name="connsiteY26" fmla="*/ 366005 h 559622"/>
              <a:gd name="connsiteX27" fmla="*/ 287246 w 557078"/>
              <a:gd name="connsiteY27" fmla="*/ 327256 h 559622"/>
              <a:gd name="connsiteX28" fmla="*/ 330888 w 557078"/>
              <a:gd name="connsiteY28" fmla="*/ 403031 h 559622"/>
              <a:gd name="connsiteX29" fmla="*/ 308259 w 557078"/>
              <a:gd name="connsiteY29" fmla="*/ 441725 h 559622"/>
              <a:gd name="connsiteX30" fmla="*/ 274315 w 557078"/>
              <a:gd name="connsiteY30" fmla="*/ 411092 h 559622"/>
              <a:gd name="connsiteX31" fmla="*/ 287246 w 557078"/>
              <a:gd name="connsiteY31" fmla="*/ 327256 h 559622"/>
              <a:gd name="connsiteX32" fmla="*/ 327633 w 557078"/>
              <a:gd name="connsiteY32" fmla="*/ 287094 h 559622"/>
              <a:gd name="connsiteX33" fmla="*/ 390740 w 557078"/>
              <a:gd name="connsiteY33" fmla="*/ 349891 h 559622"/>
              <a:gd name="connsiteX34" fmla="*/ 377795 w 557078"/>
              <a:gd name="connsiteY34" fmla="*/ 391756 h 559622"/>
              <a:gd name="connsiteX35" fmla="*/ 337342 w 557078"/>
              <a:gd name="connsiteY35" fmla="*/ 370824 h 559622"/>
              <a:gd name="connsiteX36" fmla="*/ 327633 w 557078"/>
              <a:gd name="connsiteY36" fmla="*/ 287094 h 559622"/>
              <a:gd name="connsiteX37" fmla="*/ 547232 w 557078"/>
              <a:gd name="connsiteY37" fmla="*/ 269215 h 559622"/>
              <a:gd name="connsiteX38" fmla="*/ 492371 w 557078"/>
              <a:gd name="connsiteY38" fmla="*/ 335293 h 559622"/>
              <a:gd name="connsiteX39" fmla="*/ 450419 w 557078"/>
              <a:gd name="connsiteY39" fmla="*/ 325623 h 559622"/>
              <a:gd name="connsiteX40" fmla="*/ 466555 w 557078"/>
              <a:gd name="connsiteY40" fmla="*/ 283720 h 559622"/>
              <a:gd name="connsiteX41" fmla="*/ 547232 w 557078"/>
              <a:gd name="connsiteY41" fmla="*/ 269215 h 559622"/>
              <a:gd name="connsiteX42" fmla="*/ 350308 w 557078"/>
              <a:gd name="connsiteY42" fmla="*/ 233717 h 559622"/>
              <a:gd name="connsiteX43" fmla="*/ 424494 w 557078"/>
              <a:gd name="connsiteY43" fmla="*/ 280563 h 559622"/>
              <a:gd name="connsiteX44" fmla="*/ 422881 w 557078"/>
              <a:gd name="connsiteY44" fmla="*/ 324179 h 559622"/>
              <a:gd name="connsiteX45" fmla="*/ 379337 w 557078"/>
              <a:gd name="connsiteY45" fmla="*/ 314487 h 559622"/>
              <a:gd name="connsiteX46" fmla="*/ 350308 w 557078"/>
              <a:gd name="connsiteY46" fmla="*/ 233717 h 559622"/>
              <a:gd name="connsiteX47" fmla="*/ 353418 w 557078"/>
              <a:gd name="connsiteY47" fmla="*/ 185523 h 559622"/>
              <a:gd name="connsiteX48" fmla="*/ 440720 w 557078"/>
              <a:gd name="connsiteY48" fmla="*/ 200039 h 559622"/>
              <a:gd name="connsiteX49" fmla="*/ 455270 w 557078"/>
              <a:gd name="connsiteY49" fmla="*/ 241972 h 559622"/>
              <a:gd name="connsiteX50" fmla="*/ 410003 w 557078"/>
              <a:gd name="connsiteY50" fmla="*/ 248424 h 559622"/>
              <a:gd name="connsiteX51" fmla="*/ 353418 w 557078"/>
              <a:gd name="connsiteY51" fmla="*/ 185523 h 559622"/>
              <a:gd name="connsiteX52" fmla="*/ 557078 w 557078"/>
              <a:gd name="connsiteY52" fmla="*/ 150025 h 559622"/>
              <a:gd name="connsiteX53" fmla="*/ 528012 w 557078"/>
              <a:gd name="connsiteY53" fmla="*/ 230592 h 559622"/>
              <a:gd name="connsiteX54" fmla="*/ 484412 w 557078"/>
              <a:gd name="connsiteY54" fmla="*/ 237038 h 559622"/>
              <a:gd name="connsiteX55" fmla="*/ 486027 w 557078"/>
              <a:gd name="connsiteY55" fmla="*/ 191920 h 559622"/>
              <a:gd name="connsiteX56" fmla="*/ 557078 w 557078"/>
              <a:gd name="connsiteY56" fmla="*/ 150025 h 559622"/>
              <a:gd name="connsiteX57" fmla="*/ 406736 w 557078"/>
              <a:gd name="connsiteY57" fmla="*/ 115281 h 559622"/>
              <a:gd name="connsiteX58" fmla="*/ 432640 w 557078"/>
              <a:gd name="connsiteY58" fmla="*/ 117678 h 559622"/>
              <a:gd name="connsiteX59" fmla="*/ 456878 w 557078"/>
              <a:gd name="connsiteY59" fmla="*/ 154820 h 559622"/>
              <a:gd name="connsiteX60" fmla="*/ 414866 w 557078"/>
              <a:gd name="connsiteY60" fmla="*/ 170969 h 559622"/>
              <a:gd name="connsiteX61" fmla="*/ 345385 w 557078"/>
              <a:gd name="connsiteY61" fmla="*/ 124137 h 559622"/>
              <a:gd name="connsiteX62" fmla="*/ 406736 w 557078"/>
              <a:gd name="connsiteY62" fmla="*/ 115281 h 559622"/>
              <a:gd name="connsiteX63" fmla="*/ 526321 w 557078"/>
              <a:gd name="connsiteY63" fmla="*/ 43530 h 559622"/>
              <a:gd name="connsiteX64" fmla="*/ 518245 w 557078"/>
              <a:gd name="connsiteY64" fmla="*/ 129066 h 559622"/>
              <a:gd name="connsiteX65" fmla="*/ 477862 w 557078"/>
              <a:gd name="connsiteY65" fmla="*/ 145205 h 559622"/>
              <a:gd name="connsiteX66" fmla="*/ 468170 w 557078"/>
              <a:gd name="connsiteY66" fmla="*/ 101630 h 559622"/>
              <a:gd name="connsiteX67" fmla="*/ 526321 w 557078"/>
              <a:gd name="connsiteY67" fmla="*/ 43530 h 559622"/>
              <a:gd name="connsiteX68" fmla="*/ 387361 w 557078"/>
              <a:gd name="connsiteY68" fmla="*/ 0 h 559622"/>
              <a:gd name="connsiteX69" fmla="*/ 453602 w 557078"/>
              <a:gd name="connsiteY69" fmla="*/ 54861 h 559622"/>
              <a:gd name="connsiteX70" fmla="*/ 445524 w 557078"/>
              <a:gd name="connsiteY70" fmla="*/ 96813 h 559622"/>
              <a:gd name="connsiteX71" fmla="*/ 403517 w 557078"/>
              <a:gd name="connsiteY71" fmla="*/ 80677 h 559622"/>
              <a:gd name="connsiteX72" fmla="*/ 387361 w 557078"/>
              <a:gd name="connsiteY72" fmla="*/ 0 h 55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57078" h="559622">
                <a:moveTo>
                  <a:pt x="227490" y="504746"/>
                </a:moveTo>
                <a:cubicBezTo>
                  <a:pt x="137104" y="561232"/>
                  <a:pt x="11209" y="559618"/>
                  <a:pt x="11209" y="559618"/>
                </a:cubicBezTo>
                <a:cubicBezTo>
                  <a:pt x="11209" y="559618"/>
                  <a:pt x="-4931" y="546707"/>
                  <a:pt x="1525" y="538638"/>
                </a:cubicBezTo>
                <a:cubicBezTo>
                  <a:pt x="88683" y="558004"/>
                  <a:pt x="227490" y="504746"/>
                  <a:pt x="227490" y="504746"/>
                </a:cubicBezTo>
                <a:close/>
                <a:moveTo>
                  <a:pt x="276839" y="484881"/>
                </a:moveTo>
                <a:cubicBezTo>
                  <a:pt x="281911" y="484981"/>
                  <a:pt x="287967" y="486090"/>
                  <a:pt x="295235" y="488508"/>
                </a:cubicBezTo>
                <a:cubicBezTo>
                  <a:pt x="322690" y="499794"/>
                  <a:pt x="361450" y="541713"/>
                  <a:pt x="361450" y="541713"/>
                </a:cubicBezTo>
                <a:cubicBezTo>
                  <a:pt x="361450" y="541713"/>
                  <a:pt x="301695" y="551386"/>
                  <a:pt x="272625" y="541713"/>
                </a:cubicBezTo>
                <a:cubicBezTo>
                  <a:pt x="243555" y="532039"/>
                  <a:pt x="246785" y="515917"/>
                  <a:pt x="251630" y="503019"/>
                </a:cubicBezTo>
                <a:cubicBezTo>
                  <a:pt x="255264" y="493345"/>
                  <a:pt x="261623" y="484579"/>
                  <a:pt x="276839" y="484881"/>
                </a:cubicBezTo>
                <a:close/>
                <a:moveTo>
                  <a:pt x="352523" y="434883"/>
                </a:moveTo>
                <a:cubicBezTo>
                  <a:pt x="357497" y="434155"/>
                  <a:pt x="363658" y="434255"/>
                  <a:pt x="371333" y="435460"/>
                </a:cubicBezTo>
                <a:cubicBezTo>
                  <a:pt x="402034" y="440280"/>
                  <a:pt x="445661" y="474016"/>
                  <a:pt x="445661" y="474016"/>
                </a:cubicBezTo>
                <a:cubicBezTo>
                  <a:pt x="445661" y="474016"/>
                  <a:pt x="390723" y="494900"/>
                  <a:pt x="360022" y="490081"/>
                </a:cubicBezTo>
                <a:cubicBezTo>
                  <a:pt x="329321" y="486868"/>
                  <a:pt x="329321" y="470803"/>
                  <a:pt x="330937" y="456345"/>
                </a:cubicBezTo>
                <a:cubicBezTo>
                  <a:pt x="333360" y="446706"/>
                  <a:pt x="337602" y="437067"/>
                  <a:pt x="352523" y="434883"/>
                </a:cubicBezTo>
                <a:close/>
                <a:moveTo>
                  <a:pt x="229127" y="372341"/>
                </a:moveTo>
                <a:cubicBezTo>
                  <a:pt x="229127" y="372341"/>
                  <a:pt x="263064" y="422432"/>
                  <a:pt x="264680" y="453133"/>
                </a:cubicBezTo>
                <a:cubicBezTo>
                  <a:pt x="267912" y="483834"/>
                  <a:pt x="251752" y="487065"/>
                  <a:pt x="238824" y="487065"/>
                </a:cubicBezTo>
                <a:cubicBezTo>
                  <a:pt x="224279" y="488681"/>
                  <a:pt x="209735" y="483834"/>
                  <a:pt x="208119" y="453133"/>
                </a:cubicBezTo>
                <a:cubicBezTo>
                  <a:pt x="206503" y="422432"/>
                  <a:pt x="229127" y="372341"/>
                  <a:pt x="229127" y="372341"/>
                </a:cubicBezTo>
                <a:close/>
                <a:moveTo>
                  <a:pt x="455904" y="366005"/>
                </a:moveTo>
                <a:cubicBezTo>
                  <a:pt x="482684" y="368948"/>
                  <a:pt x="511734" y="378911"/>
                  <a:pt x="511734" y="378911"/>
                </a:cubicBezTo>
                <a:cubicBezTo>
                  <a:pt x="511734" y="378911"/>
                  <a:pt x="466545" y="417556"/>
                  <a:pt x="437495" y="422386"/>
                </a:cubicBezTo>
                <a:cubicBezTo>
                  <a:pt x="408445" y="428827"/>
                  <a:pt x="403604" y="412725"/>
                  <a:pt x="400376" y="399844"/>
                </a:cubicBezTo>
                <a:cubicBezTo>
                  <a:pt x="398762" y="386962"/>
                  <a:pt x="401990" y="372470"/>
                  <a:pt x="431040" y="366030"/>
                </a:cubicBezTo>
                <a:cubicBezTo>
                  <a:pt x="438302" y="364822"/>
                  <a:pt x="446977" y="365023"/>
                  <a:pt x="455904" y="366005"/>
                </a:cubicBezTo>
                <a:close/>
                <a:moveTo>
                  <a:pt x="287246" y="327256"/>
                </a:moveTo>
                <a:cubicBezTo>
                  <a:pt x="287246" y="327256"/>
                  <a:pt x="326038" y="374011"/>
                  <a:pt x="330888" y="403031"/>
                </a:cubicBezTo>
                <a:cubicBezTo>
                  <a:pt x="337353" y="433664"/>
                  <a:pt x="321189" y="438500"/>
                  <a:pt x="308259" y="441725"/>
                </a:cubicBezTo>
                <a:cubicBezTo>
                  <a:pt x="295328" y="443337"/>
                  <a:pt x="280780" y="440113"/>
                  <a:pt x="274315" y="411092"/>
                </a:cubicBezTo>
                <a:cubicBezTo>
                  <a:pt x="269466" y="380460"/>
                  <a:pt x="287246" y="327256"/>
                  <a:pt x="287246" y="327256"/>
                </a:cubicBezTo>
                <a:close/>
                <a:moveTo>
                  <a:pt x="327633" y="287094"/>
                </a:moveTo>
                <a:cubicBezTo>
                  <a:pt x="327633" y="287094"/>
                  <a:pt x="377795" y="322518"/>
                  <a:pt x="390740" y="349891"/>
                </a:cubicBezTo>
                <a:cubicBezTo>
                  <a:pt x="403685" y="377264"/>
                  <a:pt x="390740" y="386926"/>
                  <a:pt x="377795" y="391756"/>
                </a:cubicBezTo>
                <a:cubicBezTo>
                  <a:pt x="364850" y="398197"/>
                  <a:pt x="350287" y="399807"/>
                  <a:pt x="337342" y="370824"/>
                </a:cubicBezTo>
                <a:cubicBezTo>
                  <a:pt x="324397" y="343450"/>
                  <a:pt x="327633" y="287094"/>
                  <a:pt x="327633" y="287094"/>
                </a:cubicBezTo>
                <a:close/>
                <a:moveTo>
                  <a:pt x="547232" y="269215"/>
                </a:moveTo>
                <a:cubicBezTo>
                  <a:pt x="547232" y="269215"/>
                  <a:pt x="518188" y="320788"/>
                  <a:pt x="492371" y="335293"/>
                </a:cubicBezTo>
                <a:cubicBezTo>
                  <a:pt x="466555" y="349798"/>
                  <a:pt x="456873" y="336905"/>
                  <a:pt x="450419" y="325623"/>
                </a:cubicBezTo>
                <a:cubicBezTo>
                  <a:pt x="442352" y="314341"/>
                  <a:pt x="440738" y="299837"/>
                  <a:pt x="466555" y="283720"/>
                </a:cubicBezTo>
                <a:cubicBezTo>
                  <a:pt x="492371" y="269215"/>
                  <a:pt x="547232" y="269215"/>
                  <a:pt x="547232" y="269215"/>
                </a:cubicBezTo>
                <a:close/>
                <a:moveTo>
                  <a:pt x="350308" y="233717"/>
                </a:moveTo>
                <a:cubicBezTo>
                  <a:pt x="350308" y="233717"/>
                  <a:pt x="406754" y="256332"/>
                  <a:pt x="424494" y="280563"/>
                </a:cubicBezTo>
                <a:cubicBezTo>
                  <a:pt x="443847" y="304794"/>
                  <a:pt x="434171" y="316102"/>
                  <a:pt x="422881" y="324179"/>
                </a:cubicBezTo>
                <a:cubicBezTo>
                  <a:pt x="411592" y="333871"/>
                  <a:pt x="397078" y="337102"/>
                  <a:pt x="379337" y="314487"/>
                </a:cubicBezTo>
                <a:cubicBezTo>
                  <a:pt x="359984" y="290256"/>
                  <a:pt x="350308" y="233717"/>
                  <a:pt x="350308" y="233717"/>
                </a:cubicBezTo>
                <a:close/>
                <a:moveTo>
                  <a:pt x="353418" y="185523"/>
                </a:moveTo>
                <a:cubicBezTo>
                  <a:pt x="353418" y="185523"/>
                  <a:pt x="414853" y="185523"/>
                  <a:pt x="440720" y="200039"/>
                </a:cubicBezTo>
                <a:cubicBezTo>
                  <a:pt x="468204" y="216167"/>
                  <a:pt x="461737" y="230682"/>
                  <a:pt x="455270" y="241972"/>
                </a:cubicBezTo>
                <a:cubicBezTo>
                  <a:pt x="447187" y="254875"/>
                  <a:pt x="435870" y="264552"/>
                  <a:pt x="410003" y="248424"/>
                </a:cubicBezTo>
                <a:cubicBezTo>
                  <a:pt x="384135" y="233908"/>
                  <a:pt x="353418" y="185523"/>
                  <a:pt x="353418" y="185523"/>
                </a:cubicBezTo>
                <a:close/>
                <a:moveTo>
                  <a:pt x="557078" y="150025"/>
                </a:moveTo>
                <a:cubicBezTo>
                  <a:pt x="557078" y="150025"/>
                  <a:pt x="545774" y="208033"/>
                  <a:pt x="528012" y="230592"/>
                </a:cubicBezTo>
                <a:cubicBezTo>
                  <a:pt x="508634" y="253151"/>
                  <a:pt x="494101" y="245094"/>
                  <a:pt x="484412" y="237038"/>
                </a:cubicBezTo>
                <a:cubicBezTo>
                  <a:pt x="473108" y="227370"/>
                  <a:pt x="466649" y="214479"/>
                  <a:pt x="486027" y="191920"/>
                </a:cubicBezTo>
                <a:cubicBezTo>
                  <a:pt x="505404" y="169361"/>
                  <a:pt x="557078" y="150025"/>
                  <a:pt x="557078" y="150025"/>
                </a:cubicBezTo>
                <a:close/>
                <a:moveTo>
                  <a:pt x="406736" y="115281"/>
                </a:moveTo>
                <a:cubicBezTo>
                  <a:pt x="416280" y="115054"/>
                  <a:pt x="425369" y="115659"/>
                  <a:pt x="432640" y="117678"/>
                </a:cubicBezTo>
                <a:cubicBezTo>
                  <a:pt x="461725" y="125752"/>
                  <a:pt x="460109" y="140286"/>
                  <a:pt x="456878" y="154820"/>
                </a:cubicBezTo>
                <a:cubicBezTo>
                  <a:pt x="453646" y="167740"/>
                  <a:pt x="443951" y="179044"/>
                  <a:pt x="414866" y="170969"/>
                </a:cubicBezTo>
                <a:cubicBezTo>
                  <a:pt x="385781" y="162895"/>
                  <a:pt x="345385" y="124137"/>
                  <a:pt x="345385" y="124137"/>
                </a:cubicBezTo>
                <a:cubicBezTo>
                  <a:pt x="345385" y="124137"/>
                  <a:pt x="378106" y="115962"/>
                  <a:pt x="406736" y="115281"/>
                </a:cubicBezTo>
                <a:close/>
                <a:moveTo>
                  <a:pt x="526321" y="43530"/>
                </a:moveTo>
                <a:cubicBezTo>
                  <a:pt x="526321" y="43530"/>
                  <a:pt x="531167" y="101630"/>
                  <a:pt x="518245" y="129066"/>
                </a:cubicBezTo>
                <a:cubicBezTo>
                  <a:pt x="505322" y="156502"/>
                  <a:pt x="490785" y="151660"/>
                  <a:pt x="477862" y="145205"/>
                </a:cubicBezTo>
                <a:cubicBezTo>
                  <a:pt x="464940" y="140363"/>
                  <a:pt x="455248" y="129066"/>
                  <a:pt x="468170" y="101630"/>
                </a:cubicBezTo>
                <a:cubicBezTo>
                  <a:pt x="481093" y="75808"/>
                  <a:pt x="526321" y="43530"/>
                  <a:pt x="526321" y="43530"/>
                </a:cubicBezTo>
                <a:close/>
                <a:moveTo>
                  <a:pt x="387361" y="0"/>
                </a:moveTo>
                <a:cubicBezTo>
                  <a:pt x="387361" y="0"/>
                  <a:pt x="439061" y="29044"/>
                  <a:pt x="453602" y="54861"/>
                </a:cubicBezTo>
                <a:cubicBezTo>
                  <a:pt x="469758" y="80677"/>
                  <a:pt x="456833" y="90359"/>
                  <a:pt x="445524" y="96813"/>
                </a:cubicBezTo>
                <a:cubicBezTo>
                  <a:pt x="432599" y="104880"/>
                  <a:pt x="418058" y="106494"/>
                  <a:pt x="403517" y="80677"/>
                </a:cubicBezTo>
                <a:cubicBezTo>
                  <a:pt x="388977" y="54861"/>
                  <a:pt x="387361" y="0"/>
                  <a:pt x="387361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402920" y="1216110"/>
            <a:ext cx="37828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D90B17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260104" y="1698840"/>
            <a:ext cx="4028862" cy="397362"/>
            <a:chOff x="3263521" y="1491630"/>
            <a:chExt cx="2586423" cy="255096"/>
          </a:xfrm>
        </p:grpSpPr>
        <p:grpSp>
          <p:nvGrpSpPr>
            <p:cNvPr id="36" name="组合 35"/>
            <p:cNvGrpSpPr/>
            <p:nvPr/>
          </p:nvGrpSpPr>
          <p:grpSpPr>
            <a:xfrm>
              <a:off x="4118171" y="1491630"/>
              <a:ext cx="887762" cy="255096"/>
              <a:chOff x="3965502" y="1879809"/>
              <a:chExt cx="1193100" cy="342834"/>
            </a:xfrm>
            <a:solidFill>
              <a:srgbClr val="E71E17"/>
            </a:solidFill>
          </p:grpSpPr>
          <p:sp>
            <p:nvSpPr>
              <p:cNvPr id="40" name="dark-star-shape_15445"/>
              <p:cNvSpPr>
                <a:spLocks noChangeAspect="1"/>
              </p:cNvSpPr>
              <p:nvPr/>
            </p:nvSpPr>
            <p:spPr bwMode="auto">
              <a:xfrm>
                <a:off x="4391609" y="1879809"/>
                <a:ext cx="360781" cy="342834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" name="dark-star-shape_15445"/>
              <p:cNvSpPr>
                <a:spLocks noChangeAspect="1"/>
              </p:cNvSpPr>
              <p:nvPr/>
            </p:nvSpPr>
            <p:spPr bwMode="auto">
              <a:xfrm>
                <a:off x="4771621" y="1951407"/>
                <a:ext cx="210089" cy="199638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dark-star-shape_15445"/>
              <p:cNvSpPr>
                <a:spLocks noChangeAspect="1"/>
              </p:cNvSpPr>
              <p:nvPr/>
            </p:nvSpPr>
            <p:spPr bwMode="auto">
              <a:xfrm>
                <a:off x="4161559" y="1951407"/>
                <a:ext cx="210089" cy="199638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dark-star-shape_15445"/>
              <p:cNvSpPr>
                <a:spLocks noChangeAspect="1"/>
              </p:cNvSpPr>
              <p:nvPr/>
            </p:nvSpPr>
            <p:spPr bwMode="auto">
              <a:xfrm>
                <a:off x="3965502" y="1993883"/>
                <a:ext cx="120690" cy="114687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dark-star-shape_15445"/>
              <p:cNvSpPr>
                <a:spLocks noChangeAspect="1"/>
              </p:cNvSpPr>
              <p:nvPr/>
            </p:nvSpPr>
            <p:spPr bwMode="auto">
              <a:xfrm>
                <a:off x="5037912" y="1993883"/>
                <a:ext cx="120690" cy="114687"/>
              </a:xfrm>
              <a:custGeom>
                <a:avLst/>
                <a:gdLst>
                  <a:gd name="T0" fmla="*/ 374 w 723"/>
                  <a:gd name="T1" fmla="*/ 21 h 688"/>
                  <a:gd name="T2" fmla="*/ 425 w 723"/>
                  <a:gd name="T3" fmla="*/ 232 h 688"/>
                  <a:gd name="T4" fmla="*/ 477 w 723"/>
                  <a:gd name="T5" fmla="*/ 270 h 688"/>
                  <a:gd name="T6" fmla="*/ 698 w 723"/>
                  <a:gd name="T7" fmla="*/ 256 h 688"/>
                  <a:gd name="T8" fmla="*/ 706 w 723"/>
                  <a:gd name="T9" fmla="*/ 280 h 688"/>
                  <a:gd name="T10" fmla="*/ 524 w 723"/>
                  <a:gd name="T11" fmla="*/ 388 h 688"/>
                  <a:gd name="T12" fmla="*/ 504 w 723"/>
                  <a:gd name="T13" fmla="*/ 450 h 688"/>
                  <a:gd name="T14" fmla="*/ 582 w 723"/>
                  <a:gd name="T15" fmla="*/ 661 h 688"/>
                  <a:gd name="T16" fmla="*/ 562 w 723"/>
                  <a:gd name="T17" fmla="*/ 675 h 688"/>
                  <a:gd name="T18" fmla="*/ 394 w 723"/>
                  <a:gd name="T19" fmla="*/ 527 h 688"/>
                  <a:gd name="T20" fmla="*/ 329 w 723"/>
                  <a:gd name="T21" fmla="*/ 527 h 688"/>
                  <a:gd name="T22" fmla="*/ 161 w 723"/>
                  <a:gd name="T23" fmla="*/ 675 h 688"/>
                  <a:gd name="T24" fmla="*/ 141 w 723"/>
                  <a:gd name="T25" fmla="*/ 661 h 688"/>
                  <a:gd name="T26" fmla="*/ 219 w 723"/>
                  <a:gd name="T27" fmla="*/ 450 h 688"/>
                  <a:gd name="T28" fmla="*/ 199 w 723"/>
                  <a:gd name="T29" fmla="*/ 388 h 688"/>
                  <a:gd name="T30" fmla="*/ 17 w 723"/>
                  <a:gd name="T31" fmla="*/ 280 h 688"/>
                  <a:gd name="T32" fmla="*/ 25 w 723"/>
                  <a:gd name="T33" fmla="*/ 256 h 688"/>
                  <a:gd name="T34" fmla="*/ 246 w 723"/>
                  <a:gd name="T35" fmla="*/ 270 h 688"/>
                  <a:gd name="T36" fmla="*/ 298 w 723"/>
                  <a:gd name="T37" fmla="*/ 232 h 688"/>
                  <a:gd name="T38" fmla="*/ 349 w 723"/>
                  <a:gd name="T39" fmla="*/ 21 h 688"/>
                  <a:gd name="T40" fmla="*/ 374 w 723"/>
                  <a:gd name="T41" fmla="*/ 21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23" h="688">
                    <a:moveTo>
                      <a:pt x="374" y="21"/>
                    </a:moveTo>
                    <a:lnTo>
                      <a:pt x="425" y="232"/>
                    </a:lnTo>
                    <a:cubicBezTo>
                      <a:pt x="431" y="253"/>
                      <a:pt x="455" y="270"/>
                      <a:pt x="477" y="270"/>
                    </a:cubicBezTo>
                    <a:lnTo>
                      <a:pt x="698" y="256"/>
                    </a:lnTo>
                    <a:cubicBezTo>
                      <a:pt x="720" y="256"/>
                      <a:pt x="723" y="267"/>
                      <a:pt x="706" y="280"/>
                    </a:cubicBezTo>
                    <a:lnTo>
                      <a:pt x="524" y="388"/>
                    </a:lnTo>
                    <a:cubicBezTo>
                      <a:pt x="506" y="401"/>
                      <a:pt x="497" y="429"/>
                      <a:pt x="504" y="450"/>
                    </a:cubicBezTo>
                    <a:lnTo>
                      <a:pt x="582" y="661"/>
                    </a:lnTo>
                    <a:cubicBezTo>
                      <a:pt x="589" y="682"/>
                      <a:pt x="580" y="688"/>
                      <a:pt x="562" y="675"/>
                    </a:cubicBezTo>
                    <a:lnTo>
                      <a:pt x="394" y="527"/>
                    </a:lnTo>
                    <a:cubicBezTo>
                      <a:pt x="376" y="514"/>
                      <a:pt x="347" y="514"/>
                      <a:pt x="329" y="527"/>
                    </a:cubicBezTo>
                    <a:lnTo>
                      <a:pt x="161" y="675"/>
                    </a:lnTo>
                    <a:cubicBezTo>
                      <a:pt x="143" y="688"/>
                      <a:pt x="134" y="682"/>
                      <a:pt x="141" y="661"/>
                    </a:cubicBezTo>
                    <a:lnTo>
                      <a:pt x="219" y="450"/>
                    </a:lnTo>
                    <a:cubicBezTo>
                      <a:pt x="226" y="429"/>
                      <a:pt x="217" y="401"/>
                      <a:pt x="199" y="388"/>
                    </a:cubicBezTo>
                    <a:lnTo>
                      <a:pt x="17" y="280"/>
                    </a:lnTo>
                    <a:cubicBezTo>
                      <a:pt x="0" y="267"/>
                      <a:pt x="3" y="256"/>
                      <a:pt x="25" y="256"/>
                    </a:cubicBezTo>
                    <a:lnTo>
                      <a:pt x="246" y="270"/>
                    </a:lnTo>
                    <a:cubicBezTo>
                      <a:pt x="268" y="270"/>
                      <a:pt x="291" y="253"/>
                      <a:pt x="298" y="232"/>
                    </a:cubicBezTo>
                    <a:lnTo>
                      <a:pt x="349" y="21"/>
                    </a:lnTo>
                    <a:cubicBezTo>
                      <a:pt x="356" y="0"/>
                      <a:pt x="367" y="0"/>
                      <a:pt x="374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39" name="直接连接符 38"/>
            <p:cNvCxnSpPr/>
            <p:nvPr/>
          </p:nvCxnSpPr>
          <p:spPr>
            <a:xfrm>
              <a:off x="3263521" y="1619178"/>
              <a:ext cx="732416" cy="0"/>
            </a:xfrm>
            <a:prstGeom prst="line">
              <a:avLst/>
            </a:prstGeom>
            <a:noFill/>
            <a:ln w="15875" cap="flat" cmpd="sng" algn="ctr">
              <a:solidFill>
                <a:srgbClr val="E71E17"/>
              </a:solidFill>
              <a:prstDash val="solid"/>
              <a:miter lim="800000"/>
            </a:ln>
            <a:effectLst/>
          </p:spPr>
        </p:cxnSp>
        <p:cxnSp>
          <p:nvCxnSpPr>
            <p:cNvPr id="25" name="直接连接符 24"/>
            <p:cNvCxnSpPr/>
            <p:nvPr/>
          </p:nvCxnSpPr>
          <p:spPr>
            <a:xfrm>
              <a:off x="5117528" y="1619178"/>
              <a:ext cx="732416" cy="0"/>
            </a:xfrm>
            <a:prstGeom prst="line">
              <a:avLst/>
            </a:prstGeom>
            <a:noFill/>
            <a:ln w="15875" cap="flat" cmpd="sng" algn="ctr">
              <a:solidFill>
                <a:srgbClr val="E71E17"/>
              </a:solidFill>
              <a:prstDash val="solid"/>
              <a:miter lim="800000"/>
            </a:ln>
            <a:effectLst/>
          </p:spPr>
        </p:cxnSp>
      </p:grpSp>
      <p:sp>
        <p:nvSpPr>
          <p:cNvPr id="102" name="文本框 13"/>
          <p:cNvSpPr txBox="1">
            <a:spLocks noChangeArrowheads="1"/>
          </p:cNvSpPr>
          <p:nvPr/>
        </p:nvSpPr>
        <p:spPr bwMode="auto">
          <a:xfrm>
            <a:off x="5390914" y="5224965"/>
            <a:ext cx="19236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单击此处添加标题文本</a:t>
            </a:r>
            <a:endParaRPr lang="en-US" altLang="zh-CN" sz="2000" b="1" dirty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3" name="文本框 13"/>
          <p:cNvSpPr txBox="1">
            <a:spLocks noChangeArrowheads="1"/>
          </p:cNvSpPr>
          <p:nvPr/>
        </p:nvSpPr>
        <p:spPr bwMode="auto">
          <a:xfrm>
            <a:off x="8686875" y="5224965"/>
            <a:ext cx="19236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b="1" dirty="0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单击此处添加标题文本</a:t>
            </a:r>
            <a:endParaRPr lang="en-US" altLang="zh-CN" sz="2000" b="1" dirty="0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45" y="1770992"/>
            <a:ext cx="6342743" cy="38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 bwMode="auto">
          <a:xfrm>
            <a:off x="6970259" y="3757839"/>
            <a:ext cx="4249737" cy="1130089"/>
            <a:chOff x="7224713" y="4149725"/>
            <a:chExt cx="4249737" cy="1130089"/>
          </a:xfrm>
        </p:grpSpPr>
        <p:sp>
          <p:nvSpPr>
            <p:cNvPr id="16" name="Rectangle 25"/>
            <p:cNvSpPr/>
            <p:nvPr/>
          </p:nvSpPr>
          <p:spPr>
            <a:xfrm>
              <a:off x="7251700" y="4149725"/>
              <a:ext cx="4197350" cy="427038"/>
            </a:xfrm>
            <a:prstGeom prst="rect">
              <a:avLst/>
            </a:prstGeom>
            <a:solidFill>
              <a:srgbClr val="B41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512" name="TextBox 22"/>
            <p:cNvSpPr txBox="1">
              <a:spLocks noChangeArrowheads="1"/>
            </p:cNvSpPr>
            <p:nvPr/>
          </p:nvSpPr>
          <p:spPr bwMode="auto">
            <a:xfrm>
              <a:off x="8685213" y="4164013"/>
              <a:ext cx="13319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en-US" altLang="zh-CN" sz="2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文本框 10"/>
            <p:cNvSpPr txBox="1">
              <a:spLocks noChangeArrowheads="1"/>
            </p:cNvSpPr>
            <p:nvPr/>
          </p:nvSpPr>
          <p:spPr bwMode="auto">
            <a:xfrm>
              <a:off x="7224713" y="4645025"/>
              <a:ext cx="4249737" cy="634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fontAlgn="auto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根据自己的需要添加适当的文字，此处添加详细文本描述，建议与标题相关尽量简洁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... ...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514" name="Freeform 69"/>
            <p:cNvSpPr>
              <a:spLocks noEditPoints="1"/>
            </p:cNvSpPr>
            <p:nvPr/>
          </p:nvSpPr>
          <p:spPr bwMode="auto">
            <a:xfrm>
              <a:off x="8442325" y="4249738"/>
              <a:ext cx="292100" cy="238125"/>
            </a:xfrm>
            <a:custGeom>
              <a:avLst/>
              <a:gdLst>
                <a:gd name="T0" fmla="*/ 2147483646 w 239"/>
                <a:gd name="T1" fmla="*/ 2147483646 h 196"/>
                <a:gd name="T2" fmla="*/ 2147483646 w 239"/>
                <a:gd name="T3" fmla="*/ 2147483646 h 196"/>
                <a:gd name="T4" fmla="*/ 2147483646 w 239"/>
                <a:gd name="T5" fmla="*/ 2147483646 h 196"/>
                <a:gd name="T6" fmla="*/ 2147483646 w 239"/>
                <a:gd name="T7" fmla="*/ 2147483646 h 196"/>
                <a:gd name="T8" fmla="*/ 2147483646 w 239"/>
                <a:gd name="T9" fmla="*/ 2147483646 h 196"/>
                <a:gd name="T10" fmla="*/ 2147483646 w 239"/>
                <a:gd name="T11" fmla="*/ 2147483646 h 196"/>
                <a:gd name="T12" fmla="*/ 2147483646 w 239"/>
                <a:gd name="T13" fmla="*/ 2147483646 h 196"/>
                <a:gd name="T14" fmla="*/ 2147483646 w 239"/>
                <a:gd name="T15" fmla="*/ 0 h 196"/>
                <a:gd name="T16" fmla="*/ 2147483646 w 239"/>
                <a:gd name="T17" fmla="*/ 2147483646 h 196"/>
                <a:gd name="T18" fmla="*/ 2147483646 w 239"/>
                <a:gd name="T19" fmla="*/ 2147483646 h 196"/>
                <a:gd name="T20" fmla="*/ 2147483646 w 239"/>
                <a:gd name="T21" fmla="*/ 2147483646 h 196"/>
                <a:gd name="T22" fmla="*/ 2147483646 w 239"/>
                <a:gd name="T23" fmla="*/ 0 h 196"/>
                <a:gd name="T24" fmla="*/ 2147483646 w 239"/>
                <a:gd name="T25" fmla="*/ 2147483646 h 196"/>
                <a:gd name="T26" fmla="*/ 2147483646 w 239"/>
                <a:gd name="T27" fmla="*/ 2147483646 h 196"/>
                <a:gd name="T28" fmla="*/ 2147483646 w 239"/>
                <a:gd name="T29" fmla="*/ 2147483646 h 196"/>
                <a:gd name="T30" fmla="*/ 2147483646 w 239"/>
                <a:gd name="T31" fmla="*/ 2147483646 h 196"/>
                <a:gd name="T32" fmla="*/ 2147483646 w 239"/>
                <a:gd name="T33" fmla="*/ 2147483646 h 196"/>
                <a:gd name="T34" fmla="*/ 2147483646 w 239"/>
                <a:gd name="T35" fmla="*/ 2147483646 h 196"/>
                <a:gd name="T36" fmla="*/ 2147483646 w 239"/>
                <a:gd name="T37" fmla="*/ 2147483646 h 196"/>
                <a:gd name="T38" fmla="*/ 2147483646 w 239"/>
                <a:gd name="T39" fmla="*/ 2147483646 h 196"/>
                <a:gd name="T40" fmla="*/ 2147483646 w 239"/>
                <a:gd name="T41" fmla="*/ 2147483646 h 196"/>
                <a:gd name="T42" fmla="*/ 2147483646 w 239"/>
                <a:gd name="T43" fmla="*/ 2147483646 h 196"/>
                <a:gd name="T44" fmla="*/ 2147483646 w 239"/>
                <a:gd name="T45" fmla="*/ 2147483646 h 196"/>
                <a:gd name="T46" fmla="*/ 2147483646 w 239"/>
                <a:gd name="T47" fmla="*/ 2147483646 h 196"/>
                <a:gd name="T48" fmla="*/ 2147483646 w 239"/>
                <a:gd name="T49" fmla="*/ 2147483646 h 196"/>
                <a:gd name="T50" fmla="*/ 2147483646 w 239"/>
                <a:gd name="T51" fmla="*/ 2147483646 h 196"/>
                <a:gd name="T52" fmla="*/ 2147483646 w 239"/>
                <a:gd name="T53" fmla="*/ 2147483646 h 196"/>
                <a:gd name="T54" fmla="*/ 2147483646 w 239"/>
                <a:gd name="T55" fmla="*/ 2147483646 h 196"/>
                <a:gd name="T56" fmla="*/ 2147483646 w 239"/>
                <a:gd name="T57" fmla="*/ 2147483646 h 196"/>
                <a:gd name="T58" fmla="*/ 2147483646 w 239"/>
                <a:gd name="T59" fmla="*/ 2147483646 h 196"/>
                <a:gd name="T60" fmla="*/ 2147483646 w 239"/>
                <a:gd name="T61" fmla="*/ 2147483646 h 196"/>
                <a:gd name="T62" fmla="*/ 2147483646 w 239"/>
                <a:gd name="T63" fmla="*/ 2147483646 h 196"/>
                <a:gd name="T64" fmla="*/ 2147483646 w 239"/>
                <a:gd name="T65" fmla="*/ 2147483646 h 196"/>
                <a:gd name="T66" fmla="*/ 2147483646 w 239"/>
                <a:gd name="T67" fmla="*/ 2147483646 h 196"/>
                <a:gd name="T68" fmla="*/ 2147483646 w 239"/>
                <a:gd name="T69" fmla="*/ 2147483646 h 196"/>
                <a:gd name="T70" fmla="*/ 2147483646 w 239"/>
                <a:gd name="T71" fmla="*/ 2147483646 h 196"/>
                <a:gd name="T72" fmla="*/ 2147483646 w 239"/>
                <a:gd name="T73" fmla="*/ 2147483646 h 196"/>
                <a:gd name="T74" fmla="*/ 2147483646 w 239"/>
                <a:gd name="T75" fmla="*/ 2147483646 h 196"/>
                <a:gd name="T76" fmla="*/ 2147483646 w 239"/>
                <a:gd name="T77" fmla="*/ 2147483646 h 196"/>
                <a:gd name="T78" fmla="*/ 2147483646 w 239"/>
                <a:gd name="T79" fmla="*/ 2147483646 h 196"/>
                <a:gd name="T80" fmla="*/ 2147483646 w 239"/>
                <a:gd name="T81" fmla="*/ 2147483646 h 196"/>
                <a:gd name="T82" fmla="*/ 2147483646 w 239"/>
                <a:gd name="T83" fmla="*/ 2147483646 h 196"/>
                <a:gd name="T84" fmla="*/ 2147483646 w 239"/>
                <a:gd name="T85" fmla="*/ 2147483646 h 196"/>
                <a:gd name="T86" fmla="*/ 2147483646 w 239"/>
                <a:gd name="T87" fmla="*/ 2147483646 h 196"/>
                <a:gd name="T88" fmla="*/ 2147483646 w 239"/>
                <a:gd name="T89" fmla="*/ 2147483646 h 196"/>
                <a:gd name="T90" fmla="*/ 2147483646 w 239"/>
                <a:gd name="T91" fmla="*/ 2147483646 h 196"/>
                <a:gd name="T92" fmla="*/ 2147483646 w 239"/>
                <a:gd name="T93" fmla="*/ 2147483646 h 196"/>
                <a:gd name="T94" fmla="*/ 2147483646 w 239"/>
                <a:gd name="T95" fmla="*/ 2147483646 h 196"/>
                <a:gd name="T96" fmla="*/ 2147483646 w 239"/>
                <a:gd name="T97" fmla="*/ 2147483646 h 196"/>
                <a:gd name="T98" fmla="*/ 2147483646 w 239"/>
                <a:gd name="T99" fmla="*/ 2147483646 h 196"/>
                <a:gd name="T100" fmla="*/ 0 w 239"/>
                <a:gd name="T101" fmla="*/ 2147483646 h 196"/>
                <a:gd name="T102" fmla="*/ 2147483646 w 239"/>
                <a:gd name="T103" fmla="*/ 2147483646 h 196"/>
                <a:gd name="T104" fmla="*/ 2147483646 w 239"/>
                <a:gd name="T105" fmla="*/ 2147483646 h 196"/>
                <a:gd name="T106" fmla="*/ 2147483646 w 239"/>
                <a:gd name="T107" fmla="*/ 2147483646 h 196"/>
                <a:gd name="T108" fmla="*/ 0 w 239"/>
                <a:gd name="T109" fmla="*/ 2147483646 h 1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9" h="196">
                  <a:moveTo>
                    <a:pt x="184" y="4"/>
                  </a:moveTo>
                  <a:lnTo>
                    <a:pt x="207" y="4"/>
                  </a:lnTo>
                  <a:lnTo>
                    <a:pt x="207" y="39"/>
                  </a:lnTo>
                  <a:lnTo>
                    <a:pt x="199" y="43"/>
                  </a:lnTo>
                  <a:lnTo>
                    <a:pt x="184" y="47"/>
                  </a:lnTo>
                  <a:lnTo>
                    <a:pt x="184" y="4"/>
                  </a:lnTo>
                  <a:close/>
                  <a:moveTo>
                    <a:pt x="207" y="86"/>
                  </a:moveTo>
                  <a:lnTo>
                    <a:pt x="207" y="196"/>
                  </a:lnTo>
                  <a:lnTo>
                    <a:pt x="184" y="196"/>
                  </a:lnTo>
                  <a:lnTo>
                    <a:pt x="184" y="98"/>
                  </a:lnTo>
                  <a:lnTo>
                    <a:pt x="199" y="78"/>
                  </a:lnTo>
                  <a:lnTo>
                    <a:pt x="207" y="86"/>
                  </a:lnTo>
                  <a:close/>
                  <a:moveTo>
                    <a:pt x="211" y="0"/>
                  </a:moveTo>
                  <a:lnTo>
                    <a:pt x="239" y="0"/>
                  </a:lnTo>
                  <a:lnTo>
                    <a:pt x="239" y="196"/>
                  </a:lnTo>
                  <a:lnTo>
                    <a:pt x="211" y="196"/>
                  </a:lnTo>
                  <a:lnTo>
                    <a:pt x="211" y="82"/>
                  </a:lnTo>
                  <a:lnTo>
                    <a:pt x="219" y="63"/>
                  </a:lnTo>
                  <a:lnTo>
                    <a:pt x="223" y="35"/>
                  </a:lnTo>
                  <a:lnTo>
                    <a:pt x="211" y="39"/>
                  </a:lnTo>
                  <a:lnTo>
                    <a:pt x="211" y="0"/>
                  </a:lnTo>
                  <a:close/>
                  <a:moveTo>
                    <a:pt x="153" y="27"/>
                  </a:moveTo>
                  <a:lnTo>
                    <a:pt x="176" y="27"/>
                  </a:lnTo>
                  <a:lnTo>
                    <a:pt x="176" y="51"/>
                  </a:lnTo>
                  <a:lnTo>
                    <a:pt x="172" y="51"/>
                  </a:lnTo>
                  <a:lnTo>
                    <a:pt x="176" y="59"/>
                  </a:lnTo>
                  <a:lnTo>
                    <a:pt x="176" y="70"/>
                  </a:lnTo>
                  <a:lnTo>
                    <a:pt x="153" y="94"/>
                  </a:lnTo>
                  <a:lnTo>
                    <a:pt x="153" y="27"/>
                  </a:lnTo>
                  <a:close/>
                  <a:moveTo>
                    <a:pt x="176" y="106"/>
                  </a:moveTo>
                  <a:lnTo>
                    <a:pt x="176" y="196"/>
                  </a:lnTo>
                  <a:lnTo>
                    <a:pt x="153" y="196"/>
                  </a:lnTo>
                  <a:lnTo>
                    <a:pt x="153" y="129"/>
                  </a:lnTo>
                  <a:lnTo>
                    <a:pt x="176" y="106"/>
                  </a:lnTo>
                  <a:close/>
                  <a:moveTo>
                    <a:pt x="121" y="43"/>
                  </a:moveTo>
                  <a:lnTo>
                    <a:pt x="149" y="43"/>
                  </a:lnTo>
                  <a:lnTo>
                    <a:pt x="149" y="102"/>
                  </a:lnTo>
                  <a:lnTo>
                    <a:pt x="137" y="113"/>
                  </a:lnTo>
                  <a:lnTo>
                    <a:pt x="133" y="106"/>
                  </a:lnTo>
                  <a:lnTo>
                    <a:pt x="125" y="98"/>
                  </a:lnTo>
                  <a:lnTo>
                    <a:pt x="121" y="98"/>
                  </a:lnTo>
                  <a:lnTo>
                    <a:pt x="121" y="43"/>
                  </a:lnTo>
                  <a:close/>
                  <a:moveTo>
                    <a:pt x="149" y="137"/>
                  </a:moveTo>
                  <a:lnTo>
                    <a:pt x="149" y="196"/>
                  </a:lnTo>
                  <a:lnTo>
                    <a:pt x="121" y="196"/>
                  </a:lnTo>
                  <a:lnTo>
                    <a:pt x="121" y="133"/>
                  </a:lnTo>
                  <a:lnTo>
                    <a:pt x="125" y="137"/>
                  </a:lnTo>
                  <a:lnTo>
                    <a:pt x="133" y="149"/>
                  </a:lnTo>
                  <a:lnTo>
                    <a:pt x="145" y="137"/>
                  </a:lnTo>
                  <a:lnTo>
                    <a:pt x="149" y="137"/>
                  </a:lnTo>
                  <a:close/>
                  <a:moveTo>
                    <a:pt x="90" y="63"/>
                  </a:moveTo>
                  <a:lnTo>
                    <a:pt x="117" y="63"/>
                  </a:lnTo>
                  <a:lnTo>
                    <a:pt x="117" y="102"/>
                  </a:lnTo>
                  <a:lnTo>
                    <a:pt x="113" y="102"/>
                  </a:lnTo>
                  <a:lnTo>
                    <a:pt x="90" y="117"/>
                  </a:lnTo>
                  <a:lnTo>
                    <a:pt x="90" y="63"/>
                  </a:lnTo>
                  <a:close/>
                  <a:moveTo>
                    <a:pt x="117" y="129"/>
                  </a:moveTo>
                  <a:lnTo>
                    <a:pt x="117" y="196"/>
                  </a:lnTo>
                  <a:lnTo>
                    <a:pt x="90" y="196"/>
                  </a:lnTo>
                  <a:lnTo>
                    <a:pt x="90" y="145"/>
                  </a:lnTo>
                  <a:lnTo>
                    <a:pt x="117" y="129"/>
                  </a:lnTo>
                  <a:close/>
                  <a:moveTo>
                    <a:pt x="62" y="78"/>
                  </a:moveTo>
                  <a:lnTo>
                    <a:pt x="86" y="78"/>
                  </a:lnTo>
                  <a:lnTo>
                    <a:pt x="86" y="121"/>
                  </a:lnTo>
                  <a:lnTo>
                    <a:pt x="70" y="133"/>
                  </a:lnTo>
                  <a:lnTo>
                    <a:pt x="62" y="125"/>
                  </a:lnTo>
                  <a:lnTo>
                    <a:pt x="62" y="78"/>
                  </a:lnTo>
                  <a:close/>
                  <a:moveTo>
                    <a:pt x="86" y="149"/>
                  </a:moveTo>
                  <a:lnTo>
                    <a:pt x="86" y="196"/>
                  </a:lnTo>
                  <a:lnTo>
                    <a:pt x="62" y="196"/>
                  </a:lnTo>
                  <a:lnTo>
                    <a:pt x="62" y="156"/>
                  </a:lnTo>
                  <a:lnTo>
                    <a:pt x="66" y="160"/>
                  </a:lnTo>
                  <a:lnTo>
                    <a:pt x="74" y="156"/>
                  </a:lnTo>
                  <a:lnTo>
                    <a:pt x="86" y="149"/>
                  </a:lnTo>
                  <a:close/>
                  <a:moveTo>
                    <a:pt x="31" y="66"/>
                  </a:moveTo>
                  <a:lnTo>
                    <a:pt x="59" y="66"/>
                  </a:lnTo>
                  <a:lnTo>
                    <a:pt x="59" y="117"/>
                  </a:lnTo>
                  <a:lnTo>
                    <a:pt x="55" y="117"/>
                  </a:lnTo>
                  <a:lnTo>
                    <a:pt x="51" y="113"/>
                  </a:lnTo>
                  <a:lnTo>
                    <a:pt x="43" y="117"/>
                  </a:lnTo>
                  <a:lnTo>
                    <a:pt x="31" y="121"/>
                  </a:lnTo>
                  <a:lnTo>
                    <a:pt x="31" y="66"/>
                  </a:lnTo>
                  <a:close/>
                  <a:moveTo>
                    <a:pt x="59" y="153"/>
                  </a:moveTo>
                  <a:lnTo>
                    <a:pt x="59" y="196"/>
                  </a:lnTo>
                  <a:lnTo>
                    <a:pt x="31" y="196"/>
                  </a:lnTo>
                  <a:lnTo>
                    <a:pt x="31" y="149"/>
                  </a:lnTo>
                  <a:lnTo>
                    <a:pt x="47" y="141"/>
                  </a:lnTo>
                  <a:lnTo>
                    <a:pt x="59" y="153"/>
                  </a:lnTo>
                  <a:close/>
                  <a:moveTo>
                    <a:pt x="0" y="90"/>
                  </a:moveTo>
                  <a:lnTo>
                    <a:pt x="27" y="90"/>
                  </a:lnTo>
                  <a:lnTo>
                    <a:pt x="27" y="125"/>
                  </a:lnTo>
                  <a:lnTo>
                    <a:pt x="12" y="133"/>
                  </a:lnTo>
                  <a:lnTo>
                    <a:pt x="23" y="156"/>
                  </a:lnTo>
                  <a:lnTo>
                    <a:pt x="27" y="153"/>
                  </a:lnTo>
                  <a:lnTo>
                    <a:pt x="27" y="196"/>
                  </a:lnTo>
                  <a:lnTo>
                    <a:pt x="0" y="196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 bwMode="auto">
          <a:xfrm>
            <a:off x="6970259" y="2084614"/>
            <a:ext cx="4249737" cy="1128502"/>
            <a:chOff x="7224713" y="2476500"/>
            <a:chExt cx="4249737" cy="1128502"/>
          </a:xfrm>
        </p:grpSpPr>
        <p:sp>
          <p:nvSpPr>
            <p:cNvPr id="2" name="Rectangle 25"/>
            <p:cNvSpPr/>
            <p:nvPr/>
          </p:nvSpPr>
          <p:spPr>
            <a:xfrm>
              <a:off x="7251700" y="2476500"/>
              <a:ext cx="4197350" cy="425450"/>
            </a:xfrm>
            <a:prstGeom prst="rect">
              <a:avLst/>
            </a:prstGeom>
            <a:solidFill>
              <a:srgbClr val="B41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21507" name="TextBox 22"/>
            <p:cNvSpPr txBox="1">
              <a:spLocks noChangeArrowheads="1"/>
            </p:cNvSpPr>
            <p:nvPr/>
          </p:nvSpPr>
          <p:spPr bwMode="auto">
            <a:xfrm>
              <a:off x="8685213" y="2489200"/>
              <a:ext cx="13319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en-US" altLang="zh-CN" sz="2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文本框 10"/>
            <p:cNvSpPr txBox="1">
              <a:spLocks noChangeArrowheads="1"/>
            </p:cNvSpPr>
            <p:nvPr/>
          </p:nvSpPr>
          <p:spPr bwMode="auto">
            <a:xfrm>
              <a:off x="7224713" y="2970213"/>
              <a:ext cx="4249737" cy="634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fontAlgn="auto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根据自己的需要添加适当的文字，此处添加详细文本描述，建议与标题相关尽量简洁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... ...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515" name="Freeform 104"/>
            <p:cNvSpPr>
              <a:spLocks noEditPoints="1"/>
            </p:cNvSpPr>
            <p:nvPr/>
          </p:nvSpPr>
          <p:spPr bwMode="auto">
            <a:xfrm>
              <a:off x="8391525" y="2492375"/>
              <a:ext cx="334963" cy="341313"/>
            </a:xfrm>
            <a:custGeom>
              <a:avLst/>
              <a:gdLst>
                <a:gd name="T0" fmla="*/ 2147483646 w 60"/>
                <a:gd name="T1" fmla="*/ 2147483646 h 61"/>
                <a:gd name="T2" fmla="*/ 2147483646 w 60"/>
                <a:gd name="T3" fmla="*/ 2147483646 h 61"/>
                <a:gd name="T4" fmla="*/ 2147483646 w 60"/>
                <a:gd name="T5" fmla="*/ 2147483646 h 61"/>
                <a:gd name="T6" fmla="*/ 2147483646 w 60"/>
                <a:gd name="T7" fmla="*/ 2147483646 h 61"/>
                <a:gd name="T8" fmla="*/ 2147483646 w 60"/>
                <a:gd name="T9" fmla="*/ 2147483646 h 61"/>
                <a:gd name="T10" fmla="*/ 2147483646 w 60"/>
                <a:gd name="T11" fmla="*/ 2147483646 h 61"/>
                <a:gd name="T12" fmla="*/ 2147483646 w 60"/>
                <a:gd name="T13" fmla="*/ 2147483646 h 61"/>
                <a:gd name="T14" fmla="*/ 2147483646 w 60"/>
                <a:gd name="T15" fmla="*/ 2147483646 h 61"/>
                <a:gd name="T16" fmla="*/ 2147483646 w 60"/>
                <a:gd name="T17" fmla="*/ 2147483646 h 61"/>
                <a:gd name="T18" fmla="*/ 2147483646 w 60"/>
                <a:gd name="T19" fmla="*/ 2147483646 h 61"/>
                <a:gd name="T20" fmla="*/ 2147483646 w 60"/>
                <a:gd name="T21" fmla="*/ 2147483646 h 61"/>
                <a:gd name="T22" fmla="*/ 2147483646 w 60"/>
                <a:gd name="T23" fmla="*/ 2147483646 h 61"/>
                <a:gd name="T24" fmla="*/ 2147483646 w 60"/>
                <a:gd name="T25" fmla="*/ 2147483646 h 61"/>
                <a:gd name="T26" fmla="*/ 2147483646 w 60"/>
                <a:gd name="T27" fmla="*/ 2147483646 h 61"/>
                <a:gd name="T28" fmla="*/ 2147483646 w 60"/>
                <a:gd name="T29" fmla="*/ 2147483646 h 61"/>
                <a:gd name="T30" fmla="*/ 2147483646 w 60"/>
                <a:gd name="T31" fmla="*/ 2147483646 h 61"/>
                <a:gd name="T32" fmla="*/ 2147483646 w 60"/>
                <a:gd name="T33" fmla="*/ 2147483646 h 61"/>
                <a:gd name="T34" fmla="*/ 2147483646 w 60"/>
                <a:gd name="T35" fmla="*/ 2147483646 h 61"/>
                <a:gd name="T36" fmla="*/ 2147483646 w 60"/>
                <a:gd name="T37" fmla="*/ 2147483646 h 61"/>
                <a:gd name="T38" fmla="*/ 2147483646 w 60"/>
                <a:gd name="T39" fmla="*/ 2147483646 h 61"/>
                <a:gd name="T40" fmla="*/ 2147483646 w 60"/>
                <a:gd name="T41" fmla="*/ 2147483646 h 61"/>
                <a:gd name="T42" fmla="*/ 2147483646 w 60"/>
                <a:gd name="T43" fmla="*/ 2147483646 h 61"/>
                <a:gd name="T44" fmla="*/ 2147483646 w 60"/>
                <a:gd name="T45" fmla="*/ 2147483646 h 61"/>
                <a:gd name="T46" fmla="*/ 2147483646 w 60"/>
                <a:gd name="T47" fmla="*/ 2147483646 h 61"/>
                <a:gd name="T48" fmla="*/ 2147483646 w 60"/>
                <a:gd name="T49" fmla="*/ 2147483646 h 61"/>
                <a:gd name="T50" fmla="*/ 2147483646 w 60"/>
                <a:gd name="T51" fmla="*/ 2147483646 h 61"/>
                <a:gd name="T52" fmla="*/ 2147483646 w 60"/>
                <a:gd name="T53" fmla="*/ 2147483646 h 61"/>
                <a:gd name="T54" fmla="*/ 2147483646 w 60"/>
                <a:gd name="T55" fmla="*/ 2147483646 h 61"/>
                <a:gd name="T56" fmla="*/ 2147483646 w 60"/>
                <a:gd name="T57" fmla="*/ 2147483646 h 61"/>
                <a:gd name="T58" fmla="*/ 0 w 60"/>
                <a:gd name="T59" fmla="*/ 2147483646 h 61"/>
                <a:gd name="T60" fmla="*/ 2147483646 w 60"/>
                <a:gd name="T61" fmla="*/ 2147483646 h 61"/>
                <a:gd name="T62" fmla="*/ 2147483646 w 60"/>
                <a:gd name="T63" fmla="*/ 2147483646 h 61"/>
                <a:gd name="T64" fmla="*/ 2147483646 w 60"/>
                <a:gd name="T65" fmla="*/ 2147483646 h 61"/>
                <a:gd name="T66" fmla="*/ 2147483646 w 60"/>
                <a:gd name="T67" fmla="*/ 2147483646 h 61"/>
                <a:gd name="T68" fmla="*/ 2147483646 w 60"/>
                <a:gd name="T69" fmla="*/ 2147483646 h 61"/>
                <a:gd name="T70" fmla="*/ 2147483646 w 60"/>
                <a:gd name="T71" fmla="*/ 2147483646 h 61"/>
                <a:gd name="T72" fmla="*/ 2147483646 w 60"/>
                <a:gd name="T73" fmla="*/ 2147483646 h 61"/>
                <a:gd name="T74" fmla="*/ 2147483646 w 60"/>
                <a:gd name="T75" fmla="*/ 2147483646 h 61"/>
                <a:gd name="T76" fmla="*/ 2147483646 w 60"/>
                <a:gd name="T77" fmla="*/ 2147483646 h 61"/>
                <a:gd name="T78" fmla="*/ 2147483646 w 60"/>
                <a:gd name="T79" fmla="*/ 2147483646 h 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35" y="0"/>
                    <a:pt x="38" y="3"/>
                    <a:pt x="38" y="8"/>
                  </a:cubicBezTo>
                  <a:cubicBezTo>
                    <a:pt x="38" y="12"/>
                    <a:pt x="35" y="16"/>
                    <a:pt x="30" y="16"/>
                  </a:cubicBezTo>
                  <a:cubicBezTo>
                    <a:pt x="26" y="16"/>
                    <a:pt x="22" y="12"/>
                    <a:pt x="22" y="8"/>
                  </a:cubicBezTo>
                  <a:cubicBezTo>
                    <a:pt x="22" y="3"/>
                    <a:pt x="26" y="0"/>
                    <a:pt x="30" y="0"/>
                  </a:cubicBezTo>
                  <a:close/>
                  <a:moveTo>
                    <a:pt x="45" y="41"/>
                  </a:moveTo>
                  <a:cubicBezTo>
                    <a:pt x="45" y="58"/>
                    <a:pt x="45" y="58"/>
                    <a:pt x="45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3"/>
                    <a:pt x="58" y="21"/>
                    <a:pt x="56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2"/>
                    <a:pt x="47" y="22"/>
                    <a:pt x="47" y="2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41"/>
                    <a:pt x="45" y="41"/>
                    <a:pt x="45" y="41"/>
                  </a:cubicBezTo>
                  <a:close/>
                  <a:moveTo>
                    <a:pt x="37" y="37"/>
                  </a:move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19"/>
                    <a:pt x="20" y="17"/>
                    <a:pt x="23" y="17"/>
                  </a:cubicBezTo>
                  <a:cubicBezTo>
                    <a:pt x="38" y="17"/>
                    <a:pt x="22" y="17"/>
                    <a:pt x="37" y="17"/>
                  </a:cubicBezTo>
                  <a:cubicBezTo>
                    <a:pt x="40" y="17"/>
                    <a:pt x="43" y="19"/>
                    <a:pt x="43" y="22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2" y="37"/>
                    <a:pt x="40" y="37"/>
                    <a:pt x="37" y="37"/>
                  </a:cubicBezTo>
                  <a:close/>
                  <a:moveTo>
                    <a:pt x="15" y="41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3"/>
                    <a:pt x="2" y="21"/>
                    <a:pt x="4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3" y="22"/>
                    <a:pt x="13" y="23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41"/>
                    <a:pt x="15" y="41"/>
                    <a:pt x="15" y="41"/>
                  </a:cubicBezTo>
                  <a:close/>
                  <a:moveTo>
                    <a:pt x="10" y="7"/>
                  </a:moveTo>
                  <a:cubicBezTo>
                    <a:pt x="14" y="7"/>
                    <a:pt x="16" y="10"/>
                    <a:pt x="16" y="14"/>
                  </a:cubicBezTo>
                  <a:cubicBezTo>
                    <a:pt x="16" y="15"/>
                    <a:pt x="16" y="16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9"/>
                    <a:pt x="12" y="20"/>
                    <a:pt x="10" y="20"/>
                  </a:cubicBezTo>
                  <a:cubicBezTo>
                    <a:pt x="6" y="20"/>
                    <a:pt x="3" y="17"/>
                    <a:pt x="3" y="14"/>
                  </a:cubicBezTo>
                  <a:cubicBezTo>
                    <a:pt x="3" y="10"/>
                    <a:pt x="6" y="7"/>
                    <a:pt x="10" y="7"/>
                  </a:cubicBezTo>
                  <a:close/>
                  <a:moveTo>
                    <a:pt x="50" y="7"/>
                  </a:moveTo>
                  <a:cubicBezTo>
                    <a:pt x="46" y="7"/>
                    <a:pt x="43" y="10"/>
                    <a:pt x="43" y="14"/>
                  </a:cubicBezTo>
                  <a:cubicBezTo>
                    <a:pt x="43" y="15"/>
                    <a:pt x="44" y="16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9"/>
                    <a:pt x="48" y="20"/>
                    <a:pt x="50" y="20"/>
                  </a:cubicBezTo>
                  <a:cubicBezTo>
                    <a:pt x="54" y="20"/>
                    <a:pt x="57" y="17"/>
                    <a:pt x="57" y="14"/>
                  </a:cubicBezTo>
                  <a:cubicBezTo>
                    <a:pt x="57" y="10"/>
                    <a:pt x="54" y="7"/>
                    <a:pt x="50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08" r="57483" b="16485"/>
          <a:stretch>
            <a:fillRect/>
          </a:stretch>
        </p:blipFill>
        <p:spPr>
          <a:xfrm>
            <a:off x="1915007" y="2231813"/>
            <a:ext cx="4017028" cy="26270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4" name="Picture 3" descr="G:\me\THEMEFOREST\powerpoint1\presentation material\monit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3" y="1500188"/>
            <a:ext cx="7056437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组合 30"/>
          <p:cNvGrpSpPr/>
          <p:nvPr/>
        </p:nvGrpSpPr>
        <p:grpSpPr bwMode="auto">
          <a:xfrm>
            <a:off x="754063" y="4311651"/>
            <a:ext cx="4249737" cy="1095399"/>
            <a:chOff x="746976" y="5077307"/>
            <a:chExt cx="4250028" cy="1095567"/>
          </a:xfrm>
        </p:grpSpPr>
        <p:sp>
          <p:nvSpPr>
            <p:cNvPr id="22" name="Rectangle 25"/>
            <p:cNvSpPr/>
            <p:nvPr/>
          </p:nvSpPr>
          <p:spPr>
            <a:xfrm>
              <a:off x="773965" y="5077307"/>
              <a:ext cx="4197637" cy="427104"/>
            </a:xfrm>
            <a:prstGeom prst="roundRect">
              <a:avLst/>
            </a:prstGeom>
            <a:solidFill>
              <a:srgbClr val="B41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306" name="TextBox 22"/>
            <p:cNvSpPr txBox="1">
              <a:spLocks noChangeArrowheads="1"/>
            </p:cNvSpPr>
            <p:nvPr/>
          </p:nvSpPr>
          <p:spPr bwMode="auto">
            <a:xfrm>
              <a:off x="2245679" y="5090009"/>
              <a:ext cx="1332003" cy="400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en-US" altLang="zh-CN" sz="2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文本框 10"/>
            <p:cNvSpPr txBox="1">
              <a:spLocks noChangeArrowheads="1"/>
            </p:cNvSpPr>
            <p:nvPr/>
          </p:nvSpPr>
          <p:spPr bwMode="auto">
            <a:xfrm>
              <a:off x="746976" y="5520288"/>
              <a:ext cx="4250028" cy="65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fontAlgn="auto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根据自己的需要添加适当的文字，此处添加详细文本描述，建议与标题相关尽量简洁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... ...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08" name="Freeform 11"/>
            <p:cNvSpPr>
              <a:spLocks noEditPoints="1"/>
            </p:cNvSpPr>
            <p:nvPr/>
          </p:nvSpPr>
          <p:spPr bwMode="auto">
            <a:xfrm>
              <a:off x="1966259" y="5166221"/>
              <a:ext cx="371500" cy="287382"/>
            </a:xfrm>
            <a:custGeom>
              <a:avLst/>
              <a:gdLst>
                <a:gd name="T0" fmla="*/ 2147483646 w 72"/>
                <a:gd name="T1" fmla="*/ 2147483646 h 56"/>
                <a:gd name="T2" fmla="*/ 2147483646 w 72"/>
                <a:gd name="T3" fmla="*/ 2147483646 h 56"/>
                <a:gd name="T4" fmla="*/ 2147483646 w 72"/>
                <a:gd name="T5" fmla="*/ 2147483646 h 56"/>
                <a:gd name="T6" fmla="*/ 2147483646 w 72"/>
                <a:gd name="T7" fmla="*/ 2147483646 h 56"/>
                <a:gd name="T8" fmla="*/ 2147483646 w 72"/>
                <a:gd name="T9" fmla="*/ 2147483646 h 56"/>
                <a:gd name="T10" fmla="*/ 2147483646 w 72"/>
                <a:gd name="T11" fmla="*/ 2147483646 h 56"/>
                <a:gd name="T12" fmla="*/ 2147483646 w 72"/>
                <a:gd name="T13" fmla="*/ 2147483646 h 56"/>
                <a:gd name="T14" fmla="*/ 2147483646 w 72"/>
                <a:gd name="T15" fmla="*/ 2147483646 h 56"/>
                <a:gd name="T16" fmla="*/ 2147483646 w 72"/>
                <a:gd name="T17" fmla="*/ 2147483646 h 56"/>
                <a:gd name="T18" fmla="*/ 2147483646 w 72"/>
                <a:gd name="T19" fmla="*/ 2147483646 h 56"/>
                <a:gd name="T20" fmla="*/ 2147483646 w 72"/>
                <a:gd name="T21" fmla="*/ 2147483646 h 56"/>
                <a:gd name="T22" fmla="*/ 2147483646 w 72"/>
                <a:gd name="T23" fmla="*/ 2147483646 h 56"/>
                <a:gd name="T24" fmla="*/ 2147483646 w 72"/>
                <a:gd name="T25" fmla="*/ 2147483646 h 56"/>
                <a:gd name="T26" fmla="*/ 2147483646 w 72"/>
                <a:gd name="T27" fmla="*/ 2147483646 h 56"/>
                <a:gd name="T28" fmla="*/ 2147483646 w 72"/>
                <a:gd name="T29" fmla="*/ 2147483646 h 56"/>
                <a:gd name="T30" fmla="*/ 2147483646 w 72"/>
                <a:gd name="T31" fmla="*/ 2147483646 h 56"/>
                <a:gd name="T32" fmla="*/ 2147483646 w 72"/>
                <a:gd name="T33" fmla="*/ 2147483646 h 56"/>
                <a:gd name="T34" fmla="*/ 2147483646 w 72"/>
                <a:gd name="T35" fmla="*/ 2147483646 h 56"/>
                <a:gd name="T36" fmla="*/ 2147483646 w 72"/>
                <a:gd name="T37" fmla="*/ 2147483646 h 56"/>
                <a:gd name="T38" fmla="*/ 2147483646 w 72"/>
                <a:gd name="T39" fmla="*/ 2147483646 h 56"/>
                <a:gd name="T40" fmla="*/ 2147483646 w 72"/>
                <a:gd name="T41" fmla="*/ 2147483646 h 56"/>
                <a:gd name="T42" fmla="*/ 2147483646 w 72"/>
                <a:gd name="T43" fmla="*/ 2147483646 h 56"/>
                <a:gd name="T44" fmla="*/ 2147483646 w 72"/>
                <a:gd name="T45" fmla="*/ 2147483646 h 56"/>
                <a:gd name="T46" fmla="*/ 2147483646 w 72"/>
                <a:gd name="T47" fmla="*/ 2147483646 h 56"/>
                <a:gd name="T48" fmla="*/ 2147483646 w 72"/>
                <a:gd name="T49" fmla="*/ 2147483646 h 56"/>
                <a:gd name="T50" fmla="*/ 2147483646 w 72"/>
                <a:gd name="T51" fmla="*/ 2147483646 h 56"/>
                <a:gd name="T52" fmla="*/ 2147483646 w 72"/>
                <a:gd name="T53" fmla="*/ 0 h 56"/>
                <a:gd name="T54" fmla="*/ 2147483646 w 72"/>
                <a:gd name="T55" fmla="*/ 2147483646 h 56"/>
                <a:gd name="T56" fmla="*/ 2147483646 w 72"/>
                <a:gd name="T57" fmla="*/ 2147483646 h 56"/>
                <a:gd name="T58" fmla="*/ 2147483646 w 72"/>
                <a:gd name="T59" fmla="*/ 2147483646 h 56"/>
                <a:gd name="T60" fmla="*/ 2147483646 w 72"/>
                <a:gd name="T61" fmla="*/ 2147483646 h 56"/>
                <a:gd name="T62" fmla="*/ 2147483646 w 72"/>
                <a:gd name="T63" fmla="*/ 2147483646 h 56"/>
                <a:gd name="T64" fmla="*/ 2147483646 w 72"/>
                <a:gd name="T65" fmla="*/ 2147483646 h 56"/>
                <a:gd name="T66" fmla="*/ 2147483646 w 72"/>
                <a:gd name="T67" fmla="*/ 2147483646 h 56"/>
                <a:gd name="T68" fmla="*/ 2147483646 w 72"/>
                <a:gd name="T69" fmla="*/ 2147483646 h 56"/>
                <a:gd name="T70" fmla="*/ 2147483646 w 72"/>
                <a:gd name="T71" fmla="*/ 2147483646 h 56"/>
                <a:gd name="T72" fmla="*/ 2147483646 w 72"/>
                <a:gd name="T73" fmla="*/ 2147483646 h 56"/>
                <a:gd name="T74" fmla="*/ 2147483646 w 72"/>
                <a:gd name="T75" fmla="*/ 2147483646 h 56"/>
                <a:gd name="T76" fmla="*/ 2147483646 w 72"/>
                <a:gd name="T77" fmla="*/ 2147483646 h 56"/>
                <a:gd name="T78" fmla="*/ 2147483646 w 72"/>
                <a:gd name="T79" fmla="*/ 2147483646 h 56"/>
                <a:gd name="T80" fmla="*/ 2147483646 w 72"/>
                <a:gd name="T81" fmla="*/ 2147483646 h 56"/>
                <a:gd name="T82" fmla="*/ 2147483646 w 72"/>
                <a:gd name="T83" fmla="*/ 2147483646 h 56"/>
                <a:gd name="T84" fmla="*/ 2147483646 w 72"/>
                <a:gd name="T85" fmla="*/ 2147483646 h 56"/>
                <a:gd name="T86" fmla="*/ 2147483646 w 72"/>
                <a:gd name="T87" fmla="*/ 2147483646 h 56"/>
                <a:gd name="T88" fmla="*/ 2147483646 w 72"/>
                <a:gd name="T89" fmla="*/ 2147483646 h 56"/>
                <a:gd name="T90" fmla="*/ 2147483646 w 72"/>
                <a:gd name="T91" fmla="*/ 2147483646 h 56"/>
                <a:gd name="T92" fmla="*/ 2147483646 w 72"/>
                <a:gd name="T93" fmla="*/ 2147483646 h 56"/>
                <a:gd name="T94" fmla="*/ 2147483646 w 72"/>
                <a:gd name="T95" fmla="*/ 2147483646 h 56"/>
                <a:gd name="T96" fmla="*/ 2147483646 w 72"/>
                <a:gd name="T97" fmla="*/ 2147483646 h 56"/>
                <a:gd name="T98" fmla="*/ 2147483646 w 72"/>
                <a:gd name="T99" fmla="*/ 2147483646 h 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2" h="56">
                  <a:moveTo>
                    <a:pt x="72" y="35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7"/>
                    <a:pt x="30" y="50"/>
                    <a:pt x="31" y="53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1" y="36"/>
                    <a:pt x="0" y="32"/>
                    <a:pt x="2" y="2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4"/>
                    <a:pt x="40" y="33"/>
                  </a:cubicBezTo>
                  <a:cubicBezTo>
                    <a:pt x="40" y="32"/>
                    <a:pt x="40" y="30"/>
                    <a:pt x="40" y="29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3"/>
                    <a:pt x="40" y="22"/>
                    <a:pt x="40" y="21"/>
                  </a:cubicBezTo>
                  <a:cubicBezTo>
                    <a:pt x="40" y="19"/>
                    <a:pt x="40" y="18"/>
                    <a:pt x="40" y="1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4" y="9"/>
                    <a:pt x="64" y="11"/>
                    <a:pt x="63" y="14"/>
                  </a:cubicBezTo>
                  <a:cubicBezTo>
                    <a:pt x="60" y="15"/>
                    <a:pt x="60" y="15"/>
                    <a:pt x="60" y="15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6" y="19"/>
                    <a:pt x="66" y="22"/>
                    <a:pt x="64" y="25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33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33" y="50"/>
                    <a:pt x="33" y="50"/>
                    <a:pt x="33" y="50"/>
                  </a:cubicBezTo>
                  <a:close/>
                  <a:moveTo>
                    <a:pt x="33" y="4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33" y="47"/>
                    <a:pt x="33" y="47"/>
                    <a:pt x="33" y="47"/>
                  </a:cubicBezTo>
                  <a:close/>
                  <a:moveTo>
                    <a:pt x="32" y="45"/>
                  </a:moveTo>
                  <a:cubicBezTo>
                    <a:pt x="33" y="46"/>
                    <a:pt x="33" y="46"/>
                    <a:pt x="33" y="46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0" y="37"/>
                    <a:pt x="70" y="37"/>
                    <a:pt x="70" y="37"/>
                  </a:cubicBezTo>
                  <a:lnTo>
                    <a:pt x="32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295" name="组合 3"/>
          <p:cNvGrpSpPr/>
          <p:nvPr/>
        </p:nvGrpSpPr>
        <p:grpSpPr bwMode="auto">
          <a:xfrm>
            <a:off x="754063" y="2940052"/>
            <a:ext cx="4249737" cy="1082701"/>
            <a:chOff x="759855" y="3802108"/>
            <a:chExt cx="4250028" cy="1082879"/>
          </a:xfrm>
        </p:grpSpPr>
        <p:sp>
          <p:nvSpPr>
            <p:cNvPr id="17" name="Rectangle 25"/>
            <p:cNvSpPr/>
            <p:nvPr/>
          </p:nvSpPr>
          <p:spPr>
            <a:xfrm>
              <a:off x="786844" y="3802108"/>
              <a:ext cx="4197637" cy="427108"/>
            </a:xfrm>
            <a:prstGeom prst="roundRect">
              <a:avLst/>
            </a:prstGeom>
            <a:solidFill>
              <a:srgbClr val="B41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302" name="TextBox 22"/>
            <p:cNvSpPr txBox="1">
              <a:spLocks noChangeArrowheads="1"/>
            </p:cNvSpPr>
            <p:nvPr/>
          </p:nvSpPr>
          <p:spPr bwMode="auto">
            <a:xfrm>
              <a:off x="2258558" y="3814810"/>
              <a:ext cx="1332003" cy="40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en-US" altLang="zh-CN" sz="2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文本框 10"/>
            <p:cNvSpPr txBox="1">
              <a:spLocks noChangeArrowheads="1"/>
            </p:cNvSpPr>
            <p:nvPr/>
          </p:nvSpPr>
          <p:spPr bwMode="auto">
            <a:xfrm>
              <a:off x="759855" y="4232393"/>
              <a:ext cx="4250028" cy="65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fontAlgn="auto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根据自己的需要添加适当的文字，此处添加详细文本描述，建议与标题相关尽量简洁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... ...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04" name="Freeform 28"/>
            <p:cNvSpPr>
              <a:spLocks noEditPoints="1"/>
            </p:cNvSpPr>
            <p:nvPr/>
          </p:nvSpPr>
          <p:spPr bwMode="auto">
            <a:xfrm>
              <a:off x="2002952" y="3903725"/>
              <a:ext cx="322285" cy="220699"/>
            </a:xfrm>
            <a:custGeom>
              <a:avLst/>
              <a:gdLst>
                <a:gd name="T0" fmla="*/ 2147483646 w 64"/>
                <a:gd name="T1" fmla="*/ 0 h 44"/>
                <a:gd name="T2" fmla="*/ 2147483646 w 64"/>
                <a:gd name="T3" fmla="*/ 0 h 44"/>
                <a:gd name="T4" fmla="*/ 2147483646 w 64"/>
                <a:gd name="T5" fmla="*/ 2147483646 h 44"/>
                <a:gd name="T6" fmla="*/ 2147483646 w 64"/>
                <a:gd name="T7" fmla="*/ 2147483646 h 44"/>
                <a:gd name="T8" fmla="*/ 2147483646 w 64"/>
                <a:gd name="T9" fmla="*/ 2147483646 h 44"/>
                <a:gd name="T10" fmla="*/ 2147483646 w 64"/>
                <a:gd name="T11" fmla="*/ 2147483646 h 44"/>
                <a:gd name="T12" fmla="*/ 2147483646 w 64"/>
                <a:gd name="T13" fmla="*/ 2147483646 h 44"/>
                <a:gd name="T14" fmla="*/ 2147483646 w 64"/>
                <a:gd name="T15" fmla="*/ 2147483646 h 44"/>
                <a:gd name="T16" fmla="*/ 2147483646 w 64"/>
                <a:gd name="T17" fmla="*/ 2147483646 h 44"/>
                <a:gd name="T18" fmla="*/ 0 w 64"/>
                <a:gd name="T19" fmla="*/ 2147483646 h 44"/>
                <a:gd name="T20" fmla="*/ 0 w 64"/>
                <a:gd name="T21" fmla="*/ 2147483646 h 44"/>
                <a:gd name="T22" fmla="*/ 2147483646 w 64"/>
                <a:gd name="T23" fmla="*/ 0 h 44"/>
                <a:gd name="T24" fmla="*/ 2147483646 w 64"/>
                <a:gd name="T25" fmla="*/ 2147483646 h 44"/>
                <a:gd name="T26" fmla="*/ 2147483646 w 64"/>
                <a:gd name="T27" fmla="*/ 2147483646 h 44"/>
                <a:gd name="T28" fmla="*/ 2147483646 w 64"/>
                <a:gd name="T29" fmla="*/ 2147483646 h 44"/>
                <a:gd name="T30" fmla="*/ 2147483646 w 64"/>
                <a:gd name="T31" fmla="*/ 2147483646 h 44"/>
                <a:gd name="T32" fmla="*/ 2147483646 w 64"/>
                <a:gd name="T33" fmla="*/ 2147483646 h 44"/>
                <a:gd name="T34" fmla="*/ 2147483646 w 64"/>
                <a:gd name="T35" fmla="*/ 2147483646 h 44"/>
                <a:gd name="T36" fmla="*/ 2147483646 w 64"/>
                <a:gd name="T37" fmla="*/ 2147483646 h 44"/>
                <a:gd name="T38" fmla="*/ 2147483646 w 64"/>
                <a:gd name="T39" fmla="*/ 2147483646 h 44"/>
                <a:gd name="T40" fmla="*/ 2147483646 w 64"/>
                <a:gd name="T41" fmla="*/ 2147483646 h 44"/>
                <a:gd name="T42" fmla="*/ 2147483646 w 64"/>
                <a:gd name="T43" fmla="*/ 2147483646 h 44"/>
                <a:gd name="T44" fmla="*/ 2147483646 w 64"/>
                <a:gd name="T45" fmla="*/ 2147483646 h 44"/>
                <a:gd name="T46" fmla="*/ 2147483646 w 64"/>
                <a:gd name="T47" fmla="*/ 2147483646 h 44"/>
                <a:gd name="T48" fmla="*/ 2147483646 w 64"/>
                <a:gd name="T49" fmla="*/ 2147483646 h 44"/>
                <a:gd name="T50" fmla="*/ 2147483646 w 64"/>
                <a:gd name="T51" fmla="*/ 2147483646 h 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" h="44">
                  <a:moveTo>
                    <a:pt x="8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43" y="0"/>
                    <a:pt x="47" y="3"/>
                    <a:pt x="47" y="8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7"/>
                    <a:pt x="43" y="30"/>
                    <a:pt x="39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0"/>
                    <a:pt x="0" y="27"/>
                    <a:pt x="0" y="2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lose/>
                  <a:moveTo>
                    <a:pt x="56" y="7"/>
                  </a:moveTo>
                  <a:cubicBezTo>
                    <a:pt x="50" y="7"/>
                    <a:pt x="50" y="7"/>
                    <a:pt x="50" y="7"/>
                  </a:cubicBezTo>
                  <a:cubicBezTo>
                    <a:pt x="50" y="8"/>
                    <a:pt x="50" y="8"/>
                    <a:pt x="50" y="9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0" y="30"/>
                    <a:pt x="45" y="35"/>
                    <a:pt x="3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1" y="37"/>
                    <a:pt x="23" y="38"/>
                    <a:pt x="26" y="38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61" y="38"/>
                    <a:pt x="64" y="34"/>
                    <a:pt x="64" y="30"/>
                  </a:cubicBezTo>
                  <a:cubicBezTo>
                    <a:pt x="64" y="15"/>
                    <a:pt x="64" y="15"/>
                    <a:pt x="64" y="15"/>
                  </a:cubicBezTo>
                  <a:cubicBezTo>
                    <a:pt x="64" y="11"/>
                    <a:pt x="61" y="7"/>
                    <a:pt x="56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2296" name="组合 6"/>
          <p:cNvGrpSpPr/>
          <p:nvPr/>
        </p:nvGrpSpPr>
        <p:grpSpPr bwMode="auto">
          <a:xfrm>
            <a:off x="754063" y="1539875"/>
            <a:ext cx="4249737" cy="1069999"/>
            <a:chOff x="759855" y="2179562"/>
            <a:chExt cx="4250028" cy="1069809"/>
          </a:xfrm>
        </p:grpSpPr>
        <p:sp>
          <p:nvSpPr>
            <p:cNvPr id="14" name="Rectangle 25"/>
            <p:cNvSpPr/>
            <p:nvPr/>
          </p:nvSpPr>
          <p:spPr>
            <a:xfrm>
              <a:off x="786844" y="2179562"/>
              <a:ext cx="4197637" cy="426962"/>
            </a:xfrm>
            <a:prstGeom prst="roundRect">
              <a:avLst/>
            </a:prstGeom>
            <a:solidFill>
              <a:srgbClr val="B41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  <p:sp>
          <p:nvSpPr>
            <p:cNvPr id="12298" name="TextBox 22"/>
            <p:cNvSpPr txBox="1">
              <a:spLocks noChangeArrowheads="1"/>
            </p:cNvSpPr>
            <p:nvPr/>
          </p:nvSpPr>
          <p:spPr bwMode="auto">
            <a:xfrm>
              <a:off x="2258558" y="2192260"/>
              <a:ext cx="1332003" cy="399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en-US" altLang="zh-CN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文本框 10"/>
            <p:cNvSpPr txBox="1">
              <a:spLocks noChangeArrowheads="1"/>
            </p:cNvSpPr>
            <p:nvPr/>
          </p:nvSpPr>
          <p:spPr bwMode="auto">
            <a:xfrm>
              <a:off x="759855" y="2597001"/>
              <a:ext cx="4250028" cy="652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fontAlgn="auto" hangingPunct="1">
                <a:lnSpc>
                  <a:spcPct val="13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根据自己的需要添加适当的文字，此处添加详细文本描述，建议与标题相关尽量简洁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... ...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300" name="Freeform 30"/>
            <p:cNvSpPr>
              <a:spLocks noEditPoints="1"/>
            </p:cNvSpPr>
            <p:nvPr/>
          </p:nvSpPr>
          <p:spPr bwMode="auto">
            <a:xfrm>
              <a:off x="2014066" y="2200196"/>
              <a:ext cx="301646" cy="336490"/>
            </a:xfrm>
            <a:custGeom>
              <a:avLst/>
              <a:gdLst>
                <a:gd name="T0" fmla="*/ 2147483646 w 60"/>
                <a:gd name="T1" fmla="*/ 0 h 67"/>
                <a:gd name="T2" fmla="*/ 2147483646 w 60"/>
                <a:gd name="T3" fmla="*/ 2147483646 h 67"/>
                <a:gd name="T4" fmla="*/ 2147483646 w 60"/>
                <a:gd name="T5" fmla="*/ 2147483646 h 67"/>
                <a:gd name="T6" fmla="*/ 2147483646 w 60"/>
                <a:gd name="T7" fmla="*/ 2147483646 h 67"/>
                <a:gd name="T8" fmla="*/ 2147483646 w 60"/>
                <a:gd name="T9" fmla="*/ 2147483646 h 67"/>
                <a:gd name="T10" fmla="*/ 2147483646 w 60"/>
                <a:gd name="T11" fmla="*/ 2147483646 h 67"/>
                <a:gd name="T12" fmla="*/ 2147483646 w 60"/>
                <a:gd name="T13" fmla="*/ 2147483646 h 67"/>
                <a:gd name="T14" fmla="*/ 2147483646 w 60"/>
                <a:gd name="T15" fmla="*/ 2147483646 h 67"/>
                <a:gd name="T16" fmla="*/ 2147483646 w 60"/>
                <a:gd name="T17" fmla="*/ 2147483646 h 67"/>
                <a:gd name="T18" fmla="*/ 2147483646 w 60"/>
                <a:gd name="T19" fmla="*/ 2147483646 h 67"/>
                <a:gd name="T20" fmla="*/ 0 w 60"/>
                <a:gd name="T21" fmla="*/ 2147483646 h 67"/>
                <a:gd name="T22" fmla="*/ 2147483646 w 60"/>
                <a:gd name="T23" fmla="*/ 2147483646 h 67"/>
                <a:gd name="T24" fmla="*/ 2147483646 w 60"/>
                <a:gd name="T25" fmla="*/ 2147483646 h 67"/>
                <a:gd name="T26" fmla="*/ 2147483646 w 60"/>
                <a:gd name="T27" fmla="*/ 2147483646 h 67"/>
                <a:gd name="T28" fmla="*/ 2147483646 w 60"/>
                <a:gd name="T29" fmla="*/ 2147483646 h 67"/>
                <a:gd name="T30" fmla="*/ 2147483646 w 60"/>
                <a:gd name="T31" fmla="*/ 2147483646 h 67"/>
                <a:gd name="T32" fmla="*/ 2147483646 w 60"/>
                <a:gd name="T33" fmla="*/ 2147483646 h 67"/>
                <a:gd name="T34" fmla="*/ 2147483646 w 60"/>
                <a:gd name="T35" fmla="*/ 2147483646 h 67"/>
                <a:gd name="T36" fmla="*/ 2147483646 w 60"/>
                <a:gd name="T37" fmla="*/ 2147483646 h 67"/>
                <a:gd name="T38" fmla="*/ 2147483646 w 60"/>
                <a:gd name="T39" fmla="*/ 2147483646 h 67"/>
                <a:gd name="T40" fmla="*/ 2147483646 w 60"/>
                <a:gd name="T41" fmla="*/ 2147483646 h 67"/>
                <a:gd name="T42" fmla="*/ 2147483646 w 60"/>
                <a:gd name="T43" fmla="*/ 2147483646 h 67"/>
                <a:gd name="T44" fmla="*/ 2147483646 w 60"/>
                <a:gd name="T45" fmla="*/ 2147483646 h 67"/>
                <a:gd name="T46" fmla="*/ 2147483646 w 60"/>
                <a:gd name="T47" fmla="*/ 2147483646 h 67"/>
                <a:gd name="T48" fmla="*/ 2147483646 w 60"/>
                <a:gd name="T49" fmla="*/ 2147483646 h 67"/>
                <a:gd name="T50" fmla="*/ 2147483646 w 60"/>
                <a:gd name="T51" fmla="*/ 2147483646 h 67"/>
                <a:gd name="T52" fmla="*/ 2147483646 w 60"/>
                <a:gd name="T53" fmla="*/ 2147483646 h 67"/>
                <a:gd name="T54" fmla="*/ 2147483646 w 60"/>
                <a:gd name="T55" fmla="*/ 2147483646 h 67"/>
                <a:gd name="T56" fmla="*/ 2147483646 w 60"/>
                <a:gd name="T57" fmla="*/ 2147483646 h 67"/>
                <a:gd name="T58" fmla="*/ 2147483646 w 60"/>
                <a:gd name="T59" fmla="*/ 2147483646 h 67"/>
                <a:gd name="T60" fmla="*/ 2147483646 w 60"/>
                <a:gd name="T61" fmla="*/ 2147483646 h 67"/>
                <a:gd name="T62" fmla="*/ 2147483646 w 60"/>
                <a:gd name="T63" fmla="*/ 2147483646 h 67"/>
                <a:gd name="T64" fmla="*/ 2147483646 w 60"/>
                <a:gd name="T65" fmla="*/ 2147483646 h 67"/>
                <a:gd name="T66" fmla="*/ 2147483646 w 60"/>
                <a:gd name="T67" fmla="*/ 2147483646 h 67"/>
                <a:gd name="T68" fmla="*/ 2147483646 w 60"/>
                <a:gd name="T69" fmla="*/ 2147483646 h 67"/>
                <a:gd name="T70" fmla="*/ 2147483646 w 60"/>
                <a:gd name="T71" fmla="*/ 2147483646 h 67"/>
                <a:gd name="T72" fmla="*/ 2147483646 w 60"/>
                <a:gd name="T73" fmla="*/ 2147483646 h 67"/>
                <a:gd name="T74" fmla="*/ 2147483646 w 60"/>
                <a:gd name="T75" fmla="*/ 2147483646 h 67"/>
                <a:gd name="T76" fmla="*/ 2147483646 w 60"/>
                <a:gd name="T77" fmla="*/ 2147483646 h 67"/>
                <a:gd name="T78" fmla="*/ 2147483646 w 60"/>
                <a:gd name="T79" fmla="*/ 2147483646 h 67"/>
                <a:gd name="T80" fmla="*/ 2147483646 w 60"/>
                <a:gd name="T81" fmla="*/ 2147483646 h 67"/>
                <a:gd name="T82" fmla="*/ 2147483646 w 60"/>
                <a:gd name="T83" fmla="*/ 2147483646 h 67"/>
                <a:gd name="T84" fmla="*/ 2147483646 w 60"/>
                <a:gd name="T85" fmla="*/ 2147483646 h 67"/>
                <a:gd name="T86" fmla="*/ 2147483646 w 60"/>
                <a:gd name="T87" fmla="*/ 2147483646 h 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0" h="67">
                  <a:moveTo>
                    <a:pt x="28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0"/>
                    <a:pt x="28" y="0"/>
                    <a:pt x="28" y="0"/>
                  </a:cubicBezTo>
                  <a:close/>
                  <a:moveTo>
                    <a:pt x="60" y="28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60" y="28"/>
                    <a:pt x="60" y="28"/>
                    <a:pt x="60" y="28"/>
                  </a:cubicBezTo>
                  <a:close/>
                  <a:moveTo>
                    <a:pt x="55" y="14"/>
                  </a:moveTo>
                  <a:cubicBezTo>
                    <a:pt x="57" y="17"/>
                    <a:pt x="57" y="17"/>
                    <a:pt x="57" y="17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55" y="14"/>
                    <a:pt x="55" y="14"/>
                    <a:pt x="55" y="14"/>
                  </a:cubicBezTo>
                  <a:close/>
                  <a:moveTo>
                    <a:pt x="44" y="3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4" y="3"/>
                    <a:pt x="44" y="3"/>
                    <a:pt x="44" y="3"/>
                  </a:cubicBezTo>
                  <a:close/>
                  <a:moveTo>
                    <a:pt x="0" y="32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0" y="32"/>
                    <a:pt x="0" y="32"/>
                    <a:pt x="0" y="32"/>
                  </a:cubicBezTo>
                  <a:close/>
                  <a:moveTo>
                    <a:pt x="3" y="17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14" y="5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4" y="5"/>
                    <a:pt x="14" y="5"/>
                    <a:pt x="14" y="5"/>
                  </a:cubicBezTo>
                  <a:close/>
                  <a:moveTo>
                    <a:pt x="30" y="15"/>
                  </a:moveTo>
                  <a:cubicBezTo>
                    <a:pt x="34" y="15"/>
                    <a:pt x="39" y="17"/>
                    <a:pt x="42" y="19"/>
                  </a:cubicBezTo>
                  <a:cubicBezTo>
                    <a:pt x="44" y="22"/>
                    <a:pt x="46" y="26"/>
                    <a:pt x="46" y="31"/>
                  </a:cubicBezTo>
                  <a:cubicBezTo>
                    <a:pt x="46" y="34"/>
                    <a:pt x="45" y="36"/>
                    <a:pt x="44" y="39"/>
                  </a:cubicBezTo>
                  <a:cubicBezTo>
                    <a:pt x="43" y="41"/>
                    <a:pt x="41" y="43"/>
                    <a:pt x="39" y="44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8"/>
                    <a:pt x="42" y="49"/>
                    <a:pt x="42" y="50"/>
                  </a:cubicBezTo>
                  <a:cubicBezTo>
                    <a:pt x="42" y="50"/>
                    <a:pt x="41" y="51"/>
                    <a:pt x="41" y="52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4"/>
                    <a:pt x="42" y="55"/>
                    <a:pt x="42" y="55"/>
                  </a:cubicBezTo>
                  <a:cubicBezTo>
                    <a:pt x="42" y="56"/>
                    <a:pt x="41" y="57"/>
                    <a:pt x="41" y="58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9"/>
                    <a:pt x="19" y="58"/>
                    <a:pt x="19" y="57"/>
                  </a:cubicBezTo>
                  <a:cubicBezTo>
                    <a:pt x="19" y="56"/>
                    <a:pt x="19" y="55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3"/>
                    <a:pt x="19" y="52"/>
                    <a:pt x="19" y="51"/>
                  </a:cubicBezTo>
                  <a:cubicBezTo>
                    <a:pt x="19" y="50"/>
                    <a:pt x="19" y="49"/>
                    <a:pt x="20" y="48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0" y="43"/>
                    <a:pt x="18" y="41"/>
                    <a:pt x="17" y="39"/>
                  </a:cubicBezTo>
                  <a:cubicBezTo>
                    <a:pt x="15" y="37"/>
                    <a:pt x="14" y="34"/>
                    <a:pt x="14" y="31"/>
                  </a:cubicBezTo>
                  <a:cubicBezTo>
                    <a:pt x="14" y="26"/>
                    <a:pt x="16" y="22"/>
                    <a:pt x="19" y="19"/>
                  </a:cubicBezTo>
                  <a:cubicBezTo>
                    <a:pt x="22" y="17"/>
                    <a:pt x="26" y="15"/>
                    <a:pt x="30" y="15"/>
                  </a:cubicBezTo>
                  <a:close/>
                  <a:moveTo>
                    <a:pt x="35" y="62"/>
                  </a:moveTo>
                  <a:cubicBezTo>
                    <a:pt x="35" y="62"/>
                    <a:pt x="35" y="62"/>
                    <a:pt x="35" y="62"/>
                  </a:cubicBezTo>
                  <a:cubicBezTo>
                    <a:pt x="35" y="65"/>
                    <a:pt x="33" y="67"/>
                    <a:pt x="30" y="67"/>
                  </a:cubicBezTo>
                  <a:cubicBezTo>
                    <a:pt x="28" y="67"/>
                    <a:pt x="26" y="65"/>
                    <a:pt x="26" y="63"/>
                  </a:cubicBezTo>
                  <a:cubicBezTo>
                    <a:pt x="35" y="62"/>
                    <a:pt x="35" y="62"/>
                    <a:pt x="35" y="62"/>
                  </a:cubicBezTo>
                  <a:close/>
                  <a:moveTo>
                    <a:pt x="38" y="55"/>
                  </a:move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38" y="56"/>
                    <a:pt x="38" y="56"/>
                    <a:pt x="38" y="55"/>
                  </a:cubicBezTo>
                  <a:cubicBezTo>
                    <a:pt x="38" y="55"/>
                    <a:pt x="38" y="55"/>
                    <a:pt x="38" y="55"/>
                  </a:cubicBezTo>
                  <a:close/>
                  <a:moveTo>
                    <a:pt x="38" y="49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49"/>
                    <a:pt x="38" y="49"/>
                    <a:pt x="38" y="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6237286" y="2022960"/>
            <a:ext cx="2278064" cy="1250696"/>
            <a:chOff x="6205199" y="-1470443"/>
            <a:chExt cx="2475118" cy="1323336"/>
          </a:xfrm>
        </p:grpSpPr>
        <p:sp>
          <p:nvSpPr>
            <p:cNvPr id="35" name="Freeform 7"/>
            <p:cNvSpPr/>
            <p:nvPr/>
          </p:nvSpPr>
          <p:spPr bwMode="auto">
            <a:xfrm>
              <a:off x="6684737" y="-1470443"/>
              <a:ext cx="1995580" cy="1117732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7"/>
            <p:cNvSpPr/>
            <p:nvPr/>
          </p:nvSpPr>
          <p:spPr bwMode="auto">
            <a:xfrm>
              <a:off x="6205199" y="-1343505"/>
              <a:ext cx="2232248" cy="1196398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5"/>
            <p:cNvSpPr/>
            <p:nvPr/>
          </p:nvSpPr>
          <p:spPr bwMode="auto">
            <a:xfrm>
              <a:off x="7070380" y="-962472"/>
              <a:ext cx="560539" cy="551881"/>
            </a:xfrm>
            <a:custGeom>
              <a:avLst/>
              <a:gdLst>
                <a:gd name="T0" fmla="*/ 2313 w 16074"/>
                <a:gd name="T1" fmla="*/ 11564 h 16128"/>
                <a:gd name="T2" fmla="*/ 3529 w 16074"/>
                <a:gd name="T3" fmla="*/ 12395 h 16128"/>
                <a:gd name="T4" fmla="*/ 4818 w 16074"/>
                <a:gd name="T5" fmla="*/ 13031 h 16128"/>
                <a:gd name="T6" fmla="*/ 6189 w 16074"/>
                <a:gd name="T7" fmla="*/ 13418 h 16128"/>
                <a:gd name="T8" fmla="*/ 7653 w 16074"/>
                <a:gd name="T9" fmla="*/ 13501 h 16128"/>
                <a:gd name="T10" fmla="*/ 9219 w 16074"/>
                <a:gd name="T11" fmla="*/ 13224 h 16128"/>
                <a:gd name="T12" fmla="*/ 5225 w 16074"/>
                <a:gd name="T13" fmla="*/ 7326 h 16128"/>
                <a:gd name="T14" fmla="*/ 5604 w 16074"/>
                <a:gd name="T15" fmla="*/ 2588 h 16128"/>
                <a:gd name="T16" fmla="*/ 5918 w 16074"/>
                <a:gd name="T17" fmla="*/ 2680 h 16128"/>
                <a:gd name="T18" fmla="*/ 6274 w 16074"/>
                <a:gd name="T19" fmla="*/ 2719 h 16128"/>
                <a:gd name="T20" fmla="*/ 6671 w 16074"/>
                <a:gd name="T21" fmla="*/ 2688 h 16128"/>
                <a:gd name="T22" fmla="*/ 7102 w 16074"/>
                <a:gd name="T23" fmla="*/ 2577 h 16128"/>
                <a:gd name="T24" fmla="*/ 7563 w 16074"/>
                <a:gd name="T25" fmla="*/ 2375 h 16128"/>
                <a:gd name="T26" fmla="*/ 8053 w 16074"/>
                <a:gd name="T27" fmla="*/ 2066 h 16128"/>
                <a:gd name="T28" fmla="*/ 12930 w 16074"/>
                <a:gd name="T29" fmla="*/ 10057 h 16128"/>
                <a:gd name="T30" fmla="*/ 13396 w 16074"/>
                <a:gd name="T31" fmla="*/ 8301 h 16128"/>
                <a:gd name="T32" fmla="*/ 13347 w 16074"/>
                <a:gd name="T33" fmla="*/ 6443 h 16128"/>
                <a:gd name="T34" fmla="*/ 12801 w 16074"/>
                <a:gd name="T35" fmla="*/ 4583 h 16128"/>
                <a:gd name="T36" fmla="*/ 11773 w 16074"/>
                <a:gd name="T37" fmla="*/ 2822 h 16128"/>
                <a:gd name="T38" fmla="*/ 10277 w 16074"/>
                <a:gd name="T39" fmla="*/ 1262 h 16128"/>
                <a:gd name="T40" fmla="*/ 8329 w 16074"/>
                <a:gd name="T41" fmla="*/ 0 h 16128"/>
                <a:gd name="T42" fmla="*/ 10526 w 16074"/>
                <a:gd name="T43" fmla="*/ 458 h 16128"/>
                <a:gd name="T44" fmla="*/ 12659 w 16074"/>
                <a:gd name="T45" fmla="*/ 1583 h 16128"/>
                <a:gd name="T46" fmla="*/ 14464 w 16074"/>
                <a:gd name="T47" fmla="*/ 3304 h 16128"/>
                <a:gd name="T48" fmla="*/ 15679 w 16074"/>
                <a:gd name="T49" fmla="*/ 5557 h 16128"/>
                <a:gd name="T50" fmla="*/ 16044 w 16074"/>
                <a:gd name="T51" fmla="*/ 8271 h 16128"/>
                <a:gd name="T52" fmla="*/ 15294 w 16074"/>
                <a:gd name="T53" fmla="*/ 11379 h 16128"/>
                <a:gd name="T54" fmla="*/ 12655 w 16074"/>
                <a:gd name="T55" fmla="*/ 14684 h 16128"/>
                <a:gd name="T56" fmla="*/ 10870 w 16074"/>
                <a:gd name="T57" fmla="*/ 15495 h 16128"/>
                <a:gd name="T58" fmla="*/ 9145 w 16074"/>
                <a:gd name="T59" fmla="*/ 15974 h 16128"/>
                <a:gd name="T60" fmla="*/ 7486 w 16074"/>
                <a:gd name="T61" fmla="*/ 16128 h 16128"/>
                <a:gd name="T62" fmla="*/ 5906 w 16074"/>
                <a:gd name="T63" fmla="*/ 15967 h 16128"/>
                <a:gd name="T64" fmla="*/ 4415 w 16074"/>
                <a:gd name="T65" fmla="*/ 15498 h 16128"/>
                <a:gd name="T66" fmla="*/ 3023 w 16074"/>
                <a:gd name="T67" fmla="*/ 14731 h 16128"/>
                <a:gd name="T68" fmla="*/ 2528 w 16074"/>
                <a:gd name="T69" fmla="*/ 14487 h 16128"/>
                <a:gd name="T70" fmla="*/ 2530 w 16074"/>
                <a:gd name="T71" fmla="*/ 14735 h 16128"/>
                <a:gd name="T72" fmla="*/ 2473 w 16074"/>
                <a:gd name="T73" fmla="*/ 14983 h 16128"/>
                <a:gd name="T74" fmla="*/ 2363 w 16074"/>
                <a:gd name="T75" fmla="*/ 15222 h 16128"/>
                <a:gd name="T76" fmla="*/ 2207 w 16074"/>
                <a:gd name="T77" fmla="*/ 15444 h 16128"/>
                <a:gd name="T78" fmla="*/ 2013 w 16074"/>
                <a:gd name="T79" fmla="*/ 15642 h 16128"/>
                <a:gd name="T80" fmla="*/ 1779 w 16074"/>
                <a:gd name="T81" fmla="*/ 15812 h 16128"/>
                <a:gd name="T82" fmla="*/ 1496 w 16074"/>
                <a:gd name="T83" fmla="*/ 15944 h 16128"/>
                <a:gd name="T84" fmla="*/ 1210 w 16074"/>
                <a:gd name="T85" fmla="*/ 16001 h 16128"/>
                <a:gd name="T86" fmla="*/ 933 w 16074"/>
                <a:gd name="T87" fmla="*/ 15986 h 16128"/>
                <a:gd name="T88" fmla="*/ 671 w 16074"/>
                <a:gd name="T89" fmla="*/ 15902 h 16128"/>
                <a:gd name="T90" fmla="*/ 436 w 16074"/>
                <a:gd name="T91" fmla="*/ 15751 h 16128"/>
                <a:gd name="T92" fmla="*/ 234 w 16074"/>
                <a:gd name="T93" fmla="*/ 15534 h 16128"/>
                <a:gd name="T94" fmla="*/ 33 w 16074"/>
                <a:gd name="T95" fmla="*/ 15112 h 16128"/>
                <a:gd name="T96" fmla="*/ 17 w 16074"/>
                <a:gd name="T97" fmla="*/ 14651 h 16128"/>
                <a:gd name="T98" fmla="*/ 179 w 16074"/>
                <a:gd name="T99" fmla="*/ 14226 h 16128"/>
                <a:gd name="T100" fmla="*/ 478 w 16074"/>
                <a:gd name="T101" fmla="*/ 13874 h 16128"/>
                <a:gd name="T102" fmla="*/ 878 w 16074"/>
                <a:gd name="T103" fmla="*/ 13632 h 16128"/>
                <a:gd name="T104" fmla="*/ 1339 w 16074"/>
                <a:gd name="T105" fmla="*/ 13536 h 16128"/>
                <a:gd name="T106" fmla="*/ 1477 w 16074"/>
                <a:gd name="T107" fmla="*/ 13406 h 16128"/>
                <a:gd name="T108" fmla="*/ 1100 w 16074"/>
                <a:gd name="T109" fmla="*/ 12990 h 16128"/>
                <a:gd name="T110" fmla="*/ 736 w 16074"/>
                <a:gd name="T111" fmla="*/ 12545 h 16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74" h="16128">
                  <a:moveTo>
                    <a:pt x="454" y="12169"/>
                  </a:moveTo>
                  <a:lnTo>
                    <a:pt x="1614" y="10993"/>
                  </a:lnTo>
                  <a:lnTo>
                    <a:pt x="1844" y="11188"/>
                  </a:lnTo>
                  <a:lnTo>
                    <a:pt x="2077" y="11378"/>
                  </a:lnTo>
                  <a:lnTo>
                    <a:pt x="2313" y="11564"/>
                  </a:lnTo>
                  <a:lnTo>
                    <a:pt x="2550" y="11742"/>
                  </a:lnTo>
                  <a:lnTo>
                    <a:pt x="2792" y="11916"/>
                  </a:lnTo>
                  <a:lnTo>
                    <a:pt x="3035" y="12083"/>
                  </a:lnTo>
                  <a:lnTo>
                    <a:pt x="3280" y="12242"/>
                  </a:lnTo>
                  <a:lnTo>
                    <a:pt x="3529" y="12395"/>
                  </a:lnTo>
                  <a:lnTo>
                    <a:pt x="3781" y="12540"/>
                  </a:lnTo>
                  <a:lnTo>
                    <a:pt x="4035" y="12677"/>
                  </a:lnTo>
                  <a:lnTo>
                    <a:pt x="4293" y="12804"/>
                  </a:lnTo>
                  <a:lnTo>
                    <a:pt x="4554" y="12923"/>
                  </a:lnTo>
                  <a:lnTo>
                    <a:pt x="4818" y="13031"/>
                  </a:lnTo>
                  <a:lnTo>
                    <a:pt x="5086" y="13131"/>
                  </a:lnTo>
                  <a:lnTo>
                    <a:pt x="5356" y="13220"/>
                  </a:lnTo>
                  <a:lnTo>
                    <a:pt x="5630" y="13298"/>
                  </a:lnTo>
                  <a:lnTo>
                    <a:pt x="5908" y="13364"/>
                  </a:lnTo>
                  <a:lnTo>
                    <a:pt x="6189" y="13418"/>
                  </a:lnTo>
                  <a:lnTo>
                    <a:pt x="6474" y="13461"/>
                  </a:lnTo>
                  <a:lnTo>
                    <a:pt x="6763" y="13491"/>
                  </a:lnTo>
                  <a:lnTo>
                    <a:pt x="7056" y="13508"/>
                  </a:lnTo>
                  <a:lnTo>
                    <a:pt x="7352" y="13511"/>
                  </a:lnTo>
                  <a:lnTo>
                    <a:pt x="7653" y="13501"/>
                  </a:lnTo>
                  <a:lnTo>
                    <a:pt x="7958" y="13476"/>
                  </a:lnTo>
                  <a:lnTo>
                    <a:pt x="8267" y="13437"/>
                  </a:lnTo>
                  <a:lnTo>
                    <a:pt x="8579" y="13381"/>
                  </a:lnTo>
                  <a:lnTo>
                    <a:pt x="8897" y="13311"/>
                  </a:lnTo>
                  <a:lnTo>
                    <a:pt x="9219" y="13224"/>
                  </a:lnTo>
                  <a:lnTo>
                    <a:pt x="9546" y="13121"/>
                  </a:lnTo>
                  <a:lnTo>
                    <a:pt x="9877" y="13001"/>
                  </a:lnTo>
                  <a:lnTo>
                    <a:pt x="10212" y="12863"/>
                  </a:lnTo>
                  <a:lnTo>
                    <a:pt x="10554" y="12708"/>
                  </a:lnTo>
                  <a:lnTo>
                    <a:pt x="5225" y="7326"/>
                  </a:lnTo>
                  <a:lnTo>
                    <a:pt x="3765" y="8813"/>
                  </a:lnTo>
                  <a:lnTo>
                    <a:pt x="1503" y="6582"/>
                  </a:lnTo>
                  <a:lnTo>
                    <a:pt x="5491" y="2537"/>
                  </a:lnTo>
                  <a:lnTo>
                    <a:pt x="5547" y="2563"/>
                  </a:lnTo>
                  <a:lnTo>
                    <a:pt x="5604" y="2588"/>
                  </a:lnTo>
                  <a:lnTo>
                    <a:pt x="5663" y="2610"/>
                  </a:lnTo>
                  <a:lnTo>
                    <a:pt x="5724" y="2631"/>
                  </a:lnTo>
                  <a:lnTo>
                    <a:pt x="5787" y="2649"/>
                  </a:lnTo>
                  <a:lnTo>
                    <a:pt x="5852" y="2666"/>
                  </a:lnTo>
                  <a:lnTo>
                    <a:pt x="5918" y="2680"/>
                  </a:lnTo>
                  <a:lnTo>
                    <a:pt x="5986" y="2693"/>
                  </a:lnTo>
                  <a:lnTo>
                    <a:pt x="6055" y="2703"/>
                  </a:lnTo>
                  <a:lnTo>
                    <a:pt x="6127" y="2711"/>
                  </a:lnTo>
                  <a:lnTo>
                    <a:pt x="6200" y="2716"/>
                  </a:lnTo>
                  <a:lnTo>
                    <a:pt x="6274" y="2719"/>
                  </a:lnTo>
                  <a:lnTo>
                    <a:pt x="6351" y="2719"/>
                  </a:lnTo>
                  <a:lnTo>
                    <a:pt x="6429" y="2716"/>
                  </a:lnTo>
                  <a:lnTo>
                    <a:pt x="6508" y="2710"/>
                  </a:lnTo>
                  <a:lnTo>
                    <a:pt x="6588" y="2700"/>
                  </a:lnTo>
                  <a:lnTo>
                    <a:pt x="6671" y="2688"/>
                  </a:lnTo>
                  <a:lnTo>
                    <a:pt x="6755" y="2673"/>
                  </a:lnTo>
                  <a:lnTo>
                    <a:pt x="6840" y="2654"/>
                  </a:lnTo>
                  <a:lnTo>
                    <a:pt x="6925" y="2632"/>
                  </a:lnTo>
                  <a:lnTo>
                    <a:pt x="7013" y="2607"/>
                  </a:lnTo>
                  <a:lnTo>
                    <a:pt x="7102" y="2577"/>
                  </a:lnTo>
                  <a:lnTo>
                    <a:pt x="7192" y="2545"/>
                  </a:lnTo>
                  <a:lnTo>
                    <a:pt x="7283" y="2508"/>
                  </a:lnTo>
                  <a:lnTo>
                    <a:pt x="7375" y="2468"/>
                  </a:lnTo>
                  <a:lnTo>
                    <a:pt x="7469" y="2423"/>
                  </a:lnTo>
                  <a:lnTo>
                    <a:pt x="7563" y="2375"/>
                  </a:lnTo>
                  <a:lnTo>
                    <a:pt x="7659" y="2321"/>
                  </a:lnTo>
                  <a:lnTo>
                    <a:pt x="7756" y="2265"/>
                  </a:lnTo>
                  <a:lnTo>
                    <a:pt x="7854" y="2203"/>
                  </a:lnTo>
                  <a:lnTo>
                    <a:pt x="7953" y="2137"/>
                  </a:lnTo>
                  <a:lnTo>
                    <a:pt x="8053" y="2066"/>
                  </a:lnTo>
                  <a:lnTo>
                    <a:pt x="9204" y="3243"/>
                  </a:lnTo>
                  <a:lnTo>
                    <a:pt x="7220" y="5296"/>
                  </a:lnTo>
                  <a:lnTo>
                    <a:pt x="12597" y="10708"/>
                  </a:lnTo>
                  <a:lnTo>
                    <a:pt x="12775" y="10387"/>
                  </a:lnTo>
                  <a:lnTo>
                    <a:pt x="12930" y="10057"/>
                  </a:lnTo>
                  <a:lnTo>
                    <a:pt x="13065" y="9719"/>
                  </a:lnTo>
                  <a:lnTo>
                    <a:pt x="13179" y="9373"/>
                  </a:lnTo>
                  <a:lnTo>
                    <a:pt x="13271" y="9022"/>
                  </a:lnTo>
                  <a:lnTo>
                    <a:pt x="13344" y="8664"/>
                  </a:lnTo>
                  <a:lnTo>
                    <a:pt x="13396" y="8301"/>
                  </a:lnTo>
                  <a:lnTo>
                    <a:pt x="13426" y="7934"/>
                  </a:lnTo>
                  <a:lnTo>
                    <a:pt x="13437" y="7564"/>
                  </a:lnTo>
                  <a:lnTo>
                    <a:pt x="13427" y="7192"/>
                  </a:lnTo>
                  <a:lnTo>
                    <a:pt x="13398" y="6818"/>
                  </a:lnTo>
                  <a:lnTo>
                    <a:pt x="13347" y="6443"/>
                  </a:lnTo>
                  <a:lnTo>
                    <a:pt x="13277" y="6068"/>
                  </a:lnTo>
                  <a:lnTo>
                    <a:pt x="13188" y="5694"/>
                  </a:lnTo>
                  <a:lnTo>
                    <a:pt x="13079" y="5321"/>
                  </a:lnTo>
                  <a:lnTo>
                    <a:pt x="12949" y="4950"/>
                  </a:lnTo>
                  <a:lnTo>
                    <a:pt x="12801" y="4583"/>
                  </a:lnTo>
                  <a:lnTo>
                    <a:pt x="12634" y="4220"/>
                  </a:lnTo>
                  <a:lnTo>
                    <a:pt x="12447" y="3862"/>
                  </a:lnTo>
                  <a:lnTo>
                    <a:pt x="12241" y="3509"/>
                  </a:lnTo>
                  <a:lnTo>
                    <a:pt x="12017" y="3162"/>
                  </a:lnTo>
                  <a:lnTo>
                    <a:pt x="11773" y="2822"/>
                  </a:lnTo>
                  <a:lnTo>
                    <a:pt x="11511" y="2492"/>
                  </a:lnTo>
                  <a:lnTo>
                    <a:pt x="11230" y="2169"/>
                  </a:lnTo>
                  <a:lnTo>
                    <a:pt x="10931" y="1856"/>
                  </a:lnTo>
                  <a:lnTo>
                    <a:pt x="10613" y="1553"/>
                  </a:lnTo>
                  <a:lnTo>
                    <a:pt x="10277" y="1262"/>
                  </a:lnTo>
                  <a:lnTo>
                    <a:pt x="9924" y="982"/>
                  </a:lnTo>
                  <a:lnTo>
                    <a:pt x="9551" y="716"/>
                  </a:lnTo>
                  <a:lnTo>
                    <a:pt x="9162" y="463"/>
                  </a:lnTo>
                  <a:lnTo>
                    <a:pt x="8754" y="224"/>
                  </a:lnTo>
                  <a:lnTo>
                    <a:pt x="8329" y="0"/>
                  </a:lnTo>
                  <a:lnTo>
                    <a:pt x="8761" y="35"/>
                  </a:lnTo>
                  <a:lnTo>
                    <a:pt x="9199" y="99"/>
                  </a:lnTo>
                  <a:lnTo>
                    <a:pt x="9641" y="192"/>
                  </a:lnTo>
                  <a:lnTo>
                    <a:pt x="10084" y="310"/>
                  </a:lnTo>
                  <a:lnTo>
                    <a:pt x="10526" y="458"/>
                  </a:lnTo>
                  <a:lnTo>
                    <a:pt x="10966" y="632"/>
                  </a:lnTo>
                  <a:lnTo>
                    <a:pt x="11402" y="832"/>
                  </a:lnTo>
                  <a:lnTo>
                    <a:pt x="11830" y="1057"/>
                  </a:lnTo>
                  <a:lnTo>
                    <a:pt x="12250" y="1307"/>
                  </a:lnTo>
                  <a:lnTo>
                    <a:pt x="12659" y="1583"/>
                  </a:lnTo>
                  <a:lnTo>
                    <a:pt x="13054" y="1881"/>
                  </a:lnTo>
                  <a:lnTo>
                    <a:pt x="13435" y="2203"/>
                  </a:lnTo>
                  <a:lnTo>
                    <a:pt x="13798" y="2548"/>
                  </a:lnTo>
                  <a:lnTo>
                    <a:pt x="14141" y="2915"/>
                  </a:lnTo>
                  <a:lnTo>
                    <a:pt x="14464" y="3304"/>
                  </a:lnTo>
                  <a:lnTo>
                    <a:pt x="14762" y="3714"/>
                  </a:lnTo>
                  <a:lnTo>
                    <a:pt x="15036" y="4146"/>
                  </a:lnTo>
                  <a:lnTo>
                    <a:pt x="15281" y="4596"/>
                  </a:lnTo>
                  <a:lnTo>
                    <a:pt x="15496" y="5067"/>
                  </a:lnTo>
                  <a:lnTo>
                    <a:pt x="15679" y="5557"/>
                  </a:lnTo>
                  <a:lnTo>
                    <a:pt x="15829" y="6065"/>
                  </a:lnTo>
                  <a:lnTo>
                    <a:pt x="15942" y="6591"/>
                  </a:lnTo>
                  <a:lnTo>
                    <a:pt x="16016" y="7135"/>
                  </a:lnTo>
                  <a:lnTo>
                    <a:pt x="16052" y="7695"/>
                  </a:lnTo>
                  <a:lnTo>
                    <a:pt x="16044" y="8271"/>
                  </a:lnTo>
                  <a:lnTo>
                    <a:pt x="15991" y="8863"/>
                  </a:lnTo>
                  <a:lnTo>
                    <a:pt x="15892" y="9471"/>
                  </a:lnTo>
                  <a:lnTo>
                    <a:pt x="15744" y="10093"/>
                  </a:lnTo>
                  <a:lnTo>
                    <a:pt x="15545" y="10729"/>
                  </a:lnTo>
                  <a:lnTo>
                    <a:pt x="15294" y="11379"/>
                  </a:lnTo>
                  <a:lnTo>
                    <a:pt x="14987" y="12042"/>
                  </a:lnTo>
                  <a:lnTo>
                    <a:pt x="14623" y="12717"/>
                  </a:lnTo>
                  <a:lnTo>
                    <a:pt x="16074" y="14218"/>
                  </a:lnTo>
                  <a:lnTo>
                    <a:pt x="14156" y="16081"/>
                  </a:lnTo>
                  <a:lnTo>
                    <a:pt x="12655" y="14684"/>
                  </a:lnTo>
                  <a:lnTo>
                    <a:pt x="12293" y="14873"/>
                  </a:lnTo>
                  <a:lnTo>
                    <a:pt x="11934" y="15048"/>
                  </a:lnTo>
                  <a:lnTo>
                    <a:pt x="11578" y="15211"/>
                  </a:lnTo>
                  <a:lnTo>
                    <a:pt x="11223" y="15360"/>
                  </a:lnTo>
                  <a:lnTo>
                    <a:pt x="10870" y="15495"/>
                  </a:lnTo>
                  <a:lnTo>
                    <a:pt x="10520" y="15617"/>
                  </a:lnTo>
                  <a:lnTo>
                    <a:pt x="10173" y="15726"/>
                  </a:lnTo>
                  <a:lnTo>
                    <a:pt x="9828" y="15822"/>
                  </a:lnTo>
                  <a:lnTo>
                    <a:pt x="9485" y="15904"/>
                  </a:lnTo>
                  <a:lnTo>
                    <a:pt x="9145" y="15974"/>
                  </a:lnTo>
                  <a:lnTo>
                    <a:pt x="8808" y="16030"/>
                  </a:lnTo>
                  <a:lnTo>
                    <a:pt x="8472" y="16074"/>
                  </a:lnTo>
                  <a:lnTo>
                    <a:pt x="8140" y="16105"/>
                  </a:lnTo>
                  <a:lnTo>
                    <a:pt x="7812" y="16123"/>
                  </a:lnTo>
                  <a:lnTo>
                    <a:pt x="7486" y="16128"/>
                  </a:lnTo>
                  <a:lnTo>
                    <a:pt x="7164" y="16121"/>
                  </a:lnTo>
                  <a:lnTo>
                    <a:pt x="6845" y="16101"/>
                  </a:lnTo>
                  <a:lnTo>
                    <a:pt x="6529" y="16069"/>
                  </a:lnTo>
                  <a:lnTo>
                    <a:pt x="6216" y="16024"/>
                  </a:lnTo>
                  <a:lnTo>
                    <a:pt x="5906" y="15967"/>
                  </a:lnTo>
                  <a:lnTo>
                    <a:pt x="5601" y="15897"/>
                  </a:lnTo>
                  <a:lnTo>
                    <a:pt x="5298" y="15816"/>
                  </a:lnTo>
                  <a:lnTo>
                    <a:pt x="5001" y="15722"/>
                  </a:lnTo>
                  <a:lnTo>
                    <a:pt x="4706" y="15616"/>
                  </a:lnTo>
                  <a:lnTo>
                    <a:pt x="4415" y="15498"/>
                  </a:lnTo>
                  <a:lnTo>
                    <a:pt x="4129" y="15368"/>
                  </a:lnTo>
                  <a:lnTo>
                    <a:pt x="3846" y="15227"/>
                  </a:lnTo>
                  <a:lnTo>
                    <a:pt x="3568" y="15073"/>
                  </a:lnTo>
                  <a:lnTo>
                    <a:pt x="3293" y="14907"/>
                  </a:lnTo>
                  <a:lnTo>
                    <a:pt x="3023" y="14731"/>
                  </a:lnTo>
                  <a:lnTo>
                    <a:pt x="2757" y="14542"/>
                  </a:lnTo>
                  <a:lnTo>
                    <a:pt x="2496" y="14342"/>
                  </a:lnTo>
                  <a:lnTo>
                    <a:pt x="2509" y="14390"/>
                  </a:lnTo>
                  <a:lnTo>
                    <a:pt x="2520" y="14439"/>
                  </a:lnTo>
                  <a:lnTo>
                    <a:pt x="2528" y="14487"/>
                  </a:lnTo>
                  <a:lnTo>
                    <a:pt x="2533" y="14536"/>
                  </a:lnTo>
                  <a:lnTo>
                    <a:pt x="2536" y="14586"/>
                  </a:lnTo>
                  <a:lnTo>
                    <a:pt x="2537" y="14635"/>
                  </a:lnTo>
                  <a:lnTo>
                    <a:pt x="2534" y="14686"/>
                  </a:lnTo>
                  <a:lnTo>
                    <a:pt x="2530" y="14735"/>
                  </a:lnTo>
                  <a:lnTo>
                    <a:pt x="2523" y="14785"/>
                  </a:lnTo>
                  <a:lnTo>
                    <a:pt x="2514" y="14835"/>
                  </a:lnTo>
                  <a:lnTo>
                    <a:pt x="2502" y="14884"/>
                  </a:lnTo>
                  <a:lnTo>
                    <a:pt x="2489" y="14934"/>
                  </a:lnTo>
                  <a:lnTo>
                    <a:pt x="2473" y="14983"/>
                  </a:lnTo>
                  <a:lnTo>
                    <a:pt x="2454" y="15031"/>
                  </a:lnTo>
                  <a:lnTo>
                    <a:pt x="2434" y="15080"/>
                  </a:lnTo>
                  <a:lnTo>
                    <a:pt x="2412" y="15127"/>
                  </a:lnTo>
                  <a:lnTo>
                    <a:pt x="2388" y="15174"/>
                  </a:lnTo>
                  <a:lnTo>
                    <a:pt x="2363" y="15222"/>
                  </a:lnTo>
                  <a:lnTo>
                    <a:pt x="2334" y="15267"/>
                  </a:lnTo>
                  <a:lnTo>
                    <a:pt x="2305" y="15313"/>
                  </a:lnTo>
                  <a:lnTo>
                    <a:pt x="2275" y="15358"/>
                  </a:lnTo>
                  <a:lnTo>
                    <a:pt x="2241" y="15401"/>
                  </a:lnTo>
                  <a:lnTo>
                    <a:pt x="2207" y="15444"/>
                  </a:lnTo>
                  <a:lnTo>
                    <a:pt x="2171" y="15486"/>
                  </a:lnTo>
                  <a:lnTo>
                    <a:pt x="2134" y="15526"/>
                  </a:lnTo>
                  <a:lnTo>
                    <a:pt x="2095" y="15567"/>
                  </a:lnTo>
                  <a:lnTo>
                    <a:pt x="2055" y="15605"/>
                  </a:lnTo>
                  <a:lnTo>
                    <a:pt x="2013" y="15642"/>
                  </a:lnTo>
                  <a:lnTo>
                    <a:pt x="1971" y="15677"/>
                  </a:lnTo>
                  <a:lnTo>
                    <a:pt x="1927" y="15713"/>
                  </a:lnTo>
                  <a:lnTo>
                    <a:pt x="1881" y="15745"/>
                  </a:lnTo>
                  <a:lnTo>
                    <a:pt x="1836" y="15777"/>
                  </a:lnTo>
                  <a:lnTo>
                    <a:pt x="1779" y="15812"/>
                  </a:lnTo>
                  <a:lnTo>
                    <a:pt x="1723" y="15845"/>
                  </a:lnTo>
                  <a:lnTo>
                    <a:pt x="1666" y="15874"/>
                  </a:lnTo>
                  <a:lnTo>
                    <a:pt x="1610" y="15900"/>
                  </a:lnTo>
                  <a:lnTo>
                    <a:pt x="1552" y="15923"/>
                  </a:lnTo>
                  <a:lnTo>
                    <a:pt x="1496" y="15944"/>
                  </a:lnTo>
                  <a:lnTo>
                    <a:pt x="1438" y="15961"/>
                  </a:lnTo>
                  <a:lnTo>
                    <a:pt x="1381" y="15975"/>
                  </a:lnTo>
                  <a:lnTo>
                    <a:pt x="1324" y="15987"/>
                  </a:lnTo>
                  <a:lnTo>
                    <a:pt x="1267" y="15995"/>
                  </a:lnTo>
                  <a:lnTo>
                    <a:pt x="1210" y="16001"/>
                  </a:lnTo>
                  <a:lnTo>
                    <a:pt x="1154" y="16003"/>
                  </a:lnTo>
                  <a:lnTo>
                    <a:pt x="1098" y="16003"/>
                  </a:lnTo>
                  <a:lnTo>
                    <a:pt x="1043" y="16000"/>
                  </a:lnTo>
                  <a:lnTo>
                    <a:pt x="987" y="15995"/>
                  </a:lnTo>
                  <a:lnTo>
                    <a:pt x="933" y="15986"/>
                  </a:lnTo>
                  <a:lnTo>
                    <a:pt x="879" y="15975"/>
                  </a:lnTo>
                  <a:lnTo>
                    <a:pt x="826" y="15961"/>
                  </a:lnTo>
                  <a:lnTo>
                    <a:pt x="773" y="15944"/>
                  </a:lnTo>
                  <a:lnTo>
                    <a:pt x="722" y="15924"/>
                  </a:lnTo>
                  <a:lnTo>
                    <a:pt x="671" y="15902"/>
                  </a:lnTo>
                  <a:lnTo>
                    <a:pt x="622" y="15877"/>
                  </a:lnTo>
                  <a:lnTo>
                    <a:pt x="573" y="15849"/>
                  </a:lnTo>
                  <a:lnTo>
                    <a:pt x="527" y="15819"/>
                  </a:lnTo>
                  <a:lnTo>
                    <a:pt x="480" y="15786"/>
                  </a:lnTo>
                  <a:lnTo>
                    <a:pt x="436" y="15751"/>
                  </a:lnTo>
                  <a:lnTo>
                    <a:pt x="393" y="15713"/>
                  </a:lnTo>
                  <a:lnTo>
                    <a:pt x="350" y="15671"/>
                  </a:lnTo>
                  <a:lnTo>
                    <a:pt x="310" y="15628"/>
                  </a:lnTo>
                  <a:lnTo>
                    <a:pt x="271" y="15583"/>
                  </a:lnTo>
                  <a:lnTo>
                    <a:pt x="234" y="15534"/>
                  </a:lnTo>
                  <a:lnTo>
                    <a:pt x="199" y="15483"/>
                  </a:lnTo>
                  <a:lnTo>
                    <a:pt x="143" y="15391"/>
                  </a:lnTo>
                  <a:lnTo>
                    <a:pt x="98" y="15299"/>
                  </a:lnTo>
                  <a:lnTo>
                    <a:pt x="61" y="15206"/>
                  </a:lnTo>
                  <a:lnTo>
                    <a:pt x="33" y="15112"/>
                  </a:lnTo>
                  <a:lnTo>
                    <a:pt x="14" y="15019"/>
                  </a:lnTo>
                  <a:lnTo>
                    <a:pt x="3" y="14925"/>
                  </a:lnTo>
                  <a:lnTo>
                    <a:pt x="0" y="14833"/>
                  </a:lnTo>
                  <a:lnTo>
                    <a:pt x="5" y="14741"/>
                  </a:lnTo>
                  <a:lnTo>
                    <a:pt x="17" y="14651"/>
                  </a:lnTo>
                  <a:lnTo>
                    <a:pt x="36" y="14562"/>
                  </a:lnTo>
                  <a:lnTo>
                    <a:pt x="63" y="14475"/>
                  </a:lnTo>
                  <a:lnTo>
                    <a:pt x="95" y="14389"/>
                  </a:lnTo>
                  <a:lnTo>
                    <a:pt x="133" y="14307"/>
                  </a:lnTo>
                  <a:lnTo>
                    <a:pt x="179" y="14226"/>
                  </a:lnTo>
                  <a:lnTo>
                    <a:pt x="228" y="14148"/>
                  </a:lnTo>
                  <a:lnTo>
                    <a:pt x="284" y="14075"/>
                  </a:lnTo>
                  <a:lnTo>
                    <a:pt x="344" y="14004"/>
                  </a:lnTo>
                  <a:lnTo>
                    <a:pt x="409" y="13938"/>
                  </a:lnTo>
                  <a:lnTo>
                    <a:pt x="478" y="13874"/>
                  </a:lnTo>
                  <a:lnTo>
                    <a:pt x="551" y="13816"/>
                  </a:lnTo>
                  <a:lnTo>
                    <a:pt x="628" y="13762"/>
                  </a:lnTo>
                  <a:lnTo>
                    <a:pt x="708" y="13714"/>
                  </a:lnTo>
                  <a:lnTo>
                    <a:pt x="791" y="13670"/>
                  </a:lnTo>
                  <a:lnTo>
                    <a:pt x="878" y="13632"/>
                  </a:lnTo>
                  <a:lnTo>
                    <a:pt x="967" y="13601"/>
                  </a:lnTo>
                  <a:lnTo>
                    <a:pt x="1057" y="13575"/>
                  </a:lnTo>
                  <a:lnTo>
                    <a:pt x="1150" y="13556"/>
                  </a:lnTo>
                  <a:lnTo>
                    <a:pt x="1244" y="13542"/>
                  </a:lnTo>
                  <a:lnTo>
                    <a:pt x="1339" y="13536"/>
                  </a:lnTo>
                  <a:lnTo>
                    <a:pt x="1436" y="13538"/>
                  </a:lnTo>
                  <a:lnTo>
                    <a:pt x="1533" y="13548"/>
                  </a:lnTo>
                  <a:lnTo>
                    <a:pt x="1630" y="13565"/>
                  </a:lnTo>
                  <a:lnTo>
                    <a:pt x="1553" y="13486"/>
                  </a:lnTo>
                  <a:lnTo>
                    <a:pt x="1477" y="13406"/>
                  </a:lnTo>
                  <a:lnTo>
                    <a:pt x="1400" y="13325"/>
                  </a:lnTo>
                  <a:lnTo>
                    <a:pt x="1324" y="13243"/>
                  </a:lnTo>
                  <a:lnTo>
                    <a:pt x="1248" y="13159"/>
                  </a:lnTo>
                  <a:lnTo>
                    <a:pt x="1174" y="13075"/>
                  </a:lnTo>
                  <a:lnTo>
                    <a:pt x="1100" y="12990"/>
                  </a:lnTo>
                  <a:lnTo>
                    <a:pt x="1026" y="12903"/>
                  </a:lnTo>
                  <a:lnTo>
                    <a:pt x="953" y="12815"/>
                  </a:lnTo>
                  <a:lnTo>
                    <a:pt x="880" y="12726"/>
                  </a:lnTo>
                  <a:lnTo>
                    <a:pt x="807" y="12636"/>
                  </a:lnTo>
                  <a:lnTo>
                    <a:pt x="736" y="12545"/>
                  </a:lnTo>
                  <a:lnTo>
                    <a:pt x="665" y="12453"/>
                  </a:lnTo>
                  <a:lnTo>
                    <a:pt x="594" y="12359"/>
                  </a:lnTo>
                  <a:lnTo>
                    <a:pt x="524" y="12264"/>
                  </a:lnTo>
                  <a:lnTo>
                    <a:pt x="454" y="12169"/>
                  </a:lnTo>
                  <a:close/>
                </a:path>
              </a:pathLst>
            </a:custGeom>
            <a:solidFill>
              <a:srgbClr val="F8F0D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/>
          <a:srcRect t="-6970"/>
          <a:stretch>
            <a:fillRect/>
          </a:stretch>
        </p:blipFill>
        <p:spPr>
          <a:xfrm flipH="1">
            <a:off x="5747657" y="3249364"/>
            <a:ext cx="5497573" cy="139569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>
            <a:biLevel thresh="75000"/>
          </a:blip>
          <a:srcRect l="22110" t="19859" b="13189"/>
          <a:stretch>
            <a:fillRect/>
          </a:stretch>
        </p:blipFill>
        <p:spPr>
          <a:xfrm>
            <a:off x="0" y="0"/>
            <a:ext cx="11988800" cy="686525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9"/>
          <a:stretch>
            <a:fillRect/>
          </a:stretch>
        </p:blipFill>
        <p:spPr>
          <a:xfrm>
            <a:off x="0" y="-43543"/>
            <a:ext cx="12192000" cy="6893621"/>
          </a:xfrm>
          <a:prstGeom prst="rect">
            <a:avLst/>
          </a:prstGeom>
        </p:spPr>
      </p:pic>
      <p:pic>
        <p:nvPicPr>
          <p:cNvPr id="30" name="图片 29" descr="黑暗里有星球&#10;&#10;低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2634" b="1"/>
          <a:stretch>
            <a:fillRect/>
          </a:stretch>
        </p:blipFill>
        <p:spPr>
          <a:xfrm>
            <a:off x="0" y="1"/>
            <a:ext cx="3154949" cy="1930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5" r="38336"/>
          <a:stretch>
            <a:fillRect/>
          </a:stretch>
        </p:blipFill>
        <p:spPr>
          <a:xfrm>
            <a:off x="4673877" y="-162"/>
            <a:ext cx="7518123" cy="4452124"/>
          </a:xfrm>
          <a:prstGeom prst="rect">
            <a:avLst/>
          </a:prstGeom>
        </p:spPr>
      </p:pic>
      <p:pic>
        <p:nvPicPr>
          <p:cNvPr id="25" name="图片 24" descr="背景图案&#10;&#10;描述已自动生成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-1280" r="1321" b="61952"/>
          <a:stretch>
            <a:fillRect/>
          </a:stretch>
        </p:blipFill>
        <p:spPr>
          <a:xfrm>
            <a:off x="1233713" y="4495343"/>
            <a:ext cx="10958287" cy="2369915"/>
          </a:xfrm>
          <a:prstGeom prst="rect">
            <a:avLst/>
          </a:prstGeom>
        </p:spPr>
      </p:pic>
      <p:pic>
        <p:nvPicPr>
          <p:cNvPr id="23" name="图片 22" descr="图标&#10;&#10;描述已自动生成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10" y="4892980"/>
            <a:ext cx="1530127" cy="1574640"/>
          </a:xfrm>
          <a:prstGeom prst="rect">
            <a:avLst/>
          </a:prstGeom>
        </p:spPr>
      </p:pic>
      <p:pic>
        <p:nvPicPr>
          <p:cNvPr id="33" name="图片 32" descr="建筑外的蓝色招牌&#10;&#10;低可信度描述已自动生成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"/>
          <a:stretch>
            <a:fillRect/>
          </a:stretch>
        </p:blipFill>
        <p:spPr>
          <a:xfrm>
            <a:off x="1" y="4963604"/>
            <a:ext cx="1523999" cy="18943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95" y="-91593"/>
            <a:ext cx="4049895" cy="1618410"/>
          </a:xfrm>
          <a:prstGeom prst="rect">
            <a:avLst/>
          </a:prstGeom>
        </p:spPr>
      </p:pic>
      <p:sp>
        <p:nvSpPr>
          <p:cNvPr id="42" name="对角圆角矩形 13"/>
          <p:cNvSpPr/>
          <p:nvPr/>
        </p:nvSpPr>
        <p:spPr>
          <a:xfrm>
            <a:off x="6854223" y="2184537"/>
            <a:ext cx="3381845" cy="115048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50C12"/>
          </a:solidFill>
          <a:ln w="38100" cap="flat" cmpd="sng" algn="ctr">
            <a:solidFill>
              <a:srgbClr val="D90B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74" name="对角圆角矩形 13"/>
          <p:cNvSpPr/>
          <p:nvPr/>
        </p:nvSpPr>
        <p:spPr>
          <a:xfrm>
            <a:off x="2180182" y="2184537"/>
            <a:ext cx="6797138" cy="11504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 cap="flat" cmpd="sng" algn="ctr">
            <a:solidFill>
              <a:srgbClr val="E50C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29831" y="1617255"/>
            <a:ext cx="1917911" cy="1052966"/>
            <a:chOff x="3493944" y="2757715"/>
            <a:chExt cx="1238218" cy="679803"/>
          </a:xfrm>
        </p:grpSpPr>
        <p:sp>
          <p:nvSpPr>
            <p:cNvPr id="68" name="PA-任意多边形 7"/>
            <p:cNvSpPr/>
            <p:nvPr>
              <p:custDataLst>
                <p:tags r:id="rId2"/>
              </p:custDataLst>
            </p:nvPr>
          </p:nvSpPr>
          <p:spPr bwMode="auto">
            <a:xfrm>
              <a:off x="3733841" y="2757715"/>
              <a:ext cx="998321" cy="574183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9" name="PA-任意多边形 7"/>
            <p:cNvSpPr/>
            <p:nvPr>
              <p:custDataLst>
                <p:tags r:id="rId3"/>
              </p:custDataLst>
            </p:nvPr>
          </p:nvSpPr>
          <p:spPr bwMode="auto">
            <a:xfrm>
              <a:off x="3493944" y="2822924"/>
              <a:ext cx="1116718" cy="614594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0" name="PA-任意多边形 5"/>
            <p:cNvSpPr/>
            <p:nvPr>
              <p:custDataLst>
                <p:tags r:id="rId4"/>
              </p:custDataLst>
            </p:nvPr>
          </p:nvSpPr>
          <p:spPr bwMode="auto">
            <a:xfrm>
              <a:off x="3926765" y="3018662"/>
              <a:ext cx="280419" cy="283503"/>
            </a:xfrm>
            <a:custGeom>
              <a:avLst/>
              <a:gdLst>
                <a:gd name="T0" fmla="*/ 2313 w 16074"/>
                <a:gd name="T1" fmla="*/ 11564 h 16128"/>
                <a:gd name="T2" fmla="*/ 3529 w 16074"/>
                <a:gd name="T3" fmla="*/ 12395 h 16128"/>
                <a:gd name="T4" fmla="*/ 4818 w 16074"/>
                <a:gd name="T5" fmla="*/ 13031 h 16128"/>
                <a:gd name="T6" fmla="*/ 6189 w 16074"/>
                <a:gd name="T7" fmla="*/ 13418 h 16128"/>
                <a:gd name="T8" fmla="*/ 7653 w 16074"/>
                <a:gd name="T9" fmla="*/ 13501 h 16128"/>
                <a:gd name="T10" fmla="*/ 9219 w 16074"/>
                <a:gd name="T11" fmla="*/ 13224 h 16128"/>
                <a:gd name="T12" fmla="*/ 5225 w 16074"/>
                <a:gd name="T13" fmla="*/ 7326 h 16128"/>
                <a:gd name="T14" fmla="*/ 5604 w 16074"/>
                <a:gd name="T15" fmla="*/ 2588 h 16128"/>
                <a:gd name="T16" fmla="*/ 5918 w 16074"/>
                <a:gd name="T17" fmla="*/ 2680 h 16128"/>
                <a:gd name="T18" fmla="*/ 6274 w 16074"/>
                <a:gd name="T19" fmla="*/ 2719 h 16128"/>
                <a:gd name="T20" fmla="*/ 6671 w 16074"/>
                <a:gd name="T21" fmla="*/ 2688 h 16128"/>
                <a:gd name="T22" fmla="*/ 7102 w 16074"/>
                <a:gd name="T23" fmla="*/ 2577 h 16128"/>
                <a:gd name="T24" fmla="*/ 7563 w 16074"/>
                <a:gd name="T25" fmla="*/ 2375 h 16128"/>
                <a:gd name="T26" fmla="*/ 8053 w 16074"/>
                <a:gd name="T27" fmla="*/ 2066 h 16128"/>
                <a:gd name="T28" fmla="*/ 12930 w 16074"/>
                <a:gd name="T29" fmla="*/ 10057 h 16128"/>
                <a:gd name="T30" fmla="*/ 13396 w 16074"/>
                <a:gd name="T31" fmla="*/ 8301 h 16128"/>
                <a:gd name="T32" fmla="*/ 13347 w 16074"/>
                <a:gd name="T33" fmla="*/ 6443 h 16128"/>
                <a:gd name="T34" fmla="*/ 12801 w 16074"/>
                <a:gd name="T35" fmla="*/ 4583 h 16128"/>
                <a:gd name="T36" fmla="*/ 11773 w 16074"/>
                <a:gd name="T37" fmla="*/ 2822 h 16128"/>
                <a:gd name="T38" fmla="*/ 10277 w 16074"/>
                <a:gd name="T39" fmla="*/ 1262 h 16128"/>
                <a:gd name="T40" fmla="*/ 8329 w 16074"/>
                <a:gd name="T41" fmla="*/ 0 h 16128"/>
                <a:gd name="T42" fmla="*/ 10526 w 16074"/>
                <a:gd name="T43" fmla="*/ 458 h 16128"/>
                <a:gd name="T44" fmla="*/ 12659 w 16074"/>
                <a:gd name="T45" fmla="*/ 1583 h 16128"/>
                <a:gd name="T46" fmla="*/ 14464 w 16074"/>
                <a:gd name="T47" fmla="*/ 3304 h 16128"/>
                <a:gd name="T48" fmla="*/ 15679 w 16074"/>
                <a:gd name="T49" fmla="*/ 5557 h 16128"/>
                <a:gd name="T50" fmla="*/ 16044 w 16074"/>
                <a:gd name="T51" fmla="*/ 8271 h 16128"/>
                <a:gd name="T52" fmla="*/ 15294 w 16074"/>
                <a:gd name="T53" fmla="*/ 11379 h 16128"/>
                <a:gd name="T54" fmla="*/ 12655 w 16074"/>
                <a:gd name="T55" fmla="*/ 14684 h 16128"/>
                <a:gd name="T56" fmla="*/ 10870 w 16074"/>
                <a:gd name="T57" fmla="*/ 15495 h 16128"/>
                <a:gd name="T58" fmla="*/ 9145 w 16074"/>
                <a:gd name="T59" fmla="*/ 15974 h 16128"/>
                <a:gd name="T60" fmla="*/ 7486 w 16074"/>
                <a:gd name="T61" fmla="*/ 16128 h 16128"/>
                <a:gd name="T62" fmla="*/ 5906 w 16074"/>
                <a:gd name="T63" fmla="*/ 15967 h 16128"/>
                <a:gd name="T64" fmla="*/ 4415 w 16074"/>
                <a:gd name="T65" fmla="*/ 15498 h 16128"/>
                <a:gd name="T66" fmla="*/ 3023 w 16074"/>
                <a:gd name="T67" fmla="*/ 14731 h 16128"/>
                <a:gd name="T68" fmla="*/ 2528 w 16074"/>
                <a:gd name="T69" fmla="*/ 14487 h 16128"/>
                <a:gd name="T70" fmla="*/ 2530 w 16074"/>
                <a:gd name="T71" fmla="*/ 14735 h 16128"/>
                <a:gd name="T72" fmla="*/ 2473 w 16074"/>
                <a:gd name="T73" fmla="*/ 14983 h 16128"/>
                <a:gd name="T74" fmla="*/ 2363 w 16074"/>
                <a:gd name="T75" fmla="*/ 15222 h 16128"/>
                <a:gd name="T76" fmla="*/ 2207 w 16074"/>
                <a:gd name="T77" fmla="*/ 15444 h 16128"/>
                <a:gd name="T78" fmla="*/ 2013 w 16074"/>
                <a:gd name="T79" fmla="*/ 15642 h 16128"/>
                <a:gd name="T80" fmla="*/ 1779 w 16074"/>
                <a:gd name="T81" fmla="*/ 15812 h 16128"/>
                <a:gd name="T82" fmla="*/ 1496 w 16074"/>
                <a:gd name="T83" fmla="*/ 15944 h 16128"/>
                <a:gd name="T84" fmla="*/ 1210 w 16074"/>
                <a:gd name="T85" fmla="*/ 16001 h 16128"/>
                <a:gd name="T86" fmla="*/ 933 w 16074"/>
                <a:gd name="T87" fmla="*/ 15986 h 16128"/>
                <a:gd name="T88" fmla="*/ 671 w 16074"/>
                <a:gd name="T89" fmla="*/ 15902 h 16128"/>
                <a:gd name="T90" fmla="*/ 436 w 16074"/>
                <a:gd name="T91" fmla="*/ 15751 h 16128"/>
                <a:gd name="T92" fmla="*/ 234 w 16074"/>
                <a:gd name="T93" fmla="*/ 15534 h 16128"/>
                <a:gd name="T94" fmla="*/ 33 w 16074"/>
                <a:gd name="T95" fmla="*/ 15112 h 16128"/>
                <a:gd name="T96" fmla="*/ 17 w 16074"/>
                <a:gd name="T97" fmla="*/ 14651 h 16128"/>
                <a:gd name="T98" fmla="*/ 179 w 16074"/>
                <a:gd name="T99" fmla="*/ 14226 h 16128"/>
                <a:gd name="T100" fmla="*/ 478 w 16074"/>
                <a:gd name="T101" fmla="*/ 13874 h 16128"/>
                <a:gd name="T102" fmla="*/ 878 w 16074"/>
                <a:gd name="T103" fmla="*/ 13632 h 16128"/>
                <a:gd name="T104" fmla="*/ 1339 w 16074"/>
                <a:gd name="T105" fmla="*/ 13536 h 16128"/>
                <a:gd name="T106" fmla="*/ 1477 w 16074"/>
                <a:gd name="T107" fmla="*/ 13406 h 16128"/>
                <a:gd name="T108" fmla="*/ 1100 w 16074"/>
                <a:gd name="T109" fmla="*/ 12990 h 16128"/>
                <a:gd name="T110" fmla="*/ 736 w 16074"/>
                <a:gd name="T111" fmla="*/ 12545 h 16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74" h="16128">
                  <a:moveTo>
                    <a:pt x="454" y="12169"/>
                  </a:moveTo>
                  <a:lnTo>
                    <a:pt x="1614" y="10993"/>
                  </a:lnTo>
                  <a:lnTo>
                    <a:pt x="1844" y="11188"/>
                  </a:lnTo>
                  <a:lnTo>
                    <a:pt x="2077" y="11378"/>
                  </a:lnTo>
                  <a:lnTo>
                    <a:pt x="2313" y="11564"/>
                  </a:lnTo>
                  <a:lnTo>
                    <a:pt x="2550" y="11742"/>
                  </a:lnTo>
                  <a:lnTo>
                    <a:pt x="2792" y="11916"/>
                  </a:lnTo>
                  <a:lnTo>
                    <a:pt x="3035" y="12083"/>
                  </a:lnTo>
                  <a:lnTo>
                    <a:pt x="3280" y="12242"/>
                  </a:lnTo>
                  <a:lnTo>
                    <a:pt x="3529" y="12395"/>
                  </a:lnTo>
                  <a:lnTo>
                    <a:pt x="3781" y="12540"/>
                  </a:lnTo>
                  <a:lnTo>
                    <a:pt x="4035" y="12677"/>
                  </a:lnTo>
                  <a:lnTo>
                    <a:pt x="4293" y="12804"/>
                  </a:lnTo>
                  <a:lnTo>
                    <a:pt x="4554" y="12923"/>
                  </a:lnTo>
                  <a:lnTo>
                    <a:pt x="4818" y="13031"/>
                  </a:lnTo>
                  <a:lnTo>
                    <a:pt x="5086" y="13131"/>
                  </a:lnTo>
                  <a:lnTo>
                    <a:pt x="5356" y="13220"/>
                  </a:lnTo>
                  <a:lnTo>
                    <a:pt x="5630" y="13298"/>
                  </a:lnTo>
                  <a:lnTo>
                    <a:pt x="5908" y="13364"/>
                  </a:lnTo>
                  <a:lnTo>
                    <a:pt x="6189" y="13418"/>
                  </a:lnTo>
                  <a:lnTo>
                    <a:pt x="6474" y="13461"/>
                  </a:lnTo>
                  <a:lnTo>
                    <a:pt x="6763" y="13491"/>
                  </a:lnTo>
                  <a:lnTo>
                    <a:pt x="7056" y="13508"/>
                  </a:lnTo>
                  <a:lnTo>
                    <a:pt x="7352" y="13511"/>
                  </a:lnTo>
                  <a:lnTo>
                    <a:pt x="7653" y="13501"/>
                  </a:lnTo>
                  <a:lnTo>
                    <a:pt x="7958" y="13476"/>
                  </a:lnTo>
                  <a:lnTo>
                    <a:pt x="8267" y="13437"/>
                  </a:lnTo>
                  <a:lnTo>
                    <a:pt x="8579" y="13381"/>
                  </a:lnTo>
                  <a:lnTo>
                    <a:pt x="8897" y="13311"/>
                  </a:lnTo>
                  <a:lnTo>
                    <a:pt x="9219" y="13224"/>
                  </a:lnTo>
                  <a:lnTo>
                    <a:pt x="9546" y="13121"/>
                  </a:lnTo>
                  <a:lnTo>
                    <a:pt x="9877" y="13001"/>
                  </a:lnTo>
                  <a:lnTo>
                    <a:pt x="10212" y="12863"/>
                  </a:lnTo>
                  <a:lnTo>
                    <a:pt x="10554" y="12708"/>
                  </a:lnTo>
                  <a:lnTo>
                    <a:pt x="5225" y="7326"/>
                  </a:lnTo>
                  <a:lnTo>
                    <a:pt x="3765" y="8813"/>
                  </a:lnTo>
                  <a:lnTo>
                    <a:pt x="1503" y="6582"/>
                  </a:lnTo>
                  <a:lnTo>
                    <a:pt x="5491" y="2537"/>
                  </a:lnTo>
                  <a:lnTo>
                    <a:pt x="5547" y="2563"/>
                  </a:lnTo>
                  <a:lnTo>
                    <a:pt x="5604" y="2588"/>
                  </a:lnTo>
                  <a:lnTo>
                    <a:pt x="5663" y="2610"/>
                  </a:lnTo>
                  <a:lnTo>
                    <a:pt x="5724" y="2631"/>
                  </a:lnTo>
                  <a:lnTo>
                    <a:pt x="5787" y="2649"/>
                  </a:lnTo>
                  <a:lnTo>
                    <a:pt x="5852" y="2666"/>
                  </a:lnTo>
                  <a:lnTo>
                    <a:pt x="5918" y="2680"/>
                  </a:lnTo>
                  <a:lnTo>
                    <a:pt x="5986" y="2693"/>
                  </a:lnTo>
                  <a:lnTo>
                    <a:pt x="6055" y="2703"/>
                  </a:lnTo>
                  <a:lnTo>
                    <a:pt x="6127" y="2711"/>
                  </a:lnTo>
                  <a:lnTo>
                    <a:pt x="6200" y="2716"/>
                  </a:lnTo>
                  <a:lnTo>
                    <a:pt x="6274" y="2719"/>
                  </a:lnTo>
                  <a:lnTo>
                    <a:pt x="6351" y="2719"/>
                  </a:lnTo>
                  <a:lnTo>
                    <a:pt x="6429" y="2716"/>
                  </a:lnTo>
                  <a:lnTo>
                    <a:pt x="6508" y="2710"/>
                  </a:lnTo>
                  <a:lnTo>
                    <a:pt x="6588" y="2700"/>
                  </a:lnTo>
                  <a:lnTo>
                    <a:pt x="6671" y="2688"/>
                  </a:lnTo>
                  <a:lnTo>
                    <a:pt x="6755" y="2673"/>
                  </a:lnTo>
                  <a:lnTo>
                    <a:pt x="6840" y="2654"/>
                  </a:lnTo>
                  <a:lnTo>
                    <a:pt x="6925" y="2632"/>
                  </a:lnTo>
                  <a:lnTo>
                    <a:pt x="7013" y="2607"/>
                  </a:lnTo>
                  <a:lnTo>
                    <a:pt x="7102" y="2577"/>
                  </a:lnTo>
                  <a:lnTo>
                    <a:pt x="7192" y="2545"/>
                  </a:lnTo>
                  <a:lnTo>
                    <a:pt x="7283" y="2508"/>
                  </a:lnTo>
                  <a:lnTo>
                    <a:pt x="7375" y="2468"/>
                  </a:lnTo>
                  <a:lnTo>
                    <a:pt x="7469" y="2423"/>
                  </a:lnTo>
                  <a:lnTo>
                    <a:pt x="7563" y="2375"/>
                  </a:lnTo>
                  <a:lnTo>
                    <a:pt x="7659" y="2321"/>
                  </a:lnTo>
                  <a:lnTo>
                    <a:pt x="7756" y="2265"/>
                  </a:lnTo>
                  <a:lnTo>
                    <a:pt x="7854" y="2203"/>
                  </a:lnTo>
                  <a:lnTo>
                    <a:pt x="7953" y="2137"/>
                  </a:lnTo>
                  <a:lnTo>
                    <a:pt x="8053" y="2066"/>
                  </a:lnTo>
                  <a:lnTo>
                    <a:pt x="9204" y="3243"/>
                  </a:lnTo>
                  <a:lnTo>
                    <a:pt x="7220" y="5296"/>
                  </a:lnTo>
                  <a:lnTo>
                    <a:pt x="12597" y="10708"/>
                  </a:lnTo>
                  <a:lnTo>
                    <a:pt x="12775" y="10387"/>
                  </a:lnTo>
                  <a:lnTo>
                    <a:pt x="12930" y="10057"/>
                  </a:lnTo>
                  <a:lnTo>
                    <a:pt x="13065" y="9719"/>
                  </a:lnTo>
                  <a:lnTo>
                    <a:pt x="13179" y="9373"/>
                  </a:lnTo>
                  <a:lnTo>
                    <a:pt x="13271" y="9022"/>
                  </a:lnTo>
                  <a:lnTo>
                    <a:pt x="13344" y="8664"/>
                  </a:lnTo>
                  <a:lnTo>
                    <a:pt x="13396" y="8301"/>
                  </a:lnTo>
                  <a:lnTo>
                    <a:pt x="13426" y="7934"/>
                  </a:lnTo>
                  <a:lnTo>
                    <a:pt x="13437" y="7564"/>
                  </a:lnTo>
                  <a:lnTo>
                    <a:pt x="13427" y="7192"/>
                  </a:lnTo>
                  <a:lnTo>
                    <a:pt x="13398" y="6818"/>
                  </a:lnTo>
                  <a:lnTo>
                    <a:pt x="13347" y="6443"/>
                  </a:lnTo>
                  <a:lnTo>
                    <a:pt x="13277" y="6068"/>
                  </a:lnTo>
                  <a:lnTo>
                    <a:pt x="13188" y="5694"/>
                  </a:lnTo>
                  <a:lnTo>
                    <a:pt x="13079" y="5321"/>
                  </a:lnTo>
                  <a:lnTo>
                    <a:pt x="12949" y="4950"/>
                  </a:lnTo>
                  <a:lnTo>
                    <a:pt x="12801" y="4583"/>
                  </a:lnTo>
                  <a:lnTo>
                    <a:pt x="12634" y="4220"/>
                  </a:lnTo>
                  <a:lnTo>
                    <a:pt x="12447" y="3862"/>
                  </a:lnTo>
                  <a:lnTo>
                    <a:pt x="12241" y="3509"/>
                  </a:lnTo>
                  <a:lnTo>
                    <a:pt x="12017" y="3162"/>
                  </a:lnTo>
                  <a:lnTo>
                    <a:pt x="11773" y="2822"/>
                  </a:lnTo>
                  <a:lnTo>
                    <a:pt x="11511" y="2492"/>
                  </a:lnTo>
                  <a:lnTo>
                    <a:pt x="11230" y="2169"/>
                  </a:lnTo>
                  <a:lnTo>
                    <a:pt x="10931" y="1856"/>
                  </a:lnTo>
                  <a:lnTo>
                    <a:pt x="10613" y="1553"/>
                  </a:lnTo>
                  <a:lnTo>
                    <a:pt x="10277" y="1262"/>
                  </a:lnTo>
                  <a:lnTo>
                    <a:pt x="9924" y="982"/>
                  </a:lnTo>
                  <a:lnTo>
                    <a:pt x="9551" y="716"/>
                  </a:lnTo>
                  <a:lnTo>
                    <a:pt x="9162" y="463"/>
                  </a:lnTo>
                  <a:lnTo>
                    <a:pt x="8754" y="224"/>
                  </a:lnTo>
                  <a:lnTo>
                    <a:pt x="8329" y="0"/>
                  </a:lnTo>
                  <a:lnTo>
                    <a:pt x="8761" y="35"/>
                  </a:lnTo>
                  <a:lnTo>
                    <a:pt x="9199" y="99"/>
                  </a:lnTo>
                  <a:lnTo>
                    <a:pt x="9641" y="192"/>
                  </a:lnTo>
                  <a:lnTo>
                    <a:pt x="10084" y="310"/>
                  </a:lnTo>
                  <a:lnTo>
                    <a:pt x="10526" y="458"/>
                  </a:lnTo>
                  <a:lnTo>
                    <a:pt x="10966" y="632"/>
                  </a:lnTo>
                  <a:lnTo>
                    <a:pt x="11402" y="832"/>
                  </a:lnTo>
                  <a:lnTo>
                    <a:pt x="11830" y="1057"/>
                  </a:lnTo>
                  <a:lnTo>
                    <a:pt x="12250" y="1307"/>
                  </a:lnTo>
                  <a:lnTo>
                    <a:pt x="12659" y="1583"/>
                  </a:lnTo>
                  <a:lnTo>
                    <a:pt x="13054" y="1881"/>
                  </a:lnTo>
                  <a:lnTo>
                    <a:pt x="13435" y="2203"/>
                  </a:lnTo>
                  <a:lnTo>
                    <a:pt x="13798" y="2548"/>
                  </a:lnTo>
                  <a:lnTo>
                    <a:pt x="14141" y="2915"/>
                  </a:lnTo>
                  <a:lnTo>
                    <a:pt x="14464" y="3304"/>
                  </a:lnTo>
                  <a:lnTo>
                    <a:pt x="14762" y="3714"/>
                  </a:lnTo>
                  <a:lnTo>
                    <a:pt x="15036" y="4146"/>
                  </a:lnTo>
                  <a:lnTo>
                    <a:pt x="15281" y="4596"/>
                  </a:lnTo>
                  <a:lnTo>
                    <a:pt x="15496" y="5067"/>
                  </a:lnTo>
                  <a:lnTo>
                    <a:pt x="15679" y="5557"/>
                  </a:lnTo>
                  <a:lnTo>
                    <a:pt x="15829" y="6065"/>
                  </a:lnTo>
                  <a:lnTo>
                    <a:pt x="15942" y="6591"/>
                  </a:lnTo>
                  <a:lnTo>
                    <a:pt x="16016" y="7135"/>
                  </a:lnTo>
                  <a:lnTo>
                    <a:pt x="16052" y="7695"/>
                  </a:lnTo>
                  <a:lnTo>
                    <a:pt x="16044" y="8271"/>
                  </a:lnTo>
                  <a:lnTo>
                    <a:pt x="15991" y="8863"/>
                  </a:lnTo>
                  <a:lnTo>
                    <a:pt x="15892" y="9471"/>
                  </a:lnTo>
                  <a:lnTo>
                    <a:pt x="15744" y="10093"/>
                  </a:lnTo>
                  <a:lnTo>
                    <a:pt x="15545" y="10729"/>
                  </a:lnTo>
                  <a:lnTo>
                    <a:pt x="15294" y="11379"/>
                  </a:lnTo>
                  <a:lnTo>
                    <a:pt x="14987" y="12042"/>
                  </a:lnTo>
                  <a:lnTo>
                    <a:pt x="14623" y="12717"/>
                  </a:lnTo>
                  <a:lnTo>
                    <a:pt x="16074" y="14218"/>
                  </a:lnTo>
                  <a:lnTo>
                    <a:pt x="14156" y="16081"/>
                  </a:lnTo>
                  <a:lnTo>
                    <a:pt x="12655" y="14684"/>
                  </a:lnTo>
                  <a:lnTo>
                    <a:pt x="12293" y="14873"/>
                  </a:lnTo>
                  <a:lnTo>
                    <a:pt x="11934" y="15048"/>
                  </a:lnTo>
                  <a:lnTo>
                    <a:pt x="11578" y="15211"/>
                  </a:lnTo>
                  <a:lnTo>
                    <a:pt x="11223" y="15360"/>
                  </a:lnTo>
                  <a:lnTo>
                    <a:pt x="10870" y="15495"/>
                  </a:lnTo>
                  <a:lnTo>
                    <a:pt x="10520" y="15617"/>
                  </a:lnTo>
                  <a:lnTo>
                    <a:pt x="10173" y="15726"/>
                  </a:lnTo>
                  <a:lnTo>
                    <a:pt x="9828" y="15822"/>
                  </a:lnTo>
                  <a:lnTo>
                    <a:pt x="9485" y="15904"/>
                  </a:lnTo>
                  <a:lnTo>
                    <a:pt x="9145" y="15974"/>
                  </a:lnTo>
                  <a:lnTo>
                    <a:pt x="8808" y="16030"/>
                  </a:lnTo>
                  <a:lnTo>
                    <a:pt x="8472" y="16074"/>
                  </a:lnTo>
                  <a:lnTo>
                    <a:pt x="8140" y="16105"/>
                  </a:lnTo>
                  <a:lnTo>
                    <a:pt x="7812" y="16123"/>
                  </a:lnTo>
                  <a:lnTo>
                    <a:pt x="7486" y="16128"/>
                  </a:lnTo>
                  <a:lnTo>
                    <a:pt x="7164" y="16121"/>
                  </a:lnTo>
                  <a:lnTo>
                    <a:pt x="6845" y="16101"/>
                  </a:lnTo>
                  <a:lnTo>
                    <a:pt x="6529" y="16069"/>
                  </a:lnTo>
                  <a:lnTo>
                    <a:pt x="6216" y="16024"/>
                  </a:lnTo>
                  <a:lnTo>
                    <a:pt x="5906" y="15967"/>
                  </a:lnTo>
                  <a:lnTo>
                    <a:pt x="5601" y="15897"/>
                  </a:lnTo>
                  <a:lnTo>
                    <a:pt x="5298" y="15816"/>
                  </a:lnTo>
                  <a:lnTo>
                    <a:pt x="5001" y="15722"/>
                  </a:lnTo>
                  <a:lnTo>
                    <a:pt x="4706" y="15616"/>
                  </a:lnTo>
                  <a:lnTo>
                    <a:pt x="4415" y="15498"/>
                  </a:lnTo>
                  <a:lnTo>
                    <a:pt x="4129" y="15368"/>
                  </a:lnTo>
                  <a:lnTo>
                    <a:pt x="3846" y="15227"/>
                  </a:lnTo>
                  <a:lnTo>
                    <a:pt x="3568" y="15073"/>
                  </a:lnTo>
                  <a:lnTo>
                    <a:pt x="3293" y="14907"/>
                  </a:lnTo>
                  <a:lnTo>
                    <a:pt x="3023" y="14731"/>
                  </a:lnTo>
                  <a:lnTo>
                    <a:pt x="2757" y="14542"/>
                  </a:lnTo>
                  <a:lnTo>
                    <a:pt x="2496" y="14342"/>
                  </a:lnTo>
                  <a:lnTo>
                    <a:pt x="2509" y="14390"/>
                  </a:lnTo>
                  <a:lnTo>
                    <a:pt x="2520" y="14439"/>
                  </a:lnTo>
                  <a:lnTo>
                    <a:pt x="2528" y="14487"/>
                  </a:lnTo>
                  <a:lnTo>
                    <a:pt x="2533" y="14536"/>
                  </a:lnTo>
                  <a:lnTo>
                    <a:pt x="2536" y="14586"/>
                  </a:lnTo>
                  <a:lnTo>
                    <a:pt x="2537" y="14635"/>
                  </a:lnTo>
                  <a:lnTo>
                    <a:pt x="2534" y="14686"/>
                  </a:lnTo>
                  <a:lnTo>
                    <a:pt x="2530" y="14735"/>
                  </a:lnTo>
                  <a:lnTo>
                    <a:pt x="2523" y="14785"/>
                  </a:lnTo>
                  <a:lnTo>
                    <a:pt x="2514" y="14835"/>
                  </a:lnTo>
                  <a:lnTo>
                    <a:pt x="2502" y="14884"/>
                  </a:lnTo>
                  <a:lnTo>
                    <a:pt x="2489" y="14934"/>
                  </a:lnTo>
                  <a:lnTo>
                    <a:pt x="2473" y="14983"/>
                  </a:lnTo>
                  <a:lnTo>
                    <a:pt x="2454" y="15031"/>
                  </a:lnTo>
                  <a:lnTo>
                    <a:pt x="2434" y="15080"/>
                  </a:lnTo>
                  <a:lnTo>
                    <a:pt x="2412" y="15127"/>
                  </a:lnTo>
                  <a:lnTo>
                    <a:pt x="2388" y="15174"/>
                  </a:lnTo>
                  <a:lnTo>
                    <a:pt x="2363" y="15222"/>
                  </a:lnTo>
                  <a:lnTo>
                    <a:pt x="2334" y="15267"/>
                  </a:lnTo>
                  <a:lnTo>
                    <a:pt x="2305" y="15313"/>
                  </a:lnTo>
                  <a:lnTo>
                    <a:pt x="2275" y="15358"/>
                  </a:lnTo>
                  <a:lnTo>
                    <a:pt x="2241" y="15401"/>
                  </a:lnTo>
                  <a:lnTo>
                    <a:pt x="2207" y="15444"/>
                  </a:lnTo>
                  <a:lnTo>
                    <a:pt x="2171" y="15486"/>
                  </a:lnTo>
                  <a:lnTo>
                    <a:pt x="2134" y="15526"/>
                  </a:lnTo>
                  <a:lnTo>
                    <a:pt x="2095" y="15567"/>
                  </a:lnTo>
                  <a:lnTo>
                    <a:pt x="2055" y="15605"/>
                  </a:lnTo>
                  <a:lnTo>
                    <a:pt x="2013" y="15642"/>
                  </a:lnTo>
                  <a:lnTo>
                    <a:pt x="1971" y="15677"/>
                  </a:lnTo>
                  <a:lnTo>
                    <a:pt x="1927" y="15713"/>
                  </a:lnTo>
                  <a:lnTo>
                    <a:pt x="1881" y="15745"/>
                  </a:lnTo>
                  <a:lnTo>
                    <a:pt x="1836" y="15777"/>
                  </a:lnTo>
                  <a:lnTo>
                    <a:pt x="1779" y="15812"/>
                  </a:lnTo>
                  <a:lnTo>
                    <a:pt x="1723" y="15845"/>
                  </a:lnTo>
                  <a:lnTo>
                    <a:pt x="1666" y="15874"/>
                  </a:lnTo>
                  <a:lnTo>
                    <a:pt x="1610" y="15900"/>
                  </a:lnTo>
                  <a:lnTo>
                    <a:pt x="1552" y="15923"/>
                  </a:lnTo>
                  <a:lnTo>
                    <a:pt x="1496" y="15944"/>
                  </a:lnTo>
                  <a:lnTo>
                    <a:pt x="1438" y="15961"/>
                  </a:lnTo>
                  <a:lnTo>
                    <a:pt x="1381" y="15975"/>
                  </a:lnTo>
                  <a:lnTo>
                    <a:pt x="1324" y="15987"/>
                  </a:lnTo>
                  <a:lnTo>
                    <a:pt x="1267" y="15995"/>
                  </a:lnTo>
                  <a:lnTo>
                    <a:pt x="1210" y="16001"/>
                  </a:lnTo>
                  <a:lnTo>
                    <a:pt x="1154" y="16003"/>
                  </a:lnTo>
                  <a:lnTo>
                    <a:pt x="1098" y="16003"/>
                  </a:lnTo>
                  <a:lnTo>
                    <a:pt x="1043" y="16000"/>
                  </a:lnTo>
                  <a:lnTo>
                    <a:pt x="987" y="15995"/>
                  </a:lnTo>
                  <a:lnTo>
                    <a:pt x="933" y="15986"/>
                  </a:lnTo>
                  <a:lnTo>
                    <a:pt x="879" y="15975"/>
                  </a:lnTo>
                  <a:lnTo>
                    <a:pt x="826" y="15961"/>
                  </a:lnTo>
                  <a:lnTo>
                    <a:pt x="773" y="15944"/>
                  </a:lnTo>
                  <a:lnTo>
                    <a:pt x="722" y="15924"/>
                  </a:lnTo>
                  <a:lnTo>
                    <a:pt x="671" y="15902"/>
                  </a:lnTo>
                  <a:lnTo>
                    <a:pt x="622" y="15877"/>
                  </a:lnTo>
                  <a:lnTo>
                    <a:pt x="573" y="15849"/>
                  </a:lnTo>
                  <a:lnTo>
                    <a:pt x="527" y="15819"/>
                  </a:lnTo>
                  <a:lnTo>
                    <a:pt x="480" y="15786"/>
                  </a:lnTo>
                  <a:lnTo>
                    <a:pt x="436" y="15751"/>
                  </a:lnTo>
                  <a:lnTo>
                    <a:pt x="393" y="15713"/>
                  </a:lnTo>
                  <a:lnTo>
                    <a:pt x="350" y="15671"/>
                  </a:lnTo>
                  <a:lnTo>
                    <a:pt x="310" y="15628"/>
                  </a:lnTo>
                  <a:lnTo>
                    <a:pt x="271" y="15583"/>
                  </a:lnTo>
                  <a:lnTo>
                    <a:pt x="234" y="15534"/>
                  </a:lnTo>
                  <a:lnTo>
                    <a:pt x="199" y="15483"/>
                  </a:lnTo>
                  <a:lnTo>
                    <a:pt x="143" y="15391"/>
                  </a:lnTo>
                  <a:lnTo>
                    <a:pt x="98" y="15299"/>
                  </a:lnTo>
                  <a:lnTo>
                    <a:pt x="61" y="15206"/>
                  </a:lnTo>
                  <a:lnTo>
                    <a:pt x="33" y="15112"/>
                  </a:lnTo>
                  <a:lnTo>
                    <a:pt x="14" y="15019"/>
                  </a:lnTo>
                  <a:lnTo>
                    <a:pt x="3" y="14925"/>
                  </a:lnTo>
                  <a:lnTo>
                    <a:pt x="0" y="14833"/>
                  </a:lnTo>
                  <a:lnTo>
                    <a:pt x="5" y="14741"/>
                  </a:lnTo>
                  <a:lnTo>
                    <a:pt x="17" y="14651"/>
                  </a:lnTo>
                  <a:lnTo>
                    <a:pt x="36" y="14562"/>
                  </a:lnTo>
                  <a:lnTo>
                    <a:pt x="63" y="14475"/>
                  </a:lnTo>
                  <a:lnTo>
                    <a:pt x="95" y="14389"/>
                  </a:lnTo>
                  <a:lnTo>
                    <a:pt x="133" y="14307"/>
                  </a:lnTo>
                  <a:lnTo>
                    <a:pt x="179" y="14226"/>
                  </a:lnTo>
                  <a:lnTo>
                    <a:pt x="228" y="14148"/>
                  </a:lnTo>
                  <a:lnTo>
                    <a:pt x="284" y="14075"/>
                  </a:lnTo>
                  <a:lnTo>
                    <a:pt x="344" y="14004"/>
                  </a:lnTo>
                  <a:lnTo>
                    <a:pt x="409" y="13938"/>
                  </a:lnTo>
                  <a:lnTo>
                    <a:pt x="478" y="13874"/>
                  </a:lnTo>
                  <a:lnTo>
                    <a:pt x="551" y="13816"/>
                  </a:lnTo>
                  <a:lnTo>
                    <a:pt x="628" y="13762"/>
                  </a:lnTo>
                  <a:lnTo>
                    <a:pt x="708" y="13714"/>
                  </a:lnTo>
                  <a:lnTo>
                    <a:pt x="791" y="13670"/>
                  </a:lnTo>
                  <a:lnTo>
                    <a:pt x="878" y="13632"/>
                  </a:lnTo>
                  <a:lnTo>
                    <a:pt x="967" y="13601"/>
                  </a:lnTo>
                  <a:lnTo>
                    <a:pt x="1057" y="13575"/>
                  </a:lnTo>
                  <a:lnTo>
                    <a:pt x="1150" y="13556"/>
                  </a:lnTo>
                  <a:lnTo>
                    <a:pt x="1244" y="13542"/>
                  </a:lnTo>
                  <a:lnTo>
                    <a:pt x="1339" y="13536"/>
                  </a:lnTo>
                  <a:lnTo>
                    <a:pt x="1436" y="13538"/>
                  </a:lnTo>
                  <a:lnTo>
                    <a:pt x="1533" y="13548"/>
                  </a:lnTo>
                  <a:lnTo>
                    <a:pt x="1630" y="13565"/>
                  </a:lnTo>
                  <a:lnTo>
                    <a:pt x="1553" y="13486"/>
                  </a:lnTo>
                  <a:lnTo>
                    <a:pt x="1477" y="13406"/>
                  </a:lnTo>
                  <a:lnTo>
                    <a:pt x="1400" y="13325"/>
                  </a:lnTo>
                  <a:lnTo>
                    <a:pt x="1324" y="13243"/>
                  </a:lnTo>
                  <a:lnTo>
                    <a:pt x="1248" y="13159"/>
                  </a:lnTo>
                  <a:lnTo>
                    <a:pt x="1174" y="13075"/>
                  </a:lnTo>
                  <a:lnTo>
                    <a:pt x="1100" y="12990"/>
                  </a:lnTo>
                  <a:lnTo>
                    <a:pt x="1026" y="12903"/>
                  </a:lnTo>
                  <a:lnTo>
                    <a:pt x="953" y="12815"/>
                  </a:lnTo>
                  <a:lnTo>
                    <a:pt x="880" y="12726"/>
                  </a:lnTo>
                  <a:lnTo>
                    <a:pt x="807" y="12636"/>
                  </a:lnTo>
                  <a:lnTo>
                    <a:pt x="736" y="12545"/>
                  </a:lnTo>
                  <a:lnTo>
                    <a:pt x="665" y="12453"/>
                  </a:lnTo>
                  <a:lnTo>
                    <a:pt x="594" y="12359"/>
                  </a:lnTo>
                  <a:lnTo>
                    <a:pt x="524" y="12264"/>
                  </a:lnTo>
                  <a:lnTo>
                    <a:pt x="454" y="12169"/>
                  </a:lnTo>
                  <a:close/>
                </a:path>
              </a:pathLst>
            </a:custGeom>
            <a:solidFill>
              <a:srgbClr val="F8F0D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361748" y="2448010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 2.0 55 Regular" panose="00020600040101010101" pitchFamily="18" charset="-122"/>
              </a:rPr>
              <a:t>单击此处添加标题文本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139059" y="2309510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肆</a:t>
            </a:r>
            <a:endParaRPr lang="zh-CN" altLang="en-US" sz="54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959" y="268837"/>
            <a:ext cx="3359883" cy="5870762"/>
          </a:xfrm>
          <a:prstGeom prst="rect">
            <a:avLst/>
          </a:prstGeom>
        </p:spPr>
      </p:pic>
      <p:sp>
        <p:nvSpPr>
          <p:cNvPr id="13" name="文本框 75"/>
          <p:cNvSpPr txBox="1"/>
          <p:nvPr/>
        </p:nvSpPr>
        <p:spPr>
          <a:xfrm>
            <a:off x="5045671" y="3832226"/>
            <a:ext cx="3303983" cy="2368606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just" eaLnBrk="1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200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字以内，据统计每页幻灯片的最好控制在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14" name="Freeform 7"/>
          <p:cNvSpPr/>
          <p:nvPr/>
        </p:nvSpPr>
        <p:spPr bwMode="auto">
          <a:xfrm>
            <a:off x="1770063" y="1880281"/>
            <a:ext cx="6569075" cy="3433762"/>
          </a:xfrm>
          <a:custGeom>
            <a:avLst/>
            <a:gdLst/>
            <a:ahLst/>
            <a:cxnLst>
              <a:cxn ang="0">
                <a:pos x="0" y="455"/>
              </a:cxn>
              <a:cxn ang="0">
                <a:pos x="117" y="455"/>
              </a:cxn>
              <a:cxn ang="0">
                <a:pos x="117" y="378"/>
              </a:cxn>
              <a:cxn ang="0">
                <a:pos x="117" y="337"/>
              </a:cxn>
              <a:cxn ang="0">
                <a:pos x="158" y="337"/>
              </a:cxn>
              <a:cxn ang="0">
                <a:pos x="235" y="337"/>
              </a:cxn>
              <a:cxn ang="0">
                <a:pos x="235" y="260"/>
              </a:cxn>
              <a:cxn ang="0">
                <a:pos x="235" y="219"/>
              </a:cxn>
              <a:cxn ang="0">
                <a:pos x="276" y="219"/>
              </a:cxn>
              <a:cxn ang="0">
                <a:pos x="353" y="219"/>
              </a:cxn>
              <a:cxn ang="0">
                <a:pos x="353" y="142"/>
              </a:cxn>
              <a:cxn ang="0">
                <a:pos x="353" y="101"/>
              </a:cxn>
              <a:cxn ang="0">
                <a:pos x="394" y="101"/>
              </a:cxn>
              <a:cxn ang="0">
                <a:pos x="495" y="101"/>
              </a:cxn>
              <a:cxn ang="0">
                <a:pos x="568" y="29"/>
              </a:cxn>
              <a:cxn ang="0">
                <a:pos x="560" y="21"/>
              </a:cxn>
              <a:cxn ang="0">
                <a:pos x="593" y="10"/>
              </a:cxn>
              <a:cxn ang="0">
                <a:pos x="625" y="0"/>
              </a:cxn>
              <a:cxn ang="0">
                <a:pos x="615" y="32"/>
              </a:cxn>
              <a:cxn ang="0">
                <a:pos x="604" y="65"/>
              </a:cxn>
              <a:cxn ang="0">
                <a:pos x="596" y="57"/>
              </a:cxn>
              <a:cxn ang="0">
                <a:pos x="512" y="142"/>
              </a:cxn>
              <a:cxn ang="0">
                <a:pos x="512" y="142"/>
              </a:cxn>
              <a:cxn ang="0">
                <a:pos x="394" y="142"/>
              </a:cxn>
              <a:cxn ang="0">
                <a:pos x="394" y="219"/>
              </a:cxn>
              <a:cxn ang="0">
                <a:pos x="394" y="260"/>
              </a:cxn>
              <a:cxn ang="0">
                <a:pos x="353" y="260"/>
              </a:cxn>
              <a:cxn ang="0">
                <a:pos x="276" y="260"/>
              </a:cxn>
              <a:cxn ang="0">
                <a:pos x="276" y="337"/>
              </a:cxn>
              <a:cxn ang="0">
                <a:pos x="276" y="378"/>
              </a:cxn>
              <a:cxn ang="0">
                <a:pos x="235" y="378"/>
              </a:cxn>
              <a:cxn ang="0">
                <a:pos x="158" y="378"/>
              </a:cxn>
              <a:cxn ang="0">
                <a:pos x="158" y="455"/>
              </a:cxn>
              <a:cxn ang="0">
                <a:pos x="158" y="495"/>
              </a:cxn>
              <a:cxn ang="0">
                <a:pos x="117" y="495"/>
              </a:cxn>
              <a:cxn ang="0">
                <a:pos x="0" y="495"/>
              </a:cxn>
              <a:cxn ang="0">
                <a:pos x="0" y="455"/>
              </a:cxn>
            </a:cxnLst>
            <a:rect l="0" t="0" r="r" b="b"/>
            <a:pathLst>
              <a:path w="625" h="495">
                <a:moveTo>
                  <a:pt x="0" y="455"/>
                </a:moveTo>
                <a:lnTo>
                  <a:pt x="117" y="455"/>
                </a:lnTo>
                <a:lnTo>
                  <a:pt x="117" y="378"/>
                </a:lnTo>
                <a:lnTo>
                  <a:pt x="117" y="337"/>
                </a:lnTo>
                <a:lnTo>
                  <a:pt x="158" y="337"/>
                </a:lnTo>
                <a:lnTo>
                  <a:pt x="235" y="337"/>
                </a:lnTo>
                <a:lnTo>
                  <a:pt x="235" y="260"/>
                </a:lnTo>
                <a:lnTo>
                  <a:pt x="235" y="219"/>
                </a:lnTo>
                <a:lnTo>
                  <a:pt x="276" y="219"/>
                </a:lnTo>
                <a:lnTo>
                  <a:pt x="353" y="219"/>
                </a:lnTo>
                <a:lnTo>
                  <a:pt x="353" y="142"/>
                </a:lnTo>
                <a:lnTo>
                  <a:pt x="353" y="101"/>
                </a:lnTo>
                <a:lnTo>
                  <a:pt x="394" y="101"/>
                </a:lnTo>
                <a:lnTo>
                  <a:pt x="495" y="101"/>
                </a:lnTo>
                <a:lnTo>
                  <a:pt x="568" y="29"/>
                </a:lnTo>
                <a:lnTo>
                  <a:pt x="560" y="21"/>
                </a:lnTo>
                <a:lnTo>
                  <a:pt x="593" y="10"/>
                </a:lnTo>
                <a:lnTo>
                  <a:pt x="625" y="0"/>
                </a:lnTo>
                <a:lnTo>
                  <a:pt x="615" y="32"/>
                </a:lnTo>
                <a:lnTo>
                  <a:pt x="604" y="65"/>
                </a:lnTo>
                <a:lnTo>
                  <a:pt x="596" y="57"/>
                </a:lnTo>
                <a:lnTo>
                  <a:pt x="512" y="142"/>
                </a:lnTo>
                <a:lnTo>
                  <a:pt x="512" y="142"/>
                </a:lnTo>
                <a:lnTo>
                  <a:pt x="394" y="142"/>
                </a:lnTo>
                <a:lnTo>
                  <a:pt x="394" y="219"/>
                </a:lnTo>
                <a:lnTo>
                  <a:pt x="394" y="260"/>
                </a:lnTo>
                <a:lnTo>
                  <a:pt x="353" y="260"/>
                </a:lnTo>
                <a:lnTo>
                  <a:pt x="276" y="260"/>
                </a:lnTo>
                <a:lnTo>
                  <a:pt x="276" y="337"/>
                </a:lnTo>
                <a:lnTo>
                  <a:pt x="276" y="378"/>
                </a:lnTo>
                <a:lnTo>
                  <a:pt x="235" y="378"/>
                </a:lnTo>
                <a:lnTo>
                  <a:pt x="158" y="378"/>
                </a:lnTo>
                <a:lnTo>
                  <a:pt x="158" y="455"/>
                </a:lnTo>
                <a:lnTo>
                  <a:pt x="158" y="495"/>
                </a:lnTo>
                <a:lnTo>
                  <a:pt x="117" y="495"/>
                </a:lnTo>
                <a:lnTo>
                  <a:pt x="0" y="495"/>
                </a:lnTo>
                <a:lnTo>
                  <a:pt x="0" y="455"/>
                </a:lnTo>
              </a:path>
            </a:pathLst>
          </a:custGeom>
          <a:solidFill>
            <a:srgbClr val="B41D24"/>
          </a:solidFill>
          <a:ln>
            <a:solidFill>
              <a:srgbClr val="B4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文本框 74"/>
          <p:cNvSpPr txBox="1"/>
          <p:nvPr/>
        </p:nvSpPr>
        <p:spPr>
          <a:xfrm>
            <a:off x="7813634" y="1280224"/>
            <a:ext cx="1051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spc="100" dirty="0" smtClean="0">
                <a:solidFill>
                  <a:srgbClr val="000000"/>
                </a:solidFill>
                <a:latin typeface="+mn-ea"/>
                <a:ea typeface="+mn-ea"/>
                <a:cs typeface="+mn-ea"/>
                <a:sym typeface="+mn-lt"/>
              </a:rPr>
              <a:t>目标</a:t>
            </a:r>
            <a:endParaRPr lang="zh-CN" altLang="en-US" sz="1600" spc="100" dirty="0">
              <a:solidFill>
                <a:srgbClr val="000000"/>
              </a:solidFill>
              <a:latin typeface="+mn-ea"/>
              <a:ea typeface="+mn-ea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2928143" y="2842306"/>
            <a:ext cx="1227138" cy="1154966"/>
            <a:chOff x="2928143" y="3509963"/>
            <a:chExt cx="1227138" cy="1154966"/>
          </a:xfrm>
        </p:grpSpPr>
        <p:sp>
          <p:nvSpPr>
            <p:cNvPr id="16" name="文本框 71"/>
            <p:cNvSpPr txBox="1"/>
            <p:nvPr/>
          </p:nvSpPr>
          <p:spPr>
            <a:xfrm>
              <a:off x="2928143" y="4264819"/>
              <a:ext cx="12271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spc="100" dirty="0">
                  <a:solidFill>
                    <a:srgbClr val="000000"/>
                  </a:solidFill>
                  <a:latin typeface="+mn-ea"/>
                  <a:ea typeface="+mn-ea"/>
                  <a:cs typeface="+mn-ea"/>
                  <a:sym typeface="+mn-lt"/>
                </a:rPr>
                <a:t>标题</a:t>
              </a:r>
              <a:endParaRPr lang="zh-CN" altLang="en-US" sz="1200" spc="1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3206750" y="3509963"/>
              <a:ext cx="669925" cy="600075"/>
            </a:xfrm>
            <a:custGeom>
              <a:avLst/>
              <a:gdLst>
                <a:gd name="T0" fmla="*/ 0 w 94"/>
                <a:gd name="T1" fmla="*/ 58 h 84"/>
                <a:gd name="T2" fmla="*/ 24 w 94"/>
                <a:gd name="T3" fmla="*/ 58 h 84"/>
                <a:gd name="T4" fmla="*/ 24 w 94"/>
                <a:gd name="T5" fmla="*/ 84 h 84"/>
                <a:gd name="T6" fmla="*/ 0 w 94"/>
                <a:gd name="T7" fmla="*/ 84 h 84"/>
                <a:gd name="T8" fmla="*/ 0 w 94"/>
                <a:gd name="T9" fmla="*/ 58 h 84"/>
                <a:gd name="T10" fmla="*/ 62 w 94"/>
                <a:gd name="T11" fmla="*/ 7 h 84"/>
                <a:gd name="T12" fmla="*/ 55 w 94"/>
                <a:gd name="T13" fmla="*/ 20 h 84"/>
                <a:gd name="T14" fmla="*/ 48 w 94"/>
                <a:gd name="T15" fmla="*/ 32 h 84"/>
                <a:gd name="T16" fmla="*/ 43 w 94"/>
                <a:gd name="T17" fmla="*/ 24 h 84"/>
                <a:gd name="T18" fmla="*/ 6 w 94"/>
                <a:gd name="T19" fmla="*/ 46 h 84"/>
                <a:gd name="T20" fmla="*/ 1 w 94"/>
                <a:gd name="T21" fmla="*/ 38 h 84"/>
                <a:gd name="T22" fmla="*/ 38 w 94"/>
                <a:gd name="T23" fmla="*/ 16 h 84"/>
                <a:gd name="T24" fmla="*/ 33 w 94"/>
                <a:gd name="T25" fmla="*/ 8 h 84"/>
                <a:gd name="T26" fmla="*/ 47 w 94"/>
                <a:gd name="T27" fmla="*/ 8 h 84"/>
                <a:gd name="T28" fmla="*/ 62 w 94"/>
                <a:gd name="T29" fmla="*/ 7 h 84"/>
                <a:gd name="T30" fmla="*/ 78 w 94"/>
                <a:gd name="T31" fmla="*/ 0 h 84"/>
                <a:gd name="T32" fmla="*/ 68 w 94"/>
                <a:gd name="T33" fmla="*/ 9 h 84"/>
                <a:gd name="T34" fmla="*/ 78 w 94"/>
                <a:gd name="T35" fmla="*/ 19 h 84"/>
                <a:gd name="T36" fmla="*/ 87 w 94"/>
                <a:gd name="T37" fmla="*/ 9 h 84"/>
                <a:gd name="T38" fmla="*/ 78 w 94"/>
                <a:gd name="T39" fmla="*/ 0 h 84"/>
                <a:gd name="T40" fmla="*/ 61 w 94"/>
                <a:gd name="T41" fmla="*/ 46 h 84"/>
                <a:gd name="T42" fmla="*/ 67 w 94"/>
                <a:gd name="T43" fmla="*/ 50 h 84"/>
                <a:gd name="T44" fmla="*/ 66 w 94"/>
                <a:gd name="T45" fmla="*/ 84 h 84"/>
                <a:gd name="T46" fmla="*/ 74 w 94"/>
                <a:gd name="T47" fmla="*/ 84 h 84"/>
                <a:gd name="T48" fmla="*/ 76 w 94"/>
                <a:gd name="T49" fmla="*/ 55 h 84"/>
                <a:gd name="T50" fmla="*/ 79 w 94"/>
                <a:gd name="T51" fmla="*/ 55 h 84"/>
                <a:gd name="T52" fmla="*/ 81 w 94"/>
                <a:gd name="T53" fmla="*/ 84 h 84"/>
                <a:gd name="T54" fmla="*/ 89 w 94"/>
                <a:gd name="T55" fmla="*/ 84 h 84"/>
                <a:gd name="T56" fmla="*/ 88 w 94"/>
                <a:gd name="T57" fmla="*/ 50 h 84"/>
                <a:gd name="T58" fmla="*/ 94 w 94"/>
                <a:gd name="T59" fmla="*/ 46 h 84"/>
                <a:gd name="T60" fmla="*/ 89 w 94"/>
                <a:gd name="T61" fmla="*/ 21 h 84"/>
                <a:gd name="T62" fmla="*/ 66 w 94"/>
                <a:gd name="T63" fmla="*/ 21 h 84"/>
                <a:gd name="T64" fmla="*/ 61 w 94"/>
                <a:gd name="T65" fmla="*/ 46 h 84"/>
                <a:gd name="T66" fmla="*/ 32 w 94"/>
                <a:gd name="T67" fmla="*/ 44 h 84"/>
                <a:gd name="T68" fmla="*/ 32 w 94"/>
                <a:gd name="T69" fmla="*/ 84 h 84"/>
                <a:gd name="T70" fmla="*/ 55 w 94"/>
                <a:gd name="T71" fmla="*/ 84 h 84"/>
                <a:gd name="T72" fmla="*/ 55 w 94"/>
                <a:gd name="T73" fmla="*/ 44 h 84"/>
                <a:gd name="T74" fmla="*/ 32 w 94"/>
                <a:gd name="T75" fmla="*/ 4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4" h="84">
                  <a:moveTo>
                    <a:pt x="0" y="58"/>
                  </a:moveTo>
                  <a:cubicBezTo>
                    <a:pt x="24" y="58"/>
                    <a:pt x="24" y="58"/>
                    <a:pt x="24" y="58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62" y="7"/>
                  </a:moveTo>
                  <a:cubicBezTo>
                    <a:pt x="55" y="20"/>
                    <a:pt x="55" y="20"/>
                    <a:pt x="55" y="20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62" y="7"/>
                    <a:pt x="62" y="7"/>
                    <a:pt x="62" y="7"/>
                  </a:cubicBezTo>
                  <a:close/>
                  <a:moveTo>
                    <a:pt x="78" y="0"/>
                  </a:moveTo>
                  <a:cubicBezTo>
                    <a:pt x="72" y="0"/>
                    <a:pt x="68" y="4"/>
                    <a:pt x="68" y="9"/>
                  </a:cubicBezTo>
                  <a:cubicBezTo>
                    <a:pt x="68" y="14"/>
                    <a:pt x="72" y="19"/>
                    <a:pt x="78" y="19"/>
                  </a:cubicBezTo>
                  <a:cubicBezTo>
                    <a:pt x="83" y="19"/>
                    <a:pt x="87" y="14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61" y="46"/>
                  </a:moveTo>
                  <a:cubicBezTo>
                    <a:pt x="63" y="47"/>
                    <a:pt x="65" y="49"/>
                    <a:pt x="67" y="50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8" y="50"/>
                    <a:pt x="88" y="50"/>
                    <a:pt x="88" y="50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64" y="21"/>
                    <a:pt x="91" y="21"/>
                    <a:pt x="66" y="21"/>
                  </a:cubicBezTo>
                  <a:cubicBezTo>
                    <a:pt x="61" y="46"/>
                    <a:pt x="61" y="46"/>
                    <a:pt x="61" y="46"/>
                  </a:cubicBezTo>
                  <a:close/>
                  <a:moveTo>
                    <a:pt x="32" y="44"/>
                  </a:moveTo>
                  <a:cubicBezTo>
                    <a:pt x="32" y="84"/>
                    <a:pt x="32" y="84"/>
                    <a:pt x="32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44"/>
                    <a:pt x="55" y="44"/>
                    <a:pt x="55" y="44"/>
                  </a:cubicBezTo>
                  <a:lnTo>
                    <a:pt x="32" y="44"/>
                  </a:lnTo>
                  <a:close/>
                </a:path>
              </a:pathLst>
            </a:custGeom>
            <a:solidFill>
              <a:srgbClr val="B41D24"/>
            </a:solidFill>
            <a:ln>
              <a:noFill/>
            </a:ln>
            <a:effectLst/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zh-CN" altLang="en-US" sz="1400">
                <a:latin typeface="+mn-ea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 bwMode="auto">
          <a:xfrm>
            <a:off x="5468938" y="1400856"/>
            <a:ext cx="1228725" cy="1076385"/>
            <a:chOff x="5468938" y="2068513"/>
            <a:chExt cx="1228725" cy="1076385"/>
          </a:xfrm>
        </p:grpSpPr>
        <p:sp>
          <p:nvSpPr>
            <p:cNvPr id="18" name="文本框 73"/>
            <p:cNvSpPr txBox="1"/>
            <p:nvPr/>
          </p:nvSpPr>
          <p:spPr>
            <a:xfrm>
              <a:off x="5468938" y="2744788"/>
              <a:ext cx="1228725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spc="100" dirty="0">
                  <a:solidFill>
                    <a:srgbClr val="000000"/>
                  </a:solidFill>
                  <a:latin typeface="+mn-ea"/>
                  <a:ea typeface="+mn-ea"/>
                  <a:cs typeface="+mn-ea"/>
                  <a:sym typeface="+mn-lt"/>
                </a:rPr>
                <a:t>标题</a:t>
              </a:r>
              <a:endParaRPr lang="zh-CN" altLang="en-US" sz="1200" spc="1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5632450" y="2068513"/>
              <a:ext cx="728663" cy="608012"/>
            </a:xfrm>
            <a:custGeom>
              <a:avLst/>
              <a:gdLst>
                <a:gd name="T0" fmla="*/ 19 w 102"/>
                <a:gd name="T1" fmla="*/ 33 h 85"/>
                <a:gd name="T2" fmla="*/ 9 w 102"/>
                <a:gd name="T3" fmla="*/ 32 h 85"/>
                <a:gd name="T4" fmla="*/ 18 w 102"/>
                <a:gd name="T5" fmla="*/ 35 h 85"/>
                <a:gd name="T6" fmla="*/ 28 w 102"/>
                <a:gd name="T7" fmla="*/ 37 h 85"/>
                <a:gd name="T8" fmla="*/ 88 w 102"/>
                <a:gd name="T9" fmla="*/ 51 h 85"/>
                <a:gd name="T10" fmla="*/ 102 w 102"/>
                <a:gd name="T11" fmla="*/ 47 h 85"/>
                <a:gd name="T12" fmla="*/ 88 w 102"/>
                <a:gd name="T13" fmla="*/ 85 h 85"/>
                <a:gd name="T14" fmla="*/ 70 w 102"/>
                <a:gd name="T15" fmla="*/ 72 h 85"/>
                <a:gd name="T16" fmla="*/ 3 w 102"/>
                <a:gd name="T17" fmla="*/ 65 h 85"/>
                <a:gd name="T18" fmla="*/ 0 w 102"/>
                <a:gd name="T19" fmla="*/ 58 h 85"/>
                <a:gd name="T20" fmla="*/ 0 w 102"/>
                <a:gd name="T21" fmla="*/ 51 h 85"/>
                <a:gd name="T22" fmla="*/ 31 w 102"/>
                <a:gd name="T23" fmla="*/ 53 h 85"/>
                <a:gd name="T24" fmla="*/ 54 w 102"/>
                <a:gd name="T25" fmla="*/ 45 h 85"/>
                <a:gd name="T26" fmla="*/ 40 w 102"/>
                <a:gd name="T27" fmla="*/ 37 h 85"/>
                <a:gd name="T28" fmla="*/ 86 w 102"/>
                <a:gd name="T29" fmla="*/ 50 h 85"/>
                <a:gd name="T30" fmla="*/ 19 w 102"/>
                <a:gd name="T31" fmla="*/ 32 h 85"/>
                <a:gd name="T32" fmla="*/ 31 w 102"/>
                <a:gd name="T33" fmla="*/ 37 h 85"/>
                <a:gd name="T34" fmla="*/ 30 w 102"/>
                <a:gd name="T35" fmla="*/ 43 h 85"/>
                <a:gd name="T36" fmla="*/ 5 w 102"/>
                <a:gd name="T37" fmla="*/ 38 h 85"/>
                <a:gd name="T38" fmla="*/ 6 w 102"/>
                <a:gd name="T39" fmla="*/ 31 h 85"/>
                <a:gd name="T40" fmla="*/ 11 w 102"/>
                <a:gd name="T41" fmla="*/ 30 h 85"/>
                <a:gd name="T42" fmla="*/ 38 w 102"/>
                <a:gd name="T43" fmla="*/ 27 h 85"/>
                <a:gd name="T44" fmla="*/ 31 w 102"/>
                <a:gd name="T45" fmla="*/ 13 h 85"/>
                <a:gd name="T46" fmla="*/ 30 w 102"/>
                <a:gd name="T47" fmla="*/ 14 h 85"/>
                <a:gd name="T48" fmla="*/ 37 w 102"/>
                <a:gd name="T49" fmla="*/ 28 h 85"/>
                <a:gd name="T50" fmla="*/ 38 w 102"/>
                <a:gd name="T51" fmla="*/ 27 h 85"/>
                <a:gd name="T52" fmla="*/ 40 w 102"/>
                <a:gd name="T53" fmla="*/ 27 h 85"/>
                <a:gd name="T54" fmla="*/ 40 w 102"/>
                <a:gd name="T55" fmla="*/ 32 h 85"/>
                <a:gd name="T56" fmla="*/ 34 w 102"/>
                <a:gd name="T57" fmla="*/ 35 h 85"/>
                <a:gd name="T58" fmla="*/ 23 w 102"/>
                <a:gd name="T59" fmla="*/ 12 h 85"/>
                <a:gd name="T60" fmla="*/ 29 w 102"/>
                <a:gd name="T61" fmla="*/ 9 h 85"/>
                <a:gd name="T62" fmla="*/ 37 w 102"/>
                <a:gd name="T63" fmla="*/ 19 h 85"/>
                <a:gd name="T64" fmla="*/ 45 w 102"/>
                <a:gd name="T65" fmla="*/ 11 h 85"/>
                <a:gd name="T66" fmla="*/ 43 w 102"/>
                <a:gd name="T67" fmla="*/ 19 h 85"/>
                <a:gd name="T68" fmla="*/ 47 w 102"/>
                <a:gd name="T69" fmla="*/ 12 h 85"/>
                <a:gd name="T70" fmla="*/ 49 w 102"/>
                <a:gd name="T71" fmla="*/ 3 h 85"/>
                <a:gd name="T72" fmla="*/ 43 w 102"/>
                <a:gd name="T73" fmla="*/ 10 h 85"/>
                <a:gd name="T74" fmla="*/ 41 w 102"/>
                <a:gd name="T75" fmla="*/ 21 h 85"/>
                <a:gd name="T76" fmla="*/ 46 w 102"/>
                <a:gd name="T77" fmla="*/ 24 h 85"/>
                <a:gd name="T78" fmla="*/ 56 w 102"/>
                <a:gd name="T79" fmla="*/ 3 h 85"/>
                <a:gd name="T80" fmla="*/ 50 w 102"/>
                <a:gd name="T81" fmla="*/ 0 h 85"/>
                <a:gd name="T82" fmla="*/ 47 w 102"/>
                <a:gd name="T83" fmla="*/ 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2" h="85">
                  <a:moveTo>
                    <a:pt x="26" y="36"/>
                  </a:moveTo>
                  <a:cubicBezTo>
                    <a:pt x="25" y="35"/>
                    <a:pt x="22" y="34"/>
                    <a:pt x="19" y="33"/>
                  </a:cubicBezTo>
                  <a:cubicBezTo>
                    <a:pt x="16" y="33"/>
                    <a:pt x="13" y="32"/>
                    <a:pt x="11" y="32"/>
                  </a:cubicBezTo>
                  <a:cubicBezTo>
                    <a:pt x="10" y="32"/>
                    <a:pt x="9" y="32"/>
                    <a:pt x="9" y="32"/>
                  </a:cubicBezTo>
                  <a:cubicBezTo>
                    <a:pt x="9" y="32"/>
                    <a:pt x="10" y="32"/>
                    <a:pt x="11" y="33"/>
                  </a:cubicBezTo>
                  <a:cubicBezTo>
                    <a:pt x="13" y="34"/>
                    <a:pt x="15" y="35"/>
                    <a:pt x="18" y="35"/>
                  </a:cubicBezTo>
                  <a:cubicBezTo>
                    <a:pt x="21" y="36"/>
                    <a:pt x="24" y="37"/>
                    <a:pt x="26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7"/>
                    <a:pt x="28" y="36"/>
                    <a:pt x="26" y="36"/>
                  </a:cubicBezTo>
                  <a:close/>
                  <a:moveTo>
                    <a:pt x="88" y="51"/>
                  </a:moveTo>
                  <a:cubicBezTo>
                    <a:pt x="88" y="47"/>
                    <a:pt x="88" y="47"/>
                    <a:pt x="88" y="47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88" y="51"/>
                    <a:pt x="88" y="51"/>
                    <a:pt x="88" y="51"/>
                  </a:cubicBezTo>
                  <a:close/>
                  <a:moveTo>
                    <a:pt x="19" y="32"/>
                  </a:moveTo>
                  <a:cubicBezTo>
                    <a:pt x="23" y="32"/>
                    <a:pt x="25" y="33"/>
                    <a:pt x="27" y="34"/>
                  </a:cubicBezTo>
                  <a:cubicBezTo>
                    <a:pt x="29" y="35"/>
                    <a:pt x="30" y="36"/>
                    <a:pt x="31" y="37"/>
                  </a:cubicBezTo>
                  <a:cubicBezTo>
                    <a:pt x="31" y="37"/>
                    <a:pt x="31" y="38"/>
                    <a:pt x="31" y="38"/>
                  </a:cubicBezTo>
                  <a:cubicBezTo>
                    <a:pt x="31" y="40"/>
                    <a:pt x="30" y="42"/>
                    <a:pt x="30" y="43"/>
                  </a:cubicBezTo>
                  <a:cubicBezTo>
                    <a:pt x="30" y="44"/>
                    <a:pt x="29" y="44"/>
                    <a:pt x="29" y="44"/>
                  </a:cubicBezTo>
                  <a:cubicBezTo>
                    <a:pt x="25" y="46"/>
                    <a:pt x="7" y="42"/>
                    <a:pt x="5" y="38"/>
                  </a:cubicBezTo>
                  <a:cubicBezTo>
                    <a:pt x="5" y="38"/>
                    <a:pt x="4" y="37"/>
                    <a:pt x="5" y="37"/>
                  </a:cubicBezTo>
                  <a:cubicBezTo>
                    <a:pt x="5" y="35"/>
                    <a:pt x="6" y="33"/>
                    <a:pt x="6" y="31"/>
                  </a:cubicBezTo>
                  <a:cubicBezTo>
                    <a:pt x="6" y="31"/>
                    <a:pt x="6" y="31"/>
                    <a:pt x="7" y="30"/>
                  </a:cubicBezTo>
                  <a:cubicBezTo>
                    <a:pt x="8" y="30"/>
                    <a:pt x="9" y="30"/>
                    <a:pt x="11" y="30"/>
                  </a:cubicBezTo>
                  <a:cubicBezTo>
                    <a:pt x="13" y="30"/>
                    <a:pt x="16" y="31"/>
                    <a:pt x="19" y="32"/>
                  </a:cubicBezTo>
                  <a:close/>
                  <a:moveTo>
                    <a:pt x="38" y="27"/>
                  </a:moveTo>
                  <a:cubicBezTo>
                    <a:pt x="38" y="25"/>
                    <a:pt x="36" y="23"/>
                    <a:pt x="35" y="20"/>
                  </a:cubicBezTo>
                  <a:cubicBezTo>
                    <a:pt x="33" y="17"/>
                    <a:pt x="32" y="15"/>
                    <a:pt x="31" y="13"/>
                  </a:cubicBezTo>
                  <a:cubicBezTo>
                    <a:pt x="30" y="12"/>
                    <a:pt x="29" y="12"/>
                    <a:pt x="29" y="12"/>
                  </a:cubicBezTo>
                  <a:cubicBezTo>
                    <a:pt x="29" y="12"/>
                    <a:pt x="29" y="12"/>
                    <a:pt x="30" y="14"/>
                  </a:cubicBezTo>
                  <a:cubicBezTo>
                    <a:pt x="30" y="16"/>
                    <a:pt x="32" y="18"/>
                    <a:pt x="33" y="21"/>
                  </a:cubicBezTo>
                  <a:cubicBezTo>
                    <a:pt x="35" y="24"/>
                    <a:pt x="36" y="26"/>
                    <a:pt x="37" y="28"/>
                  </a:cubicBezTo>
                  <a:cubicBezTo>
                    <a:pt x="38" y="29"/>
                    <a:pt x="39" y="29"/>
                    <a:pt x="39" y="29"/>
                  </a:cubicBezTo>
                  <a:cubicBezTo>
                    <a:pt x="39" y="29"/>
                    <a:pt x="39" y="28"/>
                    <a:pt x="38" y="27"/>
                  </a:cubicBezTo>
                  <a:close/>
                  <a:moveTo>
                    <a:pt x="37" y="19"/>
                  </a:moveTo>
                  <a:cubicBezTo>
                    <a:pt x="38" y="22"/>
                    <a:pt x="39" y="25"/>
                    <a:pt x="40" y="27"/>
                  </a:cubicBezTo>
                  <a:cubicBezTo>
                    <a:pt x="41" y="29"/>
                    <a:pt x="41" y="30"/>
                    <a:pt x="41" y="31"/>
                  </a:cubicBezTo>
                  <a:cubicBezTo>
                    <a:pt x="41" y="32"/>
                    <a:pt x="40" y="32"/>
                    <a:pt x="40" y="32"/>
                  </a:cubicBezTo>
                  <a:cubicBezTo>
                    <a:pt x="38" y="33"/>
                    <a:pt x="37" y="34"/>
                    <a:pt x="35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0" y="33"/>
                    <a:pt x="21" y="17"/>
                    <a:pt x="22" y="13"/>
                  </a:cubicBezTo>
                  <a:cubicBezTo>
                    <a:pt x="22" y="12"/>
                    <a:pt x="22" y="12"/>
                    <a:pt x="23" y="12"/>
                  </a:cubicBezTo>
                  <a:cubicBezTo>
                    <a:pt x="24" y="11"/>
                    <a:pt x="26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30" y="9"/>
                    <a:pt x="31" y="10"/>
                    <a:pt x="32" y="12"/>
                  </a:cubicBezTo>
                  <a:cubicBezTo>
                    <a:pt x="33" y="14"/>
                    <a:pt x="35" y="16"/>
                    <a:pt x="37" y="19"/>
                  </a:cubicBezTo>
                  <a:close/>
                  <a:moveTo>
                    <a:pt x="48" y="4"/>
                  </a:moveTo>
                  <a:cubicBezTo>
                    <a:pt x="47" y="6"/>
                    <a:pt x="46" y="8"/>
                    <a:pt x="45" y="11"/>
                  </a:cubicBezTo>
                  <a:cubicBezTo>
                    <a:pt x="44" y="13"/>
                    <a:pt x="43" y="16"/>
                    <a:pt x="43" y="18"/>
                  </a:cubicBezTo>
                  <a:cubicBezTo>
                    <a:pt x="43" y="19"/>
                    <a:pt x="42" y="19"/>
                    <a:pt x="43" y="19"/>
                  </a:cubicBezTo>
                  <a:cubicBezTo>
                    <a:pt x="43" y="19"/>
                    <a:pt x="43" y="19"/>
                    <a:pt x="44" y="18"/>
                  </a:cubicBezTo>
                  <a:cubicBezTo>
                    <a:pt x="45" y="16"/>
                    <a:pt x="46" y="14"/>
                    <a:pt x="47" y="12"/>
                  </a:cubicBezTo>
                  <a:cubicBezTo>
                    <a:pt x="48" y="9"/>
                    <a:pt x="49" y="7"/>
                    <a:pt x="49" y="5"/>
                  </a:cubicBezTo>
                  <a:cubicBezTo>
                    <a:pt x="49" y="4"/>
                    <a:pt x="49" y="3"/>
                    <a:pt x="49" y="3"/>
                  </a:cubicBezTo>
                  <a:cubicBezTo>
                    <a:pt x="49" y="3"/>
                    <a:pt x="49" y="3"/>
                    <a:pt x="48" y="4"/>
                  </a:cubicBezTo>
                  <a:close/>
                  <a:moveTo>
                    <a:pt x="43" y="10"/>
                  </a:moveTo>
                  <a:cubicBezTo>
                    <a:pt x="42" y="13"/>
                    <a:pt x="42" y="16"/>
                    <a:pt x="41" y="17"/>
                  </a:cubicBezTo>
                  <a:cubicBezTo>
                    <a:pt x="41" y="19"/>
                    <a:pt x="41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5" y="23"/>
                    <a:pt x="46" y="24"/>
                  </a:cubicBezTo>
                  <a:cubicBezTo>
                    <a:pt x="47" y="24"/>
                    <a:pt x="47" y="24"/>
                    <a:pt x="48" y="24"/>
                  </a:cubicBezTo>
                  <a:cubicBezTo>
                    <a:pt x="51" y="22"/>
                    <a:pt x="57" y="7"/>
                    <a:pt x="56" y="3"/>
                  </a:cubicBezTo>
                  <a:cubicBezTo>
                    <a:pt x="56" y="3"/>
                    <a:pt x="56" y="3"/>
                    <a:pt x="55" y="2"/>
                  </a:cubicBezTo>
                  <a:cubicBezTo>
                    <a:pt x="54" y="2"/>
                    <a:pt x="52" y="1"/>
                    <a:pt x="50" y="0"/>
                  </a:cubicBezTo>
                  <a:cubicBezTo>
                    <a:pt x="50" y="0"/>
                    <a:pt x="50" y="0"/>
                    <a:pt x="49" y="1"/>
                  </a:cubicBezTo>
                  <a:cubicBezTo>
                    <a:pt x="49" y="1"/>
                    <a:pt x="48" y="2"/>
                    <a:pt x="47" y="3"/>
                  </a:cubicBezTo>
                  <a:cubicBezTo>
                    <a:pt x="46" y="5"/>
                    <a:pt x="45" y="8"/>
                    <a:pt x="43" y="10"/>
                  </a:cubicBezTo>
                  <a:close/>
                </a:path>
              </a:pathLst>
            </a:custGeom>
            <a:solidFill>
              <a:srgbClr val="B41D24"/>
            </a:solidFill>
            <a:ln>
              <a:noFill/>
            </a:ln>
            <a:effectLst/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zh-CN" altLang="en-US" sz="1400">
                <a:latin typeface="+mn-ea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 bwMode="auto">
          <a:xfrm>
            <a:off x="1658143" y="3839256"/>
            <a:ext cx="1227137" cy="1091489"/>
            <a:chOff x="1658143" y="4506913"/>
            <a:chExt cx="1227137" cy="1091489"/>
          </a:xfrm>
        </p:grpSpPr>
        <p:sp>
          <p:nvSpPr>
            <p:cNvPr id="15" name="文本框 67"/>
            <p:cNvSpPr txBox="1"/>
            <p:nvPr/>
          </p:nvSpPr>
          <p:spPr>
            <a:xfrm>
              <a:off x="1658143" y="5198292"/>
              <a:ext cx="122713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spc="100" dirty="0" smtClean="0">
                  <a:solidFill>
                    <a:srgbClr val="000000"/>
                  </a:solidFill>
                  <a:latin typeface="+mn-lt"/>
                  <a:ea typeface="+mn-ea"/>
                  <a:cs typeface="+mn-ea"/>
                  <a:sym typeface="+mn-lt"/>
                </a:rPr>
                <a:t>标题</a:t>
              </a:r>
              <a:endParaRPr lang="zh-CN" altLang="en-US" sz="1200" spc="1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Freeform 22"/>
            <p:cNvSpPr>
              <a:spLocks noEditPoints="1"/>
            </p:cNvSpPr>
            <p:nvPr/>
          </p:nvSpPr>
          <p:spPr bwMode="auto">
            <a:xfrm>
              <a:off x="1971675" y="4506913"/>
              <a:ext cx="600075" cy="593725"/>
            </a:xfrm>
            <a:custGeom>
              <a:avLst/>
              <a:gdLst>
                <a:gd name="T0" fmla="*/ 378 w 378"/>
                <a:gd name="T1" fmla="*/ 0 h 374"/>
                <a:gd name="T2" fmla="*/ 360 w 378"/>
                <a:gd name="T3" fmla="*/ 36 h 374"/>
                <a:gd name="T4" fmla="*/ 378 w 378"/>
                <a:gd name="T5" fmla="*/ 230 h 374"/>
                <a:gd name="T6" fmla="*/ 207 w 378"/>
                <a:gd name="T7" fmla="*/ 266 h 374"/>
                <a:gd name="T8" fmla="*/ 284 w 378"/>
                <a:gd name="T9" fmla="*/ 338 h 374"/>
                <a:gd name="T10" fmla="*/ 95 w 378"/>
                <a:gd name="T11" fmla="*/ 374 h 374"/>
                <a:gd name="T12" fmla="*/ 171 w 378"/>
                <a:gd name="T13" fmla="*/ 338 h 374"/>
                <a:gd name="T14" fmla="*/ 0 w 378"/>
                <a:gd name="T15" fmla="*/ 266 h 374"/>
                <a:gd name="T16" fmla="*/ 14 w 378"/>
                <a:gd name="T17" fmla="*/ 230 h 374"/>
                <a:gd name="T18" fmla="*/ 0 w 378"/>
                <a:gd name="T19" fmla="*/ 36 h 374"/>
                <a:gd name="T20" fmla="*/ 0 w 378"/>
                <a:gd name="T21" fmla="*/ 0 h 374"/>
                <a:gd name="T22" fmla="*/ 270 w 378"/>
                <a:gd name="T23" fmla="*/ 90 h 374"/>
                <a:gd name="T24" fmla="*/ 257 w 378"/>
                <a:gd name="T25" fmla="*/ 99 h 374"/>
                <a:gd name="T26" fmla="*/ 167 w 378"/>
                <a:gd name="T27" fmla="*/ 117 h 374"/>
                <a:gd name="T28" fmla="*/ 162 w 378"/>
                <a:gd name="T29" fmla="*/ 113 h 374"/>
                <a:gd name="T30" fmla="*/ 113 w 378"/>
                <a:gd name="T31" fmla="*/ 149 h 374"/>
                <a:gd name="T32" fmla="*/ 189 w 378"/>
                <a:gd name="T33" fmla="*/ 144 h 374"/>
                <a:gd name="T34" fmla="*/ 198 w 378"/>
                <a:gd name="T35" fmla="*/ 149 h 374"/>
                <a:gd name="T36" fmla="*/ 266 w 378"/>
                <a:gd name="T37" fmla="*/ 117 h 374"/>
                <a:gd name="T38" fmla="*/ 284 w 378"/>
                <a:gd name="T39" fmla="*/ 90 h 374"/>
                <a:gd name="T40" fmla="*/ 252 w 378"/>
                <a:gd name="T41" fmla="*/ 131 h 374"/>
                <a:gd name="T42" fmla="*/ 270 w 378"/>
                <a:gd name="T43" fmla="*/ 189 h 374"/>
                <a:gd name="T44" fmla="*/ 252 w 378"/>
                <a:gd name="T45" fmla="*/ 131 h 374"/>
                <a:gd name="T46" fmla="*/ 225 w 378"/>
                <a:gd name="T47" fmla="*/ 149 h 374"/>
                <a:gd name="T48" fmla="*/ 243 w 378"/>
                <a:gd name="T49" fmla="*/ 189 h 374"/>
                <a:gd name="T50" fmla="*/ 225 w 378"/>
                <a:gd name="T51" fmla="*/ 149 h 374"/>
                <a:gd name="T52" fmla="*/ 194 w 378"/>
                <a:gd name="T53" fmla="*/ 171 h 374"/>
                <a:gd name="T54" fmla="*/ 212 w 378"/>
                <a:gd name="T55" fmla="*/ 189 h 374"/>
                <a:gd name="T56" fmla="*/ 194 w 378"/>
                <a:gd name="T57" fmla="*/ 171 h 374"/>
                <a:gd name="T58" fmla="*/ 167 w 378"/>
                <a:gd name="T59" fmla="*/ 153 h 374"/>
                <a:gd name="T60" fmla="*/ 185 w 378"/>
                <a:gd name="T61" fmla="*/ 189 h 374"/>
                <a:gd name="T62" fmla="*/ 167 w 378"/>
                <a:gd name="T63" fmla="*/ 153 h 374"/>
                <a:gd name="T64" fmla="*/ 140 w 378"/>
                <a:gd name="T65" fmla="*/ 153 h 374"/>
                <a:gd name="T66" fmla="*/ 158 w 378"/>
                <a:gd name="T67" fmla="*/ 189 h 374"/>
                <a:gd name="T68" fmla="*/ 140 w 378"/>
                <a:gd name="T69" fmla="*/ 153 h 374"/>
                <a:gd name="T70" fmla="*/ 108 w 378"/>
                <a:gd name="T71" fmla="*/ 162 h 374"/>
                <a:gd name="T72" fmla="*/ 126 w 378"/>
                <a:gd name="T73" fmla="*/ 189 h 374"/>
                <a:gd name="T74" fmla="*/ 108 w 378"/>
                <a:gd name="T75" fmla="*/ 162 h 374"/>
                <a:gd name="T76" fmla="*/ 324 w 378"/>
                <a:gd name="T77" fmla="*/ 41 h 374"/>
                <a:gd name="T78" fmla="*/ 54 w 378"/>
                <a:gd name="T79" fmla="*/ 225 h 374"/>
                <a:gd name="T80" fmla="*/ 324 w 378"/>
                <a:gd name="T81" fmla="*/ 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8" h="374">
                  <a:moveTo>
                    <a:pt x="0" y="0"/>
                  </a:moveTo>
                  <a:lnTo>
                    <a:pt x="378" y="0"/>
                  </a:lnTo>
                  <a:lnTo>
                    <a:pt x="378" y="36"/>
                  </a:lnTo>
                  <a:lnTo>
                    <a:pt x="360" y="36"/>
                  </a:lnTo>
                  <a:lnTo>
                    <a:pt x="360" y="230"/>
                  </a:lnTo>
                  <a:lnTo>
                    <a:pt x="378" y="230"/>
                  </a:lnTo>
                  <a:lnTo>
                    <a:pt x="378" y="266"/>
                  </a:lnTo>
                  <a:lnTo>
                    <a:pt x="207" y="266"/>
                  </a:lnTo>
                  <a:lnTo>
                    <a:pt x="207" y="338"/>
                  </a:lnTo>
                  <a:lnTo>
                    <a:pt x="284" y="338"/>
                  </a:lnTo>
                  <a:lnTo>
                    <a:pt x="284" y="374"/>
                  </a:lnTo>
                  <a:lnTo>
                    <a:pt x="95" y="374"/>
                  </a:lnTo>
                  <a:lnTo>
                    <a:pt x="95" y="338"/>
                  </a:lnTo>
                  <a:lnTo>
                    <a:pt x="171" y="338"/>
                  </a:lnTo>
                  <a:lnTo>
                    <a:pt x="171" y="266"/>
                  </a:lnTo>
                  <a:lnTo>
                    <a:pt x="0" y="266"/>
                  </a:lnTo>
                  <a:lnTo>
                    <a:pt x="0" y="230"/>
                  </a:lnTo>
                  <a:lnTo>
                    <a:pt x="14" y="230"/>
                  </a:lnTo>
                  <a:lnTo>
                    <a:pt x="14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84" y="90"/>
                  </a:moveTo>
                  <a:lnTo>
                    <a:pt x="270" y="90"/>
                  </a:lnTo>
                  <a:lnTo>
                    <a:pt x="252" y="90"/>
                  </a:lnTo>
                  <a:lnTo>
                    <a:pt x="257" y="99"/>
                  </a:lnTo>
                  <a:lnTo>
                    <a:pt x="194" y="135"/>
                  </a:lnTo>
                  <a:lnTo>
                    <a:pt x="167" y="117"/>
                  </a:lnTo>
                  <a:lnTo>
                    <a:pt x="167" y="113"/>
                  </a:lnTo>
                  <a:lnTo>
                    <a:pt x="162" y="113"/>
                  </a:lnTo>
                  <a:lnTo>
                    <a:pt x="108" y="135"/>
                  </a:lnTo>
                  <a:lnTo>
                    <a:pt x="113" y="149"/>
                  </a:lnTo>
                  <a:lnTo>
                    <a:pt x="162" y="126"/>
                  </a:lnTo>
                  <a:lnTo>
                    <a:pt x="189" y="144"/>
                  </a:lnTo>
                  <a:lnTo>
                    <a:pt x="194" y="149"/>
                  </a:lnTo>
                  <a:lnTo>
                    <a:pt x="198" y="149"/>
                  </a:lnTo>
                  <a:lnTo>
                    <a:pt x="261" y="108"/>
                  </a:lnTo>
                  <a:lnTo>
                    <a:pt x="266" y="117"/>
                  </a:lnTo>
                  <a:lnTo>
                    <a:pt x="275" y="104"/>
                  </a:lnTo>
                  <a:lnTo>
                    <a:pt x="284" y="90"/>
                  </a:lnTo>
                  <a:lnTo>
                    <a:pt x="284" y="90"/>
                  </a:lnTo>
                  <a:close/>
                  <a:moveTo>
                    <a:pt x="252" y="131"/>
                  </a:moveTo>
                  <a:lnTo>
                    <a:pt x="252" y="189"/>
                  </a:lnTo>
                  <a:lnTo>
                    <a:pt x="270" y="189"/>
                  </a:lnTo>
                  <a:lnTo>
                    <a:pt x="270" y="131"/>
                  </a:lnTo>
                  <a:lnTo>
                    <a:pt x="252" y="131"/>
                  </a:lnTo>
                  <a:lnTo>
                    <a:pt x="252" y="131"/>
                  </a:lnTo>
                  <a:close/>
                  <a:moveTo>
                    <a:pt x="225" y="149"/>
                  </a:moveTo>
                  <a:lnTo>
                    <a:pt x="225" y="189"/>
                  </a:lnTo>
                  <a:lnTo>
                    <a:pt x="243" y="189"/>
                  </a:lnTo>
                  <a:lnTo>
                    <a:pt x="243" y="149"/>
                  </a:lnTo>
                  <a:lnTo>
                    <a:pt x="225" y="149"/>
                  </a:lnTo>
                  <a:lnTo>
                    <a:pt x="225" y="149"/>
                  </a:lnTo>
                  <a:close/>
                  <a:moveTo>
                    <a:pt x="194" y="171"/>
                  </a:moveTo>
                  <a:lnTo>
                    <a:pt x="194" y="189"/>
                  </a:lnTo>
                  <a:lnTo>
                    <a:pt x="212" y="189"/>
                  </a:lnTo>
                  <a:lnTo>
                    <a:pt x="212" y="171"/>
                  </a:lnTo>
                  <a:lnTo>
                    <a:pt x="194" y="171"/>
                  </a:lnTo>
                  <a:lnTo>
                    <a:pt x="194" y="171"/>
                  </a:lnTo>
                  <a:close/>
                  <a:moveTo>
                    <a:pt x="167" y="153"/>
                  </a:moveTo>
                  <a:lnTo>
                    <a:pt x="167" y="189"/>
                  </a:lnTo>
                  <a:lnTo>
                    <a:pt x="185" y="189"/>
                  </a:lnTo>
                  <a:lnTo>
                    <a:pt x="185" y="153"/>
                  </a:lnTo>
                  <a:lnTo>
                    <a:pt x="167" y="153"/>
                  </a:lnTo>
                  <a:lnTo>
                    <a:pt x="167" y="153"/>
                  </a:lnTo>
                  <a:close/>
                  <a:moveTo>
                    <a:pt x="140" y="153"/>
                  </a:moveTo>
                  <a:lnTo>
                    <a:pt x="140" y="189"/>
                  </a:lnTo>
                  <a:lnTo>
                    <a:pt x="158" y="189"/>
                  </a:lnTo>
                  <a:lnTo>
                    <a:pt x="158" y="153"/>
                  </a:lnTo>
                  <a:lnTo>
                    <a:pt x="140" y="153"/>
                  </a:lnTo>
                  <a:lnTo>
                    <a:pt x="140" y="153"/>
                  </a:lnTo>
                  <a:close/>
                  <a:moveTo>
                    <a:pt x="108" y="162"/>
                  </a:moveTo>
                  <a:lnTo>
                    <a:pt x="108" y="189"/>
                  </a:lnTo>
                  <a:lnTo>
                    <a:pt x="126" y="189"/>
                  </a:lnTo>
                  <a:lnTo>
                    <a:pt x="126" y="162"/>
                  </a:lnTo>
                  <a:lnTo>
                    <a:pt x="108" y="162"/>
                  </a:lnTo>
                  <a:lnTo>
                    <a:pt x="108" y="162"/>
                  </a:lnTo>
                  <a:close/>
                  <a:moveTo>
                    <a:pt x="324" y="41"/>
                  </a:moveTo>
                  <a:lnTo>
                    <a:pt x="54" y="41"/>
                  </a:lnTo>
                  <a:lnTo>
                    <a:pt x="54" y="225"/>
                  </a:lnTo>
                  <a:lnTo>
                    <a:pt x="324" y="225"/>
                  </a:lnTo>
                  <a:lnTo>
                    <a:pt x="324" y="41"/>
                  </a:lnTo>
                  <a:close/>
                </a:path>
              </a:pathLst>
            </a:custGeom>
            <a:solidFill>
              <a:srgbClr val="B41D24"/>
            </a:solidFill>
            <a:ln>
              <a:noFill/>
            </a:ln>
            <a:effectLst/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 bwMode="auto">
          <a:xfrm>
            <a:off x="4197350" y="1985056"/>
            <a:ext cx="1227138" cy="1257360"/>
            <a:chOff x="4197350" y="2652713"/>
            <a:chExt cx="1227138" cy="1257360"/>
          </a:xfrm>
        </p:grpSpPr>
        <p:sp>
          <p:nvSpPr>
            <p:cNvPr id="17" name="文本框 72"/>
            <p:cNvSpPr txBox="1"/>
            <p:nvPr/>
          </p:nvSpPr>
          <p:spPr>
            <a:xfrm>
              <a:off x="4197350" y="3509963"/>
              <a:ext cx="1227138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spc="100" dirty="0">
                  <a:solidFill>
                    <a:srgbClr val="000000"/>
                  </a:solidFill>
                  <a:latin typeface="+mn-ea"/>
                  <a:ea typeface="+mn-ea"/>
                  <a:cs typeface="+mn-ea"/>
                  <a:sym typeface="+mn-lt"/>
                </a:rPr>
                <a:t>标题</a:t>
              </a:r>
              <a:endParaRPr lang="zh-CN" altLang="en-US" sz="1200" spc="100" dirty="0">
                <a:solidFill>
                  <a:srgbClr val="000000"/>
                </a:solidFill>
                <a:latin typeface="+mn-ea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4495800" y="2652713"/>
              <a:ext cx="620713" cy="752475"/>
            </a:xfrm>
            <a:custGeom>
              <a:avLst/>
              <a:gdLst>
                <a:gd name="T0" fmla="*/ 40 w 87"/>
                <a:gd name="T1" fmla="*/ 38 h 105"/>
                <a:gd name="T2" fmla="*/ 77 w 87"/>
                <a:gd name="T3" fmla="*/ 68 h 105"/>
                <a:gd name="T4" fmla="*/ 78 w 87"/>
                <a:gd name="T5" fmla="*/ 69 h 105"/>
                <a:gd name="T6" fmla="*/ 81 w 87"/>
                <a:gd name="T7" fmla="*/ 65 h 105"/>
                <a:gd name="T8" fmla="*/ 84 w 87"/>
                <a:gd name="T9" fmla="*/ 63 h 105"/>
                <a:gd name="T10" fmla="*/ 86 w 87"/>
                <a:gd name="T11" fmla="*/ 68 h 105"/>
                <a:gd name="T12" fmla="*/ 84 w 87"/>
                <a:gd name="T13" fmla="*/ 69 h 105"/>
                <a:gd name="T14" fmla="*/ 83 w 87"/>
                <a:gd name="T15" fmla="*/ 71 h 105"/>
                <a:gd name="T16" fmla="*/ 84 w 87"/>
                <a:gd name="T17" fmla="*/ 71 h 105"/>
                <a:gd name="T18" fmla="*/ 87 w 87"/>
                <a:gd name="T19" fmla="*/ 76 h 105"/>
                <a:gd name="T20" fmla="*/ 85 w 87"/>
                <a:gd name="T21" fmla="*/ 79 h 105"/>
                <a:gd name="T22" fmla="*/ 83 w 87"/>
                <a:gd name="T23" fmla="*/ 80 h 105"/>
                <a:gd name="T24" fmla="*/ 83 w 87"/>
                <a:gd name="T25" fmla="*/ 80 h 105"/>
                <a:gd name="T26" fmla="*/ 78 w 87"/>
                <a:gd name="T27" fmla="*/ 79 h 105"/>
                <a:gd name="T28" fmla="*/ 77 w 87"/>
                <a:gd name="T29" fmla="*/ 77 h 105"/>
                <a:gd name="T30" fmla="*/ 76 w 87"/>
                <a:gd name="T31" fmla="*/ 74 h 105"/>
                <a:gd name="T32" fmla="*/ 76 w 87"/>
                <a:gd name="T33" fmla="*/ 74 h 105"/>
                <a:gd name="T34" fmla="*/ 65 w 87"/>
                <a:gd name="T35" fmla="*/ 92 h 105"/>
                <a:gd name="T36" fmla="*/ 69 w 87"/>
                <a:gd name="T37" fmla="*/ 100 h 105"/>
                <a:gd name="T38" fmla="*/ 59 w 87"/>
                <a:gd name="T39" fmla="*/ 105 h 105"/>
                <a:gd name="T40" fmla="*/ 56 w 87"/>
                <a:gd name="T41" fmla="*/ 98 h 105"/>
                <a:gd name="T42" fmla="*/ 40 w 87"/>
                <a:gd name="T43" fmla="*/ 101 h 105"/>
                <a:gd name="T44" fmla="*/ 24 w 87"/>
                <a:gd name="T45" fmla="*/ 98 h 105"/>
                <a:gd name="T46" fmla="*/ 20 w 87"/>
                <a:gd name="T47" fmla="*/ 105 h 105"/>
                <a:gd name="T48" fmla="*/ 10 w 87"/>
                <a:gd name="T49" fmla="*/ 100 h 105"/>
                <a:gd name="T50" fmla="*/ 15 w 87"/>
                <a:gd name="T51" fmla="*/ 91 h 105"/>
                <a:gd name="T52" fmla="*/ 6 w 87"/>
                <a:gd name="T53" fmla="*/ 80 h 105"/>
                <a:gd name="T54" fmla="*/ 0 w 87"/>
                <a:gd name="T55" fmla="*/ 80 h 105"/>
                <a:gd name="T56" fmla="*/ 0 w 87"/>
                <a:gd name="T57" fmla="*/ 58 h 105"/>
                <a:gd name="T58" fmla="*/ 7 w 87"/>
                <a:gd name="T59" fmla="*/ 58 h 105"/>
                <a:gd name="T60" fmla="*/ 17 w 87"/>
                <a:gd name="T61" fmla="*/ 45 h 105"/>
                <a:gd name="T62" fmla="*/ 16 w 87"/>
                <a:gd name="T63" fmla="*/ 34 h 105"/>
                <a:gd name="T64" fmla="*/ 34 w 87"/>
                <a:gd name="T65" fmla="*/ 47 h 105"/>
                <a:gd name="T66" fmla="*/ 37 w 87"/>
                <a:gd name="T67" fmla="*/ 47 h 105"/>
                <a:gd name="T68" fmla="*/ 34 w 87"/>
                <a:gd name="T69" fmla="*/ 38 h 105"/>
                <a:gd name="T70" fmla="*/ 40 w 87"/>
                <a:gd name="T71" fmla="*/ 38 h 105"/>
                <a:gd name="T72" fmla="*/ 41 w 87"/>
                <a:gd name="T73" fmla="*/ 0 h 105"/>
                <a:gd name="T74" fmla="*/ 58 w 87"/>
                <a:gd name="T75" fmla="*/ 17 h 105"/>
                <a:gd name="T76" fmla="*/ 41 w 87"/>
                <a:gd name="T77" fmla="*/ 33 h 105"/>
                <a:gd name="T78" fmla="*/ 25 w 87"/>
                <a:gd name="T79" fmla="*/ 17 h 105"/>
                <a:gd name="T80" fmla="*/ 41 w 87"/>
                <a:gd name="T8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105">
                  <a:moveTo>
                    <a:pt x="40" y="38"/>
                  </a:moveTo>
                  <a:cubicBezTo>
                    <a:pt x="60" y="38"/>
                    <a:pt x="76" y="51"/>
                    <a:pt x="77" y="68"/>
                  </a:cubicBezTo>
                  <a:cubicBezTo>
                    <a:pt x="77" y="69"/>
                    <a:pt x="77" y="69"/>
                    <a:pt x="78" y="69"/>
                  </a:cubicBezTo>
                  <a:cubicBezTo>
                    <a:pt x="79" y="67"/>
                    <a:pt x="80" y="66"/>
                    <a:pt x="81" y="65"/>
                  </a:cubicBezTo>
                  <a:cubicBezTo>
                    <a:pt x="82" y="64"/>
                    <a:pt x="83" y="64"/>
                    <a:pt x="84" y="63"/>
                  </a:cubicBezTo>
                  <a:cubicBezTo>
                    <a:pt x="86" y="68"/>
                    <a:pt x="86" y="68"/>
                    <a:pt x="86" y="68"/>
                  </a:cubicBezTo>
                  <a:cubicBezTo>
                    <a:pt x="86" y="68"/>
                    <a:pt x="85" y="69"/>
                    <a:pt x="84" y="69"/>
                  </a:cubicBezTo>
                  <a:cubicBezTo>
                    <a:pt x="84" y="70"/>
                    <a:pt x="83" y="70"/>
                    <a:pt x="83" y="71"/>
                  </a:cubicBezTo>
                  <a:cubicBezTo>
                    <a:pt x="83" y="71"/>
                    <a:pt x="83" y="71"/>
                    <a:pt x="84" y="71"/>
                  </a:cubicBezTo>
                  <a:cubicBezTo>
                    <a:pt x="86" y="73"/>
                    <a:pt x="87" y="75"/>
                    <a:pt x="87" y="76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4" y="80"/>
                    <a:pt x="83" y="80"/>
                  </a:cubicBezTo>
                  <a:cubicBezTo>
                    <a:pt x="83" y="80"/>
                    <a:pt x="83" y="80"/>
                    <a:pt x="83" y="80"/>
                  </a:cubicBezTo>
                  <a:cubicBezTo>
                    <a:pt x="81" y="81"/>
                    <a:pt x="79" y="80"/>
                    <a:pt x="78" y="79"/>
                  </a:cubicBezTo>
                  <a:cubicBezTo>
                    <a:pt x="78" y="78"/>
                    <a:pt x="77" y="78"/>
                    <a:pt x="77" y="77"/>
                  </a:cubicBezTo>
                  <a:cubicBezTo>
                    <a:pt x="77" y="76"/>
                    <a:pt x="76" y="75"/>
                    <a:pt x="76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5" y="81"/>
                    <a:pt x="71" y="88"/>
                    <a:pt x="65" y="92"/>
                  </a:cubicBezTo>
                  <a:cubicBezTo>
                    <a:pt x="69" y="100"/>
                    <a:pt x="69" y="100"/>
                    <a:pt x="69" y="100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1" y="100"/>
                    <a:pt x="46" y="101"/>
                    <a:pt x="40" y="101"/>
                  </a:cubicBezTo>
                  <a:cubicBezTo>
                    <a:pt x="35" y="101"/>
                    <a:pt x="29" y="100"/>
                    <a:pt x="24" y="98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1" y="88"/>
                    <a:pt x="8" y="84"/>
                    <a:pt x="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53"/>
                    <a:pt x="13" y="48"/>
                    <a:pt x="17" y="4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22" y="36"/>
                    <a:pt x="32" y="40"/>
                    <a:pt x="34" y="47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6" y="38"/>
                    <a:pt x="38" y="38"/>
                    <a:pt x="40" y="38"/>
                  </a:cubicBezTo>
                  <a:close/>
                  <a:moveTo>
                    <a:pt x="41" y="0"/>
                  </a:moveTo>
                  <a:cubicBezTo>
                    <a:pt x="50" y="0"/>
                    <a:pt x="58" y="8"/>
                    <a:pt x="58" y="17"/>
                  </a:cubicBezTo>
                  <a:cubicBezTo>
                    <a:pt x="58" y="26"/>
                    <a:pt x="50" y="33"/>
                    <a:pt x="41" y="33"/>
                  </a:cubicBezTo>
                  <a:cubicBezTo>
                    <a:pt x="32" y="33"/>
                    <a:pt x="25" y="26"/>
                    <a:pt x="25" y="17"/>
                  </a:cubicBezTo>
                  <a:cubicBezTo>
                    <a:pt x="25" y="8"/>
                    <a:pt x="32" y="0"/>
                    <a:pt x="41" y="0"/>
                  </a:cubicBezTo>
                  <a:close/>
                </a:path>
              </a:pathLst>
            </a:custGeom>
            <a:solidFill>
              <a:srgbClr val="B41D24"/>
            </a:solidFill>
            <a:ln>
              <a:noFill/>
            </a:ln>
            <a:effectLst/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defRPr/>
              </a:pPr>
              <a:endParaRPr lang="zh-CN" altLang="en-US" sz="1400">
                <a:latin typeface="+mn-ea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6">
            <a:biLevel thresh="75000"/>
          </a:blip>
          <a:srcRect l="22110" t="19859" b="13189"/>
          <a:stretch>
            <a:fillRect/>
          </a:stretch>
        </p:blipFill>
        <p:spPr>
          <a:xfrm>
            <a:off x="0" y="0"/>
            <a:ext cx="11988800" cy="686525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9"/>
          <a:stretch>
            <a:fillRect/>
          </a:stretch>
        </p:blipFill>
        <p:spPr>
          <a:xfrm>
            <a:off x="0" y="-43543"/>
            <a:ext cx="12192000" cy="6893621"/>
          </a:xfrm>
          <a:prstGeom prst="rect">
            <a:avLst/>
          </a:prstGeom>
        </p:spPr>
      </p:pic>
      <p:pic>
        <p:nvPicPr>
          <p:cNvPr id="30" name="图片 29" descr="黑暗里有星球&#10;&#10;低可信度描述已自动生成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2634" b="1"/>
          <a:stretch>
            <a:fillRect/>
          </a:stretch>
        </p:blipFill>
        <p:spPr>
          <a:xfrm>
            <a:off x="0" y="1"/>
            <a:ext cx="3154949" cy="1930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5" r="38336"/>
          <a:stretch>
            <a:fillRect/>
          </a:stretch>
        </p:blipFill>
        <p:spPr>
          <a:xfrm>
            <a:off x="4673877" y="-162"/>
            <a:ext cx="7518123" cy="4452124"/>
          </a:xfrm>
          <a:prstGeom prst="rect">
            <a:avLst/>
          </a:prstGeom>
        </p:spPr>
      </p:pic>
      <p:pic>
        <p:nvPicPr>
          <p:cNvPr id="25" name="图片 24" descr="背景图案&#10;&#10;描述已自动生成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-1280" r="1321" b="61952"/>
          <a:stretch>
            <a:fillRect/>
          </a:stretch>
        </p:blipFill>
        <p:spPr>
          <a:xfrm>
            <a:off x="1233713" y="4495343"/>
            <a:ext cx="10958287" cy="2369915"/>
          </a:xfrm>
          <a:prstGeom prst="rect">
            <a:avLst/>
          </a:prstGeom>
        </p:spPr>
      </p:pic>
      <p:pic>
        <p:nvPicPr>
          <p:cNvPr id="23" name="图片 22" descr="图标&#10;&#10;描述已自动生成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10" y="4892980"/>
            <a:ext cx="1530127" cy="1574640"/>
          </a:xfrm>
          <a:prstGeom prst="rect">
            <a:avLst/>
          </a:prstGeom>
        </p:spPr>
      </p:pic>
      <p:pic>
        <p:nvPicPr>
          <p:cNvPr id="33" name="图片 32" descr="建筑外的蓝色招牌&#10;&#10;低可信度描述已自动生成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"/>
          <a:stretch>
            <a:fillRect/>
          </a:stretch>
        </p:blipFill>
        <p:spPr>
          <a:xfrm>
            <a:off x="1" y="4963604"/>
            <a:ext cx="1523999" cy="18943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95" y="-91593"/>
            <a:ext cx="4049895" cy="1618410"/>
          </a:xfrm>
          <a:prstGeom prst="rect">
            <a:avLst/>
          </a:prstGeom>
        </p:spPr>
      </p:pic>
      <p:sp>
        <p:nvSpPr>
          <p:cNvPr id="62" name="矩形 37"/>
          <p:cNvSpPr>
            <a:spLocks noChangeArrowheads="1"/>
          </p:cNvSpPr>
          <p:nvPr/>
        </p:nvSpPr>
        <p:spPr bwMode="auto">
          <a:xfrm>
            <a:off x="1262458" y="1607617"/>
            <a:ext cx="110799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7200" b="1" dirty="0" smtClean="0">
                <a:solidFill>
                  <a:srgbClr val="E50C12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目</a:t>
            </a:r>
            <a:endParaRPr lang="en-US" altLang="zh-CN" sz="7200" b="1" dirty="0" smtClean="0">
              <a:solidFill>
                <a:srgbClr val="E50C12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7200" b="1" dirty="0" smtClean="0">
                <a:solidFill>
                  <a:srgbClr val="E50C12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录</a:t>
            </a:r>
            <a:endParaRPr lang="en-US" altLang="zh-CN" sz="7200" b="1" dirty="0">
              <a:solidFill>
                <a:srgbClr val="E50C12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63" name="矩形 62"/>
          <p:cNvSpPr/>
          <p:nvPr/>
        </p:nvSpPr>
        <p:spPr bwMode="auto">
          <a:xfrm>
            <a:off x="1198809" y="3164043"/>
            <a:ext cx="1816111" cy="435271"/>
          </a:xfrm>
          <a:prstGeom prst="rect">
            <a:avLst/>
          </a:prstGeom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4000" b="1" dirty="0">
              <a:solidFill>
                <a:srgbClr val="E50C12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44532" y="1277145"/>
            <a:ext cx="4424283" cy="723184"/>
            <a:chOff x="4197203" y="1727362"/>
            <a:chExt cx="4424283" cy="723184"/>
          </a:xfrm>
        </p:grpSpPr>
        <p:sp>
          <p:nvSpPr>
            <p:cNvPr id="74" name="对角圆角矩形 13"/>
            <p:cNvSpPr/>
            <p:nvPr/>
          </p:nvSpPr>
          <p:spPr>
            <a:xfrm>
              <a:off x="4481474" y="1727362"/>
              <a:ext cx="4140012" cy="581774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 w="25400" cap="flat" cmpd="sng" algn="ctr">
              <a:solidFill>
                <a:srgbClr val="E50C1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197203" y="1770743"/>
              <a:ext cx="1238218" cy="679803"/>
              <a:chOff x="3493944" y="2757715"/>
              <a:chExt cx="1238218" cy="679803"/>
            </a:xfrm>
          </p:grpSpPr>
          <p:sp>
            <p:nvSpPr>
              <p:cNvPr id="68" name="PA-任意多边形 7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3733841" y="2757715"/>
                <a:ext cx="998321" cy="574183"/>
              </a:xfrm>
              <a:custGeom>
                <a:avLst/>
                <a:gdLst>
                  <a:gd name="T0" fmla="*/ 649 w 16560"/>
                  <a:gd name="T1" fmla="*/ 1791 h 8890"/>
                  <a:gd name="T2" fmla="*/ 3583 w 16560"/>
                  <a:gd name="T3" fmla="*/ 8882 h 8890"/>
                  <a:gd name="T4" fmla="*/ 3686 w 16560"/>
                  <a:gd name="T5" fmla="*/ 8827 h 8890"/>
                  <a:gd name="T6" fmla="*/ 3825 w 16560"/>
                  <a:gd name="T7" fmla="*/ 8759 h 8890"/>
                  <a:gd name="T8" fmla="*/ 4016 w 16560"/>
                  <a:gd name="T9" fmla="*/ 8676 h 8890"/>
                  <a:gd name="T10" fmla="*/ 4254 w 16560"/>
                  <a:gd name="T11" fmla="*/ 8586 h 8890"/>
                  <a:gd name="T12" fmla="*/ 4538 w 16560"/>
                  <a:gd name="T13" fmla="*/ 8497 h 8890"/>
                  <a:gd name="T14" fmla="*/ 4867 w 16560"/>
                  <a:gd name="T15" fmla="*/ 8416 h 8890"/>
                  <a:gd name="T16" fmla="*/ 5234 w 16560"/>
                  <a:gd name="T17" fmla="*/ 8351 h 8890"/>
                  <a:gd name="T18" fmla="*/ 5639 w 16560"/>
                  <a:gd name="T19" fmla="*/ 8309 h 8890"/>
                  <a:gd name="T20" fmla="*/ 6079 w 16560"/>
                  <a:gd name="T21" fmla="*/ 8297 h 8890"/>
                  <a:gd name="T22" fmla="*/ 7176 w 16560"/>
                  <a:gd name="T23" fmla="*/ 8367 h 8890"/>
                  <a:gd name="T24" fmla="*/ 8664 w 16560"/>
                  <a:gd name="T25" fmla="*/ 8468 h 8890"/>
                  <a:gd name="T26" fmla="*/ 9716 w 16560"/>
                  <a:gd name="T27" fmla="*/ 8523 h 8890"/>
                  <a:gd name="T28" fmla="*/ 10717 w 16560"/>
                  <a:gd name="T29" fmla="*/ 8550 h 8890"/>
                  <a:gd name="T30" fmla="*/ 11676 w 16560"/>
                  <a:gd name="T31" fmla="*/ 8537 h 8890"/>
                  <a:gd name="T32" fmla="*/ 12596 w 16560"/>
                  <a:gd name="T33" fmla="*/ 8476 h 8890"/>
                  <a:gd name="T34" fmla="*/ 13484 w 16560"/>
                  <a:gd name="T35" fmla="*/ 8355 h 8890"/>
                  <a:gd name="T36" fmla="*/ 14346 w 16560"/>
                  <a:gd name="T37" fmla="*/ 8165 h 8890"/>
                  <a:gd name="T38" fmla="*/ 15188 w 16560"/>
                  <a:gd name="T39" fmla="*/ 7894 h 8890"/>
                  <a:gd name="T40" fmla="*/ 16015 w 16560"/>
                  <a:gd name="T41" fmla="*/ 7534 h 8890"/>
                  <a:gd name="T42" fmla="*/ 16544 w 16560"/>
                  <a:gd name="T43" fmla="*/ 7225 h 8890"/>
                  <a:gd name="T44" fmla="*/ 16436 w 16560"/>
                  <a:gd name="T45" fmla="*/ 7122 h 8890"/>
                  <a:gd name="T46" fmla="*/ 16299 w 16560"/>
                  <a:gd name="T47" fmla="*/ 6977 h 8890"/>
                  <a:gd name="T48" fmla="*/ 16129 w 16560"/>
                  <a:gd name="T49" fmla="*/ 6772 h 8890"/>
                  <a:gd name="T50" fmla="*/ 15941 w 16560"/>
                  <a:gd name="T51" fmla="*/ 6509 h 8890"/>
                  <a:gd name="T52" fmla="*/ 15744 w 16560"/>
                  <a:gd name="T53" fmla="*/ 6188 h 8890"/>
                  <a:gd name="T54" fmla="*/ 15553 w 16560"/>
                  <a:gd name="T55" fmla="*/ 5807 h 8890"/>
                  <a:gd name="T56" fmla="*/ 15379 w 16560"/>
                  <a:gd name="T57" fmla="*/ 5366 h 8890"/>
                  <a:gd name="T58" fmla="*/ 15236 w 16560"/>
                  <a:gd name="T59" fmla="*/ 4867 h 8890"/>
                  <a:gd name="T60" fmla="*/ 15137 w 16560"/>
                  <a:gd name="T61" fmla="*/ 4307 h 8890"/>
                  <a:gd name="T62" fmla="*/ 15090 w 16560"/>
                  <a:gd name="T63" fmla="*/ 3695 h 8890"/>
                  <a:gd name="T64" fmla="*/ 15069 w 16560"/>
                  <a:gd name="T65" fmla="*/ 3136 h 8890"/>
                  <a:gd name="T66" fmla="*/ 15060 w 16560"/>
                  <a:gd name="T67" fmla="*/ 2654 h 8890"/>
                  <a:gd name="T68" fmla="*/ 15061 w 16560"/>
                  <a:gd name="T69" fmla="*/ 2246 h 8890"/>
                  <a:gd name="T70" fmla="*/ 15071 w 16560"/>
                  <a:gd name="T71" fmla="*/ 1908 h 8890"/>
                  <a:gd name="T72" fmla="*/ 15085 w 16560"/>
                  <a:gd name="T73" fmla="*/ 1633 h 8890"/>
                  <a:gd name="T74" fmla="*/ 15104 w 16560"/>
                  <a:gd name="T75" fmla="*/ 1417 h 8890"/>
                  <a:gd name="T76" fmla="*/ 15122 w 16560"/>
                  <a:gd name="T77" fmla="*/ 1255 h 8890"/>
                  <a:gd name="T78" fmla="*/ 15145 w 16560"/>
                  <a:gd name="T79" fmla="*/ 1115 h 8890"/>
                  <a:gd name="T80" fmla="*/ 15161 w 16560"/>
                  <a:gd name="T81" fmla="*/ 1043 h 8890"/>
                  <a:gd name="T82" fmla="*/ 14715 w 16560"/>
                  <a:gd name="T83" fmla="*/ 1310 h 8890"/>
                  <a:gd name="T84" fmla="*/ 14093 w 16560"/>
                  <a:gd name="T85" fmla="*/ 1523 h 8890"/>
                  <a:gd name="T86" fmla="*/ 13332 w 16560"/>
                  <a:gd name="T87" fmla="*/ 1686 h 8890"/>
                  <a:gd name="T88" fmla="*/ 12471 w 16560"/>
                  <a:gd name="T89" fmla="*/ 1801 h 8890"/>
                  <a:gd name="T90" fmla="*/ 11550 w 16560"/>
                  <a:gd name="T91" fmla="*/ 1872 h 8890"/>
                  <a:gd name="T92" fmla="*/ 10606 w 16560"/>
                  <a:gd name="T93" fmla="*/ 1898 h 8890"/>
                  <a:gd name="T94" fmla="*/ 9677 w 16560"/>
                  <a:gd name="T95" fmla="*/ 1884 h 8890"/>
                  <a:gd name="T96" fmla="*/ 8805 w 16560"/>
                  <a:gd name="T97" fmla="*/ 1832 h 8890"/>
                  <a:gd name="T98" fmla="*/ 8026 w 16560"/>
                  <a:gd name="T99" fmla="*/ 1744 h 8890"/>
                  <a:gd name="T100" fmla="*/ 7380 w 16560"/>
                  <a:gd name="T101" fmla="*/ 1622 h 8890"/>
                  <a:gd name="T102" fmla="*/ 6827 w 16560"/>
                  <a:gd name="T103" fmla="*/ 1448 h 8890"/>
                  <a:gd name="T104" fmla="*/ 6196 w 16560"/>
                  <a:gd name="T105" fmla="*/ 1244 h 8890"/>
                  <a:gd name="T106" fmla="*/ 5583 w 16560"/>
                  <a:gd name="T107" fmla="*/ 1072 h 8890"/>
                  <a:gd name="T108" fmla="*/ 4984 w 16560"/>
                  <a:gd name="T109" fmla="*/ 940 h 8890"/>
                  <a:gd name="T110" fmla="*/ 4397 w 16560"/>
                  <a:gd name="T111" fmla="*/ 852 h 8890"/>
                  <a:gd name="T112" fmla="*/ 3820 w 16560"/>
                  <a:gd name="T113" fmla="*/ 814 h 8890"/>
                  <a:gd name="T114" fmla="*/ 3250 w 16560"/>
                  <a:gd name="T115" fmla="*/ 832 h 8890"/>
                  <a:gd name="T116" fmla="*/ 2685 w 16560"/>
                  <a:gd name="T117" fmla="*/ 909 h 8890"/>
                  <a:gd name="T118" fmla="*/ 2122 w 16560"/>
                  <a:gd name="T119" fmla="*/ 1053 h 8890"/>
                  <a:gd name="T120" fmla="*/ 1558 w 16560"/>
                  <a:gd name="T121" fmla="*/ 1267 h 8890"/>
                  <a:gd name="T122" fmla="*/ 990 w 16560"/>
                  <a:gd name="T123" fmla="*/ 1559 h 8890"/>
                  <a:gd name="T124" fmla="*/ 0 w 16560"/>
                  <a:gd name="T125" fmla="*/ 0 h 8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60" h="8890">
                    <a:moveTo>
                      <a:pt x="0" y="0"/>
                    </a:moveTo>
                    <a:lnTo>
                      <a:pt x="167" y="1163"/>
                    </a:lnTo>
                    <a:lnTo>
                      <a:pt x="649" y="1791"/>
                    </a:lnTo>
                    <a:lnTo>
                      <a:pt x="649" y="1791"/>
                    </a:lnTo>
                    <a:lnTo>
                      <a:pt x="3571" y="8890"/>
                    </a:lnTo>
                    <a:lnTo>
                      <a:pt x="3583" y="8882"/>
                    </a:lnTo>
                    <a:lnTo>
                      <a:pt x="3623" y="8860"/>
                    </a:lnTo>
                    <a:lnTo>
                      <a:pt x="3650" y="8844"/>
                    </a:lnTo>
                    <a:lnTo>
                      <a:pt x="3686" y="8827"/>
                    </a:lnTo>
                    <a:lnTo>
                      <a:pt x="3726" y="8806"/>
                    </a:lnTo>
                    <a:lnTo>
                      <a:pt x="3773" y="8782"/>
                    </a:lnTo>
                    <a:lnTo>
                      <a:pt x="3825" y="8759"/>
                    </a:lnTo>
                    <a:lnTo>
                      <a:pt x="3883" y="8732"/>
                    </a:lnTo>
                    <a:lnTo>
                      <a:pt x="3946" y="8704"/>
                    </a:lnTo>
                    <a:lnTo>
                      <a:pt x="4016" y="8676"/>
                    </a:lnTo>
                    <a:lnTo>
                      <a:pt x="4090" y="8646"/>
                    </a:lnTo>
                    <a:lnTo>
                      <a:pt x="4169" y="8616"/>
                    </a:lnTo>
                    <a:lnTo>
                      <a:pt x="4254" y="8586"/>
                    </a:lnTo>
                    <a:lnTo>
                      <a:pt x="4344" y="8556"/>
                    </a:lnTo>
                    <a:lnTo>
                      <a:pt x="4439" y="8526"/>
                    </a:lnTo>
                    <a:lnTo>
                      <a:pt x="4538" y="8497"/>
                    </a:lnTo>
                    <a:lnTo>
                      <a:pt x="4643" y="8469"/>
                    </a:lnTo>
                    <a:lnTo>
                      <a:pt x="4753" y="8442"/>
                    </a:lnTo>
                    <a:lnTo>
                      <a:pt x="4867" y="8416"/>
                    </a:lnTo>
                    <a:lnTo>
                      <a:pt x="4985" y="8392"/>
                    </a:lnTo>
                    <a:lnTo>
                      <a:pt x="5107" y="8371"/>
                    </a:lnTo>
                    <a:lnTo>
                      <a:pt x="5234" y="8351"/>
                    </a:lnTo>
                    <a:lnTo>
                      <a:pt x="5364" y="8334"/>
                    </a:lnTo>
                    <a:lnTo>
                      <a:pt x="5500" y="8320"/>
                    </a:lnTo>
                    <a:lnTo>
                      <a:pt x="5639" y="8309"/>
                    </a:lnTo>
                    <a:lnTo>
                      <a:pt x="5782" y="8301"/>
                    </a:lnTo>
                    <a:lnTo>
                      <a:pt x="5928" y="8297"/>
                    </a:lnTo>
                    <a:lnTo>
                      <a:pt x="6079" y="8297"/>
                    </a:lnTo>
                    <a:lnTo>
                      <a:pt x="6232" y="8301"/>
                    </a:lnTo>
                    <a:lnTo>
                      <a:pt x="6389" y="8311"/>
                    </a:lnTo>
                    <a:lnTo>
                      <a:pt x="7176" y="8367"/>
                    </a:lnTo>
                    <a:lnTo>
                      <a:pt x="7933" y="8419"/>
                    </a:lnTo>
                    <a:lnTo>
                      <a:pt x="8302" y="8444"/>
                    </a:lnTo>
                    <a:lnTo>
                      <a:pt x="8664" y="8468"/>
                    </a:lnTo>
                    <a:lnTo>
                      <a:pt x="9021" y="8489"/>
                    </a:lnTo>
                    <a:lnTo>
                      <a:pt x="9371" y="8507"/>
                    </a:lnTo>
                    <a:lnTo>
                      <a:pt x="9716" y="8523"/>
                    </a:lnTo>
                    <a:lnTo>
                      <a:pt x="10055" y="8536"/>
                    </a:lnTo>
                    <a:lnTo>
                      <a:pt x="10389" y="8544"/>
                    </a:lnTo>
                    <a:lnTo>
                      <a:pt x="10717" y="8550"/>
                    </a:lnTo>
                    <a:lnTo>
                      <a:pt x="11041" y="8551"/>
                    </a:lnTo>
                    <a:lnTo>
                      <a:pt x="11361" y="8547"/>
                    </a:lnTo>
                    <a:lnTo>
                      <a:pt x="11676" y="8537"/>
                    </a:lnTo>
                    <a:lnTo>
                      <a:pt x="11986" y="8523"/>
                    </a:lnTo>
                    <a:lnTo>
                      <a:pt x="12293" y="8503"/>
                    </a:lnTo>
                    <a:lnTo>
                      <a:pt x="12596" y="8476"/>
                    </a:lnTo>
                    <a:lnTo>
                      <a:pt x="12895" y="8443"/>
                    </a:lnTo>
                    <a:lnTo>
                      <a:pt x="13191" y="8403"/>
                    </a:lnTo>
                    <a:lnTo>
                      <a:pt x="13484" y="8355"/>
                    </a:lnTo>
                    <a:lnTo>
                      <a:pt x="13774" y="8300"/>
                    </a:lnTo>
                    <a:lnTo>
                      <a:pt x="14062" y="8236"/>
                    </a:lnTo>
                    <a:lnTo>
                      <a:pt x="14346" y="8165"/>
                    </a:lnTo>
                    <a:lnTo>
                      <a:pt x="14629" y="8084"/>
                    </a:lnTo>
                    <a:lnTo>
                      <a:pt x="14909" y="7994"/>
                    </a:lnTo>
                    <a:lnTo>
                      <a:pt x="15188" y="7894"/>
                    </a:lnTo>
                    <a:lnTo>
                      <a:pt x="15464" y="7785"/>
                    </a:lnTo>
                    <a:lnTo>
                      <a:pt x="15739" y="7665"/>
                    </a:lnTo>
                    <a:lnTo>
                      <a:pt x="16015" y="7534"/>
                    </a:lnTo>
                    <a:lnTo>
                      <a:pt x="16288" y="7392"/>
                    </a:lnTo>
                    <a:lnTo>
                      <a:pt x="16560" y="7239"/>
                    </a:lnTo>
                    <a:lnTo>
                      <a:pt x="16544" y="7225"/>
                    </a:lnTo>
                    <a:lnTo>
                      <a:pt x="16502" y="7187"/>
                    </a:lnTo>
                    <a:lnTo>
                      <a:pt x="16472" y="7158"/>
                    </a:lnTo>
                    <a:lnTo>
                      <a:pt x="16436" y="7122"/>
                    </a:lnTo>
                    <a:lnTo>
                      <a:pt x="16394" y="7081"/>
                    </a:lnTo>
                    <a:lnTo>
                      <a:pt x="16349" y="7032"/>
                    </a:lnTo>
                    <a:lnTo>
                      <a:pt x="16299" y="6977"/>
                    </a:lnTo>
                    <a:lnTo>
                      <a:pt x="16245" y="6915"/>
                    </a:lnTo>
                    <a:lnTo>
                      <a:pt x="16189" y="6847"/>
                    </a:lnTo>
                    <a:lnTo>
                      <a:pt x="16129" y="6772"/>
                    </a:lnTo>
                    <a:lnTo>
                      <a:pt x="16068" y="6692"/>
                    </a:lnTo>
                    <a:lnTo>
                      <a:pt x="16005" y="6604"/>
                    </a:lnTo>
                    <a:lnTo>
                      <a:pt x="15941" y="6509"/>
                    </a:lnTo>
                    <a:lnTo>
                      <a:pt x="15875" y="6409"/>
                    </a:lnTo>
                    <a:lnTo>
                      <a:pt x="15810" y="6302"/>
                    </a:lnTo>
                    <a:lnTo>
                      <a:pt x="15744" y="6188"/>
                    </a:lnTo>
                    <a:lnTo>
                      <a:pt x="15679" y="6068"/>
                    </a:lnTo>
                    <a:lnTo>
                      <a:pt x="15615" y="5940"/>
                    </a:lnTo>
                    <a:lnTo>
                      <a:pt x="15553" y="5807"/>
                    </a:lnTo>
                    <a:lnTo>
                      <a:pt x="15492" y="5667"/>
                    </a:lnTo>
                    <a:lnTo>
                      <a:pt x="15434" y="5520"/>
                    </a:lnTo>
                    <a:lnTo>
                      <a:pt x="15379" y="5366"/>
                    </a:lnTo>
                    <a:lnTo>
                      <a:pt x="15327" y="5207"/>
                    </a:lnTo>
                    <a:lnTo>
                      <a:pt x="15280" y="5040"/>
                    </a:lnTo>
                    <a:lnTo>
                      <a:pt x="15236" y="4867"/>
                    </a:lnTo>
                    <a:lnTo>
                      <a:pt x="15198" y="4687"/>
                    </a:lnTo>
                    <a:lnTo>
                      <a:pt x="15164" y="4500"/>
                    </a:lnTo>
                    <a:lnTo>
                      <a:pt x="15137" y="4307"/>
                    </a:lnTo>
                    <a:lnTo>
                      <a:pt x="15115" y="4107"/>
                    </a:lnTo>
                    <a:lnTo>
                      <a:pt x="15101" y="3901"/>
                    </a:lnTo>
                    <a:lnTo>
                      <a:pt x="15090" y="3695"/>
                    </a:lnTo>
                    <a:lnTo>
                      <a:pt x="15081" y="3500"/>
                    </a:lnTo>
                    <a:lnTo>
                      <a:pt x="15075" y="3314"/>
                    </a:lnTo>
                    <a:lnTo>
                      <a:pt x="15069" y="3136"/>
                    </a:lnTo>
                    <a:lnTo>
                      <a:pt x="15064" y="2966"/>
                    </a:lnTo>
                    <a:lnTo>
                      <a:pt x="15061" y="2806"/>
                    </a:lnTo>
                    <a:lnTo>
                      <a:pt x="15060" y="2654"/>
                    </a:lnTo>
                    <a:lnTo>
                      <a:pt x="15059" y="2510"/>
                    </a:lnTo>
                    <a:lnTo>
                      <a:pt x="15060" y="2374"/>
                    </a:lnTo>
                    <a:lnTo>
                      <a:pt x="15061" y="2246"/>
                    </a:lnTo>
                    <a:lnTo>
                      <a:pt x="15063" y="2126"/>
                    </a:lnTo>
                    <a:lnTo>
                      <a:pt x="15066" y="2013"/>
                    </a:lnTo>
                    <a:lnTo>
                      <a:pt x="15071" y="1908"/>
                    </a:lnTo>
                    <a:lnTo>
                      <a:pt x="15075" y="1809"/>
                    </a:lnTo>
                    <a:lnTo>
                      <a:pt x="15080" y="1717"/>
                    </a:lnTo>
                    <a:lnTo>
                      <a:pt x="15085" y="1633"/>
                    </a:lnTo>
                    <a:lnTo>
                      <a:pt x="15091" y="1554"/>
                    </a:lnTo>
                    <a:lnTo>
                      <a:pt x="15098" y="1483"/>
                    </a:lnTo>
                    <a:lnTo>
                      <a:pt x="15104" y="1417"/>
                    </a:lnTo>
                    <a:lnTo>
                      <a:pt x="15110" y="1357"/>
                    </a:lnTo>
                    <a:lnTo>
                      <a:pt x="15116" y="1304"/>
                    </a:lnTo>
                    <a:lnTo>
                      <a:pt x="15122" y="1255"/>
                    </a:lnTo>
                    <a:lnTo>
                      <a:pt x="15129" y="1213"/>
                    </a:lnTo>
                    <a:lnTo>
                      <a:pt x="15134" y="1175"/>
                    </a:lnTo>
                    <a:lnTo>
                      <a:pt x="15145" y="1115"/>
                    </a:lnTo>
                    <a:lnTo>
                      <a:pt x="15153" y="1074"/>
                    </a:lnTo>
                    <a:lnTo>
                      <a:pt x="15159" y="1051"/>
                    </a:lnTo>
                    <a:lnTo>
                      <a:pt x="15161" y="1043"/>
                    </a:lnTo>
                    <a:lnTo>
                      <a:pt x="15034" y="1138"/>
                    </a:lnTo>
                    <a:lnTo>
                      <a:pt x="14885" y="1227"/>
                    </a:lnTo>
                    <a:lnTo>
                      <a:pt x="14715" y="1310"/>
                    </a:lnTo>
                    <a:lnTo>
                      <a:pt x="14525" y="1386"/>
                    </a:lnTo>
                    <a:lnTo>
                      <a:pt x="14317" y="1458"/>
                    </a:lnTo>
                    <a:lnTo>
                      <a:pt x="14093" y="1523"/>
                    </a:lnTo>
                    <a:lnTo>
                      <a:pt x="13852" y="1583"/>
                    </a:lnTo>
                    <a:lnTo>
                      <a:pt x="13598" y="1638"/>
                    </a:lnTo>
                    <a:lnTo>
                      <a:pt x="13332" y="1686"/>
                    </a:lnTo>
                    <a:lnTo>
                      <a:pt x="13053" y="1730"/>
                    </a:lnTo>
                    <a:lnTo>
                      <a:pt x="12767" y="1768"/>
                    </a:lnTo>
                    <a:lnTo>
                      <a:pt x="12471" y="1801"/>
                    </a:lnTo>
                    <a:lnTo>
                      <a:pt x="12168" y="1830"/>
                    </a:lnTo>
                    <a:lnTo>
                      <a:pt x="11861" y="1853"/>
                    </a:lnTo>
                    <a:lnTo>
                      <a:pt x="11550" y="1872"/>
                    </a:lnTo>
                    <a:lnTo>
                      <a:pt x="11235" y="1885"/>
                    </a:lnTo>
                    <a:lnTo>
                      <a:pt x="10920" y="1894"/>
                    </a:lnTo>
                    <a:lnTo>
                      <a:pt x="10606" y="1898"/>
                    </a:lnTo>
                    <a:lnTo>
                      <a:pt x="10292" y="1898"/>
                    </a:lnTo>
                    <a:lnTo>
                      <a:pt x="9983" y="1893"/>
                    </a:lnTo>
                    <a:lnTo>
                      <a:pt x="9677" y="1884"/>
                    </a:lnTo>
                    <a:lnTo>
                      <a:pt x="9379" y="1872"/>
                    </a:lnTo>
                    <a:lnTo>
                      <a:pt x="9087" y="1854"/>
                    </a:lnTo>
                    <a:lnTo>
                      <a:pt x="8805" y="1832"/>
                    </a:lnTo>
                    <a:lnTo>
                      <a:pt x="8534" y="1806"/>
                    </a:lnTo>
                    <a:lnTo>
                      <a:pt x="8273" y="1777"/>
                    </a:lnTo>
                    <a:lnTo>
                      <a:pt x="8026" y="1744"/>
                    </a:lnTo>
                    <a:lnTo>
                      <a:pt x="7794" y="1707"/>
                    </a:lnTo>
                    <a:lnTo>
                      <a:pt x="7578" y="1667"/>
                    </a:lnTo>
                    <a:lnTo>
                      <a:pt x="7380" y="1622"/>
                    </a:lnTo>
                    <a:lnTo>
                      <a:pt x="7199" y="1575"/>
                    </a:lnTo>
                    <a:lnTo>
                      <a:pt x="7041" y="1524"/>
                    </a:lnTo>
                    <a:lnTo>
                      <a:pt x="6827" y="1448"/>
                    </a:lnTo>
                    <a:lnTo>
                      <a:pt x="6614" y="1377"/>
                    </a:lnTo>
                    <a:lnTo>
                      <a:pt x="6404" y="1309"/>
                    </a:lnTo>
                    <a:lnTo>
                      <a:pt x="6196" y="1244"/>
                    </a:lnTo>
                    <a:lnTo>
                      <a:pt x="5990" y="1183"/>
                    </a:lnTo>
                    <a:lnTo>
                      <a:pt x="5785" y="1125"/>
                    </a:lnTo>
                    <a:lnTo>
                      <a:pt x="5583" y="1072"/>
                    </a:lnTo>
                    <a:lnTo>
                      <a:pt x="5381" y="1023"/>
                    </a:lnTo>
                    <a:lnTo>
                      <a:pt x="5181" y="980"/>
                    </a:lnTo>
                    <a:lnTo>
                      <a:pt x="4984" y="940"/>
                    </a:lnTo>
                    <a:lnTo>
                      <a:pt x="4787" y="905"/>
                    </a:lnTo>
                    <a:lnTo>
                      <a:pt x="4591" y="876"/>
                    </a:lnTo>
                    <a:lnTo>
                      <a:pt x="4397" y="852"/>
                    </a:lnTo>
                    <a:lnTo>
                      <a:pt x="4203" y="834"/>
                    </a:lnTo>
                    <a:lnTo>
                      <a:pt x="4012" y="821"/>
                    </a:lnTo>
                    <a:lnTo>
                      <a:pt x="3820" y="814"/>
                    </a:lnTo>
                    <a:lnTo>
                      <a:pt x="3629" y="814"/>
                    </a:lnTo>
                    <a:lnTo>
                      <a:pt x="3439" y="819"/>
                    </a:lnTo>
                    <a:lnTo>
                      <a:pt x="3250" y="832"/>
                    </a:lnTo>
                    <a:lnTo>
                      <a:pt x="3062" y="850"/>
                    </a:lnTo>
                    <a:lnTo>
                      <a:pt x="2873" y="876"/>
                    </a:lnTo>
                    <a:lnTo>
                      <a:pt x="2685" y="909"/>
                    </a:lnTo>
                    <a:lnTo>
                      <a:pt x="2496" y="950"/>
                    </a:lnTo>
                    <a:lnTo>
                      <a:pt x="2309" y="997"/>
                    </a:lnTo>
                    <a:lnTo>
                      <a:pt x="2122" y="1053"/>
                    </a:lnTo>
                    <a:lnTo>
                      <a:pt x="1933" y="1116"/>
                    </a:lnTo>
                    <a:lnTo>
                      <a:pt x="1746" y="1188"/>
                    </a:lnTo>
                    <a:lnTo>
                      <a:pt x="1558" y="1267"/>
                    </a:lnTo>
                    <a:lnTo>
                      <a:pt x="1369" y="1356"/>
                    </a:lnTo>
                    <a:lnTo>
                      <a:pt x="1180" y="1453"/>
                    </a:lnTo>
                    <a:lnTo>
                      <a:pt x="990" y="1559"/>
                    </a:lnTo>
                    <a:lnTo>
                      <a:pt x="801" y="1674"/>
                    </a:lnTo>
                    <a:lnTo>
                      <a:pt x="702" y="8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9" name="PA-任意多边形 7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3493944" y="2822924"/>
                <a:ext cx="1116718" cy="614594"/>
              </a:xfrm>
              <a:custGeom>
                <a:avLst/>
                <a:gdLst>
                  <a:gd name="T0" fmla="*/ 649 w 16560"/>
                  <a:gd name="T1" fmla="*/ 1791 h 8890"/>
                  <a:gd name="T2" fmla="*/ 3583 w 16560"/>
                  <a:gd name="T3" fmla="*/ 8882 h 8890"/>
                  <a:gd name="T4" fmla="*/ 3686 w 16560"/>
                  <a:gd name="T5" fmla="*/ 8827 h 8890"/>
                  <a:gd name="T6" fmla="*/ 3825 w 16560"/>
                  <a:gd name="T7" fmla="*/ 8759 h 8890"/>
                  <a:gd name="T8" fmla="*/ 4016 w 16560"/>
                  <a:gd name="T9" fmla="*/ 8676 h 8890"/>
                  <a:gd name="T10" fmla="*/ 4254 w 16560"/>
                  <a:gd name="T11" fmla="*/ 8586 h 8890"/>
                  <a:gd name="T12" fmla="*/ 4538 w 16560"/>
                  <a:gd name="T13" fmla="*/ 8497 h 8890"/>
                  <a:gd name="T14" fmla="*/ 4867 w 16560"/>
                  <a:gd name="T15" fmla="*/ 8416 h 8890"/>
                  <a:gd name="T16" fmla="*/ 5234 w 16560"/>
                  <a:gd name="T17" fmla="*/ 8351 h 8890"/>
                  <a:gd name="T18" fmla="*/ 5639 w 16560"/>
                  <a:gd name="T19" fmla="*/ 8309 h 8890"/>
                  <a:gd name="T20" fmla="*/ 6079 w 16560"/>
                  <a:gd name="T21" fmla="*/ 8297 h 8890"/>
                  <a:gd name="T22" fmla="*/ 7176 w 16560"/>
                  <a:gd name="T23" fmla="*/ 8367 h 8890"/>
                  <a:gd name="T24" fmla="*/ 8664 w 16560"/>
                  <a:gd name="T25" fmla="*/ 8468 h 8890"/>
                  <a:gd name="T26" fmla="*/ 9716 w 16560"/>
                  <a:gd name="T27" fmla="*/ 8523 h 8890"/>
                  <a:gd name="T28" fmla="*/ 10717 w 16560"/>
                  <a:gd name="T29" fmla="*/ 8550 h 8890"/>
                  <a:gd name="T30" fmla="*/ 11676 w 16560"/>
                  <a:gd name="T31" fmla="*/ 8537 h 8890"/>
                  <a:gd name="T32" fmla="*/ 12596 w 16560"/>
                  <a:gd name="T33" fmla="*/ 8476 h 8890"/>
                  <a:gd name="T34" fmla="*/ 13484 w 16560"/>
                  <a:gd name="T35" fmla="*/ 8355 h 8890"/>
                  <a:gd name="T36" fmla="*/ 14346 w 16560"/>
                  <a:gd name="T37" fmla="*/ 8165 h 8890"/>
                  <a:gd name="T38" fmla="*/ 15188 w 16560"/>
                  <a:gd name="T39" fmla="*/ 7894 h 8890"/>
                  <a:gd name="T40" fmla="*/ 16015 w 16560"/>
                  <a:gd name="T41" fmla="*/ 7534 h 8890"/>
                  <a:gd name="T42" fmla="*/ 16544 w 16560"/>
                  <a:gd name="T43" fmla="*/ 7225 h 8890"/>
                  <a:gd name="T44" fmla="*/ 16436 w 16560"/>
                  <a:gd name="T45" fmla="*/ 7122 h 8890"/>
                  <a:gd name="T46" fmla="*/ 16299 w 16560"/>
                  <a:gd name="T47" fmla="*/ 6977 h 8890"/>
                  <a:gd name="T48" fmla="*/ 16129 w 16560"/>
                  <a:gd name="T49" fmla="*/ 6772 h 8890"/>
                  <a:gd name="T50" fmla="*/ 15941 w 16560"/>
                  <a:gd name="T51" fmla="*/ 6509 h 8890"/>
                  <a:gd name="T52" fmla="*/ 15744 w 16560"/>
                  <a:gd name="T53" fmla="*/ 6188 h 8890"/>
                  <a:gd name="T54" fmla="*/ 15553 w 16560"/>
                  <a:gd name="T55" fmla="*/ 5807 h 8890"/>
                  <a:gd name="T56" fmla="*/ 15379 w 16560"/>
                  <a:gd name="T57" fmla="*/ 5366 h 8890"/>
                  <a:gd name="T58" fmla="*/ 15236 w 16560"/>
                  <a:gd name="T59" fmla="*/ 4867 h 8890"/>
                  <a:gd name="T60" fmla="*/ 15137 w 16560"/>
                  <a:gd name="T61" fmla="*/ 4307 h 8890"/>
                  <a:gd name="T62" fmla="*/ 15090 w 16560"/>
                  <a:gd name="T63" fmla="*/ 3695 h 8890"/>
                  <a:gd name="T64" fmla="*/ 15069 w 16560"/>
                  <a:gd name="T65" fmla="*/ 3136 h 8890"/>
                  <a:gd name="T66" fmla="*/ 15060 w 16560"/>
                  <a:gd name="T67" fmla="*/ 2654 h 8890"/>
                  <a:gd name="T68" fmla="*/ 15061 w 16560"/>
                  <a:gd name="T69" fmla="*/ 2246 h 8890"/>
                  <a:gd name="T70" fmla="*/ 15071 w 16560"/>
                  <a:gd name="T71" fmla="*/ 1908 h 8890"/>
                  <a:gd name="T72" fmla="*/ 15085 w 16560"/>
                  <a:gd name="T73" fmla="*/ 1633 h 8890"/>
                  <a:gd name="T74" fmla="*/ 15104 w 16560"/>
                  <a:gd name="T75" fmla="*/ 1417 h 8890"/>
                  <a:gd name="T76" fmla="*/ 15122 w 16560"/>
                  <a:gd name="T77" fmla="*/ 1255 h 8890"/>
                  <a:gd name="T78" fmla="*/ 15145 w 16560"/>
                  <a:gd name="T79" fmla="*/ 1115 h 8890"/>
                  <a:gd name="T80" fmla="*/ 15161 w 16560"/>
                  <a:gd name="T81" fmla="*/ 1043 h 8890"/>
                  <a:gd name="T82" fmla="*/ 14715 w 16560"/>
                  <a:gd name="T83" fmla="*/ 1310 h 8890"/>
                  <a:gd name="T84" fmla="*/ 14093 w 16560"/>
                  <a:gd name="T85" fmla="*/ 1523 h 8890"/>
                  <a:gd name="T86" fmla="*/ 13332 w 16560"/>
                  <a:gd name="T87" fmla="*/ 1686 h 8890"/>
                  <a:gd name="T88" fmla="*/ 12471 w 16560"/>
                  <a:gd name="T89" fmla="*/ 1801 h 8890"/>
                  <a:gd name="T90" fmla="*/ 11550 w 16560"/>
                  <a:gd name="T91" fmla="*/ 1872 h 8890"/>
                  <a:gd name="T92" fmla="*/ 10606 w 16560"/>
                  <a:gd name="T93" fmla="*/ 1898 h 8890"/>
                  <a:gd name="T94" fmla="*/ 9677 w 16560"/>
                  <a:gd name="T95" fmla="*/ 1884 h 8890"/>
                  <a:gd name="T96" fmla="*/ 8805 w 16560"/>
                  <a:gd name="T97" fmla="*/ 1832 h 8890"/>
                  <a:gd name="T98" fmla="*/ 8026 w 16560"/>
                  <a:gd name="T99" fmla="*/ 1744 h 8890"/>
                  <a:gd name="T100" fmla="*/ 7380 w 16560"/>
                  <a:gd name="T101" fmla="*/ 1622 h 8890"/>
                  <a:gd name="T102" fmla="*/ 6827 w 16560"/>
                  <a:gd name="T103" fmla="*/ 1448 h 8890"/>
                  <a:gd name="T104" fmla="*/ 6196 w 16560"/>
                  <a:gd name="T105" fmla="*/ 1244 h 8890"/>
                  <a:gd name="T106" fmla="*/ 5583 w 16560"/>
                  <a:gd name="T107" fmla="*/ 1072 h 8890"/>
                  <a:gd name="T108" fmla="*/ 4984 w 16560"/>
                  <a:gd name="T109" fmla="*/ 940 h 8890"/>
                  <a:gd name="T110" fmla="*/ 4397 w 16560"/>
                  <a:gd name="T111" fmla="*/ 852 h 8890"/>
                  <a:gd name="T112" fmla="*/ 3820 w 16560"/>
                  <a:gd name="T113" fmla="*/ 814 h 8890"/>
                  <a:gd name="T114" fmla="*/ 3250 w 16560"/>
                  <a:gd name="T115" fmla="*/ 832 h 8890"/>
                  <a:gd name="T116" fmla="*/ 2685 w 16560"/>
                  <a:gd name="T117" fmla="*/ 909 h 8890"/>
                  <a:gd name="T118" fmla="*/ 2122 w 16560"/>
                  <a:gd name="T119" fmla="*/ 1053 h 8890"/>
                  <a:gd name="T120" fmla="*/ 1558 w 16560"/>
                  <a:gd name="T121" fmla="*/ 1267 h 8890"/>
                  <a:gd name="T122" fmla="*/ 990 w 16560"/>
                  <a:gd name="T123" fmla="*/ 1559 h 8890"/>
                  <a:gd name="T124" fmla="*/ 0 w 16560"/>
                  <a:gd name="T125" fmla="*/ 0 h 8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60" h="8890">
                    <a:moveTo>
                      <a:pt x="0" y="0"/>
                    </a:moveTo>
                    <a:lnTo>
                      <a:pt x="167" y="1163"/>
                    </a:lnTo>
                    <a:lnTo>
                      <a:pt x="649" y="1791"/>
                    </a:lnTo>
                    <a:lnTo>
                      <a:pt x="649" y="1791"/>
                    </a:lnTo>
                    <a:lnTo>
                      <a:pt x="3571" y="8890"/>
                    </a:lnTo>
                    <a:lnTo>
                      <a:pt x="3583" y="8882"/>
                    </a:lnTo>
                    <a:lnTo>
                      <a:pt x="3623" y="8860"/>
                    </a:lnTo>
                    <a:lnTo>
                      <a:pt x="3650" y="8844"/>
                    </a:lnTo>
                    <a:lnTo>
                      <a:pt x="3686" y="8827"/>
                    </a:lnTo>
                    <a:lnTo>
                      <a:pt x="3726" y="8806"/>
                    </a:lnTo>
                    <a:lnTo>
                      <a:pt x="3773" y="8782"/>
                    </a:lnTo>
                    <a:lnTo>
                      <a:pt x="3825" y="8759"/>
                    </a:lnTo>
                    <a:lnTo>
                      <a:pt x="3883" y="8732"/>
                    </a:lnTo>
                    <a:lnTo>
                      <a:pt x="3946" y="8704"/>
                    </a:lnTo>
                    <a:lnTo>
                      <a:pt x="4016" y="8676"/>
                    </a:lnTo>
                    <a:lnTo>
                      <a:pt x="4090" y="8646"/>
                    </a:lnTo>
                    <a:lnTo>
                      <a:pt x="4169" y="8616"/>
                    </a:lnTo>
                    <a:lnTo>
                      <a:pt x="4254" y="8586"/>
                    </a:lnTo>
                    <a:lnTo>
                      <a:pt x="4344" y="8556"/>
                    </a:lnTo>
                    <a:lnTo>
                      <a:pt x="4439" y="8526"/>
                    </a:lnTo>
                    <a:lnTo>
                      <a:pt x="4538" y="8497"/>
                    </a:lnTo>
                    <a:lnTo>
                      <a:pt x="4643" y="8469"/>
                    </a:lnTo>
                    <a:lnTo>
                      <a:pt x="4753" y="8442"/>
                    </a:lnTo>
                    <a:lnTo>
                      <a:pt x="4867" y="8416"/>
                    </a:lnTo>
                    <a:lnTo>
                      <a:pt x="4985" y="8392"/>
                    </a:lnTo>
                    <a:lnTo>
                      <a:pt x="5107" y="8371"/>
                    </a:lnTo>
                    <a:lnTo>
                      <a:pt x="5234" y="8351"/>
                    </a:lnTo>
                    <a:lnTo>
                      <a:pt x="5364" y="8334"/>
                    </a:lnTo>
                    <a:lnTo>
                      <a:pt x="5500" y="8320"/>
                    </a:lnTo>
                    <a:lnTo>
                      <a:pt x="5639" y="8309"/>
                    </a:lnTo>
                    <a:lnTo>
                      <a:pt x="5782" y="8301"/>
                    </a:lnTo>
                    <a:lnTo>
                      <a:pt x="5928" y="8297"/>
                    </a:lnTo>
                    <a:lnTo>
                      <a:pt x="6079" y="8297"/>
                    </a:lnTo>
                    <a:lnTo>
                      <a:pt x="6232" y="8301"/>
                    </a:lnTo>
                    <a:lnTo>
                      <a:pt x="6389" y="8311"/>
                    </a:lnTo>
                    <a:lnTo>
                      <a:pt x="7176" y="8367"/>
                    </a:lnTo>
                    <a:lnTo>
                      <a:pt x="7933" y="8419"/>
                    </a:lnTo>
                    <a:lnTo>
                      <a:pt x="8302" y="8444"/>
                    </a:lnTo>
                    <a:lnTo>
                      <a:pt x="8664" y="8468"/>
                    </a:lnTo>
                    <a:lnTo>
                      <a:pt x="9021" y="8489"/>
                    </a:lnTo>
                    <a:lnTo>
                      <a:pt x="9371" y="8507"/>
                    </a:lnTo>
                    <a:lnTo>
                      <a:pt x="9716" y="8523"/>
                    </a:lnTo>
                    <a:lnTo>
                      <a:pt x="10055" y="8536"/>
                    </a:lnTo>
                    <a:lnTo>
                      <a:pt x="10389" y="8544"/>
                    </a:lnTo>
                    <a:lnTo>
                      <a:pt x="10717" y="8550"/>
                    </a:lnTo>
                    <a:lnTo>
                      <a:pt x="11041" y="8551"/>
                    </a:lnTo>
                    <a:lnTo>
                      <a:pt x="11361" y="8547"/>
                    </a:lnTo>
                    <a:lnTo>
                      <a:pt x="11676" y="8537"/>
                    </a:lnTo>
                    <a:lnTo>
                      <a:pt x="11986" y="8523"/>
                    </a:lnTo>
                    <a:lnTo>
                      <a:pt x="12293" y="8503"/>
                    </a:lnTo>
                    <a:lnTo>
                      <a:pt x="12596" y="8476"/>
                    </a:lnTo>
                    <a:lnTo>
                      <a:pt x="12895" y="8443"/>
                    </a:lnTo>
                    <a:lnTo>
                      <a:pt x="13191" y="8403"/>
                    </a:lnTo>
                    <a:lnTo>
                      <a:pt x="13484" y="8355"/>
                    </a:lnTo>
                    <a:lnTo>
                      <a:pt x="13774" y="8300"/>
                    </a:lnTo>
                    <a:lnTo>
                      <a:pt x="14062" y="8236"/>
                    </a:lnTo>
                    <a:lnTo>
                      <a:pt x="14346" y="8165"/>
                    </a:lnTo>
                    <a:lnTo>
                      <a:pt x="14629" y="8084"/>
                    </a:lnTo>
                    <a:lnTo>
                      <a:pt x="14909" y="7994"/>
                    </a:lnTo>
                    <a:lnTo>
                      <a:pt x="15188" y="7894"/>
                    </a:lnTo>
                    <a:lnTo>
                      <a:pt x="15464" y="7785"/>
                    </a:lnTo>
                    <a:lnTo>
                      <a:pt x="15739" y="7665"/>
                    </a:lnTo>
                    <a:lnTo>
                      <a:pt x="16015" y="7534"/>
                    </a:lnTo>
                    <a:lnTo>
                      <a:pt x="16288" y="7392"/>
                    </a:lnTo>
                    <a:lnTo>
                      <a:pt x="16560" y="7239"/>
                    </a:lnTo>
                    <a:lnTo>
                      <a:pt x="16544" y="7225"/>
                    </a:lnTo>
                    <a:lnTo>
                      <a:pt x="16502" y="7187"/>
                    </a:lnTo>
                    <a:lnTo>
                      <a:pt x="16472" y="7158"/>
                    </a:lnTo>
                    <a:lnTo>
                      <a:pt x="16436" y="7122"/>
                    </a:lnTo>
                    <a:lnTo>
                      <a:pt x="16394" y="7081"/>
                    </a:lnTo>
                    <a:lnTo>
                      <a:pt x="16349" y="7032"/>
                    </a:lnTo>
                    <a:lnTo>
                      <a:pt x="16299" y="6977"/>
                    </a:lnTo>
                    <a:lnTo>
                      <a:pt x="16245" y="6915"/>
                    </a:lnTo>
                    <a:lnTo>
                      <a:pt x="16189" y="6847"/>
                    </a:lnTo>
                    <a:lnTo>
                      <a:pt x="16129" y="6772"/>
                    </a:lnTo>
                    <a:lnTo>
                      <a:pt x="16068" y="6692"/>
                    </a:lnTo>
                    <a:lnTo>
                      <a:pt x="16005" y="6604"/>
                    </a:lnTo>
                    <a:lnTo>
                      <a:pt x="15941" y="6509"/>
                    </a:lnTo>
                    <a:lnTo>
                      <a:pt x="15875" y="6409"/>
                    </a:lnTo>
                    <a:lnTo>
                      <a:pt x="15810" y="6302"/>
                    </a:lnTo>
                    <a:lnTo>
                      <a:pt x="15744" y="6188"/>
                    </a:lnTo>
                    <a:lnTo>
                      <a:pt x="15679" y="6068"/>
                    </a:lnTo>
                    <a:lnTo>
                      <a:pt x="15615" y="5940"/>
                    </a:lnTo>
                    <a:lnTo>
                      <a:pt x="15553" y="5807"/>
                    </a:lnTo>
                    <a:lnTo>
                      <a:pt x="15492" y="5667"/>
                    </a:lnTo>
                    <a:lnTo>
                      <a:pt x="15434" y="5520"/>
                    </a:lnTo>
                    <a:lnTo>
                      <a:pt x="15379" y="5366"/>
                    </a:lnTo>
                    <a:lnTo>
                      <a:pt x="15327" y="5207"/>
                    </a:lnTo>
                    <a:lnTo>
                      <a:pt x="15280" y="5040"/>
                    </a:lnTo>
                    <a:lnTo>
                      <a:pt x="15236" y="4867"/>
                    </a:lnTo>
                    <a:lnTo>
                      <a:pt x="15198" y="4687"/>
                    </a:lnTo>
                    <a:lnTo>
                      <a:pt x="15164" y="4500"/>
                    </a:lnTo>
                    <a:lnTo>
                      <a:pt x="15137" y="4307"/>
                    </a:lnTo>
                    <a:lnTo>
                      <a:pt x="15115" y="4107"/>
                    </a:lnTo>
                    <a:lnTo>
                      <a:pt x="15101" y="3901"/>
                    </a:lnTo>
                    <a:lnTo>
                      <a:pt x="15090" y="3695"/>
                    </a:lnTo>
                    <a:lnTo>
                      <a:pt x="15081" y="3500"/>
                    </a:lnTo>
                    <a:lnTo>
                      <a:pt x="15075" y="3314"/>
                    </a:lnTo>
                    <a:lnTo>
                      <a:pt x="15069" y="3136"/>
                    </a:lnTo>
                    <a:lnTo>
                      <a:pt x="15064" y="2966"/>
                    </a:lnTo>
                    <a:lnTo>
                      <a:pt x="15061" y="2806"/>
                    </a:lnTo>
                    <a:lnTo>
                      <a:pt x="15060" y="2654"/>
                    </a:lnTo>
                    <a:lnTo>
                      <a:pt x="15059" y="2510"/>
                    </a:lnTo>
                    <a:lnTo>
                      <a:pt x="15060" y="2374"/>
                    </a:lnTo>
                    <a:lnTo>
                      <a:pt x="15061" y="2246"/>
                    </a:lnTo>
                    <a:lnTo>
                      <a:pt x="15063" y="2126"/>
                    </a:lnTo>
                    <a:lnTo>
                      <a:pt x="15066" y="2013"/>
                    </a:lnTo>
                    <a:lnTo>
                      <a:pt x="15071" y="1908"/>
                    </a:lnTo>
                    <a:lnTo>
                      <a:pt x="15075" y="1809"/>
                    </a:lnTo>
                    <a:lnTo>
                      <a:pt x="15080" y="1717"/>
                    </a:lnTo>
                    <a:lnTo>
                      <a:pt x="15085" y="1633"/>
                    </a:lnTo>
                    <a:lnTo>
                      <a:pt x="15091" y="1554"/>
                    </a:lnTo>
                    <a:lnTo>
                      <a:pt x="15098" y="1483"/>
                    </a:lnTo>
                    <a:lnTo>
                      <a:pt x="15104" y="1417"/>
                    </a:lnTo>
                    <a:lnTo>
                      <a:pt x="15110" y="1357"/>
                    </a:lnTo>
                    <a:lnTo>
                      <a:pt x="15116" y="1304"/>
                    </a:lnTo>
                    <a:lnTo>
                      <a:pt x="15122" y="1255"/>
                    </a:lnTo>
                    <a:lnTo>
                      <a:pt x="15129" y="1213"/>
                    </a:lnTo>
                    <a:lnTo>
                      <a:pt x="15134" y="1175"/>
                    </a:lnTo>
                    <a:lnTo>
                      <a:pt x="15145" y="1115"/>
                    </a:lnTo>
                    <a:lnTo>
                      <a:pt x="15153" y="1074"/>
                    </a:lnTo>
                    <a:lnTo>
                      <a:pt x="15159" y="1051"/>
                    </a:lnTo>
                    <a:lnTo>
                      <a:pt x="15161" y="1043"/>
                    </a:lnTo>
                    <a:lnTo>
                      <a:pt x="15034" y="1138"/>
                    </a:lnTo>
                    <a:lnTo>
                      <a:pt x="14885" y="1227"/>
                    </a:lnTo>
                    <a:lnTo>
                      <a:pt x="14715" y="1310"/>
                    </a:lnTo>
                    <a:lnTo>
                      <a:pt x="14525" y="1386"/>
                    </a:lnTo>
                    <a:lnTo>
                      <a:pt x="14317" y="1458"/>
                    </a:lnTo>
                    <a:lnTo>
                      <a:pt x="14093" y="1523"/>
                    </a:lnTo>
                    <a:lnTo>
                      <a:pt x="13852" y="1583"/>
                    </a:lnTo>
                    <a:lnTo>
                      <a:pt x="13598" y="1638"/>
                    </a:lnTo>
                    <a:lnTo>
                      <a:pt x="13332" y="1686"/>
                    </a:lnTo>
                    <a:lnTo>
                      <a:pt x="13053" y="1730"/>
                    </a:lnTo>
                    <a:lnTo>
                      <a:pt x="12767" y="1768"/>
                    </a:lnTo>
                    <a:lnTo>
                      <a:pt x="12471" y="1801"/>
                    </a:lnTo>
                    <a:lnTo>
                      <a:pt x="12168" y="1830"/>
                    </a:lnTo>
                    <a:lnTo>
                      <a:pt x="11861" y="1853"/>
                    </a:lnTo>
                    <a:lnTo>
                      <a:pt x="11550" y="1872"/>
                    </a:lnTo>
                    <a:lnTo>
                      <a:pt x="11235" y="1885"/>
                    </a:lnTo>
                    <a:lnTo>
                      <a:pt x="10920" y="1894"/>
                    </a:lnTo>
                    <a:lnTo>
                      <a:pt x="10606" y="1898"/>
                    </a:lnTo>
                    <a:lnTo>
                      <a:pt x="10292" y="1898"/>
                    </a:lnTo>
                    <a:lnTo>
                      <a:pt x="9983" y="1893"/>
                    </a:lnTo>
                    <a:lnTo>
                      <a:pt x="9677" y="1884"/>
                    </a:lnTo>
                    <a:lnTo>
                      <a:pt x="9379" y="1872"/>
                    </a:lnTo>
                    <a:lnTo>
                      <a:pt x="9087" y="1854"/>
                    </a:lnTo>
                    <a:lnTo>
                      <a:pt x="8805" y="1832"/>
                    </a:lnTo>
                    <a:lnTo>
                      <a:pt x="8534" y="1806"/>
                    </a:lnTo>
                    <a:lnTo>
                      <a:pt x="8273" y="1777"/>
                    </a:lnTo>
                    <a:lnTo>
                      <a:pt x="8026" y="1744"/>
                    </a:lnTo>
                    <a:lnTo>
                      <a:pt x="7794" y="1707"/>
                    </a:lnTo>
                    <a:lnTo>
                      <a:pt x="7578" y="1667"/>
                    </a:lnTo>
                    <a:lnTo>
                      <a:pt x="7380" y="1622"/>
                    </a:lnTo>
                    <a:lnTo>
                      <a:pt x="7199" y="1575"/>
                    </a:lnTo>
                    <a:lnTo>
                      <a:pt x="7041" y="1524"/>
                    </a:lnTo>
                    <a:lnTo>
                      <a:pt x="6827" y="1448"/>
                    </a:lnTo>
                    <a:lnTo>
                      <a:pt x="6614" y="1377"/>
                    </a:lnTo>
                    <a:lnTo>
                      <a:pt x="6404" y="1309"/>
                    </a:lnTo>
                    <a:lnTo>
                      <a:pt x="6196" y="1244"/>
                    </a:lnTo>
                    <a:lnTo>
                      <a:pt x="5990" y="1183"/>
                    </a:lnTo>
                    <a:lnTo>
                      <a:pt x="5785" y="1125"/>
                    </a:lnTo>
                    <a:lnTo>
                      <a:pt x="5583" y="1072"/>
                    </a:lnTo>
                    <a:lnTo>
                      <a:pt x="5381" y="1023"/>
                    </a:lnTo>
                    <a:lnTo>
                      <a:pt x="5181" y="980"/>
                    </a:lnTo>
                    <a:lnTo>
                      <a:pt x="4984" y="940"/>
                    </a:lnTo>
                    <a:lnTo>
                      <a:pt x="4787" y="905"/>
                    </a:lnTo>
                    <a:lnTo>
                      <a:pt x="4591" y="876"/>
                    </a:lnTo>
                    <a:lnTo>
                      <a:pt x="4397" y="852"/>
                    </a:lnTo>
                    <a:lnTo>
                      <a:pt x="4203" y="834"/>
                    </a:lnTo>
                    <a:lnTo>
                      <a:pt x="4012" y="821"/>
                    </a:lnTo>
                    <a:lnTo>
                      <a:pt x="3820" y="814"/>
                    </a:lnTo>
                    <a:lnTo>
                      <a:pt x="3629" y="814"/>
                    </a:lnTo>
                    <a:lnTo>
                      <a:pt x="3439" y="819"/>
                    </a:lnTo>
                    <a:lnTo>
                      <a:pt x="3250" y="832"/>
                    </a:lnTo>
                    <a:lnTo>
                      <a:pt x="3062" y="850"/>
                    </a:lnTo>
                    <a:lnTo>
                      <a:pt x="2873" y="876"/>
                    </a:lnTo>
                    <a:lnTo>
                      <a:pt x="2685" y="909"/>
                    </a:lnTo>
                    <a:lnTo>
                      <a:pt x="2496" y="950"/>
                    </a:lnTo>
                    <a:lnTo>
                      <a:pt x="2309" y="997"/>
                    </a:lnTo>
                    <a:lnTo>
                      <a:pt x="2122" y="1053"/>
                    </a:lnTo>
                    <a:lnTo>
                      <a:pt x="1933" y="1116"/>
                    </a:lnTo>
                    <a:lnTo>
                      <a:pt x="1746" y="1188"/>
                    </a:lnTo>
                    <a:lnTo>
                      <a:pt x="1558" y="1267"/>
                    </a:lnTo>
                    <a:lnTo>
                      <a:pt x="1369" y="1356"/>
                    </a:lnTo>
                    <a:lnTo>
                      <a:pt x="1180" y="1453"/>
                    </a:lnTo>
                    <a:lnTo>
                      <a:pt x="990" y="1559"/>
                    </a:lnTo>
                    <a:lnTo>
                      <a:pt x="801" y="1674"/>
                    </a:lnTo>
                    <a:lnTo>
                      <a:pt x="702" y="8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70" name="PA-任意多边形 5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926765" y="3018662"/>
                <a:ext cx="280419" cy="283503"/>
              </a:xfrm>
              <a:custGeom>
                <a:avLst/>
                <a:gdLst>
                  <a:gd name="T0" fmla="*/ 2313 w 16074"/>
                  <a:gd name="T1" fmla="*/ 11564 h 16128"/>
                  <a:gd name="T2" fmla="*/ 3529 w 16074"/>
                  <a:gd name="T3" fmla="*/ 12395 h 16128"/>
                  <a:gd name="T4" fmla="*/ 4818 w 16074"/>
                  <a:gd name="T5" fmla="*/ 13031 h 16128"/>
                  <a:gd name="T6" fmla="*/ 6189 w 16074"/>
                  <a:gd name="T7" fmla="*/ 13418 h 16128"/>
                  <a:gd name="T8" fmla="*/ 7653 w 16074"/>
                  <a:gd name="T9" fmla="*/ 13501 h 16128"/>
                  <a:gd name="T10" fmla="*/ 9219 w 16074"/>
                  <a:gd name="T11" fmla="*/ 13224 h 16128"/>
                  <a:gd name="T12" fmla="*/ 5225 w 16074"/>
                  <a:gd name="T13" fmla="*/ 7326 h 16128"/>
                  <a:gd name="T14" fmla="*/ 5604 w 16074"/>
                  <a:gd name="T15" fmla="*/ 2588 h 16128"/>
                  <a:gd name="T16" fmla="*/ 5918 w 16074"/>
                  <a:gd name="T17" fmla="*/ 2680 h 16128"/>
                  <a:gd name="T18" fmla="*/ 6274 w 16074"/>
                  <a:gd name="T19" fmla="*/ 2719 h 16128"/>
                  <a:gd name="T20" fmla="*/ 6671 w 16074"/>
                  <a:gd name="T21" fmla="*/ 2688 h 16128"/>
                  <a:gd name="T22" fmla="*/ 7102 w 16074"/>
                  <a:gd name="T23" fmla="*/ 2577 h 16128"/>
                  <a:gd name="T24" fmla="*/ 7563 w 16074"/>
                  <a:gd name="T25" fmla="*/ 2375 h 16128"/>
                  <a:gd name="T26" fmla="*/ 8053 w 16074"/>
                  <a:gd name="T27" fmla="*/ 2066 h 16128"/>
                  <a:gd name="T28" fmla="*/ 12930 w 16074"/>
                  <a:gd name="T29" fmla="*/ 10057 h 16128"/>
                  <a:gd name="T30" fmla="*/ 13396 w 16074"/>
                  <a:gd name="T31" fmla="*/ 8301 h 16128"/>
                  <a:gd name="T32" fmla="*/ 13347 w 16074"/>
                  <a:gd name="T33" fmla="*/ 6443 h 16128"/>
                  <a:gd name="T34" fmla="*/ 12801 w 16074"/>
                  <a:gd name="T35" fmla="*/ 4583 h 16128"/>
                  <a:gd name="T36" fmla="*/ 11773 w 16074"/>
                  <a:gd name="T37" fmla="*/ 2822 h 16128"/>
                  <a:gd name="T38" fmla="*/ 10277 w 16074"/>
                  <a:gd name="T39" fmla="*/ 1262 h 16128"/>
                  <a:gd name="T40" fmla="*/ 8329 w 16074"/>
                  <a:gd name="T41" fmla="*/ 0 h 16128"/>
                  <a:gd name="T42" fmla="*/ 10526 w 16074"/>
                  <a:gd name="T43" fmla="*/ 458 h 16128"/>
                  <a:gd name="T44" fmla="*/ 12659 w 16074"/>
                  <a:gd name="T45" fmla="*/ 1583 h 16128"/>
                  <a:gd name="T46" fmla="*/ 14464 w 16074"/>
                  <a:gd name="T47" fmla="*/ 3304 h 16128"/>
                  <a:gd name="T48" fmla="*/ 15679 w 16074"/>
                  <a:gd name="T49" fmla="*/ 5557 h 16128"/>
                  <a:gd name="T50" fmla="*/ 16044 w 16074"/>
                  <a:gd name="T51" fmla="*/ 8271 h 16128"/>
                  <a:gd name="T52" fmla="*/ 15294 w 16074"/>
                  <a:gd name="T53" fmla="*/ 11379 h 16128"/>
                  <a:gd name="T54" fmla="*/ 12655 w 16074"/>
                  <a:gd name="T55" fmla="*/ 14684 h 16128"/>
                  <a:gd name="T56" fmla="*/ 10870 w 16074"/>
                  <a:gd name="T57" fmla="*/ 15495 h 16128"/>
                  <a:gd name="T58" fmla="*/ 9145 w 16074"/>
                  <a:gd name="T59" fmla="*/ 15974 h 16128"/>
                  <a:gd name="T60" fmla="*/ 7486 w 16074"/>
                  <a:gd name="T61" fmla="*/ 16128 h 16128"/>
                  <a:gd name="T62" fmla="*/ 5906 w 16074"/>
                  <a:gd name="T63" fmla="*/ 15967 h 16128"/>
                  <a:gd name="T64" fmla="*/ 4415 w 16074"/>
                  <a:gd name="T65" fmla="*/ 15498 h 16128"/>
                  <a:gd name="T66" fmla="*/ 3023 w 16074"/>
                  <a:gd name="T67" fmla="*/ 14731 h 16128"/>
                  <a:gd name="T68" fmla="*/ 2528 w 16074"/>
                  <a:gd name="T69" fmla="*/ 14487 h 16128"/>
                  <a:gd name="T70" fmla="*/ 2530 w 16074"/>
                  <a:gd name="T71" fmla="*/ 14735 h 16128"/>
                  <a:gd name="T72" fmla="*/ 2473 w 16074"/>
                  <a:gd name="T73" fmla="*/ 14983 h 16128"/>
                  <a:gd name="T74" fmla="*/ 2363 w 16074"/>
                  <a:gd name="T75" fmla="*/ 15222 h 16128"/>
                  <a:gd name="T76" fmla="*/ 2207 w 16074"/>
                  <a:gd name="T77" fmla="*/ 15444 h 16128"/>
                  <a:gd name="T78" fmla="*/ 2013 w 16074"/>
                  <a:gd name="T79" fmla="*/ 15642 h 16128"/>
                  <a:gd name="T80" fmla="*/ 1779 w 16074"/>
                  <a:gd name="T81" fmla="*/ 15812 h 16128"/>
                  <a:gd name="T82" fmla="*/ 1496 w 16074"/>
                  <a:gd name="T83" fmla="*/ 15944 h 16128"/>
                  <a:gd name="T84" fmla="*/ 1210 w 16074"/>
                  <a:gd name="T85" fmla="*/ 16001 h 16128"/>
                  <a:gd name="T86" fmla="*/ 933 w 16074"/>
                  <a:gd name="T87" fmla="*/ 15986 h 16128"/>
                  <a:gd name="T88" fmla="*/ 671 w 16074"/>
                  <a:gd name="T89" fmla="*/ 15902 h 16128"/>
                  <a:gd name="T90" fmla="*/ 436 w 16074"/>
                  <a:gd name="T91" fmla="*/ 15751 h 16128"/>
                  <a:gd name="T92" fmla="*/ 234 w 16074"/>
                  <a:gd name="T93" fmla="*/ 15534 h 16128"/>
                  <a:gd name="T94" fmla="*/ 33 w 16074"/>
                  <a:gd name="T95" fmla="*/ 15112 h 16128"/>
                  <a:gd name="T96" fmla="*/ 17 w 16074"/>
                  <a:gd name="T97" fmla="*/ 14651 h 16128"/>
                  <a:gd name="T98" fmla="*/ 179 w 16074"/>
                  <a:gd name="T99" fmla="*/ 14226 h 16128"/>
                  <a:gd name="T100" fmla="*/ 478 w 16074"/>
                  <a:gd name="T101" fmla="*/ 13874 h 16128"/>
                  <a:gd name="T102" fmla="*/ 878 w 16074"/>
                  <a:gd name="T103" fmla="*/ 13632 h 16128"/>
                  <a:gd name="T104" fmla="*/ 1339 w 16074"/>
                  <a:gd name="T105" fmla="*/ 13536 h 16128"/>
                  <a:gd name="T106" fmla="*/ 1477 w 16074"/>
                  <a:gd name="T107" fmla="*/ 13406 h 16128"/>
                  <a:gd name="T108" fmla="*/ 1100 w 16074"/>
                  <a:gd name="T109" fmla="*/ 12990 h 16128"/>
                  <a:gd name="T110" fmla="*/ 736 w 16074"/>
                  <a:gd name="T111" fmla="*/ 12545 h 16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074" h="16128">
                    <a:moveTo>
                      <a:pt x="454" y="12169"/>
                    </a:moveTo>
                    <a:lnTo>
                      <a:pt x="1614" y="10993"/>
                    </a:lnTo>
                    <a:lnTo>
                      <a:pt x="1844" y="11188"/>
                    </a:lnTo>
                    <a:lnTo>
                      <a:pt x="2077" y="11378"/>
                    </a:lnTo>
                    <a:lnTo>
                      <a:pt x="2313" y="11564"/>
                    </a:lnTo>
                    <a:lnTo>
                      <a:pt x="2550" y="11742"/>
                    </a:lnTo>
                    <a:lnTo>
                      <a:pt x="2792" y="11916"/>
                    </a:lnTo>
                    <a:lnTo>
                      <a:pt x="3035" y="12083"/>
                    </a:lnTo>
                    <a:lnTo>
                      <a:pt x="3280" y="12242"/>
                    </a:lnTo>
                    <a:lnTo>
                      <a:pt x="3529" y="12395"/>
                    </a:lnTo>
                    <a:lnTo>
                      <a:pt x="3781" y="12540"/>
                    </a:lnTo>
                    <a:lnTo>
                      <a:pt x="4035" y="12677"/>
                    </a:lnTo>
                    <a:lnTo>
                      <a:pt x="4293" y="12804"/>
                    </a:lnTo>
                    <a:lnTo>
                      <a:pt x="4554" y="12923"/>
                    </a:lnTo>
                    <a:lnTo>
                      <a:pt x="4818" y="13031"/>
                    </a:lnTo>
                    <a:lnTo>
                      <a:pt x="5086" y="13131"/>
                    </a:lnTo>
                    <a:lnTo>
                      <a:pt x="5356" y="13220"/>
                    </a:lnTo>
                    <a:lnTo>
                      <a:pt x="5630" y="13298"/>
                    </a:lnTo>
                    <a:lnTo>
                      <a:pt x="5908" y="13364"/>
                    </a:lnTo>
                    <a:lnTo>
                      <a:pt x="6189" y="13418"/>
                    </a:lnTo>
                    <a:lnTo>
                      <a:pt x="6474" y="13461"/>
                    </a:lnTo>
                    <a:lnTo>
                      <a:pt x="6763" y="13491"/>
                    </a:lnTo>
                    <a:lnTo>
                      <a:pt x="7056" y="13508"/>
                    </a:lnTo>
                    <a:lnTo>
                      <a:pt x="7352" y="13511"/>
                    </a:lnTo>
                    <a:lnTo>
                      <a:pt x="7653" y="13501"/>
                    </a:lnTo>
                    <a:lnTo>
                      <a:pt x="7958" y="13476"/>
                    </a:lnTo>
                    <a:lnTo>
                      <a:pt x="8267" y="13437"/>
                    </a:lnTo>
                    <a:lnTo>
                      <a:pt x="8579" y="13381"/>
                    </a:lnTo>
                    <a:lnTo>
                      <a:pt x="8897" y="13311"/>
                    </a:lnTo>
                    <a:lnTo>
                      <a:pt x="9219" y="13224"/>
                    </a:lnTo>
                    <a:lnTo>
                      <a:pt x="9546" y="13121"/>
                    </a:lnTo>
                    <a:lnTo>
                      <a:pt x="9877" y="13001"/>
                    </a:lnTo>
                    <a:lnTo>
                      <a:pt x="10212" y="12863"/>
                    </a:lnTo>
                    <a:lnTo>
                      <a:pt x="10554" y="12708"/>
                    </a:lnTo>
                    <a:lnTo>
                      <a:pt x="5225" y="7326"/>
                    </a:lnTo>
                    <a:lnTo>
                      <a:pt x="3765" y="8813"/>
                    </a:lnTo>
                    <a:lnTo>
                      <a:pt x="1503" y="6582"/>
                    </a:lnTo>
                    <a:lnTo>
                      <a:pt x="5491" y="2537"/>
                    </a:lnTo>
                    <a:lnTo>
                      <a:pt x="5547" y="2563"/>
                    </a:lnTo>
                    <a:lnTo>
                      <a:pt x="5604" y="2588"/>
                    </a:lnTo>
                    <a:lnTo>
                      <a:pt x="5663" y="2610"/>
                    </a:lnTo>
                    <a:lnTo>
                      <a:pt x="5724" y="2631"/>
                    </a:lnTo>
                    <a:lnTo>
                      <a:pt x="5787" y="2649"/>
                    </a:lnTo>
                    <a:lnTo>
                      <a:pt x="5852" y="2666"/>
                    </a:lnTo>
                    <a:lnTo>
                      <a:pt x="5918" y="2680"/>
                    </a:lnTo>
                    <a:lnTo>
                      <a:pt x="5986" y="2693"/>
                    </a:lnTo>
                    <a:lnTo>
                      <a:pt x="6055" y="2703"/>
                    </a:lnTo>
                    <a:lnTo>
                      <a:pt x="6127" y="2711"/>
                    </a:lnTo>
                    <a:lnTo>
                      <a:pt x="6200" y="2716"/>
                    </a:lnTo>
                    <a:lnTo>
                      <a:pt x="6274" y="2719"/>
                    </a:lnTo>
                    <a:lnTo>
                      <a:pt x="6351" y="2719"/>
                    </a:lnTo>
                    <a:lnTo>
                      <a:pt x="6429" y="2716"/>
                    </a:lnTo>
                    <a:lnTo>
                      <a:pt x="6508" y="2710"/>
                    </a:lnTo>
                    <a:lnTo>
                      <a:pt x="6588" y="2700"/>
                    </a:lnTo>
                    <a:lnTo>
                      <a:pt x="6671" y="2688"/>
                    </a:lnTo>
                    <a:lnTo>
                      <a:pt x="6755" y="2673"/>
                    </a:lnTo>
                    <a:lnTo>
                      <a:pt x="6840" y="2654"/>
                    </a:lnTo>
                    <a:lnTo>
                      <a:pt x="6925" y="2632"/>
                    </a:lnTo>
                    <a:lnTo>
                      <a:pt x="7013" y="2607"/>
                    </a:lnTo>
                    <a:lnTo>
                      <a:pt x="7102" y="2577"/>
                    </a:lnTo>
                    <a:lnTo>
                      <a:pt x="7192" y="2545"/>
                    </a:lnTo>
                    <a:lnTo>
                      <a:pt x="7283" y="2508"/>
                    </a:lnTo>
                    <a:lnTo>
                      <a:pt x="7375" y="2468"/>
                    </a:lnTo>
                    <a:lnTo>
                      <a:pt x="7469" y="2423"/>
                    </a:lnTo>
                    <a:lnTo>
                      <a:pt x="7563" y="2375"/>
                    </a:lnTo>
                    <a:lnTo>
                      <a:pt x="7659" y="2321"/>
                    </a:lnTo>
                    <a:lnTo>
                      <a:pt x="7756" y="2265"/>
                    </a:lnTo>
                    <a:lnTo>
                      <a:pt x="7854" y="2203"/>
                    </a:lnTo>
                    <a:lnTo>
                      <a:pt x="7953" y="2137"/>
                    </a:lnTo>
                    <a:lnTo>
                      <a:pt x="8053" y="2066"/>
                    </a:lnTo>
                    <a:lnTo>
                      <a:pt x="9204" y="3243"/>
                    </a:lnTo>
                    <a:lnTo>
                      <a:pt x="7220" y="5296"/>
                    </a:lnTo>
                    <a:lnTo>
                      <a:pt x="12597" y="10708"/>
                    </a:lnTo>
                    <a:lnTo>
                      <a:pt x="12775" y="10387"/>
                    </a:lnTo>
                    <a:lnTo>
                      <a:pt x="12930" y="10057"/>
                    </a:lnTo>
                    <a:lnTo>
                      <a:pt x="13065" y="9719"/>
                    </a:lnTo>
                    <a:lnTo>
                      <a:pt x="13179" y="9373"/>
                    </a:lnTo>
                    <a:lnTo>
                      <a:pt x="13271" y="9022"/>
                    </a:lnTo>
                    <a:lnTo>
                      <a:pt x="13344" y="8664"/>
                    </a:lnTo>
                    <a:lnTo>
                      <a:pt x="13396" y="8301"/>
                    </a:lnTo>
                    <a:lnTo>
                      <a:pt x="13426" y="7934"/>
                    </a:lnTo>
                    <a:lnTo>
                      <a:pt x="13437" y="7564"/>
                    </a:lnTo>
                    <a:lnTo>
                      <a:pt x="13427" y="7192"/>
                    </a:lnTo>
                    <a:lnTo>
                      <a:pt x="13398" y="6818"/>
                    </a:lnTo>
                    <a:lnTo>
                      <a:pt x="13347" y="6443"/>
                    </a:lnTo>
                    <a:lnTo>
                      <a:pt x="13277" y="6068"/>
                    </a:lnTo>
                    <a:lnTo>
                      <a:pt x="13188" y="5694"/>
                    </a:lnTo>
                    <a:lnTo>
                      <a:pt x="13079" y="5321"/>
                    </a:lnTo>
                    <a:lnTo>
                      <a:pt x="12949" y="4950"/>
                    </a:lnTo>
                    <a:lnTo>
                      <a:pt x="12801" y="4583"/>
                    </a:lnTo>
                    <a:lnTo>
                      <a:pt x="12634" y="4220"/>
                    </a:lnTo>
                    <a:lnTo>
                      <a:pt x="12447" y="3862"/>
                    </a:lnTo>
                    <a:lnTo>
                      <a:pt x="12241" y="3509"/>
                    </a:lnTo>
                    <a:lnTo>
                      <a:pt x="12017" y="3162"/>
                    </a:lnTo>
                    <a:lnTo>
                      <a:pt x="11773" y="2822"/>
                    </a:lnTo>
                    <a:lnTo>
                      <a:pt x="11511" y="2492"/>
                    </a:lnTo>
                    <a:lnTo>
                      <a:pt x="11230" y="2169"/>
                    </a:lnTo>
                    <a:lnTo>
                      <a:pt x="10931" y="1856"/>
                    </a:lnTo>
                    <a:lnTo>
                      <a:pt x="10613" y="1553"/>
                    </a:lnTo>
                    <a:lnTo>
                      <a:pt x="10277" y="1262"/>
                    </a:lnTo>
                    <a:lnTo>
                      <a:pt x="9924" y="982"/>
                    </a:lnTo>
                    <a:lnTo>
                      <a:pt x="9551" y="716"/>
                    </a:lnTo>
                    <a:lnTo>
                      <a:pt x="9162" y="463"/>
                    </a:lnTo>
                    <a:lnTo>
                      <a:pt x="8754" y="224"/>
                    </a:lnTo>
                    <a:lnTo>
                      <a:pt x="8329" y="0"/>
                    </a:lnTo>
                    <a:lnTo>
                      <a:pt x="8761" y="35"/>
                    </a:lnTo>
                    <a:lnTo>
                      <a:pt x="9199" y="99"/>
                    </a:lnTo>
                    <a:lnTo>
                      <a:pt x="9641" y="192"/>
                    </a:lnTo>
                    <a:lnTo>
                      <a:pt x="10084" y="310"/>
                    </a:lnTo>
                    <a:lnTo>
                      <a:pt x="10526" y="458"/>
                    </a:lnTo>
                    <a:lnTo>
                      <a:pt x="10966" y="632"/>
                    </a:lnTo>
                    <a:lnTo>
                      <a:pt x="11402" y="832"/>
                    </a:lnTo>
                    <a:lnTo>
                      <a:pt x="11830" y="1057"/>
                    </a:lnTo>
                    <a:lnTo>
                      <a:pt x="12250" y="1307"/>
                    </a:lnTo>
                    <a:lnTo>
                      <a:pt x="12659" y="1583"/>
                    </a:lnTo>
                    <a:lnTo>
                      <a:pt x="13054" y="1881"/>
                    </a:lnTo>
                    <a:lnTo>
                      <a:pt x="13435" y="2203"/>
                    </a:lnTo>
                    <a:lnTo>
                      <a:pt x="13798" y="2548"/>
                    </a:lnTo>
                    <a:lnTo>
                      <a:pt x="14141" y="2915"/>
                    </a:lnTo>
                    <a:lnTo>
                      <a:pt x="14464" y="3304"/>
                    </a:lnTo>
                    <a:lnTo>
                      <a:pt x="14762" y="3714"/>
                    </a:lnTo>
                    <a:lnTo>
                      <a:pt x="15036" y="4146"/>
                    </a:lnTo>
                    <a:lnTo>
                      <a:pt x="15281" y="4596"/>
                    </a:lnTo>
                    <a:lnTo>
                      <a:pt x="15496" y="5067"/>
                    </a:lnTo>
                    <a:lnTo>
                      <a:pt x="15679" y="5557"/>
                    </a:lnTo>
                    <a:lnTo>
                      <a:pt x="15829" y="6065"/>
                    </a:lnTo>
                    <a:lnTo>
                      <a:pt x="15942" y="6591"/>
                    </a:lnTo>
                    <a:lnTo>
                      <a:pt x="16016" y="7135"/>
                    </a:lnTo>
                    <a:lnTo>
                      <a:pt x="16052" y="7695"/>
                    </a:lnTo>
                    <a:lnTo>
                      <a:pt x="16044" y="8271"/>
                    </a:lnTo>
                    <a:lnTo>
                      <a:pt x="15991" y="8863"/>
                    </a:lnTo>
                    <a:lnTo>
                      <a:pt x="15892" y="9471"/>
                    </a:lnTo>
                    <a:lnTo>
                      <a:pt x="15744" y="10093"/>
                    </a:lnTo>
                    <a:lnTo>
                      <a:pt x="15545" y="10729"/>
                    </a:lnTo>
                    <a:lnTo>
                      <a:pt x="15294" y="11379"/>
                    </a:lnTo>
                    <a:lnTo>
                      <a:pt x="14987" y="12042"/>
                    </a:lnTo>
                    <a:lnTo>
                      <a:pt x="14623" y="12717"/>
                    </a:lnTo>
                    <a:lnTo>
                      <a:pt x="16074" y="14218"/>
                    </a:lnTo>
                    <a:lnTo>
                      <a:pt x="14156" y="16081"/>
                    </a:lnTo>
                    <a:lnTo>
                      <a:pt x="12655" y="14684"/>
                    </a:lnTo>
                    <a:lnTo>
                      <a:pt x="12293" y="14873"/>
                    </a:lnTo>
                    <a:lnTo>
                      <a:pt x="11934" y="15048"/>
                    </a:lnTo>
                    <a:lnTo>
                      <a:pt x="11578" y="15211"/>
                    </a:lnTo>
                    <a:lnTo>
                      <a:pt x="11223" y="15360"/>
                    </a:lnTo>
                    <a:lnTo>
                      <a:pt x="10870" y="15495"/>
                    </a:lnTo>
                    <a:lnTo>
                      <a:pt x="10520" y="15617"/>
                    </a:lnTo>
                    <a:lnTo>
                      <a:pt x="10173" y="15726"/>
                    </a:lnTo>
                    <a:lnTo>
                      <a:pt x="9828" y="15822"/>
                    </a:lnTo>
                    <a:lnTo>
                      <a:pt x="9485" y="15904"/>
                    </a:lnTo>
                    <a:lnTo>
                      <a:pt x="9145" y="15974"/>
                    </a:lnTo>
                    <a:lnTo>
                      <a:pt x="8808" y="16030"/>
                    </a:lnTo>
                    <a:lnTo>
                      <a:pt x="8472" y="16074"/>
                    </a:lnTo>
                    <a:lnTo>
                      <a:pt x="8140" y="16105"/>
                    </a:lnTo>
                    <a:lnTo>
                      <a:pt x="7812" y="16123"/>
                    </a:lnTo>
                    <a:lnTo>
                      <a:pt x="7486" y="16128"/>
                    </a:lnTo>
                    <a:lnTo>
                      <a:pt x="7164" y="16121"/>
                    </a:lnTo>
                    <a:lnTo>
                      <a:pt x="6845" y="16101"/>
                    </a:lnTo>
                    <a:lnTo>
                      <a:pt x="6529" y="16069"/>
                    </a:lnTo>
                    <a:lnTo>
                      <a:pt x="6216" y="16024"/>
                    </a:lnTo>
                    <a:lnTo>
                      <a:pt x="5906" y="15967"/>
                    </a:lnTo>
                    <a:lnTo>
                      <a:pt x="5601" y="15897"/>
                    </a:lnTo>
                    <a:lnTo>
                      <a:pt x="5298" y="15816"/>
                    </a:lnTo>
                    <a:lnTo>
                      <a:pt x="5001" y="15722"/>
                    </a:lnTo>
                    <a:lnTo>
                      <a:pt x="4706" y="15616"/>
                    </a:lnTo>
                    <a:lnTo>
                      <a:pt x="4415" y="15498"/>
                    </a:lnTo>
                    <a:lnTo>
                      <a:pt x="4129" y="15368"/>
                    </a:lnTo>
                    <a:lnTo>
                      <a:pt x="3846" y="15227"/>
                    </a:lnTo>
                    <a:lnTo>
                      <a:pt x="3568" y="15073"/>
                    </a:lnTo>
                    <a:lnTo>
                      <a:pt x="3293" y="14907"/>
                    </a:lnTo>
                    <a:lnTo>
                      <a:pt x="3023" y="14731"/>
                    </a:lnTo>
                    <a:lnTo>
                      <a:pt x="2757" y="14542"/>
                    </a:lnTo>
                    <a:lnTo>
                      <a:pt x="2496" y="14342"/>
                    </a:lnTo>
                    <a:lnTo>
                      <a:pt x="2509" y="14390"/>
                    </a:lnTo>
                    <a:lnTo>
                      <a:pt x="2520" y="14439"/>
                    </a:lnTo>
                    <a:lnTo>
                      <a:pt x="2528" y="14487"/>
                    </a:lnTo>
                    <a:lnTo>
                      <a:pt x="2533" y="14536"/>
                    </a:lnTo>
                    <a:lnTo>
                      <a:pt x="2536" y="14586"/>
                    </a:lnTo>
                    <a:lnTo>
                      <a:pt x="2537" y="14635"/>
                    </a:lnTo>
                    <a:lnTo>
                      <a:pt x="2534" y="14686"/>
                    </a:lnTo>
                    <a:lnTo>
                      <a:pt x="2530" y="14735"/>
                    </a:lnTo>
                    <a:lnTo>
                      <a:pt x="2523" y="14785"/>
                    </a:lnTo>
                    <a:lnTo>
                      <a:pt x="2514" y="14835"/>
                    </a:lnTo>
                    <a:lnTo>
                      <a:pt x="2502" y="14884"/>
                    </a:lnTo>
                    <a:lnTo>
                      <a:pt x="2489" y="14934"/>
                    </a:lnTo>
                    <a:lnTo>
                      <a:pt x="2473" y="14983"/>
                    </a:lnTo>
                    <a:lnTo>
                      <a:pt x="2454" y="15031"/>
                    </a:lnTo>
                    <a:lnTo>
                      <a:pt x="2434" y="15080"/>
                    </a:lnTo>
                    <a:lnTo>
                      <a:pt x="2412" y="15127"/>
                    </a:lnTo>
                    <a:lnTo>
                      <a:pt x="2388" y="15174"/>
                    </a:lnTo>
                    <a:lnTo>
                      <a:pt x="2363" y="15222"/>
                    </a:lnTo>
                    <a:lnTo>
                      <a:pt x="2334" y="15267"/>
                    </a:lnTo>
                    <a:lnTo>
                      <a:pt x="2305" y="15313"/>
                    </a:lnTo>
                    <a:lnTo>
                      <a:pt x="2275" y="15358"/>
                    </a:lnTo>
                    <a:lnTo>
                      <a:pt x="2241" y="15401"/>
                    </a:lnTo>
                    <a:lnTo>
                      <a:pt x="2207" y="15444"/>
                    </a:lnTo>
                    <a:lnTo>
                      <a:pt x="2171" y="15486"/>
                    </a:lnTo>
                    <a:lnTo>
                      <a:pt x="2134" y="15526"/>
                    </a:lnTo>
                    <a:lnTo>
                      <a:pt x="2095" y="15567"/>
                    </a:lnTo>
                    <a:lnTo>
                      <a:pt x="2055" y="15605"/>
                    </a:lnTo>
                    <a:lnTo>
                      <a:pt x="2013" y="15642"/>
                    </a:lnTo>
                    <a:lnTo>
                      <a:pt x="1971" y="15677"/>
                    </a:lnTo>
                    <a:lnTo>
                      <a:pt x="1927" y="15713"/>
                    </a:lnTo>
                    <a:lnTo>
                      <a:pt x="1881" y="15745"/>
                    </a:lnTo>
                    <a:lnTo>
                      <a:pt x="1836" y="15777"/>
                    </a:lnTo>
                    <a:lnTo>
                      <a:pt x="1779" y="15812"/>
                    </a:lnTo>
                    <a:lnTo>
                      <a:pt x="1723" y="15845"/>
                    </a:lnTo>
                    <a:lnTo>
                      <a:pt x="1666" y="15874"/>
                    </a:lnTo>
                    <a:lnTo>
                      <a:pt x="1610" y="15900"/>
                    </a:lnTo>
                    <a:lnTo>
                      <a:pt x="1552" y="15923"/>
                    </a:lnTo>
                    <a:lnTo>
                      <a:pt x="1496" y="15944"/>
                    </a:lnTo>
                    <a:lnTo>
                      <a:pt x="1438" y="15961"/>
                    </a:lnTo>
                    <a:lnTo>
                      <a:pt x="1381" y="15975"/>
                    </a:lnTo>
                    <a:lnTo>
                      <a:pt x="1324" y="15987"/>
                    </a:lnTo>
                    <a:lnTo>
                      <a:pt x="1267" y="15995"/>
                    </a:lnTo>
                    <a:lnTo>
                      <a:pt x="1210" y="16001"/>
                    </a:lnTo>
                    <a:lnTo>
                      <a:pt x="1154" y="16003"/>
                    </a:lnTo>
                    <a:lnTo>
                      <a:pt x="1098" y="16003"/>
                    </a:lnTo>
                    <a:lnTo>
                      <a:pt x="1043" y="16000"/>
                    </a:lnTo>
                    <a:lnTo>
                      <a:pt x="987" y="15995"/>
                    </a:lnTo>
                    <a:lnTo>
                      <a:pt x="933" y="15986"/>
                    </a:lnTo>
                    <a:lnTo>
                      <a:pt x="879" y="15975"/>
                    </a:lnTo>
                    <a:lnTo>
                      <a:pt x="826" y="15961"/>
                    </a:lnTo>
                    <a:lnTo>
                      <a:pt x="773" y="15944"/>
                    </a:lnTo>
                    <a:lnTo>
                      <a:pt x="722" y="15924"/>
                    </a:lnTo>
                    <a:lnTo>
                      <a:pt x="671" y="15902"/>
                    </a:lnTo>
                    <a:lnTo>
                      <a:pt x="622" y="15877"/>
                    </a:lnTo>
                    <a:lnTo>
                      <a:pt x="573" y="15849"/>
                    </a:lnTo>
                    <a:lnTo>
                      <a:pt x="527" y="15819"/>
                    </a:lnTo>
                    <a:lnTo>
                      <a:pt x="480" y="15786"/>
                    </a:lnTo>
                    <a:lnTo>
                      <a:pt x="436" y="15751"/>
                    </a:lnTo>
                    <a:lnTo>
                      <a:pt x="393" y="15713"/>
                    </a:lnTo>
                    <a:lnTo>
                      <a:pt x="350" y="15671"/>
                    </a:lnTo>
                    <a:lnTo>
                      <a:pt x="310" y="15628"/>
                    </a:lnTo>
                    <a:lnTo>
                      <a:pt x="271" y="15583"/>
                    </a:lnTo>
                    <a:lnTo>
                      <a:pt x="234" y="15534"/>
                    </a:lnTo>
                    <a:lnTo>
                      <a:pt x="199" y="15483"/>
                    </a:lnTo>
                    <a:lnTo>
                      <a:pt x="143" y="15391"/>
                    </a:lnTo>
                    <a:lnTo>
                      <a:pt x="98" y="15299"/>
                    </a:lnTo>
                    <a:lnTo>
                      <a:pt x="61" y="15206"/>
                    </a:lnTo>
                    <a:lnTo>
                      <a:pt x="33" y="15112"/>
                    </a:lnTo>
                    <a:lnTo>
                      <a:pt x="14" y="15019"/>
                    </a:lnTo>
                    <a:lnTo>
                      <a:pt x="3" y="14925"/>
                    </a:lnTo>
                    <a:lnTo>
                      <a:pt x="0" y="14833"/>
                    </a:lnTo>
                    <a:lnTo>
                      <a:pt x="5" y="14741"/>
                    </a:lnTo>
                    <a:lnTo>
                      <a:pt x="17" y="14651"/>
                    </a:lnTo>
                    <a:lnTo>
                      <a:pt x="36" y="14562"/>
                    </a:lnTo>
                    <a:lnTo>
                      <a:pt x="63" y="14475"/>
                    </a:lnTo>
                    <a:lnTo>
                      <a:pt x="95" y="14389"/>
                    </a:lnTo>
                    <a:lnTo>
                      <a:pt x="133" y="14307"/>
                    </a:lnTo>
                    <a:lnTo>
                      <a:pt x="179" y="14226"/>
                    </a:lnTo>
                    <a:lnTo>
                      <a:pt x="228" y="14148"/>
                    </a:lnTo>
                    <a:lnTo>
                      <a:pt x="284" y="14075"/>
                    </a:lnTo>
                    <a:lnTo>
                      <a:pt x="344" y="14004"/>
                    </a:lnTo>
                    <a:lnTo>
                      <a:pt x="409" y="13938"/>
                    </a:lnTo>
                    <a:lnTo>
                      <a:pt x="478" y="13874"/>
                    </a:lnTo>
                    <a:lnTo>
                      <a:pt x="551" y="13816"/>
                    </a:lnTo>
                    <a:lnTo>
                      <a:pt x="628" y="13762"/>
                    </a:lnTo>
                    <a:lnTo>
                      <a:pt x="708" y="13714"/>
                    </a:lnTo>
                    <a:lnTo>
                      <a:pt x="791" y="13670"/>
                    </a:lnTo>
                    <a:lnTo>
                      <a:pt x="878" y="13632"/>
                    </a:lnTo>
                    <a:lnTo>
                      <a:pt x="967" y="13601"/>
                    </a:lnTo>
                    <a:lnTo>
                      <a:pt x="1057" y="13575"/>
                    </a:lnTo>
                    <a:lnTo>
                      <a:pt x="1150" y="13556"/>
                    </a:lnTo>
                    <a:lnTo>
                      <a:pt x="1244" y="13542"/>
                    </a:lnTo>
                    <a:lnTo>
                      <a:pt x="1339" y="13536"/>
                    </a:lnTo>
                    <a:lnTo>
                      <a:pt x="1436" y="13538"/>
                    </a:lnTo>
                    <a:lnTo>
                      <a:pt x="1533" y="13548"/>
                    </a:lnTo>
                    <a:lnTo>
                      <a:pt x="1630" y="13565"/>
                    </a:lnTo>
                    <a:lnTo>
                      <a:pt x="1553" y="13486"/>
                    </a:lnTo>
                    <a:lnTo>
                      <a:pt x="1477" y="13406"/>
                    </a:lnTo>
                    <a:lnTo>
                      <a:pt x="1400" y="13325"/>
                    </a:lnTo>
                    <a:lnTo>
                      <a:pt x="1324" y="13243"/>
                    </a:lnTo>
                    <a:lnTo>
                      <a:pt x="1248" y="13159"/>
                    </a:lnTo>
                    <a:lnTo>
                      <a:pt x="1174" y="13075"/>
                    </a:lnTo>
                    <a:lnTo>
                      <a:pt x="1100" y="12990"/>
                    </a:lnTo>
                    <a:lnTo>
                      <a:pt x="1026" y="12903"/>
                    </a:lnTo>
                    <a:lnTo>
                      <a:pt x="953" y="12815"/>
                    </a:lnTo>
                    <a:lnTo>
                      <a:pt x="880" y="12726"/>
                    </a:lnTo>
                    <a:lnTo>
                      <a:pt x="807" y="12636"/>
                    </a:lnTo>
                    <a:lnTo>
                      <a:pt x="736" y="12545"/>
                    </a:lnTo>
                    <a:lnTo>
                      <a:pt x="665" y="12453"/>
                    </a:lnTo>
                    <a:lnTo>
                      <a:pt x="594" y="12359"/>
                    </a:lnTo>
                    <a:lnTo>
                      <a:pt x="524" y="12264"/>
                    </a:lnTo>
                    <a:lnTo>
                      <a:pt x="454" y="12169"/>
                    </a:lnTo>
                    <a:close/>
                  </a:path>
                </a:pathLst>
              </a:custGeom>
              <a:solidFill>
                <a:srgbClr val="F8F0DC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5603658" y="1831635"/>
              <a:ext cx="27013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rPr>
                <a:t>单击此处添加标题文本</a:t>
              </a: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4344532" y="2177580"/>
            <a:ext cx="4424283" cy="723184"/>
            <a:chOff x="4197203" y="1727362"/>
            <a:chExt cx="4424283" cy="723184"/>
          </a:xfrm>
        </p:grpSpPr>
        <p:sp>
          <p:nvSpPr>
            <p:cNvPr id="77" name="对角圆角矩形 13"/>
            <p:cNvSpPr/>
            <p:nvPr/>
          </p:nvSpPr>
          <p:spPr>
            <a:xfrm>
              <a:off x="4481474" y="1727362"/>
              <a:ext cx="4140012" cy="58177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25400" cap="flat" cmpd="sng" algn="ctr">
              <a:solidFill>
                <a:srgbClr val="E50C1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4197203" y="1770743"/>
              <a:ext cx="1238218" cy="679803"/>
              <a:chOff x="3493944" y="2757715"/>
              <a:chExt cx="1238218" cy="679803"/>
            </a:xfrm>
          </p:grpSpPr>
          <p:sp>
            <p:nvSpPr>
              <p:cNvPr id="80" name="PA-任意多边形 7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733841" y="2757715"/>
                <a:ext cx="998321" cy="574183"/>
              </a:xfrm>
              <a:custGeom>
                <a:avLst/>
                <a:gdLst>
                  <a:gd name="T0" fmla="*/ 649 w 16560"/>
                  <a:gd name="T1" fmla="*/ 1791 h 8890"/>
                  <a:gd name="T2" fmla="*/ 3583 w 16560"/>
                  <a:gd name="T3" fmla="*/ 8882 h 8890"/>
                  <a:gd name="T4" fmla="*/ 3686 w 16560"/>
                  <a:gd name="T5" fmla="*/ 8827 h 8890"/>
                  <a:gd name="T6" fmla="*/ 3825 w 16560"/>
                  <a:gd name="T7" fmla="*/ 8759 h 8890"/>
                  <a:gd name="T8" fmla="*/ 4016 w 16560"/>
                  <a:gd name="T9" fmla="*/ 8676 h 8890"/>
                  <a:gd name="T10" fmla="*/ 4254 w 16560"/>
                  <a:gd name="T11" fmla="*/ 8586 h 8890"/>
                  <a:gd name="T12" fmla="*/ 4538 w 16560"/>
                  <a:gd name="T13" fmla="*/ 8497 h 8890"/>
                  <a:gd name="T14" fmla="*/ 4867 w 16560"/>
                  <a:gd name="T15" fmla="*/ 8416 h 8890"/>
                  <a:gd name="T16" fmla="*/ 5234 w 16560"/>
                  <a:gd name="T17" fmla="*/ 8351 h 8890"/>
                  <a:gd name="T18" fmla="*/ 5639 w 16560"/>
                  <a:gd name="T19" fmla="*/ 8309 h 8890"/>
                  <a:gd name="T20" fmla="*/ 6079 w 16560"/>
                  <a:gd name="T21" fmla="*/ 8297 h 8890"/>
                  <a:gd name="T22" fmla="*/ 7176 w 16560"/>
                  <a:gd name="T23" fmla="*/ 8367 h 8890"/>
                  <a:gd name="T24" fmla="*/ 8664 w 16560"/>
                  <a:gd name="T25" fmla="*/ 8468 h 8890"/>
                  <a:gd name="T26" fmla="*/ 9716 w 16560"/>
                  <a:gd name="T27" fmla="*/ 8523 h 8890"/>
                  <a:gd name="T28" fmla="*/ 10717 w 16560"/>
                  <a:gd name="T29" fmla="*/ 8550 h 8890"/>
                  <a:gd name="T30" fmla="*/ 11676 w 16560"/>
                  <a:gd name="T31" fmla="*/ 8537 h 8890"/>
                  <a:gd name="T32" fmla="*/ 12596 w 16560"/>
                  <a:gd name="T33" fmla="*/ 8476 h 8890"/>
                  <a:gd name="T34" fmla="*/ 13484 w 16560"/>
                  <a:gd name="T35" fmla="*/ 8355 h 8890"/>
                  <a:gd name="T36" fmla="*/ 14346 w 16560"/>
                  <a:gd name="T37" fmla="*/ 8165 h 8890"/>
                  <a:gd name="T38" fmla="*/ 15188 w 16560"/>
                  <a:gd name="T39" fmla="*/ 7894 h 8890"/>
                  <a:gd name="T40" fmla="*/ 16015 w 16560"/>
                  <a:gd name="T41" fmla="*/ 7534 h 8890"/>
                  <a:gd name="T42" fmla="*/ 16544 w 16560"/>
                  <a:gd name="T43" fmla="*/ 7225 h 8890"/>
                  <a:gd name="T44" fmla="*/ 16436 w 16560"/>
                  <a:gd name="T45" fmla="*/ 7122 h 8890"/>
                  <a:gd name="T46" fmla="*/ 16299 w 16560"/>
                  <a:gd name="T47" fmla="*/ 6977 h 8890"/>
                  <a:gd name="T48" fmla="*/ 16129 w 16560"/>
                  <a:gd name="T49" fmla="*/ 6772 h 8890"/>
                  <a:gd name="T50" fmla="*/ 15941 w 16560"/>
                  <a:gd name="T51" fmla="*/ 6509 h 8890"/>
                  <a:gd name="T52" fmla="*/ 15744 w 16560"/>
                  <a:gd name="T53" fmla="*/ 6188 h 8890"/>
                  <a:gd name="T54" fmla="*/ 15553 w 16560"/>
                  <a:gd name="T55" fmla="*/ 5807 h 8890"/>
                  <a:gd name="T56" fmla="*/ 15379 w 16560"/>
                  <a:gd name="T57" fmla="*/ 5366 h 8890"/>
                  <a:gd name="T58" fmla="*/ 15236 w 16560"/>
                  <a:gd name="T59" fmla="*/ 4867 h 8890"/>
                  <a:gd name="T60" fmla="*/ 15137 w 16560"/>
                  <a:gd name="T61" fmla="*/ 4307 h 8890"/>
                  <a:gd name="T62" fmla="*/ 15090 w 16560"/>
                  <a:gd name="T63" fmla="*/ 3695 h 8890"/>
                  <a:gd name="T64" fmla="*/ 15069 w 16560"/>
                  <a:gd name="T65" fmla="*/ 3136 h 8890"/>
                  <a:gd name="T66" fmla="*/ 15060 w 16560"/>
                  <a:gd name="T67" fmla="*/ 2654 h 8890"/>
                  <a:gd name="T68" fmla="*/ 15061 w 16560"/>
                  <a:gd name="T69" fmla="*/ 2246 h 8890"/>
                  <a:gd name="T70" fmla="*/ 15071 w 16560"/>
                  <a:gd name="T71" fmla="*/ 1908 h 8890"/>
                  <a:gd name="T72" fmla="*/ 15085 w 16560"/>
                  <a:gd name="T73" fmla="*/ 1633 h 8890"/>
                  <a:gd name="T74" fmla="*/ 15104 w 16560"/>
                  <a:gd name="T75" fmla="*/ 1417 h 8890"/>
                  <a:gd name="T76" fmla="*/ 15122 w 16560"/>
                  <a:gd name="T77" fmla="*/ 1255 h 8890"/>
                  <a:gd name="T78" fmla="*/ 15145 w 16560"/>
                  <a:gd name="T79" fmla="*/ 1115 h 8890"/>
                  <a:gd name="T80" fmla="*/ 15161 w 16560"/>
                  <a:gd name="T81" fmla="*/ 1043 h 8890"/>
                  <a:gd name="T82" fmla="*/ 14715 w 16560"/>
                  <a:gd name="T83" fmla="*/ 1310 h 8890"/>
                  <a:gd name="T84" fmla="*/ 14093 w 16560"/>
                  <a:gd name="T85" fmla="*/ 1523 h 8890"/>
                  <a:gd name="T86" fmla="*/ 13332 w 16560"/>
                  <a:gd name="T87" fmla="*/ 1686 h 8890"/>
                  <a:gd name="T88" fmla="*/ 12471 w 16560"/>
                  <a:gd name="T89" fmla="*/ 1801 h 8890"/>
                  <a:gd name="T90" fmla="*/ 11550 w 16560"/>
                  <a:gd name="T91" fmla="*/ 1872 h 8890"/>
                  <a:gd name="T92" fmla="*/ 10606 w 16560"/>
                  <a:gd name="T93" fmla="*/ 1898 h 8890"/>
                  <a:gd name="T94" fmla="*/ 9677 w 16560"/>
                  <a:gd name="T95" fmla="*/ 1884 h 8890"/>
                  <a:gd name="T96" fmla="*/ 8805 w 16560"/>
                  <a:gd name="T97" fmla="*/ 1832 h 8890"/>
                  <a:gd name="T98" fmla="*/ 8026 w 16560"/>
                  <a:gd name="T99" fmla="*/ 1744 h 8890"/>
                  <a:gd name="T100" fmla="*/ 7380 w 16560"/>
                  <a:gd name="T101" fmla="*/ 1622 h 8890"/>
                  <a:gd name="T102" fmla="*/ 6827 w 16560"/>
                  <a:gd name="T103" fmla="*/ 1448 h 8890"/>
                  <a:gd name="T104" fmla="*/ 6196 w 16560"/>
                  <a:gd name="T105" fmla="*/ 1244 h 8890"/>
                  <a:gd name="T106" fmla="*/ 5583 w 16560"/>
                  <a:gd name="T107" fmla="*/ 1072 h 8890"/>
                  <a:gd name="T108" fmla="*/ 4984 w 16560"/>
                  <a:gd name="T109" fmla="*/ 940 h 8890"/>
                  <a:gd name="T110" fmla="*/ 4397 w 16560"/>
                  <a:gd name="T111" fmla="*/ 852 h 8890"/>
                  <a:gd name="T112" fmla="*/ 3820 w 16560"/>
                  <a:gd name="T113" fmla="*/ 814 h 8890"/>
                  <a:gd name="T114" fmla="*/ 3250 w 16560"/>
                  <a:gd name="T115" fmla="*/ 832 h 8890"/>
                  <a:gd name="T116" fmla="*/ 2685 w 16560"/>
                  <a:gd name="T117" fmla="*/ 909 h 8890"/>
                  <a:gd name="T118" fmla="*/ 2122 w 16560"/>
                  <a:gd name="T119" fmla="*/ 1053 h 8890"/>
                  <a:gd name="T120" fmla="*/ 1558 w 16560"/>
                  <a:gd name="T121" fmla="*/ 1267 h 8890"/>
                  <a:gd name="T122" fmla="*/ 990 w 16560"/>
                  <a:gd name="T123" fmla="*/ 1559 h 8890"/>
                  <a:gd name="T124" fmla="*/ 0 w 16560"/>
                  <a:gd name="T125" fmla="*/ 0 h 8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60" h="8890">
                    <a:moveTo>
                      <a:pt x="0" y="0"/>
                    </a:moveTo>
                    <a:lnTo>
                      <a:pt x="167" y="1163"/>
                    </a:lnTo>
                    <a:lnTo>
                      <a:pt x="649" y="1791"/>
                    </a:lnTo>
                    <a:lnTo>
                      <a:pt x="649" y="1791"/>
                    </a:lnTo>
                    <a:lnTo>
                      <a:pt x="3571" y="8890"/>
                    </a:lnTo>
                    <a:lnTo>
                      <a:pt x="3583" y="8882"/>
                    </a:lnTo>
                    <a:lnTo>
                      <a:pt x="3623" y="8860"/>
                    </a:lnTo>
                    <a:lnTo>
                      <a:pt x="3650" y="8844"/>
                    </a:lnTo>
                    <a:lnTo>
                      <a:pt x="3686" y="8827"/>
                    </a:lnTo>
                    <a:lnTo>
                      <a:pt x="3726" y="8806"/>
                    </a:lnTo>
                    <a:lnTo>
                      <a:pt x="3773" y="8782"/>
                    </a:lnTo>
                    <a:lnTo>
                      <a:pt x="3825" y="8759"/>
                    </a:lnTo>
                    <a:lnTo>
                      <a:pt x="3883" y="8732"/>
                    </a:lnTo>
                    <a:lnTo>
                      <a:pt x="3946" y="8704"/>
                    </a:lnTo>
                    <a:lnTo>
                      <a:pt x="4016" y="8676"/>
                    </a:lnTo>
                    <a:lnTo>
                      <a:pt x="4090" y="8646"/>
                    </a:lnTo>
                    <a:lnTo>
                      <a:pt x="4169" y="8616"/>
                    </a:lnTo>
                    <a:lnTo>
                      <a:pt x="4254" y="8586"/>
                    </a:lnTo>
                    <a:lnTo>
                      <a:pt x="4344" y="8556"/>
                    </a:lnTo>
                    <a:lnTo>
                      <a:pt x="4439" y="8526"/>
                    </a:lnTo>
                    <a:lnTo>
                      <a:pt x="4538" y="8497"/>
                    </a:lnTo>
                    <a:lnTo>
                      <a:pt x="4643" y="8469"/>
                    </a:lnTo>
                    <a:lnTo>
                      <a:pt x="4753" y="8442"/>
                    </a:lnTo>
                    <a:lnTo>
                      <a:pt x="4867" y="8416"/>
                    </a:lnTo>
                    <a:lnTo>
                      <a:pt x="4985" y="8392"/>
                    </a:lnTo>
                    <a:lnTo>
                      <a:pt x="5107" y="8371"/>
                    </a:lnTo>
                    <a:lnTo>
                      <a:pt x="5234" y="8351"/>
                    </a:lnTo>
                    <a:lnTo>
                      <a:pt x="5364" y="8334"/>
                    </a:lnTo>
                    <a:lnTo>
                      <a:pt x="5500" y="8320"/>
                    </a:lnTo>
                    <a:lnTo>
                      <a:pt x="5639" y="8309"/>
                    </a:lnTo>
                    <a:lnTo>
                      <a:pt x="5782" y="8301"/>
                    </a:lnTo>
                    <a:lnTo>
                      <a:pt x="5928" y="8297"/>
                    </a:lnTo>
                    <a:lnTo>
                      <a:pt x="6079" y="8297"/>
                    </a:lnTo>
                    <a:lnTo>
                      <a:pt x="6232" y="8301"/>
                    </a:lnTo>
                    <a:lnTo>
                      <a:pt x="6389" y="8311"/>
                    </a:lnTo>
                    <a:lnTo>
                      <a:pt x="7176" y="8367"/>
                    </a:lnTo>
                    <a:lnTo>
                      <a:pt x="7933" y="8419"/>
                    </a:lnTo>
                    <a:lnTo>
                      <a:pt x="8302" y="8444"/>
                    </a:lnTo>
                    <a:lnTo>
                      <a:pt x="8664" y="8468"/>
                    </a:lnTo>
                    <a:lnTo>
                      <a:pt x="9021" y="8489"/>
                    </a:lnTo>
                    <a:lnTo>
                      <a:pt x="9371" y="8507"/>
                    </a:lnTo>
                    <a:lnTo>
                      <a:pt x="9716" y="8523"/>
                    </a:lnTo>
                    <a:lnTo>
                      <a:pt x="10055" y="8536"/>
                    </a:lnTo>
                    <a:lnTo>
                      <a:pt x="10389" y="8544"/>
                    </a:lnTo>
                    <a:lnTo>
                      <a:pt x="10717" y="8550"/>
                    </a:lnTo>
                    <a:lnTo>
                      <a:pt x="11041" y="8551"/>
                    </a:lnTo>
                    <a:lnTo>
                      <a:pt x="11361" y="8547"/>
                    </a:lnTo>
                    <a:lnTo>
                      <a:pt x="11676" y="8537"/>
                    </a:lnTo>
                    <a:lnTo>
                      <a:pt x="11986" y="8523"/>
                    </a:lnTo>
                    <a:lnTo>
                      <a:pt x="12293" y="8503"/>
                    </a:lnTo>
                    <a:lnTo>
                      <a:pt x="12596" y="8476"/>
                    </a:lnTo>
                    <a:lnTo>
                      <a:pt x="12895" y="8443"/>
                    </a:lnTo>
                    <a:lnTo>
                      <a:pt x="13191" y="8403"/>
                    </a:lnTo>
                    <a:lnTo>
                      <a:pt x="13484" y="8355"/>
                    </a:lnTo>
                    <a:lnTo>
                      <a:pt x="13774" y="8300"/>
                    </a:lnTo>
                    <a:lnTo>
                      <a:pt x="14062" y="8236"/>
                    </a:lnTo>
                    <a:lnTo>
                      <a:pt x="14346" y="8165"/>
                    </a:lnTo>
                    <a:lnTo>
                      <a:pt x="14629" y="8084"/>
                    </a:lnTo>
                    <a:lnTo>
                      <a:pt x="14909" y="7994"/>
                    </a:lnTo>
                    <a:lnTo>
                      <a:pt x="15188" y="7894"/>
                    </a:lnTo>
                    <a:lnTo>
                      <a:pt x="15464" y="7785"/>
                    </a:lnTo>
                    <a:lnTo>
                      <a:pt x="15739" y="7665"/>
                    </a:lnTo>
                    <a:lnTo>
                      <a:pt x="16015" y="7534"/>
                    </a:lnTo>
                    <a:lnTo>
                      <a:pt x="16288" y="7392"/>
                    </a:lnTo>
                    <a:lnTo>
                      <a:pt x="16560" y="7239"/>
                    </a:lnTo>
                    <a:lnTo>
                      <a:pt x="16544" y="7225"/>
                    </a:lnTo>
                    <a:lnTo>
                      <a:pt x="16502" y="7187"/>
                    </a:lnTo>
                    <a:lnTo>
                      <a:pt x="16472" y="7158"/>
                    </a:lnTo>
                    <a:lnTo>
                      <a:pt x="16436" y="7122"/>
                    </a:lnTo>
                    <a:lnTo>
                      <a:pt x="16394" y="7081"/>
                    </a:lnTo>
                    <a:lnTo>
                      <a:pt x="16349" y="7032"/>
                    </a:lnTo>
                    <a:lnTo>
                      <a:pt x="16299" y="6977"/>
                    </a:lnTo>
                    <a:lnTo>
                      <a:pt x="16245" y="6915"/>
                    </a:lnTo>
                    <a:lnTo>
                      <a:pt x="16189" y="6847"/>
                    </a:lnTo>
                    <a:lnTo>
                      <a:pt x="16129" y="6772"/>
                    </a:lnTo>
                    <a:lnTo>
                      <a:pt x="16068" y="6692"/>
                    </a:lnTo>
                    <a:lnTo>
                      <a:pt x="16005" y="6604"/>
                    </a:lnTo>
                    <a:lnTo>
                      <a:pt x="15941" y="6509"/>
                    </a:lnTo>
                    <a:lnTo>
                      <a:pt x="15875" y="6409"/>
                    </a:lnTo>
                    <a:lnTo>
                      <a:pt x="15810" y="6302"/>
                    </a:lnTo>
                    <a:lnTo>
                      <a:pt x="15744" y="6188"/>
                    </a:lnTo>
                    <a:lnTo>
                      <a:pt x="15679" y="6068"/>
                    </a:lnTo>
                    <a:lnTo>
                      <a:pt x="15615" y="5940"/>
                    </a:lnTo>
                    <a:lnTo>
                      <a:pt x="15553" y="5807"/>
                    </a:lnTo>
                    <a:lnTo>
                      <a:pt x="15492" y="5667"/>
                    </a:lnTo>
                    <a:lnTo>
                      <a:pt x="15434" y="5520"/>
                    </a:lnTo>
                    <a:lnTo>
                      <a:pt x="15379" y="5366"/>
                    </a:lnTo>
                    <a:lnTo>
                      <a:pt x="15327" y="5207"/>
                    </a:lnTo>
                    <a:lnTo>
                      <a:pt x="15280" y="5040"/>
                    </a:lnTo>
                    <a:lnTo>
                      <a:pt x="15236" y="4867"/>
                    </a:lnTo>
                    <a:lnTo>
                      <a:pt x="15198" y="4687"/>
                    </a:lnTo>
                    <a:lnTo>
                      <a:pt x="15164" y="4500"/>
                    </a:lnTo>
                    <a:lnTo>
                      <a:pt x="15137" y="4307"/>
                    </a:lnTo>
                    <a:lnTo>
                      <a:pt x="15115" y="4107"/>
                    </a:lnTo>
                    <a:lnTo>
                      <a:pt x="15101" y="3901"/>
                    </a:lnTo>
                    <a:lnTo>
                      <a:pt x="15090" y="3695"/>
                    </a:lnTo>
                    <a:lnTo>
                      <a:pt x="15081" y="3500"/>
                    </a:lnTo>
                    <a:lnTo>
                      <a:pt x="15075" y="3314"/>
                    </a:lnTo>
                    <a:lnTo>
                      <a:pt x="15069" y="3136"/>
                    </a:lnTo>
                    <a:lnTo>
                      <a:pt x="15064" y="2966"/>
                    </a:lnTo>
                    <a:lnTo>
                      <a:pt x="15061" y="2806"/>
                    </a:lnTo>
                    <a:lnTo>
                      <a:pt x="15060" y="2654"/>
                    </a:lnTo>
                    <a:lnTo>
                      <a:pt x="15059" y="2510"/>
                    </a:lnTo>
                    <a:lnTo>
                      <a:pt x="15060" y="2374"/>
                    </a:lnTo>
                    <a:lnTo>
                      <a:pt x="15061" y="2246"/>
                    </a:lnTo>
                    <a:lnTo>
                      <a:pt x="15063" y="2126"/>
                    </a:lnTo>
                    <a:lnTo>
                      <a:pt x="15066" y="2013"/>
                    </a:lnTo>
                    <a:lnTo>
                      <a:pt x="15071" y="1908"/>
                    </a:lnTo>
                    <a:lnTo>
                      <a:pt x="15075" y="1809"/>
                    </a:lnTo>
                    <a:lnTo>
                      <a:pt x="15080" y="1717"/>
                    </a:lnTo>
                    <a:lnTo>
                      <a:pt x="15085" y="1633"/>
                    </a:lnTo>
                    <a:lnTo>
                      <a:pt x="15091" y="1554"/>
                    </a:lnTo>
                    <a:lnTo>
                      <a:pt x="15098" y="1483"/>
                    </a:lnTo>
                    <a:lnTo>
                      <a:pt x="15104" y="1417"/>
                    </a:lnTo>
                    <a:lnTo>
                      <a:pt x="15110" y="1357"/>
                    </a:lnTo>
                    <a:lnTo>
                      <a:pt x="15116" y="1304"/>
                    </a:lnTo>
                    <a:lnTo>
                      <a:pt x="15122" y="1255"/>
                    </a:lnTo>
                    <a:lnTo>
                      <a:pt x="15129" y="1213"/>
                    </a:lnTo>
                    <a:lnTo>
                      <a:pt x="15134" y="1175"/>
                    </a:lnTo>
                    <a:lnTo>
                      <a:pt x="15145" y="1115"/>
                    </a:lnTo>
                    <a:lnTo>
                      <a:pt x="15153" y="1074"/>
                    </a:lnTo>
                    <a:lnTo>
                      <a:pt x="15159" y="1051"/>
                    </a:lnTo>
                    <a:lnTo>
                      <a:pt x="15161" y="1043"/>
                    </a:lnTo>
                    <a:lnTo>
                      <a:pt x="15034" y="1138"/>
                    </a:lnTo>
                    <a:lnTo>
                      <a:pt x="14885" y="1227"/>
                    </a:lnTo>
                    <a:lnTo>
                      <a:pt x="14715" y="1310"/>
                    </a:lnTo>
                    <a:lnTo>
                      <a:pt x="14525" y="1386"/>
                    </a:lnTo>
                    <a:lnTo>
                      <a:pt x="14317" y="1458"/>
                    </a:lnTo>
                    <a:lnTo>
                      <a:pt x="14093" y="1523"/>
                    </a:lnTo>
                    <a:lnTo>
                      <a:pt x="13852" y="1583"/>
                    </a:lnTo>
                    <a:lnTo>
                      <a:pt x="13598" y="1638"/>
                    </a:lnTo>
                    <a:lnTo>
                      <a:pt x="13332" y="1686"/>
                    </a:lnTo>
                    <a:lnTo>
                      <a:pt x="13053" y="1730"/>
                    </a:lnTo>
                    <a:lnTo>
                      <a:pt x="12767" y="1768"/>
                    </a:lnTo>
                    <a:lnTo>
                      <a:pt x="12471" y="1801"/>
                    </a:lnTo>
                    <a:lnTo>
                      <a:pt x="12168" y="1830"/>
                    </a:lnTo>
                    <a:lnTo>
                      <a:pt x="11861" y="1853"/>
                    </a:lnTo>
                    <a:lnTo>
                      <a:pt x="11550" y="1872"/>
                    </a:lnTo>
                    <a:lnTo>
                      <a:pt x="11235" y="1885"/>
                    </a:lnTo>
                    <a:lnTo>
                      <a:pt x="10920" y="1894"/>
                    </a:lnTo>
                    <a:lnTo>
                      <a:pt x="10606" y="1898"/>
                    </a:lnTo>
                    <a:lnTo>
                      <a:pt x="10292" y="1898"/>
                    </a:lnTo>
                    <a:lnTo>
                      <a:pt x="9983" y="1893"/>
                    </a:lnTo>
                    <a:lnTo>
                      <a:pt x="9677" y="1884"/>
                    </a:lnTo>
                    <a:lnTo>
                      <a:pt x="9379" y="1872"/>
                    </a:lnTo>
                    <a:lnTo>
                      <a:pt x="9087" y="1854"/>
                    </a:lnTo>
                    <a:lnTo>
                      <a:pt x="8805" y="1832"/>
                    </a:lnTo>
                    <a:lnTo>
                      <a:pt x="8534" y="1806"/>
                    </a:lnTo>
                    <a:lnTo>
                      <a:pt x="8273" y="1777"/>
                    </a:lnTo>
                    <a:lnTo>
                      <a:pt x="8026" y="1744"/>
                    </a:lnTo>
                    <a:lnTo>
                      <a:pt x="7794" y="1707"/>
                    </a:lnTo>
                    <a:lnTo>
                      <a:pt x="7578" y="1667"/>
                    </a:lnTo>
                    <a:lnTo>
                      <a:pt x="7380" y="1622"/>
                    </a:lnTo>
                    <a:lnTo>
                      <a:pt x="7199" y="1575"/>
                    </a:lnTo>
                    <a:lnTo>
                      <a:pt x="7041" y="1524"/>
                    </a:lnTo>
                    <a:lnTo>
                      <a:pt x="6827" y="1448"/>
                    </a:lnTo>
                    <a:lnTo>
                      <a:pt x="6614" y="1377"/>
                    </a:lnTo>
                    <a:lnTo>
                      <a:pt x="6404" y="1309"/>
                    </a:lnTo>
                    <a:lnTo>
                      <a:pt x="6196" y="1244"/>
                    </a:lnTo>
                    <a:lnTo>
                      <a:pt x="5990" y="1183"/>
                    </a:lnTo>
                    <a:lnTo>
                      <a:pt x="5785" y="1125"/>
                    </a:lnTo>
                    <a:lnTo>
                      <a:pt x="5583" y="1072"/>
                    </a:lnTo>
                    <a:lnTo>
                      <a:pt x="5381" y="1023"/>
                    </a:lnTo>
                    <a:lnTo>
                      <a:pt x="5181" y="980"/>
                    </a:lnTo>
                    <a:lnTo>
                      <a:pt x="4984" y="940"/>
                    </a:lnTo>
                    <a:lnTo>
                      <a:pt x="4787" y="905"/>
                    </a:lnTo>
                    <a:lnTo>
                      <a:pt x="4591" y="876"/>
                    </a:lnTo>
                    <a:lnTo>
                      <a:pt x="4397" y="852"/>
                    </a:lnTo>
                    <a:lnTo>
                      <a:pt x="4203" y="834"/>
                    </a:lnTo>
                    <a:lnTo>
                      <a:pt x="4012" y="821"/>
                    </a:lnTo>
                    <a:lnTo>
                      <a:pt x="3820" y="814"/>
                    </a:lnTo>
                    <a:lnTo>
                      <a:pt x="3629" y="814"/>
                    </a:lnTo>
                    <a:lnTo>
                      <a:pt x="3439" y="819"/>
                    </a:lnTo>
                    <a:lnTo>
                      <a:pt x="3250" y="832"/>
                    </a:lnTo>
                    <a:lnTo>
                      <a:pt x="3062" y="850"/>
                    </a:lnTo>
                    <a:lnTo>
                      <a:pt x="2873" y="876"/>
                    </a:lnTo>
                    <a:lnTo>
                      <a:pt x="2685" y="909"/>
                    </a:lnTo>
                    <a:lnTo>
                      <a:pt x="2496" y="950"/>
                    </a:lnTo>
                    <a:lnTo>
                      <a:pt x="2309" y="997"/>
                    </a:lnTo>
                    <a:lnTo>
                      <a:pt x="2122" y="1053"/>
                    </a:lnTo>
                    <a:lnTo>
                      <a:pt x="1933" y="1116"/>
                    </a:lnTo>
                    <a:lnTo>
                      <a:pt x="1746" y="1188"/>
                    </a:lnTo>
                    <a:lnTo>
                      <a:pt x="1558" y="1267"/>
                    </a:lnTo>
                    <a:lnTo>
                      <a:pt x="1369" y="1356"/>
                    </a:lnTo>
                    <a:lnTo>
                      <a:pt x="1180" y="1453"/>
                    </a:lnTo>
                    <a:lnTo>
                      <a:pt x="990" y="1559"/>
                    </a:lnTo>
                    <a:lnTo>
                      <a:pt x="801" y="1674"/>
                    </a:lnTo>
                    <a:lnTo>
                      <a:pt x="702" y="8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1" name="PA-任意多边形 7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3493944" y="2822924"/>
                <a:ext cx="1116718" cy="614594"/>
              </a:xfrm>
              <a:custGeom>
                <a:avLst/>
                <a:gdLst>
                  <a:gd name="T0" fmla="*/ 649 w 16560"/>
                  <a:gd name="T1" fmla="*/ 1791 h 8890"/>
                  <a:gd name="T2" fmla="*/ 3583 w 16560"/>
                  <a:gd name="T3" fmla="*/ 8882 h 8890"/>
                  <a:gd name="T4" fmla="*/ 3686 w 16560"/>
                  <a:gd name="T5" fmla="*/ 8827 h 8890"/>
                  <a:gd name="T6" fmla="*/ 3825 w 16560"/>
                  <a:gd name="T7" fmla="*/ 8759 h 8890"/>
                  <a:gd name="T8" fmla="*/ 4016 w 16560"/>
                  <a:gd name="T9" fmla="*/ 8676 h 8890"/>
                  <a:gd name="T10" fmla="*/ 4254 w 16560"/>
                  <a:gd name="T11" fmla="*/ 8586 h 8890"/>
                  <a:gd name="T12" fmla="*/ 4538 w 16560"/>
                  <a:gd name="T13" fmla="*/ 8497 h 8890"/>
                  <a:gd name="T14" fmla="*/ 4867 w 16560"/>
                  <a:gd name="T15" fmla="*/ 8416 h 8890"/>
                  <a:gd name="T16" fmla="*/ 5234 w 16560"/>
                  <a:gd name="T17" fmla="*/ 8351 h 8890"/>
                  <a:gd name="T18" fmla="*/ 5639 w 16560"/>
                  <a:gd name="T19" fmla="*/ 8309 h 8890"/>
                  <a:gd name="T20" fmla="*/ 6079 w 16560"/>
                  <a:gd name="T21" fmla="*/ 8297 h 8890"/>
                  <a:gd name="T22" fmla="*/ 7176 w 16560"/>
                  <a:gd name="T23" fmla="*/ 8367 h 8890"/>
                  <a:gd name="T24" fmla="*/ 8664 w 16560"/>
                  <a:gd name="T25" fmla="*/ 8468 h 8890"/>
                  <a:gd name="T26" fmla="*/ 9716 w 16560"/>
                  <a:gd name="T27" fmla="*/ 8523 h 8890"/>
                  <a:gd name="T28" fmla="*/ 10717 w 16560"/>
                  <a:gd name="T29" fmla="*/ 8550 h 8890"/>
                  <a:gd name="T30" fmla="*/ 11676 w 16560"/>
                  <a:gd name="T31" fmla="*/ 8537 h 8890"/>
                  <a:gd name="T32" fmla="*/ 12596 w 16560"/>
                  <a:gd name="T33" fmla="*/ 8476 h 8890"/>
                  <a:gd name="T34" fmla="*/ 13484 w 16560"/>
                  <a:gd name="T35" fmla="*/ 8355 h 8890"/>
                  <a:gd name="T36" fmla="*/ 14346 w 16560"/>
                  <a:gd name="T37" fmla="*/ 8165 h 8890"/>
                  <a:gd name="T38" fmla="*/ 15188 w 16560"/>
                  <a:gd name="T39" fmla="*/ 7894 h 8890"/>
                  <a:gd name="T40" fmla="*/ 16015 w 16560"/>
                  <a:gd name="T41" fmla="*/ 7534 h 8890"/>
                  <a:gd name="T42" fmla="*/ 16544 w 16560"/>
                  <a:gd name="T43" fmla="*/ 7225 h 8890"/>
                  <a:gd name="T44" fmla="*/ 16436 w 16560"/>
                  <a:gd name="T45" fmla="*/ 7122 h 8890"/>
                  <a:gd name="T46" fmla="*/ 16299 w 16560"/>
                  <a:gd name="T47" fmla="*/ 6977 h 8890"/>
                  <a:gd name="T48" fmla="*/ 16129 w 16560"/>
                  <a:gd name="T49" fmla="*/ 6772 h 8890"/>
                  <a:gd name="T50" fmla="*/ 15941 w 16560"/>
                  <a:gd name="T51" fmla="*/ 6509 h 8890"/>
                  <a:gd name="T52" fmla="*/ 15744 w 16560"/>
                  <a:gd name="T53" fmla="*/ 6188 h 8890"/>
                  <a:gd name="T54" fmla="*/ 15553 w 16560"/>
                  <a:gd name="T55" fmla="*/ 5807 h 8890"/>
                  <a:gd name="T56" fmla="*/ 15379 w 16560"/>
                  <a:gd name="T57" fmla="*/ 5366 h 8890"/>
                  <a:gd name="T58" fmla="*/ 15236 w 16560"/>
                  <a:gd name="T59" fmla="*/ 4867 h 8890"/>
                  <a:gd name="T60" fmla="*/ 15137 w 16560"/>
                  <a:gd name="T61" fmla="*/ 4307 h 8890"/>
                  <a:gd name="T62" fmla="*/ 15090 w 16560"/>
                  <a:gd name="T63" fmla="*/ 3695 h 8890"/>
                  <a:gd name="T64" fmla="*/ 15069 w 16560"/>
                  <a:gd name="T65" fmla="*/ 3136 h 8890"/>
                  <a:gd name="T66" fmla="*/ 15060 w 16560"/>
                  <a:gd name="T67" fmla="*/ 2654 h 8890"/>
                  <a:gd name="T68" fmla="*/ 15061 w 16560"/>
                  <a:gd name="T69" fmla="*/ 2246 h 8890"/>
                  <a:gd name="T70" fmla="*/ 15071 w 16560"/>
                  <a:gd name="T71" fmla="*/ 1908 h 8890"/>
                  <a:gd name="T72" fmla="*/ 15085 w 16560"/>
                  <a:gd name="T73" fmla="*/ 1633 h 8890"/>
                  <a:gd name="T74" fmla="*/ 15104 w 16560"/>
                  <a:gd name="T75" fmla="*/ 1417 h 8890"/>
                  <a:gd name="T76" fmla="*/ 15122 w 16560"/>
                  <a:gd name="T77" fmla="*/ 1255 h 8890"/>
                  <a:gd name="T78" fmla="*/ 15145 w 16560"/>
                  <a:gd name="T79" fmla="*/ 1115 h 8890"/>
                  <a:gd name="T80" fmla="*/ 15161 w 16560"/>
                  <a:gd name="T81" fmla="*/ 1043 h 8890"/>
                  <a:gd name="T82" fmla="*/ 14715 w 16560"/>
                  <a:gd name="T83" fmla="*/ 1310 h 8890"/>
                  <a:gd name="T84" fmla="*/ 14093 w 16560"/>
                  <a:gd name="T85" fmla="*/ 1523 h 8890"/>
                  <a:gd name="T86" fmla="*/ 13332 w 16560"/>
                  <a:gd name="T87" fmla="*/ 1686 h 8890"/>
                  <a:gd name="T88" fmla="*/ 12471 w 16560"/>
                  <a:gd name="T89" fmla="*/ 1801 h 8890"/>
                  <a:gd name="T90" fmla="*/ 11550 w 16560"/>
                  <a:gd name="T91" fmla="*/ 1872 h 8890"/>
                  <a:gd name="T92" fmla="*/ 10606 w 16560"/>
                  <a:gd name="T93" fmla="*/ 1898 h 8890"/>
                  <a:gd name="T94" fmla="*/ 9677 w 16560"/>
                  <a:gd name="T95" fmla="*/ 1884 h 8890"/>
                  <a:gd name="T96" fmla="*/ 8805 w 16560"/>
                  <a:gd name="T97" fmla="*/ 1832 h 8890"/>
                  <a:gd name="T98" fmla="*/ 8026 w 16560"/>
                  <a:gd name="T99" fmla="*/ 1744 h 8890"/>
                  <a:gd name="T100" fmla="*/ 7380 w 16560"/>
                  <a:gd name="T101" fmla="*/ 1622 h 8890"/>
                  <a:gd name="T102" fmla="*/ 6827 w 16560"/>
                  <a:gd name="T103" fmla="*/ 1448 h 8890"/>
                  <a:gd name="T104" fmla="*/ 6196 w 16560"/>
                  <a:gd name="T105" fmla="*/ 1244 h 8890"/>
                  <a:gd name="T106" fmla="*/ 5583 w 16560"/>
                  <a:gd name="T107" fmla="*/ 1072 h 8890"/>
                  <a:gd name="T108" fmla="*/ 4984 w 16560"/>
                  <a:gd name="T109" fmla="*/ 940 h 8890"/>
                  <a:gd name="T110" fmla="*/ 4397 w 16560"/>
                  <a:gd name="T111" fmla="*/ 852 h 8890"/>
                  <a:gd name="T112" fmla="*/ 3820 w 16560"/>
                  <a:gd name="T113" fmla="*/ 814 h 8890"/>
                  <a:gd name="T114" fmla="*/ 3250 w 16560"/>
                  <a:gd name="T115" fmla="*/ 832 h 8890"/>
                  <a:gd name="T116" fmla="*/ 2685 w 16560"/>
                  <a:gd name="T117" fmla="*/ 909 h 8890"/>
                  <a:gd name="T118" fmla="*/ 2122 w 16560"/>
                  <a:gd name="T119" fmla="*/ 1053 h 8890"/>
                  <a:gd name="T120" fmla="*/ 1558 w 16560"/>
                  <a:gd name="T121" fmla="*/ 1267 h 8890"/>
                  <a:gd name="T122" fmla="*/ 990 w 16560"/>
                  <a:gd name="T123" fmla="*/ 1559 h 8890"/>
                  <a:gd name="T124" fmla="*/ 0 w 16560"/>
                  <a:gd name="T125" fmla="*/ 0 h 8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60" h="8890">
                    <a:moveTo>
                      <a:pt x="0" y="0"/>
                    </a:moveTo>
                    <a:lnTo>
                      <a:pt x="167" y="1163"/>
                    </a:lnTo>
                    <a:lnTo>
                      <a:pt x="649" y="1791"/>
                    </a:lnTo>
                    <a:lnTo>
                      <a:pt x="649" y="1791"/>
                    </a:lnTo>
                    <a:lnTo>
                      <a:pt x="3571" y="8890"/>
                    </a:lnTo>
                    <a:lnTo>
                      <a:pt x="3583" y="8882"/>
                    </a:lnTo>
                    <a:lnTo>
                      <a:pt x="3623" y="8860"/>
                    </a:lnTo>
                    <a:lnTo>
                      <a:pt x="3650" y="8844"/>
                    </a:lnTo>
                    <a:lnTo>
                      <a:pt x="3686" y="8827"/>
                    </a:lnTo>
                    <a:lnTo>
                      <a:pt x="3726" y="8806"/>
                    </a:lnTo>
                    <a:lnTo>
                      <a:pt x="3773" y="8782"/>
                    </a:lnTo>
                    <a:lnTo>
                      <a:pt x="3825" y="8759"/>
                    </a:lnTo>
                    <a:lnTo>
                      <a:pt x="3883" y="8732"/>
                    </a:lnTo>
                    <a:lnTo>
                      <a:pt x="3946" y="8704"/>
                    </a:lnTo>
                    <a:lnTo>
                      <a:pt x="4016" y="8676"/>
                    </a:lnTo>
                    <a:lnTo>
                      <a:pt x="4090" y="8646"/>
                    </a:lnTo>
                    <a:lnTo>
                      <a:pt x="4169" y="8616"/>
                    </a:lnTo>
                    <a:lnTo>
                      <a:pt x="4254" y="8586"/>
                    </a:lnTo>
                    <a:lnTo>
                      <a:pt x="4344" y="8556"/>
                    </a:lnTo>
                    <a:lnTo>
                      <a:pt x="4439" y="8526"/>
                    </a:lnTo>
                    <a:lnTo>
                      <a:pt x="4538" y="8497"/>
                    </a:lnTo>
                    <a:lnTo>
                      <a:pt x="4643" y="8469"/>
                    </a:lnTo>
                    <a:lnTo>
                      <a:pt x="4753" y="8442"/>
                    </a:lnTo>
                    <a:lnTo>
                      <a:pt x="4867" y="8416"/>
                    </a:lnTo>
                    <a:lnTo>
                      <a:pt x="4985" y="8392"/>
                    </a:lnTo>
                    <a:lnTo>
                      <a:pt x="5107" y="8371"/>
                    </a:lnTo>
                    <a:lnTo>
                      <a:pt x="5234" y="8351"/>
                    </a:lnTo>
                    <a:lnTo>
                      <a:pt x="5364" y="8334"/>
                    </a:lnTo>
                    <a:lnTo>
                      <a:pt x="5500" y="8320"/>
                    </a:lnTo>
                    <a:lnTo>
                      <a:pt x="5639" y="8309"/>
                    </a:lnTo>
                    <a:lnTo>
                      <a:pt x="5782" y="8301"/>
                    </a:lnTo>
                    <a:lnTo>
                      <a:pt x="5928" y="8297"/>
                    </a:lnTo>
                    <a:lnTo>
                      <a:pt x="6079" y="8297"/>
                    </a:lnTo>
                    <a:lnTo>
                      <a:pt x="6232" y="8301"/>
                    </a:lnTo>
                    <a:lnTo>
                      <a:pt x="6389" y="8311"/>
                    </a:lnTo>
                    <a:lnTo>
                      <a:pt x="7176" y="8367"/>
                    </a:lnTo>
                    <a:lnTo>
                      <a:pt x="7933" y="8419"/>
                    </a:lnTo>
                    <a:lnTo>
                      <a:pt x="8302" y="8444"/>
                    </a:lnTo>
                    <a:lnTo>
                      <a:pt x="8664" y="8468"/>
                    </a:lnTo>
                    <a:lnTo>
                      <a:pt x="9021" y="8489"/>
                    </a:lnTo>
                    <a:lnTo>
                      <a:pt x="9371" y="8507"/>
                    </a:lnTo>
                    <a:lnTo>
                      <a:pt x="9716" y="8523"/>
                    </a:lnTo>
                    <a:lnTo>
                      <a:pt x="10055" y="8536"/>
                    </a:lnTo>
                    <a:lnTo>
                      <a:pt x="10389" y="8544"/>
                    </a:lnTo>
                    <a:lnTo>
                      <a:pt x="10717" y="8550"/>
                    </a:lnTo>
                    <a:lnTo>
                      <a:pt x="11041" y="8551"/>
                    </a:lnTo>
                    <a:lnTo>
                      <a:pt x="11361" y="8547"/>
                    </a:lnTo>
                    <a:lnTo>
                      <a:pt x="11676" y="8537"/>
                    </a:lnTo>
                    <a:lnTo>
                      <a:pt x="11986" y="8523"/>
                    </a:lnTo>
                    <a:lnTo>
                      <a:pt x="12293" y="8503"/>
                    </a:lnTo>
                    <a:lnTo>
                      <a:pt x="12596" y="8476"/>
                    </a:lnTo>
                    <a:lnTo>
                      <a:pt x="12895" y="8443"/>
                    </a:lnTo>
                    <a:lnTo>
                      <a:pt x="13191" y="8403"/>
                    </a:lnTo>
                    <a:lnTo>
                      <a:pt x="13484" y="8355"/>
                    </a:lnTo>
                    <a:lnTo>
                      <a:pt x="13774" y="8300"/>
                    </a:lnTo>
                    <a:lnTo>
                      <a:pt x="14062" y="8236"/>
                    </a:lnTo>
                    <a:lnTo>
                      <a:pt x="14346" y="8165"/>
                    </a:lnTo>
                    <a:lnTo>
                      <a:pt x="14629" y="8084"/>
                    </a:lnTo>
                    <a:lnTo>
                      <a:pt x="14909" y="7994"/>
                    </a:lnTo>
                    <a:lnTo>
                      <a:pt x="15188" y="7894"/>
                    </a:lnTo>
                    <a:lnTo>
                      <a:pt x="15464" y="7785"/>
                    </a:lnTo>
                    <a:lnTo>
                      <a:pt x="15739" y="7665"/>
                    </a:lnTo>
                    <a:lnTo>
                      <a:pt x="16015" y="7534"/>
                    </a:lnTo>
                    <a:lnTo>
                      <a:pt x="16288" y="7392"/>
                    </a:lnTo>
                    <a:lnTo>
                      <a:pt x="16560" y="7239"/>
                    </a:lnTo>
                    <a:lnTo>
                      <a:pt x="16544" y="7225"/>
                    </a:lnTo>
                    <a:lnTo>
                      <a:pt x="16502" y="7187"/>
                    </a:lnTo>
                    <a:lnTo>
                      <a:pt x="16472" y="7158"/>
                    </a:lnTo>
                    <a:lnTo>
                      <a:pt x="16436" y="7122"/>
                    </a:lnTo>
                    <a:lnTo>
                      <a:pt x="16394" y="7081"/>
                    </a:lnTo>
                    <a:lnTo>
                      <a:pt x="16349" y="7032"/>
                    </a:lnTo>
                    <a:lnTo>
                      <a:pt x="16299" y="6977"/>
                    </a:lnTo>
                    <a:lnTo>
                      <a:pt x="16245" y="6915"/>
                    </a:lnTo>
                    <a:lnTo>
                      <a:pt x="16189" y="6847"/>
                    </a:lnTo>
                    <a:lnTo>
                      <a:pt x="16129" y="6772"/>
                    </a:lnTo>
                    <a:lnTo>
                      <a:pt x="16068" y="6692"/>
                    </a:lnTo>
                    <a:lnTo>
                      <a:pt x="16005" y="6604"/>
                    </a:lnTo>
                    <a:lnTo>
                      <a:pt x="15941" y="6509"/>
                    </a:lnTo>
                    <a:lnTo>
                      <a:pt x="15875" y="6409"/>
                    </a:lnTo>
                    <a:lnTo>
                      <a:pt x="15810" y="6302"/>
                    </a:lnTo>
                    <a:lnTo>
                      <a:pt x="15744" y="6188"/>
                    </a:lnTo>
                    <a:lnTo>
                      <a:pt x="15679" y="6068"/>
                    </a:lnTo>
                    <a:lnTo>
                      <a:pt x="15615" y="5940"/>
                    </a:lnTo>
                    <a:lnTo>
                      <a:pt x="15553" y="5807"/>
                    </a:lnTo>
                    <a:lnTo>
                      <a:pt x="15492" y="5667"/>
                    </a:lnTo>
                    <a:lnTo>
                      <a:pt x="15434" y="5520"/>
                    </a:lnTo>
                    <a:lnTo>
                      <a:pt x="15379" y="5366"/>
                    </a:lnTo>
                    <a:lnTo>
                      <a:pt x="15327" y="5207"/>
                    </a:lnTo>
                    <a:lnTo>
                      <a:pt x="15280" y="5040"/>
                    </a:lnTo>
                    <a:lnTo>
                      <a:pt x="15236" y="4867"/>
                    </a:lnTo>
                    <a:lnTo>
                      <a:pt x="15198" y="4687"/>
                    </a:lnTo>
                    <a:lnTo>
                      <a:pt x="15164" y="4500"/>
                    </a:lnTo>
                    <a:lnTo>
                      <a:pt x="15137" y="4307"/>
                    </a:lnTo>
                    <a:lnTo>
                      <a:pt x="15115" y="4107"/>
                    </a:lnTo>
                    <a:lnTo>
                      <a:pt x="15101" y="3901"/>
                    </a:lnTo>
                    <a:lnTo>
                      <a:pt x="15090" y="3695"/>
                    </a:lnTo>
                    <a:lnTo>
                      <a:pt x="15081" y="3500"/>
                    </a:lnTo>
                    <a:lnTo>
                      <a:pt x="15075" y="3314"/>
                    </a:lnTo>
                    <a:lnTo>
                      <a:pt x="15069" y="3136"/>
                    </a:lnTo>
                    <a:lnTo>
                      <a:pt x="15064" y="2966"/>
                    </a:lnTo>
                    <a:lnTo>
                      <a:pt x="15061" y="2806"/>
                    </a:lnTo>
                    <a:lnTo>
                      <a:pt x="15060" y="2654"/>
                    </a:lnTo>
                    <a:lnTo>
                      <a:pt x="15059" y="2510"/>
                    </a:lnTo>
                    <a:lnTo>
                      <a:pt x="15060" y="2374"/>
                    </a:lnTo>
                    <a:lnTo>
                      <a:pt x="15061" y="2246"/>
                    </a:lnTo>
                    <a:lnTo>
                      <a:pt x="15063" y="2126"/>
                    </a:lnTo>
                    <a:lnTo>
                      <a:pt x="15066" y="2013"/>
                    </a:lnTo>
                    <a:lnTo>
                      <a:pt x="15071" y="1908"/>
                    </a:lnTo>
                    <a:lnTo>
                      <a:pt x="15075" y="1809"/>
                    </a:lnTo>
                    <a:lnTo>
                      <a:pt x="15080" y="1717"/>
                    </a:lnTo>
                    <a:lnTo>
                      <a:pt x="15085" y="1633"/>
                    </a:lnTo>
                    <a:lnTo>
                      <a:pt x="15091" y="1554"/>
                    </a:lnTo>
                    <a:lnTo>
                      <a:pt x="15098" y="1483"/>
                    </a:lnTo>
                    <a:lnTo>
                      <a:pt x="15104" y="1417"/>
                    </a:lnTo>
                    <a:lnTo>
                      <a:pt x="15110" y="1357"/>
                    </a:lnTo>
                    <a:lnTo>
                      <a:pt x="15116" y="1304"/>
                    </a:lnTo>
                    <a:lnTo>
                      <a:pt x="15122" y="1255"/>
                    </a:lnTo>
                    <a:lnTo>
                      <a:pt x="15129" y="1213"/>
                    </a:lnTo>
                    <a:lnTo>
                      <a:pt x="15134" y="1175"/>
                    </a:lnTo>
                    <a:lnTo>
                      <a:pt x="15145" y="1115"/>
                    </a:lnTo>
                    <a:lnTo>
                      <a:pt x="15153" y="1074"/>
                    </a:lnTo>
                    <a:lnTo>
                      <a:pt x="15159" y="1051"/>
                    </a:lnTo>
                    <a:lnTo>
                      <a:pt x="15161" y="1043"/>
                    </a:lnTo>
                    <a:lnTo>
                      <a:pt x="15034" y="1138"/>
                    </a:lnTo>
                    <a:lnTo>
                      <a:pt x="14885" y="1227"/>
                    </a:lnTo>
                    <a:lnTo>
                      <a:pt x="14715" y="1310"/>
                    </a:lnTo>
                    <a:lnTo>
                      <a:pt x="14525" y="1386"/>
                    </a:lnTo>
                    <a:lnTo>
                      <a:pt x="14317" y="1458"/>
                    </a:lnTo>
                    <a:lnTo>
                      <a:pt x="14093" y="1523"/>
                    </a:lnTo>
                    <a:lnTo>
                      <a:pt x="13852" y="1583"/>
                    </a:lnTo>
                    <a:lnTo>
                      <a:pt x="13598" y="1638"/>
                    </a:lnTo>
                    <a:lnTo>
                      <a:pt x="13332" y="1686"/>
                    </a:lnTo>
                    <a:lnTo>
                      <a:pt x="13053" y="1730"/>
                    </a:lnTo>
                    <a:lnTo>
                      <a:pt x="12767" y="1768"/>
                    </a:lnTo>
                    <a:lnTo>
                      <a:pt x="12471" y="1801"/>
                    </a:lnTo>
                    <a:lnTo>
                      <a:pt x="12168" y="1830"/>
                    </a:lnTo>
                    <a:lnTo>
                      <a:pt x="11861" y="1853"/>
                    </a:lnTo>
                    <a:lnTo>
                      <a:pt x="11550" y="1872"/>
                    </a:lnTo>
                    <a:lnTo>
                      <a:pt x="11235" y="1885"/>
                    </a:lnTo>
                    <a:lnTo>
                      <a:pt x="10920" y="1894"/>
                    </a:lnTo>
                    <a:lnTo>
                      <a:pt x="10606" y="1898"/>
                    </a:lnTo>
                    <a:lnTo>
                      <a:pt x="10292" y="1898"/>
                    </a:lnTo>
                    <a:lnTo>
                      <a:pt x="9983" y="1893"/>
                    </a:lnTo>
                    <a:lnTo>
                      <a:pt x="9677" y="1884"/>
                    </a:lnTo>
                    <a:lnTo>
                      <a:pt x="9379" y="1872"/>
                    </a:lnTo>
                    <a:lnTo>
                      <a:pt x="9087" y="1854"/>
                    </a:lnTo>
                    <a:lnTo>
                      <a:pt x="8805" y="1832"/>
                    </a:lnTo>
                    <a:lnTo>
                      <a:pt x="8534" y="1806"/>
                    </a:lnTo>
                    <a:lnTo>
                      <a:pt x="8273" y="1777"/>
                    </a:lnTo>
                    <a:lnTo>
                      <a:pt x="8026" y="1744"/>
                    </a:lnTo>
                    <a:lnTo>
                      <a:pt x="7794" y="1707"/>
                    </a:lnTo>
                    <a:lnTo>
                      <a:pt x="7578" y="1667"/>
                    </a:lnTo>
                    <a:lnTo>
                      <a:pt x="7380" y="1622"/>
                    </a:lnTo>
                    <a:lnTo>
                      <a:pt x="7199" y="1575"/>
                    </a:lnTo>
                    <a:lnTo>
                      <a:pt x="7041" y="1524"/>
                    </a:lnTo>
                    <a:lnTo>
                      <a:pt x="6827" y="1448"/>
                    </a:lnTo>
                    <a:lnTo>
                      <a:pt x="6614" y="1377"/>
                    </a:lnTo>
                    <a:lnTo>
                      <a:pt x="6404" y="1309"/>
                    </a:lnTo>
                    <a:lnTo>
                      <a:pt x="6196" y="1244"/>
                    </a:lnTo>
                    <a:lnTo>
                      <a:pt x="5990" y="1183"/>
                    </a:lnTo>
                    <a:lnTo>
                      <a:pt x="5785" y="1125"/>
                    </a:lnTo>
                    <a:lnTo>
                      <a:pt x="5583" y="1072"/>
                    </a:lnTo>
                    <a:lnTo>
                      <a:pt x="5381" y="1023"/>
                    </a:lnTo>
                    <a:lnTo>
                      <a:pt x="5181" y="980"/>
                    </a:lnTo>
                    <a:lnTo>
                      <a:pt x="4984" y="940"/>
                    </a:lnTo>
                    <a:lnTo>
                      <a:pt x="4787" y="905"/>
                    </a:lnTo>
                    <a:lnTo>
                      <a:pt x="4591" y="876"/>
                    </a:lnTo>
                    <a:lnTo>
                      <a:pt x="4397" y="852"/>
                    </a:lnTo>
                    <a:lnTo>
                      <a:pt x="4203" y="834"/>
                    </a:lnTo>
                    <a:lnTo>
                      <a:pt x="4012" y="821"/>
                    </a:lnTo>
                    <a:lnTo>
                      <a:pt x="3820" y="814"/>
                    </a:lnTo>
                    <a:lnTo>
                      <a:pt x="3629" y="814"/>
                    </a:lnTo>
                    <a:lnTo>
                      <a:pt x="3439" y="819"/>
                    </a:lnTo>
                    <a:lnTo>
                      <a:pt x="3250" y="832"/>
                    </a:lnTo>
                    <a:lnTo>
                      <a:pt x="3062" y="850"/>
                    </a:lnTo>
                    <a:lnTo>
                      <a:pt x="2873" y="876"/>
                    </a:lnTo>
                    <a:lnTo>
                      <a:pt x="2685" y="909"/>
                    </a:lnTo>
                    <a:lnTo>
                      <a:pt x="2496" y="950"/>
                    </a:lnTo>
                    <a:lnTo>
                      <a:pt x="2309" y="997"/>
                    </a:lnTo>
                    <a:lnTo>
                      <a:pt x="2122" y="1053"/>
                    </a:lnTo>
                    <a:lnTo>
                      <a:pt x="1933" y="1116"/>
                    </a:lnTo>
                    <a:lnTo>
                      <a:pt x="1746" y="1188"/>
                    </a:lnTo>
                    <a:lnTo>
                      <a:pt x="1558" y="1267"/>
                    </a:lnTo>
                    <a:lnTo>
                      <a:pt x="1369" y="1356"/>
                    </a:lnTo>
                    <a:lnTo>
                      <a:pt x="1180" y="1453"/>
                    </a:lnTo>
                    <a:lnTo>
                      <a:pt x="990" y="1559"/>
                    </a:lnTo>
                    <a:lnTo>
                      <a:pt x="801" y="1674"/>
                    </a:lnTo>
                    <a:lnTo>
                      <a:pt x="702" y="8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2" name="PA-任意多边形 5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3926765" y="3018662"/>
                <a:ext cx="280419" cy="283503"/>
              </a:xfrm>
              <a:custGeom>
                <a:avLst/>
                <a:gdLst>
                  <a:gd name="T0" fmla="*/ 2313 w 16074"/>
                  <a:gd name="T1" fmla="*/ 11564 h 16128"/>
                  <a:gd name="T2" fmla="*/ 3529 w 16074"/>
                  <a:gd name="T3" fmla="*/ 12395 h 16128"/>
                  <a:gd name="T4" fmla="*/ 4818 w 16074"/>
                  <a:gd name="T5" fmla="*/ 13031 h 16128"/>
                  <a:gd name="T6" fmla="*/ 6189 w 16074"/>
                  <a:gd name="T7" fmla="*/ 13418 h 16128"/>
                  <a:gd name="T8" fmla="*/ 7653 w 16074"/>
                  <a:gd name="T9" fmla="*/ 13501 h 16128"/>
                  <a:gd name="T10" fmla="*/ 9219 w 16074"/>
                  <a:gd name="T11" fmla="*/ 13224 h 16128"/>
                  <a:gd name="T12" fmla="*/ 5225 w 16074"/>
                  <a:gd name="T13" fmla="*/ 7326 h 16128"/>
                  <a:gd name="T14" fmla="*/ 5604 w 16074"/>
                  <a:gd name="T15" fmla="*/ 2588 h 16128"/>
                  <a:gd name="T16" fmla="*/ 5918 w 16074"/>
                  <a:gd name="T17" fmla="*/ 2680 h 16128"/>
                  <a:gd name="T18" fmla="*/ 6274 w 16074"/>
                  <a:gd name="T19" fmla="*/ 2719 h 16128"/>
                  <a:gd name="T20" fmla="*/ 6671 w 16074"/>
                  <a:gd name="T21" fmla="*/ 2688 h 16128"/>
                  <a:gd name="T22" fmla="*/ 7102 w 16074"/>
                  <a:gd name="T23" fmla="*/ 2577 h 16128"/>
                  <a:gd name="T24" fmla="*/ 7563 w 16074"/>
                  <a:gd name="T25" fmla="*/ 2375 h 16128"/>
                  <a:gd name="T26" fmla="*/ 8053 w 16074"/>
                  <a:gd name="T27" fmla="*/ 2066 h 16128"/>
                  <a:gd name="T28" fmla="*/ 12930 w 16074"/>
                  <a:gd name="T29" fmla="*/ 10057 h 16128"/>
                  <a:gd name="T30" fmla="*/ 13396 w 16074"/>
                  <a:gd name="T31" fmla="*/ 8301 h 16128"/>
                  <a:gd name="T32" fmla="*/ 13347 w 16074"/>
                  <a:gd name="T33" fmla="*/ 6443 h 16128"/>
                  <a:gd name="T34" fmla="*/ 12801 w 16074"/>
                  <a:gd name="T35" fmla="*/ 4583 h 16128"/>
                  <a:gd name="T36" fmla="*/ 11773 w 16074"/>
                  <a:gd name="T37" fmla="*/ 2822 h 16128"/>
                  <a:gd name="T38" fmla="*/ 10277 w 16074"/>
                  <a:gd name="T39" fmla="*/ 1262 h 16128"/>
                  <a:gd name="T40" fmla="*/ 8329 w 16074"/>
                  <a:gd name="T41" fmla="*/ 0 h 16128"/>
                  <a:gd name="T42" fmla="*/ 10526 w 16074"/>
                  <a:gd name="T43" fmla="*/ 458 h 16128"/>
                  <a:gd name="T44" fmla="*/ 12659 w 16074"/>
                  <a:gd name="T45" fmla="*/ 1583 h 16128"/>
                  <a:gd name="T46" fmla="*/ 14464 w 16074"/>
                  <a:gd name="T47" fmla="*/ 3304 h 16128"/>
                  <a:gd name="T48" fmla="*/ 15679 w 16074"/>
                  <a:gd name="T49" fmla="*/ 5557 h 16128"/>
                  <a:gd name="T50" fmla="*/ 16044 w 16074"/>
                  <a:gd name="T51" fmla="*/ 8271 h 16128"/>
                  <a:gd name="T52" fmla="*/ 15294 w 16074"/>
                  <a:gd name="T53" fmla="*/ 11379 h 16128"/>
                  <a:gd name="T54" fmla="*/ 12655 w 16074"/>
                  <a:gd name="T55" fmla="*/ 14684 h 16128"/>
                  <a:gd name="T56" fmla="*/ 10870 w 16074"/>
                  <a:gd name="T57" fmla="*/ 15495 h 16128"/>
                  <a:gd name="T58" fmla="*/ 9145 w 16074"/>
                  <a:gd name="T59" fmla="*/ 15974 h 16128"/>
                  <a:gd name="T60" fmla="*/ 7486 w 16074"/>
                  <a:gd name="T61" fmla="*/ 16128 h 16128"/>
                  <a:gd name="T62" fmla="*/ 5906 w 16074"/>
                  <a:gd name="T63" fmla="*/ 15967 h 16128"/>
                  <a:gd name="T64" fmla="*/ 4415 w 16074"/>
                  <a:gd name="T65" fmla="*/ 15498 h 16128"/>
                  <a:gd name="T66" fmla="*/ 3023 w 16074"/>
                  <a:gd name="T67" fmla="*/ 14731 h 16128"/>
                  <a:gd name="T68" fmla="*/ 2528 w 16074"/>
                  <a:gd name="T69" fmla="*/ 14487 h 16128"/>
                  <a:gd name="T70" fmla="*/ 2530 w 16074"/>
                  <a:gd name="T71" fmla="*/ 14735 h 16128"/>
                  <a:gd name="T72" fmla="*/ 2473 w 16074"/>
                  <a:gd name="T73" fmla="*/ 14983 h 16128"/>
                  <a:gd name="T74" fmla="*/ 2363 w 16074"/>
                  <a:gd name="T75" fmla="*/ 15222 h 16128"/>
                  <a:gd name="T76" fmla="*/ 2207 w 16074"/>
                  <a:gd name="T77" fmla="*/ 15444 h 16128"/>
                  <a:gd name="T78" fmla="*/ 2013 w 16074"/>
                  <a:gd name="T79" fmla="*/ 15642 h 16128"/>
                  <a:gd name="T80" fmla="*/ 1779 w 16074"/>
                  <a:gd name="T81" fmla="*/ 15812 h 16128"/>
                  <a:gd name="T82" fmla="*/ 1496 w 16074"/>
                  <a:gd name="T83" fmla="*/ 15944 h 16128"/>
                  <a:gd name="T84" fmla="*/ 1210 w 16074"/>
                  <a:gd name="T85" fmla="*/ 16001 h 16128"/>
                  <a:gd name="T86" fmla="*/ 933 w 16074"/>
                  <a:gd name="T87" fmla="*/ 15986 h 16128"/>
                  <a:gd name="T88" fmla="*/ 671 w 16074"/>
                  <a:gd name="T89" fmla="*/ 15902 h 16128"/>
                  <a:gd name="T90" fmla="*/ 436 w 16074"/>
                  <a:gd name="T91" fmla="*/ 15751 h 16128"/>
                  <a:gd name="T92" fmla="*/ 234 w 16074"/>
                  <a:gd name="T93" fmla="*/ 15534 h 16128"/>
                  <a:gd name="T94" fmla="*/ 33 w 16074"/>
                  <a:gd name="T95" fmla="*/ 15112 h 16128"/>
                  <a:gd name="T96" fmla="*/ 17 w 16074"/>
                  <a:gd name="T97" fmla="*/ 14651 h 16128"/>
                  <a:gd name="T98" fmla="*/ 179 w 16074"/>
                  <a:gd name="T99" fmla="*/ 14226 h 16128"/>
                  <a:gd name="T100" fmla="*/ 478 w 16074"/>
                  <a:gd name="T101" fmla="*/ 13874 h 16128"/>
                  <a:gd name="T102" fmla="*/ 878 w 16074"/>
                  <a:gd name="T103" fmla="*/ 13632 h 16128"/>
                  <a:gd name="T104" fmla="*/ 1339 w 16074"/>
                  <a:gd name="T105" fmla="*/ 13536 h 16128"/>
                  <a:gd name="T106" fmla="*/ 1477 w 16074"/>
                  <a:gd name="T107" fmla="*/ 13406 h 16128"/>
                  <a:gd name="T108" fmla="*/ 1100 w 16074"/>
                  <a:gd name="T109" fmla="*/ 12990 h 16128"/>
                  <a:gd name="T110" fmla="*/ 736 w 16074"/>
                  <a:gd name="T111" fmla="*/ 12545 h 16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074" h="16128">
                    <a:moveTo>
                      <a:pt x="454" y="12169"/>
                    </a:moveTo>
                    <a:lnTo>
                      <a:pt x="1614" y="10993"/>
                    </a:lnTo>
                    <a:lnTo>
                      <a:pt x="1844" y="11188"/>
                    </a:lnTo>
                    <a:lnTo>
                      <a:pt x="2077" y="11378"/>
                    </a:lnTo>
                    <a:lnTo>
                      <a:pt x="2313" y="11564"/>
                    </a:lnTo>
                    <a:lnTo>
                      <a:pt x="2550" y="11742"/>
                    </a:lnTo>
                    <a:lnTo>
                      <a:pt x="2792" y="11916"/>
                    </a:lnTo>
                    <a:lnTo>
                      <a:pt x="3035" y="12083"/>
                    </a:lnTo>
                    <a:lnTo>
                      <a:pt x="3280" y="12242"/>
                    </a:lnTo>
                    <a:lnTo>
                      <a:pt x="3529" y="12395"/>
                    </a:lnTo>
                    <a:lnTo>
                      <a:pt x="3781" y="12540"/>
                    </a:lnTo>
                    <a:lnTo>
                      <a:pt x="4035" y="12677"/>
                    </a:lnTo>
                    <a:lnTo>
                      <a:pt x="4293" y="12804"/>
                    </a:lnTo>
                    <a:lnTo>
                      <a:pt x="4554" y="12923"/>
                    </a:lnTo>
                    <a:lnTo>
                      <a:pt x="4818" y="13031"/>
                    </a:lnTo>
                    <a:lnTo>
                      <a:pt x="5086" y="13131"/>
                    </a:lnTo>
                    <a:lnTo>
                      <a:pt x="5356" y="13220"/>
                    </a:lnTo>
                    <a:lnTo>
                      <a:pt x="5630" y="13298"/>
                    </a:lnTo>
                    <a:lnTo>
                      <a:pt x="5908" y="13364"/>
                    </a:lnTo>
                    <a:lnTo>
                      <a:pt x="6189" y="13418"/>
                    </a:lnTo>
                    <a:lnTo>
                      <a:pt x="6474" y="13461"/>
                    </a:lnTo>
                    <a:lnTo>
                      <a:pt x="6763" y="13491"/>
                    </a:lnTo>
                    <a:lnTo>
                      <a:pt x="7056" y="13508"/>
                    </a:lnTo>
                    <a:lnTo>
                      <a:pt x="7352" y="13511"/>
                    </a:lnTo>
                    <a:lnTo>
                      <a:pt x="7653" y="13501"/>
                    </a:lnTo>
                    <a:lnTo>
                      <a:pt x="7958" y="13476"/>
                    </a:lnTo>
                    <a:lnTo>
                      <a:pt x="8267" y="13437"/>
                    </a:lnTo>
                    <a:lnTo>
                      <a:pt x="8579" y="13381"/>
                    </a:lnTo>
                    <a:lnTo>
                      <a:pt x="8897" y="13311"/>
                    </a:lnTo>
                    <a:lnTo>
                      <a:pt x="9219" y="13224"/>
                    </a:lnTo>
                    <a:lnTo>
                      <a:pt x="9546" y="13121"/>
                    </a:lnTo>
                    <a:lnTo>
                      <a:pt x="9877" y="13001"/>
                    </a:lnTo>
                    <a:lnTo>
                      <a:pt x="10212" y="12863"/>
                    </a:lnTo>
                    <a:lnTo>
                      <a:pt x="10554" y="12708"/>
                    </a:lnTo>
                    <a:lnTo>
                      <a:pt x="5225" y="7326"/>
                    </a:lnTo>
                    <a:lnTo>
                      <a:pt x="3765" y="8813"/>
                    </a:lnTo>
                    <a:lnTo>
                      <a:pt x="1503" y="6582"/>
                    </a:lnTo>
                    <a:lnTo>
                      <a:pt x="5491" y="2537"/>
                    </a:lnTo>
                    <a:lnTo>
                      <a:pt x="5547" y="2563"/>
                    </a:lnTo>
                    <a:lnTo>
                      <a:pt x="5604" y="2588"/>
                    </a:lnTo>
                    <a:lnTo>
                      <a:pt x="5663" y="2610"/>
                    </a:lnTo>
                    <a:lnTo>
                      <a:pt x="5724" y="2631"/>
                    </a:lnTo>
                    <a:lnTo>
                      <a:pt x="5787" y="2649"/>
                    </a:lnTo>
                    <a:lnTo>
                      <a:pt x="5852" y="2666"/>
                    </a:lnTo>
                    <a:lnTo>
                      <a:pt x="5918" y="2680"/>
                    </a:lnTo>
                    <a:lnTo>
                      <a:pt x="5986" y="2693"/>
                    </a:lnTo>
                    <a:lnTo>
                      <a:pt x="6055" y="2703"/>
                    </a:lnTo>
                    <a:lnTo>
                      <a:pt x="6127" y="2711"/>
                    </a:lnTo>
                    <a:lnTo>
                      <a:pt x="6200" y="2716"/>
                    </a:lnTo>
                    <a:lnTo>
                      <a:pt x="6274" y="2719"/>
                    </a:lnTo>
                    <a:lnTo>
                      <a:pt x="6351" y="2719"/>
                    </a:lnTo>
                    <a:lnTo>
                      <a:pt x="6429" y="2716"/>
                    </a:lnTo>
                    <a:lnTo>
                      <a:pt x="6508" y="2710"/>
                    </a:lnTo>
                    <a:lnTo>
                      <a:pt x="6588" y="2700"/>
                    </a:lnTo>
                    <a:lnTo>
                      <a:pt x="6671" y="2688"/>
                    </a:lnTo>
                    <a:lnTo>
                      <a:pt x="6755" y="2673"/>
                    </a:lnTo>
                    <a:lnTo>
                      <a:pt x="6840" y="2654"/>
                    </a:lnTo>
                    <a:lnTo>
                      <a:pt x="6925" y="2632"/>
                    </a:lnTo>
                    <a:lnTo>
                      <a:pt x="7013" y="2607"/>
                    </a:lnTo>
                    <a:lnTo>
                      <a:pt x="7102" y="2577"/>
                    </a:lnTo>
                    <a:lnTo>
                      <a:pt x="7192" y="2545"/>
                    </a:lnTo>
                    <a:lnTo>
                      <a:pt x="7283" y="2508"/>
                    </a:lnTo>
                    <a:lnTo>
                      <a:pt x="7375" y="2468"/>
                    </a:lnTo>
                    <a:lnTo>
                      <a:pt x="7469" y="2423"/>
                    </a:lnTo>
                    <a:lnTo>
                      <a:pt x="7563" y="2375"/>
                    </a:lnTo>
                    <a:lnTo>
                      <a:pt x="7659" y="2321"/>
                    </a:lnTo>
                    <a:lnTo>
                      <a:pt x="7756" y="2265"/>
                    </a:lnTo>
                    <a:lnTo>
                      <a:pt x="7854" y="2203"/>
                    </a:lnTo>
                    <a:lnTo>
                      <a:pt x="7953" y="2137"/>
                    </a:lnTo>
                    <a:lnTo>
                      <a:pt x="8053" y="2066"/>
                    </a:lnTo>
                    <a:lnTo>
                      <a:pt x="9204" y="3243"/>
                    </a:lnTo>
                    <a:lnTo>
                      <a:pt x="7220" y="5296"/>
                    </a:lnTo>
                    <a:lnTo>
                      <a:pt x="12597" y="10708"/>
                    </a:lnTo>
                    <a:lnTo>
                      <a:pt x="12775" y="10387"/>
                    </a:lnTo>
                    <a:lnTo>
                      <a:pt x="12930" y="10057"/>
                    </a:lnTo>
                    <a:lnTo>
                      <a:pt x="13065" y="9719"/>
                    </a:lnTo>
                    <a:lnTo>
                      <a:pt x="13179" y="9373"/>
                    </a:lnTo>
                    <a:lnTo>
                      <a:pt x="13271" y="9022"/>
                    </a:lnTo>
                    <a:lnTo>
                      <a:pt x="13344" y="8664"/>
                    </a:lnTo>
                    <a:lnTo>
                      <a:pt x="13396" y="8301"/>
                    </a:lnTo>
                    <a:lnTo>
                      <a:pt x="13426" y="7934"/>
                    </a:lnTo>
                    <a:lnTo>
                      <a:pt x="13437" y="7564"/>
                    </a:lnTo>
                    <a:lnTo>
                      <a:pt x="13427" y="7192"/>
                    </a:lnTo>
                    <a:lnTo>
                      <a:pt x="13398" y="6818"/>
                    </a:lnTo>
                    <a:lnTo>
                      <a:pt x="13347" y="6443"/>
                    </a:lnTo>
                    <a:lnTo>
                      <a:pt x="13277" y="6068"/>
                    </a:lnTo>
                    <a:lnTo>
                      <a:pt x="13188" y="5694"/>
                    </a:lnTo>
                    <a:lnTo>
                      <a:pt x="13079" y="5321"/>
                    </a:lnTo>
                    <a:lnTo>
                      <a:pt x="12949" y="4950"/>
                    </a:lnTo>
                    <a:lnTo>
                      <a:pt x="12801" y="4583"/>
                    </a:lnTo>
                    <a:lnTo>
                      <a:pt x="12634" y="4220"/>
                    </a:lnTo>
                    <a:lnTo>
                      <a:pt x="12447" y="3862"/>
                    </a:lnTo>
                    <a:lnTo>
                      <a:pt x="12241" y="3509"/>
                    </a:lnTo>
                    <a:lnTo>
                      <a:pt x="12017" y="3162"/>
                    </a:lnTo>
                    <a:lnTo>
                      <a:pt x="11773" y="2822"/>
                    </a:lnTo>
                    <a:lnTo>
                      <a:pt x="11511" y="2492"/>
                    </a:lnTo>
                    <a:lnTo>
                      <a:pt x="11230" y="2169"/>
                    </a:lnTo>
                    <a:lnTo>
                      <a:pt x="10931" y="1856"/>
                    </a:lnTo>
                    <a:lnTo>
                      <a:pt x="10613" y="1553"/>
                    </a:lnTo>
                    <a:lnTo>
                      <a:pt x="10277" y="1262"/>
                    </a:lnTo>
                    <a:lnTo>
                      <a:pt x="9924" y="982"/>
                    </a:lnTo>
                    <a:lnTo>
                      <a:pt x="9551" y="716"/>
                    </a:lnTo>
                    <a:lnTo>
                      <a:pt x="9162" y="463"/>
                    </a:lnTo>
                    <a:lnTo>
                      <a:pt x="8754" y="224"/>
                    </a:lnTo>
                    <a:lnTo>
                      <a:pt x="8329" y="0"/>
                    </a:lnTo>
                    <a:lnTo>
                      <a:pt x="8761" y="35"/>
                    </a:lnTo>
                    <a:lnTo>
                      <a:pt x="9199" y="99"/>
                    </a:lnTo>
                    <a:lnTo>
                      <a:pt x="9641" y="192"/>
                    </a:lnTo>
                    <a:lnTo>
                      <a:pt x="10084" y="310"/>
                    </a:lnTo>
                    <a:lnTo>
                      <a:pt x="10526" y="458"/>
                    </a:lnTo>
                    <a:lnTo>
                      <a:pt x="10966" y="632"/>
                    </a:lnTo>
                    <a:lnTo>
                      <a:pt x="11402" y="832"/>
                    </a:lnTo>
                    <a:lnTo>
                      <a:pt x="11830" y="1057"/>
                    </a:lnTo>
                    <a:lnTo>
                      <a:pt x="12250" y="1307"/>
                    </a:lnTo>
                    <a:lnTo>
                      <a:pt x="12659" y="1583"/>
                    </a:lnTo>
                    <a:lnTo>
                      <a:pt x="13054" y="1881"/>
                    </a:lnTo>
                    <a:lnTo>
                      <a:pt x="13435" y="2203"/>
                    </a:lnTo>
                    <a:lnTo>
                      <a:pt x="13798" y="2548"/>
                    </a:lnTo>
                    <a:lnTo>
                      <a:pt x="14141" y="2915"/>
                    </a:lnTo>
                    <a:lnTo>
                      <a:pt x="14464" y="3304"/>
                    </a:lnTo>
                    <a:lnTo>
                      <a:pt x="14762" y="3714"/>
                    </a:lnTo>
                    <a:lnTo>
                      <a:pt x="15036" y="4146"/>
                    </a:lnTo>
                    <a:lnTo>
                      <a:pt x="15281" y="4596"/>
                    </a:lnTo>
                    <a:lnTo>
                      <a:pt x="15496" y="5067"/>
                    </a:lnTo>
                    <a:lnTo>
                      <a:pt x="15679" y="5557"/>
                    </a:lnTo>
                    <a:lnTo>
                      <a:pt x="15829" y="6065"/>
                    </a:lnTo>
                    <a:lnTo>
                      <a:pt x="15942" y="6591"/>
                    </a:lnTo>
                    <a:lnTo>
                      <a:pt x="16016" y="7135"/>
                    </a:lnTo>
                    <a:lnTo>
                      <a:pt x="16052" y="7695"/>
                    </a:lnTo>
                    <a:lnTo>
                      <a:pt x="16044" y="8271"/>
                    </a:lnTo>
                    <a:lnTo>
                      <a:pt x="15991" y="8863"/>
                    </a:lnTo>
                    <a:lnTo>
                      <a:pt x="15892" y="9471"/>
                    </a:lnTo>
                    <a:lnTo>
                      <a:pt x="15744" y="10093"/>
                    </a:lnTo>
                    <a:lnTo>
                      <a:pt x="15545" y="10729"/>
                    </a:lnTo>
                    <a:lnTo>
                      <a:pt x="15294" y="11379"/>
                    </a:lnTo>
                    <a:lnTo>
                      <a:pt x="14987" y="12042"/>
                    </a:lnTo>
                    <a:lnTo>
                      <a:pt x="14623" y="12717"/>
                    </a:lnTo>
                    <a:lnTo>
                      <a:pt x="16074" y="14218"/>
                    </a:lnTo>
                    <a:lnTo>
                      <a:pt x="14156" y="16081"/>
                    </a:lnTo>
                    <a:lnTo>
                      <a:pt x="12655" y="14684"/>
                    </a:lnTo>
                    <a:lnTo>
                      <a:pt x="12293" y="14873"/>
                    </a:lnTo>
                    <a:lnTo>
                      <a:pt x="11934" y="15048"/>
                    </a:lnTo>
                    <a:lnTo>
                      <a:pt x="11578" y="15211"/>
                    </a:lnTo>
                    <a:lnTo>
                      <a:pt x="11223" y="15360"/>
                    </a:lnTo>
                    <a:lnTo>
                      <a:pt x="10870" y="15495"/>
                    </a:lnTo>
                    <a:lnTo>
                      <a:pt x="10520" y="15617"/>
                    </a:lnTo>
                    <a:lnTo>
                      <a:pt x="10173" y="15726"/>
                    </a:lnTo>
                    <a:lnTo>
                      <a:pt x="9828" y="15822"/>
                    </a:lnTo>
                    <a:lnTo>
                      <a:pt x="9485" y="15904"/>
                    </a:lnTo>
                    <a:lnTo>
                      <a:pt x="9145" y="15974"/>
                    </a:lnTo>
                    <a:lnTo>
                      <a:pt x="8808" y="16030"/>
                    </a:lnTo>
                    <a:lnTo>
                      <a:pt x="8472" y="16074"/>
                    </a:lnTo>
                    <a:lnTo>
                      <a:pt x="8140" y="16105"/>
                    </a:lnTo>
                    <a:lnTo>
                      <a:pt x="7812" y="16123"/>
                    </a:lnTo>
                    <a:lnTo>
                      <a:pt x="7486" y="16128"/>
                    </a:lnTo>
                    <a:lnTo>
                      <a:pt x="7164" y="16121"/>
                    </a:lnTo>
                    <a:lnTo>
                      <a:pt x="6845" y="16101"/>
                    </a:lnTo>
                    <a:lnTo>
                      <a:pt x="6529" y="16069"/>
                    </a:lnTo>
                    <a:lnTo>
                      <a:pt x="6216" y="16024"/>
                    </a:lnTo>
                    <a:lnTo>
                      <a:pt x="5906" y="15967"/>
                    </a:lnTo>
                    <a:lnTo>
                      <a:pt x="5601" y="15897"/>
                    </a:lnTo>
                    <a:lnTo>
                      <a:pt x="5298" y="15816"/>
                    </a:lnTo>
                    <a:lnTo>
                      <a:pt x="5001" y="15722"/>
                    </a:lnTo>
                    <a:lnTo>
                      <a:pt x="4706" y="15616"/>
                    </a:lnTo>
                    <a:lnTo>
                      <a:pt x="4415" y="15498"/>
                    </a:lnTo>
                    <a:lnTo>
                      <a:pt x="4129" y="15368"/>
                    </a:lnTo>
                    <a:lnTo>
                      <a:pt x="3846" y="15227"/>
                    </a:lnTo>
                    <a:lnTo>
                      <a:pt x="3568" y="15073"/>
                    </a:lnTo>
                    <a:lnTo>
                      <a:pt x="3293" y="14907"/>
                    </a:lnTo>
                    <a:lnTo>
                      <a:pt x="3023" y="14731"/>
                    </a:lnTo>
                    <a:lnTo>
                      <a:pt x="2757" y="14542"/>
                    </a:lnTo>
                    <a:lnTo>
                      <a:pt x="2496" y="14342"/>
                    </a:lnTo>
                    <a:lnTo>
                      <a:pt x="2509" y="14390"/>
                    </a:lnTo>
                    <a:lnTo>
                      <a:pt x="2520" y="14439"/>
                    </a:lnTo>
                    <a:lnTo>
                      <a:pt x="2528" y="14487"/>
                    </a:lnTo>
                    <a:lnTo>
                      <a:pt x="2533" y="14536"/>
                    </a:lnTo>
                    <a:lnTo>
                      <a:pt x="2536" y="14586"/>
                    </a:lnTo>
                    <a:lnTo>
                      <a:pt x="2537" y="14635"/>
                    </a:lnTo>
                    <a:lnTo>
                      <a:pt x="2534" y="14686"/>
                    </a:lnTo>
                    <a:lnTo>
                      <a:pt x="2530" y="14735"/>
                    </a:lnTo>
                    <a:lnTo>
                      <a:pt x="2523" y="14785"/>
                    </a:lnTo>
                    <a:lnTo>
                      <a:pt x="2514" y="14835"/>
                    </a:lnTo>
                    <a:lnTo>
                      <a:pt x="2502" y="14884"/>
                    </a:lnTo>
                    <a:lnTo>
                      <a:pt x="2489" y="14934"/>
                    </a:lnTo>
                    <a:lnTo>
                      <a:pt x="2473" y="14983"/>
                    </a:lnTo>
                    <a:lnTo>
                      <a:pt x="2454" y="15031"/>
                    </a:lnTo>
                    <a:lnTo>
                      <a:pt x="2434" y="15080"/>
                    </a:lnTo>
                    <a:lnTo>
                      <a:pt x="2412" y="15127"/>
                    </a:lnTo>
                    <a:lnTo>
                      <a:pt x="2388" y="15174"/>
                    </a:lnTo>
                    <a:lnTo>
                      <a:pt x="2363" y="15222"/>
                    </a:lnTo>
                    <a:lnTo>
                      <a:pt x="2334" y="15267"/>
                    </a:lnTo>
                    <a:lnTo>
                      <a:pt x="2305" y="15313"/>
                    </a:lnTo>
                    <a:lnTo>
                      <a:pt x="2275" y="15358"/>
                    </a:lnTo>
                    <a:lnTo>
                      <a:pt x="2241" y="15401"/>
                    </a:lnTo>
                    <a:lnTo>
                      <a:pt x="2207" y="15444"/>
                    </a:lnTo>
                    <a:lnTo>
                      <a:pt x="2171" y="15486"/>
                    </a:lnTo>
                    <a:lnTo>
                      <a:pt x="2134" y="15526"/>
                    </a:lnTo>
                    <a:lnTo>
                      <a:pt x="2095" y="15567"/>
                    </a:lnTo>
                    <a:lnTo>
                      <a:pt x="2055" y="15605"/>
                    </a:lnTo>
                    <a:lnTo>
                      <a:pt x="2013" y="15642"/>
                    </a:lnTo>
                    <a:lnTo>
                      <a:pt x="1971" y="15677"/>
                    </a:lnTo>
                    <a:lnTo>
                      <a:pt x="1927" y="15713"/>
                    </a:lnTo>
                    <a:lnTo>
                      <a:pt x="1881" y="15745"/>
                    </a:lnTo>
                    <a:lnTo>
                      <a:pt x="1836" y="15777"/>
                    </a:lnTo>
                    <a:lnTo>
                      <a:pt x="1779" y="15812"/>
                    </a:lnTo>
                    <a:lnTo>
                      <a:pt x="1723" y="15845"/>
                    </a:lnTo>
                    <a:lnTo>
                      <a:pt x="1666" y="15874"/>
                    </a:lnTo>
                    <a:lnTo>
                      <a:pt x="1610" y="15900"/>
                    </a:lnTo>
                    <a:lnTo>
                      <a:pt x="1552" y="15923"/>
                    </a:lnTo>
                    <a:lnTo>
                      <a:pt x="1496" y="15944"/>
                    </a:lnTo>
                    <a:lnTo>
                      <a:pt x="1438" y="15961"/>
                    </a:lnTo>
                    <a:lnTo>
                      <a:pt x="1381" y="15975"/>
                    </a:lnTo>
                    <a:lnTo>
                      <a:pt x="1324" y="15987"/>
                    </a:lnTo>
                    <a:lnTo>
                      <a:pt x="1267" y="15995"/>
                    </a:lnTo>
                    <a:lnTo>
                      <a:pt x="1210" y="16001"/>
                    </a:lnTo>
                    <a:lnTo>
                      <a:pt x="1154" y="16003"/>
                    </a:lnTo>
                    <a:lnTo>
                      <a:pt x="1098" y="16003"/>
                    </a:lnTo>
                    <a:lnTo>
                      <a:pt x="1043" y="16000"/>
                    </a:lnTo>
                    <a:lnTo>
                      <a:pt x="987" y="15995"/>
                    </a:lnTo>
                    <a:lnTo>
                      <a:pt x="933" y="15986"/>
                    </a:lnTo>
                    <a:lnTo>
                      <a:pt x="879" y="15975"/>
                    </a:lnTo>
                    <a:lnTo>
                      <a:pt x="826" y="15961"/>
                    </a:lnTo>
                    <a:lnTo>
                      <a:pt x="773" y="15944"/>
                    </a:lnTo>
                    <a:lnTo>
                      <a:pt x="722" y="15924"/>
                    </a:lnTo>
                    <a:lnTo>
                      <a:pt x="671" y="15902"/>
                    </a:lnTo>
                    <a:lnTo>
                      <a:pt x="622" y="15877"/>
                    </a:lnTo>
                    <a:lnTo>
                      <a:pt x="573" y="15849"/>
                    </a:lnTo>
                    <a:lnTo>
                      <a:pt x="527" y="15819"/>
                    </a:lnTo>
                    <a:lnTo>
                      <a:pt x="480" y="15786"/>
                    </a:lnTo>
                    <a:lnTo>
                      <a:pt x="436" y="15751"/>
                    </a:lnTo>
                    <a:lnTo>
                      <a:pt x="393" y="15713"/>
                    </a:lnTo>
                    <a:lnTo>
                      <a:pt x="350" y="15671"/>
                    </a:lnTo>
                    <a:lnTo>
                      <a:pt x="310" y="15628"/>
                    </a:lnTo>
                    <a:lnTo>
                      <a:pt x="271" y="15583"/>
                    </a:lnTo>
                    <a:lnTo>
                      <a:pt x="234" y="15534"/>
                    </a:lnTo>
                    <a:lnTo>
                      <a:pt x="199" y="15483"/>
                    </a:lnTo>
                    <a:lnTo>
                      <a:pt x="143" y="15391"/>
                    </a:lnTo>
                    <a:lnTo>
                      <a:pt x="98" y="15299"/>
                    </a:lnTo>
                    <a:lnTo>
                      <a:pt x="61" y="15206"/>
                    </a:lnTo>
                    <a:lnTo>
                      <a:pt x="33" y="15112"/>
                    </a:lnTo>
                    <a:lnTo>
                      <a:pt x="14" y="15019"/>
                    </a:lnTo>
                    <a:lnTo>
                      <a:pt x="3" y="14925"/>
                    </a:lnTo>
                    <a:lnTo>
                      <a:pt x="0" y="14833"/>
                    </a:lnTo>
                    <a:lnTo>
                      <a:pt x="5" y="14741"/>
                    </a:lnTo>
                    <a:lnTo>
                      <a:pt x="17" y="14651"/>
                    </a:lnTo>
                    <a:lnTo>
                      <a:pt x="36" y="14562"/>
                    </a:lnTo>
                    <a:lnTo>
                      <a:pt x="63" y="14475"/>
                    </a:lnTo>
                    <a:lnTo>
                      <a:pt x="95" y="14389"/>
                    </a:lnTo>
                    <a:lnTo>
                      <a:pt x="133" y="14307"/>
                    </a:lnTo>
                    <a:lnTo>
                      <a:pt x="179" y="14226"/>
                    </a:lnTo>
                    <a:lnTo>
                      <a:pt x="228" y="14148"/>
                    </a:lnTo>
                    <a:lnTo>
                      <a:pt x="284" y="14075"/>
                    </a:lnTo>
                    <a:lnTo>
                      <a:pt x="344" y="14004"/>
                    </a:lnTo>
                    <a:lnTo>
                      <a:pt x="409" y="13938"/>
                    </a:lnTo>
                    <a:lnTo>
                      <a:pt x="478" y="13874"/>
                    </a:lnTo>
                    <a:lnTo>
                      <a:pt x="551" y="13816"/>
                    </a:lnTo>
                    <a:lnTo>
                      <a:pt x="628" y="13762"/>
                    </a:lnTo>
                    <a:lnTo>
                      <a:pt x="708" y="13714"/>
                    </a:lnTo>
                    <a:lnTo>
                      <a:pt x="791" y="13670"/>
                    </a:lnTo>
                    <a:lnTo>
                      <a:pt x="878" y="13632"/>
                    </a:lnTo>
                    <a:lnTo>
                      <a:pt x="967" y="13601"/>
                    </a:lnTo>
                    <a:lnTo>
                      <a:pt x="1057" y="13575"/>
                    </a:lnTo>
                    <a:lnTo>
                      <a:pt x="1150" y="13556"/>
                    </a:lnTo>
                    <a:lnTo>
                      <a:pt x="1244" y="13542"/>
                    </a:lnTo>
                    <a:lnTo>
                      <a:pt x="1339" y="13536"/>
                    </a:lnTo>
                    <a:lnTo>
                      <a:pt x="1436" y="13538"/>
                    </a:lnTo>
                    <a:lnTo>
                      <a:pt x="1533" y="13548"/>
                    </a:lnTo>
                    <a:lnTo>
                      <a:pt x="1630" y="13565"/>
                    </a:lnTo>
                    <a:lnTo>
                      <a:pt x="1553" y="13486"/>
                    </a:lnTo>
                    <a:lnTo>
                      <a:pt x="1477" y="13406"/>
                    </a:lnTo>
                    <a:lnTo>
                      <a:pt x="1400" y="13325"/>
                    </a:lnTo>
                    <a:lnTo>
                      <a:pt x="1324" y="13243"/>
                    </a:lnTo>
                    <a:lnTo>
                      <a:pt x="1248" y="13159"/>
                    </a:lnTo>
                    <a:lnTo>
                      <a:pt x="1174" y="13075"/>
                    </a:lnTo>
                    <a:lnTo>
                      <a:pt x="1100" y="12990"/>
                    </a:lnTo>
                    <a:lnTo>
                      <a:pt x="1026" y="12903"/>
                    </a:lnTo>
                    <a:lnTo>
                      <a:pt x="953" y="12815"/>
                    </a:lnTo>
                    <a:lnTo>
                      <a:pt x="880" y="12726"/>
                    </a:lnTo>
                    <a:lnTo>
                      <a:pt x="807" y="12636"/>
                    </a:lnTo>
                    <a:lnTo>
                      <a:pt x="736" y="12545"/>
                    </a:lnTo>
                    <a:lnTo>
                      <a:pt x="665" y="12453"/>
                    </a:lnTo>
                    <a:lnTo>
                      <a:pt x="594" y="12359"/>
                    </a:lnTo>
                    <a:lnTo>
                      <a:pt x="524" y="12264"/>
                    </a:lnTo>
                    <a:lnTo>
                      <a:pt x="454" y="12169"/>
                    </a:lnTo>
                    <a:close/>
                  </a:path>
                </a:pathLst>
              </a:custGeom>
              <a:solidFill>
                <a:srgbClr val="F8F0DC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79" name="矩形 78"/>
            <p:cNvSpPr/>
            <p:nvPr/>
          </p:nvSpPr>
          <p:spPr>
            <a:xfrm>
              <a:off x="5603658" y="1831635"/>
              <a:ext cx="27013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rPr>
                <a:t>单击此处添加标题文本</a:t>
              </a: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344532" y="3078015"/>
            <a:ext cx="4424283" cy="723184"/>
            <a:chOff x="4197203" y="1727362"/>
            <a:chExt cx="4424283" cy="723184"/>
          </a:xfrm>
        </p:grpSpPr>
        <p:sp>
          <p:nvSpPr>
            <p:cNvPr id="84" name="对角圆角矩形 13"/>
            <p:cNvSpPr/>
            <p:nvPr/>
          </p:nvSpPr>
          <p:spPr>
            <a:xfrm>
              <a:off x="4481474" y="1727362"/>
              <a:ext cx="4140012" cy="58177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25400" cap="flat" cmpd="sng" algn="ctr">
              <a:solidFill>
                <a:srgbClr val="E50C1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4197203" y="1770743"/>
              <a:ext cx="1238218" cy="679803"/>
              <a:chOff x="3493944" y="2757715"/>
              <a:chExt cx="1238218" cy="679803"/>
            </a:xfrm>
          </p:grpSpPr>
          <p:sp>
            <p:nvSpPr>
              <p:cNvPr id="87" name="PA-任意多边形 7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3733841" y="2757715"/>
                <a:ext cx="998321" cy="574183"/>
              </a:xfrm>
              <a:custGeom>
                <a:avLst/>
                <a:gdLst>
                  <a:gd name="T0" fmla="*/ 649 w 16560"/>
                  <a:gd name="T1" fmla="*/ 1791 h 8890"/>
                  <a:gd name="T2" fmla="*/ 3583 w 16560"/>
                  <a:gd name="T3" fmla="*/ 8882 h 8890"/>
                  <a:gd name="T4" fmla="*/ 3686 w 16560"/>
                  <a:gd name="T5" fmla="*/ 8827 h 8890"/>
                  <a:gd name="T6" fmla="*/ 3825 w 16560"/>
                  <a:gd name="T7" fmla="*/ 8759 h 8890"/>
                  <a:gd name="T8" fmla="*/ 4016 w 16560"/>
                  <a:gd name="T9" fmla="*/ 8676 h 8890"/>
                  <a:gd name="T10" fmla="*/ 4254 w 16560"/>
                  <a:gd name="T11" fmla="*/ 8586 h 8890"/>
                  <a:gd name="T12" fmla="*/ 4538 w 16560"/>
                  <a:gd name="T13" fmla="*/ 8497 h 8890"/>
                  <a:gd name="T14" fmla="*/ 4867 w 16560"/>
                  <a:gd name="T15" fmla="*/ 8416 h 8890"/>
                  <a:gd name="T16" fmla="*/ 5234 w 16560"/>
                  <a:gd name="T17" fmla="*/ 8351 h 8890"/>
                  <a:gd name="T18" fmla="*/ 5639 w 16560"/>
                  <a:gd name="T19" fmla="*/ 8309 h 8890"/>
                  <a:gd name="T20" fmla="*/ 6079 w 16560"/>
                  <a:gd name="T21" fmla="*/ 8297 h 8890"/>
                  <a:gd name="T22" fmla="*/ 7176 w 16560"/>
                  <a:gd name="T23" fmla="*/ 8367 h 8890"/>
                  <a:gd name="T24" fmla="*/ 8664 w 16560"/>
                  <a:gd name="T25" fmla="*/ 8468 h 8890"/>
                  <a:gd name="T26" fmla="*/ 9716 w 16560"/>
                  <a:gd name="T27" fmla="*/ 8523 h 8890"/>
                  <a:gd name="T28" fmla="*/ 10717 w 16560"/>
                  <a:gd name="T29" fmla="*/ 8550 h 8890"/>
                  <a:gd name="T30" fmla="*/ 11676 w 16560"/>
                  <a:gd name="T31" fmla="*/ 8537 h 8890"/>
                  <a:gd name="T32" fmla="*/ 12596 w 16560"/>
                  <a:gd name="T33" fmla="*/ 8476 h 8890"/>
                  <a:gd name="T34" fmla="*/ 13484 w 16560"/>
                  <a:gd name="T35" fmla="*/ 8355 h 8890"/>
                  <a:gd name="T36" fmla="*/ 14346 w 16560"/>
                  <a:gd name="T37" fmla="*/ 8165 h 8890"/>
                  <a:gd name="T38" fmla="*/ 15188 w 16560"/>
                  <a:gd name="T39" fmla="*/ 7894 h 8890"/>
                  <a:gd name="T40" fmla="*/ 16015 w 16560"/>
                  <a:gd name="T41" fmla="*/ 7534 h 8890"/>
                  <a:gd name="T42" fmla="*/ 16544 w 16560"/>
                  <a:gd name="T43" fmla="*/ 7225 h 8890"/>
                  <a:gd name="T44" fmla="*/ 16436 w 16560"/>
                  <a:gd name="T45" fmla="*/ 7122 h 8890"/>
                  <a:gd name="T46" fmla="*/ 16299 w 16560"/>
                  <a:gd name="T47" fmla="*/ 6977 h 8890"/>
                  <a:gd name="T48" fmla="*/ 16129 w 16560"/>
                  <a:gd name="T49" fmla="*/ 6772 h 8890"/>
                  <a:gd name="T50" fmla="*/ 15941 w 16560"/>
                  <a:gd name="T51" fmla="*/ 6509 h 8890"/>
                  <a:gd name="T52" fmla="*/ 15744 w 16560"/>
                  <a:gd name="T53" fmla="*/ 6188 h 8890"/>
                  <a:gd name="T54" fmla="*/ 15553 w 16560"/>
                  <a:gd name="T55" fmla="*/ 5807 h 8890"/>
                  <a:gd name="T56" fmla="*/ 15379 w 16560"/>
                  <a:gd name="T57" fmla="*/ 5366 h 8890"/>
                  <a:gd name="T58" fmla="*/ 15236 w 16560"/>
                  <a:gd name="T59" fmla="*/ 4867 h 8890"/>
                  <a:gd name="T60" fmla="*/ 15137 w 16560"/>
                  <a:gd name="T61" fmla="*/ 4307 h 8890"/>
                  <a:gd name="T62" fmla="*/ 15090 w 16560"/>
                  <a:gd name="T63" fmla="*/ 3695 h 8890"/>
                  <a:gd name="T64" fmla="*/ 15069 w 16560"/>
                  <a:gd name="T65" fmla="*/ 3136 h 8890"/>
                  <a:gd name="T66" fmla="*/ 15060 w 16560"/>
                  <a:gd name="T67" fmla="*/ 2654 h 8890"/>
                  <a:gd name="T68" fmla="*/ 15061 w 16560"/>
                  <a:gd name="T69" fmla="*/ 2246 h 8890"/>
                  <a:gd name="T70" fmla="*/ 15071 w 16560"/>
                  <a:gd name="T71" fmla="*/ 1908 h 8890"/>
                  <a:gd name="T72" fmla="*/ 15085 w 16560"/>
                  <a:gd name="T73" fmla="*/ 1633 h 8890"/>
                  <a:gd name="T74" fmla="*/ 15104 w 16560"/>
                  <a:gd name="T75" fmla="*/ 1417 h 8890"/>
                  <a:gd name="T76" fmla="*/ 15122 w 16560"/>
                  <a:gd name="T77" fmla="*/ 1255 h 8890"/>
                  <a:gd name="T78" fmla="*/ 15145 w 16560"/>
                  <a:gd name="T79" fmla="*/ 1115 h 8890"/>
                  <a:gd name="T80" fmla="*/ 15161 w 16560"/>
                  <a:gd name="T81" fmla="*/ 1043 h 8890"/>
                  <a:gd name="T82" fmla="*/ 14715 w 16560"/>
                  <a:gd name="T83" fmla="*/ 1310 h 8890"/>
                  <a:gd name="T84" fmla="*/ 14093 w 16560"/>
                  <a:gd name="T85" fmla="*/ 1523 h 8890"/>
                  <a:gd name="T86" fmla="*/ 13332 w 16560"/>
                  <a:gd name="T87" fmla="*/ 1686 h 8890"/>
                  <a:gd name="T88" fmla="*/ 12471 w 16560"/>
                  <a:gd name="T89" fmla="*/ 1801 h 8890"/>
                  <a:gd name="T90" fmla="*/ 11550 w 16560"/>
                  <a:gd name="T91" fmla="*/ 1872 h 8890"/>
                  <a:gd name="T92" fmla="*/ 10606 w 16560"/>
                  <a:gd name="T93" fmla="*/ 1898 h 8890"/>
                  <a:gd name="T94" fmla="*/ 9677 w 16560"/>
                  <a:gd name="T95" fmla="*/ 1884 h 8890"/>
                  <a:gd name="T96" fmla="*/ 8805 w 16560"/>
                  <a:gd name="T97" fmla="*/ 1832 h 8890"/>
                  <a:gd name="T98" fmla="*/ 8026 w 16560"/>
                  <a:gd name="T99" fmla="*/ 1744 h 8890"/>
                  <a:gd name="T100" fmla="*/ 7380 w 16560"/>
                  <a:gd name="T101" fmla="*/ 1622 h 8890"/>
                  <a:gd name="T102" fmla="*/ 6827 w 16560"/>
                  <a:gd name="T103" fmla="*/ 1448 h 8890"/>
                  <a:gd name="T104" fmla="*/ 6196 w 16560"/>
                  <a:gd name="T105" fmla="*/ 1244 h 8890"/>
                  <a:gd name="T106" fmla="*/ 5583 w 16560"/>
                  <a:gd name="T107" fmla="*/ 1072 h 8890"/>
                  <a:gd name="T108" fmla="*/ 4984 w 16560"/>
                  <a:gd name="T109" fmla="*/ 940 h 8890"/>
                  <a:gd name="T110" fmla="*/ 4397 w 16560"/>
                  <a:gd name="T111" fmla="*/ 852 h 8890"/>
                  <a:gd name="T112" fmla="*/ 3820 w 16560"/>
                  <a:gd name="T113" fmla="*/ 814 h 8890"/>
                  <a:gd name="T114" fmla="*/ 3250 w 16560"/>
                  <a:gd name="T115" fmla="*/ 832 h 8890"/>
                  <a:gd name="T116" fmla="*/ 2685 w 16560"/>
                  <a:gd name="T117" fmla="*/ 909 h 8890"/>
                  <a:gd name="T118" fmla="*/ 2122 w 16560"/>
                  <a:gd name="T119" fmla="*/ 1053 h 8890"/>
                  <a:gd name="T120" fmla="*/ 1558 w 16560"/>
                  <a:gd name="T121" fmla="*/ 1267 h 8890"/>
                  <a:gd name="T122" fmla="*/ 990 w 16560"/>
                  <a:gd name="T123" fmla="*/ 1559 h 8890"/>
                  <a:gd name="T124" fmla="*/ 0 w 16560"/>
                  <a:gd name="T125" fmla="*/ 0 h 8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60" h="8890">
                    <a:moveTo>
                      <a:pt x="0" y="0"/>
                    </a:moveTo>
                    <a:lnTo>
                      <a:pt x="167" y="1163"/>
                    </a:lnTo>
                    <a:lnTo>
                      <a:pt x="649" y="1791"/>
                    </a:lnTo>
                    <a:lnTo>
                      <a:pt x="649" y="1791"/>
                    </a:lnTo>
                    <a:lnTo>
                      <a:pt x="3571" y="8890"/>
                    </a:lnTo>
                    <a:lnTo>
                      <a:pt x="3583" y="8882"/>
                    </a:lnTo>
                    <a:lnTo>
                      <a:pt x="3623" y="8860"/>
                    </a:lnTo>
                    <a:lnTo>
                      <a:pt x="3650" y="8844"/>
                    </a:lnTo>
                    <a:lnTo>
                      <a:pt x="3686" y="8827"/>
                    </a:lnTo>
                    <a:lnTo>
                      <a:pt x="3726" y="8806"/>
                    </a:lnTo>
                    <a:lnTo>
                      <a:pt x="3773" y="8782"/>
                    </a:lnTo>
                    <a:lnTo>
                      <a:pt x="3825" y="8759"/>
                    </a:lnTo>
                    <a:lnTo>
                      <a:pt x="3883" y="8732"/>
                    </a:lnTo>
                    <a:lnTo>
                      <a:pt x="3946" y="8704"/>
                    </a:lnTo>
                    <a:lnTo>
                      <a:pt x="4016" y="8676"/>
                    </a:lnTo>
                    <a:lnTo>
                      <a:pt x="4090" y="8646"/>
                    </a:lnTo>
                    <a:lnTo>
                      <a:pt x="4169" y="8616"/>
                    </a:lnTo>
                    <a:lnTo>
                      <a:pt x="4254" y="8586"/>
                    </a:lnTo>
                    <a:lnTo>
                      <a:pt x="4344" y="8556"/>
                    </a:lnTo>
                    <a:lnTo>
                      <a:pt x="4439" y="8526"/>
                    </a:lnTo>
                    <a:lnTo>
                      <a:pt x="4538" y="8497"/>
                    </a:lnTo>
                    <a:lnTo>
                      <a:pt x="4643" y="8469"/>
                    </a:lnTo>
                    <a:lnTo>
                      <a:pt x="4753" y="8442"/>
                    </a:lnTo>
                    <a:lnTo>
                      <a:pt x="4867" y="8416"/>
                    </a:lnTo>
                    <a:lnTo>
                      <a:pt x="4985" y="8392"/>
                    </a:lnTo>
                    <a:lnTo>
                      <a:pt x="5107" y="8371"/>
                    </a:lnTo>
                    <a:lnTo>
                      <a:pt x="5234" y="8351"/>
                    </a:lnTo>
                    <a:lnTo>
                      <a:pt x="5364" y="8334"/>
                    </a:lnTo>
                    <a:lnTo>
                      <a:pt x="5500" y="8320"/>
                    </a:lnTo>
                    <a:lnTo>
                      <a:pt x="5639" y="8309"/>
                    </a:lnTo>
                    <a:lnTo>
                      <a:pt x="5782" y="8301"/>
                    </a:lnTo>
                    <a:lnTo>
                      <a:pt x="5928" y="8297"/>
                    </a:lnTo>
                    <a:lnTo>
                      <a:pt x="6079" y="8297"/>
                    </a:lnTo>
                    <a:lnTo>
                      <a:pt x="6232" y="8301"/>
                    </a:lnTo>
                    <a:lnTo>
                      <a:pt x="6389" y="8311"/>
                    </a:lnTo>
                    <a:lnTo>
                      <a:pt x="7176" y="8367"/>
                    </a:lnTo>
                    <a:lnTo>
                      <a:pt x="7933" y="8419"/>
                    </a:lnTo>
                    <a:lnTo>
                      <a:pt x="8302" y="8444"/>
                    </a:lnTo>
                    <a:lnTo>
                      <a:pt x="8664" y="8468"/>
                    </a:lnTo>
                    <a:lnTo>
                      <a:pt x="9021" y="8489"/>
                    </a:lnTo>
                    <a:lnTo>
                      <a:pt x="9371" y="8507"/>
                    </a:lnTo>
                    <a:lnTo>
                      <a:pt x="9716" y="8523"/>
                    </a:lnTo>
                    <a:lnTo>
                      <a:pt x="10055" y="8536"/>
                    </a:lnTo>
                    <a:lnTo>
                      <a:pt x="10389" y="8544"/>
                    </a:lnTo>
                    <a:lnTo>
                      <a:pt x="10717" y="8550"/>
                    </a:lnTo>
                    <a:lnTo>
                      <a:pt x="11041" y="8551"/>
                    </a:lnTo>
                    <a:lnTo>
                      <a:pt x="11361" y="8547"/>
                    </a:lnTo>
                    <a:lnTo>
                      <a:pt x="11676" y="8537"/>
                    </a:lnTo>
                    <a:lnTo>
                      <a:pt x="11986" y="8523"/>
                    </a:lnTo>
                    <a:lnTo>
                      <a:pt x="12293" y="8503"/>
                    </a:lnTo>
                    <a:lnTo>
                      <a:pt x="12596" y="8476"/>
                    </a:lnTo>
                    <a:lnTo>
                      <a:pt x="12895" y="8443"/>
                    </a:lnTo>
                    <a:lnTo>
                      <a:pt x="13191" y="8403"/>
                    </a:lnTo>
                    <a:lnTo>
                      <a:pt x="13484" y="8355"/>
                    </a:lnTo>
                    <a:lnTo>
                      <a:pt x="13774" y="8300"/>
                    </a:lnTo>
                    <a:lnTo>
                      <a:pt x="14062" y="8236"/>
                    </a:lnTo>
                    <a:lnTo>
                      <a:pt x="14346" y="8165"/>
                    </a:lnTo>
                    <a:lnTo>
                      <a:pt x="14629" y="8084"/>
                    </a:lnTo>
                    <a:lnTo>
                      <a:pt x="14909" y="7994"/>
                    </a:lnTo>
                    <a:lnTo>
                      <a:pt x="15188" y="7894"/>
                    </a:lnTo>
                    <a:lnTo>
                      <a:pt x="15464" y="7785"/>
                    </a:lnTo>
                    <a:lnTo>
                      <a:pt x="15739" y="7665"/>
                    </a:lnTo>
                    <a:lnTo>
                      <a:pt x="16015" y="7534"/>
                    </a:lnTo>
                    <a:lnTo>
                      <a:pt x="16288" y="7392"/>
                    </a:lnTo>
                    <a:lnTo>
                      <a:pt x="16560" y="7239"/>
                    </a:lnTo>
                    <a:lnTo>
                      <a:pt x="16544" y="7225"/>
                    </a:lnTo>
                    <a:lnTo>
                      <a:pt x="16502" y="7187"/>
                    </a:lnTo>
                    <a:lnTo>
                      <a:pt x="16472" y="7158"/>
                    </a:lnTo>
                    <a:lnTo>
                      <a:pt x="16436" y="7122"/>
                    </a:lnTo>
                    <a:lnTo>
                      <a:pt x="16394" y="7081"/>
                    </a:lnTo>
                    <a:lnTo>
                      <a:pt x="16349" y="7032"/>
                    </a:lnTo>
                    <a:lnTo>
                      <a:pt x="16299" y="6977"/>
                    </a:lnTo>
                    <a:lnTo>
                      <a:pt x="16245" y="6915"/>
                    </a:lnTo>
                    <a:lnTo>
                      <a:pt x="16189" y="6847"/>
                    </a:lnTo>
                    <a:lnTo>
                      <a:pt x="16129" y="6772"/>
                    </a:lnTo>
                    <a:lnTo>
                      <a:pt x="16068" y="6692"/>
                    </a:lnTo>
                    <a:lnTo>
                      <a:pt x="16005" y="6604"/>
                    </a:lnTo>
                    <a:lnTo>
                      <a:pt x="15941" y="6509"/>
                    </a:lnTo>
                    <a:lnTo>
                      <a:pt x="15875" y="6409"/>
                    </a:lnTo>
                    <a:lnTo>
                      <a:pt x="15810" y="6302"/>
                    </a:lnTo>
                    <a:lnTo>
                      <a:pt x="15744" y="6188"/>
                    </a:lnTo>
                    <a:lnTo>
                      <a:pt x="15679" y="6068"/>
                    </a:lnTo>
                    <a:lnTo>
                      <a:pt x="15615" y="5940"/>
                    </a:lnTo>
                    <a:lnTo>
                      <a:pt x="15553" y="5807"/>
                    </a:lnTo>
                    <a:lnTo>
                      <a:pt x="15492" y="5667"/>
                    </a:lnTo>
                    <a:lnTo>
                      <a:pt x="15434" y="5520"/>
                    </a:lnTo>
                    <a:lnTo>
                      <a:pt x="15379" y="5366"/>
                    </a:lnTo>
                    <a:lnTo>
                      <a:pt x="15327" y="5207"/>
                    </a:lnTo>
                    <a:lnTo>
                      <a:pt x="15280" y="5040"/>
                    </a:lnTo>
                    <a:lnTo>
                      <a:pt x="15236" y="4867"/>
                    </a:lnTo>
                    <a:lnTo>
                      <a:pt x="15198" y="4687"/>
                    </a:lnTo>
                    <a:lnTo>
                      <a:pt x="15164" y="4500"/>
                    </a:lnTo>
                    <a:lnTo>
                      <a:pt x="15137" y="4307"/>
                    </a:lnTo>
                    <a:lnTo>
                      <a:pt x="15115" y="4107"/>
                    </a:lnTo>
                    <a:lnTo>
                      <a:pt x="15101" y="3901"/>
                    </a:lnTo>
                    <a:lnTo>
                      <a:pt x="15090" y="3695"/>
                    </a:lnTo>
                    <a:lnTo>
                      <a:pt x="15081" y="3500"/>
                    </a:lnTo>
                    <a:lnTo>
                      <a:pt x="15075" y="3314"/>
                    </a:lnTo>
                    <a:lnTo>
                      <a:pt x="15069" y="3136"/>
                    </a:lnTo>
                    <a:lnTo>
                      <a:pt x="15064" y="2966"/>
                    </a:lnTo>
                    <a:lnTo>
                      <a:pt x="15061" y="2806"/>
                    </a:lnTo>
                    <a:lnTo>
                      <a:pt x="15060" y="2654"/>
                    </a:lnTo>
                    <a:lnTo>
                      <a:pt x="15059" y="2510"/>
                    </a:lnTo>
                    <a:lnTo>
                      <a:pt x="15060" y="2374"/>
                    </a:lnTo>
                    <a:lnTo>
                      <a:pt x="15061" y="2246"/>
                    </a:lnTo>
                    <a:lnTo>
                      <a:pt x="15063" y="2126"/>
                    </a:lnTo>
                    <a:lnTo>
                      <a:pt x="15066" y="2013"/>
                    </a:lnTo>
                    <a:lnTo>
                      <a:pt x="15071" y="1908"/>
                    </a:lnTo>
                    <a:lnTo>
                      <a:pt x="15075" y="1809"/>
                    </a:lnTo>
                    <a:lnTo>
                      <a:pt x="15080" y="1717"/>
                    </a:lnTo>
                    <a:lnTo>
                      <a:pt x="15085" y="1633"/>
                    </a:lnTo>
                    <a:lnTo>
                      <a:pt x="15091" y="1554"/>
                    </a:lnTo>
                    <a:lnTo>
                      <a:pt x="15098" y="1483"/>
                    </a:lnTo>
                    <a:lnTo>
                      <a:pt x="15104" y="1417"/>
                    </a:lnTo>
                    <a:lnTo>
                      <a:pt x="15110" y="1357"/>
                    </a:lnTo>
                    <a:lnTo>
                      <a:pt x="15116" y="1304"/>
                    </a:lnTo>
                    <a:lnTo>
                      <a:pt x="15122" y="1255"/>
                    </a:lnTo>
                    <a:lnTo>
                      <a:pt x="15129" y="1213"/>
                    </a:lnTo>
                    <a:lnTo>
                      <a:pt x="15134" y="1175"/>
                    </a:lnTo>
                    <a:lnTo>
                      <a:pt x="15145" y="1115"/>
                    </a:lnTo>
                    <a:lnTo>
                      <a:pt x="15153" y="1074"/>
                    </a:lnTo>
                    <a:lnTo>
                      <a:pt x="15159" y="1051"/>
                    </a:lnTo>
                    <a:lnTo>
                      <a:pt x="15161" y="1043"/>
                    </a:lnTo>
                    <a:lnTo>
                      <a:pt x="15034" y="1138"/>
                    </a:lnTo>
                    <a:lnTo>
                      <a:pt x="14885" y="1227"/>
                    </a:lnTo>
                    <a:lnTo>
                      <a:pt x="14715" y="1310"/>
                    </a:lnTo>
                    <a:lnTo>
                      <a:pt x="14525" y="1386"/>
                    </a:lnTo>
                    <a:lnTo>
                      <a:pt x="14317" y="1458"/>
                    </a:lnTo>
                    <a:lnTo>
                      <a:pt x="14093" y="1523"/>
                    </a:lnTo>
                    <a:lnTo>
                      <a:pt x="13852" y="1583"/>
                    </a:lnTo>
                    <a:lnTo>
                      <a:pt x="13598" y="1638"/>
                    </a:lnTo>
                    <a:lnTo>
                      <a:pt x="13332" y="1686"/>
                    </a:lnTo>
                    <a:lnTo>
                      <a:pt x="13053" y="1730"/>
                    </a:lnTo>
                    <a:lnTo>
                      <a:pt x="12767" y="1768"/>
                    </a:lnTo>
                    <a:lnTo>
                      <a:pt x="12471" y="1801"/>
                    </a:lnTo>
                    <a:lnTo>
                      <a:pt x="12168" y="1830"/>
                    </a:lnTo>
                    <a:lnTo>
                      <a:pt x="11861" y="1853"/>
                    </a:lnTo>
                    <a:lnTo>
                      <a:pt x="11550" y="1872"/>
                    </a:lnTo>
                    <a:lnTo>
                      <a:pt x="11235" y="1885"/>
                    </a:lnTo>
                    <a:lnTo>
                      <a:pt x="10920" y="1894"/>
                    </a:lnTo>
                    <a:lnTo>
                      <a:pt x="10606" y="1898"/>
                    </a:lnTo>
                    <a:lnTo>
                      <a:pt x="10292" y="1898"/>
                    </a:lnTo>
                    <a:lnTo>
                      <a:pt x="9983" y="1893"/>
                    </a:lnTo>
                    <a:lnTo>
                      <a:pt x="9677" y="1884"/>
                    </a:lnTo>
                    <a:lnTo>
                      <a:pt x="9379" y="1872"/>
                    </a:lnTo>
                    <a:lnTo>
                      <a:pt x="9087" y="1854"/>
                    </a:lnTo>
                    <a:lnTo>
                      <a:pt x="8805" y="1832"/>
                    </a:lnTo>
                    <a:lnTo>
                      <a:pt x="8534" y="1806"/>
                    </a:lnTo>
                    <a:lnTo>
                      <a:pt x="8273" y="1777"/>
                    </a:lnTo>
                    <a:lnTo>
                      <a:pt x="8026" y="1744"/>
                    </a:lnTo>
                    <a:lnTo>
                      <a:pt x="7794" y="1707"/>
                    </a:lnTo>
                    <a:lnTo>
                      <a:pt x="7578" y="1667"/>
                    </a:lnTo>
                    <a:lnTo>
                      <a:pt x="7380" y="1622"/>
                    </a:lnTo>
                    <a:lnTo>
                      <a:pt x="7199" y="1575"/>
                    </a:lnTo>
                    <a:lnTo>
                      <a:pt x="7041" y="1524"/>
                    </a:lnTo>
                    <a:lnTo>
                      <a:pt x="6827" y="1448"/>
                    </a:lnTo>
                    <a:lnTo>
                      <a:pt x="6614" y="1377"/>
                    </a:lnTo>
                    <a:lnTo>
                      <a:pt x="6404" y="1309"/>
                    </a:lnTo>
                    <a:lnTo>
                      <a:pt x="6196" y="1244"/>
                    </a:lnTo>
                    <a:lnTo>
                      <a:pt x="5990" y="1183"/>
                    </a:lnTo>
                    <a:lnTo>
                      <a:pt x="5785" y="1125"/>
                    </a:lnTo>
                    <a:lnTo>
                      <a:pt x="5583" y="1072"/>
                    </a:lnTo>
                    <a:lnTo>
                      <a:pt x="5381" y="1023"/>
                    </a:lnTo>
                    <a:lnTo>
                      <a:pt x="5181" y="980"/>
                    </a:lnTo>
                    <a:lnTo>
                      <a:pt x="4984" y="940"/>
                    </a:lnTo>
                    <a:lnTo>
                      <a:pt x="4787" y="905"/>
                    </a:lnTo>
                    <a:lnTo>
                      <a:pt x="4591" y="876"/>
                    </a:lnTo>
                    <a:lnTo>
                      <a:pt x="4397" y="852"/>
                    </a:lnTo>
                    <a:lnTo>
                      <a:pt x="4203" y="834"/>
                    </a:lnTo>
                    <a:lnTo>
                      <a:pt x="4012" y="821"/>
                    </a:lnTo>
                    <a:lnTo>
                      <a:pt x="3820" y="814"/>
                    </a:lnTo>
                    <a:lnTo>
                      <a:pt x="3629" y="814"/>
                    </a:lnTo>
                    <a:lnTo>
                      <a:pt x="3439" y="819"/>
                    </a:lnTo>
                    <a:lnTo>
                      <a:pt x="3250" y="832"/>
                    </a:lnTo>
                    <a:lnTo>
                      <a:pt x="3062" y="850"/>
                    </a:lnTo>
                    <a:lnTo>
                      <a:pt x="2873" y="876"/>
                    </a:lnTo>
                    <a:lnTo>
                      <a:pt x="2685" y="909"/>
                    </a:lnTo>
                    <a:lnTo>
                      <a:pt x="2496" y="950"/>
                    </a:lnTo>
                    <a:lnTo>
                      <a:pt x="2309" y="997"/>
                    </a:lnTo>
                    <a:lnTo>
                      <a:pt x="2122" y="1053"/>
                    </a:lnTo>
                    <a:lnTo>
                      <a:pt x="1933" y="1116"/>
                    </a:lnTo>
                    <a:lnTo>
                      <a:pt x="1746" y="1188"/>
                    </a:lnTo>
                    <a:lnTo>
                      <a:pt x="1558" y="1267"/>
                    </a:lnTo>
                    <a:lnTo>
                      <a:pt x="1369" y="1356"/>
                    </a:lnTo>
                    <a:lnTo>
                      <a:pt x="1180" y="1453"/>
                    </a:lnTo>
                    <a:lnTo>
                      <a:pt x="990" y="1559"/>
                    </a:lnTo>
                    <a:lnTo>
                      <a:pt x="801" y="1674"/>
                    </a:lnTo>
                    <a:lnTo>
                      <a:pt x="702" y="8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8" name="PA-任意多边形 7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93944" y="2822924"/>
                <a:ext cx="1116718" cy="614594"/>
              </a:xfrm>
              <a:custGeom>
                <a:avLst/>
                <a:gdLst>
                  <a:gd name="T0" fmla="*/ 649 w 16560"/>
                  <a:gd name="T1" fmla="*/ 1791 h 8890"/>
                  <a:gd name="T2" fmla="*/ 3583 w 16560"/>
                  <a:gd name="T3" fmla="*/ 8882 h 8890"/>
                  <a:gd name="T4" fmla="*/ 3686 w 16560"/>
                  <a:gd name="T5" fmla="*/ 8827 h 8890"/>
                  <a:gd name="T6" fmla="*/ 3825 w 16560"/>
                  <a:gd name="T7" fmla="*/ 8759 h 8890"/>
                  <a:gd name="T8" fmla="*/ 4016 w 16560"/>
                  <a:gd name="T9" fmla="*/ 8676 h 8890"/>
                  <a:gd name="T10" fmla="*/ 4254 w 16560"/>
                  <a:gd name="T11" fmla="*/ 8586 h 8890"/>
                  <a:gd name="T12" fmla="*/ 4538 w 16560"/>
                  <a:gd name="T13" fmla="*/ 8497 h 8890"/>
                  <a:gd name="T14" fmla="*/ 4867 w 16560"/>
                  <a:gd name="T15" fmla="*/ 8416 h 8890"/>
                  <a:gd name="T16" fmla="*/ 5234 w 16560"/>
                  <a:gd name="T17" fmla="*/ 8351 h 8890"/>
                  <a:gd name="T18" fmla="*/ 5639 w 16560"/>
                  <a:gd name="T19" fmla="*/ 8309 h 8890"/>
                  <a:gd name="T20" fmla="*/ 6079 w 16560"/>
                  <a:gd name="T21" fmla="*/ 8297 h 8890"/>
                  <a:gd name="T22" fmla="*/ 7176 w 16560"/>
                  <a:gd name="T23" fmla="*/ 8367 h 8890"/>
                  <a:gd name="T24" fmla="*/ 8664 w 16560"/>
                  <a:gd name="T25" fmla="*/ 8468 h 8890"/>
                  <a:gd name="T26" fmla="*/ 9716 w 16560"/>
                  <a:gd name="T27" fmla="*/ 8523 h 8890"/>
                  <a:gd name="T28" fmla="*/ 10717 w 16560"/>
                  <a:gd name="T29" fmla="*/ 8550 h 8890"/>
                  <a:gd name="T30" fmla="*/ 11676 w 16560"/>
                  <a:gd name="T31" fmla="*/ 8537 h 8890"/>
                  <a:gd name="T32" fmla="*/ 12596 w 16560"/>
                  <a:gd name="T33" fmla="*/ 8476 h 8890"/>
                  <a:gd name="T34" fmla="*/ 13484 w 16560"/>
                  <a:gd name="T35" fmla="*/ 8355 h 8890"/>
                  <a:gd name="T36" fmla="*/ 14346 w 16560"/>
                  <a:gd name="T37" fmla="*/ 8165 h 8890"/>
                  <a:gd name="T38" fmla="*/ 15188 w 16560"/>
                  <a:gd name="T39" fmla="*/ 7894 h 8890"/>
                  <a:gd name="T40" fmla="*/ 16015 w 16560"/>
                  <a:gd name="T41" fmla="*/ 7534 h 8890"/>
                  <a:gd name="T42" fmla="*/ 16544 w 16560"/>
                  <a:gd name="T43" fmla="*/ 7225 h 8890"/>
                  <a:gd name="T44" fmla="*/ 16436 w 16560"/>
                  <a:gd name="T45" fmla="*/ 7122 h 8890"/>
                  <a:gd name="T46" fmla="*/ 16299 w 16560"/>
                  <a:gd name="T47" fmla="*/ 6977 h 8890"/>
                  <a:gd name="T48" fmla="*/ 16129 w 16560"/>
                  <a:gd name="T49" fmla="*/ 6772 h 8890"/>
                  <a:gd name="T50" fmla="*/ 15941 w 16560"/>
                  <a:gd name="T51" fmla="*/ 6509 h 8890"/>
                  <a:gd name="T52" fmla="*/ 15744 w 16560"/>
                  <a:gd name="T53" fmla="*/ 6188 h 8890"/>
                  <a:gd name="T54" fmla="*/ 15553 w 16560"/>
                  <a:gd name="T55" fmla="*/ 5807 h 8890"/>
                  <a:gd name="T56" fmla="*/ 15379 w 16560"/>
                  <a:gd name="T57" fmla="*/ 5366 h 8890"/>
                  <a:gd name="T58" fmla="*/ 15236 w 16560"/>
                  <a:gd name="T59" fmla="*/ 4867 h 8890"/>
                  <a:gd name="T60" fmla="*/ 15137 w 16560"/>
                  <a:gd name="T61" fmla="*/ 4307 h 8890"/>
                  <a:gd name="T62" fmla="*/ 15090 w 16560"/>
                  <a:gd name="T63" fmla="*/ 3695 h 8890"/>
                  <a:gd name="T64" fmla="*/ 15069 w 16560"/>
                  <a:gd name="T65" fmla="*/ 3136 h 8890"/>
                  <a:gd name="T66" fmla="*/ 15060 w 16560"/>
                  <a:gd name="T67" fmla="*/ 2654 h 8890"/>
                  <a:gd name="T68" fmla="*/ 15061 w 16560"/>
                  <a:gd name="T69" fmla="*/ 2246 h 8890"/>
                  <a:gd name="T70" fmla="*/ 15071 w 16560"/>
                  <a:gd name="T71" fmla="*/ 1908 h 8890"/>
                  <a:gd name="T72" fmla="*/ 15085 w 16560"/>
                  <a:gd name="T73" fmla="*/ 1633 h 8890"/>
                  <a:gd name="T74" fmla="*/ 15104 w 16560"/>
                  <a:gd name="T75" fmla="*/ 1417 h 8890"/>
                  <a:gd name="T76" fmla="*/ 15122 w 16560"/>
                  <a:gd name="T77" fmla="*/ 1255 h 8890"/>
                  <a:gd name="T78" fmla="*/ 15145 w 16560"/>
                  <a:gd name="T79" fmla="*/ 1115 h 8890"/>
                  <a:gd name="T80" fmla="*/ 15161 w 16560"/>
                  <a:gd name="T81" fmla="*/ 1043 h 8890"/>
                  <a:gd name="T82" fmla="*/ 14715 w 16560"/>
                  <a:gd name="T83" fmla="*/ 1310 h 8890"/>
                  <a:gd name="T84" fmla="*/ 14093 w 16560"/>
                  <a:gd name="T85" fmla="*/ 1523 h 8890"/>
                  <a:gd name="T86" fmla="*/ 13332 w 16560"/>
                  <a:gd name="T87" fmla="*/ 1686 h 8890"/>
                  <a:gd name="T88" fmla="*/ 12471 w 16560"/>
                  <a:gd name="T89" fmla="*/ 1801 h 8890"/>
                  <a:gd name="T90" fmla="*/ 11550 w 16560"/>
                  <a:gd name="T91" fmla="*/ 1872 h 8890"/>
                  <a:gd name="T92" fmla="*/ 10606 w 16560"/>
                  <a:gd name="T93" fmla="*/ 1898 h 8890"/>
                  <a:gd name="T94" fmla="*/ 9677 w 16560"/>
                  <a:gd name="T95" fmla="*/ 1884 h 8890"/>
                  <a:gd name="T96" fmla="*/ 8805 w 16560"/>
                  <a:gd name="T97" fmla="*/ 1832 h 8890"/>
                  <a:gd name="T98" fmla="*/ 8026 w 16560"/>
                  <a:gd name="T99" fmla="*/ 1744 h 8890"/>
                  <a:gd name="T100" fmla="*/ 7380 w 16560"/>
                  <a:gd name="T101" fmla="*/ 1622 h 8890"/>
                  <a:gd name="T102" fmla="*/ 6827 w 16560"/>
                  <a:gd name="T103" fmla="*/ 1448 h 8890"/>
                  <a:gd name="T104" fmla="*/ 6196 w 16560"/>
                  <a:gd name="T105" fmla="*/ 1244 h 8890"/>
                  <a:gd name="T106" fmla="*/ 5583 w 16560"/>
                  <a:gd name="T107" fmla="*/ 1072 h 8890"/>
                  <a:gd name="T108" fmla="*/ 4984 w 16560"/>
                  <a:gd name="T109" fmla="*/ 940 h 8890"/>
                  <a:gd name="T110" fmla="*/ 4397 w 16560"/>
                  <a:gd name="T111" fmla="*/ 852 h 8890"/>
                  <a:gd name="T112" fmla="*/ 3820 w 16560"/>
                  <a:gd name="T113" fmla="*/ 814 h 8890"/>
                  <a:gd name="T114" fmla="*/ 3250 w 16560"/>
                  <a:gd name="T115" fmla="*/ 832 h 8890"/>
                  <a:gd name="T116" fmla="*/ 2685 w 16560"/>
                  <a:gd name="T117" fmla="*/ 909 h 8890"/>
                  <a:gd name="T118" fmla="*/ 2122 w 16560"/>
                  <a:gd name="T119" fmla="*/ 1053 h 8890"/>
                  <a:gd name="T120" fmla="*/ 1558 w 16560"/>
                  <a:gd name="T121" fmla="*/ 1267 h 8890"/>
                  <a:gd name="T122" fmla="*/ 990 w 16560"/>
                  <a:gd name="T123" fmla="*/ 1559 h 8890"/>
                  <a:gd name="T124" fmla="*/ 0 w 16560"/>
                  <a:gd name="T125" fmla="*/ 0 h 8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60" h="8890">
                    <a:moveTo>
                      <a:pt x="0" y="0"/>
                    </a:moveTo>
                    <a:lnTo>
                      <a:pt x="167" y="1163"/>
                    </a:lnTo>
                    <a:lnTo>
                      <a:pt x="649" y="1791"/>
                    </a:lnTo>
                    <a:lnTo>
                      <a:pt x="649" y="1791"/>
                    </a:lnTo>
                    <a:lnTo>
                      <a:pt x="3571" y="8890"/>
                    </a:lnTo>
                    <a:lnTo>
                      <a:pt x="3583" y="8882"/>
                    </a:lnTo>
                    <a:lnTo>
                      <a:pt x="3623" y="8860"/>
                    </a:lnTo>
                    <a:lnTo>
                      <a:pt x="3650" y="8844"/>
                    </a:lnTo>
                    <a:lnTo>
                      <a:pt x="3686" y="8827"/>
                    </a:lnTo>
                    <a:lnTo>
                      <a:pt x="3726" y="8806"/>
                    </a:lnTo>
                    <a:lnTo>
                      <a:pt x="3773" y="8782"/>
                    </a:lnTo>
                    <a:lnTo>
                      <a:pt x="3825" y="8759"/>
                    </a:lnTo>
                    <a:lnTo>
                      <a:pt x="3883" y="8732"/>
                    </a:lnTo>
                    <a:lnTo>
                      <a:pt x="3946" y="8704"/>
                    </a:lnTo>
                    <a:lnTo>
                      <a:pt x="4016" y="8676"/>
                    </a:lnTo>
                    <a:lnTo>
                      <a:pt x="4090" y="8646"/>
                    </a:lnTo>
                    <a:lnTo>
                      <a:pt x="4169" y="8616"/>
                    </a:lnTo>
                    <a:lnTo>
                      <a:pt x="4254" y="8586"/>
                    </a:lnTo>
                    <a:lnTo>
                      <a:pt x="4344" y="8556"/>
                    </a:lnTo>
                    <a:lnTo>
                      <a:pt x="4439" y="8526"/>
                    </a:lnTo>
                    <a:lnTo>
                      <a:pt x="4538" y="8497"/>
                    </a:lnTo>
                    <a:lnTo>
                      <a:pt x="4643" y="8469"/>
                    </a:lnTo>
                    <a:lnTo>
                      <a:pt x="4753" y="8442"/>
                    </a:lnTo>
                    <a:lnTo>
                      <a:pt x="4867" y="8416"/>
                    </a:lnTo>
                    <a:lnTo>
                      <a:pt x="4985" y="8392"/>
                    </a:lnTo>
                    <a:lnTo>
                      <a:pt x="5107" y="8371"/>
                    </a:lnTo>
                    <a:lnTo>
                      <a:pt x="5234" y="8351"/>
                    </a:lnTo>
                    <a:lnTo>
                      <a:pt x="5364" y="8334"/>
                    </a:lnTo>
                    <a:lnTo>
                      <a:pt x="5500" y="8320"/>
                    </a:lnTo>
                    <a:lnTo>
                      <a:pt x="5639" y="8309"/>
                    </a:lnTo>
                    <a:lnTo>
                      <a:pt x="5782" y="8301"/>
                    </a:lnTo>
                    <a:lnTo>
                      <a:pt x="5928" y="8297"/>
                    </a:lnTo>
                    <a:lnTo>
                      <a:pt x="6079" y="8297"/>
                    </a:lnTo>
                    <a:lnTo>
                      <a:pt x="6232" y="8301"/>
                    </a:lnTo>
                    <a:lnTo>
                      <a:pt x="6389" y="8311"/>
                    </a:lnTo>
                    <a:lnTo>
                      <a:pt x="7176" y="8367"/>
                    </a:lnTo>
                    <a:lnTo>
                      <a:pt x="7933" y="8419"/>
                    </a:lnTo>
                    <a:lnTo>
                      <a:pt x="8302" y="8444"/>
                    </a:lnTo>
                    <a:lnTo>
                      <a:pt x="8664" y="8468"/>
                    </a:lnTo>
                    <a:lnTo>
                      <a:pt x="9021" y="8489"/>
                    </a:lnTo>
                    <a:lnTo>
                      <a:pt x="9371" y="8507"/>
                    </a:lnTo>
                    <a:lnTo>
                      <a:pt x="9716" y="8523"/>
                    </a:lnTo>
                    <a:lnTo>
                      <a:pt x="10055" y="8536"/>
                    </a:lnTo>
                    <a:lnTo>
                      <a:pt x="10389" y="8544"/>
                    </a:lnTo>
                    <a:lnTo>
                      <a:pt x="10717" y="8550"/>
                    </a:lnTo>
                    <a:lnTo>
                      <a:pt x="11041" y="8551"/>
                    </a:lnTo>
                    <a:lnTo>
                      <a:pt x="11361" y="8547"/>
                    </a:lnTo>
                    <a:lnTo>
                      <a:pt x="11676" y="8537"/>
                    </a:lnTo>
                    <a:lnTo>
                      <a:pt x="11986" y="8523"/>
                    </a:lnTo>
                    <a:lnTo>
                      <a:pt x="12293" y="8503"/>
                    </a:lnTo>
                    <a:lnTo>
                      <a:pt x="12596" y="8476"/>
                    </a:lnTo>
                    <a:lnTo>
                      <a:pt x="12895" y="8443"/>
                    </a:lnTo>
                    <a:lnTo>
                      <a:pt x="13191" y="8403"/>
                    </a:lnTo>
                    <a:lnTo>
                      <a:pt x="13484" y="8355"/>
                    </a:lnTo>
                    <a:lnTo>
                      <a:pt x="13774" y="8300"/>
                    </a:lnTo>
                    <a:lnTo>
                      <a:pt x="14062" y="8236"/>
                    </a:lnTo>
                    <a:lnTo>
                      <a:pt x="14346" y="8165"/>
                    </a:lnTo>
                    <a:lnTo>
                      <a:pt x="14629" y="8084"/>
                    </a:lnTo>
                    <a:lnTo>
                      <a:pt x="14909" y="7994"/>
                    </a:lnTo>
                    <a:lnTo>
                      <a:pt x="15188" y="7894"/>
                    </a:lnTo>
                    <a:lnTo>
                      <a:pt x="15464" y="7785"/>
                    </a:lnTo>
                    <a:lnTo>
                      <a:pt x="15739" y="7665"/>
                    </a:lnTo>
                    <a:lnTo>
                      <a:pt x="16015" y="7534"/>
                    </a:lnTo>
                    <a:lnTo>
                      <a:pt x="16288" y="7392"/>
                    </a:lnTo>
                    <a:lnTo>
                      <a:pt x="16560" y="7239"/>
                    </a:lnTo>
                    <a:lnTo>
                      <a:pt x="16544" y="7225"/>
                    </a:lnTo>
                    <a:lnTo>
                      <a:pt x="16502" y="7187"/>
                    </a:lnTo>
                    <a:lnTo>
                      <a:pt x="16472" y="7158"/>
                    </a:lnTo>
                    <a:lnTo>
                      <a:pt x="16436" y="7122"/>
                    </a:lnTo>
                    <a:lnTo>
                      <a:pt x="16394" y="7081"/>
                    </a:lnTo>
                    <a:lnTo>
                      <a:pt x="16349" y="7032"/>
                    </a:lnTo>
                    <a:lnTo>
                      <a:pt x="16299" y="6977"/>
                    </a:lnTo>
                    <a:lnTo>
                      <a:pt x="16245" y="6915"/>
                    </a:lnTo>
                    <a:lnTo>
                      <a:pt x="16189" y="6847"/>
                    </a:lnTo>
                    <a:lnTo>
                      <a:pt x="16129" y="6772"/>
                    </a:lnTo>
                    <a:lnTo>
                      <a:pt x="16068" y="6692"/>
                    </a:lnTo>
                    <a:lnTo>
                      <a:pt x="16005" y="6604"/>
                    </a:lnTo>
                    <a:lnTo>
                      <a:pt x="15941" y="6509"/>
                    </a:lnTo>
                    <a:lnTo>
                      <a:pt x="15875" y="6409"/>
                    </a:lnTo>
                    <a:lnTo>
                      <a:pt x="15810" y="6302"/>
                    </a:lnTo>
                    <a:lnTo>
                      <a:pt x="15744" y="6188"/>
                    </a:lnTo>
                    <a:lnTo>
                      <a:pt x="15679" y="6068"/>
                    </a:lnTo>
                    <a:lnTo>
                      <a:pt x="15615" y="5940"/>
                    </a:lnTo>
                    <a:lnTo>
                      <a:pt x="15553" y="5807"/>
                    </a:lnTo>
                    <a:lnTo>
                      <a:pt x="15492" y="5667"/>
                    </a:lnTo>
                    <a:lnTo>
                      <a:pt x="15434" y="5520"/>
                    </a:lnTo>
                    <a:lnTo>
                      <a:pt x="15379" y="5366"/>
                    </a:lnTo>
                    <a:lnTo>
                      <a:pt x="15327" y="5207"/>
                    </a:lnTo>
                    <a:lnTo>
                      <a:pt x="15280" y="5040"/>
                    </a:lnTo>
                    <a:lnTo>
                      <a:pt x="15236" y="4867"/>
                    </a:lnTo>
                    <a:lnTo>
                      <a:pt x="15198" y="4687"/>
                    </a:lnTo>
                    <a:lnTo>
                      <a:pt x="15164" y="4500"/>
                    </a:lnTo>
                    <a:lnTo>
                      <a:pt x="15137" y="4307"/>
                    </a:lnTo>
                    <a:lnTo>
                      <a:pt x="15115" y="4107"/>
                    </a:lnTo>
                    <a:lnTo>
                      <a:pt x="15101" y="3901"/>
                    </a:lnTo>
                    <a:lnTo>
                      <a:pt x="15090" y="3695"/>
                    </a:lnTo>
                    <a:lnTo>
                      <a:pt x="15081" y="3500"/>
                    </a:lnTo>
                    <a:lnTo>
                      <a:pt x="15075" y="3314"/>
                    </a:lnTo>
                    <a:lnTo>
                      <a:pt x="15069" y="3136"/>
                    </a:lnTo>
                    <a:lnTo>
                      <a:pt x="15064" y="2966"/>
                    </a:lnTo>
                    <a:lnTo>
                      <a:pt x="15061" y="2806"/>
                    </a:lnTo>
                    <a:lnTo>
                      <a:pt x="15060" y="2654"/>
                    </a:lnTo>
                    <a:lnTo>
                      <a:pt x="15059" y="2510"/>
                    </a:lnTo>
                    <a:lnTo>
                      <a:pt x="15060" y="2374"/>
                    </a:lnTo>
                    <a:lnTo>
                      <a:pt x="15061" y="2246"/>
                    </a:lnTo>
                    <a:lnTo>
                      <a:pt x="15063" y="2126"/>
                    </a:lnTo>
                    <a:lnTo>
                      <a:pt x="15066" y="2013"/>
                    </a:lnTo>
                    <a:lnTo>
                      <a:pt x="15071" y="1908"/>
                    </a:lnTo>
                    <a:lnTo>
                      <a:pt x="15075" y="1809"/>
                    </a:lnTo>
                    <a:lnTo>
                      <a:pt x="15080" y="1717"/>
                    </a:lnTo>
                    <a:lnTo>
                      <a:pt x="15085" y="1633"/>
                    </a:lnTo>
                    <a:lnTo>
                      <a:pt x="15091" y="1554"/>
                    </a:lnTo>
                    <a:lnTo>
                      <a:pt x="15098" y="1483"/>
                    </a:lnTo>
                    <a:lnTo>
                      <a:pt x="15104" y="1417"/>
                    </a:lnTo>
                    <a:lnTo>
                      <a:pt x="15110" y="1357"/>
                    </a:lnTo>
                    <a:lnTo>
                      <a:pt x="15116" y="1304"/>
                    </a:lnTo>
                    <a:lnTo>
                      <a:pt x="15122" y="1255"/>
                    </a:lnTo>
                    <a:lnTo>
                      <a:pt x="15129" y="1213"/>
                    </a:lnTo>
                    <a:lnTo>
                      <a:pt x="15134" y="1175"/>
                    </a:lnTo>
                    <a:lnTo>
                      <a:pt x="15145" y="1115"/>
                    </a:lnTo>
                    <a:lnTo>
                      <a:pt x="15153" y="1074"/>
                    </a:lnTo>
                    <a:lnTo>
                      <a:pt x="15159" y="1051"/>
                    </a:lnTo>
                    <a:lnTo>
                      <a:pt x="15161" y="1043"/>
                    </a:lnTo>
                    <a:lnTo>
                      <a:pt x="15034" y="1138"/>
                    </a:lnTo>
                    <a:lnTo>
                      <a:pt x="14885" y="1227"/>
                    </a:lnTo>
                    <a:lnTo>
                      <a:pt x="14715" y="1310"/>
                    </a:lnTo>
                    <a:lnTo>
                      <a:pt x="14525" y="1386"/>
                    </a:lnTo>
                    <a:lnTo>
                      <a:pt x="14317" y="1458"/>
                    </a:lnTo>
                    <a:lnTo>
                      <a:pt x="14093" y="1523"/>
                    </a:lnTo>
                    <a:lnTo>
                      <a:pt x="13852" y="1583"/>
                    </a:lnTo>
                    <a:lnTo>
                      <a:pt x="13598" y="1638"/>
                    </a:lnTo>
                    <a:lnTo>
                      <a:pt x="13332" y="1686"/>
                    </a:lnTo>
                    <a:lnTo>
                      <a:pt x="13053" y="1730"/>
                    </a:lnTo>
                    <a:lnTo>
                      <a:pt x="12767" y="1768"/>
                    </a:lnTo>
                    <a:lnTo>
                      <a:pt x="12471" y="1801"/>
                    </a:lnTo>
                    <a:lnTo>
                      <a:pt x="12168" y="1830"/>
                    </a:lnTo>
                    <a:lnTo>
                      <a:pt x="11861" y="1853"/>
                    </a:lnTo>
                    <a:lnTo>
                      <a:pt x="11550" y="1872"/>
                    </a:lnTo>
                    <a:lnTo>
                      <a:pt x="11235" y="1885"/>
                    </a:lnTo>
                    <a:lnTo>
                      <a:pt x="10920" y="1894"/>
                    </a:lnTo>
                    <a:lnTo>
                      <a:pt x="10606" y="1898"/>
                    </a:lnTo>
                    <a:lnTo>
                      <a:pt x="10292" y="1898"/>
                    </a:lnTo>
                    <a:lnTo>
                      <a:pt x="9983" y="1893"/>
                    </a:lnTo>
                    <a:lnTo>
                      <a:pt x="9677" y="1884"/>
                    </a:lnTo>
                    <a:lnTo>
                      <a:pt x="9379" y="1872"/>
                    </a:lnTo>
                    <a:lnTo>
                      <a:pt x="9087" y="1854"/>
                    </a:lnTo>
                    <a:lnTo>
                      <a:pt x="8805" y="1832"/>
                    </a:lnTo>
                    <a:lnTo>
                      <a:pt x="8534" y="1806"/>
                    </a:lnTo>
                    <a:lnTo>
                      <a:pt x="8273" y="1777"/>
                    </a:lnTo>
                    <a:lnTo>
                      <a:pt x="8026" y="1744"/>
                    </a:lnTo>
                    <a:lnTo>
                      <a:pt x="7794" y="1707"/>
                    </a:lnTo>
                    <a:lnTo>
                      <a:pt x="7578" y="1667"/>
                    </a:lnTo>
                    <a:lnTo>
                      <a:pt x="7380" y="1622"/>
                    </a:lnTo>
                    <a:lnTo>
                      <a:pt x="7199" y="1575"/>
                    </a:lnTo>
                    <a:lnTo>
                      <a:pt x="7041" y="1524"/>
                    </a:lnTo>
                    <a:lnTo>
                      <a:pt x="6827" y="1448"/>
                    </a:lnTo>
                    <a:lnTo>
                      <a:pt x="6614" y="1377"/>
                    </a:lnTo>
                    <a:lnTo>
                      <a:pt x="6404" y="1309"/>
                    </a:lnTo>
                    <a:lnTo>
                      <a:pt x="6196" y="1244"/>
                    </a:lnTo>
                    <a:lnTo>
                      <a:pt x="5990" y="1183"/>
                    </a:lnTo>
                    <a:lnTo>
                      <a:pt x="5785" y="1125"/>
                    </a:lnTo>
                    <a:lnTo>
                      <a:pt x="5583" y="1072"/>
                    </a:lnTo>
                    <a:lnTo>
                      <a:pt x="5381" y="1023"/>
                    </a:lnTo>
                    <a:lnTo>
                      <a:pt x="5181" y="980"/>
                    </a:lnTo>
                    <a:lnTo>
                      <a:pt x="4984" y="940"/>
                    </a:lnTo>
                    <a:lnTo>
                      <a:pt x="4787" y="905"/>
                    </a:lnTo>
                    <a:lnTo>
                      <a:pt x="4591" y="876"/>
                    </a:lnTo>
                    <a:lnTo>
                      <a:pt x="4397" y="852"/>
                    </a:lnTo>
                    <a:lnTo>
                      <a:pt x="4203" y="834"/>
                    </a:lnTo>
                    <a:lnTo>
                      <a:pt x="4012" y="821"/>
                    </a:lnTo>
                    <a:lnTo>
                      <a:pt x="3820" y="814"/>
                    </a:lnTo>
                    <a:lnTo>
                      <a:pt x="3629" y="814"/>
                    </a:lnTo>
                    <a:lnTo>
                      <a:pt x="3439" y="819"/>
                    </a:lnTo>
                    <a:lnTo>
                      <a:pt x="3250" y="832"/>
                    </a:lnTo>
                    <a:lnTo>
                      <a:pt x="3062" y="850"/>
                    </a:lnTo>
                    <a:lnTo>
                      <a:pt x="2873" y="876"/>
                    </a:lnTo>
                    <a:lnTo>
                      <a:pt x="2685" y="909"/>
                    </a:lnTo>
                    <a:lnTo>
                      <a:pt x="2496" y="950"/>
                    </a:lnTo>
                    <a:lnTo>
                      <a:pt x="2309" y="997"/>
                    </a:lnTo>
                    <a:lnTo>
                      <a:pt x="2122" y="1053"/>
                    </a:lnTo>
                    <a:lnTo>
                      <a:pt x="1933" y="1116"/>
                    </a:lnTo>
                    <a:lnTo>
                      <a:pt x="1746" y="1188"/>
                    </a:lnTo>
                    <a:lnTo>
                      <a:pt x="1558" y="1267"/>
                    </a:lnTo>
                    <a:lnTo>
                      <a:pt x="1369" y="1356"/>
                    </a:lnTo>
                    <a:lnTo>
                      <a:pt x="1180" y="1453"/>
                    </a:lnTo>
                    <a:lnTo>
                      <a:pt x="990" y="1559"/>
                    </a:lnTo>
                    <a:lnTo>
                      <a:pt x="801" y="1674"/>
                    </a:lnTo>
                    <a:lnTo>
                      <a:pt x="702" y="8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89" name="PA-任意多边形 5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3926765" y="3018662"/>
                <a:ext cx="280419" cy="283503"/>
              </a:xfrm>
              <a:custGeom>
                <a:avLst/>
                <a:gdLst>
                  <a:gd name="T0" fmla="*/ 2313 w 16074"/>
                  <a:gd name="T1" fmla="*/ 11564 h 16128"/>
                  <a:gd name="T2" fmla="*/ 3529 w 16074"/>
                  <a:gd name="T3" fmla="*/ 12395 h 16128"/>
                  <a:gd name="T4" fmla="*/ 4818 w 16074"/>
                  <a:gd name="T5" fmla="*/ 13031 h 16128"/>
                  <a:gd name="T6" fmla="*/ 6189 w 16074"/>
                  <a:gd name="T7" fmla="*/ 13418 h 16128"/>
                  <a:gd name="T8" fmla="*/ 7653 w 16074"/>
                  <a:gd name="T9" fmla="*/ 13501 h 16128"/>
                  <a:gd name="T10" fmla="*/ 9219 w 16074"/>
                  <a:gd name="T11" fmla="*/ 13224 h 16128"/>
                  <a:gd name="T12" fmla="*/ 5225 w 16074"/>
                  <a:gd name="T13" fmla="*/ 7326 h 16128"/>
                  <a:gd name="T14" fmla="*/ 5604 w 16074"/>
                  <a:gd name="T15" fmla="*/ 2588 h 16128"/>
                  <a:gd name="T16" fmla="*/ 5918 w 16074"/>
                  <a:gd name="T17" fmla="*/ 2680 h 16128"/>
                  <a:gd name="T18" fmla="*/ 6274 w 16074"/>
                  <a:gd name="T19" fmla="*/ 2719 h 16128"/>
                  <a:gd name="T20" fmla="*/ 6671 w 16074"/>
                  <a:gd name="T21" fmla="*/ 2688 h 16128"/>
                  <a:gd name="T22" fmla="*/ 7102 w 16074"/>
                  <a:gd name="T23" fmla="*/ 2577 h 16128"/>
                  <a:gd name="T24" fmla="*/ 7563 w 16074"/>
                  <a:gd name="T25" fmla="*/ 2375 h 16128"/>
                  <a:gd name="T26" fmla="*/ 8053 w 16074"/>
                  <a:gd name="T27" fmla="*/ 2066 h 16128"/>
                  <a:gd name="T28" fmla="*/ 12930 w 16074"/>
                  <a:gd name="T29" fmla="*/ 10057 h 16128"/>
                  <a:gd name="T30" fmla="*/ 13396 w 16074"/>
                  <a:gd name="T31" fmla="*/ 8301 h 16128"/>
                  <a:gd name="T32" fmla="*/ 13347 w 16074"/>
                  <a:gd name="T33" fmla="*/ 6443 h 16128"/>
                  <a:gd name="T34" fmla="*/ 12801 w 16074"/>
                  <a:gd name="T35" fmla="*/ 4583 h 16128"/>
                  <a:gd name="T36" fmla="*/ 11773 w 16074"/>
                  <a:gd name="T37" fmla="*/ 2822 h 16128"/>
                  <a:gd name="T38" fmla="*/ 10277 w 16074"/>
                  <a:gd name="T39" fmla="*/ 1262 h 16128"/>
                  <a:gd name="T40" fmla="*/ 8329 w 16074"/>
                  <a:gd name="T41" fmla="*/ 0 h 16128"/>
                  <a:gd name="T42" fmla="*/ 10526 w 16074"/>
                  <a:gd name="T43" fmla="*/ 458 h 16128"/>
                  <a:gd name="T44" fmla="*/ 12659 w 16074"/>
                  <a:gd name="T45" fmla="*/ 1583 h 16128"/>
                  <a:gd name="T46" fmla="*/ 14464 w 16074"/>
                  <a:gd name="T47" fmla="*/ 3304 h 16128"/>
                  <a:gd name="T48" fmla="*/ 15679 w 16074"/>
                  <a:gd name="T49" fmla="*/ 5557 h 16128"/>
                  <a:gd name="T50" fmla="*/ 16044 w 16074"/>
                  <a:gd name="T51" fmla="*/ 8271 h 16128"/>
                  <a:gd name="T52" fmla="*/ 15294 w 16074"/>
                  <a:gd name="T53" fmla="*/ 11379 h 16128"/>
                  <a:gd name="T54" fmla="*/ 12655 w 16074"/>
                  <a:gd name="T55" fmla="*/ 14684 h 16128"/>
                  <a:gd name="T56" fmla="*/ 10870 w 16074"/>
                  <a:gd name="T57" fmla="*/ 15495 h 16128"/>
                  <a:gd name="T58" fmla="*/ 9145 w 16074"/>
                  <a:gd name="T59" fmla="*/ 15974 h 16128"/>
                  <a:gd name="T60" fmla="*/ 7486 w 16074"/>
                  <a:gd name="T61" fmla="*/ 16128 h 16128"/>
                  <a:gd name="T62" fmla="*/ 5906 w 16074"/>
                  <a:gd name="T63" fmla="*/ 15967 h 16128"/>
                  <a:gd name="T64" fmla="*/ 4415 w 16074"/>
                  <a:gd name="T65" fmla="*/ 15498 h 16128"/>
                  <a:gd name="T66" fmla="*/ 3023 w 16074"/>
                  <a:gd name="T67" fmla="*/ 14731 h 16128"/>
                  <a:gd name="T68" fmla="*/ 2528 w 16074"/>
                  <a:gd name="T69" fmla="*/ 14487 h 16128"/>
                  <a:gd name="T70" fmla="*/ 2530 w 16074"/>
                  <a:gd name="T71" fmla="*/ 14735 h 16128"/>
                  <a:gd name="T72" fmla="*/ 2473 w 16074"/>
                  <a:gd name="T73" fmla="*/ 14983 h 16128"/>
                  <a:gd name="T74" fmla="*/ 2363 w 16074"/>
                  <a:gd name="T75" fmla="*/ 15222 h 16128"/>
                  <a:gd name="T76" fmla="*/ 2207 w 16074"/>
                  <a:gd name="T77" fmla="*/ 15444 h 16128"/>
                  <a:gd name="T78" fmla="*/ 2013 w 16074"/>
                  <a:gd name="T79" fmla="*/ 15642 h 16128"/>
                  <a:gd name="T80" fmla="*/ 1779 w 16074"/>
                  <a:gd name="T81" fmla="*/ 15812 h 16128"/>
                  <a:gd name="T82" fmla="*/ 1496 w 16074"/>
                  <a:gd name="T83" fmla="*/ 15944 h 16128"/>
                  <a:gd name="T84" fmla="*/ 1210 w 16074"/>
                  <a:gd name="T85" fmla="*/ 16001 h 16128"/>
                  <a:gd name="T86" fmla="*/ 933 w 16074"/>
                  <a:gd name="T87" fmla="*/ 15986 h 16128"/>
                  <a:gd name="T88" fmla="*/ 671 w 16074"/>
                  <a:gd name="T89" fmla="*/ 15902 h 16128"/>
                  <a:gd name="T90" fmla="*/ 436 w 16074"/>
                  <a:gd name="T91" fmla="*/ 15751 h 16128"/>
                  <a:gd name="T92" fmla="*/ 234 w 16074"/>
                  <a:gd name="T93" fmla="*/ 15534 h 16128"/>
                  <a:gd name="T94" fmla="*/ 33 w 16074"/>
                  <a:gd name="T95" fmla="*/ 15112 h 16128"/>
                  <a:gd name="T96" fmla="*/ 17 w 16074"/>
                  <a:gd name="T97" fmla="*/ 14651 h 16128"/>
                  <a:gd name="T98" fmla="*/ 179 w 16074"/>
                  <a:gd name="T99" fmla="*/ 14226 h 16128"/>
                  <a:gd name="T100" fmla="*/ 478 w 16074"/>
                  <a:gd name="T101" fmla="*/ 13874 h 16128"/>
                  <a:gd name="T102" fmla="*/ 878 w 16074"/>
                  <a:gd name="T103" fmla="*/ 13632 h 16128"/>
                  <a:gd name="T104" fmla="*/ 1339 w 16074"/>
                  <a:gd name="T105" fmla="*/ 13536 h 16128"/>
                  <a:gd name="T106" fmla="*/ 1477 w 16074"/>
                  <a:gd name="T107" fmla="*/ 13406 h 16128"/>
                  <a:gd name="T108" fmla="*/ 1100 w 16074"/>
                  <a:gd name="T109" fmla="*/ 12990 h 16128"/>
                  <a:gd name="T110" fmla="*/ 736 w 16074"/>
                  <a:gd name="T111" fmla="*/ 12545 h 16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074" h="16128">
                    <a:moveTo>
                      <a:pt x="454" y="12169"/>
                    </a:moveTo>
                    <a:lnTo>
                      <a:pt x="1614" y="10993"/>
                    </a:lnTo>
                    <a:lnTo>
                      <a:pt x="1844" y="11188"/>
                    </a:lnTo>
                    <a:lnTo>
                      <a:pt x="2077" y="11378"/>
                    </a:lnTo>
                    <a:lnTo>
                      <a:pt x="2313" y="11564"/>
                    </a:lnTo>
                    <a:lnTo>
                      <a:pt x="2550" y="11742"/>
                    </a:lnTo>
                    <a:lnTo>
                      <a:pt x="2792" y="11916"/>
                    </a:lnTo>
                    <a:lnTo>
                      <a:pt x="3035" y="12083"/>
                    </a:lnTo>
                    <a:lnTo>
                      <a:pt x="3280" y="12242"/>
                    </a:lnTo>
                    <a:lnTo>
                      <a:pt x="3529" y="12395"/>
                    </a:lnTo>
                    <a:lnTo>
                      <a:pt x="3781" y="12540"/>
                    </a:lnTo>
                    <a:lnTo>
                      <a:pt x="4035" y="12677"/>
                    </a:lnTo>
                    <a:lnTo>
                      <a:pt x="4293" y="12804"/>
                    </a:lnTo>
                    <a:lnTo>
                      <a:pt x="4554" y="12923"/>
                    </a:lnTo>
                    <a:lnTo>
                      <a:pt x="4818" y="13031"/>
                    </a:lnTo>
                    <a:lnTo>
                      <a:pt x="5086" y="13131"/>
                    </a:lnTo>
                    <a:lnTo>
                      <a:pt x="5356" y="13220"/>
                    </a:lnTo>
                    <a:lnTo>
                      <a:pt x="5630" y="13298"/>
                    </a:lnTo>
                    <a:lnTo>
                      <a:pt x="5908" y="13364"/>
                    </a:lnTo>
                    <a:lnTo>
                      <a:pt x="6189" y="13418"/>
                    </a:lnTo>
                    <a:lnTo>
                      <a:pt x="6474" y="13461"/>
                    </a:lnTo>
                    <a:lnTo>
                      <a:pt x="6763" y="13491"/>
                    </a:lnTo>
                    <a:lnTo>
                      <a:pt x="7056" y="13508"/>
                    </a:lnTo>
                    <a:lnTo>
                      <a:pt x="7352" y="13511"/>
                    </a:lnTo>
                    <a:lnTo>
                      <a:pt x="7653" y="13501"/>
                    </a:lnTo>
                    <a:lnTo>
                      <a:pt x="7958" y="13476"/>
                    </a:lnTo>
                    <a:lnTo>
                      <a:pt x="8267" y="13437"/>
                    </a:lnTo>
                    <a:lnTo>
                      <a:pt x="8579" y="13381"/>
                    </a:lnTo>
                    <a:lnTo>
                      <a:pt x="8897" y="13311"/>
                    </a:lnTo>
                    <a:lnTo>
                      <a:pt x="9219" y="13224"/>
                    </a:lnTo>
                    <a:lnTo>
                      <a:pt x="9546" y="13121"/>
                    </a:lnTo>
                    <a:lnTo>
                      <a:pt x="9877" y="13001"/>
                    </a:lnTo>
                    <a:lnTo>
                      <a:pt x="10212" y="12863"/>
                    </a:lnTo>
                    <a:lnTo>
                      <a:pt x="10554" y="12708"/>
                    </a:lnTo>
                    <a:lnTo>
                      <a:pt x="5225" y="7326"/>
                    </a:lnTo>
                    <a:lnTo>
                      <a:pt x="3765" y="8813"/>
                    </a:lnTo>
                    <a:lnTo>
                      <a:pt x="1503" y="6582"/>
                    </a:lnTo>
                    <a:lnTo>
                      <a:pt x="5491" y="2537"/>
                    </a:lnTo>
                    <a:lnTo>
                      <a:pt x="5547" y="2563"/>
                    </a:lnTo>
                    <a:lnTo>
                      <a:pt x="5604" y="2588"/>
                    </a:lnTo>
                    <a:lnTo>
                      <a:pt x="5663" y="2610"/>
                    </a:lnTo>
                    <a:lnTo>
                      <a:pt x="5724" y="2631"/>
                    </a:lnTo>
                    <a:lnTo>
                      <a:pt x="5787" y="2649"/>
                    </a:lnTo>
                    <a:lnTo>
                      <a:pt x="5852" y="2666"/>
                    </a:lnTo>
                    <a:lnTo>
                      <a:pt x="5918" y="2680"/>
                    </a:lnTo>
                    <a:lnTo>
                      <a:pt x="5986" y="2693"/>
                    </a:lnTo>
                    <a:lnTo>
                      <a:pt x="6055" y="2703"/>
                    </a:lnTo>
                    <a:lnTo>
                      <a:pt x="6127" y="2711"/>
                    </a:lnTo>
                    <a:lnTo>
                      <a:pt x="6200" y="2716"/>
                    </a:lnTo>
                    <a:lnTo>
                      <a:pt x="6274" y="2719"/>
                    </a:lnTo>
                    <a:lnTo>
                      <a:pt x="6351" y="2719"/>
                    </a:lnTo>
                    <a:lnTo>
                      <a:pt x="6429" y="2716"/>
                    </a:lnTo>
                    <a:lnTo>
                      <a:pt x="6508" y="2710"/>
                    </a:lnTo>
                    <a:lnTo>
                      <a:pt x="6588" y="2700"/>
                    </a:lnTo>
                    <a:lnTo>
                      <a:pt x="6671" y="2688"/>
                    </a:lnTo>
                    <a:lnTo>
                      <a:pt x="6755" y="2673"/>
                    </a:lnTo>
                    <a:lnTo>
                      <a:pt x="6840" y="2654"/>
                    </a:lnTo>
                    <a:lnTo>
                      <a:pt x="6925" y="2632"/>
                    </a:lnTo>
                    <a:lnTo>
                      <a:pt x="7013" y="2607"/>
                    </a:lnTo>
                    <a:lnTo>
                      <a:pt x="7102" y="2577"/>
                    </a:lnTo>
                    <a:lnTo>
                      <a:pt x="7192" y="2545"/>
                    </a:lnTo>
                    <a:lnTo>
                      <a:pt x="7283" y="2508"/>
                    </a:lnTo>
                    <a:lnTo>
                      <a:pt x="7375" y="2468"/>
                    </a:lnTo>
                    <a:lnTo>
                      <a:pt x="7469" y="2423"/>
                    </a:lnTo>
                    <a:lnTo>
                      <a:pt x="7563" y="2375"/>
                    </a:lnTo>
                    <a:lnTo>
                      <a:pt x="7659" y="2321"/>
                    </a:lnTo>
                    <a:lnTo>
                      <a:pt x="7756" y="2265"/>
                    </a:lnTo>
                    <a:lnTo>
                      <a:pt x="7854" y="2203"/>
                    </a:lnTo>
                    <a:lnTo>
                      <a:pt x="7953" y="2137"/>
                    </a:lnTo>
                    <a:lnTo>
                      <a:pt x="8053" y="2066"/>
                    </a:lnTo>
                    <a:lnTo>
                      <a:pt x="9204" y="3243"/>
                    </a:lnTo>
                    <a:lnTo>
                      <a:pt x="7220" y="5296"/>
                    </a:lnTo>
                    <a:lnTo>
                      <a:pt x="12597" y="10708"/>
                    </a:lnTo>
                    <a:lnTo>
                      <a:pt x="12775" y="10387"/>
                    </a:lnTo>
                    <a:lnTo>
                      <a:pt x="12930" y="10057"/>
                    </a:lnTo>
                    <a:lnTo>
                      <a:pt x="13065" y="9719"/>
                    </a:lnTo>
                    <a:lnTo>
                      <a:pt x="13179" y="9373"/>
                    </a:lnTo>
                    <a:lnTo>
                      <a:pt x="13271" y="9022"/>
                    </a:lnTo>
                    <a:lnTo>
                      <a:pt x="13344" y="8664"/>
                    </a:lnTo>
                    <a:lnTo>
                      <a:pt x="13396" y="8301"/>
                    </a:lnTo>
                    <a:lnTo>
                      <a:pt x="13426" y="7934"/>
                    </a:lnTo>
                    <a:lnTo>
                      <a:pt x="13437" y="7564"/>
                    </a:lnTo>
                    <a:lnTo>
                      <a:pt x="13427" y="7192"/>
                    </a:lnTo>
                    <a:lnTo>
                      <a:pt x="13398" y="6818"/>
                    </a:lnTo>
                    <a:lnTo>
                      <a:pt x="13347" y="6443"/>
                    </a:lnTo>
                    <a:lnTo>
                      <a:pt x="13277" y="6068"/>
                    </a:lnTo>
                    <a:lnTo>
                      <a:pt x="13188" y="5694"/>
                    </a:lnTo>
                    <a:lnTo>
                      <a:pt x="13079" y="5321"/>
                    </a:lnTo>
                    <a:lnTo>
                      <a:pt x="12949" y="4950"/>
                    </a:lnTo>
                    <a:lnTo>
                      <a:pt x="12801" y="4583"/>
                    </a:lnTo>
                    <a:lnTo>
                      <a:pt x="12634" y="4220"/>
                    </a:lnTo>
                    <a:lnTo>
                      <a:pt x="12447" y="3862"/>
                    </a:lnTo>
                    <a:lnTo>
                      <a:pt x="12241" y="3509"/>
                    </a:lnTo>
                    <a:lnTo>
                      <a:pt x="12017" y="3162"/>
                    </a:lnTo>
                    <a:lnTo>
                      <a:pt x="11773" y="2822"/>
                    </a:lnTo>
                    <a:lnTo>
                      <a:pt x="11511" y="2492"/>
                    </a:lnTo>
                    <a:lnTo>
                      <a:pt x="11230" y="2169"/>
                    </a:lnTo>
                    <a:lnTo>
                      <a:pt x="10931" y="1856"/>
                    </a:lnTo>
                    <a:lnTo>
                      <a:pt x="10613" y="1553"/>
                    </a:lnTo>
                    <a:lnTo>
                      <a:pt x="10277" y="1262"/>
                    </a:lnTo>
                    <a:lnTo>
                      <a:pt x="9924" y="982"/>
                    </a:lnTo>
                    <a:lnTo>
                      <a:pt x="9551" y="716"/>
                    </a:lnTo>
                    <a:lnTo>
                      <a:pt x="9162" y="463"/>
                    </a:lnTo>
                    <a:lnTo>
                      <a:pt x="8754" y="224"/>
                    </a:lnTo>
                    <a:lnTo>
                      <a:pt x="8329" y="0"/>
                    </a:lnTo>
                    <a:lnTo>
                      <a:pt x="8761" y="35"/>
                    </a:lnTo>
                    <a:lnTo>
                      <a:pt x="9199" y="99"/>
                    </a:lnTo>
                    <a:lnTo>
                      <a:pt x="9641" y="192"/>
                    </a:lnTo>
                    <a:lnTo>
                      <a:pt x="10084" y="310"/>
                    </a:lnTo>
                    <a:lnTo>
                      <a:pt x="10526" y="458"/>
                    </a:lnTo>
                    <a:lnTo>
                      <a:pt x="10966" y="632"/>
                    </a:lnTo>
                    <a:lnTo>
                      <a:pt x="11402" y="832"/>
                    </a:lnTo>
                    <a:lnTo>
                      <a:pt x="11830" y="1057"/>
                    </a:lnTo>
                    <a:lnTo>
                      <a:pt x="12250" y="1307"/>
                    </a:lnTo>
                    <a:lnTo>
                      <a:pt x="12659" y="1583"/>
                    </a:lnTo>
                    <a:lnTo>
                      <a:pt x="13054" y="1881"/>
                    </a:lnTo>
                    <a:lnTo>
                      <a:pt x="13435" y="2203"/>
                    </a:lnTo>
                    <a:lnTo>
                      <a:pt x="13798" y="2548"/>
                    </a:lnTo>
                    <a:lnTo>
                      <a:pt x="14141" y="2915"/>
                    </a:lnTo>
                    <a:lnTo>
                      <a:pt x="14464" y="3304"/>
                    </a:lnTo>
                    <a:lnTo>
                      <a:pt x="14762" y="3714"/>
                    </a:lnTo>
                    <a:lnTo>
                      <a:pt x="15036" y="4146"/>
                    </a:lnTo>
                    <a:lnTo>
                      <a:pt x="15281" y="4596"/>
                    </a:lnTo>
                    <a:lnTo>
                      <a:pt x="15496" y="5067"/>
                    </a:lnTo>
                    <a:lnTo>
                      <a:pt x="15679" y="5557"/>
                    </a:lnTo>
                    <a:lnTo>
                      <a:pt x="15829" y="6065"/>
                    </a:lnTo>
                    <a:lnTo>
                      <a:pt x="15942" y="6591"/>
                    </a:lnTo>
                    <a:lnTo>
                      <a:pt x="16016" y="7135"/>
                    </a:lnTo>
                    <a:lnTo>
                      <a:pt x="16052" y="7695"/>
                    </a:lnTo>
                    <a:lnTo>
                      <a:pt x="16044" y="8271"/>
                    </a:lnTo>
                    <a:lnTo>
                      <a:pt x="15991" y="8863"/>
                    </a:lnTo>
                    <a:lnTo>
                      <a:pt x="15892" y="9471"/>
                    </a:lnTo>
                    <a:lnTo>
                      <a:pt x="15744" y="10093"/>
                    </a:lnTo>
                    <a:lnTo>
                      <a:pt x="15545" y="10729"/>
                    </a:lnTo>
                    <a:lnTo>
                      <a:pt x="15294" y="11379"/>
                    </a:lnTo>
                    <a:lnTo>
                      <a:pt x="14987" y="12042"/>
                    </a:lnTo>
                    <a:lnTo>
                      <a:pt x="14623" y="12717"/>
                    </a:lnTo>
                    <a:lnTo>
                      <a:pt x="16074" y="14218"/>
                    </a:lnTo>
                    <a:lnTo>
                      <a:pt x="14156" y="16081"/>
                    </a:lnTo>
                    <a:lnTo>
                      <a:pt x="12655" y="14684"/>
                    </a:lnTo>
                    <a:lnTo>
                      <a:pt x="12293" y="14873"/>
                    </a:lnTo>
                    <a:lnTo>
                      <a:pt x="11934" y="15048"/>
                    </a:lnTo>
                    <a:lnTo>
                      <a:pt x="11578" y="15211"/>
                    </a:lnTo>
                    <a:lnTo>
                      <a:pt x="11223" y="15360"/>
                    </a:lnTo>
                    <a:lnTo>
                      <a:pt x="10870" y="15495"/>
                    </a:lnTo>
                    <a:lnTo>
                      <a:pt x="10520" y="15617"/>
                    </a:lnTo>
                    <a:lnTo>
                      <a:pt x="10173" y="15726"/>
                    </a:lnTo>
                    <a:lnTo>
                      <a:pt x="9828" y="15822"/>
                    </a:lnTo>
                    <a:lnTo>
                      <a:pt x="9485" y="15904"/>
                    </a:lnTo>
                    <a:lnTo>
                      <a:pt x="9145" y="15974"/>
                    </a:lnTo>
                    <a:lnTo>
                      <a:pt x="8808" y="16030"/>
                    </a:lnTo>
                    <a:lnTo>
                      <a:pt x="8472" y="16074"/>
                    </a:lnTo>
                    <a:lnTo>
                      <a:pt x="8140" y="16105"/>
                    </a:lnTo>
                    <a:lnTo>
                      <a:pt x="7812" y="16123"/>
                    </a:lnTo>
                    <a:lnTo>
                      <a:pt x="7486" y="16128"/>
                    </a:lnTo>
                    <a:lnTo>
                      <a:pt x="7164" y="16121"/>
                    </a:lnTo>
                    <a:lnTo>
                      <a:pt x="6845" y="16101"/>
                    </a:lnTo>
                    <a:lnTo>
                      <a:pt x="6529" y="16069"/>
                    </a:lnTo>
                    <a:lnTo>
                      <a:pt x="6216" y="16024"/>
                    </a:lnTo>
                    <a:lnTo>
                      <a:pt x="5906" y="15967"/>
                    </a:lnTo>
                    <a:lnTo>
                      <a:pt x="5601" y="15897"/>
                    </a:lnTo>
                    <a:lnTo>
                      <a:pt x="5298" y="15816"/>
                    </a:lnTo>
                    <a:lnTo>
                      <a:pt x="5001" y="15722"/>
                    </a:lnTo>
                    <a:lnTo>
                      <a:pt x="4706" y="15616"/>
                    </a:lnTo>
                    <a:lnTo>
                      <a:pt x="4415" y="15498"/>
                    </a:lnTo>
                    <a:lnTo>
                      <a:pt x="4129" y="15368"/>
                    </a:lnTo>
                    <a:lnTo>
                      <a:pt x="3846" y="15227"/>
                    </a:lnTo>
                    <a:lnTo>
                      <a:pt x="3568" y="15073"/>
                    </a:lnTo>
                    <a:lnTo>
                      <a:pt x="3293" y="14907"/>
                    </a:lnTo>
                    <a:lnTo>
                      <a:pt x="3023" y="14731"/>
                    </a:lnTo>
                    <a:lnTo>
                      <a:pt x="2757" y="14542"/>
                    </a:lnTo>
                    <a:lnTo>
                      <a:pt x="2496" y="14342"/>
                    </a:lnTo>
                    <a:lnTo>
                      <a:pt x="2509" y="14390"/>
                    </a:lnTo>
                    <a:lnTo>
                      <a:pt x="2520" y="14439"/>
                    </a:lnTo>
                    <a:lnTo>
                      <a:pt x="2528" y="14487"/>
                    </a:lnTo>
                    <a:lnTo>
                      <a:pt x="2533" y="14536"/>
                    </a:lnTo>
                    <a:lnTo>
                      <a:pt x="2536" y="14586"/>
                    </a:lnTo>
                    <a:lnTo>
                      <a:pt x="2537" y="14635"/>
                    </a:lnTo>
                    <a:lnTo>
                      <a:pt x="2534" y="14686"/>
                    </a:lnTo>
                    <a:lnTo>
                      <a:pt x="2530" y="14735"/>
                    </a:lnTo>
                    <a:lnTo>
                      <a:pt x="2523" y="14785"/>
                    </a:lnTo>
                    <a:lnTo>
                      <a:pt x="2514" y="14835"/>
                    </a:lnTo>
                    <a:lnTo>
                      <a:pt x="2502" y="14884"/>
                    </a:lnTo>
                    <a:lnTo>
                      <a:pt x="2489" y="14934"/>
                    </a:lnTo>
                    <a:lnTo>
                      <a:pt x="2473" y="14983"/>
                    </a:lnTo>
                    <a:lnTo>
                      <a:pt x="2454" y="15031"/>
                    </a:lnTo>
                    <a:lnTo>
                      <a:pt x="2434" y="15080"/>
                    </a:lnTo>
                    <a:lnTo>
                      <a:pt x="2412" y="15127"/>
                    </a:lnTo>
                    <a:lnTo>
                      <a:pt x="2388" y="15174"/>
                    </a:lnTo>
                    <a:lnTo>
                      <a:pt x="2363" y="15222"/>
                    </a:lnTo>
                    <a:lnTo>
                      <a:pt x="2334" y="15267"/>
                    </a:lnTo>
                    <a:lnTo>
                      <a:pt x="2305" y="15313"/>
                    </a:lnTo>
                    <a:lnTo>
                      <a:pt x="2275" y="15358"/>
                    </a:lnTo>
                    <a:lnTo>
                      <a:pt x="2241" y="15401"/>
                    </a:lnTo>
                    <a:lnTo>
                      <a:pt x="2207" y="15444"/>
                    </a:lnTo>
                    <a:lnTo>
                      <a:pt x="2171" y="15486"/>
                    </a:lnTo>
                    <a:lnTo>
                      <a:pt x="2134" y="15526"/>
                    </a:lnTo>
                    <a:lnTo>
                      <a:pt x="2095" y="15567"/>
                    </a:lnTo>
                    <a:lnTo>
                      <a:pt x="2055" y="15605"/>
                    </a:lnTo>
                    <a:lnTo>
                      <a:pt x="2013" y="15642"/>
                    </a:lnTo>
                    <a:lnTo>
                      <a:pt x="1971" y="15677"/>
                    </a:lnTo>
                    <a:lnTo>
                      <a:pt x="1927" y="15713"/>
                    </a:lnTo>
                    <a:lnTo>
                      <a:pt x="1881" y="15745"/>
                    </a:lnTo>
                    <a:lnTo>
                      <a:pt x="1836" y="15777"/>
                    </a:lnTo>
                    <a:lnTo>
                      <a:pt x="1779" y="15812"/>
                    </a:lnTo>
                    <a:lnTo>
                      <a:pt x="1723" y="15845"/>
                    </a:lnTo>
                    <a:lnTo>
                      <a:pt x="1666" y="15874"/>
                    </a:lnTo>
                    <a:lnTo>
                      <a:pt x="1610" y="15900"/>
                    </a:lnTo>
                    <a:lnTo>
                      <a:pt x="1552" y="15923"/>
                    </a:lnTo>
                    <a:lnTo>
                      <a:pt x="1496" y="15944"/>
                    </a:lnTo>
                    <a:lnTo>
                      <a:pt x="1438" y="15961"/>
                    </a:lnTo>
                    <a:lnTo>
                      <a:pt x="1381" y="15975"/>
                    </a:lnTo>
                    <a:lnTo>
                      <a:pt x="1324" y="15987"/>
                    </a:lnTo>
                    <a:lnTo>
                      <a:pt x="1267" y="15995"/>
                    </a:lnTo>
                    <a:lnTo>
                      <a:pt x="1210" y="16001"/>
                    </a:lnTo>
                    <a:lnTo>
                      <a:pt x="1154" y="16003"/>
                    </a:lnTo>
                    <a:lnTo>
                      <a:pt x="1098" y="16003"/>
                    </a:lnTo>
                    <a:lnTo>
                      <a:pt x="1043" y="16000"/>
                    </a:lnTo>
                    <a:lnTo>
                      <a:pt x="987" y="15995"/>
                    </a:lnTo>
                    <a:lnTo>
                      <a:pt x="933" y="15986"/>
                    </a:lnTo>
                    <a:lnTo>
                      <a:pt x="879" y="15975"/>
                    </a:lnTo>
                    <a:lnTo>
                      <a:pt x="826" y="15961"/>
                    </a:lnTo>
                    <a:lnTo>
                      <a:pt x="773" y="15944"/>
                    </a:lnTo>
                    <a:lnTo>
                      <a:pt x="722" y="15924"/>
                    </a:lnTo>
                    <a:lnTo>
                      <a:pt x="671" y="15902"/>
                    </a:lnTo>
                    <a:lnTo>
                      <a:pt x="622" y="15877"/>
                    </a:lnTo>
                    <a:lnTo>
                      <a:pt x="573" y="15849"/>
                    </a:lnTo>
                    <a:lnTo>
                      <a:pt x="527" y="15819"/>
                    </a:lnTo>
                    <a:lnTo>
                      <a:pt x="480" y="15786"/>
                    </a:lnTo>
                    <a:lnTo>
                      <a:pt x="436" y="15751"/>
                    </a:lnTo>
                    <a:lnTo>
                      <a:pt x="393" y="15713"/>
                    </a:lnTo>
                    <a:lnTo>
                      <a:pt x="350" y="15671"/>
                    </a:lnTo>
                    <a:lnTo>
                      <a:pt x="310" y="15628"/>
                    </a:lnTo>
                    <a:lnTo>
                      <a:pt x="271" y="15583"/>
                    </a:lnTo>
                    <a:lnTo>
                      <a:pt x="234" y="15534"/>
                    </a:lnTo>
                    <a:lnTo>
                      <a:pt x="199" y="15483"/>
                    </a:lnTo>
                    <a:lnTo>
                      <a:pt x="143" y="15391"/>
                    </a:lnTo>
                    <a:lnTo>
                      <a:pt x="98" y="15299"/>
                    </a:lnTo>
                    <a:lnTo>
                      <a:pt x="61" y="15206"/>
                    </a:lnTo>
                    <a:lnTo>
                      <a:pt x="33" y="15112"/>
                    </a:lnTo>
                    <a:lnTo>
                      <a:pt x="14" y="15019"/>
                    </a:lnTo>
                    <a:lnTo>
                      <a:pt x="3" y="14925"/>
                    </a:lnTo>
                    <a:lnTo>
                      <a:pt x="0" y="14833"/>
                    </a:lnTo>
                    <a:lnTo>
                      <a:pt x="5" y="14741"/>
                    </a:lnTo>
                    <a:lnTo>
                      <a:pt x="17" y="14651"/>
                    </a:lnTo>
                    <a:lnTo>
                      <a:pt x="36" y="14562"/>
                    </a:lnTo>
                    <a:lnTo>
                      <a:pt x="63" y="14475"/>
                    </a:lnTo>
                    <a:lnTo>
                      <a:pt x="95" y="14389"/>
                    </a:lnTo>
                    <a:lnTo>
                      <a:pt x="133" y="14307"/>
                    </a:lnTo>
                    <a:lnTo>
                      <a:pt x="179" y="14226"/>
                    </a:lnTo>
                    <a:lnTo>
                      <a:pt x="228" y="14148"/>
                    </a:lnTo>
                    <a:lnTo>
                      <a:pt x="284" y="14075"/>
                    </a:lnTo>
                    <a:lnTo>
                      <a:pt x="344" y="14004"/>
                    </a:lnTo>
                    <a:lnTo>
                      <a:pt x="409" y="13938"/>
                    </a:lnTo>
                    <a:lnTo>
                      <a:pt x="478" y="13874"/>
                    </a:lnTo>
                    <a:lnTo>
                      <a:pt x="551" y="13816"/>
                    </a:lnTo>
                    <a:lnTo>
                      <a:pt x="628" y="13762"/>
                    </a:lnTo>
                    <a:lnTo>
                      <a:pt x="708" y="13714"/>
                    </a:lnTo>
                    <a:lnTo>
                      <a:pt x="791" y="13670"/>
                    </a:lnTo>
                    <a:lnTo>
                      <a:pt x="878" y="13632"/>
                    </a:lnTo>
                    <a:lnTo>
                      <a:pt x="967" y="13601"/>
                    </a:lnTo>
                    <a:lnTo>
                      <a:pt x="1057" y="13575"/>
                    </a:lnTo>
                    <a:lnTo>
                      <a:pt x="1150" y="13556"/>
                    </a:lnTo>
                    <a:lnTo>
                      <a:pt x="1244" y="13542"/>
                    </a:lnTo>
                    <a:lnTo>
                      <a:pt x="1339" y="13536"/>
                    </a:lnTo>
                    <a:lnTo>
                      <a:pt x="1436" y="13538"/>
                    </a:lnTo>
                    <a:lnTo>
                      <a:pt x="1533" y="13548"/>
                    </a:lnTo>
                    <a:lnTo>
                      <a:pt x="1630" y="13565"/>
                    </a:lnTo>
                    <a:lnTo>
                      <a:pt x="1553" y="13486"/>
                    </a:lnTo>
                    <a:lnTo>
                      <a:pt x="1477" y="13406"/>
                    </a:lnTo>
                    <a:lnTo>
                      <a:pt x="1400" y="13325"/>
                    </a:lnTo>
                    <a:lnTo>
                      <a:pt x="1324" y="13243"/>
                    </a:lnTo>
                    <a:lnTo>
                      <a:pt x="1248" y="13159"/>
                    </a:lnTo>
                    <a:lnTo>
                      <a:pt x="1174" y="13075"/>
                    </a:lnTo>
                    <a:lnTo>
                      <a:pt x="1100" y="12990"/>
                    </a:lnTo>
                    <a:lnTo>
                      <a:pt x="1026" y="12903"/>
                    </a:lnTo>
                    <a:lnTo>
                      <a:pt x="953" y="12815"/>
                    </a:lnTo>
                    <a:lnTo>
                      <a:pt x="880" y="12726"/>
                    </a:lnTo>
                    <a:lnTo>
                      <a:pt x="807" y="12636"/>
                    </a:lnTo>
                    <a:lnTo>
                      <a:pt x="736" y="12545"/>
                    </a:lnTo>
                    <a:lnTo>
                      <a:pt x="665" y="12453"/>
                    </a:lnTo>
                    <a:lnTo>
                      <a:pt x="594" y="12359"/>
                    </a:lnTo>
                    <a:lnTo>
                      <a:pt x="524" y="12264"/>
                    </a:lnTo>
                    <a:lnTo>
                      <a:pt x="454" y="12169"/>
                    </a:lnTo>
                    <a:close/>
                  </a:path>
                </a:pathLst>
              </a:custGeom>
              <a:solidFill>
                <a:srgbClr val="F8F0DC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86" name="矩形 85"/>
            <p:cNvSpPr/>
            <p:nvPr/>
          </p:nvSpPr>
          <p:spPr>
            <a:xfrm>
              <a:off x="5603658" y="1831635"/>
              <a:ext cx="27013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rPr>
                <a:t>单击此处添加标题文本</a:t>
              </a: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344532" y="3978450"/>
            <a:ext cx="4424283" cy="723184"/>
            <a:chOff x="4197203" y="1727362"/>
            <a:chExt cx="4424283" cy="723184"/>
          </a:xfrm>
        </p:grpSpPr>
        <p:sp>
          <p:nvSpPr>
            <p:cNvPr id="91" name="对角圆角矩形 13"/>
            <p:cNvSpPr/>
            <p:nvPr/>
          </p:nvSpPr>
          <p:spPr>
            <a:xfrm>
              <a:off x="4481474" y="1727362"/>
              <a:ext cx="4140012" cy="581774"/>
            </a:xfrm>
            <a:prstGeom prst="round2DiagRect">
              <a:avLst>
                <a:gd name="adj1" fmla="val 50000"/>
                <a:gd name="adj2" fmla="val 0"/>
              </a:avLst>
            </a:prstGeom>
            <a:noFill/>
            <a:ln w="25400" cap="flat" cmpd="sng" algn="ctr">
              <a:solidFill>
                <a:srgbClr val="E50C1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6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  <a:sym typeface="思源黑体 CN Normal" panose="020B0400000000000000" pitchFamily="34" charset="-122"/>
              </a:endParaRPr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4197203" y="1770743"/>
              <a:ext cx="1238218" cy="679803"/>
              <a:chOff x="3493944" y="2757715"/>
              <a:chExt cx="1238218" cy="679803"/>
            </a:xfrm>
          </p:grpSpPr>
          <p:sp>
            <p:nvSpPr>
              <p:cNvPr id="94" name="PA-任意多边形 7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3733841" y="2757715"/>
                <a:ext cx="998321" cy="574183"/>
              </a:xfrm>
              <a:custGeom>
                <a:avLst/>
                <a:gdLst>
                  <a:gd name="T0" fmla="*/ 649 w 16560"/>
                  <a:gd name="T1" fmla="*/ 1791 h 8890"/>
                  <a:gd name="T2" fmla="*/ 3583 w 16560"/>
                  <a:gd name="T3" fmla="*/ 8882 h 8890"/>
                  <a:gd name="T4" fmla="*/ 3686 w 16560"/>
                  <a:gd name="T5" fmla="*/ 8827 h 8890"/>
                  <a:gd name="T6" fmla="*/ 3825 w 16560"/>
                  <a:gd name="T7" fmla="*/ 8759 h 8890"/>
                  <a:gd name="T8" fmla="*/ 4016 w 16560"/>
                  <a:gd name="T9" fmla="*/ 8676 h 8890"/>
                  <a:gd name="T10" fmla="*/ 4254 w 16560"/>
                  <a:gd name="T11" fmla="*/ 8586 h 8890"/>
                  <a:gd name="T12" fmla="*/ 4538 w 16560"/>
                  <a:gd name="T13" fmla="*/ 8497 h 8890"/>
                  <a:gd name="T14" fmla="*/ 4867 w 16560"/>
                  <a:gd name="T15" fmla="*/ 8416 h 8890"/>
                  <a:gd name="T16" fmla="*/ 5234 w 16560"/>
                  <a:gd name="T17" fmla="*/ 8351 h 8890"/>
                  <a:gd name="T18" fmla="*/ 5639 w 16560"/>
                  <a:gd name="T19" fmla="*/ 8309 h 8890"/>
                  <a:gd name="T20" fmla="*/ 6079 w 16560"/>
                  <a:gd name="T21" fmla="*/ 8297 h 8890"/>
                  <a:gd name="T22" fmla="*/ 7176 w 16560"/>
                  <a:gd name="T23" fmla="*/ 8367 h 8890"/>
                  <a:gd name="T24" fmla="*/ 8664 w 16560"/>
                  <a:gd name="T25" fmla="*/ 8468 h 8890"/>
                  <a:gd name="T26" fmla="*/ 9716 w 16560"/>
                  <a:gd name="T27" fmla="*/ 8523 h 8890"/>
                  <a:gd name="T28" fmla="*/ 10717 w 16560"/>
                  <a:gd name="T29" fmla="*/ 8550 h 8890"/>
                  <a:gd name="T30" fmla="*/ 11676 w 16560"/>
                  <a:gd name="T31" fmla="*/ 8537 h 8890"/>
                  <a:gd name="T32" fmla="*/ 12596 w 16560"/>
                  <a:gd name="T33" fmla="*/ 8476 h 8890"/>
                  <a:gd name="T34" fmla="*/ 13484 w 16560"/>
                  <a:gd name="T35" fmla="*/ 8355 h 8890"/>
                  <a:gd name="T36" fmla="*/ 14346 w 16560"/>
                  <a:gd name="T37" fmla="*/ 8165 h 8890"/>
                  <a:gd name="T38" fmla="*/ 15188 w 16560"/>
                  <a:gd name="T39" fmla="*/ 7894 h 8890"/>
                  <a:gd name="T40" fmla="*/ 16015 w 16560"/>
                  <a:gd name="T41" fmla="*/ 7534 h 8890"/>
                  <a:gd name="T42" fmla="*/ 16544 w 16560"/>
                  <a:gd name="T43" fmla="*/ 7225 h 8890"/>
                  <a:gd name="T44" fmla="*/ 16436 w 16560"/>
                  <a:gd name="T45" fmla="*/ 7122 h 8890"/>
                  <a:gd name="T46" fmla="*/ 16299 w 16560"/>
                  <a:gd name="T47" fmla="*/ 6977 h 8890"/>
                  <a:gd name="T48" fmla="*/ 16129 w 16560"/>
                  <a:gd name="T49" fmla="*/ 6772 h 8890"/>
                  <a:gd name="T50" fmla="*/ 15941 w 16560"/>
                  <a:gd name="T51" fmla="*/ 6509 h 8890"/>
                  <a:gd name="T52" fmla="*/ 15744 w 16560"/>
                  <a:gd name="T53" fmla="*/ 6188 h 8890"/>
                  <a:gd name="T54" fmla="*/ 15553 w 16560"/>
                  <a:gd name="T55" fmla="*/ 5807 h 8890"/>
                  <a:gd name="T56" fmla="*/ 15379 w 16560"/>
                  <a:gd name="T57" fmla="*/ 5366 h 8890"/>
                  <a:gd name="T58" fmla="*/ 15236 w 16560"/>
                  <a:gd name="T59" fmla="*/ 4867 h 8890"/>
                  <a:gd name="T60" fmla="*/ 15137 w 16560"/>
                  <a:gd name="T61" fmla="*/ 4307 h 8890"/>
                  <a:gd name="T62" fmla="*/ 15090 w 16560"/>
                  <a:gd name="T63" fmla="*/ 3695 h 8890"/>
                  <a:gd name="T64" fmla="*/ 15069 w 16560"/>
                  <a:gd name="T65" fmla="*/ 3136 h 8890"/>
                  <a:gd name="T66" fmla="*/ 15060 w 16560"/>
                  <a:gd name="T67" fmla="*/ 2654 h 8890"/>
                  <a:gd name="T68" fmla="*/ 15061 w 16560"/>
                  <a:gd name="T69" fmla="*/ 2246 h 8890"/>
                  <a:gd name="T70" fmla="*/ 15071 w 16560"/>
                  <a:gd name="T71" fmla="*/ 1908 h 8890"/>
                  <a:gd name="T72" fmla="*/ 15085 w 16560"/>
                  <a:gd name="T73" fmla="*/ 1633 h 8890"/>
                  <a:gd name="T74" fmla="*/ 15104 w 16560"/>
                  <a:gd name="T75" fmla="*/ 1417 h 8890"/>
                  <a:gd name="T76" fmla="*/ 15122 w 16560"/>
                  <a:gd name="T77" fmla="*/ 1255 h 8890"/>
                  <a:gd name="T78" fmla="*/ 15145 w 16560"/>
                  <a:gd name="T79" fmla="*/ 1115 h 8890"/>
                  <a:gd name="T80" fmla="*/ 15161 w 16560"/>
                  <a:gd name="T81" fmla="*/ 1043 h 8890"/>
                  <a:gd name="T82" fmla="*/ 14715 w 16560"/>
                  <a:gd name="T83" fmla="*/ 1310 h 8890"/>
                  <a:gd name="T84" fmla="*/ 14093 w 16560"/>
                  <a:gd name="T85" fmla="*/ 1523 h 8890"/>
                  <a:gd name="T86" fmla="*/ 13332 w 16560"/>
                  <a:gd name="T87" fmla="*/ 1686 h 8890"/>
                  <a:gd name="T88" fmla="*/ 12471 w 16560"/>
                  <a:gd name="T89" fmla="*/ 1801 h 8890"/>
                  <a:gd name="T90" fmla="*/ 11550 w 16560"/>
                  <a:gd name="T91" fmla="*/ 1872 h 8890"/>
                  <a:gd name="T92" fmla="*/ 10606 w 16560"/>
                  <a:gd name="T93" fmla="*/ 1898 h 8890"/>
                  <a:gd name="T94" fmla="*/ 9677 w 16560"/>
                  <a:gd name="T95" fmla="*/ 1884 h 8890"/>
                  <a:gd name="T96" fmla="*/ 8805 w 16560"/>
                  <a:gd name="T97" fmla="*/ 1832 h 8890"/>
                  <a:gd name="T98" fmla="*/ 8026 w 16560"/>
                  <a:gd name="T99" fmla="*/ 1744 h 8890"/>
                  <a:gd name="T100" fmla="*/ 7380 w 16560"/>
                  <a:gd name="T101" fmla="*/ 1622 h 8890"/>
                  <a:gd name="T102" fmla="*/ 6827 w 16560"/>
                  <a:gd name="T103" fmla="*/ 1448 h 8890"/>
                  <a:gd name="T104" fmla="*/ 6196 w 16560"/>
                  <a:gd name="T105" fmla="*/ 1244 h 8890"/>
                  <a:gd name="T106" fmla="*/ 5583 w 16560"/>
                  <a:gd name="T107" fmla="*/ 1072 h 8890"/>
                  <a:gd name="T108" fmla="*/ 4984 w 16560"/>
                  <a:gd name="T109" fmla="*/ 940 h 8890"/>
                  <a:gd name="T110" fmla="*/ 4397 w 16560"/>
                  <a:gd name="T111" fmla="*/ 852 h 8890"/>
                  <a:gd name="T112" fmla="*/ 3820 w 16560"/>
                  <a:gd name="T113" fmla="*/ 814 h 8890"/>
                  <a:gd name="T114" fmla="*/ 3250 w 16560"/>
                  <a:gd name="T115" fmla="*/ 832 h 8890"/>
                  <a:gd name="T116" fmla="*/ 2685 w 16560"/>
                  <a:gd name="T117" fmla="*/ 909 h 8890"/>
                  <a:gd name="T118" fmla="*/ 2122 w 16560"/>
                  <a:gd name="T119" fmla="*/ 1053 h 8890"/>
                  <a:gd name="T120" fmla="*/ 1558 w 16560"/>
                  <a:gd name="T121" fmla="*/ 1267 h 8890"/>
                  <a:gd name="T122" fmla="*/ 990 w 16560"/>
                  <a:gd name="T123" fmla="*/ 1559 h 8890"/>
                  <a:gd name="T124" fmla="*/ 0 w 16560"/>
                  <a:gd name="T125" fmla="*/ 0 h 8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60" h="8890">
                    <a:moveTo>
                      <a:pt x="0" y="0"/>
                    </a:moveTo>
                    <a:lnTo>
                      <a:pt x="167" y="1163"/>
                    </a:lnTo>
                    <a:lnTo>
                      <a:pt x="649" y="1791"/>
                    </a:lnTo>
                    <a:lnTo>
                      <a:pt x="649" y="1791"/>
                    </a:lnTo>
                    <a:lnTo>
                      <a:pt x="3571" y="8890"/>
                    </a:lnTo>
                    <a:lnTo>
                      <a:pt x="3583" y="8882"/>
                    </a:lnTo>
                    <a:lnTo>
                      <a:pt x="3623" y="8860"/>
                    </a:lnTo>
                    <a:lnTo>
                      <a:pt x="3650" y="8844"/>
                    </a:lnTo>
                    <a:lnTo>
                      <a:pt x="3686" y="8827"/>
                    </a:lnTo>
                    <a:lnTo>
                      <a:pt x="3726" y="8806"/>
                    </a:lnTo>
                    <a:lnTo>
                      <a:pt x="3773" y="8782"/>
                    </a:lnTo>
                    <a:lnTo>
                      <a:pt x="3825" y="8759"/>
                    </a:lnTo>
                    <a:lnTo>
                      <a:pt x="3883" y="8732"/>
                    </a:lnTo>
                    <a:lnTo>
                      <a:pt x="3946" y="8704"/>
                    </a:lnTo>
                    <a:lnTo>
                      <a:pt x="4016" y="8676"/>
                    </a:lnTo>
                    <a:lnTo>
                      <a:pt x="4090" y="8646"/>
                    </a:lnTo>
                    <a:lnTo>
                      <a:pt x="4169" y="8616"/>
                    </a:lnTo>
                    <a:lnTo>
                      <a:pt x="4254" y="8586"/>
                    </a:lnTo>
                    <a:lnTo>
                      <a:pt x="4344" y="8556"/>
                    </a:lnTo>
                    <a:lnTo>
                      <a:pt x="4439" y="8526"/>
                    </a:lnTo>
                    <a:lnTo>
                      <a:pt x="4538" y="8497"/>
                    </a:lnTo>
                    <a:lnTo>
                      <a:pt x="4643" y="8469"/>
                    </a:lnTo>
                    <a:lnTo>
                      <a:pt x="4753" y="8442"/>
                    </a:lnTo>
                    <a:lnTo>
                      <a:pt x="4867" y="8416"/>
                    </a:lnTo>
                    <a:lnTo>
                      <a:pt x="4985" y="8392"/>
                    </a:lnTo>
                    <a:lnTo>
                      <a:pt x="5107" y="8371"/>
                    </a:lnTo>
                    <a:lnTo>
                      <a:pt x="5234" y="8351"/>
                    </a:lnTo>
                    <a:lnTo>
                      <a:pt x="5364" y="8334"/>
                    </a:lnTo>
                    <a:lnTo>
                      <a:pt x="5500" y="8320"/>
                    </a:lnTo>
                    <a:lnTo>
                      <a:pt x="5639" y="8309"/>
                    </a:lnTo>
                    <a:lnTo>
                      <a:pt x="5782" y="8301"/>
                    </a:lnTo>
                    <a:lnTo>
                      <a:pt x="5928" y="8297"/>
                    </a:lnTo>
                    <a:lnTo>
                      <a:pt x="6079" y="8297"/>
                    </a:lnTo>
                    <a:lnTo>
                      <a:pt x="6232" y="8301"/>
                    </a:lnTo>
                    <a:lnTo>
                      <a:pt x="6389" y="8311"/>
                    </a:lnTo>
                    <a:lnTo>
                      <a:pt x="7176" y="8367"/>
                    </a:lnTo>
                    <a:lnTo>
                      <a:pt x="7933" y="8419"/>
                    </a:lnTo>
                    <a:lnTo>
                      <a:pt x="8302" y="8444"/>
                    </a:lnTo>
                    <a:lnTo>
                      <a:pt x="8664" y="8468"/>
                    </a:lnTo>
                    <a:lnTo>
                      <a:pt x="9021" y="8489"/>
                    </a:lnTo>
                    <a:lnTo>
                      <a:pt x="9371" y="8507"/>
                    </a:lnTo>
                    <a:lnTo>
                      <a:pt x="9716" y="8523"/>
                    </a:lnTo>
                    <a:lnTo>
                      <a:pt x="10055" y="8536"/>
                    </a:lnTo>
                    <a:lnTo>
                      <a:pt x="10389" y="8544"/>
                    </a:lnTo>
                    <a:lnTo>
                      <a:pt x="10717" y="8550"/>
                    </a:lnTo>
                    <a:lnTo>
                      <a:pt x="11041" y="8551"/>
                    </a:lnTo>
                    <a:lnTo>
                      <a:pt x="11361" y="8547"/>
                    </a:lnTo>
                    <a:lnTo>
                      <a:pt x="11676" y="8537"/>
                    </a:lnTo>
                    <a:lnTo>
                      <a:pt x="11986" y="8523"/>
                    </a:lnTo>
                    <a:lnTo>
                      <a:pt x="12293" y="8503"/>
                    </a:lnTo>
                    <a:lnTo>
                      <a:pt x="12596" y="8476"/>
                    </a:lnTo>
                    <a:lnTo>
                      <a:pt x="12895" y="8443"/>
                    </a:lnTo>
                    <a:lnTo>
                      <a:pt x="13191" y="8403"/>
                    </a:lnTo>
                    <a:lnTo>
                      <a:pt x="13484" y="8355"/>
                    </a:lnTo>
                    <a:lnTo>
                      <a:pt x="13774" y="8300"/>
                    </a:lnTo>
                    <a:lnTo>
                      <a:pt x="14062" y="8236"/>
                    </a:lnTo>
                    <a:lnTo>
                      <a:pt x="14346" y="8165"/>
                    </a:lnTo>
                    <a:lnTo>
                      <a:pt x="14629" y="8084"/>
                    </a:lnTo>
                    <a:lnTo>
                      <a:pt x="14909" y="7994"/>
                    </a:lnTo>
                    <a:lnTo>
                      <a:pt x="15188" y="7894"/>
                    </a:lnTo>
                    <a:lnTo>
                      <a:pt x="15464" y="7785"/>
                    </a:lnTo>
                    <a:lnTo>
                      <a:pt x="15739" y="7665"/>
                    </a:lnTo>
                    <a:lnTo>
                      <a:pt x="16015" y="7534"/>
                    </a:lnTo>
                    <a:lnTo>
                      <a:pt x="16288" y="7392"/>
                    </a:lnTo>
                    <a:lnTo>
                      <a:pt x="16560" y="7239"/>
                    </a:lnTo>
                    <a:lnTo>
                      <a:pt x="16544" y="7225"/>
                    </a:lnTo>
                    <a:lnTo>
                      <a:pt x="16502" y="7187"/>
                    </a:lnTo>
                    <a:lnTo>
                      <a:pt x="16472" y="7158"/>
                    </a:lnTo>
                    <a:lnTo>
                      <a:pt x="16436" y="7122"/>
                    </a:lnTo>
                    <a:lnTo>
                      <a:pt x="16394" y="7081"/>
                    </a:lnTo>
                    <a:lnTo>
                      <a:pt x="16349" y="7032"/>
                    </a:lnTo>
                    <a:lnTo>
                      <a:pt x="16299" y="6977"/>
                    </a:lnTo>
                    <a:lnTo>
                      <a:pt x="16245" y="6915"/>
                    </a:lnTo>
                    <a:lnTo>
                      <a:pt x="16189" y="6847"/>
                    </a:lnTo>
                    <a:lnTo>
                      <a:pt x="16129" y="6772"/>
                    </a:lnTo>
                    <a:lnTo>
                      <a:pt x="16068" y="6692"/>
                    </a:lnTo>
                    <a:lnTo>
                      <a:pt x="16005" y="6604"/>
                    </a:lnTo>
                    <a:lnTo>
                      <a:pt x="15941" y="6509"/>
                    </a:lnTo>
                    <a:lnTo>
                      <a:pt x="15875" y="6409"/>
                    </a:lnTo>
                    <a:lnTo>
                      <a:pt x="15810" y="6302"/>
                    </a:lnTo>
                    <a:lnTo>
                      <a:pt x="15744" y="6188"/>
                    </a:lnTo>
                    <a:lnTo>
                      <a:pt x="15679" y="6068"/>
                    </a:lnTo>
                    <a:lnTo>
                      <a:pt x="15615" y="5940"/>
                    </a:lnTo>
                    <a:lnTo>
                      <a:pt x="15553" y="5807"/>
                    </a:lnTo>
                    <a:lnTo>
                      <a:pt x="15492" y="5667"/>
                    </a:lnTo>
                    <a:lnTo>
                      <a:pt x="15434" y="5520"/>
                    </a:lnTo>
                    <a:lnTo>
                      <a:pt x="15379" y="5366"/>
                    </a:lnTo>
                    <a:lnTo>
                      <a:pt x="15327" y="5207"/>
                    </a:lnTo>
                    <a:lnTo>
                      <a:pt x="15280" y="5040"/>
                    </a:lnTo>
                    <a:lnTo>
                      <a:pt x="15236" y="4867"/>
                    </a:lnTo>
                    <a:lnTo>
                      <a:pt x="15198" y="4687"/>
                    </a:lnTo>
                    <a:lnTo>
                      <a:pt x="15164" y="4500"/>
                    </a:lnTo>
                    <a:lnTo>
                      <a:pt x="15137" y="4307"/>
                    </a:lnTo>
                    <a:lnTo>
                      <a:pt x="15115" y="4107"/>
                    </a:lnTo>
                    <a:lnTo>
                      <a:pt x="15101" y="3901"/>
                    </a:lnTo>
                    <a:lnTo>
                      <a:pt x="15090" y="3695"/>
                    </a:lnTo>
                    <a:lnTo>
                      <a:pt x="15081" y="3500"/>
                    </a:lnTo>
                    <a:lnTo>
                      <a:pt x="15075" y="3314"/>
                    </a:lnTo>
                    <a:lnTo>
                      <a:pt x="15069" y="3136"/>
                    </a:lnTo>
                    <a:lnTo>
                      <a:pt x="15064" y="2966"/>
                    </a:lnTo>
                    <a:lnTo>
                      <a:pt x="15061" y="2806"/>
                    </a:lnTo>
                    <a:lnTo>
                      <a:pt x="15060" y="2654"/>
                    </a:lnTo>
                    <a:lnTo>
                      <a:pt x="15059" y="2510"/>
                    </a:lnTo>
                    <a:lnTo>
                      <a:pt x="15060" y="2374"/>
                    </a:lnTo>
                    <a:lnTo>
                      <a:pt x="15061" y="2246"/>
                    </a:lnTo>
                    <a:lnTo>
                      <a:pt x="15063" y="2126"/>
                    </a:lnTo>
                    <a:lnTo>
                      <a:pt x="15066" y="2013"/>
                    </a:lnTo>
                    <a:lnTo>
                      <a:pt x="15071" y="1908"/>
                    </a:lnTo>
                    <a:lnTo>
                      <a:pt x="15075" y="1809"/>
                    </a:lnTo>
                    <a:lnTo>
                      <a:pt x="15080" y="1717"/>
                    </a:lnTo>
                    <a:lnTo>
                      <a:pt x="15085" y="1633"/>
                    </a:lnTo>
                    <a:lnTo>
                      <a:pt x="15091" y="1554"/>
                    </a:lnTo>
                    <a:lnTo>
                      <a:pt x="15098" y="1483"/>
                    </a:lnTo>
                    <a:lnTo>
                      <a:pt x="15104" y="1417"/>
                    </a:lnTo>
                    <a:lnTo>
                      <a:pt x="15110" y="1357"/>
                    </a:lnTo>
                    <a:lnTo>
                      <a:pt x="15116" y="1304"/>
                    </a:lnTo>
                    <a:lnTo>
                      <a:pt x="15122" y="1255"/>
                    </a:lnTo>
                    <a:lnTo>
                      <a:pt x="15129" y="1213"/>
                    </a:lnTo>
                    <a:lnTo>
                      <a:pt x="15134" y="1175"/>
                    </a:lnTo>
                    <a:lnTo>
                      <a:pt x="15145" y="1115"/>
                    </a:lnTo>
                    <a:lnTo>
                      <a:pt x="15153" y="1074"/>
                    </a:lnTo>
                    <a:lnTo>
                      <a:pt x="15159" y="1051"/>
                    </a:lnTo>
                    <a:lnTo>
                      <a:pt x="15161" y="1043"/>
                    </a:lnTo>
                    <a:lnTo>
                      <a:pt x="15034" y="1138"/>
                    </a:lnTo>
                    <a:lnTo>
                      <a:pt x="14885" y="1227"/>
                    </a:lnTo>
                    <a:lnTo>
                      <a:pt x="14715" y="1310"/>
                    </a:lnTo>
                    <a:lnTo>
                      <a:pt x="14525" y="1386"/>
                    </a:lnTo>
                    <a:lnTo>
                      <a:pt x="14317" y="1458"/>
                    </a:lnTo>
                    <a:lnTo>
                      <a:pt x="14093" y="1523"/>
                    </a:lnTo>
                    <a:lnTo>
                      <a:pt x="13852" y="1583"/>
                    </a:lnTo>
                    <a:lnTo>
                      <a:pt x="13598" y="1638"/>
                    </a:lnTo>
                    <a:lnTo>
                      <a:pt x="13332" y="1686"/>
                    </a:lnTo>
                    <a:lnTo>
                      <a:pt x="13053" y="1730"/>
                    </a:lnTo>
                    <a:lnTo>
                      <a:pt x="12767" y="1768"/>
                    </a:lnTo>
                    <a:lnTo>
                      <a:pt x="12471" y="1801"/>
                    </a:lnTo>
                    <a:lnTo>
                      <a:pt x="12168" y="1830"/>
                    </a:lnTo>
                    <a:lnTo>
                      <a:pt x="11861" y="1853"/>
                    </a:lnTo>
                    <a:lnTo>
                      <a:pt x="11550" y="1872"/>
                    </a:lnTo>
                    <a:lnTo>
                      <a:pt x="11235" y="1885"/>
                    </a:lnTo>
                    <a:lnTo>
                      <a:pt x="10920" y="1894"/>
                    </a:lnTo>
                    <a:lnTo>
                      <a:pt x="10606" y="1898"/>
                    </a:lnTo>
                    <a:lnTo>
                      <a:pt x="10292" y="1898"/>
                    </a:lnTo>
                    <a:lnTo>
                      <a:pt x="9983" y="1893"/>
                    </a:lnTo>
                    <a:lnTo>
                      <a:pt x="9677" y="1884"/>
                    </a:lnTo>
                    <a:lnTo>
                      <a:pt x="9379" y="1872"/>
                    </a:lnTo>
                    <a:lnTo>
                      <a:pt x="9087" y="1854"/>
                    </a:lnTo>
                    <a:lnTo>
                      <a:pt x="8805" y="1832"/>
                    </a:lnTo>
                    <a:lnTo>
                      <a:pt x="8534" y="1806"/>
                    </a:lnTo>
                    <a:lnTo>
                      <a:pt x="8273" y="1777"/>
                    </a:lnTo>
                    <a:lnTo>
                      <a:pt x="8026" y="1744"/>
                    </a:lnTo>
                    <a:lnTo>
                      <a:pt x="7794" y="1707"/>
                    </a:lnTo>
                    <a:lnTo>
                      <a:pt x="7578" y="1667"/>
                    </a:lnTo>
                    <a:lnTo>
                      <a:pt x="7380" y="1622"/>
                    </a:lnTo>
                    <a:lnTo>
                      <a:pt x="7199" y="1575"/>
                    </a:lnTo>
                    <a:lnTo>
                      <a:pt x="7041" y="1524"/>
                    </a:lnTo>
                    <a:lnTo>
                      <a:pt x="6827" y="1448"/>
                    </a:lnTo>
                    <a:lnTo>
                      <a:pt x="6614" y="1377"/>
                    </a:lnTo>
                    <a:lnTo>
                      <a:pt x="6404" y="1309"/>
                    </a:lnTo>
                    <a:lnTo>
                      <a:pt x="6196" y="1244"/>
                    </a:lnTo>
                    <a:lnTo>
                      <a:pt x="5990" y="1183"/>
                    </a:lnTo>
                    <a:lnTo>
                      <a:pt x="5785" y="1125"/>
                    </a:lnTo>
                    <a:lnTo>
                      <a:pt x="5583" y="1072"/>
                    </a:lnTo>
                    <a:lnTo>
                      <a:pt x="5381" y="1023"/>
                    </a:lnTo>
                    <a:lnTo>
                      <a:pt x="5181" y="980"/>
                    </a:lnTo>
                    <a:lnTo>
                      <a:pt x="4984" y="940"/>
                    </a:lnTo>
                    <a:lnTo>
                      <a:pt x="4787" y="905"/>
                    </a:lnTo>
                    <a:lnTo>
                      <a:pt x="4591" y="876"/>
                    </a:lnTo>
                    <a:lnTo>
                      <a:pt x="4397" y="852"/>
                    </a:lnTo>
                    <a:lnTo>
                      <a:pt x="4203" y="834"/>
                    </a:lnTo>
                    <a:lnTo>
                      <a:pt x="4012" y="821"/>
                    </a:lnTo>
                    <a:lnTo>
                      <a:pt x="3820" y="814"/>
                    </a:lnTo>
                    <a:lnTo>
                      <a:pt x="3629" y="814"/>
                    </a:lnTo>
                    <a:lnTo>
                      <a:pt x="3439" y="819"/>
                    </a:lnTo>
                    <a:lnTo>
                      <a:pt x="3250" y="832"/>
                    </a:lnTo>
                    <a:lnTo>
                      <a:pt x="3062" y="850"/>
                    </a:lnTo>
                    <a:lnTo>
                      <a:pt x="2873" y="876"/>
                    </a:lnTo>
                    <a:lnTo>
                      <a:pt x="2685" y="909"/>
                    </a:lnTo>
                    <a:lnTo>
                      <a:pt x="2496" y="950"/>
                    </a:lnTo>
                    <a:lnTo>
                      <a:pt x="2309" y="997"/>
                    </a:lnTo>
                    <a:lnTo>
                      <a:pt x="2122" y="1053"/>
                    </a:lnTo>
                    <a:lnTo>
                      <a:pt x="1933" y="1116"/>
                    </a:lnTo>
                    <a:lnTo>
                      <a:pt x="1746" y="1188"/>
                    </a:lnTo>
                    <a:lnTo>
                      <a:pt x="1558" y="1267"/>
                    </a:lnTo>
                    <a:lnTo>
                      <a:pt x="1369" y="1356"/>
                    </a:lnTo>
                    <a:lnTo>
                      <a:pt x="1180" y="1453"/>
                    </a:lnTo>
                    <a:lnTo>
                      <a:pt x="990" y="1559"/>
                    </a:lnTo>
                    <a:lnTo>
                      <a:pt x="801" y="1674"/>
                    </a:lnTo>
                    <a:lnTo>
                      <a:pt x="702" y="8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>
                  <a:alpha val="5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5" name="PA-任意多边形 7"/>
              <p:cNvSpPr/>
              <p:nvPr>
                <p:custDataLst>
                  <p:tags r:id="rId3"/>
                </p:custDataLst>
              </p:nvPr>
            </p:nvSpPr>
            <p:spPr bwMode="auto">
              <a:xfrm>
                <a:off x="3493944" y="2822924"/>
                <a:ext cx="1116718" cy="614594"/>
              </a:xfrm>
              <a:custGeom>
                <a:avLst/>
                <a:gdLst>
                  <a:gd name="T0" fmla="*/ 649 w 16560"/>
                  <a:gd name="T1" fmla="*/ 1791 h 8890"/>
                  <a:gd name="T2" fmla="*/ 3583 w 16560"/>
                  <a:gd name="T3" fmla="*/ 8882 h 8890"/>
                  <a:gd name="T4" fmla="*/ 3686 w 16560"/>
                  <a:gd name="T5" fmla="*/ 8827 h 8890"/>
                  <a:gd name="T6" fmla="*/ 3825 w 16560"/>
                  <a:gd name="T7" fmla="*/ 8759 h 8890"/>
                  <a:gd name="T8" fmla="*/ 4016 w 16560"/>
                  <a:gd name="T9" fmla="*/ 8676 h 8890"/>
                  <a:gd name="T10" fmla="*/ 4254 w 16560"/>
                  <a:gd name="T11" fmla="*/ 8586 h 8890"/>
                  <a:gd name="T12" fmla="*/ 4538 w 16560"/>
                  <a:gd name="T13" fmla="*/ 8497 h 8890"/>
                  <a:gd name="T14" fmla="*/ 4867 w 16560"/>
                  <a:gd name="T15" fmla="*/ 8416 h 8890"/>
                  <a:gd name="T16" fmla="*/ 5234 w 16560"/>
                  <a:gd name="T17" fmla="*/ 8351 h 8890"/>
                  <a:gd name="T18" fmla="*/ 5639 w 16560"/>
                  <a:gd name="T19" fmla="*/ 8309 h 8890"/>
                  <a:gd name="T20" fmla="*/ 6079 w 16560"/>
                  <a:gd name="T21" fmla="*/ 8297 h 8890"/>
                  <a:gd name="T22" fmla="*/ 7176 w 16560"/>
                  <a:gd name="T23" fmla="*/ 8367 h 8890"/>
                  <a:gd name="T24" fmla="*/ 8664 w 16560"/>
                  <a:gd name="T25" fmla="*/ 8468 h 8890"/>
                  <a:gd name="T26" fmla="*/ 9716 w 16560"/>
                  <a:gd name="T27" fmla="*/ 8523 h 8890"/>
                  <a:gd name="T28" fmla="*/ 10717 w 16560"/>
                  <a:gd name="T29" fmla="*/ 8550 h 8890"/>
                  <a:gd name="T30" fmla="*/ 11676 w 16560"/>
                  <a:gd name="T31" fmla="*/ 8537 h 8890"/>
                  <a:gd name="T32" fmla="*/ 12596 w 16560"/>
                  <a:gd name="T33" fmla="*/ 8476 h 8890"/>
                  <a:gd name="T34" fmla="*/ 13484 w 16560"/>
                  <a:gd name="T35" fmla="*/ 8355 h 8890"/>
                  <a:gd name="T36" fmla="*/ 14346 w 16560"/>
                  <a:gd name="T37" fmla="*/ 8165 h 8890"/>
                  <a:gd name="T38" fmla="*/ 15188 w 16560"/>
                  <a:gd name="T39" fmla="*/ 7894 h 8890"/>
                  <a:gd name="T40" fmla="*/ 16015 w 16560"/>
                  <a:gd name="T41" fmla="*/ 7534 h 8890"/>
                  <a:gd name="T42" fmla="*/ 16544 w 16560"/>
                  <a:gd name="T43" fmla="*/ 7225 h 8890"/>
                  <a:gd name="T44" fmla="*/ 16436 w 16560"/>
                  <a:gd name="T45" fmla="*/ 7122 h 8890"/>
                  <a:gd name="T46" fmla="*/ 16299 w 16560"/>
                  <a:gd name="T47" fmla="*/ 6977 h 8890"/>
                  <a:gd name="T48" fmla="*/ 16129 w 16560"/>
                  <a:gd name="T49" fmla="*/ 6772 h 8890"/>
                  <a:gd name="T50" fmla="*/ 15941 w 16560"/>
                  <a:gd name="T51" fmla="*/ 6509 h 8890"/>
                  <a:gd name="T52" fmla="*/ 15744 w 16560"/>
                  <a:gd name="T53" fmla="*/ 6188 h 8890"/>
                  <a:gd name="T54" fmla="*/ 15553 w 16560"/>
                  <a:gd name="T55" fmla="*/ 5807 h 8890"/>
                  <a:gd name="T56" fmla="*/ 15379 w 16560"/>
                  <a:gd name="T57" fmla="*/ 5366 h 8890"/>
                  <a:gd name="T58" fmla="*/ 15236 w 16560"/>
                  <a:gd name="T59" fmla="*/ 4867 h 8890"/>
                  <a:gd name="T60" fmla="*/ 15137 w 16560"/>
                  <a:gd name="T61" fmla="*/ 4307 h 8890"/>
                  <a:gd name="T62" fmla="*/ 15090 w 16560"/>
                  <a:gd name="T63" fmla="*/ 3695 h 8890"/>
                  <a:gd name="T64" fmla="*/ 15069 w 16560"/>
                  <a:gd name="T65" fmla="*/ 3136 h 8890"/>
                  <a:gd name="T66" fmla="*/ 15060 w 16560"/>
                  <a:gd name="T67" fmla="*/ 2654 h 8890"/>
                  <a:gd name="T68" fmla="*/ 15061 w 16560"/>
                  <a:gd name="T69" fmla="*/ 2246 h 8890"/>
                  <a:gd name="T70" fmla="*/ 15071 w 16560"/>
                  <a:gd name="T71" fmla="*/ 1908 h 8890"/>
                  <a:gd name="T72" fmla="*/ 15085 w 16560"/>
                  <a:gd name="T73" fmla="*/ 1633 h 8890"/>
                  <a:gd name="T74" fmla="*/ 15104 w 16560"/>
                  <a:gd name="T75" fmla="*/ 1417 h 8890"/>
                  <a:gd name="T76" fmla="*/ 15122 w 16560"/>
                  <a:gd name="T77" fmla="*/ 1255 h 8890"/>
                  <a:gd name="T78" fmla="*/ 15145 w 16560"/>
                  <a:gd name="T79" fmla="*/ 1115 h 8890"/>
                  <a:gd name="T80" fmla="*/ 15161 w 16560"/>
                  <a:gd name="T81" fmla="*/ 1043 h 8890"/>
                  <a:gd name="T82" fmla="*/ 14715 w 16560"/>
                  <a:gd name="T83" fmla="*/ 1310 h 8890"/>
                  <a:gd name="T84" fmla="*/ 14093 w 16560"/>
                  <a:gd name="T85" fmla="*/ 1523 h 8890"/>
                  <a:gd name="T86" fmla="*/ 13332 w 16560"/>
                  <a:gd name="T87" fmla="*/ 1686 h 8890"/>
                  <a:gd name="T88" fmla="*/ 12471 w 16560"/>
                  <a:gd name="T89" fmla="*/ 1801 h 8890"/>
                  <a:gd name="T90" fmla="*/ 11550 w 16560"/>
                  <a:gd name="T91" fmla="*/ 1872 h 8890"/>
                  <a:gd name="T92" fmla="*/ 10606 w 16560"/>
                  <a:gd name="T93" fmla="*/ 1898 h 8890"/>
                  <a:gd name="T94" fmla="*/ 9677 w 16560"/>
                  <a:gd name="T95" fmla="*/ 1884 h 8890"/>
                  <a:gd name="T96" fmla="*/ 8805 w 16560"/>
                  <a:gd name="T97" fmla="*/ 1832 h 8890"/>
                  <a:gd name="T98" fmla="*/ 8026 w 16560"/>
                  <a:gd name="T99" fmla="*/ 1744 h 8890"/>
                  <a:gd name="T100" fmla="*/ 7380 w 16560"/>
                  <a:gd name="T101" fmla="*/ 1622 h 8890"/>
                  <a:gd name="T102" fmla="*/ 6827 w 16560"/>
                  <a:gd name="T103" fmla="*/ 1448 h 8890"/>
                  <a:gd name="T104" fmla="*/ 6196 w 16560"/>
                  <a:gd name="T105" fmla="*/ 1244 h 8890"/>
                  <a:gd name="T106" fmla="*/ 5583 w 16560"/>
                  <a:gd name="T107" fmla="*/ 1072 h 8890"/>
                  <a:gd name="T108" fmla="*/ 4984 w 16560"/>
                  <a:gd name="T109" fmla="*/ 940 h 8890"/>
                  <a:gd name="T110" fmla="*/ 4397 w 16560"/>
                  <a:gd name="T111" fmla="*/ 852 h 8890"/>
                  <a:gd name="T112" fmla="*/ 3820 w 16560"/>
                  <a:gd name="T113" fmla="*/ 814 h 8890"/>
                  <a:gd name="T114" fmla="*/ 3250 w 16560"/>
                  <a:gd name="T115" fmla="*/ 832 h 8890"/>
                  <a:gd name="T116" fmla="*/ 2685 w 16560"/>
                  <a:gd name="T117" fmla="*/ 909 h 8890"/>
                  <a:gd name="T118" fmla="*/ 2122 w 16560"/>
                  <a:gd name="T119" fmla="*/ 1053 h 8890"/>
                  <a:gd name="T120" fmla="*/ 1558 w 16560"/>
                  <a:gd name="T121" fmla="*/ 1267 h 8890"/>
                  <a:gd name="T122" fmla="*/ 990 w 16560"/>
                  <a:gd name="T123" fmla="*/ 1559 h 8890"/>
                  <a:gd name="T124" fmla="*/ 0 w 16560"/>
                  <a:gd name="T125" fmla="*/ 0 h 8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560" h="8890">
                    <a:moveTo>
                      <a:pt x="0" y="0"/>
                    </a:moveTo>
                    <a:lnTo>
                      <a:pt x="167" y="1163"/>
                    </a:lnTo>
                    <a:lnTo>
                      <a:pt x="649" y="1791"/>
                    </a:lnTo>
                    <a:lnTo>
                      <a:pt x="649" y="1791"/>
                    </a:lnTo>
                    <a:lnTo>
                      <a:pt x="3571" y="8890"/>
                    </a:lnTo>
                    <a:lnTo>
                      <a:pt x="3583" y="8882"/>
                    </a:lnTo>
                    <a:lnTo>
                      <a:pt x="3623" y="8860"/>
                    </a:lnTo>
                    <a:lnTo>
                      <a:pt x="3650" y="8844"/>
                    </a:lnTo>
                    <a:lnTo>
                      <a:pt x="3686" y="8827"/>
                    </a:lnTo>
                    <a:lnTo>
                      <a:pt x="3726" y="8806"/>
                    </a:lnTo>
                    <a:lnTo>
                      <a:pt x="3773" y="8782"/>
                    </a:lnTo>
                    <a:lnTo>
                      <a:pt x="3825" y="8759"/>
                    </a:lnTo>
                    <a:lnTo>
                      <a:pt x="3883" y="8732"/>
                    </a:lnTo>
                    <a:lnTo>
                      <a:pt x="3946" y="8704"/>
                    </a:lnTo>
                    <a:lnTo>
                      <a:pt x="4016" y="8676"/>
                    </a:lnTo>
                    <a:lnTo>
                      <a:pt x="4090" y="8646"/>
                    </a:lnTo>
                    <a:lnTo>
                      <a:pt x="4169" y="8616"/>
                    </a:lnTo>
                    <a:lnTo>
                      <a:pt x="4254" y="8586"/>
                    </a:lnTo>
                    <a:lnTo>
                      <a:pt x="4344" y="8556"/>
                    </a:lnTo>
                    <a:lnTo>
                      <a:pt x="4439" y="8526"/>
                    </a:lnTo>
                    <a:lnTo>
                      <a:pt x="4538" y="8497"/>
                    </a:lnTo>
                    <a:lnTo>
                      <a:pt x="4643" y="8469"/>
                    </a:lnTo>
                    <a:lnTo>
                      <a:pt x="4753" y="8442"/>
                    </a:lnTo>
                    <a:lnTo>
                      <a:pt x="4867" y="8416"/>
                    </a:lnTo>
                    <a:lnTo>
                      <a:pt x="4985" y="8392"/>
                    </a:lnTo>
                    <a:lnTo>
                      <a:pt x="5107" y="8371"/>
                    </a:lnTo>
                    <a:lnTo>
                      <a:pt x="5234" y="8351"/>
                    </a:lnTo>
                    <a:lnTo>
                      <a:pt x="5364" y="8334"/>
                    </a:lnTo>
                    <a:lnTo>
                      <a:pt x="5500" y="8320"/>
                    </a:lnTo>
                    <a:lnTo>
                      <a:pt x="5639" y="8309"/>
                    </a:lnTo>
                    <a:lnTo>
                      <a:pt x="5782" y="8301"/>
                    </a:lnTo>
                    <a:lnTo>
                      <a:pt x="5928" y="8297"/>
                    </a:lnTo>
                    <a:lnTo>
                      <a:pt x="6079" y="8297"/>
                    </a:lnTo>
                    <a:lnTo>
                      <a:pt x="6232" y="8301"/>
                    </a:lnTo>
                    <a:lnTo>
                      <a:pt x="6389" y="8311"/>
                    </a:lnTo>
                    <a:lnTo>
                      <a:pt x="7176" y="8367"/>
                    </a:lnTo>
                    <a:lnTo>
                      <a:pt x="7933" y="8419"/>
                    </a:lnTo>
                    <a:lnTo>
                      <a:pt x="8302" y="8444"/>
                    </a:lnTo>
                    <a:lnTo>
                      <a:pt x="8664" y="8468"/>
                    </a:lnTo>
                    <a:lnTo>
                      <a:pt x="9021" y="8489"/>
                    </a:lnTo>
                    <a:lnTo>
                      <a:pt x="9371" y="8507"/>
                    </a:lnTo>
                    <a:lnTo>
                      <a:pt x="9716" y="8523"/>
                    </a:lnTo>
                    <a:lnTo>
                      <a:pt x="10055" y="8536"/>
                    </a:lnTo>
                    <a:lnTo>
                      <a:pt x="10389" y="8544"/>
                    </a:lnTo>
                    <a:lnTo>
                      <a:pt x="10717" y="8550"/>
                    </a:lnTo>
                    <a:lnTo>
                      <a:pt x="11041" y="8551"/>
                    </a:lnTo>
                    <a:lnTo>
                      <a:pt x="11361" y="8547"/>
                    </a:lnTo>
                    <a:lnTo>
                      <a:pt x="11676" y="8537"/>
                    </a:lnTo>
                    <a:lnTo>
                      <a:pt x="11986" y="8523"/>
                    </a:lnTo>
                    <a:lnTo>
                      <a:pt x="12293" y="8503"/>
                    </a:lnTo>
                    <a:lnTo>
                      <a:pt x="12596" y="8476"/>
                    </a:lnTo>
                    <a:lnTo>
                      <a:pt x="12895" y="8443"/>
                    </a:lnTo>
                    <a:lnTo>
                      <a:pt x="13191" y="8403"/>
                    </a:lnTo>
                    <a:lnTo>
                      <a:pt x="13484" y="8355"/>
                    </a:lnTo>
                    <a:lnTo>
                      <a:pt x="13774" y="8300"/>
                    </a:lnTo>
                    <a:lnTo>
                      <a:pt x="14062" y="8236"/>
                    </a:lnTo>
                    <a:lnTo>
                      <a:pt x="14346" y="8165"/>
                    </a:lnTo>
                    <a:lnTo>
                      <a:pt x="14629" y="8084"/>
                    </a:lnTo>
                    <a:lnTo>
                      <a:pt x="14909" y="7994"/>
                    </a:lnTo>
                    <a:lnTo>
                      <a:pt x="15188" y="7894"/>
                    </a:lnTo>
                    <a:lnTo>
                      <a:pt x="15464" y="7785"/>
                    </a:lnTo>
                    <a:lnTo>
                      <a:pt x="15739" y="7665"/>
                    </a:lnTo>
                    <a:lnTo>
                      <a:pt x="16015" y="7534"/>
                    </a:lnTo>
                    <a:lnTo>
                      <a:pt x="16288" y="7392"/>
                    </a:lnTo>
                    <a:lnTo>
                      <a:pt x="16560" y="7239"/>
                    </a:lnTo>
                    <a:lnTo>
                      <a:pt x="16544" y="7225"/>
                    </a:lnTo>
                    <a:lnTo>
                      <a:pt x="16502" y="7187"/>
                    </a:lnTo>
                    <a:lnTo>
                      <a:pt x="16472" y="7158"/>
                    </a:lnTo>
                    <a:lnTo>
                      <a:pt x="16436" y="7122"/>
                    </a:lnTo>
                    <a:lnTo>
                      <a:pt x="16394" y="7081"/>
                    </a:lnTo>
                    <a:lnTo>
                      <a:pt x="16349" y="7032"/>
                    </a:lnTo>
                    <a:lnTo>
                      <a:pt x="16299" y="6977"/>
                    </a:lnTo>
                    <a:lnTo>
                      <a:pt x="16245" y="6915"/>
                    </a:lnTo>
                    <a:lnTo>
                      <a:pt x="16189" y="6847"/>
                    </a:lnTo>
                    <a:lnTo>
                      <a:pt x="16129" y="6772"/>
                    </a:lnTo>
                    <a:lnTo>
                      <a:pt x="16068" y="6692"/>
                    </a:lnTo>
                    <a:lnTo>
                      <a:pt x="16005" y="6604"/>
                    </a:lnTo>
                    <a:lnTo>
                      <a:pt x="15941" y="6509"/>
                    </a:lnTo>
                    <a:lnTo>
                      <a:pt x="15875" y="6409"/>
                    </a:lnTo>
                    <a:lnTo>
                      <a:pt x="15810" y="6302"/>
                    </a:lnTo>
                    <a:lnTo>
                      <a:pt x="15744" y="6188"/>
                    </a:lnTo>
                    <a:lnTo>
                      <a:pt x="15679" y="6068"/>
                    </a:lnTo>
                    <a:lnTo>
                      <a:pt x="15615" y="5940"/>
                    </a:lnTo>
                    <a:lnTo>
                      <a:pt x="15553" y="5807"/>
                    </a:lnTo>
                    <a:lnTo>
                      <a:pt x="15492" y="5667"/>
                    </a:lnTo>
                    <a:lnTo>
                      <a:pt x="15434" y="5520"/>
                    </a:lnTo>
                    <a:lnTo>
                      <a:pt x="15379" y="5366"/>
                    </a:lnTo>
                    <a:lnTo>
                      <a:pt x="15327" y="5207"/>
                    </a:lnTo>
                    <a:lnTo>
                      <a:pt x="15280" y="5040"/>
                    </a:lnTo>
                    <a:lnTo>
                      <a:pt x="15236" y="4867"/>
                    </a:lnTo>
                    <a:lnTo>
                      <a:pt x="15198" y="4687"/>
                    </a:lnTo>
                    <a:lnTo>
                      <a:pt x="15164" y="4500"/>
                    </a:lnTo>
                    <a:lnTo>
                      <a:pt x="15137" y="4307"/>
                    </a:lnTo>
                    <a:lnTo>
                      <a:pt x="15115" y="4107"/>
                    </a:lnTo>
                    <a:lnTo>
                      <a:pt x="15101" y="3901"/>
                    </a:lnTo>
                    <a:lnTo>
                      <a:pt x="15090" y="3695"/>
                    </a:lnTo>
                    <a:lnTo>
                      <a:pt x="15081" y="3500"/>
                    </a:lnTo>
                    <a:lnTo>
                      <a:pt x="15075" y="3314"/>
                    </a:lnTo>
                    <a:lnTo>
                      <a:pt x="15069" y="3136"/>
                    </a:lnTo>
                    <a:lnTo>
                      <a:pt x="15064" y="2966"/>
                    </a:lnTo>
                    <a:lnTo>
                      <a:pt x="15061" y="2806"/>
                    </a:lnTo>
                    <a:lnTo>
                      <a:pt x="15060" y="2654"/>
                    </a:lnTo>
                    <a:lnTo>
                      <a:pt x="15059" y="2510"/>
                    </a:lnTo>
                    <a:lnTo>
                      <a:pt x="15060" y="2374"/>
                    </a:lnTo>
                    <a:lnTo>
                      <a:pt x="15061" y="2246"/>
                    </a:lnTo>
                    <a:lnTo>
                      <a:pt x="15063" y="2126"/>
                    </a:lnTo>
                    <a:lnTo>
                      <a:pt x="15066" y="2013"/>
                    </a:lnTo>
                    <a:lnTo>
                      <a:pt x="15071" y="1908"/>
                    </a:lnTo>
                    <a:lnTo>
                      <a:pt x="15075" y="1809"/>
                    </a:lnTo>
                    <a:lnTo>
                      <a:pt x="15080" y="1717"/>
                    </a:lnTo>
                    <a:lnTo>
                      <a:pt x="15085" y="1633"/>
                    </a:lnTo>
                    <a:lnTo>
                      <a:pt x="15091" y="1554"/>
                    </a:lnTo>
                    <a:lnTo>
                      <a:pt x="15098" y="1483"/>
                    </a:lnTo>
                    <a:lnTo>
                      <a:pt x="15104" y="1417"/>
                    </a:lnTo>
                    <a:lnTo>
                      <a:pt x="15110" y="1357"/>
                    </a:lnTo>
                    <a:lnTo>
                      <a:pt x="15116" y="1304"/>
                    </a:lnTo>
                    <a:lnTo>
                      <a:pt x="15122" y="1255"/>
                    </a:lnTo>
                    <a:lnTo>
                      <a:pt x="15129" y="1213"/>
                    </a:lnTo>
                    <a:lnTo>
                      <a:pt x="15134" y="1175"/>
                    </a:lnTo>
                    <a:lnTo>
                      <a:pt x="15145" y="1115"/>
                    </a:lnTo>
                    <a:lnTo>
                      <a:pt x="15153" y="1074"/>
                    </a:lnTo>
                    <a:lnTo>
                      <a:pt x="15159" y="1051"/>
                    </a:lnTo>
                    <a:lnTo>
                      <a:pt x="15161" y="1043"/>
                    </a:lnTo>
                    <a:lnTo>
                      <a:pt x="15034" y="1138"/>
                    </a:lnTo>
                    <a:lnTo>
                      <a:pt x="14885" y="1227"/>
                    </a:lnTo>
                    <a:lnTo>
                      <a:pt x="14715" y="1310"/>
                    </a:lnTo>
                    <a:lnTo>
                      <a:pt x="14525" y="1386"/>
                    </a:lnTo>
                    <a:lnTo>
                      <a:pt x="14317" y="1458"/>
                    </a:lnTo>
                    <a:lnTo>
                      <a:pt x="14093" y="1523"/>
                    </a:lnTo>
                    <a:lnTo>
                      <a:pt x="13852" y="1583"/>
                    </a:lnTo>
                    <a:lnTo>
                      <a:pt x="13598" y="1638"/>
                    </a:lnTo>
                    <a:lnTo>
                      <a:pt x="13332" y="1686"/>
                    </a:lnTo>
                    <a:lnTo>
                      <a:pt x="13053" y="1730"/>
                    </a:lnTo>
                    <a:lnTo>
                      <a:pt x="12767" y="1768"/>
                    </a:lnTo>
                    <a:lnTo>
                      <a:pt x="12471" y="1801"/>
                    </a:lnTo>
                    <a:lnTo>
                      <a:pt x="12168" y="1830"/>
                    </a:lnTo>
                    <a:lnTo>
                      <a:pt x="11861" y="1853"/>
                    </a:lnTo>
                    <a:lnTo>
                      <a:pt x="11550" y="1872"/>
                    </a:lnTo>
                    <a:lnTo>
                      <a:pt x="11235" y="1885"/>
                    </a:lnTo>
                    <a:lnTo>
                      <a:pt x="10920" y="1894"/>
                    </a:lnTo>
                    <a:lnTo>
                      <a:pt x="10606" y="1898"/>
                    </a:lnTo>
                    <a:lnTo>
                      <a:pt x="10292" y="1898"/>
                    </a:lnTo>
                    <a:lnTo>
                      <a:pt x="9983" y="1893"/>
                    </a:lnTo>
                    <a:lnTo>
                      <a:pt x="9677" y="1884"/>
                    </a:lnTo>
                    <a:lnTo>
                      <a:pt x="9379" y="1872"/>
                    </a:lnTo>
                    <a:lnTo>
                      <a:pt x="9087" y="1854"/>
                    </a:lnTo>
                    <a:lnTo>
                      <a:pt x="8805" y="1832"/>
                    </a:lnTo>
                    <a:lnTo>
                      <a:pt x="8534" y="1806"/>
                    </a:lnTo>
                    <a:lnTo>
                      <a:pt x="8273" y="1777"/>
                    </a:lnTo>
                    <a:lnTo>
                      <a:pt x="8026" y="1744"/>
                    </a:lnTo>
                    <a:lnTo>
                      <a:pt x="7794" y="1707"/>
                    </a:lnTo>
                    <a:lnTo>
                      <a:pt x="7578" y="1667"/>
                    </a:lnTo>
                    <a:lnTo>
                      <a:pt x="7380" y="1622"/>
                    </a:lnTo>
                    <a:lnTo>
                      <a:pt x="7199" y="1575"/>
                    </a:lnTo>
                    <a:lnTo>
                      <a:pt x="7041" y="1524"/>
                    </a:lnTo>
                    <a:lnTo>
                      <a:pt x="6827" y="1448"/>
                    </a:lnTo>
                    <a:lnTo>
                      <a:pt x="6614" y="1377"/>
                    </a:lnTo>
                    <a:lnTo>
                      <a:pt x="6404" y="1309"/>
                    </a:lnTo>
                    <a:lnTo>
                      <a:pt x="6196" y="1244"/>
                    </a:lnTo>
                    <a:lnTo>
                      <a:pt x="5990" y="1183"/>
                    </a:lnTo>
                    <a:lnTo>
                      <a:pt x="5785" y="1125"/>
                    </a:lnTo>
                    <a:lnTo>
                      <a:pt x="5583" y="1072"/>
                    </a:lnTo>
                    <a:lnTo>
                      <a:pt x="5381" y="1023"/>
                    </a:lnTo>
                    <a:lnTo>
                      <a:pt x="5181" y="980"/>
                    </a:lnTo>
                    <a:lnTo>
                      <a:pt x="4984" y="940"/>
                    </a:lnTo>
                    <a:lnTo>
                      <a:pt x="4787" y="905"/>
                    </a:lnTo>
                    <a:lnTo>
                      <a:pt x="4591" y="876"/>
                    </a:lnTo>
                    <a:lnTo>
                      <a:pt x="4397" y="852"/>
                    </a:lnTo>
                    <a:lnTo>
                      <a:pt x="4203" y="834"/>
                    </a:lnTo>
                    <a:lnTo>
                      <a:pt x="4012" y="821"/>
                    </a:lnTo>
                    <a:lnTo>
                      <a:pt x="3820" y="814"/>
                    </a:lnTo>
                    <a:lnTo>
                      <a:pt x="3629" y="814"/>
                    </a:lnTo>
                    <a:lnTo>
                      <a:pt x="3439" y="819"/>
                    </a:lnTo>
                    <a:lnTo>
                      <a:pt x="3250" y="832"/>
                    </a:lnTo>
                    <a:lnTo>
                      <a:pt x="3062" y="850"/>
                    </a:lnTo>
                    <a:lnTo>
                      <a:pt x="2873" y="876"/>
                    </a:lnTo>
                    <a:lnTo>
                      <a:pt x="2685" y="909"/>
                    </a:lnTo>
                    <a:lnTo>
                      <a:pt x="2496" y="950"/>
                    </a:lnTo>
                    <a:lnTo>
                      <a:pt x="2309" y="997"/>
                    </a:lnTo>
                    <a:lnTo>
                      <a:pt x="2122" y="1053"/>
                    </a:lnTo>
                    <a:lnTo>
                      <a:pt x="1933" y="1116"/>
                    </a:lnTo>
                    <a:lnTo>
                      <a:pt x="1746" y="1188"/>
                    </a:lnTo>
                    <a:lnTo>
                      <a:pt x="1558" y="1267"/>
                    </a:lnTo>
                    <a:lnTo>
                      <a:pt x="1369" y="1356"/>
                    </a:lnTo>
                    <a:lnTo>
                      <a:pt x="1180" y="1453"/>
                    </a:lnTo>
                    <a:lnTo>
                      <a:pt x="990" y="1559"/>
                    </a:lnTo>
                    <a:lnTo>
                      <a:pt x="801" y="1674"/>
                    </a:lnTo>
                    <a:lnTo>
                      <a:pt x="702" y="8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96" name="PA-任意多边形 5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3926765" y="3018662"/>
                <a:ext cx="280419" cy="283503"/>
              </a:xfrm>
              <a:custGeom>
                <a:avLst/>
                <a:gdLst>
                  <a:gd name="T0" fmla="*/ 2313 w 16074"/>
                  <a:gd name="T1" fmla="*/ 11564 h 16128"/>
                  <a:gd name="T2" fmla="*/ 3529 w 16074"/>
                  <a:gd name="T3" fmla="*/ 12395 h 16128"/>
                  <a:gd name="T4" fmla="*/ 4818 w 16074"/>
                  <a:gd name="T5" fmla="*/ 13031 h 16128"/>
                  <a:gd name="T6" fmla="*/ 6189 w 16074"/>
                  <a:gd name="T7" fmla="*/ 13418 h 16128"/>
                  <a:gd name="T8" fmla="*/ 7653 w 16074"/>
                  <a:gd name="T9" fmla="*/ 13501 h 16128"/>
                  <a:gd name="T10" fmla="*/ 9219 w 16074"/>
                  <a:gd name="T11" fmla="*/ 13224 h 16128"/>
                  <a:gd name="T12" fmla="*/ 5225 w 16074"/>
                  <a:gd name="T13" fmla="*/ 7326 h 16128"/>
                  <a:gd name="T14" fmla="*/ 5604 w 16074"/>
                  <a:gd name="T15" fmla="*/ 2588 h 16128"/>
                  <a:gd name="T16" fmla="*/ 5918 w 16074"/>
                  <a:gd name="T17" fmla="*/ 2680 h 16128"/>
                  <a:gd name="T18" fmla="*/ 6274 w 16074"/>
                  <a:gd name="T19" fmla="*/ 2719 h 16128"/>
                  <a:gd name="T20" fmla="*/ 6671 w 16074"/>
                  <a:gd name="T21" fmla="*/ 2688 h 16128"/>
                  <a:gd name="T22" fmla="*/ 7102 w 16074"/>
                  <a:gd name="T23" fmla="*/ 2577 h 16128"/>
                  <a:gd name="T24" fmla="*/ 7563 w 16074"/>
                  <a:gd name="T25" fmla="*/ 2375 h 16128"/>
                  <a:gd name="T26" fmla="*/ 8053 w 16074"/>
                  <a:gd name="T27" fmla="*/ 2066 h 16128"/>
                  <a:gd name="T28" fmla="*/ 12930 w 16074"/>
                  <a:gd name="T29" fmla="*/ 10057 h 16128"/>
                  <a:gd name="T30" fmla="*/ 13396 w 16074"/>
                  <a:gd name="T31" fmla="*/ 8301 h 16128"/>
                  <a:gd name="T32" fmla="*/ 13347 w 16074"/>
                  <a:gd name="T33" fmla="*/ 6443 h 16128"/>
                  <a:gd name="T34" fmla="*/ 12801 w 16074"/>
                  <a:gd name="T35" fmla="*/ 4583 h 16128"/>
                  <a:gd name="T36" fmla="*/ 11773 w 16074"/>
                  <a:gd name="T37" fmla="*/ 2822 h 16128"/>
                  <a:gd name="T38" fmla="*/ 10277 w 16074"/>
                  <a:gd name="T39" fmla="*/ 1262 h 16128"/>
                  <a:gd name="T40" fmla="*/ 8329 w 16074"/>
                  <a:gd name="T41" fmla="*/ 0 h 16128"/>
                  <a:gd name="T42" fmla="*/ 10526 w 16074"/>
                  <a:gd name="T43" fmla="*/ 458 h 16128"/>
                  <a:gd name="T44" fmla="*/ 12659 w 16074"/>
                  <a:gd name="T45" fmla="*/ 1583 h 16128"/>
                  <a:gd name="T46" fmla="*/ 14464 w 16074"/>
                  <a:gd name="T47" fmla="*/ 3304 h 16128"/>
                  <a:gd name="T48" fmla="*/ 15679 w 16074"/>
                  <a:gd name="T49" fmla="*/ 5557 h 16128"/>
                  <a:gd name="T50" fmla="*/ 16044 w 16074"/>
                  <a:gd name="T51" fmla="*/ 8271 h 16128"/>
                  <a:gd name="T52" fmla="*/ 15294 w 16074"/>
                  <a:gd name="T53" fmla="*/ 11379 h 16128"/>
                  <a:gd name="T54" fmla="*/ 12655 w 16074"/>
                  <a:gd name="T55" fmla="*/ 14684 h 16128"/>
                  <a:gd name="T56" fmla="*/ 10870 w 16074"/>
                  <a:gd name="T57" fmla="*/ 15495 h 16128"/>
                  <a:gd name="T58" fmla="*/ 9145 w 16074"/>
                  <a:gd name="T59" fmla="*/ 15974 h 16128"/>
                  <a:gd name="T60" fmla="*/ 7486 w 16074"/>
                  <a:gd name="T61" fmla="*/ 16128 h 16128"/>
                  <a:gd name="T62" fmla="*/ 5906 w 16074"/>
                  <a:gd name="T63" fmla="*/ 15967 h 16128"/>
                  <a:gd name="T64" fmla="*/ 4415 w 16074"/>
                  <a:gd name="T65" fmla="*/ 15498 h 16128"/>
                  <a:gd name="T66" fmla="*/ 3023 w 16074"/>
                  <a:gd name="T67" fmla="*/ 14731 h 16128"/>
                  <a:gd name="T68" fmla="*/ 2528 w 16074"/>
                  <a:gd name="T69" fmla="*/ 14487 h 16128"/>
                  <a:gd name="T70" fmla="*/ 2530 w 16074"/>
                  <a:gd name="T71" fmla="*/ 14735 h 16128"/>
                  <a:gd name="T72" fmla="*/ 2473 w 16074"/>
                  <a:gd name="T73" fmla="*/ 14983 h 16128"/>
                  <a:gd name="T74" fmla="*/ 2363 w 16074"/>
                  <a:gd name="T75" fmla="*/ 15222 h 16128"/>
                  <a:gd name="T76" fmla="*/ 2207 w 16074"/>
                  <a:gd name="T77" fmla="*/ 15444 h 16128"/>
                  <a:gd name="T78" fmla="*/ 2013 w 16074"/>
                  <a:gd name="T79" fmla="*/ 15642 h 16128"/>
                  <a:gd name="T80" fmla="*/ 1779 w 16074"/>
                  <a:gd name="T81" fmla="*/ 15812 h 16128"/>
                  <a:gd name="T82" fmla="*/ 1496 w 16074"/>
                  <a:gd name="T83" fmla="*/ 15944 h 16128"/>
                  <a:gd name="T84" fmla="*/ 1210 w 16074"/>
                  <a:gd name="T85" fmla="*/ 16001 h 16128"/>
                  <a:gd name="T86" fmla="*/ 933 w 16074"/>
                  <a:gd name="T87" fmla="*/ 15986 h 16128"/>
                  <a:gd name="T88" fmla="*/ 671 w 16074"/>
                  <a:gd name="T89" fmla="*/ 15902 h 16128"/>
                  <a:gd name="T90" fmla="*/ 436 w 16074"/>
                  <a:gd name="T91" fmla="*/ 15751 h 16128"/>
                  <a:gd name="T92" fmla="*/ 234 w 16074"/>
                  <a:gd name="T93" fmla="*/ 15534 h 16128"/>
                  <a:gd name="T94" fmla="*/ 33 w 16074"/>
                  <a:gd name="T95" fmla="*/ 15112 h 16128"/>
                  <a:gd name="T96" fmla="*/ 17 w 16074"/>
                  <a:gd name="T97" fmla="*/ 14651 h 16128"/>
                  <a:gd name="T98" fmla="*/ 179 w 16074"/>
                  <a:gd name="T99" fmla="*/ 14226 h 16128"/>
                  <a:gd name="T100" fmla="*/ 478 w 16074"/>
                  <a:gd name="T101" fmla="*/ 13874 h 16128"/>
                  <a:gd name="T102" fmla="*/ 878 w 16074"/>
                  <a:gd name="T103" fmla="*/ 13632 h 16128"/>
                  <a:gd name="T104" fmla="*/ 1339 w 16074"/>
                  <a:gd name="T105" fmla="*/ 13536 h 16128"/>
                  <a:gd name="T106" fmla="*/ 1477 w 16074"/>
                  <a:gd name="T107" fmla="*/ 13406 h 16128"/>
                  <a:gd name="T108" fmla="*/ 1100 w 16074"/>
                  <a:gd name="T109" fmla="*/ 12990 h 16128"/>
                  <a:gd name="T110" fmla="*/ 736 w 16074"/>
                  <a:gd name="T111" fmla="*/ 12545 h 16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074" h="16128">
                    <a:moveTo>
                      <a:pt x="454" y="12169"/>
                    </a:moveTo>
                    <a:lnTo>
                      <a:pt x="1614" y="10993"/>
                    </a:lnTo>
                    <a:lnTo>
                      <a:pt x="1844" y="11188"/>
                    </a:lnTo>
                    <a:lnTo>
                      <a:pt x="2077" y="11378"/>
                    </a:lnTo>
                    <a:lnTo>
                      <a:pt x="2313" y="11564"/>
                    </a:lnTo>
                    <a:lnTo>
                      <a:pt x="2550" y="11742"/>
                    </a:lnTo>
                    <a:lnTo>
                      <a:pt x="2792" y="11916"/>
                    </a:lnTo>
                    <a:lnTo>
                      <a:pt x="3035" y="12083"/>
                    </a:lnTo>
                    <a:lnTo>
                      <a:pt x="3280" y="12242"/>
                    </a:lnTo>
                    <a:lnTo>
                      <a:pt x="3529" y="12395"/>
                    </a:lnTo>
                    <a:lnTo>
                      <a:pt x="3781" y="12540"/>
                    </a:lnTo>
                    <a:lnTo>
                      <a:pt x="4035" y="12677"/>
                    </a:lnTo>
                    <a:lnTo>
                      <a:pt x="4293" y="12804"/>
                    </a:lnTo>
                    <a:lnTo>
                      <a:pt x="4554" y="12923"/>
                    </a:lnTo>
                    <a:lnTo>
                      <a:pt x="4818" y="13031"/>
                    </a:lnTo>
                    <a:lnTo>
                      <a:pt x="5086" y="13131"/>
                    </a:lnTo>
                    <a:lnTo>
                      <a:pt x="5356" y="13220"/>
                    </a:lnTo>
                    <a:lnTo>
                      <a:pt x="5630" y="13298"/>
                    </a:lnTo>
                    <a:lnTo>
                      <a:pt x="5908" y="13364"/>
                    </a:lnTo>
                    <a:lnTo>
                      <a:pt x="6189" y="13418"/>
                    </a:lnTo>
                    <a:lnTo>
                      <a:pt x="6474" y="13461"/>
                    </a:lnTo>
                    <a:lnTo>
                      <a:pt x="6763" y="13491"/>
                    </a:lnTo>
                    <a:lnTo>
                      <a:pt x="7056" y="13508"/>
                    </a:lnTo>
                    <a:lnTo>
                      <a:pt x="7352" y="13511"/>
                    </a:lnTo>
                    <a:lnTo>
                      <a:pt x="7653" y="13501"/>
                    </a:lnTo>
                    <a:lnTo>
                      <a:pt x="7958" y="13476"/>
                    </a:lnTo>
                    <a:lnTo>
                      <a:pt x="8267" y="13437"/>
                    </a:lnTo>
                    <a:lnTo>
                      <a:pt x="8579" y="13381"/>
                    </a:lnTo>
                    <a:lnTo>
                      <a:pt x="8897" y="13311"/>
                    </a:lnTo>
                    <a:lnTo>
                      <a:pt x="9219" y="13224"/>
                    </a:lnTo>
                    <a:lnTo>
                      <a:pt x="9546" y="13121"/>
                    </a:lnTo>
                    <a:lnTo>
                      <a:pt x="9877" y="13001"/>
                    </a:lnTo>
                    <a:lnTo>
                      <a:pt x="10212" y="12863"/>
                    </a:lnTo>
                    <a:lnTo>
                      <a:pt x="10554" y="12708"/>
                    </a:lnTo>
                    <a:lnTo>
                      <a:pt x="5225" y="7326"/>
                    </a:lnTo>
                    <a:lnTo>
                      <a:pt x="3765" y="8813"/>
                    </a:lnTo>
                    <a:lnTo>
                      <a:pt x="1503" y="6582"/>
                    </a:lnTo>
                    <a:lnTo>
                      <a:pt x="5491" y="2537"/>
                    </a:lnTo>
                    <a:lnTo>
                      <a:pt x="5547" y="2563"/>
                    </a:lnTo>
                    <a:lnTo>
                      <a:pt x="5604" y="2588"/>
                    </a:lnTo>
                    <a:lnTo>
                      <a:pt x="5663" y="2610"/>
                    </a:lnTo>
                    <a:lnTo>
                      <a:pt x="5724" y="2631"/>
                    </a:lnTo>
                    <a:lnTo>
                      <a:pt x="5787" y="2649"/>
                    </a:lnTo>
                    <a:lnTo>
                      <a:pt x="5852" y="2666"/>
                    </a:lnTo>
                    <a:lnTo>
                      <a:pt x="5918" y="2680"/>
                    </a:lnTo>
                    <a:lnTo>
                      <a:pt x="5986" y="2693"/>
                    </a:lnTo>
                    <a:lnTo>
                      <a:pt x="6055" y="2703"/>
                    </a:lnTo>
                    <a:lnTo>
                      <a:pt x="6127" y="2711"/>
                    </a:lnTo>
                    <a:lnTo>
                      <a:pt x="6200" y="2716"/>
                    </a:lnTo>
                    <a:lnTo>
                      <a:pt x="6274" y="2719"/>
                    </a:lnTo>
                    <a:lnTo>
                      <a:pt x="6351" y="2719"/>
                    </a:lnTo>
                    <a:lnTo>
                      <a:pt x="6429" y="2716"/>
                    </a:lnTo>
                    <a:lnTo>
                      <a:pt x="6508" y="2710"/>
                    </a:lnTo>
                    <a:lnTo>
                      <a:pt x="6588" y="2700"/>
                    </a:lnTo>
                    <a:lnTo>
                      <a:pt x="6671" y="2688"/>
                    </a:lnTo>
                    <a:lnTo>
                      <a:pt x="6755" y="2673"/>
                    </a:lnTo>
                    <a:lnTo>
                      <a:pt x="6840" y="2654"/>
                    </a:lnTo>
                    <a:lnTo>
                      <a:pt x="6925" y="2632"/>
                    </a:lnTo>
                    <a:lnTo>
                      <a:pt x="7013" y="2607"/>
                    </a:lnTo>
                    <a:lnTo>
                      <a:pt x="7102" y="2577"/>
                    </a:lnTo>
                    <a:lnTo>
                      <a:pt x="7192" y="2545"/>
                    </a:lnTo>
                    <a:lnTo>
                      <a:pt x="7283" y="2508"/>
                    </a:lnTo>
                    <a:lnTo>
                      <a:pt x="7375" y="2468"/>
                    </a:lnTo>
                    <a:lnTo>
                      <a:pt x="7469" y="2423"/>
                    </a:lnTo>
                    <a:lnTo>
                      <a:pt x="7563" y="2375"/>
                    </a:lnTo>
                    <a:lnTo>
                      <a:pt x="7659" y="2321"/>
                    </a:lnTo>
                    <a:lnTo>
                      <a:pt x="7756" y="2265"/>
                    </a:lnTo>
                    <a:lnTo>
                      <a:pt x="7854" y="2203"/>
                    </a:lnTo>
                    <a:lnTo>
                      <a:pt x="7953" y="2137"/>
                    </a:lnTo>
                    <a:lnTo>
                      <a:pt x="8053" y="2066"/>
                    </a:lnTo>
                    <a:lnTo>
                      <a:pt x="9204" y="3243"/>
                    </a:lnTo>
                    <a:lnTo>
                      <a:pt x="7220" y="5296"/>
                    </a:lnTo>
                    <a:lnTo>
                      <a:pt x="12597" y="10708"/>
                    </a:lnTo>
                    <a:lnTo>
                      <a:pt x="12775" y="10387"/>
                    </a:lnTo>
                    <a:lnTo>
                      <a:pt x="12930" y="10057"/>
                    </a:lnTo>
                    <a:lnTo>
                      <a:pt x="13065" y="9719"/>
                    </a:lnTo>
                    <a:lnTo>
                      <a:pt x="13179" y="9373"/>
                    </a:lnTo>
                    <a:lnTo>
                      <a:pt x="13271" y="9022"/>
                    </a:lnTo>
                    <a:lnTo>
                      <a:pt x="13344" y="8664"/>
                    </a:lnTo>
                    <a:lnTo>
                      <a:pt x="13396" y="8301"/>
                    </a:lnTo>
                    <a:lnTo>
                      <a:pt x="13426" y="7934"/>
                    </a:lnTo>
                    <a:lnTo>
                      <a:pt x="13437" y="7564"/>
                    </a:lnTo>
                    <a:lnTo>
                      <a:pt x="13427" y="7192"/>
                    </a:lnTo>
                    <a:lnTo>
                      <a:pt x="13398" y="6818"/>
                    </a:lnTo>
                    <a:lnTo>
                      <a:pt x="13347" y="6443"/>
                    </a:lnTo>
                    <a:lnTo>
                      <a:pt x="13277" y="6068"/>
                    </a:lnTo>
                    <a:lnTo>
                      <a:pt x="13188" y="5694"/>
                    </a:lnTo>
                    <a:lnTo>
                      <a:pt x="13079" y="5321"/>
                    </a:lnTo>
                    <a:lnTo>
                      <a:pt x="12949" y="4950"/>
                    </a:lnTo>
                    <a:lnTo>
                      <a:pt x="12801" y="4583"/>
                    </a:lnTo>
                    <a:lnTo>
                      <a:pt x="12634" y="4220"/>
                    </a:lnTo>
                    <a:lnTo>
                      <a:pt x="12447" y="3862"/>
                    </a:lnTo>
                    <a:lnTo>
                      <a:pt x="12241" y="3509"/>
                    </a:lnTo>
                    <a:lnTo>
                      <a:pt x="12017" y="3162"/>
                    </a:lnTo>
                    <a:lnTo>
                      <a:pt x="11773" y="2822"/>
                    </a:lnTo>
                    <a:lnTo>
                      <a:pt x="11511" y="2492"/>
                    </a:lnTo>
                    <a:lnTo>
                      <a:pt x="11230" y="2169"/>
                    </a:lnTo>
                    <a:lnTo>
                      <a:pt x="10931" y="1856"/>
                    </a:lnTo>
                    <a:lnTo>
                      <a:pt x="10613" y="1553"/>
                    </a:lnTo>
                    <a:lnTo>
                      <a:pt x="10277" y="1262"/>
                    </a:lnTo>
                    <a:lnTo>
                      <a:pt x="9924" y="982"/>
                    </a:lnTo>
                    <a:lnTo>
                      <a:pt x="9551" y="716"/>
                    </a:lnTo>
                    <a:lnTo>
                      <a:pt x="9162" y="463"/>
                    </a:lnTo>
                    <a:lnTo>
                      <a:pt x="8754" y="224"/>
                    </a:lnTo>
                    <a:lnTo>
                      <a:pt x="8329" y="0"/>
                    </a:lnTo>
                    <a:lnTo>
                      <a:pt x="8761" y="35"/>
                    </a:lnTo>
                    <a:lnTo>
                      <a:pt x="9199" y="99"/>
                    </a:lnTo>
                    <a:lnTo>
                      <a:pt x="9641" y="192"/>
                    </a:lnTo>
                    <a:lnTo>
                      <a:pt x="10084" y="310"/>
                    </a:lnTo>
                    <a:lnTo>
                      <a:pt x="10526" y="458"/>
                    </a:lnTo>
                    <a:lnTo>
                      <a:pt x="10966" y="632"/>
                    </a:lnTo>
                    <a:lnTo>
                      <a:pt x="11402" y="832"/>
                    </a:lnTo>
                    <a:lnTo>
                      <a:pt x="11830" y="1057"/>
                    </a:lnTo>
                    <a:lnTo>
                      <a:pt x="12250" y="1307"/>
                    </a:lnTo>
                    <a:lnTo>
                      <a:pt x="12659" y="1583"/>
                    </a:lnTo>
                    <a:lnTo>
                      <a:pt x="13054" y="1881"/>
                    </a:lnTo>
                    <a:lnTo>
                      <a:pt x="13435" y="2203"/>
                    </a:lnTo>
                    <a:lnTo>
                      <a:pt x="13798" y="2548"/>
                    </a:lnTo>
                    <a:lnTo>
                      <a:pt x="14141" y="2915"/>
                    </a:lnTo>
                    <a:lnTo>
                      <a:pt x="14464" y="3304"/>
                    </a:lnTo>
                    <a:lnTo>
                      <a:pt x="14762" y="3714"/>
                    </a:lnTo>
                    <a:lnTo>
                      <a:pt x="15036" y="4146"/>
                    </a:lnTo>
                    <a:lnTo>
                      <a:pt x="15281" y="4596"/>
                    </a:lnTo>
                    <a:lnTo>
                      <a:pt x="15496" y="5067"/>
                    </a:lnTo>
                    <a:lnTo>
                      <a:pt x="15679" y="5557"/>
                    </a:lnTo>
                    <a:lnTo>
                      <a:pt x="15829" y="6065"/>
                    </a:lnTo>
                    <a:lnTo>
                      <a:pt x="15942" y="6591"/>
                    </a:lnTo>
                    <a:lnTo>
                      <a:pt x="16016" y="7135"/>
                    </a:lnTo>
                    <a:lnTo>
                      <a:pt x="16052" y="7695"/>
                    </a:lnTo>
                    <a:lnTo>
                      <a:pt x="16044" y="8271"/>
                    </a:lnTo>
                    <a:lnTo>
                      <a:pt x="15991" y="8863"/>
                    </a:lnTo>
                    <a:lnTo>
                      <a:pt x="15892" y="9471"/>
                    </a:lnTo>
                    <a:lnTo>
                      <a:pt x="15744" y="10093"/>
                    </a:lnTo>
                    <a:lnTo>
                      <a:pt x="15545" y="10729"/>
                    </a:lnTo>
                    <a:lnTo>
                      <a:pt x="15294" y="11379"/>
                    </a:lnTo>
                    <a:lnTo>
                      <a:pt x="14987" y="12042"/>
                    </a:lnTo>
                    <a:lnTo>
                      <a:pt x="14623" y="12717"/>
                    </a:lnTo>
                    <a:lnTo>
                      <a:pt x="16074" y="14218"/>
                    </a:lnTo>
                    <a:lnTo>
                      <a:pt x="14156" y="16081"/>
                    </a:lnTo>
                    <a:lnTo>
                      <a:pt x="12655" y="14684"/>
                    </a:lnTo>
                    <a:lnTo>
                      <a:pt x="12293" y="14873"/>
                    </a:lnTo>
                    <a:lnTo>
                      <a:pt x="11934" y="15048"/>
                    </a:lnTo>
                    <a:lnTo>
                      <a:pt x="11578" y="15211"/>
                    </a:lnTo>
                    <a:lnTo>
                      <a:pt x="11223" y="15360"/>
                    </a:lnTo>
                    <a:lnTo>
                      <a:pt x="10870" y="15495"/>
                    </a:lnTo>
                    <a:lnTo>
                      <a:pt x="10520" y="15617"/>
                    </a:lnTo>
                    <a:lnTo>
                      <a:pt x="10173" y="15726"/>
                    </a:lnTo>
                    <a:lnTo>
                      <a:pt x="9828" y="15822"/>
                    </a:lnTo>
                    <a:lnTo>
                      <a:pt x="9485" y="15904"/>
                    </a:lnTo>
                    <a:lnTo>
                      <a:pt x="9145" y="15974"/>
                    </a:lnTo>
                    <a:lnTo>
                      <a:pt x="8808" y="16030"/>
                    </a:lnTo>
                    <a:lnTo>
                      <a:pt x="8472" y="16074"/>
                    </a:lnTo>
                    <a:lnTo>
                      <a:pt x="8140" y="16105"/>
                    </a:lnTo>
                    <a:lnTo>
                      <a:pt x="7812" y="16123"/>
                    </a:lnTo>
                    <a:lnTo>
                      <a:pt x="7486" y="16128"/>
                    </a:lnTo>
                    <a:lnTo>
                      <a:pt x="7164" y="16121"/>
                    </a:lnTo>
                    <a:lnTo>
                      <a:pt x="6845" y="16101"/>
                    </a:lnTo>
                    <a:lnTo>
                      <a:pt x="6529" y="16069"/>
                    </a:lnTo>
                    <a:lnTo>
                      <a:pt x="6216" y="16024"/>
                    </a:lnTo>
                    <a:lnTo>
                      <a:pt x="5906" y="15967"/>
                    </a:lnTo>
                    <a:lnTo>
                      <a:pt x="5601" y="15897"/>
                    </a:lnTo>
                    <a:lnTo>
                      <a:pt x="5298" y="15816"/>
                    </a:lnTo>
                    <a:lnTo>
                      <a:pt x="5001" y="15722"/>
                    </a:lnTo>
                    <a:lnTo>
                      <a:pt x="4706" y="15616"/>
                    </a:lnTo>
                    <a:lnTo>
                      <a:pt x="4415" y="15498"/>
                    </a:lnTo>
                    <a:lnTo>
                      <a:pt x="4129" y="15368"/>
                    </a:lnTo>
                    <a:lnTo>
                      <a:pt x="3846" y="15227"/>
                    </a:lnTo>
                    <a:lnTo>
                      <a:pt x="3568" y="15073"/>
                    </a:lnTo>
                    <a:lnTo>
                      <a:pt x="3293" y="14907"/>
                    </a:lnTo>
                    <a:lnTo>
                      <a:pt x="3023" y="14731"/>
                    </a:lnTo>
                    <a:lnTo>
                      <a:pt x="2757" y="14542"/>
                    </a:lnTo>
                    <a:lnTo>
                      <a:pt x="2496" y="14342"/>
                    </a:lnTo>
                    <a:lnTo>
                      <a:pt x="2509" y="14390"/>
                    </a:lnTo>
                    <a:lnTo>
                      <a:pt x="2520" y="14439"/>
                    </a:lnTo>
                    <a:lnTo>
                      <a:pt x="2528" y="14487"/>
                    </a:lnTo>
                    <a:lnTo>
                      <a:pt x="2533" y="14536"/>
                    </a:lnTo>
                    <a:lnTo>
                      <a:pt x="2536" y="14586"/>
                    </a:lnTo>
                    <a:lnTo>
                      <a:pt x="2537" y="14635"/>
                    </a:lnTo>
                    <a:lnTo>
                      <a:pt x="2534" y="14686"/>
                    </a:lnTo>
                    <a:lnTo>
                      <a:pt x="2530" y="14735"/>
                    </a:lnTo>
                    <a:lnTo>
                      <a:pt x="2523" y="14785"/>
                    </a:lnTo>
                    <a:lnTo>
                      <a:pt x="2514" y="14835"/>
                    </a:lnTo>
                    <a:lnTo>
                      <a:pt x="2502" y="14884"/>
                    </a:lnTo>
                    <a:lnTo>
                      <a:pt x="2489" y="14934"/>
                    </a:lnTo>
                    <a:lnTo>
                      <a:pt x="2473" y="14983"/>
                    </a:lnTo>
                    <a:lnTo>
                      <a:pt x="2454" y="15031"/>
                    </a:lnTo>
                    <a:lnTo>
                      <a:pt x="2434" y="15080"/>
                    </a:lnTo>
                    <a:lnTo>
                      <a:pt x="2412" y="15127"/>
                    </a:lnTo>
                    <a:lnTo>
                      <a:pt x="2388" y="15174"/>
                    </a:lnTo>
                    <a:lnTo>
                      <a:pt x="2363" y="15222"/>
                    </a:lnTo>
                    <a:lnTo>
                      <a:pt x="2334" y="15267"/>
                    </a:lnTo>
                    <a:lnTo>
                      <a:pt x="2305" y="15313"/>
                    </a:lnTo>
                    <a:lnTo>
                      <a:pt x="2275" y="15358"/>
                    </a:lnTo>
                    <a:lnTo>
                      <a:pt x="2241" y="15401"/>
                    </a:lnTo>
                    <a:lnTo>
                      <a:pt x="2207" y="15444"/>
                    </a:lnTo>
                    <a:lnTo>
                      <a:pt x="2171" y="15486"/>
                    </a:lnTo>
                    <a:lnTo>
                      <a:pt x="2134" y="15526"/>
                    </a:lnTo>
                    <a:lnTo>
                      <a:pt x="2095" y="15567"/>
                    </a:lnTo>
                    <a:lnTo>
                      <a:pt x="2055" y="15605"/>
                    </a:lnTo>
                    <a:lnTo>
                      <a:pt x="2013" y="15642"/>
                    </a:lnTo>
                    <a:lnTo>
                      <a:pt x="1971" y="15677"/>
                    </a:lnTo>
                    <a:lnTo>
                      <a:pt x="1927" y="15713"/>
                    </a:lnTo>
                    <a:lnTo>
                      <a:pt x="1881" y="15745"/>
                    </a:lnTo>
                    <a:lnTo>
                      <a:pt x="1836" y="15777"/>
                    </a:lnTo>
                    <a:lnTo>
                      <a:pt x="1779" y="15812"/>
                    </a:lnTo>
                    <a:lnTo>
                      <a:pt x="1723" y="15845"/>
                    </a:lnTo>
                    <a:lnTo>
                      <a:pt x="1666" y="15874"/>
                    </a:lnTo>
                    <a:lnTo>
                      <a:pt x="1610" y="15900"/>
                    </a:lnTo>
                    <a:lnTo>
                      <a:pt x="1552" y="15923"/>
                    </a:lnTo>
                    <a:lnTo>
                      <a:pt x="1496" y="15944"/>
                    </a:lnTo>
                    <a:lnTo>
                      <a:pt x="1438" y="15961"/>
                    </a:lnTo>
                    <a:lnTo>
                      <a:pt x="1381" y="15975"/>
                    </a:lnTo>
                    <a:lnTo>
                      <a:pt x="1324" y="15987"/>
                    </a:lnTo>
                    <a:lnTo>
                      <a:pt x="1267" y="15995"/>
                    </a:lnTo>
                    <a:lnTo>
                      <a:pt x="1210" y="16001"/>
                    </a:lnTo>
                    <a:lnTo>
                      <a:pt x="1154" y="16003"/>
                    </a:lnTo>
                    <a:lnTo>
                      <a:pt x="1098" y="16003"/>
                    </a:lnTo>
                    <a:lnTo>
                      <a:pt x="1043" y="16000"/>
                    </a:lnTo>
                    <a:lnTo>
                      <a:pt x="987" y="15995"/>
                    </a:lnTo>
                    <a:lnTo>
                      <a:pt x="933" y="15986"/>
                    </a:lnTo>
                    <a:lnTo>
                      <a:pt x="879" y="15975"/>
                    </a:lnTo>
                    <a:lnTo>
                      <a:pt x="826" y="15961"/>
                    </a:lnTo>
                    <a:lnTo>
                      <a:pt x="773" y="15944"/>
                    </a:lnTo>
                    <a:lnTo>
                      <a:pt x="722" y="15924"/>
                    </a:lnTo>
                    <a:lnTo>
                      <a:pt x="671" y="15902"/>
                    </a:lnTo>
                    <a:lnTo>
                      <a:pt x="622" y="15877"/>
                    </a:lnTo>
                    <a:lnTo>
                      <a:pt x="573" y="15849"/>
                    </a:lnTo>
                    <a:lnTo>
                      <a:pt x="527" y="15819"/>
                    </a:lnTo>
                    <a:lnTo>
                      <a:pt x="480" y="15786"/>
                    </a:lnTo>
                    <a:lnTo>
                      <a:pt x="436" y="15751"/>
                    </a:lnTo>
                    <a:lnTo>
                      <a:pt x="393" y="15713"/>
                    </a:lnTo>
                    <a:lnTo>
                      <a:pt x="350" y="15671"/>
                    </a:lnTo>
                    <a:lnTo>
                      <a:pt x="310" y="15628"/>
                    </a:lnTo>
                    <a:lnTo>
                      <a:pt x="271" y="15583"/>
                    </a:lnTo>
                    <a:lnTo>
                      <a:pt x="234" y="15534"/>
                    </a:lnTo>
                    <a:lnTo>
                      <a:pt x="199" y="15483"/>
                    </a:lnTo>
                    <a:lnTo>
                      <a:pt x="143" y="15391"/>
                    </a:lnTo>
                    <a:lnTo>
                      <a:pt x="98" y="15299"/>
                    </a:lnTo>
                    <a:lnTo>
                      <a:pt x="61" y="15206"/>
                    </a:lnTo>
                    <a:lnTo>
                      <a:pt x="33" y="15112"/>
                    </a:lnTo>
                    <a:lnTo>
                      <a:pt x="14" y="15019"/>
                    </a:lnTo>
                    <a:lnTo>
                      <a:pt x="3" y="14925"/>
                    </a:lnTo>
                    <a:lnTo>
                      <a:pt x="0" y="14833"/>
                    </a:lnTo>
                    <a:lnTo>
                      <a:pt x="5" y="14741"/>
                    </a:lnTo>
                    <a:lnTo>
                      <a:pt x="17" y="14651"/>
                    </a:lnTo>
                    <a:lnTo>
                      <a:pt x="36" y="14562"/>
                    </a:lnTo>
                    <a:lnTo>
                      <a:pt x="63" y="14475"/>
                    </a:lnTo>
                    <a:lnTo>
                      <a:pt x="95" y="14389"/>
                    </a:lnTo>
                    <a:lnTo>
                      <a:pt x="133" y="14307"/>
                    </a:lnTo>
                    <a:lnTo>
                      <a:pt x="179" y="14226"/>
                    </a:lnTo>
                    <a:lnTo>
                      <a:pt x="228" y="14148"/>
                    </a:lnTo>
                    <a:lnTo>
                      <a:pt x="284" y="14075"/>
                    </a:lnTo>
                    <a:lnTo>
                      <a:pt x="344" y="14004"/>
                    </a:lnTo>
                    <a:lnTo>
                      <a:pt x="409" y="13938"/>
                    </a:lnTo>
                    <a:lnTo>
                      <a:pt x="478" y="13874"/>
                    </a:lnTo>
                    <a:lnTo>
                      <a:pt x="551" y="13816"/>
                    </a:lnTo>
                    <a:lnTo>
                      <a:pt x="628" y="13762"/>
                    </a:lnTo>
                    <a:lnTo>
                      <a:pt x="708" y="13714"/>
                    </a:lnTo>
                    <a:lnTo>
                      <a:pt x="791" y="13670"/>
                    </a:lnTo>
                    <a:lnTo>
                      <a:pt x="878" y="13632"/>
                    </a:lnTo>
                    <a:lnTo>
                      <a:pt x="967" y="13601"/>
                    </a:lnTo>
                    <a:lnTo>
                      <a:pt x="1057" y="13575"/>
                    </a:lnTo>
                    <a:lnTo>
                      <a:pt x="1150" y="13556"/>
                    </a:lnTo>
                    <a:lnTo>
                      <a:pt x="1244" y="13542"/>
                    </a:lnTo>
                    <a:lnTo>
                      <a:pt x="1339" y="13536"/>
                    </a:lnTo>
                    <a:lnTo>
                      <a:pt x="1436" y="13538"/>
                    </a:lnTo>
                    <a:lnTo>
                      <a:pt x="1533" y="13548"/>
                    </a:lnTo>
                    <a:lnTo>
                      <a:pt x="1630" y="13565"/>
                    </a:lnTo>
                    <a:lnTo>
                      <a:pt x="1553" y="13486"/>
                    </a:lnTo>
                    <a:lnTo>
                      <a:pt x="1477" y="13406"/>
                    </a:lnTo>
                    <a:lnTo>
                      <a:pt x="1400" y="13325"/>
                    </a:lnTo>
                    <a:lnTo>
                      <a:pt x="1324" y="13243"/>
                    </a:lnTo>
                    <a:lnTo>
                      <a:pt x="1248" y="13159"/>
                    </a:lnTo>
                    <a:lnTo>
                      <a:pt x="1174" y="13075"/>
                    </a:lnTo>
                    <a:lnTo>
                      <a:pt x="1100" y="12990"/>
                    </a:lnTo>
                    <a:lnTo>
                      <a:pt x="1026" y="12903"/>
                    </a:lnTo>
                    <a:lnTo>
                      <a:pt x="953" y="12815"/>
                    </a:lnTo>
                    <a:lnTo>
                      <a:pt x="880" y="12726"/>
                    </a:lnTo>
                    <a:lnTo>
                      <a:pt x="807" y="12636"/>
                    </a:lnTo>
                    <a:lnTo>
                      <a:pt x="736" y="12545"/>
                    </a:lnTo>
                    <a:lnTo>
                      <a:pt x="665" y="12453"/>
                    </a:lnTo>
                    <a:lnTo>
                      <a:pt x="594" y="12359"/>
                    </a:lnTo>
                    <a:lnTo>
                      <a:pt x="524" y="12264"/>
                    </a:lnTo>
                    <a:lnTo>
                      <a:pt x="454" y="12169"/>
                    </a:lnTo>
                    <a:close/>
                  </a:path>
                </a:pathLst>
              </a:custGeom>
              <a:solidFill>
                <a:srgbClr val="F8F0DC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93" name="矩形 92"/>
            <p:cNvSpPr/>
            <p:nvPr/>
          </p:nvSpPr>
          <p:spPr>
            <a:xfrm>
              <a:off x="5603658" y="1831635"/>
              <a:ext cx="27013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dirty="0"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rPr>
                <a:t>单击此处添加标题文本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166154" y="2352976"/>
            <a:ext cx="615553" cy="14500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800" b="1" dirty="0">
                <a:solidFill>
                  <a:srgbClr val="E50C12"/>
                </a:solidFill>
                <a:latin typeface="+mj-ea"/>
                <a:ea typeface="+mj-ea"/>
                <a:cs typeface="+mn-ea"/>
                <a:sym typeface="+mn-lt"/>
              </a:rPr>
              <a:t>Content</a:t>
            </a:r>
            <a:endParaRPr lang="zh-CN" altLang="en-US" sz="2800" dirty="0">
              <a:latin typeface="+mj-ea"/>
              <a:ea typeface="+mj-ea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82" name="Chart 18"/>
          <p:cNvGraphicFramePr/>
          <p:nvPr/>
        </p:nvGraphicFramePr>
        <p:xfrm>
          <a:off x="3494088" y="1443945"/>
          <a:ext cx="2561776" cy="318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" name="图表" r:id="rId3" imgW="2566670" imgH="3194050" progId="Excel.Chart.8">
                  <p:embed/>
                </p:oleObj>
              </mc:Choice>
              <mc:Fallback>
                <p:oleObj name="图表" r:id="rId3" imgW="2566670" imgH="3194050" progId="Excel.Chart.8">
                  <p:embed/>
                  <p:pic>
                    <p:nvPicPr>
                      <p:cNvPr id="0" name="Chart 1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4088" y="1443945"/>
                        <a:ext cx="2561776" cy="3187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6" name="TextBox 19"/>
          <p:cNvSpPr txBox="1">
            <a:spLocks noChangeArrowheads="1"/>
          </p:cNvSpPr>
          <p:nvPr/>
        </p:nvSpPr>
        <p:spPr bwMode="auto">
          <a:xfrm>
            <a:off x="4249738" y="3347357"/>
            <a:ext cx="1252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800" b="1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7684" name="组合 2"/>
          <p:cNvGrpSpPr/>
          <p:nvPr/>
        </p:nvGrpSpPr>
        <p:grpSpPr bwMode="auto">
          <a:xfrm>
            <a:off x="4715186" y="2594869"/>
            <a:ext cx="861820" cy="471490"/>
            <a:chOff x="4714875" y="3451226"/>
            <a:chExt cx="862013" cy="471487"/>
          </a:xfrm>
        </p:grpSpPr>
        <p:sp>
          <p:nvSpPr>
            <p:cNvPr id="9" name="Isosceles Triangle 20"/>
            <p:cNvSpPr/>
            <p:nvPr/>
          </p:nvSpPr>
          <p:spPr bwMode="auto">
            <a:xfrm rot="2760000">
              <a:off x="5159173" y="3117780"/>
              <a:ext cx="84137" cy="751056"/>
            </a:xfrm>
            <a:prstGeom prst="triangle">
              <a:avLst/>
            </a:prstGeom>
            <a:solidFill>
              <a:srgbClr val="363D4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cs typeface="+mn-ea"/>
                <a:sym typeface="+mn-lt"/>
              </a:endParaRPr>
            </a:p>
          </p:txBody>
        </p:sp>
        <p:sp>
          <p:nvSpPr>
            <p:cNvPr id="10" name="Donut 21"/>
            <p:cNvSpPr/>
            <p:nvPr/>
          </p:nvSpPr>
          <p:spPr bwMode="auto">
            <a:xfrm>
              <a:off x="4714564" y="3671901"/>
              <a:ext cx="250881" cy="250823"/>
            </a:xfrm>
            <a:prstGeom prst="donut">
              <a:avLst>
                <a:gd name="adj" fmla="val 20555"/>
              </a:avLst>
            </a:prstGeom>
            <a:solidFill>
              <a:srgbClr val="424C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9" name="TextBox 31"/>
          <p:cNvSpPr txBox="1"/>
          <p:nvPr/>
        </p:nvSpPr>
        <p:spPr bwMode="auto">
          <a:xfrm>
            <a:off x="4208463" y="3942670"/>
            <a:ext cx="1384300" cy="401637"/>
          </a:xfrm>
          <a:prstGeom prst="rect">
            <a:avLst/>
          </a:prstGeom>
          <a:noFill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404040"/>
                </a:solidFill>
                <a:cs typeface="+mn-ea"/>
                <a:sym typeface="+mn-lt"/>
              </a:rPr>
              <a:t>20,000</a:t>
            </a:r>
          </a:p>
        </p:txBody>
      </p:sp>
      <p:sp>
        <p:nvSpPr>
          <p:cNvPr id="25631" name="Text Placeholder 5"/>
          <p:cNvSpPr txBox="1"/>
          <p:nvPr/>
        </p:nvSpPr>
        <p:spPr bwMode="auto">
          <a:xfrm>
            <a:off x="3939680" y="4320495"/>
            <a:ext cx="183296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400" b="1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此处添加详细文本描述，文字内容建议与标题相关尽量简洁生动</a:t>
            </a:r>
            <a:r>
              <a:rPr lang="en-US" altLang="zh-CN" sz="1400" b="1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</a:p>
        </p:txBody>
      </p:sp>
      <p:graphicFrame>
        <p:nvGraphicFramePr>
          <p:cNvPr id="27675" name="Chart 22"/>
          <p:cNvGraphicFramePr/>
          <p:nvPr/>
        </p:nvGraphicFramePr>
        <p:xfrm>
          <a:off x="6261100" y="1443945"/>
          <a:ext cx="2562580" cy="318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4" name="图表" r:id="rId5" imgW="2566670" imgH="3194050" progId="Excel.Chart.8">
                  <p:embed/>
                </p:oleObj>
              </mc:Choice>
              <mc:Fallback>
                <p:oleObj name="图表" r:id="rId5" imgW="2566670" imgH="3194050" progId="Excel.Chart.8">
                  <p:embed/>
                  <p:pic>
                    <p:nvPicPr>
                      <p:cNvPr id="0" name="Chart 2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1100" y="1443945"/>
                        <a:ext cx="2562580" cy="3187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9" name="TextBox 23"/>
          <p:cNvSpPr txBox="1">
            <a:spLocks noChangeArrowheads="1"/>
          </p:cNvSpPr>
          <p:nvPr/>
        </p:nvSpPr>
        <p:spPr bwMode="auto">
          <a:xfrm>
            <a:off x="7018338" y="3347357"/>
            <a:ext cx="12509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800" b="1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7677" name="组合 3"/>
          <p:cNvGrpSpPr/>
          <p:nvPr/>
        </p:nvGrpSpPr>
        <p:grpSpPr bwMode="auto">
          <a:xfrm>
            <a:off x="7483354" y="2594869"/>
            <a:ext cx="860503" cy="471490"/>
            <a:chOff x="7483476" y="3451226"/>
            <a:chExt cx="860426" cy="471487"/>
          </a:xfrm>
        </p:grpSpPr>
        <p:sp>
          <p:nvSpPr>
            <p:cNvPr id="12" name="Isosceles Triangle 24"/>
            <p:cNvSpPr/>
            <p:nvPr/>
          </p:nvSpPr>
          <p:spPr bwMode="auto">
            <a:xfrm rot="2760000">
              <a:off x="7926467" y="3117897"/>
              <a:ext cx="84137" cy="750820"/>
            </a:xfrm>
            <a:prstGeom prst="triangle">
              <a:avLst/>
            </a:prstGeom>
            <a:solidFill>
              <a:srgbClr val="363D4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cs typeface="+mn-ea"/>
                <a:sym typeface="+mn-lt"/>
              </a:endParaRPr>
            </a:p>
          </p:txBody>
        </p:sp>
        <p:sp>
          <p:nvSpPr>
            <p:cNvPr id="13" name="Donut 25"/>
            <p:cNvSpPr/>
            <p:nvPr/>
          </p:nvSpPr>
          <p:spPr bwMode="auto">
            <a:xfrm>
              <a:off x="7483597" y="3671901"/>
              <a:ext cx="249216" cy="250823"/>
            </a:xfrm>
            <a:prstGeom prst="donut">
              <a:avLst>
                <a:gd name="adj" fmla="val 20555"/>
              </a:avLst>
            </a:prstGeom>
            <a:solidFill>
              <a:srgbClr val="424C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TextBox 32"/>
          <p:cNvSpPr txBox="1"/>
          <p:nvPr/>
        </p:nvSpPr>
        <p:spPr bwMode="auto">
          <a:xfrm>
            <a:off x="7058025" y="3942670"/>
            <a:ext cx="1382713" cy="401637"/>
          </a:xfrm>
          <a:prstGeom prst="rect">
            <a:avLst/>
          </a:prstGeom>
          <a:noFill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404040"/>
                </a:solidFill>
                <a:cs typeface="+mn-ea"/>
                <a:sym typeface="+mn-lt"/>
              </a:rPr>
              <a:t>30,000</a:t>
            </a:r>
          </a:p>
        </p:txBody>
      </p:sp>
      <p:graphicFrame>
        <p:nvGraphicFramePr>
          <p:cNvPr id="27668" name="Chart 26"/>
          <p:cNvGraphicFramePr/>
          <p:nvPr/>
        </p:nvGraphicFramePr>
        <p:xfrm>
          <a:off x="8923338" y="1443945"/>
          <a:ext cx="2561729" cy="31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5" name="图表" r:id="rId7" imgW="2572385" imgH="3194050" progId="Excel.Chart.8">
                  <p:embed/>
                </p:oleObj>
              </mc:Choice>
              <mc:Fallback>
                <p:oleObj name="图表" r:id="rId7" imgW="2572385" imgH="3194050" progId="Excel.Chart.8">
                  <p:embed/>
                  <p:pic>
                    <p:nvPicPr>
                      <p:cNvPr id="0" name="Chart 2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3338" y="1443945"/>
                        <a:ext cx="2561729" cy="318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23" name="TextBox 27"/>
          <p:cNvSpPr txBox="1">
            <a:spLocks noChangeArrowheads="1"/>
          </p:cNvSpPr>
          <p:nvPr/>
        </p:nvSpPr>
        <p:spPr bwMode="auto">
          <a:xfrm>
            <a:off x="9678988" y="3347357"/>
            <a:ext cx="125253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</a:p>
        </p:txBody>
      </p:sp>
      <p:grpSp>
        <p:nvGrpSpPr>
          <p:cNvPr id="27670" name="组合 6"/>
          <p:cNvGrpSpPr/>
          <p:nvPr/>
        </p:nvGrpSpPr>
        <p:grpSpPr bwMode="auto">
          <a:xfrm>
            <a:off x="10144461" y="2594868"/>
            <a:ext cx="861805" cy="471491"/>
            <a:chOff x="10144125" y="3451225"/>
            <a:chExt cx="862014" cy="471488"/>
          </a:xfrm>
        </p:grpSpPr>
        <p:sp>
          <p:nvSpPr>
            <p:cNvPr id="16" name="Isosceles Triangle 28"/>
            <p:cNvSpPr/>
            <p:nvPr/>
          </p:nvSpPr>
          <p:spPr bwMode="auto">
            <a:xfrm rot="2760000">
              <a:off x="10587614" y="3116978"/>
              <a:ext cx="84137" cy="752657"/>
            </a:xfrm>
            <a:prstGeom prst="triangle">
              <a:avLst/>
            </a:prstGeom>
            <a:solidFill>
              <a:srgbClr val="363D4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cs typeface="+mn-ea"/>
                <a:sym typeface="+mn-lt"/>
              </a:endParaRPr>
            </a:p>
          </p:txBody>
        </p:sp>
        <p:sp>
          <p:nvSpPr>
            <p:cNvPr id="17" name="Donut 29"/>
            <p:cNvSpPr/>
            <p:nvPr/>
          </p:nvSpPr>
          <p:spPr bwMode="auto">
            <a:xfrm>
              <a:off x="10143789" y="3671901"/>
              <a:ext cx="250886" cy="250823"/>
            </a:xfrm>
            <a:prstGeom prst="donut">
              <a:avLst>
                <a:gd name="adj" fmla="val 20555"/>
              </a:avLst>
            </a:prstGeom>
            <a:solidFill>
              <a:srgbClr val="424C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TextBox 33"/>
          <p:cNvSpPr txBox="1"/>
          <p:nvPr/>
        </p:nvSpPr>
        <p:spPr bwMode="auto">
          <a:xfrm>
            <a:off x="9612313" y="3942670"/>
            <a:ext cx="1384300" cy="401637"/>
          </a:xfrm>
          <a:prstGeom prst="rect">
            <a:avLst/>
          </a:prstGeom>
          <a:noFill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404040"/>
                </a:solidFill>
                <a:cs typeface="+mn-ea"/>
                <a:sym typeface="+mn-lt"/>
              </a:rPr>
              <a:t>400,000</a:t>
            </a:r>
          </a:p>
        </p:txBody>
      </p:sp>
      <p:sp>
        <p:nvSpPr>
          <p:cNvPr id="25612" name="TextBox 46"/>
          <p:cNvSpPr txBox="1">
            <a:spLocks noChangeArrowheads="1"/>
          </p:cNvSpPr>
          <p:nvPr/>
        </p:nvSpPr>
        <p:spPr bwMode="auto">
          <a:xfrm>
            <a:off x="1270000" y="3347357"/>
            <a:ext cx="125095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>
                <a:solidFill>
                  <a:srgbClr val="B41D24"/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800" b="1">
              <a:solidFill>
                <a:srgbClr val="B41D24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7657" name="组合 1"/>
          <p:cNvGrpSpPr/>
          <p:nvPr/>
        </p:nvGrpSpPr>
        <p:grpSpPr bwMode="auto">
          <a:xfrm>
            <a:off x="1734827" y="2594869"/>
            <a:ext cx="860197" cy="471490"/>
            <a:chOff x="1735138" y="3451226"/>
            <a:chExt cx="860426" cy="471487"/>
          </a:xfrm>
        </p:grpSpPr>
        <p:sp>
          <p:nvSpPr>
            <p:cNvPr id="5" name="Isosceles Triangle 47"/>
            <p:cNvSpPr/>
            <p:nvPr/>
          </p:nvSpPr>
          <p:spPr bwMode="auto">
            <a:xfrm rot="2760000">
              <a:off x="2178490" y="3117764"/>
              <a:ext cx="84137" cy="751088"/>
            </a:xfrm>
            <a:prstGeom prst="triangle">
              <a:avLst/>
            </a:prstGeom>
            <a:solidFill>
              <a:srgbClr val="363D4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cs typeface="+mn-ea"/>
                <a:sym typeface="+mn-lt"/>
              </a:endParaRPr>
            </a:p>
          </p:txBody>
        </p:sp>
        <p:sp>
          <p:nvSpPr>
            <p:cNvPr id="6" name="Donut 48"/>
            <p:cNvSpPr/>
            <p:nvPr/>
          </p:nvSpPr>
          <p:spPr bwMode="auto">
            <a:xfrm>
              <a:off x="1735449" y="3671901"/>
              <a:ext cx="249303" cy="250823"/>
            </a:xfrm>
            <a:prstGeom prst="donut">
              <a:avLst>
                <a:gd name="adj" fmla="val 20555"/>
              </a:avLst>
            </a:prstGeom>
            <a:solidFill>
              <a:srgbClr val="424C5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TextBox 30"/>
          <p:cNvSpPr txBox="1"/>
          <p:nvPr/>
        </p:nvSpPr>
        <p:spPr bwMode="auto">
          <a:xfrm>
            <a:off x="1201738" y="3942670"/>
            <a:ext cx="1384300" cy="401637"/>
          </a:xfrm>
          <a:prstGeom prst="rect">
            <a:avLst/>
          </a:prstGeom>
          <a:noFill/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404040"/>
                </a:solidFill>
                <a:cs typeface="+mn-ea"/>
                <a:sym typeface="+mn-lt"/>
              </a:rPr>
              <a:t>100,000</a:t>
            </a:r>
          </a:p>
        </p:txBody>
      </p:sp>
      <p:graphicFrame>
        <p:nvGraphicFramePr>
          <p:cNvPr id="27660" name="Chart 18"/>
          <p:cNvGraphicFramePr/>
          <p:nvPr/>
        </p:nvGraphicFramePr>
        <p:xfrm>
          <a:off x="586344" y="1443945"/>
          <a:ext cx="2561669" cy="318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6" name="图表" r:id="rId9" imgW="2566670" imgH="3194050" progId="Excel.Chart.8">
                  <p:embed/>
                </p:oleObj>
              </mc:Choice>
              <mc:Fallback>
                <p:oleObj name="图表" r:id="rId9" imgW="2566670" imgH="3194050" progId="Excel.Chart.8">
                  <p:embed/>
                  <p:pic>
                    <p:nvPicPr>
                      <p:cNvPr id="0" name="Chart 1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344" y="1443945"/>
                        <a:ext cx="2561669" cy="3187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矩形 40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sp>
        <p:nvSpPr>
          <p:cNvPr id="42" name="Text Placeholder 5"/>
          <p:cNvSpPr txBox="1"/>
          <p:nvPr/>
        </p:nvSpPr>
        <p:spPr bwMode="auto">
          <a:xfrm>
            <a:off x="6795228" y="4320495"/>
            <a:ext cx="183296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400" b="1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此处添加详细文本描述，文字内容建议与标题相关尽量简洁生动</a:t>
            </a:r>
            <a:r>
              <a:rPr lang="en-US" altLang="zh-CN" sz="1400" b="1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</a:p>
        </p:txBody>
      </p:sp>
      <p:sp>
        <p:nvSpPr>
          <p:cNvPr id="43" name="Text Placeholder 5"/>
          <p:cNvSpPr txBox="1"/>
          <p:nvPr/>
        </p:nvSpPr>
        <p:spPr bwMode="auto">
          <a:xfrm>
            <a:off x="9425119" y="4320495"/>
            <a:ext cx="183296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400" b="1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此处添加详细文本描述，文字内容建议与标题相关尽量简洁生动</a:t>
            </a:r>
            <a:r>
              <a:rPr lang="en-US" altLang="zh-CN" sz="1400" b="1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</a:p>
        </p:txBody>
      </p:sp>
      <p:sp>
        <p:nvSpPr>
          <p:cNvPr id="44" name="Text Placeholder 5"/>
          <p:cNvSpPr txBox="1"/>
          <p:nvPr/>
        </p:nvSpPr>
        <p:spPr bwMode="auto">
          <a:xfrm>
            <a:off x="967435" y="4320495"/>
            <a:ext cx="183296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None/>
              <a:defRPr/>
            </a:pPr>
            <a:r>
              <a:rPr lang="zh-CN" altLang="en-US" sz="1400" b="1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此处添加详细文本描述，文字内容建议与标题相关尽量简洁生动</a:t>
            </a:r>
            <a:r>
              <a:rPr lang="en-US" altLang="zh-CN" sz="1400" b="1" dirty="0">
                <a:solidFill>
                  <a:srgbClr val="595959"/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320902" y="2110014"/>
            <a:ext cx="5359400" cy="711200"/>
          </a:xfrm>
          <a:prstGeom prst="rect">
            <a:avLst/>
          </a:prstGeom>
          <a:noFill/>
        </p:spPr>
        <p:txBody>
          <a:bodyPr anchor="ctr"/>
          <a:lstStyle/>
          <a:p>
            <a:pPr eaLnBrk="1" fontAlgn="auto" hangingPunct="1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rgbClr val="E87C89"/>
              </a:buClr>
              <a:buSzPct val="80000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19402" y="3205389"/>
            <a:ext cx="5492750" cy="692150"/>
          </a:xfrm>
          <a:prstGeom prst="rect">
            <a:avLst/>
          </a:prstGeom>
          <a:noFill/>
        </p:spPr>
        <p:txBody>
          <a:bodyPr anchor="ctr"/>
          <a:lstStyle/>
          <a:p>
            <a:pPr eaLnBrk="1" fontAlgn="auto" hangingPunct="1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rgbClr val="E87C89"/>
              </a:buClr>
              <a:buSzPct val="80000"/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11552" y="4311877"/>
            <a:ext cx="5192713" cy="660400"/>
          </a:xfrm>
          <a:prstGeom prst="rect">
            <a:avLst/>
          </a:prstGeom>
          <a:noFill/>
        </p:spPr>
        <p:txBody>
          <a:bodyPr anchor="ctr"/>
          <a:lstStyle/>
          <a:p>
            <a:pPr algn="just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 bwMode="auto">
          <a:xfrm>
            <a:off x="1584959" y="2089377"/>
            <a:ext cx="3879850" cy="2882900"/>
            <a:chOff x="1635125" y="2684463"/>
            <a:chExt cx="3879850" cy="2882900"/>
          </a:xfrm>
        </p:grpSpPr>
        <p:sp>
          <p:nvSpPr>
            <p:cNvPr id="2" name="流程图: 数据 5"/>
            <p:cNvSpPr/>
            <p:nvPr/>
          </p:nvSpPr>
          <p:spPr>
            <a:xfrm>
              <a:off x="2333625" y="3024188"/>
              <a:ext cx="1778000" cy="1333500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13871"/>
                <a:gd name="connsiteY0-2" fmla="*/ 10000 h 10000"/>
                <a:gd name="connsiteX1-3" fmla="*/ 2000 w 13871"/>
                <a:gd name="connsiteY1-4" fmla="*/ 0 h 10000"/>
                <a:gd name="connsiteX2-5" fmla="*/ 13871 w 13871"/>
                <a:gd name="connsiteY2-6" fmla="*/ 2910 h 10000"/>
                <a:gd name="connsiteX3-7" fmla="*/ 8000 w 13871"/>
                <a:gd name="connsiteY3-8" fmla="*/ 10000 h 10000"/>
                <a:gd name="connsiteX4-9" fmla="*/ 0 w 13871"/>
                <a:gd name="connsiteY4-10" fmla="*/ 10000 h 10000"/>
                <a:gd name="connsiteX0-11" fmla="*/ 0 w 13871"/>
                <a:gd name="connsiteY0-12" fmla="*/ 8360 h 8360"/>
                <a:gd name="connsiteX1-13" fmla="*/ 11153 w 13871"/>
                <a:gd name="connsiteY1-14" fmla="*/ 0 h 8360"/>
                <a:gd name="connsiteX2-15" fmla="*/ 13871 w 13871"/>
                <a:gd name="connsiteY2-16" fmla="*/ 1270 h 8360"/>
                <a:gd name="connsiteX3-17" fmla="*/ 8000 w 13871"/>
                <a:gd name="connsiteY3-18" fmla="*/ 8360 h 8360"/>
                <a:gd name="connsiteX4-19" fmla="*/ 0 w 13871"/>
                <a:gd name="connsiteY4-20" fmla="*/ 8360 h 8360"/>
                <a:gd name="connsiteX0-21" fmla="*/ 0 w 16221"/>
                <a:gd name="connsiteY0-22" fmla="*/ 5063 h 10000"/>
                <a:gd name="connsiteX1-23" fmla="*/ 14262 w 16221"/>
                <a:gd name="connsiteY1-24" fmla="*/ 0 h 10000"/>
                <a:gd name="connsiteX2-25" fmla="*/ 16221 w 16221"/>
                <a:gd name="connsiteY2-26" fmla="*/ 1519 h 10000"/>
                <a:gd name="connsiteX3-27" fmla="*/ 11988 w 16221"/>
                <a:gd name="connsiteY3-28" fmla="*/ 10000 h 10000"/>
                <a:gd name="connsiteX4-29" fmla="*/ 0 w 16221"/>
                <a:gd name="connsiteY4-30" fmla="*/ 5063 h 10000"/>
                <a:gd name="connsiteX0-31" fmla="*/ 0 w 16221"/>
                <a:gd name="connsiteY0-32" fmla="*/ 7246 h 12183"/>
                <a:gd name="connsiteX1-33" fmla="*/ 10250 w 16221"/>
                <a:gd name="connsiteY1-34" fmla="*/ 0 h 12183"/>
                <a:gd name="connsiteX2-35" fmla="*/ 16221 w 16221"/>
                <a:gd name="connsiteY2-36" fmla="*/ 3702 h 12183"/>
                <a:gd name="connsiteX3-37" fmla="*/ 11988 w 16221"/>
                <a:gd name="connsiteY3-38" fmla="*/ 12183 h 12183"/>
                <a:gd name="connsiteX4-39" fmla="*/ 0 w 16221"/>
                <a:gd name="connsiteY4-40" fmla="*/ 7246 h 12183"/>
                <a:gd name="connsiteX0-41" fmla="*/ 0 w 16221"/>
                <a:gd name="connsiteY0-42" fmla="*/ 7246 h 13132"/>
                <a:gd name="connsiteX1-43" fmla="*/ 10250 w 16221"/>
                <a:gd name="connsiteY1-44" fmla="*/ 0 h 13132"/>
                <a:gd name="connsiteX2-45" fmla="*/ 16221 w 16221"/>
                <a:gd name="connsiteY2-46" fmla="*/ 3702 h 13132"/>
                <a:gd name="connsiteX3-47" fmla="*/ 3412 w 16221"/>
                <a:gd name="connsiteY3-48" fmla="*/ 13132 h 13132"/>
                <a:gd name="connsiteX4-49" fmla="*/ 0 w 16221"/>
                <a:gd name="connsiteY4-50" fmla="*/ 7246 h 13132"/>
                <a:gd name="connsiteX0-51" fmla="*/ 0 w 16279"/>
                <a:gd name="connsiteY0-52" fmla="*/ 7246 h 13132"/>
                <a:gd name="connsiteX1-53" fmla="*/ 10250 w 16279"/>
                <a:gd name="connsiteY1-54" fmla="*/ 0 h 13132"/>
                <a:gd name="connsiteX2-55" fmla="*/ 16279 w 16279"/>
                <a:gd name="connsiteY2-56" fmla="*/ 3765 h 13132"/>
                <a:gd name="connsiteX3-57" fmla="*/ 3412 w 16279"/>
                <a:gd name="connsiteY3-58" fmla="*/ 13132 h 13132"/>
                <a:gd name="connsiteX4-59" fmla="*/ 0 w 16279"/>
                <a:gd name="connsiteY4-60" fmla="*/ 7246 h 13132"/>
                <a:gd name="connsiteX0-61" fmla="*/ 0 w 16301"/>
                <a:gd name="connsiteY0-62" fmla="*/ 7246 h 13132"/>
                <a:gd name="connsiteX1-63" fmla="*/ 10250 w 16301"/>
                <a:gd name="connsiteY1-64" fmla="*/ 0 h 13132"/>
                <a:gd name="connsiteX2-65" fmla="*/ 16301 w 16301"/>
                <a:gd name="connsiteY2-66" fmla="*/ 3812 h 13132"/>
                <a:gd name="connsiteX3-67" fmla="*/ 3412 w 16301"/>
                <a:gd name="connsiteY3-68" fmla="*/ 13132 h 13132"/>
                <a:gd name="connsiteX4-69" fmla="*/ 0 w 16301"/>
                <a:gd name="connsiteY4-70" fmla="*/ 7246 h 13132"/>
                <a:gd name="connsiteX0-71" fmla="*/ 0 w 16366"/>
                <a:gd name="connsiteY0-72" fmla="*/ 7246 h 13132"/>
                <a:gd name="connsiteX1-73" fmla="*/ 10250 w 16366"/>
                <a:gd name="connsiteY1-74" fmla="*/ 0 h 13132"/>
                <a:gd name="connsiteX2-75" fmla="*/ 16366 w 16366"/>
                <a:gd name="connsiteY2-76" fmla="*/ 3836 h 13132"/>
                <a:gd name="connsiteX3-77" fmla="*/ 3412 w 16366"/>
                <a:gd name="connsiteY3-78" fmla="*/ 13132 h 13132"/>
                <a:gd name="connsiteX4-79" fmla="*/ 0 w 16366"/>
                <a:gd name="connsiteY4-80" fmla="*/ 7246 h 131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rgbClr val="650C0C"/>
            </a:solidFill>
            <a:ln>
              <a:solidFill>
                <a:srgbClr val="650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流程图: 数据 5"/>
            <p:cNvSpPr/>
            <p:nvPr/>
          </p:nvSpPr>
          <p:spPr>
            <a:xfrm>
              <a:off x="3038475" y="4100513"/>
              <a:ext cx="1778000" cy="1331912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-1" fmla="*/ 0 w 13871"/>
                <a:gd name="connsiteY0-2" fmla="*/ 10000 h 10000"/>
                <a:gd name="connsiteX1-3" fmla="*/ 2000 w 13871"/>
                <a:gd name="connsiteY1-4" fmla="*/ 0 h 10000"/>
                <a:gd name="connsiteX2-5" fmla="*/ 13871 w 13871"/>
                <a:gd name="connsiteY2-6" fmla="*/ 2910 h 10000"/>
                <a:gd name="connsiteX3-7" fmla="*/ 8000 w 13871"/>
                <a:gd name="connsiteY3-8" fmla="*/ 10000 h 10000"/>
                <a:gd name="connsiteX4-9" fmla="*/ 0 w 13871"/>
                <a:gd name="connsiteY4-10" fmla="*/ 10000 h 10000"/>
                <a:gd name="connsiteX0-11" fmla="*/ 0 w 13871"/>
                <a:gd name="connsiteY0-12" fmla="*/ 8360 h 8360"/>
                <a:gd name="connsiteX1-13" fmla="*/ 11153 w 13871"/>
                <a:gd name="connsiteY1-14" fmla="*/ 0 h 8360"/>
                <a:gd name="connsiteX2-15" fmla="*/ 13871 w 13871"/>
                <a:gd name="connsiteY2-16" fmla="*/ 1270 h 8360"/>
                <a:gd name="connsiteX3-17" fmla="*/ 8000 w 13871"/>
                <a:gd name="connsiteY3-18" fmla="*/ 8360 h 8360"/>
                <a:gd name="connsiteX4-19" fmla="*/ 0 w 13871"/>
                <a:gd name="connsiteY4-20" fmla="*/ 8360 h 8360"/>
                <a:gd name="connsiteX0-21" fmla="*/ 0 w 16221"/>
                <a:gd name="connsiteY0-22" fmla="*/ 5063 h 10000"/>
                <a:gd name="connsiteX1-23" fmla="*/ 14262 w 16221"/>
                <a:gd name="connsiteY1-24" fmla="*/ 0 h 10000"/>
                <a:gd name="connsiteX2-25" fmla="*/ 16221 w 16221"/>
                <a:gd name="connsiteY2-26" fmla="*/ 1519 h 10000"/>
                <a:gd name="connsiteX3-27" fmla="*/ 11988 w 16221"/>
                <a:gd name="connsiteY3-28" fmla="*/ 10000 h 10000"/>
                <a:gd name="connsiteX4-29" fmla="*/ 0 w 16221"/>
                <a:gd name="connsiteY4-30" fmla="*/ 5063 h 10000"/>
                <a:gd name="connsiteX0-31" fmla="*/ 0 w 16221"/>
                <a:gd name="connsiteY0-32" fmla="*/ 7246 h 12183"/>
                <a:gd name="connsiteX1-33" fmla="*/ 10250 w 16221"/>
                <a:gd name="connsiteY1-34" fmla="*/ 0 h 12183"/>
                <a:gd name="connsiteX2-35" fmla="*/ 16221 w 16221"/>
                <a:gd name="connsiteY2-36" fmla="*/ 3702 h 12183"/>
                <a:gd name="connsiteX3-37" fmla="*/ 11988 w 16221"/>
                <a:gd name="connsiteY3-38" fmla="*/ 12183 h 12183"/>
                <a:gd name="connsiteX4-39" fmla="*/ 0 w 16221"/>
                <a:gd name="connsiteY4-40" fmla="*/ 7246 h 12183"/>
                <a:gd name="connsiteX0-41" fmla="*/ 0 w 16221"/>
                <a:gd name="connsiteY0-42" fmla="*/ 7246 h 13132"/>
                <a:gd name="connsiteX1-43" fmla="*/ 10250 w 16221"/>
                <a:gd name="connsiteY1-44" fmla="*/ 0 h 13132"/>
                <a:gd name="connsiteX2-45" fmla="*/ 16221 w 16221"/>
                <a:gd name="connsiteY2-46" fmla="*/ 3702 h 13132"/>
                <a:gd name="connsiteX3-47" fmla="*/ 3412 w 16221"/>
                <a:gd name="connsiteY3-48" fmla="*/ 13132 h 13132"/>
                <a:gd name="connsiteX4-49" fmla="*/ 0 w 16221"/>
                <a:gd name="connsiteY4-50" fmla="*/ 7246 h 13132"/>
                <a:gd name="connsiteX0-51" fmla="*/ 0 w 16279"/>
                <a:gd name="connsiteY0-52" fmla="*/ 7246 h 13132"/>
                <a:gd name="connsiteX1-53" fmla="*/ 10250 w 16279"/>
                <a:gd name="connsiteY1-54" fmla="*/ 0 h 13132"/>
                <a:gd name="connsiteX2-55" fmla="*/ 16279 w 16279"/>
                <a:gd name="connsiteY2-56" fmla="*/ 3765 h 13132"/>
                <a:gd name="connsiteX3-57" fmla="*/ 3412 w 16279"/>
                <a:gd name="connsiteY3-58" fmla="*/ 13132 h 13132"/>
                <a:gd name="connsiteX4-59" fmla="*/ 0 w 16279"/>
                <a:gd name="connsiteY4-60" fmla="*/ 7246 h 13132"/>
                <a:gd name="connsiteX0-61" fmla="*/ 0 w 16301"/>
                <a:gd name="connsiteY0-62" fmla="*/ 7246 h 13132"/>
                <a:gd name="connsiteX1-63" fmla="*/ 10250 w 16301"/>
                <a:gd name="connsiteY1-64" fmla="*/ 0 h 13132"/>
                <a:gd name="connsiteX2-65" fmla="*/ 16301 w 16301"/>
                <a:gd name="connsiteY2-66" fmla="*/ 3812 h 13132"/>
                <a:gd name="connsiteX3-67" fmla="*/ 3412 w 16301"/>
                <a:gd name="connsiteY3-68" fmla="*/ 13132 h 13132"/>
                <a:gd name="connsiteX4-69" fmla="*/ 0 w 16301"/>
                <a:gd name="connsiteY4-70" fmla="*/ 7246 h 13132"/>
                <a:gd name="connsiteX0-71" fmla="*/ 0 w 16366"/>
                <a:gd name="connsiteY0-72" fmla="*/ 7246 h 13132"/>
                <a:gd name="connsiteX1-73" fmla="*/ 10250 w 16366"/>
                <a:gd name="connsiteY1-74" fmla="*/ 0 h 13132"/>
                <a:gd name="connsiteX2-75" fmla="*/ 16366 w 16366"/>
                <a:gd name="connsiteY2-76" fmla="*/ 3836 h 13132"/>
                <a:gd name="connsiteX3-77" fmla="*/ 3412 w 16366"/>
                <a:gd name="connsiteY3-78" fmla="*/ 13132 h 13132"/>
                <a:gd name="connsiteX4-79" fmla="*/ 0 w 16366"/>
                <a:gd name="connsiteY4-80" fmla="*/ 7246 h 131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rgbClr val="650C0C"/>
            </a:solidFill>
            <a:ln>
              <a:solidFill>
                <a:srgbClr val="650C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 flipH="1">
              <a:off x="3038475" y="4835525"/>
              <a:ext cx="2476500" cy="731838"/>
            </a:xfrm>
            <a:prstGeom prst="rect">
              <a:avLst/>
            </a:pr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 flipH="1">
              <a:off x="2339975" y="3759200"/>
              <a:ext cx="2476500" cy="733425"/>
            </a:xfrm>
            <a:prstGeom prst="rect">
              <a:avLst/>
            </a:pr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 flipH="1">
              <a:off x="1635125" y="2684463"/>
              <a:ext cx="2476500" cy="731837"/>
            </a:xfrm>
            <a:prstGeom prst="rect">
              <a:avLst/>
            </a:pr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366963" y="2760663"/>
              <a:ext cx="1004887" cy="584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标题</a:t>
              </a:r>
            </a:p>
          </p:txBody>
        </p:sp>
        <p:sp>
          <p:nvSpPr>
            <p:cNvPr id="19" name="矩形 18"/>
            <p:cNvSpPr/>
            <p:nvPr/>
          </p:nvSpPr>
          <p:spPr>
            <a:xfrm>
              <a:off x="3097213" y="3838575"/>
              <a:ext cx="1004887" cy="584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标题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3836988" y="4916488"/>
              <a:ext cx="1004887" cy="5842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标题</a:t>
              </a:r>
            </a:p>
          </p:txBody>
        </p:sp>
      </p:grpSp>
      <p:sp>
        <p:nvSpPr>
          <p:cNvPr id="24" name="矩形 23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9" y="1346231"/>
            <a:ext cx="9696694" cy="448851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6" name="组合 25"/>
          <p:cNvGrpSpPr/>
          <p:nvPr/>
        </p:nvGrpSpPr>
        <p:grpSpPr>
          <a:xfrm>
            <a:off x="6595813" y="1914555"/>
            <a:ext cx="3960076" cy="524920"/>
            <a:chOff x="6595813" y="1838355"/>
            <a:chExt cx="3960076" cy="524920"/>
          </a:xfrm>
        </p:grpSpPr>
        <p:cxnSp>
          <p:nvCxnSpPr>
            <p:cNvPr id="50" name="直接连接符 49"/>
            <p:cNvCxnSpPr/>
            <p:nvPr/>
          </p:nvCxnSpPr>
          <p:spPr bwMode="auto">
            <a:xfrm>
              <a:off x="6595813" y="2363275"/>
              <a:ext cx="3702557" cy="0"/>
            </a:xfrm>
            <a:prstGeom prst="line">
              <a:avLst/>
            </a:prstGeom>
            <a:solidFill>
              <a:srgbClr val="D60000"/>
            </a:solidFill>
            <a:ln w="9525" cap="flat" cmpd="sng" algn="ctr">
              <a:solidFill>
                <a:srgbClr val="D6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1" name="组合 50"/>
            <p:cNvGrpSpPr/>
            <p:nvPr/>
          </p:nvGrpSpPr>
          <p:grpSpPr>
            <a:xfrm>
              <a:off x="6776073" y="1838355"/>
              <a:ext cx="3779816" cy="492443"/>
              <a:chOff x="3566923" y="1245408"/>
              <a:chExt cx="4484144" cy="584205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3566923" y="1340831"/>
                <a:ext cx="393044" cy="393356"/>
                <a:chOff x="1277939" y="2910089"/>
                <a:chExt cx="1045330" cy="1046161"/>
              </a:xfrm>
            </p:grpSpPr>
            <p:sp>
              <p:nvSpPr>
                <p:cNvPr id="55" name="椭圆 9"/>
                <p:cNvSpPr>
                  <a:spLocks noChangeArrowheads="1"/>
                </p:cNvSpPr>
                <p:nvPr/>
              </p:nvSpPr>
              <p:spPr bwMode="auto">
                <a:xfrm>
                  <a:off x="1277939" y="2910089"/>
                  <a:ext cx="1045330" cy="1046161"/>
                </a:xfrm>
                <a:prstGeom prst="ellipse">
                  <a:avLst/>
                </a:prstGeom>
                <a:solidFill>
                  <a:srgbClr val="D10000"/>
                </a:solidFill>
                <a:ln>
                  <a:noFill/>
                </a:ln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350">
                    <a:solidFill>
                      <a:srgbClr val="A00000"/>
                    </a:solidFill>
                    <a:ea typeface="微软雅黑 Light" panose="020B0502040204020203" pitchFamily="34" charset="-122"/>
                  </a:endParaRPr>
                </a:p>
              </p:txBody>
            </p:sp>
            <p:sp>
              <p:nvSpPr>
                <p:cNvPr id="56" name="Freeform 5"/>
                <p:cNvSpPr/>
                <p:nvPr/>
              </p:nvSpPr>
              <p:spPr bwMode="auto">
                <a:xfrm>
                  <a:off x="1480406" y="3086305"/>
                  <a:ext cx="726649" cy="634999"/>
                </a:xfrm>
                <a:custGeom>
                  <a:avLst/>
                  <a:gdLst>
                    <a:gd name="T0" fmla="*/ 778 w 7797"/>
                    <a:gd name="T1" fmla="*/ 2674 h 6810"/>
                    <a:gd name="T2" fmla="*/ 2420 w 7797"/>
                    <a:gd name="T3" fmla="*/ 1093 h 6810"/>
                    <a:gd name="T4" fmla="*/ 3519 w 7797"/>
                    <a:gd name="T5" fmla="*/ 922 h 6810"/>
                    <a:gd name="T6" fmla="*/ 4020 w 7797"/>
                    <a:gd name="T7" fmla="*/ 1416 h 6810"/>
                    <a:gd name="T8" fmla="*/ 3165 w 7797"/>
                    <a:gd name="T9" fmla="*/ 2191 h 6810"/>
                    <a:gd name="T10" fmla="*/ 5509 w 7797"/>
                    <a:gd name="T11" fmla="*/ 4407 h 6810"/>
                    <a:gd name="T12" fmla="*/ 3550 w 7797"/>
                    <a:gd name="T13" fmla="*/ 153 h 6810"/>
                    <a:gd name="T14" fmla="*/ 6272 w 7797"/>
                    <a:gd name="T15" fmla="*/ 5152 h 6810"/>
                    <a:gd name="T16" fmla="*/ 6872 w 7797"/>
                    <a:gd name="T17" fmla="*/ 5727 h 6810"/>
                    <a:gd name="T18" fmla="*/ 6034 w 7797"/>
                    <a:gd name="T19" fmla="*/ 6575 h 6810"/>
                    <a:gd name="T20" fmla="*/ 5461 w 7797"/>
                    <a:gd name="T21" fmla="*/ 6025 h 6810"/>
                    <a:gd name="T22" fmla="*/ 1462 w 7797"/>
                    <a:gd name="T23" fmla="*/ 5940 h 6810"/>
                    <a:gd name="T24" fmla="*/ 1187 w 7797"/>
                    <a:gd name="T25" fmla="*/ 5903 h 6810"/>
                    <a:gd name="T26" fmla="*/ 412 w 7797"/>
                    <a:gd name="T27" fmla="*/ 6465 h 6810"/>
                    <a:gd name="T28" fmla="*/ 753 w 7797"/>
                    <a:gd name="T29" fmla="*/ 5561 h 6810"/>
                    <a:gd name="T30" fmla="*/ 815 w 7797"/>
                    <a:gd name="T31" fmla="*/ 5409 h 6810"/>
                    <a:gd name="T32" fmla="*/ 430 w 7797"/>
                    <a:gd name="T33" fmla="*/ 4908 h 6810"/>
                    <a:gd name="T34" fmla="*/ 888 w 7797"/>
                    <a:gd name="T35" fmla="*/ 4481 h 6810"/>
                    <a:gd name="T36" fmla="*/ 4636 w 7797"/>
                    <a:gd name="T37" fmla="*/ 5225 h 6810"/>
                    <a:gd name="T38" fmla="*/ 2311 w 7797"/>
                    <a:gd name="T39" fmla="*/ 3016 h 6810"/>
                    <a:gd name="T40" fmla="*/ 1712 w 7797"/>
                    <a:gd name="T41" fmla="*/ 3620 h 6810"/>
                    <a:gd name="T42" fmla="*/ 778 w 7797"/>
                    <a:gd name="T43" fmla="*/ 2674 h 6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797" h="6810">
                      <a:moveTo>
                        <a:pt x="778" y="2674"/>
                      </a:moveTo>
                      <a:lnTo>
                        <a:pt x="2420" y="1093"/>
                      </a:lnTo>
                      <a:cubicBezTo>
                        <a:pt x="2790" y="1302"/>
                        <a:pt x="3156" y="1199"/>
                        <a:pt x="3519" y="922"/>
                      </a:cubicBezTo>
                      <a:lnTo>
                        <a:pt x="4020" y="1416"/>
                      </a:lnTo>
                      <a:lnTo>
                        <a:pt x="3165" y="2191"/>
                      </a:lnTo>
                      <a:lnTo>
                        <a:pt x="5509" y="4407"/>
                      </a:lnTo>
                      <a:cubicBezTo>
                        <a:pt x="6394" y="2408"/>
                        <a:pt x="5407" y="884"/>
                        <a:pt x="3550" y="153"/>
                      </a:cubicBezTo>
                      <a:cubicBezTo>
                        <a:pt x="6161" y="0"/>
                        <a:pt x="7797" y="3094"/>
                        <a:pt x="6272" y="5152"/>
                      </a:cubicBezTo>
                      <a:lnTo>
                        <a:pt x="6872" y="5727"/>
                      </a:lnTo>
                      <a:lnTo>
                        <a:pt x="6034" y="6575"/>
                      </a:lnTo>
                      <a:lnTo>
                        <a:pt x="5461" y="6025"/>
                      </a:lnTo>
                      <a:cubicBezTo>
                        <a:pt x="4004" y="6810"/>
                        <a:pt x="2676" y="6755"/>
                        <a:pt x="1462" y="5940"/>
                      </a:cubicBezTo>
                      <a:cubicBezTo>
                        <a:pt x="1304" y="5839"/>
                        <a:pt x="1213" y="5827"/>
                        <a:pt x="1187" y="5903"/>
                      </a:cubicBezTo>
                      <a:cubicBezTo>
                        <a:pt x="1286" y="6472"/>
                        <a:pt x="749" y="6704"/>
                        <a:pt x="412" y="6465"/>
                      </a:cubicBezTo>
                      <a:cubicBezTo>
                        <a:pt x="0" y="6132"/>
                        <a:pt x="250" y="5504"/>
                        <a:pt x="753" y="5561"/>
                      </a:cubicBezTo>
                      <a:cubicBezTo>
                        <a:pt x="831" y="5565"/>
                        <a:pt x="884" y="5530"/>
                        <a:pt x="815" y="5409"/>
                      </a:cubicBezTo>
                      <a:cubicBezTo>
                        <a:pt x="712" y="5245"/>
                        <a:pt x="569" y="5076"/>
                        <a:pt x="430" y="4908"/>
                      </a:cubicBezTo>
                      <a:lnTo>
                        <a:pt x="888" y="4481"/>
                      </a:lnTo>
                      <a:cubicBezTo>
                        <a:pt x="2054" y="5440"/>
                        <a:pt x="3296" y="5758"/>
                        <a:pt x="4636" y="5225"/>
                      </a:cubicBezTo>
                      <a:lnTo>
                        <a:pt x="2311" y="3016"/>
                      </a:lnTo>
                      <a:lnTo>
                        <a:pt x="1712" y="3620"/>
                      </a:lnTo>
                      <a:lnTo>
                        <a:pt x="778" y="2674"/>
                      </a:lnTo>
                      <a:close/>
                    </a:path>
                  </a:pathLst>
                </a:custGeom>
                <a:solidFill>
                  <a:srgbClr val="FFF6EB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srgbClr val="A00000"/>
                    </a:solidFill>
                    <a:latin typeface="Arial" panose="020B0604020202020204"/>
                    <a:ea typeface="微软雅黑 Light" panose="020B0502040204020203" pitchFamily="34" charset="-122"/>
                  </a:endParaRPr>
                </a:p>
              </p:txBody>
            </p:sp>
          </p:grpSp>
          <p:sp>
            <p:nvSpPr>
              <p:cNvPr id="54" name="矩形 53"/>
              <p:cNvSpPr/>
              <p:nvPr/>
            </p:nvSpPr>
            <p:spPr>
              <a:xfrm>
                <a:off x="4151865" y="1245408"/>
                <a:ext cx="3899202" cy="584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bg1">
                        <a:lumMod val="50000"/>
                      </a:schemeClr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</a:rPr>
                  <a:t>此处添加详细文本描述，文字内容建议与标题相关尽量简洁生动</a:t>
                </a:r>
                <a:r>
                  <a:rPr lang="en-US" altLang="zh-CN" sz="1300" dirty="0">
                    <a:solidFill>
                      <a:schemeClr val="bg1">
                        <a:lumMod val="50000"/>
                      </a:schemeClr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</a:rPr>
                  <a:t>……</a:t>
                </a:r>
                <a:endParaRPr lang="zh-CN" altLang="en-US" sz="1300" dirty="0">
                  <a:solidFill>
                    <a:schemeClr val="bg1">
                      <a:lumMod val="50000"/>
                    </a:schemeClr>
                  </a:solidFill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endParaRPr>
              </a:p>
            </p:txBody>
          </p:sp>
        </p:grpSp>
      </p:grpSp>
      <p:pic>
        <p:nvPicPr>
          <p:cNvPr id="57" name="Picture 11" descr="F:\桌面\党政机关\素材\党徽\Nipic_20180988_201509091138025270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251" y="1777846"/>
            <a:ext cx="1390869" cy="114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2513274" y="3239414"/>
            <a:ext cx="2826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根据自己的需要添加适当的文字，此处添加详细文本描述，建议与标题相关尽量简洁... ...</a:t>
            </a:r>
          </a:p>
        </p:txBody>
      </p:sp>
      <p:grpSp>
        <p:nvGrpSpPr>
          <p:cNvPr id="107" name="组合 106"/>
          <p:cNvGrpSpPr/>
          <p:nvPr/>
        </p:nvGrpSpPr>
        <p:grpSpPr>
          <a:xfrm>
            <a:off x="6595813" y="2600355"/>
            <a:ext cx="3960076" cy="524920"/>
            <a:chOff x="6595813" y="1838355"/>
            <a:chExt cx="3960076" cy="524920"/>
          </a:xfrm>
        </p:grpSpPr>
        <p:cxnSp>
          <p:nvCxnSpPr>
            <p:cNvPr id="108" name="直接连接符 107"/>
            <p:cNvCxnSpPr/>
            <p:nvPr/>
          </p:nvCxnSpPr>
          <p:spPr bwMode="auto">
            <a:xfrm>
              <a:off x="6595813" y="2363275"/>
              <a:ext cx="3702557" cy="0"/>
            </a:xfrm>
            <a:prstGeom prst="line">
              <a:avLst/>
            </a:prstGeom>
            <a:solidFill>
              <a:srgbClr val="D60000"/>
            </a:solidFill>
            <a:ln w="9525" cap="flat" cmpd="sng" algn="ctr">
              <a:solidFill>
                <a:srgbClr val="D6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9" name="组合 108"/>
            <p:cNvGrpSpPr/>
            <p:nvPr/>
          </p:nvGrpSpPr>
          <p:grpSpPr>
            <a:xfrm>
              <a:off x="6776073" y="1838355"/>
              <a:ext cx="3779816" cy="492443"/>
              <a:chOff x="3566923" y="1245408"/>
              <a:chExt cx="4484144" cy="584205"/>
            </a:xfrm>
          </p:grpSpPr>
          <p:grpSp>
            <p:nvGrpSpPr>
              <p:cNvPr id="110" name="组合 109"/>
              <p:cNvGrpSpPr/>
              <p:nvPr/>
            </p:nvGrpSpPr>
            <p:grpSpPr>
              <a:xfrm>
                <a:off x="3566923" y="1340831"/>
                <a:ext cx="393044" cy="393356"/>
                <a:chOff x="1277939" y="2910089"/>
                <a:chExt cx="1045330" cy="1046161"/>
              </a:xfrm>
            </p:grpSpPr>
            <p:sp>
              <p:nvSpPr>
                <p:cNvPr id="112" name="椭圆 9"/>
                <p:cNvSpPr>
                  <a:spLocks noChangeArrowheads="1"/>
                </p:cNvSpPr>
                <p:nvPr/>
              </p:nvSpPr>
              <p:spPr bwMode="auto">
                <a:xfrm>
                  <a:off x="1277939" y="2910089"/>
                  <a:ext cx="1045330" cy="1046161"/>
                </a:xfrm>
                <a:prstGeom prst="ellipse">
                  <a:avLst/>
                </a:prstGeom>
                <a:solidFill>
                  <a:srgbClr val="D10000"/>
                </a:solidFill>
                <a:ln>
                  <a:noFill/>
                </a:ln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350">
                    <a:solidFill>
                      <a:srgbClr val="A00000"/>
                    </a:solidFill>
                    <a:ea typeface="微软雅黑 Light" panose="020B0502040204020203" pitchFamily="34" charset="-122"/>
                  </a:endParaRPr>
                </a:p>
              </p:txBody>
            </p:sp>
            <p:sp>
              <p:nvSpPr>
                <p:cNvPr id="113" name="Freeform 5"/>
                <p:cNvSpPr/>
                <p:nvPr/>
              </p:nvSpPr>
              <p:spPr bwMode="auto">
                <a:xfrm>
                  <a:off x="1480406" y="3086305"/>
                  <a:ext cx="726649" cy="634999"/>
                </a:xfrm>
                <a:custGeom>
                  <a:avLst/>
                  <a:gdLst>
                    <a:gd name="T0" fmla="*/ 778 w 7797"/>
                    <a:gd name="T1" fmla="*/ 2674 h 6810"/>
                    <a:gd name="T2" fmla="*/ 2420 w 7797"/>
                    <a:gd name="T3" fmla="*/ 1093 h 6810"/>
                    <a:gd name="T4" fmla="*/ 3519 w 7797"/>
                    <a:gd name="T5" fmla="*/ 922 h 6810"/>
                    <a:gd name="T6" fmla="*/ 4020 w 7797"/>
                    <a:gd name="T7" fmla="*/ 1416 h 6810"/>
                    <a:gd name="T8" fmla="*/ 3165 w 7797"/>
                    <a:gd name="T9" fmla="*/ 2191 h 6810"/>
                    <a:gd name="T10" fmla="*/ 5509 w 7797"/>
                    <a:gd name="T11" fmla="*/ 4407 h 6810"/>
                    <a:gd name="T12" fmla="*/ 3550 w 7797"/>
                    <a:gd name="T13" fmla="*/ 153 h 6810"/>
                    <a:gd name="T14" fmla="*/ 6272 w 7797"/>
                    <a:gd name="T15" fmla="*/ 5152 h 6810"/>
                    <a:gd name="T16" fmla="*/ 6872 w 7797"/>
                    <a:gd name="T17" fmla="*/ 5727 h 6810"/>
                    <a:gd name="T18" fmla="*/ 6034 w 7797"/>
                    <a:gd name="T19" fmla="*/ 6575 h 6810"/>
                    <a:gd name="T20" fmla="*/ 5461 w 7797"/>
                    <a:gd name="T21" fmla="*/ 6025 h 6810"/>
                    <a:gd name="T22" fmla="*/ 1462 w 7797"/>
                    <a:gd name="T23" fmla="*/ 5940 h 6810"/>
                    <a:gd name="T24" fmla="*/ 1187 w 7797"/>
                    <a:gd name="T25" fmla="*/ 5903 h 6810"/>
                    <a:gd name="T26" fmla="*/ 412 w 7797"/>
                    <a:gd name="T27" fmla="*/ 6465 h 6810"/>
                    <a:gd name="T28" fmla="*/ 753 w 7797"/>
                    <a:gd name="T29" fmla="*/ 5561 h 6810"/>
                    <a:gd name="T30" fmla="*/ 815 w 7797"/>
                    <a:gd name="T31" fmla="*/ 5409 h 6810"/>
                    <a:gd name="T32" fmla="*/ 430 w 7797"/>
                    <a:gd name="T33" fmla="*/ 4908 h 6810"/>
                    <a:gd name="T34" fmla="*/ 888 w 7797"/>
                    <a:gd name="T35" fmla="*/ 4481 h 6810"/>
                    <a:gd name="T36" fmla="*/ 4636 w 7797"/>
                    <a:gd name="T37" fmla="*/ 5225 h 6810"/>
                    <a:gd name="T38" fmla="*/ 2311 w 7797"/>
                    <a:gd name="T39" fmla="*/ 3016 h 6810"/>
                    <a:gd name="T40" fmla="*/ 1712 w 7797"/>
                    <a:gd name="T41" fmla="*/ 3620 h 6810"/>
                    <a:gd name="T42" fmla="*/ 778 w 7797"/>
                    <a:gd name="T43" fmla="*/ 2674 h 6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797" h="6810">
                      <a:moveTo>
                        <a:pt x="778" y="2674"/>
                      </a:moveTo>
                      <a:lnTo>
                        <a:pt x="2420" y="1093"/>
                      </a:lnTo>
                      <a:cubicBezTo>
                        <a:pt x="2790" y="1302"/>
                        <a:pt x="3156" y="1199"/>
                        <a:pt x="3519" y="922"/>
                      </a:cubicBezTo>
                      <a:lnTo>
                        <a:pt x="4020" y="1416"/>
                      </a:lnTo>
                      <a:lnTo>
                        <a:pt x="3165" y="2191"/>
                      </a:lnTo>
                      <a:lnTo>
                        <a:pt x="5509" y="4407"/>
                      </a:lnTo>
                      <a:cubicBezTo>
                        <a:pt x="6394" y="2408"/>
                        <a:pt x="5407" y="884"/>
                        <a:pt x="3550" y="153"/>
                      </a:cubicBezTo>
                      <a:cubicBezTo>
                        <a:pt x="6161" y="0"/>
                        <a:pt x="7797" y="3094"/>
                        <a:pt x="6272" y="5152"/>
                      </a:cubicBezTo>
                      <a:lnTo>
                        <a:pt x="6872" y="5727"/>
                      </a:lnTo>
                      <a:lnTo>
                        <a:pt x="6034" y="6575"/>
                      </a:lnTo>
                      <a:lnTo>
                        <a:pt x="5461" y="6025"/>
                      </a:lnTo>
                      <a:cubicBezTo>
                        <a:pt x="4004" y="6810"/>
                        <a:pt x="2676" y="6755"/>
                        <a:pt x="1462" y="5940"/>
                      </a:cubicBezTo>
                      <a:cubicBezTo>
                        <a:pt x="1304" y="5839"/>
                        <a:pt x="1213" y="5827"/>
                        <a:pt x="1187" y="5903"/>
                      </a:cubicBezTo>
                      <a:cubicBezTo>
                        <a:pt x="1286" y="6472"/>
                        <a:pt x="749" y="6704"/>
                        <a:pt x="412" y="6465"/>
                      </a:cubicBezTo>
                      <a:cubicBezTo>
                        <a:pt x="0" y="6132"/>
                        <a:pt x="250" y="5504"/>
                        <a:pt x="753" y="5561"/>
                      </a:cubicBezTo>
                      <a:cubicBezTo>
                        <a:pt x="831" y="5565"/>
                        <a:pt x="884" y="5530"/>
                        <a:pt x="815" y="5409"/>
                      </a:cubicBezTo>
                      <a:cubicBezTo>
                        <a:pt x="712" y="5245"/>
                        <a:pt x="569" y="5076"/>
                        <a:pt x="430" y="4908"/>
                      </a:cubicBezTo>
                      <a:lnTo>
                        <a:pt x="888" y="4481"/>
                      </a:lnTo>
                      <a:cubicBezTo>
                        <a:pt x="2054" y="5440"/>
                        <a:pt x="3296" y="5758"/>
                        <a:pt x="4636" y="5225"/>
                      </a:cubicBezTo>
                      <a:lnTo>
                        <a:pt x="2311" y="3016"/>
                      </a:lnTo>
                      <a:lnTo>
                        <a:pt x="1712" y="3620"/>
                      </a:lnTo>
                      <a:lnTo>
                        <a:pt x="778" y="2674"/>
                      </a:lnTo>
                      <a:close/>
                    </a:path>
                  </a:pathLst>
                </a:custGeom>
                <a:solidFill>
                  <a:srgbClr val="FFF6EB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srgbClr val="A00000"/>
                    </a:solidFill>
                    <a:latin typeface="Arial" panose="020B0604020202020204"/>
                    <a:ea typeface="微软雅黑 Light" panose="020B0502040204020203" pitchFamily="34" charset="-122"/>
                  </a:endParaRPr>
                </a:p>
              </p:txBody>
            </p:sp>
          </p:grpSp>
          <p:sp>
            <p:nvSpPr>
              <p:cNvPr id="111" name="矩形 110"/>
              <p:cNvSpPr/>
              <p:nvPr/>
            </p:nvSpPr>
            <p:spPr>
              <a:xfrm>
                <a:off x="4151865" y="1245408"/>
                <a:ext cx="3899202" cy="584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bg1">
                        <a:lumMod val="50000"/>
                      </a:schemeClr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</a:rPr>
                  <a:t>此处添加详细文本描述，文字内容建议与标题相关尽量简洁生动</a:t>
                </a:r>
                <a:r>
                  <a:rPr lang="en-US" altLang="zh-CN" sz="1300" dirty="0">
                    <a:solidFill>
                      <a:schemeClr val="bg1">
                        <a:lumMod val="50000"/>
                      </a:schemeClr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</a:rPr>
                  <a:t>……</a:t>
                </a:r>
                <a:endParaRPr lang="zh-CN" altLang="en-US" sz="1300" dirty="0">
                  <a:solidFill>
                    <a:schemeClr val="bg1">
                      <a:lumMod val="50000"/>
                    </a:schemeClr>
                  </a:solidFill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endParaRPr>
              </a:p>
            </p:txBody>
          </p:sp>
        </p:grpSp>
      </p:grpSp>
      <p:grpSp>
        <p:nvGrpSpPr>
          <p:cNvPr id="114" name="组合 113"/>
          <p:cNvGrpSpPr/>
          <p:nvPr/>
        </p:nvGrpSpPr>
        <p:grpSpPr>
          <a:xfrm>
            <a:off x="6595813" y="3286155"/>
            <a:ext cx="3960076" cy="524920"/>
            <a:chOff x="6595813" y="1838355"/>
            <a:chExt cx="3960076" cy="524920"/>
          </a:xfrm>
        </p:grpSpPr>
        <p:cxnSp>
          <p:nvCxnSpPr>
            <p:cNvPr id="115" name="直接连接符 114"/>
            <p:cNvCxnSpPr/>
            <p:nvPr/>
          </p:nvCxnSpPr>
          <p:spPr bwMode="auto">
            <a:xfrm>
              <a:off x="6595813" y="2363275"/>
              <a:ext cx="3702557" cy="0"/>
            </a:xfrm>
            <a:prstGeom prst="line">
              <a:avLst/>
            </a:prstGeom>
            <a:solidFill>
              <a:srgbClr val="D60000"/>
            </a:solidFill>
            <a:ln w="9525" cap="flat" cmpd="sng" algn="ctr">
              <a:solidFill>
                <a:srgbClr val="D6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6" name="组合 115"/>
            <p:cNvGrpSpPr/>
            <p:nvPr/>
          </p:nvGrpSpPr>
          <p:grpSpPr>
            <a:xfrm>
              <a:off x="6776073" y="1838355"/>
              <a:ext cx="3779816" cy="492443"/>
              <a:chOff x="3566923" y="1245408"/>
              <a:chExt cx="4484144" cy="584205"/>
            </a:xfrm>
          </p:grpSpPr>
          <p:grpSp>
            <p:nvGrpSpPr>
              <p:cNvPr id="117" name="组合 116"/>
              <p:cNvGrpSpPr/>
              <p:nvPr/>
            </p:nvGrpSpPr>
            <p:grpSpPr>
              <a:xfrm>
                <a:off x="3566923" y="1340831"/>
                <a:ext cx="393044" cy="393356"/>
                <a:chOff x="1277939" y="2910089"/>
                <a:chExt cx="1045330" cy="1046161"/>
              </a:xfrm>
            </p:grpSpPr>
            <p:sp>
              <p:nvSpPr>
                <p:cNvPr id="119" name="椭圆 9"/>
                <p:cNvSpPr>
                  <a:spLocks noChangeArrowheads="1"/>
                </p:cNvSpPr>
                <p:nvPr/>
              </p:nvSpPr>
              <p:spPr bwMode="auto">
                <a:xfrm>
                  <a:off x="1277939" y="2910089"/>
                  <a:ext cx="1045330" cy="1046161"/>
                </a:xfrm>
                <a:prstGeom prst="ellipse">
                  <a:avLst/>
                </a:prstGeom>
                <a:solidFill>
                  <a:srgbClr val="D10000"/>
                </a:solidFill>
                <a:ln>
                  <a:noFill/>
                </a:ln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350">
                    <a:solidFill>
                      <a:srgbClr val="A00000"/>
                    </a:solidFill>
                    <a:ea typeface="微软雅黑 Light" panose="020B0502040204020203" pitchFamily="34" charset="-122"/>
                  </a:endParaRPr>
                </a:p>
              </p:txBody>
            </p:sp>
            <p:sp>
              <p:nvSpPr>
                <p:cNvPr id="120" name="Freeform 5"/>
                <p:cNvSpPr/>
                <p:nvPr/>
              </p:nvSpPr>
              <p:spPr bwMode="auto">
                <a:xfrm>
                  <a:off x="1480406" y="3086305"/>
                  <a:ext cx="726649" cy="634999"/>
                </a:xfrm>
                <a:custGeom>
                  <a:avLst/>
                  <a:gdLst>
                    <a:gd name="T0" fmla="*/ 778 w 7797"/>
                    <a:gd name="T1" fmla="*/ 2674 h 6810"/>
                    <a:gd name="T2" fmla="*/ 2420 w 7797"/>
                    <a:gd name="T3" fmla="*/ 1093 h 6810"/>
                    <a:gd name="T4" fmla="*/ 3519 w 7797"/>
                    <a:gd name="T5" fmla="*/ 922 h 6810"/>
                    <a:gd name="T6" fmla="*/ 4020 w 7797"/>
                    <a:gd name="T7" fmla="*/ 1416 h 6810"/>
                    <a:gd name="T8" fmla="*/ 3165 w 7797"/>
                    <a:gd name="T9" fmla="*/ 2191 h 6810"/>
                    <a:gd name="T10" fmla="*/ 5509 w 7797"/>
                    <a:gd name="T11" fmla="*/ 4407 h 6810"/>
                    <a:gd name="T12" fmla="*/ 3550 w 7797"/>
                    <a:gd name="T13" fmla="*/ 153 h 6810"/>
                    <a:gd name="T14" fmla="*/ 6272 w 7797"/>
                    <a:gd name="T15" fmla="*/ 5152 h 6810"/>
                    <a:gd name="T16" fmla="*/ 6872 w 7797"/>
                    <a:gd name="T17" fmla="*/ 5727 h 6810"/>
                    <a:gd name="T18" fmla="*/ 6034 w 7797"/>
                    <a:gd name="T19" fmla="*/ 6575 h 6810"/>
                    <a:gd name="T20" fmla="*/ 5461 w 7797"/>
                    <a:gd name="T21" fmla="*/ 6025 h 6810"/>
                    <a:gd name="T22" fmla="*/ 1462 w 7797"/>
                    <a:gd name="T23" fmla="*/ 5940 h 6810"/>
                    <a:gd name="T24" fmla="*/ 1187 w 7797"/>
                    <a:gd name="T25" fmla="*/ 5903 h 6810"/>
                    <a:gd name="T26" fmla="*/ 412 w 7797"/>
                    <a:gd name="T27" fmla="*/ 6465 h 6810"/>
                    <a:gd name="T28" fmla="*/ 753 w 7797"/>
                    <a:gd name="T29" fmla="*/ 5561 h 6810"/>
                    <a:gd name="T30" fmla="*/ 815 w 7797"/>
                    <a:gd name="T31" fmla="*/ 5409 h 6810"/>
                    <a:gd name="T32" fmla="*/ 430 w 7797"/>
                    <a:gd name="T33" fmla="*/ 4908 h 6810"/>
                    <a:gd name="T34" fmla="*/ 888 w 7797"/>
                    <a:gd name="T35" fmla="*/ 4481 h 6810"/>
                    <a:gd name="T36" fmla="*/ 4636 w 7797"/>
                    <a:gd name="T37" fmla="*/ 5225 h 6810"/>
                    <a:gd name="T38" fmla="*/ 2311 w 7797"/>
                    <a:gd name="T39" fmla="*/ 3016 h 6810"/>
                    <a:gd name="T40" fmla="*/ 1712 w 7797"/>
                    <a:gd name="T41" fmla="*/ 3620 h 6810"/>
                    <a:gd name="T42" fmla="*/ 778 w 7797"/>
                    <a:gd name="T43" fmla="*/ 2674 h 6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797" h="6810">
                      <a:moveTo>
                        <a:pt x="778" y="2674"/>
                      </a:moveTo>
                      <a:lnTo>
                        <a:pt x="2420" y="1093"/>
                      </a:lnTo>
                      <a:cubicBezTo>
                        <a:pt x="2790" y="1302"/>
                        <a:pt x="3156" y="1199"/>
                        <a:pt x="3519" y="922"/>
                      </a:cubicBezTo>
                      <a:lnTo>
                        <a:pt x="4020" y="1416"/>
                      </a:lnTo>
                      <a:lnTo>
                        <a:pt x="3165" y="2191"/>
                      </a:lnTo>
                      <a:lnTo>
                        <a:pt x="5509" y="4407"/>
                      </a:lnTo>
                      <a:cubicBezTo>
                        <a:pt x="6394" y="2408"/>
                        <a:pt x="5407" y="884"/>
                        <a:pt x="3550" y="153"/>
                      </a:cubicBezTo>
                      <a:cubicBezTo>
                        <a:pt x="6161" y="0"/>
                        <a:pt x="7797" y="3094"/>
                        <a:pt x="6272" y="5152"/>
                      </a:cubicBezTo>
                      <a:lnTo>
                        <a:pt x="6872" y="5727"/>
                      </a:lnTo>
                      <a:lnTo>
                        <a:pt x="6034" y="6575"/>
                      </a:lnTo>
                      <a:lnTo>
                        <a:pt x="5461" y="6025"/>
                      </a:lnTo>
                      <a:cubicBezTo>
                        <a:pt x="4004" y="6810"/>
                        <a:pt x="2676" y="6755"/>
                        <a:pt x="1462" y="5940"/>
                      </a:cubicBezTo>
                      <a:cubicBezTo>
                        <a:pt x="1304" y="5839"/>
                        <a:pt x="1213" y="5827"/>
                        <a:pt x="1187" y="5903"/>
                      </a:cubicBezTo>
                      <a:cubicBezTo>
                        <a:pt x="1286" y="6472"/>
                        <a:pt x="749" y="6704"/>
                        <a:pt x="412" y="6465"/>
                      </a:cubicBezTo>
                      <a:cubicBezTo>
                        <a:pt x="0" y="6132"/>
                        <a:pt x="250" y="5504"/>
                        <a:pt x="753" y="5561"/>
                      </a:cubicBezTo>
                      <a:cubicBezTo>
                        <a:pt x="831" y="5565"/>
                        <a:pt x="884" y="5530"/>
                        <a:pt x="815" y="5409"/>
                      </a:cubicBezTo>
                      <a:cubicBezTo>
                        <a:pt x="712" y="5245"/>
                        <a:pt x="569" y="5076"/>
                        <a:pt x="430" y="4908"/>
                      </a:cubicBezTo>
                      <a:lnTo>
                        <a:pt x="888" y="4481"/>
                      </a:lnTo>
                      <a:cubicBezTo>
                        <a:pt x="2054" y="5440"/>
                        <a:pt x="3296" y="5758"/>
                        <a:pt x="4636" y="5225"/>
                      </a:cubicBezTo>
                      <a:lnTo>
                        <a:pt x="2311" y="3016"/>
                      </a:lnTo>
                      <a:lnTo>
                        <a:pt x="1712" y="3620"/>
                      </a:lnTo>
                      <a:lnTo>
                        <a:pt x="778" y="2674"/>
                      </a:lnTo>
                      <a:close/>
                    </a:path>
                  </a:pathLst>
                </a:custGeom>
                <a:solidFill>
                  <a:srgbClr val="FFF6EB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srgbClr val="A00000"/>
                    </a:solidFill>
                    <a:latin typeface="Arial" panose="020B0604020202020204"/>
                    <a:ea typeface="微软雅黑 Light" panose="020B0502040204020203" pitchFamily="34" charset="-122"/>
                  </a:endParaRPr>
                </a:p>
              </p:txBody>
            </p:sp>
          </p:grpSp>
          <p:sp>
            <p:nvSpPr>
              <p:cNvPr id="118" name="矩形 117"/>
              <p:cNvSpPr/>
              <p:nvPr/>
            </p:nvSpPr>
            <p:spPr>
              <a:xfrm>
                <a:off x="4151865" y="1245408"/>
                <a:ext cx="3899202" cy="584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bg1">
                        <a:lumMod val="50000"/>
                      </a:schemeClr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</a:rPr>
                  <a:t>此处添加详细文本描述，文字内容建议与标题相关尽量简洁生动</a:t>
                </a:r>
                <a:r>
                  <a:rPr lang="en-US" altLang="zh-CN" sz="1300" dirty="0">
                    <a:solidFill>
                      <a:schemeClr val="bg1">
                        <a:lumMod val="50000"/>
                      </a:schemeClr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</a:rPr>
                  <a:t>……</a:t>
                </a:r>
                <a:endParaRPr lang="zh-CN" altLang="en-US" sz="1300" dirty="0">
                  <a:solidFill>
                    <a:schemeClr val="bg1">
                      <a:lumMod val="50000"/>
                    </a:schemeClr>
                  </a:solidFill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endParaRPr>
              </a:p>
            </p:txBody>
          </p:sp>
        </p:grpSp>
      </p:grpSp>
      <p:grpSp>
        <p:nvGrpSpPr>
          <p:cNvPr id="121" name="组合 120"/>
          <p:cNvGrpSpPr/>
          <p:nvPr/>
        </p:nvGrpSpPr>
        <p:grpSpPr>
          <a:xfrm>
            <a:off x="6595813" y="3971955"/>
            <a:ext cx="3960076" cy="524920"/>
            <a:chOff x="6595813" y="1838355"/>
            <a:chExt cx="3960076" cy="524920"/>
          </a:xfrm>
        </p:grpSpPr>
        <p:cxnSp>
          <p:nvCxnSpPr>
            <p:cNvPr id="122" name="直接连接符 121"/>
            <p:cNvCxnSpPr/>
            <p:nvPr/>
          </p:nvCxnSpPr>
          <p:spPr bwMode="auto">
            <a:xfrm>
              <a:off x="6595813" y="2363275"/>
              <a:ext cx="3702557" cy="0"/>
            </a:xfrm>
            <a:prstGeom prst="line">
              <a:avLst/>
            </a:prstGeom>
            <a:solidFill>
              <a:srgbClr val="D60000"/>
            </a:solidFill>
            <a:ln w="9525" cap="flat" cmpd="sng" algn="ctr">
              <a:solidFill>
                <a:srgbClr val="D6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3" name="组合 122"/>
            <p:cNvGrpSpPr/>
            <p:nvPr/>
          </p:nvGrpSpPr>
          <p:grpSpPr>
            <a:xfrm>
              <a:off x="6776073" y="1838355"/>
              <a:ext cx="3779816" cy="492443"/>
              <a:chOff x="3566923" y="1245408"/>
              <a:chExt cx="4484144" cy="584205"/>
            </a:xfrm>
          </p:grpSpPr>
          <p:grpSp>
            <p:nvGrpSpPr>
              <p:cNvPr id="124" name="组合 123"/>
              <p:cNvGrpSpPr/>
              <p:nvPr/>
            </p:nvGrpSpPr>
            <p:grpSpPr>
              <a:xfrm>
                <a:off x="3566923" y="1340831"/>
                <a:ext cx="393044" cy="393356"/>
                <a:chOff x="1277939" y="2910089"/>
                <a:chExt cx="1045330" cy="1046161"/>
              </a:xfrm>
            </p:grpSpPr>
            <p:sp>
              <p:nvSpPr>
                <p:cNvPr id="126" name="椭圆 9"/>
                <p:cNvSpPr>
                  <a:spLocks noChangeArrowheads="1"/>
                </p:cNvSpPr>
                <p:nvPr/>
              </p:nvSpPr>
              <p:spPr bwMode="auto">
                <a:xfrm>
                  <a:off x="1277939" y="2910089"/>
                  <a:ext cx="1045330" cy="1046161"/>
                </a:xfrm>
                <a:prstGeom prst="ellipse">
                  <a:avLst/>
                </a:prstGeom>
                <a:solidFill>
                  <a:srgbClr val="D10000"/>
                </a:solidFill>
                <a:ln>
                  <a:noFill/>
                </a:ln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350">
                    <a:solidFill>
                      <a:srgbClr val="A00000"/>
                    </a:solidFill>
                    <a:ea typeface="微软雅黑 Light" panose="020B0502040204020203" pitchFamily="34" charset="-122"/>
                  </a:endParaRPr>
                </a:p>
              </p:txBody>
            </p:sp>
            <p:sp>
              <p:nvSpPr>
                <p:cNvPr id="127" name="Freeform 5"/>
                <p:cNvSpPr/>
                <p:nvPr/>
              </p:nvSpPr>
              <p:spPr bwMode="auto">
                <a:xfrm>
                  <a:off x="1480406" y="3086305"/>
                  <a:ext cx="726649" cy="634999"/>
                </a:xfrm>
                <a:custGeom>
                  <a:avLst/>
                  <a:gdLst>
                    <a:gd name="T0" fmla="*/ 778 w 7797"/>
                    <a:gd name="T1" fmla="*/ 2674 h 6810"/>
                    <a:gd name="T2" fmla="*/ 2420 w 7797"/>
                    <a:gd name="T3" fmla="*/ 1093 h 6810"/>
                    <a:gd name="T4" fmla="*/ 3519 w 7797"/>
                    <a:gd name="T5" fmla="*/ 922 h 6810"/>
                    <a:gd name="T6" fmla="*/ 4020 w 7797"/>
                    <a:gd name="T7" fmla="*/ 1416 h 6810"/>
                    <a:gd name="T8" fmla="*/ 3165 w 7797"/>
                    <a:gd name="T9" fmla="*/ 2191 h 6810"/>
                    <a:gd name="T10" fmla="*/ 5509 w 7797"/>
                    <a:gd name="T11" fmla="*/ 4407 h 6810"/>
                    <a:gd name="T12" fmla="*/ 3550 w 7797"/>
                    <a:gd name="T13" fmla="*/ 153 h 6810"/>
                    <a:gd name="T14" fmla="*/ 6272 w 7797"/>
                    <a:gd name="T15" fmla="*/ 5152 h 6810"/>
                    <a:gd name="T16" fmla="*/ 6872 w 7797"/>
                    <a:gd name="T17" fmla="*/ 5727 h 6810"/>
                    <a:gd name="T18" fmla="*/ 6034 w 7797"/>
                    <a:gd name="T19" fmla="*/ 6575 h 6810"/>
                    <a:gd name="T20" fmla="*/ 5461 w 7797"/>
                    <a:gd name="T21" fmla="*/ 6025 h 6810"/>
                    <a:gd name="T22" fmla="*/ 1462 w 7797"/>
                    <a:gd name="T23" fmla="*/ 5940 h 6810"/>
                    <a:gd name="T24" fmla="*/ 1187 w 7797"/>
                    <a:gd name="T25" fmla="*/ 5903 h 6810"/>
                    <a:gd name="T26" fmla="*/ 412 w 7797"/>
                    <a:gd name="T27" fmla="*/ 6465 h 6810"/>
                    <a:gd name="T28" fmla="*/ 753 w 7797"/>
                    <a:gd name="T29" fmla="*/ 5561 h 6810"/>
                    <a:gd name="T30" fmla="*/ 815 w 7797"/>
                    <a:gd name="T31" fmla="*/ 5409 h 6810"/>
                    <a:gd name="T32" fmla="*/ 430 w 7797"/>
                    <a:gd name="T33" fmla="*/ 4908 h 6810"/>
                    <a:gd name="T34" fmla="*/ 888 w 7797"/>
                    <a:gd name="T35" fmla="*/ 4481 h 6810"/>
                    <a:gd name="T36" fmla="*/ 4636 w 7797"/>
                    <a:gd name="T37" fmla="*/ 5225 h 6810"/>
                    <a:gd name="T38" fmla="*/ 2311 w 7797"/>
                    <a:gd name="T39" fmla="*/ 3016 h 6810"/>
                    <a:gd name="T40" fmla="*/ 1712 w 7797"/>
                    <a:gd name="T41" fmla="*/ 3620 h 6810"/>
                    <a:gd name="T42" fmla="*/ 778 w 7797"/>
                    <a:gd name="T43" fmla="*/ 2674 h 6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797" h="6810">
                      <a:moveTo>
                        <a:pt x="778" y="2674"/>
                      </a:moveTo>
                      <a:lnTo>
                        <a:pt x="2420" y="1093"/>
                      </a:lnTo>
                      <a:cubicBezTo>
                        <a:pt x="2790" y="1302"/>
                        <a:pt x="3156" y="1199"/>
                        <a:pt x="3519" y="922"/>
                      </a:cubicBezTo>
                      <a:lnTo>
                        <a:pt x="4020" y="1416"/>
                      </a:lnTo>
                      <a:lnTo>
                        <a:pt x="3165" y="2191"/>
                      </a:lnTo>
                      <a:lnTo>
                        <a:pt x="5509" y="4407"/>
                      </a:lnTo>
                      <a:cubicBezTo>
                        <a:pt x="6394" y="2408"/>
                        <a:pt x="5407" y="884"/>
                        <a:pt x="3550" y="153"/>
                      </a:cubicBezTo>
                      <a:cubicBezTo>
                        <a:pt x="6161" y="0"/>
                        <a:pt x="7797" y="3094"/>
                        <a:pt x="6272" y="5152"/>
                      </a:cubicBezTo>
                      <a:lnTo>
                        <a:pt x="6872" y="5727"/>
                      </a:lnTo>
                      <a:lnTo>
                        <a:pt x="6034" y="6575"/>
                      </a:lnTo>
                      <a:lnTo>
                        <a:pt x="5461" y="6025"/>
                      </a:lnTo>
                      <a:cubicBezTo>
                        <a:pt x="4004" y="6810"/>
                        <a:pt x="2676" y="6755"/>
                        <a:pt x="1462" y="5940"/>
                      </a:cubicBezTo>
                      <a:cubicBezTo>
                        <a:pt x="1304" y="5839"/>
                        <a:pt x="1213" y="5827"/>
                        <a:pt x="1187" y="5903"/>
                      </a:cubicBezTo>
                      <a:cubicBezTo>
                        <a:pt x="1286" y="6472"/>
                        <a:pt x="749" y="6704"/>
                        <a:pt x="412" y="6465"/>
                      </a:cubicBezTo>
                      <a:cubicBezTo>
                        <a:pt x="0" y="6132"/>
                        <a:pt x="250" y="5504"/>
                        <a:pt x="753" y="5561"/>
                      </a:cubicBezTo>
                      <a:cubicBezTo>
                        <a:pt x="831" y="5565"/>
                        <a:pt x="884" y="5530"/>
                        <a:pt x="815" y="5409"/>
                      </a:cubicBezTo>
                      <a:cubicBezTo>
                        <a:pt x="712" y="5245"/>
                        <a:pt x="569" y="5076"/>
                        <a:pt x="430" y="4908"/>
                      </a:cubicBezTo>
                      <a:lnTo>
                        <a:pt x="888" y="4481"/>
                      </a:lnTo>
                      <a:cubicBezTo>
                        <a:pt x="2054" y="5440"/>
                        <a:pt x="3296" y="5758"/>
                        <a:pt x="4636" y="5225"/>
                      </a:cubicBezTo>
                      <a:lnTo>
                        <a:pt x="2311" y="3016"/>
                      </a:lnTo>
                      <a:lnTo>
                        <a:pt x="1712" y="3620"/>
                      </a:lnTo>
                      <a:lnTo>
                        <a:pt x="778" y="2674"/>
                      </a:lnTo>
                      <a:close/>
                    </a:path>
                  </a:pathLst>
                </a:custGeom>
                <a:solidFill>
                  <a:srgbClr val="FFF6EB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srgbClr val="A00000"/>
                    </a:solidFill>
                    <a:latin typeface="Arial" panose="020B0604020202020204"/>
                    <a:ea typeface="微软雅黑 Light" panose="020B0502040204020203" pitchFamily="34" charset="-122"/>
                  </a:endParaRPr>
                </a:p>
              </p:txBody>
            </p:sp>
          </p:grpSp>
          <p:sp>
            <p:nvSpPr>
              <p:cNvPr id="125" name="矩形 124"/>
              <p:cNvSpPr/>
              <p:nvPr/>
            </p:nvSpPr>
            <p:spPr>
              <a:xfrm>
                <a:off x="4151865" y="1245408"/>
                <a:ext cx="3899202" cy="584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bg1">
                        <a:lumMod val="50000"/>
                      </a:schemeClr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</a:rPr>
                  <a:t>此处添加详细文本描述，文字内容建议与标题相关尽量简洁生动</a:t>
                </a:r>
                <a:r>
                  <a:rPr lang="en-US" altLang="zh-CN" sz="1300" dirty="0">
                    <a:solidFill>
                      <a:schemeClr val="bg1">
                        <a:lumMod val="50000"/>
                      </a:schemeClr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</a:rPr>
                  <a:t>……</a:t>
                </a:r>
                <a:endParaRPr lang="zh-CN" altLang="en-US" sz="1300" dirty="0">
                  <a:solidFill>
                    <a:schemeClr val="bg1">
                      <a:lumMod val="50000"/>
                    </a:schemeClr>
                  </a:solidFill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endParaRPr>
              </a:p>
            </p:txBody>
          </p:sp>
        </p:grpSp>
      </p:grpSp>
      <p:grpSp>
        <p:nvGrpSpPr>
          <p:cNvPr id="128" name="组合 127"/>
          <p:cNvGrpSpPr/>
          <p:nvPr/>
        </p:nvGrpSpPr>
        <p:grpSpPr>
          <a:xfrm>
            <a:off x="6595813" y="4657755"/>
            <a:ext cx="3960076" cy="524920"/>
            <a:chOff x="6595813" y="1838355"/>
            <a:chExt cx="3960076" cy="524920"/>
          </a:xfrm>
        </p:grpSpPr>
        <p:cxnSp>
          <p:nvCxnSpPr>
            <p:cNvPr id="129" name="直接连接符 128"/>
            <p:cNvCxnSpPr/>
            <p:nvPr/>
          </p:nvCxnSpPr>
          <p:spPr bwMode="auto">
            <a:xfrm>
              <a:off x="6595813" y="2363275"/>
              <a:ext cx="3702557" cy="0"/>
            </a:xfrm>
            <a:prstGeom prst="line">
              <a:avLst/>
            </a:prstGeom>
            <a:solidFill>
              <a:srgbClr val="D60000"/>
            </a:solidFill>
            <a:ln w="9525" cap="flat" cmpd="sng" algn="ctr">
              <a:solidFill>
                <a:srgbClr val="D6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0" name="组合 129"/>
            <p:cNvGrpSpPr/>
            <p:nvPr/>
          </p:nvGrpSpPr>
          <p:grpSpPr>
            <a:xfrm>
              <a:off x="6776073" y="1838355"/>
              <a:ext cx="3779816" cy="492443"/>
              <a:chOff x="3566923" y="1245408"/>
              <a:chExt cx="4484144" cy="584205"/>
            </a:xfrm>
          </p:grpSpPr>
          <p:grpSp>
            <p:nvGrpSpPr>
              <p:cNvPr id="131" name="组合 130"/>
              <p:cNvGrpSpPr/>
              <p:nvPr/>
            </p:nvGrpSpPr>
            <p:grpSpPr>
              <a:xfrm>
                <a:off x="3566923" y="1340831"/>
                <a:ext cx="393044" cy="393356"/>
                <a:chOff x="1277939" y="2910089"/>
                <a:chExt cx="1045330" cy="1046161"/>
              </a:xfrm>
            </p:grpSpPr>
            <p:sp>
              <p:nvSpPr>
                <p:cNvPr id="133" name="椭圆 9"/>
                <p:cNvSpPr>
                  <a:spLocks noChangeArrowheads="1"/>
                </p:cNvSpPr>
                <p:nvPr/>
              </p:nvSpPr>
              <p:spPr bwMode="auto">
                <a:xfrm>
                  <a:off x="1277939" y="2910089"/>
                  <a:ext cx="1045330" cy="1046161"/>
                </a:xfrm>
                <a:prstGeom prst="ellipse">
                  <a:avLst/>
                </a:prstGeom>
                <a:solidFill>
                  <a:srgbClr val="D10000"/>
                </a:solidFill>
                <a:ln>
                  <a:noFill/>
                </a:ln>
              </p:spPr>
              <p:txBody>
                <a:bodyPr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1350">
                    <a:solidFill>
                      <a:srgbClr val="A00000"/>
                    </a:solidFill>
                    <a:ea typeface="微软雅黑 Light" panose="020B0502040204020203" pitchFamily="34" charset="-122"/>
                  </a:endParaRPr>
                </a:p>
              </p:txBody>
            </p:sp>
            <p:sp>
              <p:nvSpPr>
                <p:cNvPr id="134" name="Freeform 5"/>
                <p:cNvSpPr/>
                <p:nvPr/>
              </p:nvSpPr>
              <p:spPr bwMode="auto">
                <a:xfrm>
                  <a:off x="1480406" y="3086305"/>
                  <a:ext cx="726649" cy="634999"/>
                </a:xfrm>
                <a:custGeom>
                  <a:avLst/>
                  <a:gdLst>
                    <a:gd name="T0" fmla="*/ 778 w 7797"/>
                    <a:gd name="T1" fmla="*/ 2674 h 6810"/>
                    <a:gd name="T2" fmla="*/ 2420 w 7797"/>
                    <a:gd name="T3" fmla="*/ 1093 h 6810"/>
                    <a:gd name="T4" fmla="*/ 3519 w 7797"/>
                    <a:gd name="T5" fmla="*/ 922 h 6810"/>
                    <a:gd name="T6" fmla="*/ 4020 w 7797"/>
                    <a:gd name="T7" fmla="*/ 1416 h 6810"/>
                    <a:gd name="T8" fmla="*/ 3165 w 7797"/>
                    <a:gd name="T9" fmla="*/ 2191 h 6810"/>
                    <a:gd name="T10" fmla="*/ 5509 w 7797"/>
                    <a:gd name="T11" fmla="*/ 4407 h 6810"/>
                    <a:gd name="T12" fmla="*/ 3550 w 7797"/>
                    <a:gd name="T13" fmla="*/ 153 h 6810"/>
                    <a:gd name="T14" fmla="*/ 6272 w 7797"/>
                    <a:gd name="T15" fmla="*/ 5152 h 6810"/>
                    <a:gd name="T16" fmla="*/ 6872 w 7797"/>
                    <a:gd name="T17" fmla="*/ 5727 h 6810"/>
                    <a:gd name="T18" fmla="*/ 6034 w 7797"/>
                    <a:gd name="T19" fmla="*/ 6575 h 6810"/>
                    <a:gd name="T20" fmla="*/ 5461 w 7797"/>
                    <a:gd name="T21" fmla="*/ 6025 h 6810"/>
                    <a:gd name="T22" fmla="*/ 1462 w 7797"/>
                    <a:gd name="T23" fmla="*/ 5940 h 6810"/>
                    <a:gd name="T24" fmla="*/ 1187 w 7797"/>
                    <a:gd name="T25" fmla="*/ 5903 h 6810"/>
                    <a:gd name="T26" fmla="*/ 412 w 7797"/>
                    <a:gd name="T27" fmla="*/ 6465 h 6810"/>
                    <a:gd name="T28" fmla="*/ 753 w 7797"/>
                    <a:gd name="T29" fmla="*/ 5561 h 6810"/>
                    <a:gd name="T30" fmla="*/ 815 w 7797"/>
                    <a:gd name="T31" fmla="*/ 5409 h 6810"/>
                    <a:gd name="T32" fmla="*/ 430 w 7797"/>
                    <a:gd name="T33" fmla="*/ 4908 h 6810"/>
                    <a:gd name="T34" fmla="*/ 888 w 7797"/>
                    <a:gd name="T35" fmla="*/ 4481 h 6810"/>
                    <a:gd name="T36" fmla="*/ 4636 w 7797"/>
                    <a:gd name="T37" fmla="*/ 5225 h 6810"/>
                    <a:gd name="T38" fmla="*/ 2311 w 7797"/>
                    <a:gd name="T39" fmla="*/ 3016 h 6810"/>
                    <a:gd name="T40" fmla="*/ 1712 w 7797"/>
                    <a:gd name="T41" fmla="*/ 3620 h 6810"/>
                    <a:gd name="T42" fmla="*/ 778 w 7797"/>
                    <a:gd name="T43" fmla="*/ 2674 h 68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7797" h="6810">
                      <a:moveTo>
                        <a:pt x="778" y="2674"/>
                      </a:moveTo>
                      <a:lnTo>
                        <a:pt x="2420" y="1093"/>
                      </a:lnTo>
                      <a:cubicBezTo>
                        <a:pt x="2790" y="1302"/>
                        <a:pt x="3156" y="1199"/>
                        <a:pt x="3519" y="922"/>
                      </a:cubicBezTo>
                      <a:lnTo>
                        <a:pt x="4020" y="1416"/>
                      </a:lnTo>
                      <a:lnTo>
                        <a:pt x="3165" y="2191"/>
                      </a:lnTo>
                      <a:lnTo>
                        <a:pt x="5509" y="4407"/>
                      </a:lnTo>
                      <a:cubicBezTo>
                        <a:pt x="6394" y="2408"/>
                        <a:pt x="5407" y="884"/>
                        <a:pt x="3550" y="153"/>
                      </a:cubicBezTo>
                      <a:cubicBezTo>
                        <a:pt x="6161" y="0"/>
                        <a:pt x="7797" y="3094"/>
                        <a:pt x="6272" y="5152"/>
                      </a:cubicBezTo>
                      <a:lnTo>
                        <a:pt x="6872" y="5727"/>
                      </a:lnTo>
                      <a:lnTo>
                        <a:pt x="6034" y="6575"/>
                      </a:lnTo>
                      <a:lnTo>
                        <a:pt x="5461" y="6025"/>
                      </a:lnTo>
                      <a:cubicBezTo>
                        <a:pt x="4004" y="6810"/>
                        <a:pt x="2676" y="6755"/>
                        <a:pt x="1462" y="5940"/>
                      </a:cubicBezTo>
                      <a:cubicBezTo>
                        <a:pt x="1304" y="5839"/>
                        <a:pt x="1213" y="5827"/>
                        <a:pt x="1187" y="5903"/>
                      </a:cubicBezTo>
                      <a:cubicBezTo>
                        <a:pt x="1286" y="6472"/>
                        <a:pt x="749" y="6704"/>
                        <a:pt x="412" y="6465"/>
                      </a:cubicBezTo>
                      <a:cubicBezTo>
                        <a:pt x="0" y="6132"/>
                        <a:pt x="250" y="5504"/>
                        <a:pt x="753" y="5561"/>
                      </a:cubicBezTo>
                      <a:cubicBezTo>
                        <a:pt x="831" y="5565"/>
                        <a:pt x="884" y="5530"/>
                        <a:pt x="815" y="5409"/>
                      </a:cubicBezTo>
                      <a:cubicBezTo>
                        <a:pt x="712" y="5245"/>
                        <a:pt x="569" y="5076"/>
                        <a:pt x="430" y="4908"/>
                      </a:cubicBezTo>
                      <a:lnTo>
                        <a:pt x="888" y="4481"/>
                      </a:lnTo>
                      <a:cubicBezTo>
                        <a:pt x="2054" y="5440"/>
                        <a:pt x="3296" y="5758"/>
                        <a:pt x="4636" y="5225"/>
                      </a:cubicBezTo>
                      <a:lnTo>
                        <a:pt x="2311" y="3016"/>
                      </a:lnTo>
                      <a:lnTo>
                        <a:pt x="1712" y="3620"/>
                      </a:lnTo>
                      <a:lnTo>
                        <a:pt x="778" y="2674"/>
                      </a:lnTo>
                      <a:close/>
                    </a:path>
                  </a:pathLst>
                </a:custGeom>
                <a:solidFill>
                  <a:srgbClr val="FFF6EB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015">
                    <a:solidFill>
                      <a:srgbClr val="A00000"/>
                    </a:solidFill>
                    <a:latin typeface="Arial" panose="020B0604020202020204"/>
                    <a:ea typeface="微软雅黑 Light" panose="020B0502040204020203" pitchFamily="34" charset="-122"/>
                  </a:endParaRPr>
                </a:p>
              </p:txBody>
            </p:sp>
          </p:grpSp>
          <p:sp>
            <p:nvSpPr>
              <p:cNvPr id="132" name="矩形 131"/>
              <p:cNvSpPr/>
              <p:nvPr/>
            </p:nvSpPr>
            <p:spPr>
              <a:xfrm>
                <a:off x="4151865" y="1245408"/>
                <a:ext cx="3899202" cy="584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bg1">
                        <a:lumMod val="50000"/>
                      </a:schemeClr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</a:rPr>
                  <a:t>此处添加详细文本描述，文字内容建议与标题相关尽量简洁生动</a:t>
                </a:r>
                <a:r>
                  <a:rPr lang="en-US" altLang="zh-CN" sz="1300" dirty="0">
                    <a:solidFill>
                      <a:schemeClr val="bg1">
                        <a:lumMod val="50000"/>
                      </a:schemeClr>
                    </a:solidFill>
                    <a:latin typeface="阿里巴巴普惠体 2.0 55 Regular" panose="00020600040101010101" pitchFamily="18" charset="-122"/>
                    <a:ea typeface="阿里巴巴普惠体 2.0 55 Regular" panose="00020600040101010101" pitchFamily="18" charset="-122"/>
                    <a:cs typeface="阿里巴巴普惠体 2.0 55 Regular" panose="00020600040101010101" pitchFamily="18" charset="-122"/>
                  </a:rPr>
                  <a:t>……</a:t>
                </a:r>
                <a:endParaRPr lang="zh-CN" altLang="en-US" sz="1300" dirty="0">
                  <a:solidFill>
                    <a:schemeClr val="bg1">
                      <a:lumMod val="50000"/>
                    </a:schemeClr>
                  </a:solidFill>
                  <a:latin typeface="阿里巴巴普惠体 2.0 55 Regular" panose="00020600040101010101" pitchFamily="18" charset="-122"/>
                  <a:ea typeface="阿里巴巴普惠体 2.0 55 Regular" panose="00020600040101010101" pitchFamily="18" charset="-122"/>
                  <a:cs typeface="阿里巴巴普惠体 2.0 55 Regular" panose="00020600040101010101" pitchFamily="18" charset="-122"/>
                </a:endParaRPr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/>
          <p:cNvGraphicFramePr>
            <a:graphicFrameLocks noGrp="1"/>
          </p:cNvGraphicFramePr>
          <p:nvPr/>
        </p:nvGraphicFramePr>
        <p:xfrm>
          <a:off x="1584959" y="1900465"/>
          <a:ext cx="8997950" cy="3335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8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7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2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6907">
                <a:tc gridSpan="5"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单击此处添加标题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33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09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03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2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altLang="zh-CN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altLang="zh-CN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altLang="zh-CN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altLang="zh-CN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altLang="zh-CN" sz="16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76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添加标题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39" marR="91439" marT="45736" marB="45736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 bwMode="auto">
          <a:xfrm>
            <a:off x="1339850" y="1530350"/>
            <a:ext cx="2206625" cy="4106863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5EDE0"/>
              </a:solidFill>
              <a:cs typeface="+mn-ea"/>
              <a:sym typeface="+mn-lt"/>
            </a:endParaRPr>
          </a:p>
        </p:txBody>
      </p:sp>
      <p:sp>
        <p:nvSpPr>
          <p:cNvPr id="28732" name="文本框 3"/>
          <p:cNvSpPr txBox="1">
            <a:spLocks noChangeArrowheads="1"/>
          </p:cNvSpPr>
          <p:nvPr/>
        </p:nvSpPr>
        <p:spPr bwMode="auto">
          <a:xfrm>
            <a:off x="1500188" y="1593850"/>
            <a:ext cx="1885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单击此处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圆角矩形 16"/>
          <p:cNvSpPr/>
          <p:nvPr/>
        </p:nvSpPr>
        <p:spPr bwMode="auto">
          <a:xfrm>
            <a:off x="1641475" y="4997450"/>
            <a:ext cx="1603375" cy="427038"/>
          </a:xfrm>
          <a:prstGeom prst="roundRect">
            <a:avLst>
              <a:gd name="adj" fmla="val 0"/>
            </a:avLst>
          </a:prstGeom>
          <a:solidFill>
            <a:srgbClr val="D90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5EDE0"/>
                </a:solidFill>
                <a:cs typeface="+mn-ea"/>
                <a:sym typeface="+mn-lt"/>
              </a:rPr>
              <a:t>标题文本</a:t>
            </a:r>
            <a:endParaRPr lang="en-US" sz="2000" b="1" dirty="0">
              <a:solidFill>
                <a:srgbClr val="F5EDE0"/>
              </a:solidFill>
              <a:cs typeface="+mn-ea"/>
              <a:sym typeface="+mn-lt"/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3536950" y="1530350"/>
            <a:ext cx="2206625" cy="4106863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5EDE0"/>
              </a:solidFill>
              <a:cs typeface="+mn-ea"/>
              <a:sym typeface="+mn-lt"/>
            </a:endParaRPr>
          </a:p>
        </p:txBody>
      </p:sp>
      <p:sp>
        <p:nvSpPr>
          <p:cNvPr id="28717" name="文本框 19"/>
          <p:cNvSpPr txBox="1">
            <a:spLocks noChangeArrowheads="1"/>
          </p:cNvSpPr>
          <p:nvPr/>
        </p:nvSpPr>
        <p:spPr bwMode="auto">
          <a:xfrm>
            <a:off x="3697288" y="1593850"/>
            <a:ext cx="18843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单击此处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/>
        </p:nvSpPr>
        <p:spPr bwMode="auto">
          <a:xfrm>
            <a:off x="3838575" y="4997450"/>
            <a:ext cx="1603375" cy="427038"/>
          </a:xfrm>
          <a:prstGeom prst="roundRect">
            <a:avLst>
              <a:gd name="adj" fmla="val 0"/>
            </a:avLst>
          </a:prstGeom>
          <a:solidFill>
            <a:srgbClr val="D90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5EDE0"/>
                </a:solidFill>
                <a:cs typeface="+mn-ea"/>
                <a:sym typeface="+mn-lt"/>
              </a:rPr>
              <a:t>标题文本</a:t>
            </a:r>
            <a:endParaRPr lang="en-US" sz="2000" b="1" dirty="0">
              <a:solidFill>
                <a:srgbClr val="F5EDE0"/>
              </a:solidFill>
              <a:cs typeface="+mn-ea"/>
              <a:sym typeface="+mn-lt"/>
            </a:endParaRPr>
          </a:p>
        </p:txBody>
      </p:sp>
      <p:sp>
        <p:nvSpPr>
          <p:cNvPr id="35" name="圆角矩形 34"/>
          <p:cNvSpPr/>
          <p:nvPr/>
        </p:nvSpPr>
        <p:spPr bwMode="auto">
          <a:xfrm>
            <a:off x="8197850" y="1530350"/>
            <a:ext cx="2206625" cy="4106863"/>
          </a:xfrm>
          <a:prstGeom prst="roundRect">
            <a:avLst>
              <a:gd name="adj" fmla="val 372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F5EDE0"/>
              </a:solidFill>
              <a:cs typeface="+mn-ea"/>
              <a:sym typeface="+mn-lt"/>
            </a:endParaRPr>
          </a:p>
        </p:txBody>
      </p:sp>
      <p:sp>
        <p:nvSpPr>
          <p:cNvPr id="28702" name="文本框 35"/>
          <p:cNvSpPr txBox="1">
            <a:spLocks noChangeArrowheads="1"/>
          </p:cNvSpPr>
          <p:nvPr/>
        </p:nvSpPr>
        <p:spPr bwMode="auto">
          <a:xfrm>
            <a:off x="8358188" y="1593850"/>
            <a:ext cx="18859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000" b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单击此处</a:t>
            </a:r>
            <a:endParaRPr lang="en-US" altLang="zh-CN" sz="2000" b="1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lang="en-US" altLang="zh-CN" sz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圆角矩形 48"/>
          <p:cNvSpPr/>
          <p:nvPr/>
        </p:nvSpPr>
        <p:spPr bwMode="auto">
          <a:xfrm>
            <a:off x="8499475" y="4997450"/>
            <a:ext cx="1603375" cy="427038"/>
          </a:xfrm>
          <a:prstGeom prst="roundRect">
            <a:avLst>
              <a:gd name="adj" fmla="val 0"/>
            </a:avLst>
          </a:prstGeom>
          <a:solidFill>
            <a:srgbClr val="D90B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5EDE0"/>
                </a:solidFill>
                <a:cs typeface="+mn-ea"/>
                <a:sym typeface="+mn-lt"/>
              </a:rPr>
              <a:t>标题文本</a:t>
            </a:r>
            <a:endParaRPr lang="en-US" sz="2000" b="1" dirty="0">
              <a:solidFill>
                <a:srgbClr val="F5EDE0"/>
              </a:solidFill>
              <a:cs typeface="+mn-ea"/>
              <a:sym typeface="+mn-lt"/>
            </a:endParaRPr>
          </a:p>
        </p:txBody>
      </p:sp>
      <p:sp>
        <p:nvSpPr>
          <p:cNvPr id="51" name="圆角矩形 50"/>
          <p:cNvSpPr/>
          <p:nvPr/>
        </p:nvSpPr>
        <p:spPr bwMode="auto">
          <a:xfrm>
            <a:off x="5713413" y="1219200"/>
            <a:ext cx="2540000" cy="4729163"/>
          </a:xfrm>
          <a:prstGeom prst="roundRect">
            <a:avLst>
              <a:gd name="adj" fmla="val 3726"/>
            </a:avLst>
          </a:prstGeom>
          <a:solidFill>
            <a:srgbClr val="D90B1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+mn-ea"/>
              <a:sym typeface="+mn-lt"/>
            </a:endParaRPr>
          </a:p>
        </p:txBody>
      </p:sp>
      <p:sp>
        <p:nvSpPr>
          <p:cNvPr id="28687" name="文本框 51"/>
          <p:cNvSpPr txBox="1">
            <a:spLocks noChangeArrowheads="1"/>
          </p:cNvSpPr>
          <p:nvPr/>
        </p:nvSpPr>
        <p:spPr bwMode="auto">
          <a:xfrm>
            <a:off x="5899150" y="1442344"/>
            <a:ext cx="2170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标题文本</a:t>
            </a:r>
            <a:endParaRPr lang="en-US" altLang="zh-CN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53" name="直接连接符 52"/>
          <p:cNvCxnSpPr/>
          <p:nvPr/>
        </p:nvCxnSpPr>
        <p:spPr bwMode="auto">
          <a:xfrm>
            <a:off x="5802313" y="2008188"/>
            <a:ext cx="2362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圆角矩形 64"/>
          <p:cNvSpPr/>
          <p:nvPr/>
        </p:nvSpPr>
        <p:spPr bwMode="auto">
          <a:xfrm>
            <a:off x="6061075" y="5211763"/>
            <a:ext cx="1844675" cy="49053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D90B17"/>
                </a:solidFill>
                <a:cs typeface="+mn-ea"/>
                <a:sym typeface="+mn-lt"/>
              </a:rPr>
              <a:t>标题文本</a:t>
            </a:r>
            <a:endParaRPr lang="en-US" sz="2400" b="1" dirty="0">
              <a:solidFill>
                <a:srgbClr val="D90B17"/>
              </a:solidFill>
              <a:cs typeface="+mn-ea"/>
              <a:sym typeface="+mn-lt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sp>
        <p:nvSpPr>
          <p:cNvPr id="2" name="矩形 1"/>
          <p:cNvSpPr/>
          <p:nvPr/>
        </p:nvSpPr>
        <p:spPr>
          <a:xfrm>
            <a:off x="6015038" y="2224980"/>
            <a:ext cx="1943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根据自己的需要添加适当的文字，此处添加详细文本描述，建议与标题相关尽量简洁... ...</a:t>
            </a:r>
          </a:p>
        </p:txBody>
      </p:sp>
      <p:sp>
        <p:nvSpPr>
          <p:cNvPr id="81" name="矩形 80"/>
          <p:cNvSpPr/>
          <p:nvPr/>
        </p:nvSpPr>
        <p:spPr>
          <a:xfrm>
            <a:off x="6015038" y="3662809"/>
            <a:ext cx="1943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根据自己的需要添加适当的文字，此处添加详细文本描述，建议与标题相关尽量简洁... ...</a:t>
            </a:r>
          </a:p>
        </p:txBody>
      </p:sp>
      <p:cxnSp>
        <p:nvCxnSpPr>
          <p:cNvPr id="82" name="直接连接符 81"/>
          <p:cNvCxnSpPr/>
          <p:nvPr/>
        </p:nvCxnSpPr>
        <p:spPr bwMode="auto">
          <a:xfrm>
            <a:off x="1641475" y="2224980"/>
            <a:ext cx="16033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 bwMode="auto">
          <a:xfrm>
            <a:off x="3838575" y="2224980"/>
            <a:ext cx="16033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 bwMode="auto">
          <a:xfrm>
            <a:off x="8499474" y="2224980"/>
            <a:ext cx="16033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矩形 84"/>
          <p:cNvSpPr/>
          <p:nvPr/>
        </p:nvSpPr>
        <p:spPr>
          <a:xfrm>
            <a:off x="1511935" y="2865636"/>
            <a:ext cx="1943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根据自己的需要添加适当的文字，此处添加详细文本描述，建议与标题相关尽量简洁... ...</a:t>
            </a:r>
          </a:p>
        </p:txBody>
      </p:sp>
      <p:sp>
        <p:nvSpPr>
          <p:cNvPr id="86" name="矩形 85"/>
          <p:cNvSpPr/>
          <p:nvPr/>
        </p:nvSpPr>
        <p:spPr>
          <a:xfrm>
            <a:off x="3667919" y="2865636"/>
            <a:ext cx="1943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根据自己的需要添加适当的文字，此处添加详细文本描述，建议与标题相关尽量简洁... ...</a:t>
            </a:r>
          </a:p>
        </p:txBody>
      </p:sp>
      <p:sp>
        <p:nvSpPr>
          <p:cNvPr id="87" name="矩形 86"/>
          <p:cNvSpPr/>
          <p:nvPr/>
        </p:nvSpPr>
        <p:spPr>
          <a:xfrm>
            <a:off x="8329611" y="2865636"/>
            <a:ext cx="1943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阿里巴巴普惠体 2.0 55 Regular" panose="00020600040101010101" pitchFamily="18" charset="-122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</a:rPr>
              <a:t>根据自己的需要添加适当的文字，此处添加详细文本描述，建议与标题相关尽量简洁... 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5"/>
          <a:stretch>
            <a:fillRect/>
          </a:stretch>
        </p:blipFill>
        <p:spPr>
          <a:xfrm>
            <a:off x="0" y="0"/>
            <a:ext cx="12192000" cy="571166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l="22110" t="19859" b="13189"/>
          <a:stretch>
            <a:fillRect/>
          </a:stretch>
        </p:blipFill>
        <p:spPr>
          <a:xfrm>
            <a:off x="0" y="0"/>
            <a:ext cx="11988800" cy="6865258"/>
          </a:xfrm>
          <a:prstGeom prst="rect">
            <a:avLst/>
          </a:prstGeom>
        </p:spPr>
      </p:pic>
      <p:pic>
        <p:nvPicPr>
          <p:cNvPr id="30" name="图片 29" descr="黑暗里有星球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2634" b="1"/>
          <a:stretch>
            <a:fillRect/>
          </a:stretch>
        </p:blipFill>
        <p:spPr>
          <a:xfrm>
            <a:off x="0" y="1"/>
            <a:ext cx="3154949" cy="1930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5" r="38336"/>
          <a:stretch>
            <a:fillRect/>
          </a:stretch>
        </p:blipFill>
        <p:spPr>
          <a:xfrm>
            <a:off x="4673877" y="-162"/>
            <a:ext cx="7518123" cy="4452124"/>
          </a:xfrm>
          <a:prstGeom prst="rect">
            <a:avLst/>
          </a:prstGeom>
        </p:spPr>
      </p:pic>
      <p:pic>
        <p:nvPicPr>
          <p:cNvPr id="25" name="图片 24" descr="背景图案&#10;&#10;描述已自动生成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2" t="13618" r="38544" b="61248"/>
          <a:stretch>
            <a:fillRect/>
          </a:stretch>
        </p:blipFill>
        <p:spPr>
          <a:xfrm>
            <a:off x="1727201" y="3439885"/>
            <a:ext cx="10464800" cy="3425211"/>
          </a:xfrm>
          <a:prstGeom prst="rect">
            <a:avLst/>
          </a:prstGeom>
        </p:spPr>
      </p:pic>
      <p:pic>
        <p:nvPicPr>
          <p:cNvPr id="23" name="图片 22" descr="图标&#10;&#10;描述已自动生成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3218836"/>
            <a:ext cx="2619375" cy="269557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825773" y="2825439"/>
            <a:ext cx="6467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457200"/>
            <a:r>
              <a:rPr kumimoji="1"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/</a:t>
            </a:r>
            <a:r>
              <a:rPr kumimoji="1"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建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党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100</a:t>
            </a:r>
            <a:r>
              <a:rPr kumimoji="1"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周年主题教育专题党</a:t>
            </a:r>
            <a:r>
              <a:rPr kumimoji="1"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课</a:t>
            </a:r>
            <a:r>
              <a:rPr kumimoji="1"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PPT</a:t>
            </a:r>
            <a:r>
              <a:rPr kumimoji="1"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模板</a:t>
            </a:r>
            <a:r>
              <a:rPr kumimoji="1"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/</a:t>
            </a:r>
            <a:endParaRPr kumimoji="1"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65379" y="914276"/>
            <a:ext cx="28809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latin typeface="思源宋体 CN Heavy" panose="02020900000000000000" pitchFamily="18" charset="-122"/>
                <a:ea typeface="思源宋体 CN Heavy" panose="02020900000000000000" pitchFamily="18" charset="-122"/>
                <a:cs typeface="+mn-ea"/>
                <a:sym typeface="+mn-lt"/>
              </a:rPr>
              <a:t>1921-2021</a:t>
            </a:r>
            <a:endParaRPr lang="zh-CN" altLang="en-US" sz="4000" dirty="0">
              <a:latin typeface="思源宋体 CN Heavy" panose="02020900000000000000" pitchFamily="18" charset="-122"/>
              <a:ea typeface="思源宋体 CN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727201" y="1737197"/>
            <a:ext cx="5570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 smtClean="0">
                <a:blipFill>
                  <a:blip r:embed="rId10"/>
                  <a:stretch>
                    <a:fillRect/>
                  </a:stretch>
                </a:blipFill>
                <a:effectLst>
                  <a:reflection blurRad="6350" stA="17000" endPos="39000" dist="38100" dir="5400000" sy="-100000" algn="bl" rotWithShape="0"/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谢谢您的聆听！</a:t>
            </a:r>
            <a:endParaRPr lang="zh-CN" altLang="en-US" sz="6000" dirty="0">
              <a:blipFill>
                <a:blip r:embed="rId10"/>
                <a:stretch>
                  <a:fillRect/>
                </a:stretch>
              </a:blipFill>
              <a:effectLst>
                <a:reflection blurRad="6350" stA="17000" endPos="39000" dist="38100" dir="5400000" sy="-100000" algn="bl" rotWithShape="0"/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pic>
        <p:nvPicPr>
          <p:cNvPr id="33" name="图片 32" descr="建筑外的蓝色招牌&#10;&#10;低可信度描述已自动生成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"/>
          <a:stretch>
            <a:fillRect/>
          </a:stretch>
        </p:blipFill>
        <p:spPr>
          <a:xfrm>
            <a:off x="1" y="3218836"/>
            <a:ext cx="2927626" cy="3639164"/>
          </a:xfrm>
          <a:prstGeom prst="rect">
            <a:avLst/>
          </a:prstGeom>
        </p:spPr>
      </p:pic>
      <p:sp>
        <p:nvSpPr>
          <p:cNvPr id="35" name="圆角矩形 34"/>
          <p:cNvSpPr/>
          <p:nvPr/>
        </p:nvSpPr>
        <p:spPr>
          <a:xfrm>
            <a:off x="1912857" y="3447806"/>
            <a:ext cx="3053013" cy="469422"/>
          </a:xfrm>
          <a:prstGeom prst="roundRect">
            <a:avLst>
              <a:gd name="adj" fmla="val 0"/>
            </a:avLst>
          </a:prstGeom>
          <a:solidFill>
            <a:srgbClr val="E50C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mtClean="0"/>
              <a:t>汇报人：</a:t>
            </a:r>
            <a:r>
              <a:rPr lang="en-US" altLang="zh-CN" sz="1400" smtClean="0"/>
              <a:t>www.PPT818.com</a:t>
            </a:r>
            <a:endParaRPr sz="1400" dirty="0" smtClean="0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95" y="-91593"/>
            <a:ext cx="4049895" cy="1618410"/>
          </a:xfrm>
          <a:prstGeom prst="rect">
            <a:avLst/>
          </a:prstGeom>
        </p:spPr>
      </p:pic>
      <p:sp>
        <p:nvSpPr>
          <p:cNvPr id="49" name="圆角矩形 48"/>
          <p:cNvSpPr/>
          <p:nvPr/>
        </p:nvSpPr>
        <p:spPr>
          <a:xfrm>
            <a:off x="1912857" y="1031002"/>
            <a:ext cx="152521" cy="459662"/>
          </a:xfrm>
          <a:prstGeom prst="roundRect">
            <a:avLst>
              <a:gd name="adj" fmla="val 0"/>
            </a:avLst>
          </a:prstGeom>
          <a:solidFill>
            <a:srgbClr val="E50C1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>
            <a:biLevel thresh="75000"/>
          </a:blip>
          <a:srcRect l="22110" t="19859" b="13189"/>
          <a:stretch>
            <a:fillRect/>
          </a:stretch>
        </p:blipFill>
        <p:spPr>
          <a:xfrm>
            <a:off x="0" y="0"/>
            <a:ext cx="11988800" cy="686525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9"/>
          <a:stretch>
            <a:fillRect/>
          </a:stretch>
        </p:blipFill>
        <p:spPr>
          <a:xfrm>
            <a:off x="0" y="-43543"/>
            <a:ext cx="12192000" cy="6893621"/>
          </a:xfrm>
          <a:prstGeom prst="rect">
            <a:avLst/>
          </a:prstGeom>
        </p:spPr>
      </p:pic>
      <p:pic>
        <p:nvPicPr>
          <p:cNvPr id="30" name="图片 29" descr="黑暗里有星球&#10;&#10;低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2634" b="1"/>
          <a:stretch>
            <a:fillRect/>
          </a:stretch>
        </p:blipFill>
        <p:spPr>
          <a:xfrm>
            <a:off x="0" y="1"/>
            <a:ext cx="3154949" cy="1930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5" r="38336"/>
          <a:stretch>
            <a:fillRect/>
          </a:stretch>
        </p:blipFill>
        <p:spPr>
          <a:xfrm>
            <a:off x="4673877" y="-162"/>
            <a:ext cx="7518123" cy="4452124"/>
          </a:xfrm>
          <a:prstGeom prst="rect">
            <a:avLst/>
          </a:prstGeom>
        </p:spPr>
      </p:pic>
      <p:pic>
        <p:nvPicPr>
          <p:cNvPr id="25" name="图片 24" descr="背景图案&#10;&#10;描述已自动生成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-1280" r="1321" b="61952"/>
          <a:stretch>
            <a:fillRect/>
          </a:stretch>
        </p:blipFill>
        <p:spPr>
          <a:xfrm>
            <a:off x="1233713" y="4495343"/>
            <a:ext cx="10958287" cy="2369915"/>
          </a:xfrm>
          <a:prstGeom prst="rect">
            <a:avLst/>
          </a:prstGeom>
        </p:spPr>
      </p:pic>
      <p:pic>
        <p:nvPicPr>
          <p:cNvPr id="23" name="图片 22" descr="图标&#10;&#10;描述已自动生成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10" y="4892980"/>
            <a:ext cx="1530127" cy="1574640"/>
          </a:xfrm>
          <a:prstGeom prst="rect">
            <a:avLst/>
          </a:prstGeom>
        </p:spPr>
      </p:pic>
      <p:pic>
        <p:nvPicPr>
          <p:cNvPr id="33" name="图片 32" descr="建筑外的蓝色招牌&#10;&#10;低可信度描述已自动生成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"/>
          <a:stretch>
            <a:fillRect/>
          </a:stretch>
        </p:blipFill>
        <p:spPr>
          <a:xfrm>
            <a:off x="1" y="4963604"/>
            <a:ext cx="1523999" cy="18943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95" y="-91593"/>
            <a:ext cx="4049895" cy="1618410"/>
          </a:xfrm>
          <a:prstGeom prst="rect">
            <a:avLst/>
          </a:prstGeom>
        </p:spPr>
      </p:pic>
      <p:sp>
        <p:nvSpPr>
          <p:cNvPr id="42" name="对角圆角矩形 13"/>
          <p:cNvSpPr/>
          <p:nvPr/>
        </p:nvSpPr>
        <p:spPr>
          <a:xfrm>
            <a:off x="6854223" y="2184537"/>
            <a:ext cx="3381845" cy="115048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50C12"/>
          </a:solidFill>
          <a:ln w="38100" cap="flat" cmpd="sng" algn="ctr">
            <a:solidFill>
              <a:srgbClr val="D90B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74" name="对角圆角矩形 13"/>
          <p:cNvSpPr/>
          <p:nvPr/>
        </p:nvSpPr>
        <p:spPr>
          <a:xfrm>
            <a:off x="2180182" y="2184537"/>
            <a:ext cx="6797138" cy="11504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 cap="flat" cmpd="sng" algn="ctr">
            <a:solidFill>
              <a:srgbClr val="E50C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29831" y="1617255"/>
            <a:ext cx="1917911" cy="1052966"/>
            <a:chOff x="3493944" y="2757715"/>
            <a:chExt cx="1238218" cy="679803"/>
          </a:xfrm>
        </p:grpSpPr>
        <p:sp>
          <p:nvSpPr>
            <p:cNvPr id="68" name="PA-任意多边形 7"/>
            <p:cNvSpPr/>
            <p:nvPr>
              <p:custDataLst>
                <p:tags r:id="rId2"/>
              </p:custDataLst>
            </p:nvPr>
          </p:nvSpPr>
          <p:spPr bwMode="auto">
            <a:xfrm>
              <a:off x="3733841" y="2757715"/>
              <a:ext cx="998321" cy="574183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9" name="PA-任意多边形 7"/>
            <p:cNvSpPr/>
            <p:nvPr>
              <p:custDataLst>
                <p:tags r:id="rId3"/>
              </p:custDataLst>
            </p:nvPr>
          </p:nvSpPr>
          <p:spPr bwMode="auto">
            <a:xfrm>
              <a:off x="3493944" y="2822924"/>
              <a:ext cx="1116718" cy="614594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0" name="PA-任意多边形 5"/>
            <p:cNvSpPr/>
            <p:nvPr>
              <p:custDataLst>
                <p:tags r:id="rId4"/>
              </p:custDataLst>
            </p:nvPr>
          </p:nvSpPr>
          <p:spPr bwMode="auto">
            <a:xfrm>
              <a:off x="3926765" y="3018662"/>
              <a:ext cx="280419" cy="283503"/>
            </a:xfrm>
            <a:custGeom>
              <a:avLst/>
              <a:gdLst>
                <a:gd name="T0" fmla="*/ 2313 w 16074"/>
                <a:gd name="T1" fmla="*/ 11564 h 16128"/>
                <a:gd name="T2" fmla="*/ 3529 w 16074"/>
                <a:gd name="T3" fmla="*/ 12395 h 16128"/>
                <a:gd name="T4" fmla="*/ 4818 w 16074"/>
                <a:gd name="T5" fmla="*/ 13031 h 16128"/>
                <a:gd name="T6" fmla="*/ 6189 w 16074"/>
                <a:gd name="T7" fmla="*/ 13418 h 16128"/>
                <a:gd name="T8" fmla="*/ 7653 w 16074"/>
                <a:gd name="T9" fmla="*/ 13501 h 16128"/>
                <a:gd name="T10" fmla="*/ 9219 w 16074"/>
                <a:gd name="T11" fmla="*/ 13224 h 16128"/>
                <a:gd name="T12" fmla="*/ 5225 w 16074"/>
                <a:gd name="T13" fmla="*/ 7326 h 16128"/>
                <a:gd name="T14" fmla="*/ 5604 w 16074"/>
                <a:gd name="T15" fmla="*/ 2588 h 16128"/>
                <a:gd name="T16" fmla="*/ 5918 w 16074"/>
                <a:gd name="T17" fmla="*/ 2680 h 16128"/>
                <a:gd name="T18" fmla="*/ 6274 w 16074"/>
                <a:gd name="T19" fmla="*/ 2719 h 16128"/>
                <a:gd name="T20" fmla="*/ 6671 w 16074"/>
                <a:gd name="T21" fmla="*/ 2688 h 16128"/>
                <a:gd name="T22" fmla="*/ 7102 w 16074"/>
                <a:gd name="T23" fmla="*/ 2577 h 16128"/>
                <a:gd name="T24" fmla="*/ 7563 w 16074"/>
                <a:gd name="T25" fmla="*/ 2375 h 16128"/>
                <a:gd name="T26" fmla="*/ 8053 w 16074"/>
                <a:gd name="T27" fmla="*/ 2066 h 16128"/>
                <a:gd name="T28" fmla="*/ 12930 w 16074"/>
                <a:gd name="T29" fmla="*/ 10057 h 16128"/>
                <a:gd name="T30" fmla="*/ 13396 w 16074"/>
                <a:gd name="T31" fmla="*/ 8301 h 16128"/>
                <a:gd name="T32" fmla="*/ 13347 w 16074"/>
                <a:gd name="T33" fmla="*/ 6443 h 16128"/>
                <a:gd name="T34" fmla="*/ 12801 w 16074"/>
                <a:gd name="T35" fmla="*/ 4583 h 16128"/>
                <a:gd name="T36" fmla="*/ 11773 w 16074"/>
                <a:gd name="T37" fmla="*/ 2822 h 16128"/>
                <a:gd name="T38" fmla="*/ 10277 w 16074"/>
                <a:gd name="T39" fmla="*/ 1262 h 16128"/>
                <a:gd name="T40" fmla="*/ 8329 w 16074"/>
                <a:gd name="T41" fmla="*/ 0 h 16128"/>
                <a:gd name="T42" fmla="*/ 10526 w 16074"/>
                <a:gd name="T43" fmla="*/ 458 h 16128"/>
                <a:gd name="T44" fmla="*/ 12659 w 16074"/>
                <a:gd name="T45" fmla="*/ 1583 h 16128"/>
                <a:gd name="T46" fmla="*/ 14464 w 16074"/>
                <a:gd name="T47" fmla="*/ 3304 h 16128"/>
                <a:gd name="T48" fmla="*/ 15679 w 16074"/>
                <a:gd name="T49" fmla="*/ 5557 h 16128"/>
                <a:gd name="T50" fmla="*/ 16044 w 16074"/>
                <a:gd name="T51" fmla="*/ 8271 h 16128"/>
                <a:gd name="T52" fmla="*/ 15294 w 16074"/>
                <a:gd name="T53" fmla="*/ 11379 h 16128"/>
                <a:gd name="T54" fmla="*/ 12655 w 16074"/>
                <a:gd name="T55" fmla="*/ 14684 h 16128"/>
                <a:gd name="T56" fmla="*/ 10870 w 16074"/>
                <a:gd name="T57" fmla="*/ 15495 h 16128"/>
                <a:gd name="T58" fmla="*/ 9145 w 16074"/>
                <a:gd name="T59" fmla="*/ 15974 h 16128"/>
                <a:gd name="T60" fmla="*/ 7486 w 16074"/>
                <a:gd name="T61" fmla="*/ 16128 h 16128"/>
                <a:gd name="T62" fmla="*/ 5906 w 16074"/>
                <a:gd name="T63" fmla="*/ 15967 h 16128"/>
                <a:gd name="T64" fmla="*/ 4415 w 16074"/>
                <a:gd name="T65" fmla="*/ 15498 h 16128"/>
                <a:gd name="T66" fmla="*/ 3023 w 16074"/>
                <a:gd name="T67" fmla="*/ 14731 h 16128"/>
                <a:gd name="T68" fmla="*/ 2528 w 16074"/>
                <a:gd name="T69" fmla="*/ 14487 h 16128"/>
                <a:gd name="T70" fmla="*/ 2530 w 16074"/>
                <a:gd name="T71" fmla="*/ 14735 h 16128"/>
                <a:gd name="T72" fmla="*/ 2473 w 16074"/>
                <a:gd name="T73" fmla="*/ 14983 h 16128"/>
                <a:gd name="T74" fmla="*/ 2363 w 16074"/>
                <a:gd name="T75" fmla="*/ 15222 h 16128"/>
                <a:gd name="T76" fmla="*/ 2207 w 16074"/>
                <a:gd name="T77" fmla="*/ 15444 h 16128"/>
                <a:gd name="T78" fmla="*/ 2013 w 16074"/>
                <a:gd name="T79" fmla="*/ 15642 h 16128"/>
                <a:gd name="T80" fmla="*/ 1779 w 16074"/>
                <a:gd name="T81" fmla="*/ 15812 h 16128"/>
                <a:gd name="T82" fmla="*/ 1496 w 16074"/>
                <a:gd name="T83" fmla="*/ 15944 h 16128"/>
                <a:gd name="T84" fmla="*/ 1210 w 16074"/>
                <a:gd name="T85" fmla="*/ 16001 h 16128"/>
                <a:gd name="T86" fmla="*/ 933 w 16074"/>
                <a:gd name="T87" fmla="*/ 15986 h 16128"/>
                <a:gd name="T88" fmla="*/ 671 w 16074"/>
                <a:gd name="T89" fmla="*/ 15902 h 16128"/>
                <a:gd name="T90" fmla="*/ 436 w 16074"/>
                <a:gd name="T91" fmla="*/ 15751 h 16128"/>
                <a:gd name="T92" fmla="*/ 234 w 16074"/>
                <a:gd name="T93" fmla="*/ 15534 h 16128"/>
                <a:gd name="T94" fmla="*/ 33 w 16074"/>
                <a:gd name="T95" fmla="*/ 15112 h 16128"/>
                <a:gd name="T96" fmla="*/ 17 w 16074"/>
                <a:gd name="T97" fmla="*/ 14651 h 16128"/>
                <a:gd name="T98" fmla="*/ 179 w 16074"/>
                <a:gd name="T99" fmla="*/ 14226 h 16128"/>
                <a:gd name="T100" fmla="*/ 478 w 16074"/>
                <a:gd name="T101" fmla="*/ 13874 h 16128"/>
                <a:gd name="T102" fmla="*/ 878 w 16074"/>
                <a:gd name="T103" fmla="*/ 13632 h 16128"/>
                <a:gd name="T104" fmla="*/ 1339 w 16074"/>
                <a:gd name="T105" fmla="*/ 13536 h 16128"/>
                <a:gd name="T106" fmla="*/ 1477 w 16074"/>
                <a:gd name="T107" fmla="*/ 13406 h 16128"/>
                <a:gd name="T108" fmla="*/ 1100 w 16074"/>
                <a:gd name="T109" fmla="*/ 12990 h 16128"/>
                <a:gd name="T110" fmla="*/ 736 w 16074"/>
                <a:gd name="T111" fmla="*/ 12545 h 16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74" h="16128">
                  <a:moveTo>
                    <a:pt x="454" y="12169"/>
                  </a:moveTo>
                  <a:lnTo>
                    <a:pt x="1614" y="10993"/>
                  </a:lnTo>
                  <a:lnTo>
                    <a:pt x="1844" y="11188"/>
                  </a:lnTo>
                  <a:lnTo>
                    <a:pt x="2077" y="11378"/>
                  </a:lnTo>
                  <a:lnTo>
                    <a:pt x="2313" y="11564"/>
                  </a:lnTo>
                  <a:lnTo>
                    <a:pt x="2550" y="11742"/>
                  </a:lnTo>
                  <a:lnTo>
                    <a:pt x="2792" y="11916"/>
                  </a:lnTo>
                  <a:lnTo>
                    <a:pt x="3035" y="12083"/>
                  </a:lnTo>
                  <a:lnTo>
                    <a:pt x="3280" y="12242"/>
                  </a:lnTo>
                  <a:lnTo>
                    <a:pt x="3529" y="12395"/>
                  </a:lnTo>
                  <a:lnTo>
                    <a:pt x="3781" y="12540"/>
                  </a:lnTo>
                  <a:lnTo>
                    <a:pt x="4035" y="12677"/>
                  </a:lnTo>
                  <a:lnTo>
                    <a:pt x="4293" y="12804"/>
                  </a:lnTo>
                  <a:lnTo>
                    <a:pt x="4554" y="12923"/>
                  </a:lnTo>
                  <a:lnTo>
                    <a:pt x="4818" y="13031"/>
                  </a:lnTo>
                  <a:lnTo>
                    <a:pt x="5086" y="13131"/>
                  </a:lnTo>
                  <a:lnTo>
                    <a:pt x="5356" y="13220"/>
                  </a:lnTo>
                  <a:lnTo>
                    <a:pt x="5630" y="13298"/>
                  </a:lnTo>
                  <a:lnTo>
                    <a:pt x="5908" y="13364"/>
                  </a:lnTo>
                  <a:lnTo>
                    <a:pt x="6189" y="13418"/>
                  </a:lnTo>
                  <a:lnTo>
                    <a:pt x="6474" y="13461"/>
                  </a:lnTo>
                  <a:lnTo>
                    <a:pt x="6763" y="13491"/>
                  </a:lnTo>
                  <a:lnTo>
                    <a:pt x="7056" y="13508"/>
                  </a:lnTo>
                  <a:lnTo>
                    <a:pt x="7352" y="13511"/>
                  </a:lnTo>
                  <a:lnTo>
                    <a:pt x="7653" y="13501"/>
                  </a:lnTo>
                  <a:lnTo>
                    <a:pt x="7958" y="13476"/>
                  </a:lnTo>
                  <a:lnTo>
                    <a:pt x="8267" y="13437"/>
                  </a:lnTo>
                  <a:lnTo>
                    <a:pt x="8579" y="13381"/>
                  </a:lnTo>
                  <a:lnTo>
                    <a:pt x="8897" y="13311"/>
                  </a:lnTo>
                  <a:lnTo>
                    <a:pt x="9219" y="13224"/>
                  </a:lnTo>
                  <a:lnTo>
                    <a:pt x="9546" y="13121"/>
                  </a:lnTo>
                  <a:lnTo>
                    <a:pt x="9877" y="13001"/>
                  </a:lnTo>
                  <a:lnTo>
                    <a:pt x="10212" y="12863"/>
                  </a:lnTo>
                  <a:lnTo>
                    <a:pt x="10554" y="12708"/>
                  </a:lnTo>
                  <a:lnTo>
                    <a:pt x="5225" y="7326"/>
                  </a:lnTo>
                  <a:lnTo>
                    <a:pt x="3765" y="8813"/>
                  </a:lnTo>
                  <a:lnTo>
                    <a:pt x="1503" y="6582"/>
                  </a:lnTo>
                  <a:lnTo>
                    <a:pt x="5491" y="2537"/>
                  </a:lnTo>
                  <a:lnTo>
                    <a:pt x="5547" y="2563"/>
                  </a:lnTo>
                  <a:lnTo>
                    <a:pt x="5604" y="2588"/>
                  </a:lnTo>
                  <a:lnTo>
                    <a:pt x="5663" y="2610"/>
                  </a:lnTo>
                  <a:lnTo>
                    <a:pt x="5724" y="2631"/>
                  </a:lnTo>
                  <a:lnTo>
                    <a:pt x="5787" y="2649"/>
                  </a:lnTo>
                  <a:lnTo>
                    <a:pt x="5852" y="2666"/>
                  </a:lnTo>
                  <a:lnTo>
                    <a:pt x="5918" y="2680"/>
                  </a:lnTo>
                  <a:lnTo>
                    <a:pt x="5986" y="2693"/>
                  </a:lnTo>
                  <a:lnTo>
                    <a:pt x="6055" y="2703"/>
                  </a:lnTo>
                  <a:lnTo>
                    <a:pt x="6127" y="2711"/>
                  </a:lnTo>
                  <a:lnTo>
                    <a:pt x="6200" y="2716"/>
                  </a:lnTo>
                  <a:lnTo>
                    <a:pt x="6274" y="2719"/>
                  </a:lnTo>
                  <a:lnTo>
                    <a:pt x="6351" y="2719"/>
                  </a:lnTo>
                  <a:lnTo>
                    <a:pt x="6429" y="2716"/>
                  </a:lnTo>
                  <a:lnTo>
                    <a:pt x="6508" y="2710"/>
                  </a:lnTo>
                  <a:lnTo>
                    <a:pt x="6588" y="2700"/>
                  </a:lnTo>
                  <a:lnTo>
                    <a:pt x="6671" y="2688"/>
                  </a:lnTo>
                  <a:lnTo>
                    <a:pt x="6755" y="2673"/>
                  </a:lnTo>
                  <a:lnTo>
                    <a:pt x="6840" y="2654"/>
                  </a:lnTo>
                  <a:lnTo>
                    <a:pt x="6925" y="2632"/>
                  </a:lnTo>
                  <a:lnTo>
                    <a:pt x="7013" y="2607"/>
                  </a:lnTo>
                  <a:lnTo>
                    <a:pt x="7102" y="2577"/>
                  </a:lnTo>
                  <a:lnTo>
                    <a:pt x="7192" y="2545"/>
                  </a:lnTo>
                  <a:lnTo>
                    <a:pt x="7283" y="2508"/>
                  </a:lnTo>
                  <a:lnTo>
                    <a:pt x="7375" y="2468"/>
                  </a:lnTo>
                  <a:lnTo>
                    <a:pt x="7469" y="2423"/>
                  </a:lnTo>
                  <a:lnTo>
                    <a:pt x="7563" y="2375"/>
                  </a:lnTo>
                  <a:lnTo>
                    <a:pt x="7659" y="2321"/>
                  </a:lnTo>
                  <a:lnTo>
                    <a:pt x="7756" y="2265"/>
                  </a:lnTo>
                  <a:lnTo>
                    <a:pt x="7854" y="2203"/>
                  </a:lnTo>
                  <a:lnTo>
                    <a:pt x="7953" y="2137"/>
                  </a:lnTo>
                  <a:lnTo>
                    <a:pt x="8053" y="2066"/>
                  </a:lnTo>
                  <a:lnTo>
                    <a:pt x="9204" y="3243"/>
                  </a:lnTo>
                  <a:lnTo>
                    <a:pt x="7220" y="5296"/>
                  </a:lnTo>
                  <a:lnTo>
                    <a:pt x="12597" y="10708"/>
                  </a:lnTo>
                  <a:lnTo>
                    <a:pt x="12775" y="10387"/>
                  </a:lnTo>
                  <a:lnTo>
                    <a:pt x="12930" y="10057"/>
                  </a:lnTo>
                  <a:lnTo>
                    <a:pt x="13065" y="9719"/>
                  </a:lnTo>
                  <a:lnTo>
                    <a:pt x="13179" y="9373"/>
                  </a:lnTo>
                  <a:lnTo>
                    <a:pt x="13271" y="9022"/>
                  </a:lnTo>
                  <a:lnTo>
                    <a:pt x="13344" y="8664"/>
                  </a:lnTo>
                  <a:lnTo>
                    <a:pt x="13396" y="8301"/>
                  </a:lnTo>
                  <a:lnTo>
                    <a:pt x="13426" y="7934"/>
                  </a:lnTo>
                  <a:lnTo>
                    <a:pt x="13437" y="7564"/>
                  </a:lnTo>
                  <a:lnTo>
                    <a:pt x="13427" y="7192"/>
                  </a:lnTo>
                  <a:lnTo>
                    <a:pt x="13398" y="6818"/>
                  </a:lnTo>
                  <a:lnTo>
                    <a:pt x="13347" y="6443"/>
                  </a:lnTo>
                  <a:lnTo>
                    <a:pt x="13277" y="6068"/>
                  </a:lnTo>
                  <a:lnTo>
                    <a:pt x="13188" y="5694"/>
                  </a:lnTo>
                  <a:lnTo>
                    <a:pt x="13079" y="5321"/>
                  </a:lnTo>
                  <a:lnTo>
                    <a:pt x="12949" y="4950"/>
                  </a:lnTo>
                  <a:lnTo>
                    <a:pt x="12801" y="4583"/>
                  </a:lnTo>
                  <a:lnTo>
                    <a:pt x="12634" y="4220"/>
                  </a:lnTo>
                  <a:lnTo>
                    <a:pt x="12447" y="3862"/>
                  </a:lnTo>
                  <a:lnTo>
                    <a:pt x="12241" y="3509"/>
                  </a:lnTo>
                  <a:lnTo>
                    <a:pt x="12017" y="3162"/>
                  </a:lnTo>
                  <a:lnTo>
                    <a:pt x="11773" y="2822"/>
                  </a:lnTo>
                  <a:lnTo>
                    <a:pt x="11511" y="2492"/>
                  </a:lnTo>
                  <a:lnTo>
                    <a:pt x="11230" y="2169"/>
                  </a:lnTo>
                  <a:lnTo>
                    <a:pt x="10931" y="1856"/>
                  </a:lnTo>
                  <a:lnTo>
                    <a:pt x="10613" y="1553"/>
                  </a:lnTo>
                  <a:lnTo>
                    <a:pt x="10277" y="1262"/>
                  </a:lnTo>
                  <a:lnTo>
                    <a:pt x="9924" y="982"/>
                  </a:lnTo>
                  <a:lnTo>
                    <a:pt x="9551" y="716"/>
                  </a:lnTo>
                  <a:lnTo>
                    <a:pt x="9162" y="463"/>
                  </a:lnTo>
                  <a:lnTo>
                    <a:pt x="8754" y="224"/>
                  </a:lnTo>
                  <a:lnTo>
                    <a:pt x="8329" y="0"/>
                  </a:lnTo>
                  <a:lnTo>
                    <a:pt x="8761" y="35"/>
                  </a:lnTo>
                  <a:lnTo>
                    <a:pt x="9199" y="99"/>
                  </a:lnTo>
                  <a:lnTo>
                    <a:pt x="9641" y="192"/>
                  </a:lnTo>
                  <a:lnTo>
                    <a:pt x="10084" y="310"/>
                  </a:lnTo>
                  <a:lnTo>
                    <a:pt x="10526" y="458"/>
                  </a:lnTo>
                  <a:lnTo>
                    <a:pt x="10966" y="632"/>
                  </a:lnTo>
                  <a:lnTo>
                    <a:pt x="11402" y="832"/>
                  </a:lnTo>
                  <a:lnTo>
                    <a:pt x="11830" y="1057"/>
                  </a:lnTo>
                  <a:lnTo>
                    <a:pt x="12250" y="1307"/>
                  </a:lnTo>
                  <a:lnTo>
                    <a:pt x="12659" y="1583"/>
                  </a:lnTo>
                  <a:lnTo>
                    <a:pt x="13054" y="1881"/>
                  </a:lnTo>
                  <a:lnTo>
                    <a:pt x="13435" y="2203"/>
                  </a:lnTo>
                  <a:lnTo>
                    <a:pt x="13798" y="2548"/>
                  </a:lnTo>
                  <a:lnTo>
                    <a:pt x="14141" y="2915"/>
                  </a:lnTo>
                  <a:lnTo>
                    <a:pt x="14464" y="3304"/>
                  </a:lnTo>
                  <a:lnTo>
                    <a:pt x="14762" y="3714"/>
                  </a:lnTo>
                  <a:lnTo>
                    <a:pt x="15036" y="4146"/>
                  </a:lnTo>
                  <a:lnTo>
                    <a:pt x="15281" y="4596"/>
                  </a:lnTo>
                  <a:lnTo>
                    <a:pt x="15496" y="5067"/>
                  </a:lnTo>
                  <a:lnTo>
                    <a:pt x="15679" y="5557"/>
                  </a:lnTo>
                  <a:lnTo>
                    <a:pt x="15829" y="6065"/>
                  </a:lnTo>
                  <a:lnTo>
                    <a:pt x="15942" y="6591"/>
                  </a:lnTo>
                  <a:lnTo>
                    <a:pt x="16016" y="7135"/>
                  </a:lnTo>
                  <a:lnTo>
                    <a:pt x="16052" y="7695"/>
                  </a:lnTo>
                  <a:lnTo>
                    <a:pt x="16044" y="8271"/>
                  </a:lnTo>
                  <a:lnTo>
                    <a:pt x="15991" y="8863"/>
                  </a:lnTo>
                  <a:lnTo>
                    <a:pt x="15892" y="9471"/>
                  </a:lnTo>
                  <a:lnTo>
                    <a:pt x="15744" y="10093"/>
                  </a:lnTo>
                  <a:lnTo>
                    <a:pt x="15545" y="10729"/>
                  </a:lnTo>
                  <a:lnTo>
                    <a:pt x="15294" y="11379"/>
                  </a:lnTo>
                  <a:lnTo>
                    <a:pt x="14987" y="12042"/>
                  </a:lnTo>
                  <a:lnTo>
                    <a:pt x="14623" y="12717"/>
                  </a:lnTo>
                  <a:lnTo>
                    <a:pt x="16074" y="14218"/>
                  </a:lnTo>
                  <a:lnTo>
                    <a:pt x="14156" y="16081"/>
                  </a:lnTo>
                  <a:lnTo>
                    <a:pt x="12655" y="14684"/>
                  </a:lnTo>
                  <a:lnTo>
                    <a:pt x="12293" y="14873"/>
                  </a:lnTo>
                  <a:lnTo>
                    <a:pt x="11934" y="15048"/>
                  </a:lnTo>
                  <a:lnTo>
                    <a:pt x="11578" y="15211"/>
                  </a:lnTo>
                  <a:lnTo>
                    <a:pt x="11223" y="15360"/>
                  </a:lnTo>
                  <a:lnTo>
                    <a:pt x="10870" y="15495"/>
                  </a:lnTo>
                  <a:lnTo>
                    <a:pt x="10520" y="15617"/>
                  </a:lnTo>
                  <a:lnTo>
                    <a:pt x="10173" y="15726"/>
                  </a:lnTo>
                  <a:lnTo>
                    <a:pt x="9828" y="15822"/>
                  </a:lnTo>
                  <a:lnTo>
                    <a:pt x="9485" y="15904"/>
                  </a:lnTo>
                  <a:lnTo>
                    <a:pt x="9145" y="15974"/>
                  </a:lnTo>
                  <a:lnTo>
                    <a:pt x="8808" y="16030"/>
                  </a:lnTo>
                  <a:lnTo>
                    <a:pt x="8472" y="16074"/>
                  </a:lnTo>
                  <a:lnTo>
                    <a:pt x="8140" y="16105"/>
                  </a:lnTo>
                  <a:lnTo>
                    <a:pt x="7812" y="16123"/>
                  </a:lnTo>
                  <a:lnTo>
                    <a:pt x="7486" y="16128"/>
                  </a:lnTo>
                  <a:lnTo>
                    <a:pt x="7164" y="16121"/>
                  </a:lnTo>
                  <a:lnTo>
                    <a:pt x="6845" y="16101"/>
                  </a:lnTo>
                  <a:lnTo>
                    <a:pt x="6529" y="16069"/>
                  </a:lnTo>
                  <a:lnTo>
                    <a:pt x="6216" y="16024"/>
                  </a:lnTo>
                  <a:lnTo>
                    <a:pt x="5906" y="15967"/>
                  </a:lnTo>
                  <a:lnTo>
                    <a:pt x="5601" y="15897"/>
                  </a:lnTo>
                  <a:lnTo>
                    <a:pt x="5298" y="15816"/>
                  </a:lnTo>
                  <a:lnTo>
                    <a:pt x="5001" y="15722"/>
                  </a:lnTo>
                  <a:lnTo>
                    <a:pt x="4706" y="15616"/>
                  </a:lnTo>
                  <a:lnTo>
                    <a:pt x="4415" y="15498"/>
                  </a:lnTo>
                  <a:lnTo>
                    <a:pt x="4129" y="15368"/>
                  </a:lnTo>
                  <a:lnTo>
                    <a:pt x="3846" y="15227"/>
                  </a:lnTo>
                  <a:lnTo>
                    <a:pt x="3568" y="15073"/>
                  </a:lnTo>
                  <a:lnTo>
                    <a:pt x="3293" y="14907"/>
                  </a:lnTo>
                  <a:lnTo>
                    <a:pt x="3023" y="14731"/>
                  </a:lnTo>
                  <a:lnTo>
                    <a:pt x="2757" y="14542"/>
                  </a:lnTo>
                  <a:lnTo>
                    <a:pt x="2496" y="14342"/>
                  </a:lnTo>
                  <a:lnTo>
                    <a:pt x="2509" y="14390"/>
                  </a:lnTo>
                  <a:lnTo>
                    <a:pt x="2520" y="14439"/>
                  </a:lnTo>
                  <a:lnTo>
                    <a:pt x="2528" y="14487"/>
                  </a:lnTo>
                  <a:lnTo>
                    <a:pt x="2533" y="14536"/>
                  </a:lnTo>
                  <a:lnTo>
                    <a:pt x="2536" y="14586"/>
                  </a:lnTo>
                  <a:lnTo>
                    <a:pt x="2537" y="14635"/>
                  </a:lnTo>
                  <a:lnTo>
                    <a:pt x="2534" y="14686"/>
                  </a:lnTo>
                  <a:lnTo>
                    <a:pt x="2530" y="14735"/>
                  </a:lnTo>
                  <a:lnTo>
                    <a:pt x="2523" y="14785"/>
                  </a:lnTo>
                  <a:lnTo>
                    <a:pt x="2514" y="14835"/>
                  </a:lnTo>
                  <a:lnTo>
                    <a:pt x="2502" y="14884"/>
                  </a:lnTo>
                  <a:lnTo>
                    <a:pt x="2489" y="14934"/>
                  </a:lnTo>
                  <a:lnTo>
                    <a:pt x="2473" y="14983"/>
                  </a:lnTo>
                  <a:lnTo>
                    <a:pt x="2454" y="15031"/>
                  </a:lnTo>
                  <a:lnTo>
                    <a:pt x="2434" y="15080"/>
                  </a:lnTo>
                  <a:lnTo>
                    <a:pt x="2412" y="15127"/>
                  </a:lnTo>
                  <a:lnTo>
                    <a:pt x="2388" y="15174"/>
                  </a:lnTo>
                  <a:lnTo>
                    <a:pt x="2363" y="15222"/>
                  </a:lnTo>
                  <a:lnTo>
                    <a:pt x="2334" y="15267"/>
                  </a:lnTo>
                  <a:lnTo>
                    <a:pt x="2305" y="15313"/>
                  </a:lnTo>
                  <a:lnTo>
                    <a:pt x="2275" y="15358"/>
                  </a:lnTo>
                  <a:lnTo>
                    <a:pt x="2241" y="15401"/>
                  </a:lnTo>
                  <a:lnTo>
                    <a:pt x="2207" y="15444"/>
                  </a:lnTo>
                  <a:lnTo>
                    <a:pt x="2171" y="15486"/>
                  </a:lnTo>
                  <a:lnTo>
                    <a:pt x="2134" y="15526"/>
                  </a:lnTo>
                  <a:lnTo>
                    <a:pt x="2095" y="15567"/>
                  </a:lnTo>
                  <a:lnTo>
                    <a:pt x="2055" y="15605"/>
                  </a:lnTo>
                  <a:lnTo>
                    <a:pt x="2013" y="15642"/>
                  </a:lnTo>
                  <a:lnTo>
                    <a:pt x="1971" y="15677"/>
                  </a:lnTo>
                  <a:lnTo>
                    <a:pt x="1927" y="15713"/>
                  </a:lnTo>
                  <a:lnTo>
                    <a:pt x="1881" y="15745"/>
                  </a:lnTo>
                  <a:lnTo>
                    <a:pt x="1836" y="15777"/>
                  </a:lnTo>
                  <a:lnTo>
                    <a:pt x="1779" y="15812"/>
                  </a:lnTo>
                  <a:lnTo>
                    <a:pt x="1723" y="15845"/>
                  </a:lnTo>
                  <a:lnTo>
                    <a:pt x="1666" y="15874"/>
                  </a:lnTo>
                  <a:lnTo>
                    <a:pt x="1610" y="15900"/>
                  </a:lnTo>
                  <a:lnTo>
                    <a:pt x="1552" y="15923"/>
                  </a:lnTo>
                  <a:lnTo>
                    <a:pt x="1496" y="15944"/>
                  </a:lnTo>
                  <a:lnTo>
                    <a:pt x="1438" y="15961"/>
                  </a:lnTo>
                  <a:lnTo>
                    <a:pt x="1381" y="15975"/>
                  </a:lnTo>
                  <a:lnTo>
                    <a:pt x="1324" y="15987"/>
                  </a:lnTo>
                  <a:lnTo>
                    <a:pt x="1267" y="15995"/>
                  </a:lnTo>
                  <a:lnTo>
                    <a:pt x="1210" y="16001"/>
                  </a:lnTo>
                  <a:lnTo>
                    <a:pt x="1154" y="16003"/>
                  </a:lnTo>
                  <a:lnTo>
                    <a:pt x="1098" y="16003"/>
                  </a:lnTo>
                  <a:lnTo>
                    <a:pt x="1043" y="16000"/>
                  </a:lnTo>
                  <a:lnTo>
                    <a:pt x="987" y="15995"/>
                  </a:lnTo>
                  <a:lnTo>
                    <a:pt x="933" y="15986"/>
                  </a:lnTo>
                  <a:lnTo>
                    <a:pt x="879" y="15975"/>
                  </a:lnTo>
                  <a:lnTo>
                    <a:pt x="826" y="15961"/>
                  </a:lnTo>
                  <a:lnTo>
                    <a:pt x="773" y="15944"/>
                  </a:lnTo>
                  <a:lnTo>
                    <a:pt x="722" y="15924"/>
                  </a:lnTo>
                  <a:lnTo>
                    <a:pt x="671" y="15902"/>
                  </a:lnTo>
                  <a:lnTo>
                    <a:pt x="622" y="15877"/>
                  </a:lnTo>
                  <a:lnTo>
                    <a:pt x="573" y="15849"/>
                  </a:lnTo>
                  <a:lnTo>
                    <a:pt x="527" y="15819"/>
                  </a:lnTo>
                  <a:lnTo>
                    <a:pt x="480" y="15786"/>
                  </a:lnTo>
                  <a:lnTo>
                    <a:pt x="436" y="15751"/>
                  </a:lnTo>
                  <a:lnTo>
                    <a:pt x="393" y="15713"/>
                  </a:lnTo>
                  <a:lnTo>
                    <a:pt x="350" y="15671"/>
                  </a:lnTo>
                  <a:lnTo>
                    <a:pt x="310" y="15628"/>
                  </a:lnTo>
                  <a:lnTo>
                    <a:pt x="271" y="15583"/>
                  </a:lnTo>
                  <a:lnTo>
                    <a:pt x="234" y="15534"/>
                  </a:lnTo>
                  <a:lnTo>
                    <a:pt x="199" y="15483"/>
                  </a:lnTo>
                  <a:lnTo>
                    <a:pt x="143" y="15391"/>
                  </a:lnTo>
                  <a:lnTo>
                    <a:pt x="98" y="15299"/>
                  </a:lnTo>
                  <a:lnTo>
                    <a:pt x="61" y="15206"/>
                  </a:lnTo>
                  <a:lnTo>
                    <a:pt x="33" y="15112"/>
                  </a:lnTo>
                  <a:lnTo>
                    <a:pt x="14" y="15019"/>
                  </a:lnTo>
                  <a:lnTo>
                    <a:pt x="3" y="14925"/>
                  </a:lnTo>
                  <a:lnTo>
                    <a:pt x="0" y="14833"/>
                  </a:lnTo>
                  <a:lnTo>
                    <a:pt x="5" y="14741"/>
                  </a:lnTo>
                  <a:lnTo>
                    <a:pt x="17" y="14651"/>
                  </a:lnTo>
                  <a:lnTo>
                    <a:pt x="36" y="14562"/>
                  </a:lnTo>
                  <a:lnTo>
                    <a:pt x="63" y="14475"/>
                  </a:lnTo>
                  <a:lnTo>
                    <a:pt x="95" y="14389"/>
                  </a:lnTo>
                  <a:lnTo>
                    <a:pt x="133" y="14307"/>
                  </a:lnTo>
                  <a:lnTo>
                    <a:pt x="179" y="14226"/>
                  </a:lnTo>
                  <a:lnTo>
                    <a:pt x="228" y="14148"/>
                  </a:lnTo>
                  <a:lnTo>
                    <a:pt x="284" y="14075"/>
                  </a:lnTo>
                  <a:lnTo>
                    <a:pt x="344" y="14004"/>
                  </a:lnTo>
                  <a:lnTo>
                    <a:pt x="409" y="13938"/>
                  </a:lnTo>
                  <a:lnTo>
                    <a:pt x="478" y="13874"/>
                  </a:lnTo>
                  <a:lnTo>
                    <a:pt x="551" y="13816"/>
                  </a:lnTo>
                  <a:lnTo>
                    <a:pt x="628" y="13762"/>
                  </a:lnTo>
                  <a:lnTo>
                    <a:pt x="708" y="13714"/>
                  </a:lnTo>
                  <a:lnTo>
                    <a:pt x="791" y="13670"/>
                  </a:lnTo>
                  <a:lnTo>
                    <a:pt x="878" y="13632"/>
                  </a:lnTo>
                  <a:lnTo>
                    <a:pt x="967" y="13601"/>
                  </a:lnTo>
                  <a:lnTo>
                    <a:pt x="1057" y="13575"/>
                  </a:lnTo>
                  <a:lnTo>
                    <a:pt x="1150" y="13556"/>
                  </a:lnTo>
                  <a:lnTo>
                    <a:pt x="1244" y="13542"/>
                  </a:lnTo>
                  <a:lnTo>
                    <a:pt x="1339" y="13536"/>
                  </a:lnTo>
                  <a:lnTo>
                    <a:pt x="1436" y="13538"/>
                  </a:lnTo>
                  <a:lnTo>
                    <a:pt x="1533" y="13548"/>
                  </a:lnTo>
                  <a:lnTo>
                    <a:pt x="1630" y="13565"/>
                  </a:lnTo>
                  <a:lnTo>
                    <a:pt x="1553" y="13486"/>
                  </a:lnTo>
                  <a:lnTo>
                    <a:pt x="1477" y="13406"/>
                  </a:lnTo>
                  <a:lnTo>
                    <a:pt x="1400" y="13325"/>
                  </a:lnTo>
                  <a:lnTo>
                    <a:pt x="1324" y="13243"/>
                  </a:lnTo>
                  <a:lnTo>
                    <a:pt x="1248" y="13159"/>
                  </a:lnTo>
                  <a:lnTo>
                    <a:pt x="1174" y="13075"/>
                  </a:lnTo>
                  <a:lnTo>
                    <a:pt x="1100" y="12990"/>
                  </a:lnTo>
                  <a:lnTo>
                    <a:pt x="1026" y="12903"/>
                  </a:lnTo>
                  <a:lnTo>
                    <a:pt x="953" y="12815"/>
                  </a:lnTo>
                  <a:lnTo>
                    <a:pt x="880" y="12726"/>
                  </a:lnTo>
                  <a:lnTo>
                    <a:pt x="807" y="12636"/>
                  </a:lnTo>
                  <a:lnTo>
                    <a:pt x="736" y="12545"/>
                  </a:lnTo>
                  <a:lnTo>
                    <a:pt x="665" y="12453"/>
                  </a:lnTo>
                  <a:lnTo>
                    <a:pt x="594" y="12359"/>
                  </a:lnTo>
                  <a:lnTo>
                    <a:pt x="524" y="12264"/>
                  </a:lnTo>
                  <a:lnTo>
                    <a:pt x="454" y="12169"/>
                  </a:lnTo>
                  <a:close/>
                </a:path>
              </a:pathLst>
            </a:custGeom>
            <a:solidFill>
              <a:srgbClr val="F8F0D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361748" y="2448010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 2.0 55 Regular" panose="00020600040101010101" pitchFamily="18" charset="-122"/>
              </a:rPr>
              <a:t>单击此处添加标题文本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139059" y="2309510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壹</a:t>
            </a:r>
            <a:endParaRPr lang="zh-CN" altLang="en-US" sz="54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778039" y="1426253"/>
            <a:ext cx="2371826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添加标题文本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312594" y="4300220"/>
            <a:ext cx="1598165" cy="335021"/>
          </a:xfrm>
          <a:prstGeom prst="rect">
            <a:avLst/>
          </a:prstGeom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单击此处添加文本</a:t>
            </a:r>
          </a:p>
        </p:txBody>
      </p:sp>
      <p:grpSp>
        <p:nvGrpSpPr>
          <p:cNvPr id="7174" name="组合 25"/>
          <p:cNvGrpSpPr/>
          <p:nvPr/>
        </p:nvGrpSpPr>
        <p:grpSpPr bwMode="auto">
          <a:xfrm>
            <a:off x="6778039" y="4258857"/>
            <a:ext cx="507071" cy="505696"/>
            <a:chOff x="7014308" y="4310228"/>
            <a:chExt cx="585605" cy="585605"/>
          </a:xfrm>
        </p:grpSpPr>
        <p:sp>
          <p:nvSpPr>
            <p:cNvPr id="10" name="圆角矩形 15"/>
            <p:cNvSpPr/>
            <p:nvPr/>
          </p:nvSpPr>
          <p:spPr>
            <a:xfrm>
              <a:off x="7014308" y="4310228"/>
              <a:ext cx="585605" cy="585605"/>
            </a:xfrm>
            <a:prstGeom prst="roundRect">
              <a:avLst/>
            </a:prstGeom>
            <a:solidFill>
              <a:srgbClr val="BE26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95" name="Freeform 104"/>
            <p:cNvSpPr>
              <a:spLocks noEditPoints="1"/>
            </p:cNvSpPr>
            <p:nvPr/>
          </p:nvSpPr>
          <p:spPr bwMode="auto">
            <a:xfrm>
              <a:off x="7103180" y="4396159"/>
              <a:ext cx="407861" cy="413743"/>
            </a:xfrm>
            <a:custGeom>
              <a:avLst/>
              <a:gdLst>
                <a:gd name="T0" fmla="*/ 2147483646 w 60"/>
                <a:gd name="T1" fmla="*/ 2147483646 h 61"/>
                <a:gd name="T2" fmla="*/ 2147483646 w 60"/>
                <a:gd name="T3" fmla="*/ 2147483646 h 61"/>
                <a:gd name="T4" fmla="*/ 2147483646 w 60"/>
                <a:gd name="T5" fmla="*/ 2147483646 h 61"/>
                <a:gd name="T6" fmla="*/ 2147483646 w 60"/>
                <a:gd name="T7" fmla="*/ 2147483646 h 61"/>
                <a:gd name="T8" fmla="*/ 2147483646 w 60"/>
                <a:gd name="T9" fmla="*/ 2147483646 h 61"/>
                <a:gd name="T10" fmla="*/ 2147483646 w 60"/>
                <a:gd name="T11" fmla="*/ 2147483646 h 61"/>
                <a:gd name="T12" fmla="*/ 2147483646 w 60"/>
                <a:gd name="T13" fmla="*/ 2147483646 h 61"/>
                <a:gd name="T14" fmla="*/ 2147483646 w 60"/>
                <a:gd name="T15" fmla="*/ 2147483646 h 61"/>
                <a:gd name="T16" fmla="*/ 2147483646 w 60"/>
                <a:gd name="T17" fmla="*/ 2147483646 h 61"/>
                <a:gd name="T18" fmla="*/ 2147483646 w 60"/>
                <a:gd name="T19" fmla="*/ 2147483646 h 61"/>
                <a:gd name="T20" fmla="*/ 2147483646 w 60"/>
                <a:gd name="T21" fmla="*/ 2147483646 h 61"/>
                <a:gd name="T22" fmla="*/ 2147483646 w 60"/>
                <a:gd name="T23" fmla="*/ 2147483646 h 61"/>
                <a:gd name="T24" fmla="*/ 2147483646 w 60"/>
                <a:gd name="T25" fmla="*/ 2147483646 h 61"/>
                <a:gd name="T26" fmla="*/ 2147483646 w 60"/>
                <a:gd name="T27" fmla="*/ 2147483646 h 61"/>
                <a:gd name="T28" fmla="*/ 2147483646 w 60"/>
                <a:gd name="T29" fmla="*/ 2147483646 h 61"/>
                <a:gd name="T30" fmla="*/ 2147483646 w 60"/>
                <a:gd name="T31" fmla="*/ 2147483646 h 61"/>
                <a:gd name="T32" fmla="*/ 2147483646 w 60"/>
                <a:gd name="T33" fmla="*/ 2147483646 h 61"/>
                <a:gd name="T34" fmla="*/ 2147483646 w 60"/>
                <a:gd name="T35" fmla="*/ 2147483646 h 61"/>
                <a:gd name="T36" fmla="*/ 2147483646 w 60"/>
                <a:gd name="T37" fmla="*/ 2147483646 h 61"/>
                <a:gd name="T38" fmla="*/ 2147483646 w 60"/>
                <a:gd name="T39" fmla="*/ 2147483646 h 61"/>
                <a:gd name="T40" fmla="*/ 2147483646 w 60"/>
                <a:gd name="T41" fmla="*/ 2147483646 h 61"/>
                <a:gd name="T42" fmla="*/ 2147483646 w 60"/>
                <a:gd name="T43" fmla="*/ 2147483646 h 61"/>
                <a:gd name="T44" fmla="*/ 2147483646 w 60"/>
                <a:gd name="T45" fmla="*/ 2147483646 h 61"/>
                <a:gd name="T46" fmla="*/ 2147483646 w 60"/>
                <a:gd name="T47" fmla="*/ 2147483646 h 61"/>
                <a:gd name="T48" fmla="*/ 2147483646 w 60"/>
                <a:gd name="T49" fmla="*/ 2147483646 h 61"/>
                <a:gd name="T50" fmla="*/ 2147483646 w 60"/>
                <a:gd name="T51" fmla="*/ 2147483646 h 61"/>
                <a:gd name="T52" fmla="*/ 2147483646 w 60"/>
                <a:gd name="T53" fmla="*/ 2147483646 h 61"/>
                <a:gd name="T54" fmla="*/ 2147483646 w 60"/>
                <a:gd name="T55" fmla="*/ 2147483646 h 61"/>
                <a:gd name="T56" fmla="*/ 2147483646 w 60"/>
                <a:gd name="T57" fmla="*/ 2147483646 h 61"/>
                <a:gd name="T58" fmla="*/ 0 w 60"/>
                <a:gd name="T59" fmla="*/ 2147483646 h 61"/>
                <a:gd name="T60" fmla="*/ 2147483646 w 60"/>
                <a:gd name="T61" fmla="*/ 2147483646 h 61"/>
                <a:gd name="T62" fmla="*/ 2147483646 w 60"/>
                <a:gd name="T63" fmla="*/ 2147483646 h 61"/>
                <a:gd name="T64" fmla="*/ 2147483646 w 60"/>
                <a:gd name="T65" fmla="*/ 2147483646 h 61"/>
                <a:gd name="T66" fmla="*/ 2147483646 w 60"/>
                <a:gd name="T67" fmla="*/ 2147483646 h 61"/>
                <a:gd name="T68" fmla="*/ 2147483646 w 60"/>
                <a:gd name="T69" fmla="*/ 2147483646 h 61"/>
                <a:gd name="T70" fmla="*/ 2147483646 w 60"/>
                <a:gd name="T71" fmla="*/ 2147483646 h 61"/>
                <a:gd name="T72" fmla="*/ 2147483646 w 60"/>
                <a:gd name="T73" fmla="*/ 2147483646 h 61"/>
                <a:gd name="T74" fmla="*/ 2147483646 w 60"/>
                <a:gd name="T75" fmla="*/ 2147483646 h 61"/>
                <a:gd name="T76" fmla="*/ 2147483646 w 60"/>
                <a:gd name="T77" fmla="*/ 2147483646 h 61"/>
                <a:gd name="T78" fmla="*/ 2147483646 w 60"/>
                <a:gd name="T79" fmla="*/ 2147483646 h 6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35" y="0"/>
                    <a:pt x="38" y="3"/>
                    <a:pt x="38" y="8"/>
                  </a:cubicBezTo>
                  <a:cubicBezTo>
                    <a:pt x="38" y="12"/>
                    <a:pt x="35" y="16"/>
                    <a:pt x="30" y="16"/>
                  </a:cubicBezTo>
                  <a:cubicBezTo>
                    <a:pt x="26" y="16"/>
                    <a:pt x="22" y="12"/>
                    <a:pt x="22" y="8"/>
                  </a:cubicBezTo>
                  <a:cubicBezTo>
                    <a:pt x="22" y="3"/>
                    <a:pt x="26" y="0"/>
                    <a:pt x="30" y="0"/>
                  </a:cubicBezTo>
                  <a:close/>
                  <a:moveTo>
                    <a:pt x="45" y="41"/>
                  </a:moveTo>
                  <a:cubicBezTo>
                    <a:pt x="45" y="58"/>
                    <a:pt x="45" y="58"/>
                    <a:pt x="45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3"/>
                    <a:pt x="58" y="21"/>
                    <a:pt x="56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2"/>
                    <a:pt x="47" y="22"/>
                    <a:pt x="47" y="2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41"/>
                    <a:pt x="45" y="41"/>
                    <a:pt x="45" y="41"/>
                  </a:cubicBezTo>
                  <a:close/>
                  <a:moveTo>
                    <a:pt x="37" y="37"/>
                  </a:move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19"/>
                    <a:pt x="20" y="17"/>
                    <a:pt x="23" y="17"/>
                  </a:cubicBezTo>
                  <a:cubicBezTo>
                    <a:pt x="38" y="17"/>
                    <a:pt x="22" y="17"/>
                    <a:pt x="37" y="17"/>
                  </a:cubicBezTo>
                  <a:cubicBezTo>
                    <a:pt x="40" y="17"/>
                    <a:pt x="43" y="19"/>
                    <a:pt x="43" y="22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2" y="37"/>
                    <a:pt x="40" y="37"/>
                    <a:pt x="37" y="37"/>
                  </a:cubicBezTo>
                  <a:close/>
                  <a:moveTo>
                    <a:pt x="15" y="41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3"/>
                    <a:pt x="2" y="21"/>
                    <a:pt x="4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3" y="22"/>
                    <a:pt x="13" y="23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41"/>
                    <a:pt x="15" y="41"/>
                    <a:pt x="15" y="41"/>
                  </a:cubicBezTo>
                  <a:close/>
                  <a:moveTo>
                    <a:pt x="10" y="7"/>
                  </a:moveTo>
                  <a:cubicBezTo>
                    <a:pt x="14" y="7"/>
                    <a:pt x="16" y="10"/>
                    <a:pt x="16" y="14"/>
                  </a:cubicBezTo>
                  <a:cubicBezTo>
                    <a:pt x="16" y="15"/>
                    <a:pt x="16" y="16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9"/>
                    <a:pt x="12" y="20"/>
                    <a:pt x="10" y="20"/>
                  </a:cubicBezTo>
                  <a:cubicBezTo>
                    <a:pt x="6" y="20"/>
                    <a:pt x="3" y="17"/>
                    <a:pt x="3" y="14"/>
                  </a:cubicBezTo>
                  <a:cubicBezTo>
                    <a:pt x="3" y="10"/>
                    <a:pt x="6" y="7"/>
                    <a:pt x="10" y="7"/>
                  </a:cubicBezTo>
                  <a:close/>
                  <a:moveTo>
                    <a:pt x="50" y="7"/>
                  </a:moveTo>
                  <a:cubicBezTo>
                    <a:pt x="46" y="7"/>
                    <a:pt x="43" y="10"/>
                    <a:pt x="43" y="14"/>
                  </a:cubicBezTo>
                  <a:cubicBezTo>
                    <a:pt x="43" y="15"/>
                    <a:pt x="44" y="16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9"/>
                    <a:pt x="48" y="20"/>
                    <a:pt x="50" y="20"/>
                  </a:cubicBezTo>
                  <a:cubicBezTo>
                    <a:pt x="54" y="20"/>
                    <a:pt x="57" y="17"/>
                    <a:pt x="57" y="14"/>
                  </a:cubicBezTo>
                  <a:cubicBezTo>
                    <a:pt x="57" y="10"/>
                    <a:pt x="54" y="7"/>
                    <a:pt x="50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175" name="组合 26"/>
          <p:cNvGrpSpPr/>
          <p:nvPr/>
        </p:nvGrpSpPr>
        <p:grpSpPr bwMode="auto">
          <a:xfrm>
            <a:off x="6790407" y="4995414"/>
            <a:ext cx="507070" cy="507070"/>
            <a:chOff x="7028823" y="5161631"/>
            <a:chExt cx="585605" cy="585605"/>
          </a:xfrm>
        </p:grpSpPr>
        <p:sp>
          <p:nvSpPr>
            <p:cNvPr id="13" name="圆角矩形 18"/>
            <p:cNvSpPr/>
            <p:nvPr/>
          </p:nvSpPr>
          <p:spPr>
            <a:xfrm>
              <a:off x="7028823" y="5161631"/>
              <a:ext cx="585605" cy="585605"/>
            </a:xfrm>
            <a:prstGeom prst="roundRect">
              <a:avLst/>
            </a:prstGeom>
            <a:solidFill>
              <a:srgbClr val="BE26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93" name="Freeform 26"/>
            <p:cNvSpPr>
              <a:spLocks noEditPoints="1"/>
            </p:cNvSpPr>
            <p:nvPr/>
          </p:nvSpPr>
          <p:spPr bwMode="auto">
            <a:xfrm>
              <a:off x="7111347" y="5264786"/>
              <a:ext cx="420556" cy="379295"/>
            </a:xfrm>
            <a:custGeom>
              <a:avLst/>
              <a:gdLst>
                <a:gd name="T0" fmla="*/ 2147483646 w 66"/>
                <a:gd name="T1" fmla="*/ 2147483646 h 60"/>
                <a:gd name="T2" fmla="*/ 2147483646 w 66"/>
                <a:gd name="T3" fmla="*/ 2147483646 h 60"/>
                <a:gd name="T4" fmla="*/ 2147483646 w 66"/>
                <a:gd name="T5" fmla="*/ 2147483646 h 60"/>
                <a:gd name="T6" fmla="*/ 2147483646 w 66"/>
                <a:gd name="T7" fmla="*/ 2147483646 h 60"/>
                <a:gd name="T8" fmla="*/ 2147483646 w 66"/>
                <a:gd name="T9" fmla="*/ 2147483646 h 60"/>
                <a:gd name="T10" fmla="*/ 2147483646 w 66"/>
                <a:gd name="T11" fmla="*/ 2147483646 h 60"/>
                <a:gd name="T12" fmla="*/ 2147483646 w 66"/>
                <a:gd name="T13" fmla="*/ 2147483646 h 60"/>
                <a:gd name="T14" fmla="*/ 2147483646 w 66"/>
                <a:gd name="T15" fmla="*/ 2147483646 h 60"/>
                <a:gd name="T16" fmla="*/ 2147483646 w 66"/>
                <a:gd name="T17" fmla="*/ 2147483646 h 60"/>
                <a:gd name="T18" fmla="*/ 2147483646 w 66"/>
                <a:gd name="T19" fmla="*/ 2147483646 h 60"/>
                <a:gd name="T20" fmla="*/ 2147483646 w 66"/>
                <a:gd name="T21" fmla="*/ 2147483646 h 60"/>
                <a:gd name="T22" fmla="*/ 2147483646 w 66"/>
                <a:gd name="T23" fmla="*/ 2147483646 h 60"/>
                <a:gd name="T24" fmla="*/ 2147483646 w 66"/>
                <a:gd name="T25" fmla="*/ 2147483646 h 60"/>
                <a:gd name="T26" fmla="*/ 2147483646 w 66"/>
                <a:gd name="T27" fmla="*/ 2147483646 h 60"/>
                <a:gd name="T28" fmla="*/ 2147483646 w 66"/>
                <a:gd name="T29" fmla="*/ 2147483646 h 60"/>
                <a:gd name="T30" fmla="*/ 2147483646 w 66"/>
                <a:gd name="T31" fmla="*/ 2147483646 h 60"/>
                <a:gd name="T32" fmla="*/ 2147483646 w 66"/>
                <a:gd name="T33" fmla="*/ 2147483646 h 60"/>
                <a:gd name="T34" fmla="*/ 2147483646 w 66"/>
                <a:gd name="T35" fmla="*/ 2147483646 h 60"/>
                <a:gd name="T36" fmla="*/ 2147483646 w 66"/>
                <a:gd name="T37" fmla="*/ 2147483646 h 60"/>
                <a:gd name="T38" fmla="*/ 2147483646 w 66"/>
                <a:gd name="T39" fmla="*/ 2147483646 h 60"/>
                <a:gd name="T40" fmla="*/ 2147483646 w 66"/>
                <a:gd name="T41" fmla="*/ 2147483646 h 60"/>
                <a:gd name="T42" fmla="*/ 2147483646 w 66"/>
                <a:gd name="T43" fmla="*/ 2147483646 h 60"/>
                <a:gd name="T44" fmla="*/ 2147483646 w 66"/>
                <a:gd name="T45" fmla="*/ 2147483646 h 60"/>
                <a:gd name="T46" fmla="*/ 2147483646 w 66"/>
                <a:gd name="T47" fmla="*/ 2147483646 h 60"/>
                <a:gd name="T48" fmla="*/ 2147483646 w 66"/>
                <a:gd name="T49" fmla="*/ 2147483646 h 60"/>
                <a:gd name="T50" fmla="*/ 2147483646 w 66"/>
                <a:gd name="T51" fmla="*/ 2147483646 h 60"/>
                <a:gd name="T52" fmla="*/ 2147483646 w 66"/>
                <a:gd name="T53" fmla="*/ 2147483646 h 60"/>
                <a:gd name="T54" fmla="*/ 2147483646 w 66"/>
                <a:gd name="T55" fmla="*/ 2147483646 h 60"/>
                <a:gd name="T56" fmla="*/ 2147483646 w 66"/>
                <a:gd name="T57" fmla="*/ 2147483646 h 60"/>
                <a:gd name="T58" fmla="*/ 2147483646 w 66"/>
                <a:gd name="T59" fmla="*/ 2147483646 h 60"/>
                <a:gd name="T60" fmla="*/ 2147483646 w 66"/>
                <a:gd name="T61" fmla="*/ 2147483646 h 60"/>
                <a:gd name="T62" fmla="*/ 2147483646 w 66"/>
                <a:gd name="T63" fmla="*/ 2147483646 h 60"/>
                <a:gd name="T64" fmla="*/ 2147483646 w 66"/>
                <a:gd name="T65" fmla="*/ 2147483646 h 60"/>
                <a:gd name="T66" fmla="*/ 2147483646 w 66"/>
                <a:gd name="T67" fmla="*/ 2147483646 h 60"/>
                <a:gd name="T68" fmla="*/ 2147483646 w 66"/>
                <a:gd name="T69" fmla="*/ 2147483646 h 60"/>
                <a:gd name="T70" fmla="*/ 2147483646 w 66"/>
                <a:gd name="T71" fmla="*/ 2147483646 h 60"/>
                <a:gd name="T72" fmla="*/ 2147483646 w 66"/>
                <a:gd name="T73" fmla="*/ 2147483646 h 60"/>
                <a:gd name="T74" fmla="*/ 2147483646 w 66"/>
                <a:gd name="T75" fmla="*/ 2147483646 h 60"/>
                <a:gd name="T76" fmla="*/ 2147483646 w 66"/>
                <a:gd name="T77" fmla="*/ 2147483646 h 60"/>
                <a:gd name="T78" fmla="*/ 2147483646 w 66"/>
                <a:gd name="T79" fmla="*/ 2147483646 h 60"/>
                <a:gd name="T80" fmla="*/ 2147483646 w 66"/>
                <a:gd name="T81" fmla="*/ 2147483646 h 60"/>
                <a:gd name="T82" fmla="*/ 2147483646 w 66"/>
                <a:gd name="T83" fmla="*/ 2147483646 h 60"/>
                <a:gd name="T84" fmla="*/ 2147483646 w 66"/>
                <a:gd name="T85" fmla="*/ 2147483646 h 60"/>
                <a:gd name="T86" fmla="*/ 2147483646 w 66"/>
                <a:gd name="T87" fmla="*/ 2147483646 h 60"/>
                <a:gd name="T88" fmla="*/ 2147483646 w 66"/>
                <a:gd name="T89" fmla="*/ 2147483646 h 60"/>
                <a:gd name="T90" fmla="*/ 2147483646 w 66"/>
                <a:gd name="T91" fmla="*/ 2147483646 h 60"/>
                <a:gd name="T92" fmla="*/ 2147483646 w 66"/>
                <a:gd name="T93" fmla="*/ 2147483646 h 60"/>
                <a:gd name="T94" fmla="*/ 2147483646 w 66"/>
                <a:gd name="T95" fmla="*/ 2147483646 h 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6" h="60">
                  <a:moveTo>
                    <a:pt x="0" y="55"/>
                  </a:moveTo>
                  <a:cubicBezTo>
                    <a:pt x="4" y="55"/>
                    <a:pt x="4" y="55"/>
                    <a:pt x="4" y="5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5"/>
                    <a:pt x="0" y="55"/>
                    <a:pt x="0" y="55"/>
                  </a:cubicBezTo>
                  <a:close/>
                  <a:moveTo>
                    <a:pt x="44" y="16"/>
                  </a:moveTo>
                  <a:cubicBezTo>
                    <a:pt x="44" y="18"/>
                    <a:pt x="44" y="19"/>
                    <a:pt x="44" y="20"/>
                  </a:cubicBezTo>
                  <a:cubicBezTo>
                    <a:pt x="44" y="20"/>
                    <a:pt x="45" y="20"/>
                    <a:pt x="45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19"/>
                    <a:pt x="46" y="17"/>
                    <a:pt x="46" y="16"/>
                  </a:cubicBezTo>
                  <a:cubicBezTo>
                    <a:pt x="46" y="16"/>
                    <a:pt x="46" y="16"/>
                    <a:pt x="45" y="16"/>
                  </a:cubicBezTo>
                  <a:cubicBezTo>
                    <a:pt x="45" y="16"/>
                    <a:pt x="44" y="16"/>
                    <a:pt x="44" y="16"/>
                  </a:cubicBezTo>
                  <a:close/>
                  <a:moveTo>
                    <a:pt x="44" y="9"/>
                  </a:moveTo>
                  <a:cubicBezTo>
                    <a:pt x="44" y="11"/>
                    <a:pt x="44" y="12"/>
                    <a:pt x="44" y="13"/>
                  </a:cubicBezTo>
                  <a:cubicBezTo>
                    <a:pt x="44" y="13"/>
                    <a:pt x="45" y="13"/>
                    <a:pt x="45" y="13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2"/>
                    <a:pt x="46" y="10"/>
                    <a:pt x="46" y="9"/>
                  </a:cubicBezTo>
                  <a:cubicBezTo>
                    <a:pt x="46" y="9"/>
                    <a:pt x="46" y="9"/>
                    <a:pt x="45" y="9"/>
                  </a:cubicBezTo>
                  <a:cubicBezTo>
                    <a:pt x="45" y="9"/>
                    <a:pt x="44" y="9"/>
                    <a:pt x="44" y="9"/>
                  </a:cubicBezTo>
                  <a:close/>
                  <a:moveTo>
                    <a:pt x="44" y="23"/>
                  </a:moveTo>
                  <a:cubicBezTo>
                    <a:pt x="44" y="25"/>
                    <a:pt x="44" y="26"/>
                    <a:pt x="44" y="27"/>
                  </a:cubicBezTo>
                  <a:cubicBezTo>
                    <a:pt x="44" y="27"/>
                    <a:pt x="45" y="27"/>
                    <a:pt x="45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4"/>
                    <a:pt x="46" y="23"/>
                  </a:cubicBezTo>
                  <a:cubicBezTo>
                    <a:pt x="46" y="23"/>
                    <a:pt x="46" y="23"/>
                    <a:pt x="45" y="23"/>
                  </a:cubicBezTo>
                  <a:cubicBezTo>
                    <a:pt x="45" y="23"/>
                    <a:pt x="44" y="23"/>
                    <a:pt x="44" y="23"/>
                  </a:cubicBezTo>
                  <a:close/>
                  <a:moveTo>
                    <a:pt x="44" y="30"/>
                  </a:moveTo>
                  <a:cubicBezTo>
                    <a:pt x="44" y="32"/>
                    <a:pt x="44" y="33"/>
                    <a:pt x="44" y="34"/>
                  </a:cubicBezTo>
                  <a:cubicBezTo>
                    <a:pt x="44" y="34"/>
                    <a:pt x="45" y="34"/>
                    <a:pt x="45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3"/>
                    <a:pt x="46" y="32"/>
                    <a:pt x="46" y="30"/>
                  </a:cubicBezTo>
                  <a:cubicBezTo>
                    <a:pt x="46" y="30"/>
                    <a:pt x="46" y="30"/>
                    <a:pt x="45" y="30"/>
                  </a:cubicBezTo>
                  <a:cubicBezTo>
                    <a:pt x="45" y="30"/>
                    <a:pt x="44" y="30"/>
                    <a:pt x="44" y="30"/>
                  </a:cubicBezTo>
                  <a:close/>
                  <a:moveTo>
                    <a:pt x="44" y="37"/>
                  </a:moveTo>
                  <a:cubicBezTo>
                    <a:pt x="44" y="39"/>
                    <a:pt x="44" y="40"/>
                    <a:pt x="44" y="41"/>
                  </a:cubicBezTo>
                  <a:cubicBezTo>
                    <a:pt x="44" y="41"/>
                    <a:pt x="45" y="41"/>
                    <a:pt x="45" y="41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6" y="40"/>
                    <a:pt x="46" y="39"/>
                    <a:pt x="46" y="37"/>
                  </a:cubicBezTo>
                  <a:cubicBezTo>
                    <a:pt x="46" y="37"/>
                    <a:pt x="46" y="37"/>
                    <a:pt x="45" y="37"/>
                  </a:cubicBezTo>
                  <a:cubicBezTo>
                    <a:pt x="45" y="37"/>
                    <a:pt x="44" y="37"/>
                    <a:pt x="44" y="37"/>
                  </a:cubicBezTo>
                  <a:close/>
                  <a:moveTo>
                    <a:pt x="39" y="17"/>
                  </a:moveTo>
                  <a:cubicBezTo>
                    <a:pt x="39" y="18"/>
                    <a:pt x="39" y="19"/>
                    <a:pt x="39" y="21"/>
                  </a:cubicBezTo>
                  <a:cubicBezTo>
                    <a:pt x="40" y="21"/>
                    <a:pt x="40" y="21"/>
                    <a:pt x="41" y="21"/>
                  </a:cubicBezTo>
                  <a:cubicBezTo>
                    <a:pt x="41" y="21"/>
                    <a:pt x="41" y="21"/>
                    <a:pt x="42" y="20"/>
                  </a:cubicBezTo>
                  <a:cubicBezTo>
                    <a:pt x="42" y="19"/>
                    <a:pt x="42" y="18"/>
                    <a:pt x="42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7"/>
                    <a:pt x="40" y="17"/>
                    <a:pt x="39" y="17"/>
                  </a:cubicBezTo>
                  <a:close/>
                  <a:moveTo>
                    <a:pt x="39" y="10"/>
                  </a:moveTo>
                  <a:cubicBezTo>
                    <a:pt x="39" y="11"/>
                    <a:pt x="39" y="12"/>
                    <a:pt x="39" y="14"/>
                  </a:cubicBezTo>
                  <a:cubicBezTo>
                    <a:pt x="40" y="14"/>
                    <a:pt x="40" y="14"/>
                    <a:pt x="41" y="14"/>
                  </a:cubicBezTo>
                  <a:cubicBezTo>
                    <a:pt x="41" y="14"/>
                    <a:pt x="41" y="14"/>
                    <a:pt x="42" y="13"/>
                  </a:cubicBezTo>
                  <a:cubicBezTo>
                    <a:pt x="42" y="12"/>
                    <a:pt x="42" y="11"/>
                    <a:pt x="42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10"/>
                    <a:pt x="40" y="10"/>
                    <a:pt x="39" y="10"/>
                  </a:cubicBezTo>
                  <a:close/>
                  <a:moveTo>
                    <a:pt x="39" y="24"/>
                  </a:moveTo>
                  <a:cubicBezTo>
                    <a:pt x="39" y="25"/>
                    <a:pt x="39" y="26"/>
                    <a:pt x="39" y="28"/>
                  </a:cubicBezTo>
                  <a:cubicBezTo>
                    <a:pt x="40" y="28"/>
                    <a:pt x="40" y="28"/>
                    <a:pt x="41" y="28"/>
                  </a:cubicBezTo>
                  <a:cubicBezTo>
                    <a:pt x="41" y="27"/>
                    <a:pt x="41" y="27"/>
                    <a:pt x="42" y="27"/>
                  </a:cubicBezTo>
                  <a:cubicBezTo>
                    <a:pt x="42" y="26"/>
                    <a:pt x="42" y="25"/>
                    <a:pt x="42" y="23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4"/>
                    <a:pt x="40" y="24"/>
                    <a:pt x="39" y="24"/>
                  </a:cubicBezTo>
                  <a:close/>
                  <a:moveTo>
                    <a:pt x="39" y="31"/>
                  </a:moveTo>
                  <a:cubicBezTo>
                    <a:pt x="39" y="32"/>
                    <a:pt x="39" y="33"/>
                    <a:pt x="39" y="35"/>
                  </a:cubicBezTo>
                  <a:cubicBezTo>
                    <a:pt x="40" y="35"/>
                    <a:pt x="40" y="34"/>
                    <a:pt x="41" y="34"/>
                  </a:cubicBezTo>
                  <a:cubicBezTo>
                    <a:pt x="41" y="34"/>
                    <a:pt x="41" y="34"/>
                    <a:pt x="42" y="34"/>
                  </a:cubicBezTo>
                  <a:cubicBezTo>
                    <a:pt x="42" y="33"/>
                    <a:pt x="42" y="32"/>
                    <a:pt x="42" y="30"/>
                  </a:cubicBezTo>
                  <a:cubicBezTo>
                    <a:pt x="41" y="30"/>
                    <a:pt x="41" y="30"/>
                    <a:pt x="41" y="31"/>
                  </a:cubicBezTo>
                  <a:cubicBezTo>
                    <a:pt x="40" y="31"/>
                    <a:pt x="40" y="31"/>
                    <a:pt x="39" y="31"/>
                  </a:cubicBezTo>
                  <a:close/>
                  <a:moveTo>
                    <a:pt x="39" y="38"/>
                  </a:moveTo>
                  <a:cubicBezTo>
                    <a:pt x="39" y="39"/>
                    <a:pt x="39" y="40"/>
                    <a:pt x="39" y="41"/>
                  </a:cubicBezTo>
                  <a:cubicBezTo>
                    <a:pt x="40" y="41"/>
                    <a:pt x="40" y="41"/>
                    <a:pt x="41" y="41"/>
                  </a:cubicBezTo>
                  <a:cubicBezTo>
                    <a:pt x="41" y="41"/>
                    <a:pt x="41" y="41"/>
                    <a:pt x="42" y="41"/>
                  </a:cubicBezTo>
                  <a:cubicBezTo>
                    <a:pt x="42" y="40"/>
                    <a:pt x="42" y="39"/>
                    <a:pt x="42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0" y="37"/>
                    <a:pt x="40" y="37"/>
                    <a:pt x="39" y="38"/>
                  </a:cubicBezTo>
                  <a:close/>
                  <a:moveTo>
                    <a:pt x="44" y="44"/>
                  </a:moveTo>
                  <a:cubicBezTo>
                    <a:pt x="44" y="46"/>
                    <a:pt x="44" y="47"/>
                    <a:pt x="44" y="48"/>
                  </a:cubicBezTo>
                  <a:cubicBezTo>
                    <a:pt x="44" y="48"/>
                    <a:pt x="45" y="48"/>
                    <a:pt x="45" y="48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46" y="47"/>
                    <a:pt x="46" y="46"/>
                    <a:pt x="46" y="44"/>
                  </a:cubicBezTo>
                  <a:cubicBezTo>
                    <a:pt x="46" y="44"/>
                    <a:pt x="46" y="44"/>
                    <a:pt x="45" y="44"/>
                  </a:cubicBezTo>
                  <a:cubicBezTo>
                    <a:pt x="45" y="44"/>
                    <a:pt x="44" y="44"/>
                    <a:pt x="44" y="44"/>
                  </a:cubicBezTo>
                  <a:close/>
                  <a:moveTo>
                    <a:pt x="39" y="45"/>
                  </a:moveTo>
                  <a:cubicBezTo>
                    <a:pt x="39" y="46"/>
                    <a:pt x="39" y="47"/>
                    <a:pt x="39" y="48"/>
                  </a:cubicBezTo>
                  <a:cubicBezTo>
                    <a:pt x="40" y="48"/>
                    <a:pt x="40" y="48"/>
                    <a:pt x="41" y="48"/>
                  </a:cubicBezTo>
                  <a:cubicBezTo>
                    <a:pt x="41" y="48"/>
                    <a:pt x="41" y="48"/>
                    <a:pt x="42" y="48"/>
                  </a:cubicBezTo>
                  <a:cubicBezTo>
                    <a:pt x="42" y="47"/>
                    <a:pt x="42" y="46"/>
                    <a:pt x="42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0" y="44"/>
                    <a:pt x="40" y="44"/>
                    <a:pt x="39" y="45"/>
                  </a:cubicBezTo>
                  <a:close/>
                  <a:moveTo>
                    <a:pt x="11" y="30"/>
                  </a:moveTo>
                  <a:cubicBezTo>
                    <a:pt x="11" y="31"/>
                    <a:pt x="11" y="33"/>
                    <a:pt x="11" y="34"/>
                  </a:cubicBezTo>
                  <a:cubicBezTo>
                    <a:pt x="11" y="34"/>
                    <a:pt x="12" y="34"/>
                    <a:pt x="12" y="34"/>
                  </a:cubicBezTo>
                  <a:cubicBezTo>
                    <a:pt x="12" y="34"/>
                    <a:pt x="13" y="34"/>
                    <a:pt x="13" y="34"/>
                  </a:cubicBezTo>
                  <a:cubicBezTo>
                    <a:pt x="13" y="32"/>
                    <a:pt x="13" y="31"/>
                    <a:pt x="13" y="30"/>
                  </a:cubicBezTo>
                  <a:cubicBezTo>
                    <a:pt x="13" y="30"/>
                    <a:pt x="12" y="30"/>
                    <a:pt x="12" y="30"/>
                  </a:cubicBezTo>
                  <a:cubicBezTo>
                    <a:pt x="12" y="30"/>
                    <a:pt x="11" y="30"/>
                    <a:pt x="11" y="30"/>
                  </a:cubicBezTo>
                  <a:close/>
                  <a:moveTo>
                    <a:pt x="15" y="30"/>
                  </a:moveTo>
                  <a:cubicBezTo>
                    <a:pt x="15" y="31"/>
                    <a:pt x="15" y="32"/>
                    <a:pt x="15" y="34"/>
                  </a:cubicBezTo>
                  <a:cubicBezTo>
                    <a:pt x="16" y="34"/>
                    <a:pt x="16" y="34"/>
                    <a:pt x="17" y="33"/>
                  </a:cubicBezTo>
                  <a:cubicBezTo>
                    <a:pt x="17" y="33"/>
                    <a:pt x="17" y="33"/>
                    <a:pt x="18" y="33"/>
                  </a:cubicBezTo>
                  <a:cubicBezTo>
                    <a:pt x="18" y="32"/>
                    <a:pt x="18" y="31"/>
                    <a:pt x="18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30"/>
                    <a:pt x="16" y="30"/>
                    <a:pt x="15" y="30"/>
                  </a:cubicBezTo>
                  <a:close/>
                  <a:moveTo>
                    <a:pt x="15" y="23"/>
                  </a:moveTo>
                  <a:cubicBezTo>
                    <a:pt x="15" y="24"/>
                    <a:pt x="15" y="25"/>
                    <a:pt x="15" y="27"/>
                  </a:cubicBezTo>
                  <a:cubicBezTo>
                    <a:pt x="16" y="27"/>
                    <a:pt x="16" y="26"/>
                    <a:pt x="17" y="26"/>
                  </a:cubicBezTo>
                  <a:cubicBezTo>
                    <a:pt x="17" y="26"/>
                    <a:pt x="17" y="26"/>
                    <a:pt x="18" y="26"/>
                  </a:cubicBezTo>
                  <a:cubicBezTo>
                    <a:pt x="18" y="25"/>
                    <a:pt x="18" y="24"/>
                    <a:pt x="18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6" y="22"/>
                    <a:pt x="16" y="22"/>
                    <a:pt x="15" y="23"/>
                  </a:cubicBezTo>
                  <a:close/>
                  <a:moveTo>
                    <a:pt x="15" y="37"/>
                  </a:moveTo>
                  <a:cubicBezTo>
                    <a:pt x="15" y="38"/>
                    <a:pt x="15" y="39"/>
                    <a:pt x="15" y="41"/>
                  </a:cubicBezTo>
                  <a:cubicBezTo>
                    <a:pt x="16" y="41"/>
                    <a:pt x="16" y="41"/>
                    <a:pt x="17" y="41"/>
                  </a:cubicBezTo>
                  <a:cubicBezTo>
                    <a:pt x="17" y="41"/>
                    <a:pt x="17" y="41"/>
                    <a:pt x="18" y="40"/>
                  </a:cubicBezTo>
                  <a:cubicBezTo>
                    <a:pt x="18" y="39"/>
                    <a:pt x="18" y="38"/>
                    <a:pt x="18" y="36"/>
                  </a:cubicBezTo>
                  <a:cubicBezTo>
                    <a:pt x="17" y="36"/>
                    <a:pt x="17" y="37"/>
                    <a:pt x="17" y="37"/>
                  </a:cubicBezTo>
                  <a:cubicBezTo>
                    <a:pt x="16" y="37"/>
                    <a:pt x="16" y="37"/>
                    <a:pt x="15" y="37"/>
                  </a:cubicBezTo>
                  <a:close/>
                  <a:moveTo>
                    <a:pt x="15" y="44"/>
                  </a:moveTo>
                  <a:cubicBezTo>
                    <a:pt x="15" y="45"/>
                    <a:pt x="15" y="46"/>
                    <a:pt x="15" y="48"/>
                  </a:cubicBezTo>
                  <a:cubicBezTo>
                    <a:pt x="16" y="48"/>
                    <a:pt x="16" y="48"/>
                    <a:pt x="17" y="48"/>
                  </a:cubicBezTo>
                  <a:cubicBezTo>
                    <a:pt x="17" y="48"/>
                    <a:pt x="17" y="48"/>
                    <a:pt x="18" y="48"/>
                  </a:cubicBezTo>
                  <a:cubicBezTo>
                    <a:pt x="18" y="46"/>
                    <a:pt x="18" y="45"/>
                    <a:pt x="18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6" y="44"/>
                    <a:pt x="16" y="44"/>
                    <a:pt x="15" y="44"/>
                  </a:cubicBezTo>
                  <a:close/>
                  <a:moveTo>
                    <a:pt x="15" y="51"/>
                  </a:moveTo>
                  <a:cubicBezTo>
                    <a:pt x="15" y="52"/>
                    <a:pt x="15" y="53"/>
                    <a:pt x="15" y="55"/>
                  </a:cubicBezTo>
                  <a:cubicBezTo>
                    <a:pt x="16" y="55"/>
                    <a:pt x="16" y="55"/>
                    <a:pt x="17" y="55"/>
                  </a:cubicBezTo>
                  <a:cubicBezTo>
                    <a:pt x="17" y="55"/>
                    <a:pt x="17" y="55"/>
                    <a:pt x="18" y="55"/>
                  </a:cubicBezTo>
                  <a:cubicBezTo>
                    <a:pt x="18" y="53"/>
                    <a:pt x="18" y="52"/>
                    <a:pt x="18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1"/>
                    <a:pt x="16" y="51"/>
                    <a:pt x="15" y="51"/>
                  </a:cubicBezTo>
                  <a:close/>
                  <a:moveTo>
                    <a:pt x="11" y="23"/>
                  </a:moveTo>
                  <a:cubicBezTo>
                    <a:pt x="11" y="24"/>
                    <a:pt x="11" y="26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3" y="25"/>
                    <a:pt x="13" y="24"/>
                    <a:pt x="13" y="23"/>
                  </a:cubicBezTo>
                  <a:cubicBezTo>
                    <a:pt x="13" y="23"/>
                    <a:pt x="12" y="23"/>
                    <a:pt x="12" y="23"/>
                  </a:cubicBezTo>
                  <a:cubicBezTo>
                    <a:pt x="12" y="23"/>
                    <a:pt x="11" y="23"/>
                    <a:pt x="11" y="23"/>
                  </a:cubicBezTo>
                  <a:close/>
                  <a:moveTo>
                    <a:pt x="11" y="37"/>
                  </a:moveTo>
                  <a:cubicBezTo>
                    <a:pt x="11" y="38"/>
                    <a:pt x="11" y="40"/>
                    <a:pt x="11" y="41"/>
                  </a:cubicBezTo>
                  <a:cubicBezTo>
                    <a:pt x="11" y="41"/>
                    <a:pt x="12" y="41"/>
                    <a:pt x="12" y="41"/>
                  </a:cubicBezTo>
                  <a:cubicBezTo>
                    <a:pt x="12" y="41"/>
                    <a:pt x="13" y="41"/>
                    <a:pt x="13" y="41"/>
                  </a:cubicBezTo>
                  <a:cubicBezTo>
                    <a:pt x="13" y="39"/>
                    <a:pt x="13" y="38"/>
                    <a:pt x="13" y="37"/>
                  </a:cubicBezTo>
                  <a:cubicBezTo>
                    <a:pt x="13" y="37"/>
                    <a:pt x="12" y="37"/>
                    <a:pt x="12" y="37"/>
                  </a:cubicBezTo>
                  <a:cubicBezTo>
                    <a:pt x="12" y="37"/>
                    <a:pt x="11" y="37"/>
                    <a:pt x="11" y="37"/>
                  </a:cubicBezTo>
                  <a:close/>
                  <a:moveTo>
                    <a:pt x="11" y="44"/>
                  </a:moveTo>
                  <a:cubicBezTo>
                    <a:pt x="11" y="45"/>
                    <a:pt x="11" y="46"/>
                    <a:pt x="11" y="48"/>
                  </a:cubicBezTo>
                  <a:cubicBezTo>
                    <a:pt x="11" y="48"/>
                    <a:pt x="12" y="48"/>
                    <a:pt x="12" y="48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3" y="46"/>
                    <a:pt x="13" y="45"/>
                    <a:pt x="13" y="44"/>
                  </a:cubicBezTo>
                  <a:cubicBezTo>
                    <a:pt x="13" y="44"/>
                    <a:pt x="12" y="44"/>
                    <a:pt x="12" y="44"/>
                  </a:cubicBezTo>
                  <a:cubicBezTo>
                    <a:pt x="12" y="44"/>
                    <a:pt x="11" y="44"/>
                    <a:pt x="11" y="44"/>
                  </a:cubicBezTo>
                  <a:close/>
                  <a:moveTo>
                    <a:pt x="11" y="51"/>
                  </a:moveTo>
                  <a:cubicBezTo>
                    <a:pt x="11" y="52"/>
                    <a:pt x="11" y="53"/>
                    <a:pt x="11" y="55"/>
                  </a:cubicBezTo>
                  <a:cubicBezTo>
                    <a:pt x="11" y="55"/>
                    <a:pt x="12" y="55"/>
                    <a:pt x="12" y="55"/>
                  </a:cubicBezTo>
                  <a:cubicBezTo>
                    <a:pt x="12" y="55"/>
                    <a:pt x="13" y="55"/>
                    <a:pt x="13" y="55"/>
                  </a:cubicBezTo>
                  <a:cubicBezTo>
                    <a:pt x="13" y="53"/>
                    <a:pt x="13" y="52"/>
                    <a:pt x="13" y="51"/>
                  </a:cubicBezTo>
                  <a:cubicBezTo>
                    <a:pt x="13" y="51"/>
                    <a:pt x="12" y="51"/>
                    <a:pt x="12" y="51"/>
                  </a:cubicBezTo>
                  <a:cubicBezTo>
                    <a:pt x="12" y="51"/>
                    <a:pt x="11" y="51"/>
                    <a:pt x="11" y="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7312594" y="5078690"/>
            <a:ext cx="1598165" cy="335021"/>
          </a:xfrm>
          <a:prstGeom prst="rect">
            <a:avLst/>
          </a:prstGeom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6" name="矩形 15"/>
          <p:cNvSpPr/>
          <p:nvPr/>
        </p:nvSpPr>
        <p:spPr>
          <a:xfrm>
            <a:off x="9457680" y="4300220"/>
            <a:ext cx="1598166" cy="335021"/>
          </a:xfrm>
          <a:prstGeom prst="rect">
            <a:avLst/>
          </a:prstGeom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单击此处添加文本</a:t>
            </a:r>
          </a:p>
        </p:txBody>
      </p:sp>
      <p:sp>
        <p:nvSpPr>
          <p:cNvPr id="17" name="矩形 16"/>
          <p:cNvSpPr/>
          <p:nvPr/>
        </p:nvSpPr>
        <p:spPr>
          <a:xfrm>
            <a:off x="9457680" y="5078690"/>
            <a:ext cx="1598166" cy="335021"/>
          </a:xfrm>
          <a:prstGeom prst="rect">
            <a:avLst/>
          </a:prstGeom>
        </p:spPr>
        <p:txBody>
          <a:bodyPr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单击此处添加文本</a:t>
            </a:r>
          </a:p>
        </p:txBody>
      </p:sp>
      <p:grpSp>
        <p:nvGrpSpPr>
          <p:cNvPr id="7179" name="组合 46"/>
          <p:cNvGrpSpPr/>
          <p:nvPr/>
        </p:nvGrpSpPr>
        <p:grpSpPr bwMode="auto">
          <a:xfrm>
            <a:off x="8923127" y="4271224"/>
            <a:ext cx="507070" cy="507071"/>
            <a:chOff x="9481739" y="4368285"/>
            <a:chExt cx="585605" cy="585605"/>
          </a:xfrm>
        </p:grpSpPr>
        <p:sp>
          <p:nvSpPr>
            <p:cNvPr id="19" name="圆角矩形 38"/>
            <p:cNvSpPr/>
            <p:nvPr/>
          </p:nvSpPr>
          <p:spPr>
            <a:xfrm>
              <a:off x="9481739" y="4368285"/>
              <a:ext cx="585605" cy="585605"/>
            </a:xfrm>
            <a:prstGeom prst="roundRect">
              <a:avLst/>
            </a:prstGeom>
            <a:solidFill>
              <a:srgbClr val="BE26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91" name="Freeform 38"/>
            <p:cNvSpPr>
              <a:spLocks noEditPoints="1"/>
            </p:cNvSpPr>
            <p:nvPr/>
          </p:nvSpPr>
          <p:spPr bwMode="auto">
            <a:xfrm>
              <a:off x="9576959" y="4463505"/>
              <a:ext cx="395164" cy="395165"/>
            </a:xfrm>
            <a:custGeom>
              <a:avLst/>
              <a:gdLst>
                <a:gd name="T0" fmla="*/ 2147483646 w 58"/>
                <a:gd name="T1" fmla="*/ 2147483646 h 58"/>
                <a:gd name="T2" fmla="*/ 2147483646 w 58"/>
                <a:gd name="T3" fmla="*/ 2147483646 h 58"/>
                <a:gd name="T4" fmla="*/ 2147483646 w 58"/>
                <a:gd name="T5" fmla="*/ 2147483646 h 58"/>
                <a:gd name="T6" fmla="*/ 2147483646 w 58"/>
                <a:gd name="T7" fmla="*/ 2147483646 h 58"/>
                <a:gd name="T8" fmla="*/ 0 w 58"/>
                <a:gd name="T9" fmla="*/ 2147483646 h 58"/>
                <a:gd name="T10" fmla="*/ 2147483646 w 58"/>
                <a:gd name="T11" fmla="*/ 2147483646 h 58"/>
                <a:gd name="T12" fmla="*/ 2147483646 w 58"/>
                <a:gd name="T13" fmla="*/ 2147483646 h 58"/>
                <a:gd name="T14" fmla="*/ 2147483646 w 58"/>
                <a:gd name="T15" fmla="*/ 2147483646 h 58"/>
                <a:gd name="T16" fmla="*/ 2147483646 w 58"/>
                <a:gd name="T17" fmla="*/ 2147483646 h 58"/>
                <a:gd name="T18" fmla="*/ 2147483646 w 58"/>
                <a:gd name="T19" fmla="*/ 2147483646 h 58"/>
                <a:gd name="T20" fmla="*/ 2147483646 w 58"/>
                <a:gd name="T21" fmla="*/ 2147483646 h 58"/>
                <a:gd name="T22" fmla="*/ 2147483646 w 58"/>
                <a:gd name="T23" fmla="*/ 0 h 58"/>
                <a:gd name="T24" fmla="*/ 2147483646 w 58"/>
                <a:gd name="T25" fmla="*/ 0 h 58"/>
                <a:gd name="T26" fmla="*/ 2147483646 w 58"/>
                <a:gd name="T27" fmla="*/ 2147483646 h 58"/>
                <a:gd name="T28" fmla="*/ 2147483646 w 58"/>
                <a:gd name="T29" fmla="*/ 2147483646 h 58"/>
                <a:gd name="T30" fmla="*/ 2147483646 w 58"/>
                <a:gd name="T31" fmla="*/ 0 h 5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8" h="58">
                  <a:moveTo>
                    <a:pt x="26" y="31"/>
                  </a:moveTo>
                  <a:cubicBezTo>
                    <a:pt x="52" y="26"/>
                    <a:pt x="52" y="26"/>
                    <a:pt x="52" y="26"/>
                  </a:cubicBezTo>
                  <a:cubicBezTo>
                    <a:pt x="52" y="28"/>
                    <a:pt x="53" y="29"/>
                    <a:pt x="53" y="31"/>
                  </a:cubicBezTo>
                  <a:cubicBezTo>
                    <a:pt x="53" y="46"/>
                    <a:pt x="41" y="58"/>
                    <a:pt x="26" y="58"/>
                  </a:cubicBezTo>
                  <a:cubicBezTo>
                    <a:pt x="12" y="58"/>
                    <a:pt x="0" y="46"/>
                    <a:pt x="0" y="31"/>
                  </a:cubicBezTo>
                  <a:cubicBezTo>
                    <a:pt x="0" y="17"/>
                    <a:pt x="12" y="5"/>
                    <a:pt x="26" y="5"/>
                  </a:cubicBezTo>
                  <a:cubicBezTo>
                    <a:pt x="26" y="31"/>
                    <a:pt x="26" y="31"/>
                    <a:pt x="26" y="31"/>
                  </a:cubicBezTo>
                  <a:close/>
                  <a:moveTo>
                    <a:pt x="39" y="1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6" y="11"/>
                    <a:pt x="49" y="3"/>
                    <a:pt x="39" y="1"/>
                  </a:cubicBezTo>
                  <a:close/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3" y="1"/>
                    <a:pt x="31" y="0"/>
                    <a:pt x="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7180" name="组合 47"/>
          <p:cNvGrpSpPr/>
          <p:nvPr/>
        </p:nvGrpSpPr>
        <p:grpSpPr bwMode="auto">
          <a:xfrm>
            <a:off x="8935494" y="5007781"/>
            <a:ext cx="507071" cy="507071"/>
            <a:chOff x="9496254" y="5219688"/>
            <a:chExt cx="585605" cy="585605"/>
          </a:xfrm>
        </p:grpSpPr>
        <p:sp>
          <p:nvSpPr>
            <p:cNvPr id="22" name="圆角矩形 41"/>
            <p:cNvSpPr/>
            <p:nvPr/>
          </p:nvSpPr>
          <p:spPr>
            <a:xfrm>
              <a:off x="9496254" y="5219688"/>
              <a:ext cx="585605" cy="585605"/>
            </a:xfrm>
            <a:prstGeom prst="roundRect">
              <a:avLst/>
            </a:prstGeom>
            <a:solidFill>
              <a:srgbClr val="BE26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89" name="Freeform 101"/>
            <p:cNvSpPr/>
            <p:nvPr/>
          </p:nvSpPr>
          <p:spPr bwMode="auto">
            <a:xfrm>
              <a:off x="9588300" y="5262538"/>
              <a:ext cx="401513" cy="499906"/>
            </a:xfrm>
            <a:custGeom>
              <a:avLst/>
              <a:gdLst>
                <a:gd name="T0" fmla="*/ 0 w 59"/>
                <a:gd name="T1" fmla="*/ 2147483646 h 73"/>
                <a:gd name="T2" fmla="*/ 2147483646 w 59"/>
                <a:gd name="T3" fmla="*/ 0 h 73"/>
                <a:gd name="T4" fmla="*/ 2147483646 w 59"/>
                <a:gd name="T5" fmla="*/ 2147483646 h 73"/>
                <a:gd name="T6" fmla="*/ 2147483646 w 59"/>
                <a:gd name="T7" fmla="*/ 2147483646 h 73"/>
                <a:gd name="T8" fmla="*/ 2147483646 w 59"/>
                <a:gd name="T9" fmla="*/ 2147483646 h 73"/>
                <a:gd name="T10" fmla="*/ 2147483646 w 59"/>
                <a:gd name="T11" fmla="*/ 2147483646 h 73"/>
                <a:gd name="T12" fmla="*/ 0 w 59"/>
                <a:gd name="T13" fmla="*/ 2147483646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" h="73">
                  <a:moveTo>
                    <a:pt x="0" y="21"/>
                  </a:moveTo>
                  <a:cubicBezTo>
                    <a:pt x="2" y="10"/>
                    <a:pt x="42" y="13"/>
                    <a:pt x="48" y="0"/>
                  </a:cubicBezTo>
                  <a:cubicBezTo>
                    <a:pt x="52" y="8"/>
                    <a:pt x="55" y="16"/>
                    <a:pt x="59" y="25"/>
                  </a:cubicBezTo>
                  <a:cubicBezTo>
                    <a:pt x="47" y="40"/>
                    <a:pt x="29" y="33"/>
                    <a:pt x="18" y="42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23" y="73"/>
                    <a:pt x="23" y="73"/>
                    <a:pt x="23" y="73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82" r="44803"/>
          <a:stretch>
            <a:fillRect/>
          </a:stretch>
        </p:blipFill>
        <p:spPr>
          <a:xfrm>
            <a:off x="1327976" y="1426254"/>
            <a:ext cx="5133975" cy="408859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778039" y="1962123"/>
            <a:ext cx="4089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根据自己的需要添加适当的文字，此处添加详细文本描述，建议与标题相关尽量简洁... ...</a:t>
            </a:r>
          </a:p>
        </p:txBody>
      </p:sp>
      <p:sp>
        <p:nvSpPr>
          <p:cNvPr id="46" name="矩形 45"/>
          <p:cNvSpPr/>
          <p:nvPr/>
        </p:nvSpPr>
        <p:spPr>
          <a:xfrm>
            <a:off x="6778039" y="3017103"/>
            <a:ext cx="4089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根据自己的需要添加适当的文字，此处添加详细文本描述，建议与标题相关尽量简洁... ...</a:t>
            </a:r>
          </a:p>
        </p:txBody>
      </p:sp>
      <p:sp>
        <p:nvSpPr>
          <p:cNvPr id="21" name="饼形 20"/>
          <p:cNvSpPr/>
          <p:nvPr/>
        </p:nvSpPr>
        <p:spPr>
          <a:xfrm rot="5400000">
            <a:off x="125721" y="4331933"/>
            <a:ext cx="2409371" cy="2409371"/>
          </a:xfrm>
          <a:prstGeom prst="pie">
            <a:avLst>
              <a:gd name="adj1" fmla="val 10767438"/>
              <a:gd name="adj2" fmla="val 16200000"/>
            </a:avLst>
          </a:prstGeom>
          <a:solidFill>
            <a:srgbClr val="B4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8" name="iconfont-1187-868487"/>
          <p:cNvSpPr/>
          <p:nvPr/>
        </p:nvSpPr>
        <p:spPr>
          <a:xfrm>
            <a:off x="1502186" y="4764553"/>
            <a:ext cx="609685" cy="542119"/>
          </a:xfrm>
          <a:custGeom>
            <a:avLst/>
            <a:gdLst>
              <a:gd name="T0" fmla="*/ 9594 w 12802"/>
              <a:gd name="T1" fmla="*/ 6548 h 11382"/>
              <a:gd name="T2" fmla="*/ 12802 w 12802"/>
              <a:gd name="T3" fmla="*/ 4139 h 11382"/>
              <a:gd name="T4" fmla="*/ 8193 w 12802"/>
              <a:gd name="T5" fmla="*/ 4139 h 11382"/>
              <a:gd name="T6" fmla="*/ 6401 w 12802"/>
              <a:gd name="T7" fmla="*/ 0 h 11382"/>
              <a:gd name="T8" fmla="*/ 4811 w 12802"/>
              <a:gd name="T9" fmla="*/ 3672 h 11382"/>
              <a:gd name="T10" fmla="*/ 4814 w 12802"/>
              <a:gd name="T11" fmla="*/ 3672 h 11382"/>
              <a:gd name="T12" fmla="*/ 3882 w 12802"/>
              <a:gd name="T13" fmla="*/ 7054 h 11382"/>
              <a:gd name="T14" fmla="*/ 3887 w 12802"/>
              <a:gd name="T15" fmla="*/ 7057 h 11382"/>
              <a:gd name="T16" fmla="*/ 3848 w 12802"/>
              <a:gd name="T17" fmla="*/ 7179 h 11382"/>
              <a:gd name="T18" fmla="*/ 3810 w 12802"/>
              <a:gd name="T19" fmla="*/ 7315 h 11382"/>
              <a:gd name="T20" fmla="*/ 3805 w 12802"/>
              <a:gd name="T21" fmla="*/ 7313 h 11382"/>
              <a:gd name="T22" fmla="*/ 2515 w 12802"/>
              <a:gd name="T23" fmla="*/ 11382 h 11382"/>
              <a:gd name="T24" fmla="*/ 5676 w 12802"/>
              <a:gd name="T25" fmla="*/ 9346 h 11382"/>
              <a:gd name="T26" fmla="*/ 9594 w 12802"/>
              <a:gd name="T27" fmla="*/ 6548 h 11382"/>
              <a:gd name="T28" fmla="*/ 4196 w 12802"/>
              <a:gd name="T29" fmla="*/ 4139 h 11382"/>
              <a:gd name="T30" fmla="*/ 0 w 12802"/>
              <a:gd name="T31" fmla="*/ 4139 h 11382"/>
              <a:gd name="T32" fmla="*/ 3461 w 12802"/>
              <a:gd name="T33" fmla="*/ 6738 h 11382"/>
              <a:gd name="T34" fmla="*/ 4196 w 12802"/>
              <a:gd name="T35" fmla="*/ 4139 h 11382"/>
              <a:gd name="T36" fmla="*/ 6755 w 12802"/>
              <a:gd name="T37" fmla="*/ 9120 h 11382"/>
              <a:gd name="T38" fmla="*/ 10059 w 12802"/>
              <a:gd name="T39" fmla="*/ 11382 h 11382"/>
              <a:gd name="T40" fmla="*/ 9039 w 12802"/>
              <a:gd name="T41" fmla="*/ 7523 h 11382"/>
              <a:gd name="T42" fmla="*/ 6755 w 12802"/>
              <a:gd name="T43" fmla="*/ 9120 h 11382"/>
              <a:gd name="T44" fmla="*/ 6755 w 12802"/>
              <a:gd name="T45" fmla="*/ 9120 h 11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02" h="11382">
                <a:moveTo>
                  <a:pt x="9594" y="6548"/>
                </a:moveTo>
                <a:lnTo>
                  <a:pt x="12802" y="4139"/>
                </a:lnTo>
                <a:lnTo>
                  <a:pt x="8193" y="4139"/>
                </a:lnTo>
                <a:lnTo>
                  <a:pt x="6401" y="0"/>
                </a:lnTo>
                <a:lnTo>
                  <a:pt x="4811" y="3672"/>
                </a:lnTo>
                <a:lnTo>
                  <a:pt x="4814" y="3672"/>
                </a:lnTo>
                <a:lnTo>
                  <a:pt x="3882" y="7054"/>
                </a:lnTo>
                <a:lnTo>
                  <a:pt x="3887" y="7057"/>
                </a:lnTo>
                <a:lnTo>
                  <a:pt x="3848" y="7179"/>
                </a:lnTo>
                <a:lnTo>
                  <a:pt x="3810" y="7315"/>
                </a:lnTo>
                <a:lnTo>
                  <a:pt x="3805" y="7313"/>
                </a:lnTo>
                <a:lnTo>
                  <a:pt x="2515" y="11382"/>
                </a:lnTo>
                <a:lnTo>
                  <a:pt x="5676" y="9346"/>
                </a:lnTo>
                <a:lnTo>
                  <a:pt x="9594" y="6548"/>
                </a:lnTo>
                <a:close/>
                <a:moveTo>
                  <a:pt x="4196" y="4139"/>
                </a:moveTo>
                <a:lnTo>
                  <a:pt x="0" y="4139"/>
                </a:lnTo>
                <a:lnTo>
                  <a:pt x="3461" y="6738"/>
                </a:lnTo>
                <a:lnTo>
                  <a:pt x="4196" y="4139"/>
                </a:lnTo>
                <a:close/>
                <a:moveTo>
                  <a:pt x="6755" y="9120"/>
                </a:moveTo>
                <a:lnTo>
                  <a:pt x="10059" y="11382"/>
                </a:lnTo>
                <a:lnTo>
                  <a:pt x="9039" y="7523"/>
                </a:lnTo>
                <a:lnTo>
                  <a:pt x="6755" y="9120"/>
                </a:lnTo>
                <a:close/>
                <a:moveTo>
                  <a:pt x="6755" y="912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燕尾形箭头 1"/>
          <p:cNvSpPr/>
          <p:nvPr/>
        </p:nvSpPr>
        <p:spPr>
          <a:xfrm>
            <a:off x="933450" y="2651578"/>
            <a:ext cx="10256838" cy="1366838"/>
          </a:xfrm>
          <a:prstGeom prst="notchedRightArrow">
            <a:avLst>
              <a:gd name="adj1" fmla="val 99398"/>
              <a:gd name="adj2" fmla="val 32251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7648575" y="2242003"/>
            <a:ext cx="2427288" cy="2185988"/>
            <a:chOff x="7648575" y="2949575"/>
            <a:chExt cx="2427288" cy="2185988"/>
          </a:xfrm>
        </p:grpSpPr>
        <p:sp>
          <p:nvSpPr>
            <p:cNvPr id="3" name="五边形 2"/>
            <p:cNvSpPr/>
            <p:nvPr/>
          </p:nvSpPr>
          <p:spPr>
            <a:xfrm>
              <a:off x="7648575" y="2949575"/>
              <a:ext cx="2427288" cy="2185988"/>
            </a:xfrm>
            <a:custGeom>
              <a:avLst/>
              <a:gdLst>
                <a:gd name="connsiteX0" fmla="*/ 0 w 2200275"/>
                <a:gd name="connsiteY0" fmla="*/ 0 h 1981200"/>
                <a:gd name="connsiteX1" fmla="*/ 1794050 w 2200275"/>
                <a:gd name="connsiteY1" fmla="*/ 0 h 1981200"/>
                <a:gd name="connsiteX2" fmla="*/ 2200275 w 2200275"/>
                <a:gd name="connsiteY2" fmla="*/ 990600 h 1981200"/>
                <a:gd name="connsiteX3" fmla="*/ 1794050 w 2200275"/>
                <a:gd name="connsiteY3" fmla="*/ 1981200 h 1981200"/>
                <a:gd name="connsiteX4" fmla="*/ 0 w 2200275"/>
                <a:gd name="connsiteY4" fmla="*/ 1981200 h 1981200"/>
                <a:gd name="connsiteX5" fmla="*/ 0 w 2200275"/>
                <a:gd name="connsiteY5" fmla="*/ 0 h 1981200"/>
                <a:gd name="connsiteX0-1" fmla="*/ 9525 w 2209800"/>
                <a:gd name="connsiteY0-2" fmla="*/ 0 h 1981200"/>
                <a:gd name="connsiteX1-3" fmla="*/ 1803575 w 2209800"/>
                <a:gd name="connsiteY1-4" fmla="*/ 0 h 1981200"/>
                <a:gd name="connsiteX2-5" fmla="*/ 2209800 w 2209800"/>
                <a:gd name="connsiteY2-6" fmla="*/ 990600 h 1981200"/>
                <a:gd name="connsiteX3-7" fmla="*/ 1803575 w 2209800"/>
                <a:gd name="connsiteY3-8" fmla="*/ 1981200 h 1981200"/>
                <a:gd name="connsiteX4-9" fmla="*/ 9525 w 2209800"/>
                <a:gd name="connsiteY4-10" fmla="*/ 1981200 h 1981200"/>
                <a:gd name="connsiteX5-11" fmla="*/ 0 w 2209800"/>
                <a:gd name="connsiteY5-12" fmla="*/ 1000125 h 1981200"/>
                <a:gd name="connsiteX6" fmla="*/ 9525 w 2209800"/>
                <a:gd name="connsiteY6" fmla="*/ 0 h 1981200"/>
                <a:gd name="connsiteX0-13" fmla="*/ 0 w 2200275"/>
                <a:gd name="connsiteY0-14" fmla="*/ 0 h 1981200"/>
                <a:gd name="connsiteX1-15" fmla="*/ 1794050 w 2200275"/>
                <a:gd name="connsiteY1-16" fmla="*/ 0 h 1981200"/>
                <a:gd name="connsiteX2-17" fmla="*/ 2200275 w 2200275"/>
                <a:gd name="connsiteY2-18" fmla="*/ 990600 h 1981200"/>
                <a:gd name="connsiteX3-19" fmla="*/ 1794050 w 2200275"/>
                <a:gd name="connsiteY3-20" fmla="*/ 1981200 h 1981200"/>
                <a:gd name="connsiteX4-21" fmla="*/ 0 w 2200275"/>
                <a:gd name="connsiteY4-22" fmla="*/ 1981200 h 1981200"/>
                <a:gd name="connsiteX5-23" fmla="*/ 352425 w 2200275"/>
                <a:gd name="connsiteY5-24" fmla="*/ 1009650 h 1981200"/>
                <a:gd name="connsiteX6-25" fmla="*/ 0 w 2200275"/>
                <a:gd name="connsiteY6-26" fmla="*/ 0 h 1981200"/>
                <a:gd name="connsiteX0-27" fmla="*/ 0 w 2200275"/>
                <a:gd name="connsiteY0-28" fmla="*/ 0 h 1981200"/>
                <a:gd name="connsiteX1-29" fmla="*/ 1794050 w 2200275"/>
                <a:gd name="connsiteY1-30" fmla="*/ 0 h 1981200"/>
                <a:gd name="connsiteX2-31" fmla="*/ 2200275 w 2200275"/>
                <a:gd name="connsiteY2-32" fmla="*/ 990600 h 1981200"/>
                <a:gd name="connsiteX3-33" fmla="*/ 1794050 w 2200275"/>
                <a:gd name="connsiteY3-34" fmla="*/ 1981200 h 1981200"/>
                <a:gd name="connsiteX4-35" fmla="*/ 0 w 2200275"/>
                <a:gd name="connsiteY4-36" fmla="*/ 1981200 h 1981200"/>
                <a:gd name="connsiteX5-37" fmla="*/ 238125 w 2200275"/>
                <a:gd name="connsiteY5-38" fmla="*/ 981075 h 1981200"/>
                <a:gd name="connsiteX6-39" fmla="*/ 0 w 2200275"/>
                <a:gd name="connsiteY6-40" fmla="*/ 0 h 1981200"/>
                <a:gd name="connsiteX0-41" fmla="*/ 0 w 2200275"/>
                <a:gd name="connsiteY0-42" fmla="*/ 0 h 1981200"/>
                <a:gd name="connsiteX1-43" fmla="*/ 1794050 w 2200275"/>
                <a:gd name="connsiteY1-44" fmla="*/ 0 h 1981200"/>
                <a:gd name="connsiteX2-45" fmla="*/ 2200275 w 2200275"/>
                <a:gd name="connsiteY2-46" fmla="*/ 990600 h 1981200"/>
                <a:gd name="connsiteX3-47" fmla="*/ 1794050 w 2200275"/>
                <a:gd name="connsiteY3-48" fmla="*/ 1981200 h 1981200"/>
                <a:gd name="connsiteX4-49" fmla="*/ 0 w 2200275"/>
                <a:gd name="connsiteY4-50" fmla="*/ 1981200 h 1981200"/>
                <a:gd name="connsiteX5-51" fmla="*/ 219075 w 2200275"/>
                <a:gd name="connsiteY5-52" fmla="*/ 990600 h 1981200"/>
                <a:gd name="connsiteX6-53" fmla="*/ 0 w 2200275"/>
                <a:gd name="connsiteY6-54" fmla="*/ 0 h 19812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</a:cxnLst>
              <a:rect l="l" t="t" r="r" b="b"/>
              <a:pathLst>
                <a:path w="2200275" h="1981200">
                  <a:moveTo>
                    <a:pt x="0" y="0"/>
                  </a:moveTo>
                  <a:lnTo>
                    <a:pt x="1794050" y="0"/>
                  </a:lnTo>
                  <a:lnTo>
                    <a:pt x="2200275" y="990600"/>
                  </a:lnTo>
                  <a:lnTo>
                    <a:pt x="1794050" y="1981200"/>
                  </a:lnTo>
                  <a:lnTo>
                    <a:pt x="0" y="1981200"/>
                  </a:lnTo>
                  <a:lnTo>
                    <a:pt x="219075" y="990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Freeform 10"/>
            <p:cNvSpPr>
              <a:spLocks noEditPoints="1"/>
            </p:cNvSpPr>
            <p:nvPr/>
          </p:nvSpPr>
          <p:spPr bwMode="auto">
            <a:xfrm>
              <a:off x="8464550" y="3268663"/>
              <a:ext cx="998538" cy="835025"/>
            </a:xfrm>
            <a:custGeom>
              <a:avLst/>
              <a:gdLst>
                <a:gd name="T0" fmla="*/ 19 w 102"/>
                <a:gd name="T1" fmla="*/ 33 h 85"/>
                <a:gd name="T2" fmla="*/ 9 w 102"/>
                <a:gd name="T3" fmla="*/ 32 h 85"/>
                <a:gd name="T4" fmla="*/ 18 w 102"/>
                <a:gd name="T5" fmla="*/ 35 h 85"/>
                <a:gd name="T6" fmla="*/ 28 w 102"/>
                <a:gd name="T7" fmla="*/ 37 h 85"/>
                <a:gd name="T8" fmla="*/ 88 w 102"/>
                <a:gd name="T9" fmla="*/ 51 h 85"/>
                <a:gd name="T10" fmla="*/ 102 w 102"/>
                <a:gd name="T11" fmla="*/ 47 h 85"/>
                <a:gd name="T12" fmla="*/ 88 w 102"/>
                <a:gd name="T13" fmla="*/ 85 h 85"/>
                <a:gd name="T14" fmla="*/ 70 w 102"/>
                <a:gd name="T15" fmla="*/ 72 h 85"/>
                <a:gd name="T16" fmla="*/ 3 w 102"/>
                <a:gd name="T17" fmla="*/ 65 h 85"/>
                <a:gd name="T18" fmla="*/ 0 w 102"/>
                <a:gd name="T19" fmla="*/ 58 h 85"/>
                <a:gd name="T20" fmla="*/ 0 w 102"/>
                <a:gd name="T21" fmla="*/ 51 h 85"/>
                <a:gd name="T22" fmla="*/ 31 w 102"/>
                <a:gd name="T23" fmla="*/ 53 h 85"/>
                <a:gd name="T24" fmla="*/ 54 w 102"/>
                <a:gd name="T25" fmla="*/ 45 h 85"/>
                <a:gd name="T26" fmla="*/ 40 w 102"/>
                <a:gd name="T27" fmla="*/ 37 h 85"/>
                <a:gd name="T28" fmla="*/ 86 w 102"/>
                <a:gd name="T29" fmla="*/ 50 h 85"/>
                <a:gd name="T30" fmla="*/ 19 w 102"/>
                <a:gd name="T31" fmla="*/ 32 h 85"/>
                <a:gd name="T32" fmla="*/ 31 w 102"/>
                <a:gd name="T33" fmla="*/ 37 h 85"/>
                <a:gd name="T34" fmla="*/ 30 w 102"/>
                <a:gd name="T35" fmla="*/ 43 h 85"/>
                <a:gd name="T36" fmla="*/ 5 w 102"/>
                <a:gd name="T37" fmla="*/ 38 h 85"/>
                <a:gd name="T38" fmla="*/ 6 w 102"/>
                <a:gd name="T39" fmla="*/ 31 h 85"/>
                <a:gd name="T40" fmla="*/ 11 w 102"/>
                <a:gd name="T41" fmla="*/ 30 h 85"/>
                <a:gd name="T42" fmla="*/ 38 w 102"/>
                <a:gd name="T43" fmla="*/ 27 h 85"/>
                <a:gd name="T44" fmla="*/ 31 w 102"/>
                <a:gd name="T45" fmla="*/ 13 h 85"/>
                <a:gd name="T46" fmla="*/ 30 w 102"/>
                <a:gd name="T47" fmla="*/ 14 h 85"/>
                <a:gd name="T48" fmla="*/ 37 w 102"/>
                <a:gd name="T49" fmla="*/ 28 h 85"/>
                <a:gd name="T50" fmla="*/ 38 w 102"/>
                <a:gd name="T51" fmla="*/ 27 h 85"/>
                <a:gd name="T52" fmla="*/ 40 w 102"/>
                <a:gd name="T53" fmla="*/ 27 h 85"/>
                <a:gd name="T54" fmla="*/ 40 w 102"/>
                <a:gd name="T55" fmla="*/ 32 h 85"/>
                <a:gd name="T56" fmla="*/ 34 w 102"/>
                <a:gd name="T57" fmla="*/ 35 h 85"/>
                <a:gd name="T58" fmla="*/ 23 w 102"/>
                <a:gd name="T59" fmla="*/ 12 h 85"/>
                <a:gd name="T60" fmla="*/ 29 w 102"/>
                <a:gd name="T61" fmla="*/ 9 h 85"/>
                <a:gd name="T62" fmla="*/ 37 w 102"/>
                <a:gd name="T63" fmla="*/ 19 h 85"/>
                <a:gd name="T64" fmla="*/ 45 w 102"/>
                <a:gd name="T65" fmla="*/ 11 h 85"/>
                <a:gd name="T66" fmla="*/ 43 w 102"/>
                <a:gd name="T67" fmla="*/ 19 h 85"/>
                <a:gd name="T68" fmla="*/ 47 w 102"/>
                <a:gd name="T69" fmla="*/ 12 h 85"/>
                <a:gd name="T70" fmla="*/ 49 w 102"/>
                <a:gd name="T71" fmla="*/ 3 h 85"/>
                <a:gd name="T72" fmla="*/ 43 w 102"/>
                <a:gd name="T73" fmla="*/ 10 h 85"/>
                <a:gd name="T74" fmla="*/ 41 w 102"/>
                <a:gd name="T75" fmla="*/ 21 h 85"/>
                <a:gd name="T76" fmla="*/ 46 w 102"/>
                <a:gd name="T77" fmla="*/ 24 h 85"/>
                <a:gd name="T78" fmla="*/ 56 w 102"/>
                <a:gd name="T79" fmla="*/ 3 h 85"/>
                <a:gd name="T80" fmla="*/ 50 w 102"/>
                <a:gd name="T81" fmla="*/ 0 h 85"/>
                <a:gd name="T82" fmla="*/ 47 w 102"/>
                <a:gd name="T83" fmla="*/ 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2" h="85">
                  <a:moveTo>
                    <a:pt x="26" y="36"/>
                  </a:moveTo>
                  <a:cubicBezTo>
                    <a:pt x="25" y="35"/>
                    <a:pt x="22" y="34"/>
                    <a:pt x="19" y="33"/>
                  </a:cubicBezTo>
                  <a:cubicBezTo>
                    <a:pt x="16" y="33"/>
                    <a:pt x="13" y="32"/>
                    <a:pt x="11" y="32"/>
                  </a:cubicBezTo>
                  <a:cubicBezTo>
                    <a:pt x="10" y="32"/>
                    <a:pt x="9" y="32"/>
                    <a:pt x="9" y="32"/>
                  </a:cubicBezTo>
                  <a:cubicBezTo>
                    <a:pt x="9" y="32"/>
                    <a:pt x="10" y="32"/>
                    <a:pt x="11" y="33"/>
                  </a:cubicBezTo>
                  <a:cubicBezTo>
                    <a:pt x="13" y="34"/>
                    <a:pt x="15" y="35"/>
                    <a:pt x="18" y="35"/>
                  </a:cubicBezTo>
                  <a:cubicBezTo>
                    <a:pt x="21" y="36"/>
                    <a:pt x="24" y="37"/>
                    <a:pt x="26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7"/>
                    <a:pt x="28" y="36"/>
                    <a:pt x="26" y="36"/>
                  </a:cubicBezTo>
                  <a:close/>
                  <a:moveTo>
                    <a:pt x="88" y="51"/>
                  </a:moveTo>
                  <a:cubicBezTo>
                    <a:pt x="88" y="47"/>
                    <a:pt x="88" y="47"/>
                    <a:pt x="88" y="47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88" y="51"/>
                    <a:pt x="88" y="51"/>
                    <a:pt x="88" y="51"/>
                  </a:cubicBezTo>
                  <a:close/>
                  <a:moveTo>
                    <a:pt x="19" y="32"/>
                  </a:moveTo>
                  <a:cubicBezTo>
                    <a:pt x="23" y="32"/>
                    <a:pt x="25" y="33"/>
                    <a:pt x="27" y="34"/>
                  </a:cubicBezTo>
                  <a:cubicBezTo>
                    <a:pt x="29" y="35"/>
                    <a:pt x="30" y="36"/>
                    <a:pt x="31" y="37"/>
                  </a:cubicBezTo>
                  <a:cubicBezTo>
                    <a:pt x="31" y="37"/>
                    <a:pt x="31" y="38"/>
                    <a:pt x="31" y="38"/>
                  </a:cubicBezTo>
                  <a:cubicBezTo>
                    <a:pt x="31" y="40"/>
                    <a:pt x="30" y="42"/>
                    <a:pt x="30" y="43"/>
                  </a:cubicBezTo>
                  <a:cubicBezTo>
                    <a:pt x="30" y="44"/>
                    <a:pt x="29" y="44"/>
                    <a:pt x="29" y="44"/>
                  </a:cubicBezTo>
                  <a:cubicBezTo>
                    <a:pt x="25" y="46"/>
                    <a:pt x="7" y="42"/>
                    <a:pt x="5" y="38"/>
                  </a:cubicBezTo>
                  <a:cubicBezTo>
                    <a:pt x="5" y="38"/>
                    <a:pt x="4" y="37"/>
                    <a:pt x="5" y="37"/>
                  </a:cubicBezTo>
                  <a:cubicBezTo>
                    <a:pt x="5" y="35"/>
                    <a:pt x="6" y="33"/>
                    <a:pt x="6" y="31"/>
                  </a:cubicBezTo>
                  <a:cubicBezTo>
                    <a:pt x="6" y="31"/>
                    <a:pt x="6" y="31"/>
                    <a:pt x="7" y="30"/>
                  </a:cubicBezTo>
                  <a:cubicBezTo>
                    <a:pt x="8" y="30"/>
                    <a:pt x="9" y="30"/>
                    <a:pt x="11" y="30"/>
                  </a:cubicBezTo>
                  <a:cubicBezTo>
                    <a:pt x="13" y="30"/>
                    <a:pt x="16" y="31"/>
                    <a:pt x="19" y="32"/>
                  </a:cubicBezTo>
                  <a:close/>
                  <a:moveTo>
                    <a:pt x="38" y="27"/>
                  </a:moveTo>
                  <a:cubicBezTo>
                    <a:pt x="38" y="25"/>
                    <a:pt x="36" y="23"/>
                    <a:pt x="35" y="20"/>
                  </a:cubicBezTo>
                  <a:cubicBezTo>
                    <a:pt x="33" y="17"/>
                    <a:pt x="32" y="15"/>
                    <a:pt x="31" y="13"/>
                  </a:cubicBezTo>
                  <a:cubicBezTo>
                    <a:pt x="30" y="12"/>
                    <a:pt x="29" y="12"/>
                    <a:pt x="29" y="12"/>
                  </a:cubicBezTo>
                  <a:cubicBezTo>
                    <a:pt x="29" y="12"/>
                    <a:pt x="29" y="12"/>
                    <a:pt x="30" y="14"/>
                  </a:cubicBezTo>
                  <a:cubicBezTo>
                    <a:pt x="30" y="16"/>
                    <a:pt x="32" y="18"/>
                    <a:pt x="33" y="21"/>
                  </a:cubicBezTo>
                  <a:cubicBezTo>
                    <a:pt x="35" y="24"/>
                    <a:pt x="36" y="26"/>
                    <a:pt x="37" y="28"/>
                  </a:cubicBezTo>
                  <a:cubicBezTo>
                    <a:pt x="38" y="29"/>
                    <a:pt x="39" y="29"/>
                    <a:pt x="39" y="29"/>
                  </a:cubicBezTo>
                  <a:cubicBezTo>
                    <a:pt x="39" y="29"/>
                    <a:pt x="39" y="28"/>
                    <a:pt x="38" y="27"/>
                  </a:cubicBezTo>
                  <a:close/>
                  <a:moveTo>
                    <a:pt x="37" y="19"/>
                  </a:moveTo>
                  <a:cubicBezTo>
                    <a:pt x="38" y="22"/>
                    <a:pt x="39" y="25"/>
                    <a:pt x="40" y="27"/>
                  </a:cubicBezTo>
                  <a:cubicBezTo>
                    <a:pt x="41" y="29"/>
                    <a:pt x="41" y="30"/>
                    <a:pt x="41" y="31"/>
                  </a:cubicBezTo>
                  <a:cubicBezTo>
                    <a:pt x="41" y="32"/>
                    <a:pt x="40" y="32"/>
                    <a:pt x="40" y="32"/>
                  </a:cubicBezTo>
                  <a:cubicBezTo>
                    <a:pt x="38" y="33"/>
                    <a:pt x="37" y="34"/>
                    <a:pt x="35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0" y="33"/>
                    <a:pt x="21" y="17"/>
                    <a:pt x="22" y="13"/>
                  </a:cubicBezTo>
                  <a:cubicBezTo>
                    <a:pt x="22" y="12"/>
                    <a:pt x="22" y="12"/>
                    <a:pt x="23" y="12"/>
                  </a:cubicBezTo>
                  <a:cubicBezTo>
                    <a:pt x="24" y="11"/>
                    <a:pt x="26" y="10"/>
                    <a:pt x="27" y="9"/>
                  </a:cubicBezTo>
                  <a:cubicBezTo>
                    <a:pt x="28" y="9"/>
                    <a:pt x="28" y="9"/>
                    <a:pt x="29" y="9"/>
                  </a:cubicBezTo>
                  <a:cubicBezTo>
                    <a:pt x="30" y="9"/>
                    <a:pt x="31" y="10"/>
                    <a:pt x="32" y="12"/>
                  </a:cubicBezTo>
                  <a:cubicBezTo>
                    <a:pt x="33" y="14"/>
                    <a:pt x="35" y="16"/>
                    <a:pt x="37" y="19"/>
                  </a:cubicBezTo>
                  <a:close/>
                  <a:moveTo>
                    <a:pt x="48" y="4"/>
                  </a:moveTo>
                  <a:cubicBezTo>
                    <a:pt x="47" y="6"/>
                    <a:pt x="46" y="8"/>
                    <a:pt x="45" y="11"/>
                  </a:cubicBezTo>
                  <a:cubicBezTo>
                    <a:pt x="44" y="13"/>
                    <a:pt x="43" y="16"/>
                    <a:pt x="43" y="18"/>
                  </a:cubicBezTo>
                  <a:cubicBezTo>
                    <a:pt x="43" y="19"/>
                    <a:pt x="42" y="19"/>
                    <a:pt x="43" y="19"/>
                  </a:cubicBezTo>
                  <a:cubicBezTo>
                    <a:pt x="43" y="19"/>
                    <a:pt x="43" y="19"/>
                    <a:pt x="44" y="18"/>
                  </a:cubicBezTo>
                  <a:cubicBezTo>
                    <a:pt x="45" y="16"/>
                    <a:pt x="46" y="14"/>
                    <a:pt x="47" y="12"/>
                  </a:cubicBezTo>
                  <a:cubicBezTo>
                    <a:pt x="48" y="9"/>
                    <a:pt x="49" y="7"/>
                    <a:pt x="49" y="5"/>
                  </a:cubicBezTo>
                  <a:cubicBezTo>
                    <a:pt x="49" y="4"/>
                    <a:pt x="49" y="3"/>
                    <a:pt x="49" y="3"/>
                  </a:cubicBezTo>
                  <a:cubicBezTo>
                    <a:pt x="49" y="3"/>
                    <a:pt x="49" y="3"/>
                    <a:pt x="48" y="4"/>
                  </a:cubicBezTo>
                  <a:close/>
                  <a:moveTo>
                    <a:pt x="43" y="10"/>
                  </a:moveTo>
                  <a:cubicBezTo>
                    <a:pt x="42" y="13"/>
                    <a:pt x="42" y="16"/>
                    <a:pt x="41" y="17"/>
                  </a:cubicBezTo>
                  <a:cubicBezTo>
                    <a:pt x="41" y="19"/>
                    <a:pt x="41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5" y="23"/>
                    <a:pt x="46" y="24"/>
                  </a:cubicBezTo>
                  <a:cubicBezTo>
                    <a:pt x="47" y="24"/>
                    <a:pt x="47" y="24"/>
                    <a:pt x="48" y="24"/>
                  </a:cubicBezTo>
                  <a:cubicBezTo>
                    <a:pt x="51" y="22"/>
                    <a:pt x="57" y="7"/>
                    <a:pt x="56" y="3"/>
                  </a:cubicBezTo>
                  <a:cubicBezTo>
                    <a:pt x="56" y="3"/>
                    <a:pt x="56" y="3"/>
                    <a:pt x="55" y="2"/>
                  </a:cubicBezTo>
                  <a:cubicBezTo>
                    <a:pt x="54" y="2"/>
                    <a:pt x="52" y="1"/>
                    <a:pt x="50" y="0"/>
                  </a:cubicBezTo>
                  <a:cubicBezTo>
                    <a:pt x="50" y="0"/>
                    <a:pt x="50" y="0"/>
                    <a:pt x="49" y="1"/>
                  </a:cubicBezTo>
                  <a:cubicBezTo>
                    <a:pt x="49" y="1"/>
                    <a:pt x="48" y="2"/>
                    <a:pt x="47" y="3"/>
                  </a:cubicBezTo>
                  <a:cubicBezTo>
                    <a:pt x="46" y="5"/>
                    <a:pt x="45" y="8"/>
                    <a:pt x="43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265" name="组合 4"/>
            <p:cNvGrpSpPr/>
            <p:nvPr/>
          </p:nvGrpSpPr>
          <p:grpSpPr bwMode="auto">
            <a:xfrm>
              <a:off x="8010667" y="4318001"/>
              <a:ext cx="1579278" cy="654080"/>
              <a:chOff x="678810" y="1866402"/>
              <a:chExt cx="1579151" cy="655152"/>
            </a:xfrm>
          </p:grpSpPr>
          <p:sp>
            <p:nvSpPr>
              <p:cNvPr id="6" name="文本框 23"/>
              <p:cNvSpPr txBox="1"/>
              <p:nvPr/>
            </p:nvSpPr>
            <p:spPr>
              <a:xfrm>
                <a:off x="913600" y="1866402"/>
                <a:ext cx="1109574" cy="36890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输入标题</a:t>
                </a: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78810" y="2222585"/>
                <a:ext cx="1579151" cy="2989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单击此处添加描述文本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 bwMode="auto">
          <a:xfrm>
            <a:off x="2349500" y="2242003"/>
            <a:ext cx="2427288" cy="2185988"/>
            <a:chOff x="2349500" y="2949575"/>
            <a:chExt cx="2427288" cy="2185988"/>
          </a:xfrm>
        </p:grpSpPr>
        <p:sp>
          <p:nvSpPr>
            <p:cNvPr id="8" name="五边形 2"/>
            <p:cNvSpPr/>
            <p:nvPr/>
          </p:nvSpPr>
          <p:spPr>
            <a:xfrm>
              <a:off x="2349500" y="2949575"/>
              <a:ext cx="2427288" cy="2185988"/>
            </a:xfrm>
            <a:custGeom>
              <a:avLst/>
              <a:gdLst>
                <a:gd name="connsiteX0" fmla="*/ 0 w 2200275"/>
                <a:gd name="connsiteY0" fmla="*/ 0 h 1981200"/>
                <a:gd name="connsiteX1" fmla="*/ 1794050 w 2200275"/>
                <a:gd name="connsiteY1" fmla="*/ 0 h 1981200"/>
                <a:gd name="connsiteX2" fmla="*/ 2200275 w 2200275"/>
                <a:gd name="connsiteY2" fmla="*/ 990600 h 1981200"/>
                <a:gd name="connsiteX3" fmla="*/ 1794050 w 2200275"/>
                <a:gd name="connsiteY3" fmla="*/ 1981200 h 1981200"/>
                <a:gd name="connsiteX4" fmla="*/ 0 w 2200275"/>
                <a:gd name="connsiteY4" fmla="*/ 1981200 h 1981200"/>
                <a:gd name="connsiteX5" fmla="*/ 0 w 2200275"/>
                <a:gd name="connsiteY5" fmla="*/ 0 h 1981200"/>
                <a:gd name="connsiteX0-1" fmla="*/ 9525 w 2209800"/>
                <a:gd name="connsiteY0-2" fmla="*/ 0 h 1981200"/>
                <a:gd name="connsiteX1-3" fmla="*/ 1803575 w 2209800"/>
                <a:gd name="connsiteY1-4" fmla="*/ 0 h 1981200"/>
                <a:gd name="connsiteX2-5" fmla="*/ 2209800 w 2209800"/>
                <a:gd name="connsiteY2-6" fmla="*/ 990600 h 1981200"/>
                <a:gd name="connsiteX3-7" fmla="*/ 1803575 w 2209800"/>
                <a:gd name="connsiteY3-8" fmla="*/ 1981200 h 1981200"/>
                <a:gd name="connsiteX4-9" fmla="*/ 9525 w 2209800"/>
                <a:gd name="connsiteY4-10" fmla="*/ 1981200 h 1981200"/>
                <a:gd name="connsiteX5-11" fmla="*/ 0 w 2209800"/>
                <a:gd name="connsiteY5-12" fmla="*/ 1000125 h 1981200"/>
                <a:gd name="connsiteX6" fmla="*/ 9525 w 2209800"/>
                <a:gd name="connsiteY6" fmla="*/ 0 h 1981200"/>
                <a:gd name="connsiteX0-13" fmla="*/ 0 w 2200275"/>
                <a:gd name="connsiteY0-14" fmla="*/ 0 h 1981200"/>
                <a:gd name="connsiteX1-15" fmla="*/ 1794050 w 2200275"/>
                <a:gd name="connsiteY1-16" fmla="*/ 0 h 1981200"/>
                <a:gd name="connsiteX2-17" fmla="*/ 2200275 w 2200275"/>
                <a:gd name="connsiteY2-18" fmla="*/ 990600 h 1981200"/>
                <a:gd name="connsiteX3-19" fmla="*/ 1794050 w 2200275"/>
                <a:gd name="connsiteY3-20" fmla="*/ 1981200 h 1981200"/>
                <a:gd name="connsiteX4-21" fmla="*/ 0 w 2200275"/>
                <a:gd name="connsiteY4-22" fmla="*/ 1981200 h 1981200"/>
                <a:gd name="connsiteX5-23" fmla="*/ 352425 w 2200275"/>
                <a:gd name="connsiteY5-24" fmla="*/ 1009650 h 1981200"/>
                <a:gd name="connsiteX6-25" fmla="*/ 0 w 2200275"/>
                <a:gd name="connsiteY6-26" fmla="*/ 0 h 1981200"/>
                <a:gd name="connsiteX0-27" fmla="*/ 0 w 2200275"/>
                <a:gd name="connsiteY0-28" fmla="*/ 0 h 1981200"/>
                <a:gd name="connsiteX1-29" fmla="*/ 1794050 w 2200275"/>
                <a:gd name="connsiteY1-30" fmla="*/ 0 h 1981200"/>
                <a:gd name="connsiteX2-31" fmla="*/ 2200275 w 2200275"/>
                <a:gd name="connsiteY2-32" fmla="*/ 990600 h 1981200"/>
                <a:gd name="connsiteX3-33" fmla="*/ 1794050 w 2200275"/>
                <a:gd name="connsiteY3-34" fmla="*/ 1981200 h 1981200"/>
                <a:gd name="connsiteX4-35" fmla="*/ 0 w 2200275"/>
                <a:gd name="connsiteY4-36" fmla="*/ 1981200 h 1981200"/>
                <a:gd name="connsiteX5-37" fmla="*/ 238125 w 2200275"/>
                <a:gd name="connsiteY5-38" fmla="*/ 981075 h 1981200"/>
                <a:gd name="connsiteX6-39" fmla="*/ 0 w 2200275"/>
                <a:gd name="connsiteY6-40" fmla="*/ 0 h 1981200"/>
                <a:gd name="connsiteX0-41" fmla="*/ 0 w 2200275"/>
                <a:gd name="connsiteY0-42" fmla="*/ 0 h 1981200"/>
                <a:gd name="connsiteX1-43" fmla="*/ 1794050 w 2200275"/>
                <a:gd name="connsiteY1-44" fmla="*/ 0 h 1981200"/>
                <a:gd name="connsiteX2-45" fmla="*/ 2200275 w 2200275"/>
                <a:gd name="connsiteY2-46" fmla="*/ 990600 h 1981200"/>
                <a:gd name="connsiteX3-47" fmla="*/ 1794050 w 2200275"/>
                <a:gd name="connsiteY3-48" fmla="*/ 1981200 h 1981200"/>
                <a:gd name="connsiteX4-49" fmla="*/ 0 w 2200275"/>
                <a:gd name="connsiteY4-50" fmla="*/ 1981200 h 1981200"/>
                <a:gd name="connsiteX5-51" fmla="*/ 219075 w 2200275"/>
                <a:gd name="connsiteY5-52" fmla="*/ 990600 h 1981200"/>
                <a:gd name="connsiteX6-53" fmla="*/ 0 w 2200275"/>
                <a:gd name="connsiteY6-54" fmla="*/ 0 h 19812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</a:cxnLst>
              <a:rect l="l" t="t" r="r" b="b"/>
              <a:pathLst>
                <a:path w="2200275" h="1981200">
                  <a:moveTo>
                    <a:pt x="0" y="0"/>
                  </a:moveTo>
                  <a:lnTo>
                    <a:pt x="1794050" y="0"/>
                  </a:lnTo>
                  <a:lnTo>
                    <a:pt x="2200275" y="990600"/>
                  </a:lnTo>
                  <a:lnTo>
                    <a:pt x="1794050" y="1981200"/>
                  </a:lnTo>
                  <a:lnTo>
                    <a:pt x="0" y="1981200"/>
                  </a:lnTo>
                  <a:lnTo>
                    <a:pt x="219075" y="990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reeform 22"/>
            <p:cNvSpPr>
              <a:spLocks noEditPoints="1"/>
            </p:cNvSpPr>
            <p:nvPr/>
          </p:nvSpPr>
          <p:spPr bwMode="auto">
            <a:xfrm>
              <a:off x="3119438" y="3367088"/>
              <a:ext cx="804862" cy="796925"/>
            </a:xfrm>
            <a:custGeom>
              <a:avLst/>
              <a:gdLst>
                <a:gd name="T0" fmla="*/ 378 w 378"/>
                <a:gd name="T1" fmla="*/ 0 h 374"/>
                <a:gd name="T2" fmla="*/ 360 w 378"/>
                <a:gd name="T3" fmla="*/ 36 h 374"/>
                <a:gd name="T4" fmla="*/ 378 w 378"/>
                <a:gd name="T5" fmla="*/ 230 h 374"/>
                <a:gd name="T6" fmla="*/ 207 w 378"/>
                <a:gd name="T7" fmla="*/ 266 h 374"/>
                <a:gd name="T8" fmla="*/ 284 w 378"/>
                <a:gd name="T9" fmla="*/ 338 h 374"/>
                <a:gd name="T10" fmla="*/ 95 w 378"/>
                <a:gd name="T11" fmla="*/ 374 h 374"/>
                <a:gd name="T12" fmla="*/ 171 w 378"/>
                <a:gd name="T13" fmla="*/ 338 h 374"/>
                <a:gd name="T14" fmla="*/ 0 w 378"/>
                <a:gd name="T15" fmla="*/ 266 h 374"/>
                <a:gd name="T16" fmla="*/ 14 w 378"/>
                <a:gd name="T17" fmla="*/ 230 h 374"/>
                <a:gd name="T18" fmla="*/ 0 w 378"/>
                <a:gd name="T19" fmla="*/ 36 h 374"/>
                <a:gd name="T20" fmla="*/ 0 w 378"/>
                <a:gd name="T21" fmla="*/ 0 h 374"/>
                <a:gd name="T22" fmla="*/ 270 w 378"/>
                <a:gd name="T23" fmla="*/ 90 h 374"/>
                <a:gd name="T24" fmla="*/ 257 w 378"/>
                <a:gd name="T25" fmla="*/ 99 h 374"/>
                <a:gd name="T26" fmla="*/ 167 w 378"/>
                <a:gd name="T27" fmla="*/ 117 h 374"/>
                <a:gd name="T28" fmla="*/ 162 w 378"/>
                <a:gd name="T29" fmla="*/ 113 h 374"/>
                <a:gd name="T30" fmla="*/ 113 w 378"/>
                <a:gd name="T31" fmla="*/ 149 h 374"/>
                <a:gd name="T32" fmla="*/ 189 w 378"/>
                <a:gd name="T33" fmla="*/ 144 h 374"/>
                <a:gd name="T34" fmla="*/ 198 w 378"/>
                <a:gd name="T35" fmla="*/ 149 h 374"/>
                <a:gd name="T36" fmla="*/ 266 w 378"/>
                <a:gd name="T37" fmla="*/ 117 h 374"/>
                <a:gd name="T38" fmla="*/ 284 w 378"/>
                <a:gd name="T39" fmla="*/ 90 h 374"/>
                <a:gd name="T40" fmla="*/ 252 w 378"/>
                <a:gd name="T41" fmla="*/ 131 h 374"/>
                <a:gd name="T42" fmla="*/ 270 w 378"/>
                <a:gd name="T43" fmla="*/ 189 h 374"/>
                <a:gd name="T44" fmla="*/ 252 w 378"/>
                <a:gd name="T45" fmla="*/ 131 h 374"/>
                <a:gd name="T46" fmla="*/ 225 w 378"/>
                <a:gd name="T47" fmla="*/ 149 h 374"/>
                <a:gd name="T48" fmla="*/ 243 w 378"/>
                <a:gd name="T49" fmla="*/ 189 h 374"/>
                <a:gd name="T50" fmla="*/ 225 w 378"/>
                <a:gd name="T51" fmla="*/ 149 h 374"/>
                <a:gd name="T52" fmla="*/ 194 w 378"/>
                <a:gd name="T53" fmla="*/ 171 h 374"/>
                <a:gd name="T54" fmla="*/ 212 w 378"/>
                <a:gd name="T55" fmla="*/ 189 h 374"/>
                <a:gd name="T56" fmla="*/ 194 w 378"/>
                <a:gd name="T57" fmla="*/ 171 h 374"/>
                <a:gd name="T58" fmla="*/ 167 w 378"/>
                <a:gd name="T59" fmla="*/ 153 h 374"/>
                <a:gd name="T60" fmla="*/ 185 w 378"/>
                <a:gd name="T61" fmla="*/ 189 h 374"/>
                <a:gd name="T62" fmla="*/ 167 w 378"/>
                <a:gd name="T63" fmla="*/ 153 h 374"/>
                <a:gd name="T64" fmla="*/ 140 w 378"/>
                <a:gd name="T65" fmla="*/ 153 h 374"/>
                <a:gd name="T66" fmla="*/ 158 w 378"/>
                <a:gd name="T67" fmla="*/ 189 h 374"/>
                <a:gd name="T68" fmla="*/ 140 w 378"/>
                <a:gd name="T69" fmla="*/ 153 h 374"/>
                <a:gd name="T70" fmla="*/ 108 w 378"/>
                <a:gd name="T71" fmla="*/ 162 h 374"/>
                <a:gd name="T72" fmla="*/ 126 w 378"/>
                <a:gd name="T73" fmla="*/ 189 h 374"/>
                <a:gd name="T74" fmla="*/ 108 w 378"/>
                <a:gd name="T75" fmla="*/ 162 h 374"/>
                <a:gd name="T76" fmla="*/ 324 w 378"/>
                <a:gd name="T77" fmla="*/ 41 h 374"/>
                <a:gd name="T78" fmla="*/ 54 w 378"/>
                <a:gd name="T79" fmla="*/ 225 h 374"/>
                <a:gd name="T80" fmla="*/ 324 w 378"/>
                <a:gd name="T81" fmla="*/ 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8" h="374">
                  <a:moveTo>
                    <a:pt x="0" y="0"/>
                  </a:moveTo>
                  <a:lnTo>
                    <a:pt x="378" y="0"/>
                  </a:lnTo>
                  <a:lnTo>
                    <a:pt x="378" y="36"/>
                  </a:lnTo>
                  <a:lnTo>
                    <a:pt x="360" y="36"/>
                  </a:lnTo>
                  <a:lnTo>
                    <a:pt x="360" y="230"/>
                  </a:lnTo>
                  <a:lnTo>
                    <a:pt x="378" y="230"/>
                  </a:lnTo>
                  <a:lnTo>
                    <a:pt x="378" y="266"/>
                  </a:lnTo>
                  <a:lnTo>
                    <a:pt x="207" y="266"/>
                  </a:lnTo>
                  <a:lnTo>
                    <a:pt x="207" y="338"/>
                  </a:lnTo>
                  <a:lnTo>
                    <a:pt x="284" y="338"/>
                  </a:lnTo>
                  <a:lnTo>
                    <a:pt x="284" y="374"/>
                  </a:lnTo>
                  <a:lnTo>
                    <a:pt x="95" y="374"/>
                  </a:lnTo>
                  <a:lnTo>
                    <a:pt x="95" y="338"/>
                  </a:lnTo>
                  <a:lnTo>
                    <a:pt x="171" y="338"/>
                  </a:lnTo>
                  <a:lnTo>
                    <a:pt x="171" y="266"/>
                  </a:lnTo>
                  <a:lnTo>
                    <a:pt x="0" y="266"/>
                  </a:lnTo>
                  <a:lnTo>
                    <a:pt x="0" y="230"/>
                  </a:lnTo>
                  <a:lnTo>
                    <a:pt x="14" y="230"/>
                  </a:lnTo>
                  <a:lnTo>
                    <a:pt x="14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84" y="90"/>
                  </a:moveTo>
                  <a:lnTo>
                    <a:pt x="270" y="90"/>
                  </a:lnTo>
                  <a:lnTo>
                    <a:pt x="252" y="90"/>
                  </a:lnTo>
                  <a:lnTo>
                    <a:pt x="257" y="99"/>
                  </a:lnTo>
                  <a:lnTo>
                    <a:pt x="194" y="135"/>
                  </a:lnTo>
                  <a:lnTo>
                    <a:pt x="167" y="117"/>
                  </a:lnTo>
                  <a:lnTo>
                    <a:pt x="167" y="113"/>
                  </a:lnTo>
                  <a:lnTo>
                    <a:pt x="162" y="113"/>
                  </a:lnTo>
                  <a:lnTo>
                    <a:pt x="108" y="135"/>
                  </a:lnTo>
                  <a:lnTo>
                    <a:pt x="113" y="149"/>
                  </a:lnTo>
                  <a:lnTo>
                    <a:pt x="162" y="126"/>
                  </a:lnTo>
                  <a:lnTo>
                    <a:pt x="189" y="144"/>
                  </a:lnTo>
                  <a:lnTo>
                    <a:pt x="194" y="149"/>
                  </a:lnTo>
                  <a:lnTo>
                    <a:pt x="198" y="149"/>
                  </a:lnTo>
                  <a:lnTo>
                    <a:pt x="261" y="108"/>
                  </a:lnTo>
                  <a:lnTo>
                    <a:pt x="266" y="117"/>
                  </a:lnTo>
                  <a:lnTo>
                    <a:pt x="275" y="104"/>
                  </a:lnTo>
                  <a:lnTo>
                    <a:pt x="284" y="90"/>
                  </a:lnTo>
                  <a:lnTo>
                    <a:pt x="284" y="90"/>
                  </a:lnTo>
                  <a:close/>
                  <a:moveTo>
                    <a:pt x="252" y="131"/>
                  </a:moveTo>
                  <a:lnTo>
                    <a:pt x="252" y="189"/>
                  </a:lnTo>
                  <a:lnTo>
                    <a:pt x="270" y="189"/>
                  </a:lnTo>
                  <a:lnTo>
                    <a:pt x="270" y="131"/>
                  </a:lnTo>
                  <a:lnTo>
                    <a:pt x="252" y="131"/>
                  </a:lnTo>
                  <a:lnTo>
                    <a:pt x="252" y="131"/>
                  </a:lnTo>
                  <a:close/>
                  <a:moveTo>
                    <a:pt x="225" y="149"/>
                  </a:moveTo>
                  <a:lnTo>
                    <a:pt x="225" y="189"/>
                  </a:lnTo>
                  <a:lnTo>
                    <a:pt x="243" y="189"/>
                  </a:lnTo>
                  <a:lnTo>
                    <a:pt x="243" y="149"/>
                  </a:lnTo>
                  <a:lnTo>
                    <a:pt x="225" y="149"/>
                  </a:lnTo>
                  <a:lnTo>
                    <a:pt x="225" y="149"/>
                  </a:lnTo>
                  <a:close/>
                  <a:moveTo>
                    <a:pt x="194" y="171"/>
                  </a:moveTo>
                  <a:lnTo>
                    <a:pt x="194" y="189"/>
                  </a:lnTo>
                  <a:lnTo>
                    <a:pt x="212" y="189"/>
                  </a:lnTo>
                  <a:lnTo>
                    <a:pt x="212" y="171"/>
                  </a:lnTo>
                  <a:lnTo>
                    <a:pt x="194" y="171"/>
                  </a:lnTo>
                  <a:lnTo>
                    <a:pt x="194" y="171"/>
                  </a:lnTo>
                  <a:close/>
                  <a:moveTo>
                    <a:pt x="167" y="153"/>
                  </a:moveTo>
                  <a:lnTo>
                    <a:pt x="167" y="189"/>
                  </a:lnTo>
                  <a:lnTo>
                    <a:pt x="185" y="189"/>
                  </a:lnTo>
                  <a:lnTo>
                    <a:pt x="185" y="153"/>
                  </a:lnTo>
                  <a:lnTo>
                    <a:pt x="167" y="153"/>
                  </a:lnTo>
                  <a:lnTo>
                    <a:pt x="167" y="153"/>
                  </a:lnTo>
                  <a:close/>
                  <a:moveTo>
                    <a:pt x="140" y="153"/>
                  </a:moveTo>
                  <a:lnTo>
                    <a:pt x="140" y="189"/>
                  </a:lnTo>
                  <a:lnTo>
                    <a:pt x="158" y="189"/>
                  </a:lnTo>
                  <a:lnTo>
                    <a:pt x="158" y="153"/>
                  </a:lnTo>
                  <a:lnTo>
                    <a:pt x="140" y="153"/>
                  </a:lnTo>
                  <a:lnTo>
                    <a:pt x="140" y="153"/>
                  </a:lnTo>
                  <a:close/>
                  <a:moveTo>
                    <a:pt x="108" y="162"/>
                  </a:moveTo>
                  <a:lnTo>
                    <a:pt x="108" y="189"/>
                  </a:lnTo>
                  <a:lnTo>
                    <a:pt x="126" y="189"/>
                  </a:lnTo>
                  <a:lnTo>
                    <a:pt x="126" y="162"/>
                  </a:lnTo>
                  <a:lnTo>
                    <a:pt x="108" y="162"/>
                  </a:lnTo>
                  <a:lnTo>
                    <a:pt x="108" y="162"/>
                  </a:lnTo>
                  <a:close/>
                  <a:moveTo>
                    <a:pt x="324" y="41"/>
                  </a:moveTo>
                  <a:lnTo>
                    <a:pt x="54" y="41"/>
                  </a:lnTo>
                  <a:lnTo>
                    <a:pt x="54" y="225"/>
                  </a:lnTo>
                  <a:lnTo>
                    <a:pt x="324" y="225"/>
                  </a:lnTo>
                  <a:lnTo>
                    <a:pt x="324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260" name="组合 9"/>
            <p:cNvGrpSpPr/>
            <p:nvPr/>
          </p:nvGrpSpPr>
          <p:grpSpPr bwMode="auto">
            <a:xfrm>
              <a:off x="2759217" y="4376739"/>
              <a:ext cx="1579278" cy="654080"/>
              <a:chOff x="3332563" y="1790202"/>
              <a:chExt cx="1579151" cy="653596"/>
            </a:xfrm>
          </p:grpSpPr>
          <p:sp>
            <p:nvSpPr>
              <p:cNvPr id="11" name="文本框 23"/>
              <p:cNvSpPr txBox="1"/>
              <p:nvPr/>
            </p:nvSpPr>
            <p:spPr>
              <a:xfrm>
                <a:off x="3567353" y="1790202"/>
                <a:ext cx="1109574" cy="36961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输入标题</a:t>
                </a: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3332563" y="2145539"/>
                <a:ext cx="1579151" cy="298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单击此处添加描述文本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 bwMode="auto">
          <a:xfrm>
            <a:off x="4999038" y="2242003"/>
            <a:ext cx="2427287" cy="2185988"/>
            <a:chOff x="4999038" y="2949575"/>
            <a:chExt cx="2427287" cy="2185988"/>
          </a:xfrm>
        </p:grpSpPr>
        <p:sp>
          <p:nvSpPr>
            <p:cNvPr id="13" name="五边形 2"/>
            <p:cNvSpPr/>
            <p:nvPr/>
          </p:nvSpPr>
          <p:spPr>
            <a:xfrm>
              <a:off x="4999038" y="2949575"/>
              <a:ext cx="2427287" cy="2185988"/>
            </a:xfrm>
            <a:custGeom>
              <a:avLst/>
              <a:gdLst>
                <a:gd name="connsiteX0" fmla="*/ 0 w 2200275"/>
                <a:gd name="connsiteY0" fmla="*/ 0 h 1981200"/>
                <a:gd name="connsiteX1" fmla="*/ 1794050 w 2200275"/>
                <a:gd name="connsiteY1" fmla="*/ 0 h 1981200"/>
                <a:gd name="connsiteX2" fmla="*/ 2200275 w 2200275"/>
                <a:gd name="connsiteY2" fmla="*/ 990600 h 1981200"/>
                <a:gd name="connsiteX3" fmla="*/ 1794050 w 2200275"/>
                <a:gd name="connsiteY3" fmla="*/ 1981200 h 1981200"/>
                <a:gd name="connsiteX4" fmla="*/ 0 w 2200275"/>
                <a:gd name="connsiteY4" fmla="*/ 1981200 h 1981200"/>
                <a:gd name="connsiteX5" fmla="*/ 0 w 2200275"/>
                <a:gd name="connsiteY5" fmla="*/ 0 h 1981200"/>
                <a:gd name="connsiteX0-1" fmla="*/ 9525 w 2209800"/>
                <a:gd name="connsiteY0-2" fmla="*/ 0 h 1981200"/>
                <a:gd name="connsiteX1-3" fmla="*/ 1803575 w 2209800"/>
                <a:gd name="connsiteY1-4" fmla="*/ 0 h 1981200"/>
                <a:gd name="connsiteX2-5" fmla="*/ 2209800 w 2209800"/>
                <a:gd name="connsiteY2-6" fmla="*/ 990600 h 1981200"/>
                <a:gd name="connsiteX3-7" fmla="*/ 1803575 w 2209800"/>
                <a:gd name="connsiteY3-8" fmla="*/ 1981200 h 1981200"/>
                <a:gd name="connsiteX4-9" fmla="*/ 9525 w 2209800"/>
                <a:gd name="connsiteY4-10" fmla="*/ 1981200 h 1981200"/>
                <a:gd name="connsiteX5-11" fmla="*/ 0 w 2209800"/>
                <a:gd name="connsiteY5-12" fmla="*/ 1000125 h 1981200"/>
                <a:gd name="connsiteX6" fmla="*/ 9525 w 2209800"/>
                <a:gd name="connsiteY6" fmla="*/ 0 h 1981200"/>
                <a:gd name="connsiteX0-13" fmla="*/ 0 w 2200275"/>
                <a:gd name="connsiteY0-14" fmla="*/ 0 h 1981200"/>
                <a:gd name="connsiteX1-15" fmla="*/ 1794050 w 2200275"/>
                <a:gd name="connsiteY1-16" fmla="*/ 0 h 1981200"/>
                <a:gd name="connsiteX2-17" fmla="*/ 2200275 w 2200275"/>
                <a:gd name="connsiteY2-18" fmla="*/ 990600 h 1981200"/>
                <a:gd name="connsiteX3-19" fmla="*/ 1794050 w 2200275"/>
                <a:gd name="connsiteY3-20" fmla="*/ 1981200 h 1981200"/>
                <a:gd name="connsiteX4-21" fmla="*/ 0 w 2200275"/>
                <a:gd name="connsiteY4-22" fmla="*/ 1981200 h 1981200"/>
                <a:gd name="connsiteX5-23" fmla="*/ 352425 w 2200275"/>
                <a:gd name="connsiteY5-24" fmla="*/ 1009650 h 1981200"/>
                <a:gd name="connsiteX6-25" fmla="*/ 0 w 2200275"/>
                <a:gd name="connsiteY6-26" fmla="*/ 0 h 1981200"/>
                <a:gd name="connsiteX0-27" fmla="*/ 0 w 2200275"/>
                <a:gd name="connsiteY0-28" fmla="*/ 0 h 1981200"/>
                <a:gd name="connsiteX1-29" fmla="*/ 1794050 w 2200275"/>
                <a:gd name="connsiteY1-30" fmla="*/ 0 h 1981200"/>
                <a:gd name="connsiteX2-31" fmla="*/ 2200275 w 2200275"/>
                <a:gd name="connsiteY2-32" fmla="*/ 990600 h 1981200"/>
                <a:gd name="connsiteX3-33" fmla="*/ 1794050 w 2200275"/>
                <a:gd name="connsiteY3-34" fmla="*/ 1981200 h 1981200"/>
                <a:gd name="connsiteX4-35" fmla="*/ 0 w 2200275"/>
                <a:gd name="connsiteY4-36" fmla="*/ 1981200 h 1981200"/>
                <a:gd name="connsiteX5-37" fmla="*/ 238125 w 2200275"/>
                <a:gd name="connsiteY5-38" fmla="*/ 981075 h 1981200"/>
                <a:gd name="connsiteX6-39" fmla="*/ 0 w 2200275"/>
                <a:gd name="connsiteY6-40" fmla="*/ 0 h 1981200"/>
                <a:gd name="connsiteX0-41" fmla="*/ 0 w 2200275"/>
                <a:gd name="connsiteY0-42" fmla="*/ 0 h 1981200"/>
                <a:gd name="connsiteX1-43" fmla="*/ 1794050 w 2200275"/>
                <a:gd name="connsiteY1-44" fmla="*/ 0 h 1981200"/>
                <a:gd name="connsiteX2-45" fmla="*/ 2200275 w 2200275"/>
                <a:gd name="connsiteY2-46" fmla="*/ 990600 h 1981200"/>
                <a:gd name="connsiteX3-47" fmla="*/ 1794050 w 2200275"/>
                <a:gd name="connsiteY3-48" fmla="*/ 1981200 h 1981200"/>
                <a:gd name="connsiteX4-49" fmla="*/ 0 w 2200275"/>
                <a:gd name="connsiteY4-50" fmla="*/ 1981200 h 1981200"/>
                <a:gd name="connsiteX5-51" fmla="*/ 219075 w 2200275"/>
                <a:gd name="connsiteY5-52" fmla="*/ 990600 h 1981200"/>
                <a:gd name="connsiteX6-53" fmla="*/ 0 w 2200275"/>
                <a:gd name="connsiteY6-54" fmla="*/ 0 h 19812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</a:cxnLst>
              <a:rect l="l" t="t" r="r" b="b"/>
              <a:pathLst>
                <a:path w="2200275" h="1981200">
                  <a:moveTo>
                    <a:pt x="0" y="0"/>
                  </a:moveTo>
                  <a:lnTo>
                    <a:pt x="1794050" y="0"/>
                  </a:lnTo>
                  <a:lnTo>
                    <a:pt x="2200275" y="990600"/>
                  </a:lnTo>
                  <a:lnTo>
                    <a:pt x="1794050" y="1981200"/>
                  </a:lnTo>
                  <a:lnTo>
                    <a:pt x="0" y="1981200"/>
                  </a:lnTo>
                  <a:lnTo>
                    <a:pt x="219075" y="990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5830888" y="3429000"/>
              <a:ext cx="808037" cy="723900"/>
            </a:xfrm>
            <a:custGeom>
              <a:avLst/>
              <a:gdLst>
                <a:gd name="T0" fmla="*/ 0 w 94"/>
                <a:gd name="T1" fmla="*/ 58 h 84"/>
                <a:gd name="T2" fmla="*/ 24 w 94"/>
                <a:gd name="T3" fmla="*/ 58 h 84"/>
                <a:gd name="T4" fmla="*/ 24 w 94"/>
                <a:gd name="T5" fmla="*/ 84 h 84"/>
                <a:gd name="T6" fmla="*/ 0 w 94"/>
                <a:gd name="T7" fmla="*/ 84 h 84"/>
                <a:gd name="T8" fmla="*/ 0 w 94"/>
                <a:gd name="T9" fmla="*/ 58 h 84"/>
                <a:gd name="T10" fmla="*/ 62 w 94"/>
                <a:gd name="T11" fmla="*/ 7 h 84"/>
                <a:gd name="T12" fmla="*/ 55 w 94"/>
                <a:gd name="T13" fmla="*/ 20 h 84"/>
                <a:gd name="T14" fmla="*/ 48 w 94"/>
                <a:gd name="T15" fmla="*/ 32 h 84"/>
                <a:gd name="T16" fmla="*/ 43 w 94"/>
                <a:gd name="T17" fmla="*/ 24 h 84"/>
                <a:gd name="T18" fmla="*/ 6 w 94"/>
                <a:gd name="T19" fmla="*/ 46 h 84"/>
                <a:gd name="T20" fmla="*/ 1 w 94"/>
                <a:gd name="T21" fmla="*/ 38 h 84"/>
                <a:gd name="T22" fmla="*/ 38 w 94"/>
                <a:gd name="T23" fmla="*/ 16 h 84"/>
                <a:gd name="T24" fmla="*/ 33 w 94"/>
                <a:gd name="T25" fmla="*/ 8 h 84"/>
                <a:gd name="T26" fmla="*/ 47 w 94"/>
                <a:gd name="T27" fmla="*/ 8 h 84"/>
                <a:gd name="T28" fmla="*/ 62 w 94"/>
                <a:gd name="T29" fmla="*/ 7 h 84"/>
                <a:gd name="T30" fmla="*/ 78 w 94"/>
                <a:gd name="T31" fmla="*/ 0 h 84"/>
                <a:gd name="T32" fmla="*/ 68 w 94"/>
                <a:gd name="T33" fmla="*/ 9 h 84"/>
                <a:gd name="T34" fmla="*/ 78 w 94"/>
                <a:gd name="T35" fmla="*/ 19 h 84"/>
                <a:gd name="T36" fmla="*/ 87 w 94"/>
                <a:gd name="T37" fmla="*/ 9 h 84"/>
                <a:gd name="T38" fmla="*/ 78 w 94"/>
                <a:gd name="T39" fmla="*/ 0 h 84"/>
                <a:gd name="T40" fmla="*/ 61 w 94"/>
                <a:gd name="T41" fmla="*/ 46 h 84"/>
                <a:gd name="T42" fmla="*/ 67 w 94"/>
                <a:gd name="T43" fmla="*/ 50 h 84"/>
                <a:gd name="T44" fmla="*/ 66 w 94"/>
                <a:gd name="T45" fmla="*/ 84 h 84"/>
                <a:gd name="T46" fmla="*/ 74 w 94"/>
                <a:gd name="T47" fmla="*/ 84 h 84"/>
                <a:gd name="T48" fmla="*/ 76 w 94"/>
                <a:gd name="T49" fmla="*/ 55 h 84"/>
                <a:gd name="T50" fmla="*/ 79 w 94"/>
                <a:gd name="T51" fmla="*/ 55 h 84"/>
                <a:gd name="T52" fmla="*/ 81 w 94"/>
                <a:gd name="T53" fmla="*/ 84 h 84"/>
                <a:gd name="T54" fmla="*/ 89 w 94"/>
                <a:gd name="T55" fmla="*/ 84 h 84"/>
                <a:gd name="T56" fmla="*/ 88 w 94"/>
                <a:gd name="T57" fmla="*/ 50 h 84"/>
                <a:gd name="T58" fmla="*/ 94 w 94"/>
                <a:gd name="T59" fmla="*/ 46 h 84"/>
                <a:gd name="T60" fmla="*/ 89 w 94"/>
                <a:gd name="T61" fmla="*/ 21 h 84"/>
                <a:gd name="T62" fmla="*/ 66 w 94"/>
                <a:gd name="T63" fmla="*/ 21 h 84"/>
                <a:gd name="T64" fmla="*/ 61 w 94"/>
                <a:gd name="T65" fmla="*/ 46 h 84"/>
                <a:gd name="T66" fmla="*/ 32 w 94"/>
                <a:gd name="T67" fmla="*/ 44 h 84"/>
                <a:gd name="T68" fmla="*/ 32 w 94"/>
                <a:gd name="T69" fmla="*/ 84 h 84"/>
                <a:gd name="T70" fmla="*/ 55 w 94"/>
                <a:gd name="T71" fmla="*/ 84 h 84"/>
                <a:gd name="T72" fmla="*/ 55 w 94"/>
                <a:gd name="T73" fmla="*/ 44 h 84"/>
                <a:gd name="T74" fmla="*/ 32 w 94"/>
                <a:gd name="T75" fmla="*/ 4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4" h="84">
                  <a:moveTo>
                    <a:pt x="0" y="58"/>
                  </a:moveTo>
                  <a:cubicBezTo>
                    <a:pt x="24" y="58"/>
                    <a:pt x="24" y="58"/>
                    <a:pt x="24" y="58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58"/>
                    <a:pt x="0" y="58"/>
                    <a:pt x="0" y="58"/>
                  </a:cubicBezTo>
                  <a:close/>
                  <a:moveTo>
                    <a:pt x="62" y="7"/>
                  </a:moveTo>
                  <a:cubicBezTo>
                    <a:pt x="55" y="20"/>
                    <a:pt x="55" y="20"/>
                    <a:pt x="55" y="20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62" y="7"/>
                    <a:pt x="62" y="7"/>
                    <a:pt x="62" y="7"/>
                  </a:cubicBezTo>
                  <a:close/>
                  <a:moveTo>
                    <a:pt x="78" y="0"/>
                  </a:moveTo>
                  <a:cubicBezTo>
                    <a:pt x="72" y="0"/>
                    <a:pt x="68" y="4"/>
                    <a:pt x="68" y="9"/>
                  </a:cubicBezTo>
                  <a:cubicBezTo>
                    <a:pt x="68" y="14"/>
                    <a:pt x="72" y="19"/>
                    <a:pt x="78" y="19"/>
                  </a:cubicBezTo>
                  <a:cubicBezTo>
                    <a:pt x="83" y="19"/>
                    <a:pt x="87" y="14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61" y="46"/>
                  </a:moveTo>
                  <a:cubicBezTo>
                    <a:pt x="63" y="47"/>
                    <a:pt x="65" y="49"/>
                    <a:pt x="67" y="50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8" y="50"/>
                    <a:pt x="88" y="50"/>
                    <a:pt x="88" y="50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64" y="21"/>
                    <a:pt x="91" y="21"/>
                    <a:pt x="66" y="21"/>
                  </a:cubicBezTo>
                  <a:cubicBezTo>
                    <a:pt x="61" y="46"/>
                    <a:pt x="61" y="46"/>
                    <a:pt x="61" y="46"/>
                  </a:cubicBezTo>
                  <a:close/>
                  <a:moveTo>
                    <a:pt x="32" y="44"/>
                  </a:moveTo>
                  <a:cubicBezTo>
                    <a:pt x="32" y="84"/>
                    <a:pt x="32" y="84"/>
                    <a:pt x="32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44"/>
                    <a:pt x="55" y="44"/>
                    <a:pt x="55" y="44"/>
                  </a:cubicBezTo>
                  <a:lnTo>
                    <a:pt x="32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255" name="组合 14"/>
            <p:cNvGrpSpPr/>
            <p:nvPr/>
          </p:nvGrpSpPr>
          <p:grpSpPr bwMode="auto">
            <a:xfrm>
              <a:off x="5332413" y="4376741"/>
              <a:ext cx="1684337" cy="654080"/>
              <a:chOff x="6918826" y="4285751"/>
              <a:chExt cx="1684261" cy="653596"/>
            </a:xfrm>
          </p:grpSpPr>
          <p:sp>
            <p:nvSpPr>
              <p:cNvPr id="16" name="文本框 23"/>
              <p:cNvSpPr txBox="1"/>
              <p:nvPr/>
            </p:nvSpPr>
            <p:spPr>
              <a:xfrm>
                <a:off x="7207738" y="4285751"/>
                <a:ext cx="1106437" cy="36961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输入标题</a:t>
                </a: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6918826" y="4641088"/>
                <a:ext cx="1684261" cy="298259"/>
              </a:xfrm>
              <a:prstGeom prst="rect">
                <a:avLst/>
              </a:prstGeom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100" dirty="0">
                    <a:solidFill>
                      <a:schemeClr val="bg1"/>
                    </a:solidFill>
                    <a:cs typeface="+mn-ea"/>
                    <a:sym typeface="+mn-lt"/>
                  </a:rPr>
                  <a:t>单击此处添加描述文本</a:t>
                </a:r>
              </a:p>
            </p:txBody>
          </p:sp>
        </p:grpSp>
      </p:grpSp>
      <p:sp>
        <p:nvSpPr>
          <p:cNvPr id="29" name="矩形 28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 bwMode="auto">
          <a:xfrm>
            <a:off x="5447167" y="1291999"/>
            <a:ext cx="1920875" cy="3043237"/>
            <a:chOff x="5545138" y="1890713"/>
            <a:chExt cx="1920875" cy="3043237"/>
          </a:xfrm>
        </p:grpSpPr>
        <p:sp>
          <p:nvSpPr>
            <p:cNvPr id="2" name="下箭头 1"/>
            <p:cNvSpPr/>
            <p:nvPr/>
          </p:nvSpPr>
          <p:spPr>
            <a:xfrm>
              <a:off x="5545138" y="1890713"/>
              <a:ext cx="1920875" cy="3043237"/>
            </a:xfrm>
            <a:custGeom>
              <a:avLst/>
              <a:gdLst>
                <a:gd name="connsiteX0" fmla="*/ 0 w 792088"/>
                <a:gd name="connsiteY0" fmla="*/ 2084125 h 2448272"/>
                <a:gd name="connsiteX1" fmla="*/ 198022 w 792088"/>
                <a:gd name="connsiteY1" fmla="*/ 2084125 h 2448272"/>
                <a:gd name="connsiteX2" fmla="*/ 198022 w 792088"/>
                <a:gd name="connsiteY2" fmla="*/ 0 h 2448272"/>
                <a:gd name="connsiteX3" fmla="*/ 594066 w 792088"/>
                <a:gd name="connsiteY3" fmla="*/ 0 h 2448272"/>
                <a:gd name="connsiteX4" fmla="*/ 594066 w 792088"/>
                <a:gd name="connsiteY4" fmla="*/ 2084125 h 2448272"/>
                <a:gd name="connsiteX5" fmla="*/ 792088 w 792088"/>
                <a:gd name="connsiteY5" fmla="*/ 2084125 h 2448272"/>
                <a:gd name="connsiteX6" fmla="*/ 396044 w 792088"/>
                <a:gd name="connsiteY6" fmla="*/ 2448272 h 2448272"/>
                <a:gd name="connsiteX7" fmla="*/ 0 w 792088"/>
                <a:gd name="connsiteY7" fmla="*/ 2084125 h 2448272"/>
                <a:gd name="connsiteX0-1" fmla="*/ 1354332 w 2146420"/>
                <a:gd name="connsiteY0-2" fmla="*/ 2116023 h 2480170"/>
                <a:gd name="connsiteX1-3" fmla="*/ 1552354 w 2146420"/>
                <a:gd name="connsiteY1-4" fmla="*/ 2116023 h 2480170"/>
                <a:gd name="connsiteX2-5" fmla="*/ 0 w 2146420"/>
                <a:gd name="connsiteY2-6" fmla="*/ 0 h 2480170"/>
                <a:gd name="connsiteX3-7" fmla="*/ 1948398 w 2146420"/>
                <a:gd name="connsiteY3-8" fmla="*/ 31898 h 2480170"/>
                <a:gd name="connsiteX4-9" fmla="*/ 1948398 w 2146420"/>
                <a:gd name="connsiteY4-10" fmla="*/ 2116023 h 2480170"/>
                <a:gd name="connsiteX5-11" fmla="*/ 2146420 w 2146420"/>
                <a:gd name="connsiteY5-12" fmla="*/ 2116023 h 2480170"/>
                <a:gd name="connsiteX6-13" fmla="*/ 1750376 w 2146420"/>
                <a:gd name="connsiteY6-14" fmla="*/ 2480170 h 2480170"/>
                <a:gd name="connsiteX7-15" fmla="*/ 1354332 w 2146420"/>
                <a:gd name="connsiteY7-16" fmla="*/ 2116023 h 2480170"/>
                <a:gd name="connsiteX0-17" fmla="*/ 1354332 w 2146420"/>
                <a:gd name="connsiteY0-18" fmla="*/ 2945362 h 3309509"/>
                <a:gd name="connsiteX1-19" fmla="*/ 1552354 w 2146420"/>
                <a:gd name="connsiteY1-20" fmla="*/ 2945362 h 3309509"/>
                <a:gd name="connsiteX2-21" fmla="*/ 0 w 2146420"/>
                <a:gd name="connsiteY2-22" fmla="*/ 829339 h 3309509"/>
                <a:gd name="connsiteX3-23" fmla="*/ 130231 w 2146420"/>
                <a:gd name="connsiteY3-24" fmla="*/ 0 h 3309509"/>
                <a:gd name="connsiteX4-25" fmla="*/ 1948398 w 2146420"/>
                <a:gd name="connsiteY4-26" fmla="*/ 2945362 h 3309509"/>
                <a:gd name="connsiteX5-27" fmla="*/ 2146420 w 2146420"/>
                <a:gd name="connsiteY5-28" fmla="*/ 2945362 h 3309509"/>
                <a:gd name="connsiteX6-29" fmla="*/ 1750376 w 2146420"/>
                <a:gd name="connsiteY6-30" fmla="*/ 3309509 h 3309509"/>
                <a:gd name="connsiteX7-31" fmla="*/ 1354332 w 2146420"/>
                <a:gd name="connsiteY7-32" fmla="*/ 2945362 h 3309509"/>
                <a:gd name="connsiteX0-33" fmla="*/ 1354332 w 2146420"/>
                <a:gd name="connsiteY0-34" fmla="*/ 2679548 h 3043695"/>
                <a:gd name="connsiteX1-35" fmla="*/ 1552354 w 2146420"/>
                <a:gd name="connsiteY1-36" fmla="*/ 2679548 h 3043695"/>
                <a:gd name="connsiteX2-37" fmla="*/ 0 w 2146420"/>
                <a:gd name="connsiteY2-38" fmla="*/ 563525 h 3043695"/>
                <a:gd name="connsiteX3-39" fmla="*/ 225924 w 2146420"/>
                <a:gd name="connsiteY3-40" fmla="*/ 0 h 3043695"/>
                <a:gd name="connsiteX4-41" fmla="*/ 1948398 w 2146420"/>
                <a:gd name="connsiteY4-42" fmla="*/ 2679548 h 3043695"/>
                <a:gd name="connsiteX5-43" fmla="*/ 2146420 w 2146420"/>
                <a:gd name="connsiteY5-44" fmla="*/ 2679548 h 3043695"/>
                <a:gd name="connsiteX6-45" fmla="*/ 1750376 w 2146420"/>
                <a:gd name="connsiteY6-46" fmla="*/ 3043695 h 3043695"/>
                <a:gd name="connsiteX7-47" fmla="*/ 1354332 w 2146420"/>
                <a:gd name="connsiteY7-48" fmla="*/ 2679548 h 3043695"/>
                <a:gd name="connsiteX0-49" fmla="*/ 1128408 w 1920496"/>
                <a:gd name="connsiteY0-50" fmla="*/ 2679548 h 3043695"/>
                <a:gd name="connsiteX1-51" fmla="*/ 1326430 w 1920496"/>
                <a:gd name="connsiteY1-52" fmla="*/ 2679548 h 3043695"/>
                <a:gd name="connsiteX2-53" fmla="*/ 465192 w 1920496"/>
                <a:gd name="connsiteY2-54" fmla="*/ 1137683 h 3043695"/>
                <a:gd name="connsiteX3-55" fmla="*/ 0 w 1920496"/>
                <a:gd name="connsiteY3-56" fmla="*/ 0 h 3043695"/>
                <a:gd name="connsiteX4-57" fmla="*/ 1722474 w 1920496"/>
                <a:gd name="connsiteY4-58" fmla="*/ 2679548 h 3043695"/>
                <a:gd name="connsiteX5-59" fmla="*/ 1920496 w 1920496"/>
                <a:gd name="connsiteY5-60" fmla="*/ 2679548 h 3043695"/>
                <a:gd name="connsiteX6-61" fmla="*/ 1524452 w 1920496"/>
                <a:gd name="connsiteY6-62" fmla="*/ 3043695 h 3043695"/>
                <a:gd name="connsiteX7-63" fmla="*/ 1128408 w 1920496"/>
                <a:gd name="connsiteY7-64" fmla="*/ 2679548 h 3043695"/>
                <a:gd name="connsiteX0-65" fmla="*/ 1128408 w 1920496"/>
                <a:gd name="connsiteY0-66" fmla="*/ 2679548 h 3043695"/>
                <a:gd name="connsiteX1-67" fmla="*/ 1326430 w 1920496"/>
                <a:gd name="connsiteY1-68" fmla="*/ 2679548 h 3043695"/>
                <a:gd name="connsiteX2-69" fmla="*/ 465192 w 1920496"/>
                <a:gd name="connsiteY2-70" fmla="*/ 1137683 h 3043695"/>
                <a:gd name="connsiteX3-71" fmla="*/ 0 w 1920496"/>
                <a:gd name="connsiteY3-72" fmla="*/ 0 h 3043695"/>
                <a:gd name="connsiteX4-73" fmla="*/ 1722474 w 1920496"/>
                <a:gd name="connsiteY4-74" fmla="*/ 2679548 h 3043695"/>
                <a:gd name="connsiteX5-75" fmla="*/ 1920496 w 1920496"/>
                <a:gd name="connsiteY5-76" fmla="*/ 2679548 h 3043695"/>
                <a:gd name="connsiteX6-77" fmla="*/ 1524452 w 1920496"/>
                <a:gd name="connsiteY6-78" fmla="*/ 3043695 h 3043695"/>
                <a:gd name="connsiteX7-79" fmla="*/ 1128408 w 1920496"/>
                <a:gd name="connsiteY7-80" fmla="*/ 2679548 h 3043695"/>
                <a:gd name="connsiteX0-81" fmla="*/ 1128408 w 1920496"/>
                <a:gd name="connsiteY0-82" fmla="*/ 2679548 h 3043695"/>
                <a:gd name="connsiteX1-83" fmla="*/ 1326430 w 1920496"/>
                <a:gd name="connsiteY1-84" fmla="*/ 2679548 h 3043695"/>
                <a:gd name="connsiteX2-85" fmla="*/ 465192 w 1920496"/>
                <a:gd name="connsiteY2-86" fmla="*/ 1137683 h 3043695"/>
                <a:gd name="connsiteX3-87" fmla="*/ 0 w 1920496"/>
                <a:gd name="connsiteY3-88" fmla="*/ 0 h 3043695"/>
                <a:gd name="connsiteX4-89" fmla="*/ 1722474 w 1920496"/>
                <a:gd name="connsiteY4-90" fmla="*/ 2679548 h 3043695"/>
                <a:gd name="connsiteX5-91" fmla="*/ 1920496 w 1920496"/>
                <a:gd name="connsiteY5-92" fmla="*/ 2679548 h 3043695"/>
                <a:gd name="connsiteX6-93" fmla="*/ 1524452 w 1920496"/>
                <a:gd name="connsiteY6-94" fmla="*/ 3043695 h 3043695"/>
                <a:gd name="connsiteX7-95" fmla="*/ 1128408 w 1920496"/>
                <a:gd name="connsiteY7-96" fmla="*/ 2679548 h 3043695"/>
                <a:gd name="connsiteX0-97" fmla="*/ 1128408 w 1920496"/>
                <a:gd name="connsiteY0-98" fmla="*/ 2679548 h 3043695"/>
                <a:gd name="connsiteX1-99" fmla="*/ 1326430 w 1920496"/>
                <a:gd name="connsiteY1-100" fmla="*/ 2679548 h 3043695"/>
                <a:gd name="connsiteX2-101" fmla="*/ 465192 w 1920496"/>
                <a:gd name="connsiteY2-102" fmla="*/ 1137683 h 3043695"/>
                <a:gd name="connsiteX3-103" fmla="*/ 0 w 1920496"/>
                <a:gd name="connsiteY3-104" fmla="*/ 0 h 3043695"/>
                <a:gd name="connsiteX4-105" fmla="*/ 1754372 w 1920496"/>
                <a:gd name="connsiteY4-106" fmla="*/ 2679548 h 3043695"/>
                <a:gd name="connsiteX5-107" fmla="*/ 1920496 w 1920496"/>
                <a:gd name="connsiteY5-108" fmla="*/ 2679548 h 3043695"/>
                <a:gd name="connsiteX6-109" fmla="*/ 1524452 w 1920496"/>
                <a:gd name="connsiteY6-110" fmla="*/ 3043695 h 3043695"/>
                <a:gd name="connsiteX7-111" fmla="*/ 1128408 w 1920496"/>
                <a:gd name="connsiteY7-112" fmla="*/ 2679548 h 3043695"/>
                <a:gd name="connsiteX0-113" fmla="*/ 1128408 w 1920496"/>
                <a:gd name="connsiteY0-114" fmla="*/ 2679548 h 3043695"/>
                <a:gd name="connsiteX1-115" fmla="*/ 1326430 w 1920496"/>
                <a:gd name="connsiteY1-116" fmla="*/ 2679548 h 3043695"/>
                <a:gd name="connsiteX2-117" fmla="*/ 465192 w 1920496"/>
                <a:gd name="connsiteY2-118" fmla="*/ 1137683 h 3043695"/>
                <a:gd name="connsiteX3-119" fmla="*/ 0 w 1920496"/>
                <a:gd name="connsiteY3-120" fmla="*/ 0 h 3043695"/>
                <a:gd name="connsiteX4-121" fmla="*/ 1754372 w 1920496"/>
                <a:gd name="connsiteY4-122" fmla="*/ 2679548 h 3043695"/>
                <a:gd name="connsiteX5-123" fmla="*/ 1920496 w 1920496"/>
                <a:gd name="connsiteY5-124" fmla="*/ 2679548 h 3043695"/>
                <a:gd name="connsiteX6-125" fmla="*/ 1524452 w 1920496"/>
                <a:gd name="connsiteY6-126" fmla="*/ 3043695 h 3043695"/>
                <a:gd name="connsiteX7-127" fmla="*/ 1128408 w 1920496"/>
                <a:gd name="connsiteY7-128" fmla="*/ 2679548 h 3043695"/>
                <a:gd name="connsiteX0-129" fmla="*/ 1128408 w 1920496"/>
                <a:gd name="connsiteY0-130" fmla="*/ 2679548 h 3043695"/>
                <a:gd name="connsiteX1-131" fmla="*/ 1326430 w 1920496"/>
                <a:gd name="connsiteY1-132" fmla="*/ 2679548 h 3043695"/>
                <a:gd name="connsiteX2-133" fmla="*/ 507722 w 1920496"/>
                <a:gd name="connsiteY2-134" fmla="*/ 1148315 h 3043695"/>
                <a:gd name="connsiteX3-135" fmla="*/ 0 w 1920496"/>
                <a:gd name="connsiteY3-136" fmla="*/ 0 h 3043695"/>
                <a:gd name="connsiteX4-137" fmla="*/ 1754372 w 1920496"/>
                <a:gd name="connsiteY4-138" fmla="*/ 2679548 h 3043695"/>
                <a:gd name="connsiteX5-139" fmla="*/ 1920496 w 1920496"/>
                <a:gd name="connsiteY5-140" fmla="*/ 2679548 h 3043695"/>
                <a:gd name="connsiteX6-141" fmla="*/ 1524452 w 1920496"/>
                <a:gd name="connsiteY6-142" fmla="*/ 3043695 h 3043695"/>
                <a:gd name="connsiteX7-143" fmla="*/ 1128408 w 1920496"/>
                <a:gd name="connsiteY7-144" fmla="*/ 2679548 h 3043695"/>
                <a:gd name="connsiteX0-145" fmla="*/ 1128408 w 1920496"/>
                <a:gd name="connsiteY0-146" fmla="*/ 2679548 h 3043695"/>
                <a:gd name="connsiteX1-147" fmla="*/ 1326430 w 1920496"/>
                <a:gd name="connsiteY1-148" fmla="*/ 2679548 h 3043695"/>
                <a:gd name="connsiteX2-149" fmla="*/ 507722 w 1920496"/>
                <a:gd name="connsiteY2-150" fmla="*/ 1148315 h 3043695"/>
                <a:gd name="connsiteX3-151" fmla="*/ 0 w 1920496"/>
                <a:gd name="connsiteY3-152" fmla="*/ 0 h 3043695"/>
                <a:gd name="connsiteX4-153" fmla="*/ 1754372 w 1920496"/>
                <a:gd name="connsiteY4-154" fmla="*/ 2679548 h 3043695"/>
                <a:gd name="connsiteX5-155" fmla="*/ 1920496 w 1920496"/>
                <a:gd name="connsiteY5-156" fmla="*/ 2679548 h 3043695"/>
                <a:gd name="connsiteX6-157" fmla="*/ 1524452 w 1920496"/>
                <a:gd name="connsiteY6-158" fmla="*/ 3043695 h 3043695"/>
                <a:gd name="connsiteX7-159" fmla="*/ 1128408 w 1920496"/>
                <a:gd name="connsiteY7-160" fmla="*/ 2679548 h 3043695"/>
                <a:gd name="connsiteX0-161" fmla="*/ 1128408 w 1920496"/>
                <a:gd name="connsiteY0-162" fmla="*/ 2679548 h 3043695"/>
                <a:gd name="connsiteX1-163" fmla="*/ 1326430 w 1920496"/>
                <a:gd name="connsiteY1-164" fmla="*/ 2679548 h 3043695"/>
                <a:gd name="connsiteX2-165" fmla="*/ 507722 w 1920496"/>
                <a:gd name="connsiteY2-166" fmla="*/ 1148315 h 3043695"/>
                <a:gd name="connsiteX3-167" fmla="*/ 0 w 1920496"/>
                <a:gd name="connsiteY3-168" fmla="*/ 0 h 3043695"/>
                <a:gd name="connsiteX4-169" fmla="*/ 1754372 w 1920496"/>
                <a:gd name="connsiteY4-170" fmla="*/ 2679548 h 3043695"/>
                <a:gd name="connsiteX5-171" fmla="*/ 1920496 w 1920496"/>
                <a:gd name="connsiteY5-172" fmla="*/ 2679548 h 3043695"/>
                <a:gd name="connsiteX6-173" fmla="*/ 1524452 w 1920496"/>
                <a:gd name="connsiteY6-174" fmla="*/ 3043695 h 3043695"/>
                <a:gd name="connsiteX7-175" fmla="*/ 1128408 w 1920496"/>
                <a:gd name="connsiteY7-176" fmla="*/ 2679548 h 3043695"/>
                <a:gd name="connsiteX0-177" fmla="*/ 1128408 w 1920496"/>
                <a:gd name="connsiteY0-178" fmla="*/ 2679548 h 3043695"/>
                <a:gd name="connsiteX1-179" fmla="*/ 1326430 w 1920496"/>
                <a:gd name="connsiteY1-180" fmla="*/ 2679548 h 3043695"/>
                <a:gd name="connsiteX2-181" fmla="*/ 507722 w 1920496"/>
                <a:gd name="connsiteY2-182" fmla="*/ 1148315 h 3043695"/>
                <a:gd name="connsiteX3-183" fmla="*/ 0 w 1920496"/>
                <a:gd name="connsiteY3-184" fmla="*/ 0 h 3043695"/>
                <a:gd name="connsiteX4-185" fmla="*/ 1754372 w 1920496"/>
                <a:gd name="connsiteY4-186" fmla="*/ 2679548 h 3043695"/>
                <a:gd name="connsiteX5-187" fmla="*/ 1920496 w 1920496"/>
                <a:gd name="connsiteY5-188" fmla="*/ 2679548 h 3043695"/>
                <a:gd name="connsiteX6-189" fmla="*/ 1524452 w 1920496"/>
                <a:gd name="connsiteY6-190" fmla="*/ 3043695 h 3043695"/>
                <a:gd name="connsiteX7-191" fmla="*/ 1128408 w 1920496"/>
                <a:gd name="connsiteY7-192" fmla="*/ 2679548 h 3043695"/>
                <a:gd name="connsiteX0-193" fmla="*/ 1128408 w 1920496"/>
                <a:gd name="connsiteY0-194" fmla="*/ 2679548 h 3043695"/>
                <a:gd name="connsiteX1-195" fmla="*/ 1315798 w 1920496"/>
                <a:gd name="connsiteY1-196" fmla="*/ 2679548 h 3043695"/>
                <a:gd name="connsiteX2-197" fmla="*/ 507722 w 1920496"/>
                <a:gd name="connsiteY2-198" fmla="*/ 1148315 h 3043695"/>
                <a:gd name="connsiteX3-199" fmla="*/ 0 w 1920496"/>
                <a:gd name="connsiteY3-200" fmla="*/ 0 h 3043695"/>
                <a:gd name="connsiteX4-201" fmla="*/ 1754372 w 1920496"/>
                <a:gd name="connsiteY4-202" fmla="*/ 2679548 h 3043695"/>
                <a:gd name="connsiteX5-203" fmla="*/ 1920496 w 1920496"/>
                <a:gd name="connsiteY5-204" fmla="*/ 2679548 h 3043695"/>
                <a:gd name="connsiteX6-205" fmla="*/ 1524452 w 1920496"/>
                <a:gd name="connsiteY6-206" fmla="*/ 3043695 h 3043695"/>
                <a:gd name="connsiteX7-207" fmla="*/ 1128408 w 1920496"/>
                <a:gd name="connsiteY7-208" fmla="*/ 2679548 h 3043695"/>
                <a:gd name="connsiteX0-209" fmla="*/ 1128408 w 1920496"/>
                <a:gd name="connsiteY0-210" fmla="*/ 2679548 h 3043695"/>
                <a:gd name="connsiteX1-211" fmla="*/ 1315798 w 1920496"/>
                <a:gd name="connsiteY1-212" fmla="*/ 2679548 h 3043695"/>
                <a:gd name="connsiteX2-213" fmla="*/ 507722 w 1920496"/>
                <a:gd name="connsiteY2-214" fmla="*/ 1148315 h 3043695"/>
                <a:gd name="connsiteX3-215" fmla="*/ 0 w 1920496"/>
                <a:gd name="connsiteY3-216" fmla="*/ 0 h 3043695"/>
                <a:gd name="connsiteX4-217" fmla="*/ 1754372 w 1920496"/>
                <a:gd name="connsiteY4-218" fmla="*/ 2679548 h 3043695"/>
                <a:gd name="connsiteX5-219" fmla="*/ 1920496 w 1920496"/>
                <a:gd name="connsiteY5-220" fmla="*/ 2679548 h 3043695"/>
                <a:gd name="connsiteX6-221" fmla="*/ 1524452 w 1920496"/>
                <a:gd name="connsiteY6-222" fmla="*/ 3043695 h 3043695"/>
                <a:gd name="connsiteX7-223" fmla="*/ 1128408 w 1920496"/>
                <a:gd name="connsiteY7-224" fmla="*/ 2679548 h 304369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1920496" h="3043695">
                  <a:moveTo>
                    <a:pt x="1128408" y="2679548"/>
                  </a:moveTo>
                  <a:lnTo>
                    <a:pt x="1315798" y="2679548"/>
                  </a:lnTo>
                  <a:cubicBezTo>
                    <a:pt x="1287443" y="2647602"/>
                    <a:pt x="1248458" y="1626828"/>
                    <a:pt x="507722" y="1148315"/>
                  </a:cubicBezTo>
                  <a:lnTo>
                    <a:pt x="0" y="0"/>
                  </a:lnTo>
                  <a:cubicBezTo>
                    <a:pt x="1775637" y="1169629"/>
                    <a:pt x="1701209" y="2520012"/>
                    <a:pt x="1754372" y="2679548"/>
                  </a:cubicBezTo>
                  <a:lnTo>
                    <a:pt x="1920496" y="2679548"/>
                  </a:lnTo>
                  <a:lnTo>
                    <a:pt x="1524452" y="3043695"/>
                  </a:lnTo>
                  <a:lnTo>
                    <a:pt x="1128408" y="2679548"/>
                  </a:lnTo>
                  <a:close/>
                </a:path>
              </a:pathLst>
            </a:cu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TextBox 5"/>
            <p:cNvSpPr txBox="1">
              <a:spLocks noChangeArrowheads="1"/>
            </p:cNvSpPr>
            <p:nvPr/>
          </p:nvSpPr>
          <p:spPr bwMode="auto">
            <a:xfrm rot="3041779">
              <a:off x="5481638" y="2887439"/>
              <a:ext cx="1943100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kern="0" dirty="0">
                  <a:solidFill>
                    <a:srgbClr val="F9F9F9"/>
                  </a:solidFill>
                  <a:latin typeface="+mn-lt"/>
                  <a:ea typeface="+mn-ea"/>
                  <a:cs typeface="+mn-ea"/>
                  <a:sym typeface="+mn-lt"/>
                </a:rPr>
                <a:t>此处添加标题</a:t>
              </a:r>
            </a:p>
          </p:txBody>
        </p:sp>
      </p:grpSp>
      <p:grpSp>
        <p:nvGrpSpPr>
          <p:cNvPr id="22" name="组合 21"/>
          <p:cNvGrpSpPr/>
          <p:nvPr/>
        </p:nvGrpSpPr>
        <p:grpSpPr bwMode="auto">
          <a:xfrm>
            <a:off x="4815342" y="3668486"/>
            <a:ext cx="3171825" cy="1804988"/>
            <a:chOff x="4913313" y="4267200"/>
            <a:chExt cx="3171825" cy="1804988"/>
          </a:xfrm>
        </p:grpSpPr>
        <p:sp>
          <p:nvSpPr>
            <p:cNvPr id="3" name="下箭头 1"/>
            <p:cNvSpPr/>
            <p:nvPr/>
          </p:nvSpPr>
          <p:spPr>
            <a:xfrm rot="6955167">
              <a:off x="5596732" y="3583781"/>
              <a:ext cx="1804988" cy="3171825"/>
            </a:xfrm>
            <a:custGeom>
              <a:avLst/>
              <a:gdLst>
                <a:gd name="connsiteX0" fmla="*/ 0 w 792088"/>
                <a:gd name="connsiteY0" fmla="*/ 2084125 h 2448272"/>
                <a:gd name="connsiteX1" fmla="*/ 198022 w 792088"/>
                <a:gd name="connsiteY1" fmla="*/ 2084125 h 2448272"/>
                <a:gd name="connsiteX2" fmla="*/ 198022 w 792088"/>
                <a:gd name="connsiteY2" fmla="*/ 0 h 2448272"/>
                <a:gd name="connsiteX3" fmla="*/ 594066 w 792088"/>
                <a:gd name="connsiteY3" fmla="*/ 0 h 2448272"/>
                <a:gd name="connsiteX4" fmla="*/ 594066 w 792088"/>
                <a:gd name="connsiteY4" fmla="*/ 2084125 h 2448272"/>
                <a:gd name="connsiteX5" fmla="*/ 792088 w 792088"/>
                <a:gd name="connsiteY5" fmla="*/ 2084125 h 2448272"/>
                <a:gd name="connsiteX6" fmla="*/ 396044 w 792088"/>
                <a:gd name="connsiteY6" fmla="*/ 2448272 h 2448272"/>
                <a:gd name="connsiteX7" fmla="*/ 0 w 792088"/>
                <a:gd name="connsiteY7" fmla="*/ 2084125 h 2448272"/>
                <a:gd name="connsiteX0-1" fmla="*/ 1354332 w 2146420"/>
                <a:gd name="connsiteY0-2" fmla="*/ 2116023 h 2480170"/>
                <a:gd name="connsiteX1-3" fmla="*/ 1552354 w 2146420"/>
                <a:gd name="connsiteY1-4" fmla="*/ 2116023 h 2480170"/>
                <a:gd name="connsiteX2-5" fmla="*/ 0 w 2146420"/>
                <a:gd name="connsiteY2-6" fmla="*/ 0 h 2480170"/>
                <a:gd name="connsiteX3-7" fmla="*/ 1948398 w 2146420"/>
                <a:gd name="connsiteY3-8" fmla="*/ 31898 h 2480170"/>
                <a:gd name="connsiteX4-9" fmla="*/ 1948398 w 2146420"/>
                <a:gd name="connsiteY4-10" fmla="*/ 2116023 h 2480170"/>
                <a:gd name="connsiteX5-11" fmla="*/ 2146420 w 2146420"/>
                <a:gd name="connsiteY5-12" fmla="*/ 2116023 h 2480170"/>
                <a:gd name="connsiteX6-13" fmla="*/ 1750376 w 2146420"/>
                <a:gd name="connsiteY6-14" fmla="*/ 2480170 h 2480170"/>
                <a:gd name="connsiteX7-15" fmla="*/ 1354332 w 2146420"/>
                <a:gd name="connsiteY7-16" fmla="*/ 2116023 h 2480170"/>
                <a:gd name="connsiteX0-17" fmla="*/ 1354332 w 2146420"/>
                <a:gd name="connsiteY0-18" fmla="*/ 2945362 h 3309509"/>
                <a:gd name="connsiteX1-19" fmla="*/ 1552354 w 2146420"/>
                <a:gd name="connsiteY1-20" fmla="*/ 2945362 h 3309509"/>
                <a:gd name="connsiteX2-21" fmla="*/ 0 w 2146420"/>
                <a:gd name="connsiteY2-22" fmla="*/ 829339 h 3309509"/>
                <a:gd name="connsiteX3-23" fmla="*/ 130231 w 2146420"/>
                <a:gd name="connsiteY3-24" fmla="*/ 0 h 3309509"/>
                <a:gd name="connsiteX4-25" fmla="*/ 1948398 w 2146420"/>
                <a:gd name="connsiteY4-26" fmla="*/ 2945362 h 3309509"/>
                <a:gd name="connsiteX5-27" fmla="*/ 2146420 w 2146420"/>
                <a:gd name="connsiteY5-28" fmla="*/ 2945362 h 3309509"/>
                <a:gd name="connsiteX6-29" fmla="*/ 1750376 w 2146420"/>
                <a:gd name="connsiteY6-30" fmla="*/ 3309509 h 3309509"/>
                <a:gd name="connsiteX7-31" fmla="*/ 1354332 w 2146420"/>
                <a:gd name="connsiteY7-32" fmla="*/ 2945362 h 3309509"/>
                <a:gd name="connsiteX0-33" fmla="*/ 1354332 w 2146420"/>
                <a:gd name="connsiteY0-34" fmla="*/ 2679548 h 3043695"/>
                <a:gd name="connsiteX1-35" fmla="*/ 1552354 w 2146420"/>
                <a:gd name="connsiteY1-36" fmla="*/ 2679548 h 3043695"/>
                <a:gd name="connsiteX2-37" fmla="*/ 0 w 2146420"/>
                <a:gd name="connsiteY2-38" fmla="*/ 563525 h 3043695"/>
                <a:gd name="connsiteX3-39" fmla="*/ 225924 w 2146420"/>
                <a:gd name="connsiteY3-40" fmla="*/ 0 h 3043695"/>
                <a:gd name="connsiteX4-41" fmla="*/ 1948398 w 2146420"/>
                <a:gd name="connsiteY4-42" fmla="*/ 2679548 h 3043695"/>
                <a:gd name="connsiteX5-43" fmla="*/ 2146420 w 2146420"/>
                <a:gd name="connsiteY5-44" fmla="*/ 2679548 h 3043695"/>
                <a:gd name="connsiteX6-45" fmla="*/ 1750376 w 2146420"/>
                <a:gd name="connsiteY6-46" fmla="*/ 3043695 h 3043695"/>
                <a:gd name="connsiteX7-47" fmla="*/ 1354332 w 2146420"/>
                <a:gd name="connsiteY7-48" fmla="*/ 2679548 h 3043695"/>
                <a:gd name="connsiteX0-49" fmla="*/ 1128408 w 1920496"/>
                <a:gd name="connsiteY0-50" fmla="*/ 2679548 h 3043695"/>
                <a:gd name="connsiteX1-51" fmla="*/ 1326430 w 1920496"/>
                <a:gd name="connsiteY1-52" fmla="*/ 2679548 h 3043695"/>
                <a:gd name="connsiteX2-53" fmla="*/ 465192 w 1920496"/>
                <a:gd name="connsiteY2-54" fmla="*/ 1137683 h 3043695"/>
                <a:gd name="connsiteX3-55" fmla="*/ 0 w 1920496"/>
                <a:gd name="connsiteY3-56" fmla="*/ 0 h 3043695"/>
                <a:gd name="connsiteX4-57" fmla="*/ 1722474 w 1920496"/>
                <a:gd name="connsiteY4-58" fmla="*/ 2679548 h 3043695"/>
                <a:gd name="connsiteX5-59" fmla="*/ 1920496 w 1920496"/>
                <a:gd name="connsiteY5-60" fmla="*/ 2679548 h 3043695"/>
                <a:gd name="connsiteX6-61" fmla="*/ 1524452 w 1920496"/>
                <a:gd name="connsiteY6-62" fmla="*/ 3043695 h 3043695"/>
                <a:gd name="connsiteX7-63" fmla="*/ 1128408 w 1920496"/>
                <a:gd name="connsiteY7-64" fmla="*/ 2679548 h 3043695"/>
                <a:gd name="connsiteX0-65" fmla="*/ 1128408 w 1920496"/>
                <a:gd name="connsiteY0-66" fmla="*/ 2679548 h 3043695"/>
                <a:gd name="connsiteX1-67" fmla="*/ 1326430 w 1920496"/>
                <a:gd name="connsiteY1-68" fmla="*/ 2679548 h 3043695"/>
                <a:gd name="connsiteX2-69" fmla="*/ 465192 w 1920496"/>
                <a:gd name="connsiteY2-70" fmla="*/ 1137683 h 3043695"/>
                <a:gd name="connsiteX3-71" fmla="*/ 0 w 1920496"/>
                <a:gd name="connsiteY3-72" fmla="*/ 0 h 3043695"/>
                <a:gd name="connsiteX4-73" fmla="*/ 1722474 w 1920496"/>
                <a:gd name="connsiteY4-74" fmla="*/ 2679548 h 3043695"/>
                <a:gd name="connsiteX5-75" fmla="*/ 1920496 w 1920496"/>
                <a:gd name="connsiteY5-76" fmla="*/ 2679548 h 3043695"/>
                <a:gd name="connsiteX6-77" fmla="*/ 1524452 w 1920496"/>
                <a:gd name="connsiteY6-78" fmla="*/ 3043695 h 3043695"/>
                <a:gd name="connsiteX7-79" fmla="*/ 1128408 w 1920496"/>
                <a:gd name="connsiteY7-80" fmla="*/ 2679548 h 3043695"/>
                <a:gd name="connsiteX0-81" fmla="*/ 1128408 w 1920496"/>
                <a:gd name="connsiteY0-82" fmla="*/ 2679548 h 3043695"/>
                <a:gd name="connsiteX1-83" fmla="*/ 1326430 w 1920496"/>
                <a:gd name="connsiteY1-84" fmla="*/ 2679548 h 3043695"/>
                <a:gd name="connsiteX2-85" fmla="*/ 465192 w 1920496"/>
                <a:gd name="connsiteY2-86" fmla="*/ 1137683 h 3043695"/>
                <a:gd name="connsiteX3-87" fmla="*/ 0 w 1920496"/>
                <a:gd name="connsiteY3-88" fmla="*/ 0 h 3043695"/>
                <a:gd name="connsiteX4-89" fmla="*/ 1722474 w 1920496"/>
                <a:gd name="connsiteY4-90" fmla="*/ 2679548 h 3043695"/>
                <a:gd name="connsiteX5-91" fmla="*/ 1920496 w 1920496"/>
                <a:gd name="connsiteY5-92" fmla="*/ 2679548 h 3043695"/>
                <a:gd name="connsiteX6-93" fmla="*/ 1524452 w 1920496"/>
                <a:gd name="connsiteY6-94" fmla="*/ 3043695 h 3043695"/>
                <a:gd name="connsiteX7-95" fmla="*/ 1128408 w 1920496"/>
                <a:gd name="connsiteY7-96" fmla="*/ 2679548 h 3043695"/>
                <a:gd name="connsiteX0-97" fmla="*/ 1128408 w 1920496"/>
                <a:gd name="connsiteY0-98" fmla="*/ 2679548 h 3043695"/>
                <a:gd name="connsiteX1-99" fmla="*/ 1326430 w 1920496"/>
                <a:gd name="connsiteY1-100" fmla="*/ 2679548 h 3043695"/>
                <a:gd name="connsiteX2-101" fmla="*/ 465192 w 1920496"/>
                <a:gd name="connsiteY2-102" fmla="*/ 1137683 h 3043695"/>
                <a:gd name="connsiteX3-103" fmla="*/ 0 w 1920496"/>
                <a:gd name="connsiteY3-104" fmla="*/ 0 h 3043695"/>
                <a:gd name="connsiteX4-105" fmla="*/ 1754372 w 1920496"/>
                <a:gd name="connsiteY4-106" fmla="*/ 2679548 h 3043695"/>
                <a:gd name="connsiteX5-107" fmla="*/ 1920496 w 1920496"/>
                <a:gd name="connsiteY5-108" fmla="*/ 2679548 h 3043695"/>
                <a:gd name="connsiteX6-109" fmla="*/ 1524452 w 1920496"/>
                <a:gd name="connsiteY6-110" fmla="*/ 3043695 h 3043695"/>
                <a:gd name="connsiteX7-111" fmla="*/ 1128408 w 1920496"/>
                <a:gd name="connsiteY7-112" fmla="*/ 2679548 h 3043695"/>
                <a:gd name="connsiteX0-113" fmla="*/ 1128408 w 1920496"/>
                <a:gd name="connsiteY0-114" fmla="*/ 2679548 h 3043695"/>
                <a:gd name="connsiteX1-115" fmla="*/ 1326430 w 1920496"/>
                <a:gd name="connsiteY1-116" fmla="*/ 2679548 h 3043695"/>
                <a:gd name="connsiteX2-117" fmla="*/ 465192 w 1920496"/>
                <a:gd name="connsiteY2-118" fmla="*/ 1137683 h 3043695"/>
                <a:gd name="connsiteX3-119" fmla="*/ 0 w 1920496"/>
                <a:gd name="connsiteY3-120" fmla="*/ 0 h 3043695"/>
                <a:gd name="connsiteX4-121" fmla="*/ 1754372 w 1920496"/>
                <a:gd name="connsiteY4-122" fmla="*/ 2679548 h 3043695"/>
                <a:gd name="connsiteX5-123" fmla="*/ 1920496 w 1920496"/>
                <a:gd name="connsiteY5-124" fmla="*/ 2679548 h 3043695"/>
                <a:gd name="connsiteX6-125" fmla="*/ 1524452 w 1920496"/>
                <a:gd name="connsiteY6-126" fmla="*/ 3043695 h 3043695"/>
                <a:gd name="connsiteX7-127" fmla="*/ 1128408 w 1920496"/>
                <a:gd name="connsiteY7-128" fmla="*/ 2679548 h 3043695"/>
                <a:gd name="connsiteX0-129" fmla="*/ 1128408 w 1920496"/>
                <a:gd name="connsiteY0-130" fmla="*/ 2679548 h 3043695"/>
                <a:gd name="connsiteX1-131" fmla="*/ 1326430 w 1920496"/>
                <a:gd name="connsiteY1-132" fmla="*/ 2679548 h 3043695"/>
                <a:gd name="connsiteX2-133" fmla="*/ 507722 w 1920496"/>
                <a:gd name="connsiteY2-134" fmla="*/ 1148315 h 3043695"/>
                <a:gd name="connsiteX3-135" fmla="*/ 0 w 1920496"/>
                <a:gd name="connsiteY3-136" fmla="*/ 0 h 3043695"/>
                <a:gd name="connsiteX4-137" fmla="*/ 1754372 w 1920496"/>
                <a:gd name="connsiteY4-138" fmla="*/ 2679548 h 3043695"/>
                <a:gd name="connsiteX5-139" fmla="*/ 1920496 w 1920496"/>
                <a:gd name="connsiteY5-140" fmla="*/ 2679548 h 3043695"/>
                <a:gd name="connsiteX6-141" fmla="*/ 1524452 w 1920496"/>
                <a:gd name="connsiteY6-142" fmla="*/ 3043695 h 3043695"/>
                <a:gd name="connsiteX7-143" fmla="*/ 1128408 w 1920496"/>
                <a:gd name="connsiteY7-144" fmla="*/ 2679548 h 3043695"/>
                <a:gd name="connsiteX0-145" fmla="*/ 1128408 w 1920496"/>
                <a:gd name="connsiteY0-146" fmla="*/ 2679548 h 3043695"/>
                <a:gd name="connsiteX1-147" fmla="*/ 1326430 w 1920496"/>
                <a:gd name="connsiteY1-148" fmla="*/ 2679548 h 3043695"/>
                <a:gd name="connsiteX2-149" fmla="*/ 507722 w 1920496"/>
                <a:gd name="connsiteY2-150" fmla="*/ 1148315 h 3043695"/>
                <a:gd name="connsiteX3-151" fmla="*/ 0 w 1920496"/>
                <a:gd name="connsiteY3-152" fmla="*/ 0 h 3043695"/>
                <a:gd name="connsiteX4-153" fmla="*/ 1754372 w 1920496"/>
                <a:gd name="connsiteY4-154" fmla="*/ 2679548 h 3043695"/>
                <a:gd name="connsiteX5-155" fmla="*/ 1920496 w 1920496"/>
                <a:gd name="connsiteY5-156" fmla="*/ 2679548 h 3043695"/>
                <a:gd name="connsiteX6-157" fmla="*/ 1524452 w 1920496"/>
                <a:gd name="connsiteY6-158" fmla="*/ 3043695 h 3043695"/>
                <a:gd name="connsiteX7-159" fmla="*/ 1128408 w 1920496"/>
                <a:gd name="connsiteY7-160" fmla="*/ 2679548 h 3043695"/>
                <a:gd name="connsiteX0-161" fmla="*/ 1128408 w 1920496"/>
                <a:gd name="connsiteY0-162" fmla="*/ 2679548 h 3043695"/>
                <a:gd name="connsiteX1-163" fmla="*/ 1326430 w 1920496"/>
                <a:gd name="connsiteY1-164" fmla="*/ 2679548 h 3043695"/>
                <a:gd name="connsiteX2-165" fmla="*/ 507722 w 1920496"/>
                <a:gd name="connsiteY2-166" fmla="*/ 1148315 h 3043695"/>
                <a:gd name="connsiteX3-167" fmla="*/ 0 w 1920496"/>
                <a:gd name="connsiteY3-168" fmla="*/ 0 h 3043695"/>
                <a:gd name="connsiteX4-169" fmla="*/ 1754372 w 1920496"/>
                <a:gd name="connsiteY4-170" fmla="*/ 2679548 h 3043695"/>
                <a:gd name="connsiteX5-171" fmla="*/ 1920496 w 1920496"/>
                <a:gd name="connsiteY5-172" fmla="*/ 2679548 h 3043695"/>
                <a:gd name="connsiteX6-173" fmla="*/ 1524452 w 1920496"/>
                <a:gd name="connsiteY6-174" fmla="*/ 3043695 h 3043695"/>
                <a:gd name="connsiteX7-175" fmla="*/ 1128408 w 1920496"/>
                <a:gd name="connsiteY7-176" fmla="*/ 2679548 h 3043695"/>
                <a:gd name="connsiteX0-177" fmla="*/ 1128408 w 1920496"/>
                <a:gd name="connsiteY0-178" fmla="*/ 2679548 h 3043695"/>
                <a:gd name="connsiteX1-179" fmla="*/ 1326430 w 1920496"/>
                <a:gd name="connsiteY1-180" fmla="*/ 2679548 h 3043695"/>
                <a:gd name="connsiteX2-181" fmla="*/ 507722 w 1920496"/>
                <a:gd name="connsiteY2-182" fmla="*/ 1148315 h 3043695"/>
                <a:gd name="connsiteX3-183" fmla="*/ 0 w 1920496"/>
                <a:gd name="connsiteY3-184" fmla="*/ 0 h 3043695"/>
                <a:gd name="connsiteX4-185" fmla="*/ 1754372 w 1920496"/>
                <a:gd name="connsiteY4-186" fmla="*/ 2679548 h 3043695"/>
                <a:gd name="connsiteX5-187" fmla="*/ 1920496 w 1920496"/>
                <a:gd name="connsiteY5-188" fmla="*/ 2679548 h 3043695"/>
                <a:gd name="connsiteX6-189" fmla="*/ 1524452 w 1920496"/>
                <a:gd name="connsiteY6-190" fmla="*/ 3043695 h 3043695"/>
                <a:gd name="connsiteX7-191" fmla="*/ 1128408 w 1920496"/>
                <a:gd name="connsiteY7-192" fmla="*/ 2679548 h 3043695"/>
                <a:gd name="connsiteX0-193" fmla="*/ 1128408 w 1920496"/>
                <a:gd name="connsiteY0-194" fmla="*/ 2679548 h 3043695"/>
                <a:gd name="connsiteX1-195" fmla="*/ 1315798 w 1920496"/>
                <a:gd name="connsiteY1-196" fmla="*/ 2679548 h 3043695"/>
                <a:gd name="connsiteX2-197" fmla="*/ 507722 w 1920496"/>
                <a:gd name="connsiteY2-198" fmla="*/ 1148315 h 3043695"/>
                <a:gd name="connsiteX3-199" fmla="*/ 0 w 1920496"/>
                <a:gd name="connsiteY3-200" fmla="*/ 0 h 3043695"/>
                <a:gd name="connsiteX4-201" fmla="*/ 1754372 w 1920496"/>
                <a:gd name="connsiteY4-202" fmla="*/ 2679548 h 3043695"/>
                <a:gd name="connsiteX5-203" fmla="*/ 1920496 w 1920496"/>
                <a:gd name="connsiteY5-204" fmla="*/ 2679548 h 3043695"/>
                <a:gd name="connsiteX6-205" fmla="*/ 1524452 w 1920496"/>
                <a:gd name="connsiteY6-206" fmla="*/ 3043695 h 3043695"/>
                <a:gd name="connsiteX7-207" fmla="*/ 1128408 w 1920496"/>
                <a:gd name="connsiteY7-208" fmla="*/ 2679548 h 3043695"/>
                <a:gd name="connsiteX0-209" fmla="*/ 1128408 w 1920496"/>
                <a:gd name="connsiteY0-210" fmla="*/ 2679548 h 3043695"/>
                <a:gd name="connsiteX1-211" fmla="*/ 1315798 w 1920496"/>
                <a:gd name="connsiteY1-212" fmla="*/ 2679548 h 3043695"/>
                <a:gd name="connsiteX2-213" fmla="*/ 507722 w 1920496"/>
                <a:gd name="connsiteY2-214" fmla="*/ 1148315 h 3043695"/>
                <a:gd name="connsiteX3-215" fmla="*/ 0 w 1920496"/>
                <a:gd name="connsiteY3-216" fmla="*/ 0 h 3043695"/>
                <a:gd name="connsiteX4-217" fmla="*/ 1754372 w 1920496"/>
                <a:gd name="connsiteY4-218" fmla="*/ 2679548 h 3043695"/>
                <a:gd name="connsiteX5-219" fmla="*/ 1920496 w 1920496"/>
                <a:gd name="connsiteY5-220" fmla="*/ 2679548 h 3043695"/>
                <a:gd name="connsiteX6-221" fmla="*/ 1524452 w 1920496"/>
                <a:gd name="connsiteY6-222" fmla="*/ 3043695 h 3043695"/>
                <a:gd name="connsiteX7-223" fmla="*/ 1128408 w 1920496"/>
                <a:gd name="connsiteY7-224" fmla="*/ 2679548 h 3043695"/>
                <a:gd name="connsiteX0-225" fmla="*/ 1012848 w 1804936"/>
                <a:gd name="connsiteY0-226" fmla="*/ 2806639 h 3170786"/>
                <a:gd name="connsiteX1-227" fmla="*/ 1200238 w 1804936"/>
                <a:gd name="connsiteY1-228" fmla="*/ 2806639 h 3170786"/>
                <a:gd name="connsiteX2-229" fmla="*/ 392162 w 1804936"/>
                <a:gd name="connsiteY2-230" fmla="*/ 1275406 h 3170786"/>
                <a:gd name="connsiteX3-231" fmla="*/ 0 w 1804936"/>
                <a:gd name="connsiteY3-232" fmla="*/ 0 h 3170786"/>
                <a:gd name="connsiteX4-233" fmla="*/ 1638812 w 1804936"/>
                <a:gd name="connsiteY4-234" fmla="*/ 2806639 h 3170786"/>
                <a:gd name="connsiteX5-235" fmla="*/ 1804936 w 1804936"/>
                <a:gd name="connsiteY5-236" fmla="*/ 2806639 h 3170786"/>
                <a:gd name="connsiteX6-237" fmla="*/ 1408892 w 1804936"/>
                <a:gd name="connsiteY6-238" fmla="*/ 3170786 h 3170786"/>
                <a:gd name="connsiteX7-239" fmla="*/ 1012848 w 1804936"/>
                <a:gd name="connsiteY7-240" fmla="*/ 2806639 h 3170786"/>
                <a:gd name="connsiteX0-241" fmla="*/ 1012848 w 1804936"/>
                <a:gd name="connsiteY0-242" fmla="*/ 2806639 h 3170786"/>
                <a:gd name="connsiteX1-243" fmla="*/ 1200238 w 1804936"/>
                <a:gd name="connsiteY1-244" fmla="*/ 2806639 h 3170786"/>
                <a:gd name="connsiteX2-245" fmla="*/ 392162 w 1804936"/>
                <a:gd name="connsiteY2-246" fmla="*/ 1275406 h 3170786"/>
                <a:gd name="connsiteX3-247" fmla="*/ 0 w 1804936"/>
                <a:gd name="connsiteY3-248" fmla="*/ 0 h 3170786"/>
                <a:gd name="connsiteX4-249" fmla="*/ 1638812 w 1804936"/>
                <a:gd name="connsiteY4-250" fmla="*/ 2806639 h 3170786"/>
                <a:gd name="connsiteX5-251" fmla="*/ 1804936 w 1804936"/>
                <a:gd name="connsiteY5-252" fmla="*/ 2806639 h 3170786"/>
                <a:gd name="connsiteX6-253" fmla="*/ 1408892 w 1804936"/>
                <a:gd name="connsiteY6-254" fmla="*/ 3170786 h 3170786"/>
                <a:gd name="connsiteX7-255" fmla="*/ 1012848 w 1804936"/>
                <a:gd name="connsiteY7-256" fmla="*/ 2806639 h 3170786"/>
                <a:gd name="connsiteX0-257" fmla="*/ 1012848 w 1804936"/>
                <a:gd name="connsiteY0-258" fmla="*/ 2806639 h 3170786"/>
                <a:gd name="connsiteX1-259" fmla="*/ 1200238 w 1804936"/>
                <a:gd name="connsiteY1-260" fmla="*/ 2806639 h 3170786"/>
                <a:gd name="connsiteX2-261" fmla="*/ 407711 w 1804936"/>
                <a:gd name="connsiteY2-262" fmla="*/ 1161453 h 3170786"/>
                <a:gd name="connsiteX3-263" fmla="*/ 0 w 1804936"/>
                <a:gd name="connsiteY3-264" fmla="*/ 0 h 3170786"/>
                <a:gd name="connsiteX4-265" fmla="*/ 1638812 w 1804936"/>
                <a:gd name="connsiteY4-266" fmla="*/ 2806639 h 3170786"/>
                <a:gd name="connsiteX5-267" fmla="*/ 1804936 w 1804936"/>
                <a:gd name="connsiteY5-268" fmla="*/ 2806639 h 3170786"/>
                <a:gd name="connsiteX6-269" fmla="*/ 1408892 w 1804936"/>
                <a:gd name="connsiteY6-270" fmla="*/ 3170786 h 3170786"/>
                <a:gd name="connsiteX7-271" fmla="*/ 1012848 w 1804936"/>
                <a:gd name="connsiteY7-272" fmla="*/ 2806639 h 31707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1804936" h="3170786">
                  <a:moveTo>
                    <a:pt x="1012848" y="2806639"/>
                  </a:moveTo>
                  <a:lnTo>
                    <a:pt x="1200238" y="2806639"/>
                  </a:lnTo>
                  <a:cubicBezTo>
                    <a:pt x="1171883" y="2774693"/>
                    <a:pt x="1148447" y="1639966"/>
                    <a:pt x="407711" y="1161453"/>
                  </a:cubicBezTo>
                  <a:lnTo>
                    <a:pt x="0" y="0"/>
                  </a:lnTo>
                  <a:cubicBezTo>
                    <a:pt x="1657305" y="1120742"/>
                    <a:pt x="1585649" y="2647103"/>
                    <a:pt x="1638812" y="2806639"/>
                  </a:cubicBezTo>
                  <a:lnTo>
                    <a:pt x="1804936" y="2806639"/>
                  </a:lnTo>
                  <a:lnTo>
                    <a:pt x="1408892" y="3170786"/>
                  </a:lnTo>
                  <a:lnTo>
                    <a:pt x="1012848" y="2806639"/>
                  </a:lnTo>
                  <a:close/>
                </a:path>
              </a:pathLst>
            </a:cu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 rot="21207402">
              <a:off x="5826125" y="5094064"/>
              <a:ext cx="1944688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kern="0" dirty="0">
                  <a:solidFill>
                    <a:srgbClr val="F9F9F9"/>
                  </a:solidFill>
                  <a:latin typeface="+mn-lt"/>
                  <a:ea typeface="+mn-ea"/>
                  <a:cs typeface="+mn-ea"/>
                  <a:sym typeface="+mn-lt"/>
                </a:rPr>
                <a:t>此处添加标题</a:t>
              </a: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3381829" y="2584224"/>
            <a:ext cx="2946400" cy="2297112"/>
            <a:chOff x="3479800" y="3182938"/>
            <a:chExt cx="2946400" cy="2297112"/>
          </a:xfrm>
        </p:grpSpPr>
        <p:sp>
          <p:nvSpPr>
            <p:cNvPr id="4" name="下箭头 1"/>
            <p:cNvSpPr/>
            <p:nvPr/>
          </p:nvSpPr>
          <p:spPr>
            <a:xfrm rot="14682993">
              <a:off x="3903662" y="2759076"/>
              <a:ext cx="2098675" cy="2946400"/>
            </a:xfrm>
            <a:custGeom>
              <a:avLst/>
              <a:gdLst>
                <a:gd name="connsiteX0" fmla="*/ 0 w 792088"/>
                <a:gd name="connsiteY0" fmla="*/ 2084125 h 2448272"/>
                <a:gd name="connsiteX1" fmla="*/ 198022 w 792088"/>
                <a:gd name="connsiteY1" fmla="*/ 2084125 h 2448272"/>
                <a:gd name="connsiteX2" fmla="*/ 198022 w 792088"/>
                <a:gd name="connsiteY2" fmla="*/ 0 h 2448272"/>
                <a:gd name="connsiteX3" fmla="*/ 594066 w 792088"/>
                <a:gd name="connsiteY3" fmla="*/ 0 h 2448272"/>
                <a:gd name="connsiteX4" fmla="*/ 594066 w 792088"/>
                <a:gd name="connsiteY4" fmla="*/ 2084125 h 2448272"/>
                <a:gd name="connsiteX5" fmla="*/ 792088 w 792088"/>
                <a:gd name="connsiteY5" fmla="*/ 2084125 h 2448272"/>
                <a:gd name="connsiteX6" fmla="*/ 396044 w 792088"/>
                <a:gd name="connsiteY6" fmla="*/ 2448272 h 2448272"/>
                <a:gd name="connsiteX7" fmla="*/ 0 w 792088"/>
                <a:gd name="connsiteY7" fmla="*/ 2084125 h 2448272"/>
                <a:gd name="connsiteX0-1" fmla="*/ 1354332 w 2146420"/>
                <a:gd name="connsiteY0-2" fmla="*/ 2116023 h 2480170"/>
                <a:gd name="connsiteX1-3" fmla="*/ 1552354 w 2146420"/>
                <a:gd name="connsiteY1-4" fmla="*/ 2116023 h 2480170"/>
                <a:gd name="connsiteX2-5" fmla="*/ 0 w 2146420"/>
                <a:gd name="connsiteY2-6" fmla="*/ 0 h 2480170"/>
                <a:gd name="connsiteX3-7" fmla="*/ 1948398 w 2146420"/>
                <a:gd name="connsiteY3-8" fmla="*/ 31898 h 2480170"/>
                <a:gd name="connsiteX4-9" fmla="*/ 1948398 w 2146420"/>
                <a:gd name="connsiteY4-10" fmla="*/ 2116023 h 2480170"/>
                <a:gd name="connsiteX5-11" fmla="*/ 2146420 w 2146420"/>
                <a:gd name="connsiteY5-12" fmla="*/ 2116023 h 2480170"/>
                <a:gd name="connsiteX6-13" fmla="*/ 1750376 w 2146420"/>
                <a:gd name="connsiteY6-14" fmla="*/ 2480170 h 2480170"/>
                <a:gd name="connsiteX7-15" fmla="*/ 1354332 w 2146420"/>
                <a:gd name="connsiteY7-16" fmla="*/ 2116023 h 2480170"/>
                <a:gd name="connsiteX0-17" fmla="*/ 1354332 w 2146420"/>
                <a:gd name="connsiteY0-18" fmla="*/ 2945362 h 3309509"/>
                <a:gd name="connsiteX1-19" fmla="*/ 1552354 w 2146420"/>
                <a:gd name="connsiteY1-20" fmla="*/ 2945362 h 3309509"/>
                <a:gd name="connsiteX2-21" fmla="*/ 0 w 2146420"/>
                <a:gd name="connsiteY2-22" fmla="*/ 829339 h 3309509"/>
                <a:gd name="connsiteX3-23" fmla="*/ 130231 w 2146420"/>
                <a:gd name="connsiteY3-24" fmla="*/ 0 h 3309509"/>
                <a:gd name="connsiteX4-25" fmla="*/ 1948398 w 2146420"/>
                <a:gd name="connsiteY4-26" fmla="*/ 2945362 h 3309509"/>
                <a:gd name="connsiteX5-27" fmla="*/ 2146420 w 2146420"/>
                <a:gd name="connsiteY5-28" fmla="*/ 2945362 h 3309509"/>
                <a:gd name="connsiteX6-29" fmla="*/ 1750376 w 2146420"/>
                <a:gd name="connsiteY6-30" fmla="*/ 3309509 h 3309509"/>
                <a:gd name="connsiteX7-31" fmla="*/ 1354332 w 2146420"/>
                <a:gd name="connsiteY7-32" fmla="*/ 2945362 h 3309509"/>
                <a:gd name="connsiteX0-33" fmla="*/ 1354332 w 2146420"/>
                <a:gd name="connsiteY0-34" fmla="*/ 2679548 h 3043695"/>
                <a:gd name="connsiteX1-35" fmla="*/ 1552354 w 2146420"/>
                <a:gd name="connsiteY1-36" fmla="*/ 2679548 h 3043695"/>
                <a:gd name="connsiteX2-37" fmla="*/ 0 w 2146420"/>
                <a:gd name="connsiteY2-38" fmla="*/ 563525 h 3043695"/>
                <a:gd name="connsiteX3-39" fmla="*/ 225924 w 2146420"/>
                <a:gd name="connsiteY3-40" fmla="*/ 0 h 3043695"/>
                <a:gd name="connsiteX4-41" fmla="*/ 1948398 w 2146420"/>
                <a:gd name="connsiteY4-42" fmla="*/ 2679548 h 3043695"/>
                <a:gd name="connsiteX5-43" fmla="*/ 2146420 w 2146420"/>
                <a:gd name="connsiteY5-44" fmla="*/ 2679548 h 3043695"/>
                <a:gd name="connsiteX6-45" fmla="*/ 1750376 w 2146420"/>
                <a:gd name="connsiteY6-46" fmla="*/ 3043695 h 3043695"/>
                <a:gd name="connsiteX7-47" fmla="*/ 1354332 w 2146420"/>
                <a:gd name="connsiteY7-48" fmla="*/ 2679548 h 3043695"/>
                <a:gd name="connsiteX0-49" fmla="*/ 1128408 w 1920496"/>
                <a:gd name="connsiteY0-50" fmla="*/ 2679548 h 3043695"/>
                <a:gd name="connsiteX1-51" fmla="*/ 1326430 w 1920496"/>
                <a:gd name="connsiteY1-52" fmla="*/ 2679548 h 3043695"/>
                <a:gd name="connsiteX2-53" fmla="*/ 465192 w 1920496"/>
                <a:gd name="connsiteY2-54" fmla="*/ 1137683 h 3043695"/>
                <a:gd name="connsiteX3-55" fmla="*/ 0 w 1920496"/>
                <a:gd name="connsiteY3-56" fmla="*/ 0 h 3043695"/>
                <a:gd name="connsiteX4-57" fmla="*/ 1722474 w 1920496"/>
                <a:gd name="connsiteY4-58" fmla="*/ 2679548 h 3043695"/>
                <a:gd name="connsiteX5-59" fmla="*/ 1920496 w 1920496"/>
                <a:gd name="connsiteY5-60" fmla="*/ 2679548 h 3043695"/>
                <a:gd name="connsiteX6-61" fmla="*/ 1524452 w 1920496"/>
                <a:gd name="connsiteY6-62" fmla="*/ 3043695 h 3043695"/>
                <a:gd name="connsiteX7-63" fmla="*/ 1128408 w 1920496"/>
                <a:gd name="connsiteY7-64" fmla="*/ 2679548 h 3043695"/>
                <a:gd name="connsiteX0-65" fmla="*/ 1128408 w 1920496"/>
                <a:gd name="connsiteY0-66" fmla="*/ 2679548 h 3043695"/>
                <a:gd name="connsiteX1-67" fmla="*/ 1326430 w 1920496"/>
                <a:gd name="connsiteY1-68" fmla="*/ 2679548 h 3043695"/>
                <a:gd name="connsiteX2-69" fmla="*/ 465192 w 1920496"/>
                <a:gd name="connsiteY2-70" fmla="*/ 1137683 h 3043695"/>
                <a:gd name="connsiteX3-71" fmla="*/ 0 w 1920496"/>
                <a:gd name="connsiteY3-72" fmla="*/ 0 h 3043695"/>
                <a:gd name="connsiteX4-73" fmla="*/ 1722474 w 1920496"/>
                <a:gd name="connsiteY4-74" fmla="*/ 2679548 h 3043695"/>
                <a:gd name="connsiteX5-75" fmla="*/ 1920496 w 1920496"/>
                <a:gd name="connsiteY5-76" fmla="*/ 2679548 h 3043695"/>
                <a:gd name="connsiteX6-77" fmla="*/ 1524452 w 1920496"/>
                <a:gd name="connsiteY6-78" fmla="*/ 3043695 h 3043695"/>
                <a:gd name="connsiteX7-79" fmla="*/ 1128408 w 1920496"/>
                <a:gd name="connsiteY7-80" fmla="*/ 2679548 h 3043695"/>
                <a:gd name="connsiteX0-81" fmla="*/ 1128408 w 1920496"/>
                <a:gd name="connsiteY0-82" fmla="*/ 2679548 h 3043695"/>
                <a:gd name="connsiteX1-83" fmla="*/ 1326430 w 1920496"/>
                <a:gd name="connsiteY1-84" fmla="*/ 2679548 h 3043695"/>
                <a:gd name="connsiteX2-85" fmla="*/ 465192 w 1920496"/>
                <a:gd name="connsiteY2-86" fmla="*/ 1137683 h 3043695"/>
                <a:gd name="connsiteX3-87" fmla="*/ 0 w 1920496"/>
                <a:gd name="connsiteY3-88" fmla="*/ 0 h 3043695"/>
                <a:gd name="connsiteX4-89" fmla="*/ 1722474 w 1920496"/>
                <a:gd name="connsiteY4-90" fmla="*/ 2679548 h 3043695"/>
                <a:gd name="connsiteX5-91" fmla="*/ 1920496 w 1920496"/>
                <a:gd name="connsiteY5-92" fmla="*/ 2679548 h 3043695"/>
                <a:gd name="connsiteX6-93" fmla="*/ 1524452 w 1920496"/>
                <a:gd name="connsiteY6-94" fmla="*/ 3043695 h 3043695"/>
                <a:gd name="connsiteX7-95" fmla="*/ 1128408 w 1920496"/>
                <a:gd name="connsiteY7-96" fmla="*/ 2679548 h 3043695"/>
                <a:gd name="connsiteX0-97" fmla="*/ 1128408 w 1920496"/>
                <a:gd name="connsiteY0-98" fmla="*/ 2679548 h 3043695"/>
                <a:gd name="connsiteX1-99" fmla="*/ 1326430 w 1920496"/>
                <a:gd name="connsiteY1-100" fmla="*/ 2679548 h 3043695"/>
                <a:gd name="connsiteX2-101" fmla="*/ 465192 w 1920496"/>
                <a:gd name="connsiteY2-102" fmla="*/ 1137683 h 3043695"/>
                <a:gd name="connsiteX3-103" fmla="*/ 0 w 1920496"/>
                <a:gd name="connsiteY3-104" fmla="*/ 0 h 3043695"/>
                <a:gd name="connsiteX4-105" fmla="*/ 1754372 w 1920496"/>
                <a:gd name="connsiteY4-106" fmla="*/ 2679548 h 3043695"/>
                <a:gd name="connsiteX5-107" fmla="*/ 1920496 w 1920496"/>
                <a:gd name="connsiteY5-108" fmla="*/ 2679548 h 3043695"/>
                <a:gd name="connsiteX6-109" fmla="*/ 1524452 w 1920496"/>
                <a:gd name="connsiteY6-110" fmla="*/ 3043695 h 3043695"/>
                <a:gd name="connsiteX7-111" fmla="*/ 1128408 w 1920496"/>
                <a:gd name="connsiteY7-112" fmla="*/ 2679548 h 3043695"/>
                <a:gd name="connsiteX0-113" fmla="*/ 1128408 w 1920496"/>
                <a:gd name="connsiteY0-114" fmla="*/ 2679548 h 3043695"/>
                <a:gd name="connsiteX1-115" fmla="*/ 1326430 w 1920496"/>
                <a:gd name="connsiteY1-116" fmla="*/ 2679548 h 3043695"/>
                <a:gd name="connsiteX2-117" fmla="*/ 465192 w 1920496"/>
                <a:gd name="connsiteY2-118" fmla="*/ 1137683 h 3043695"/>
                <a:gd name="connsiteX3-119" fmla="*/ 0 w 1920496"/>
                <a:gd name="connsiteY3-120" fmla="*/ 0 h 3043695"/>
                <a:gd name="connsiteX4-121" fmla="*/ 1754372 w 1920496"/>
                <a:gd name="connsiteY4-122" fmla="*/ 2679548 h 3043695"/>
                <a:gd name="connsiteX5-123" fmla="*/ 1920496 w 1920496"/>
                <a:gd name="connsiteY5-124" fmla="*/ 2679548 h 3043695"/>
                <a:gd name="connsiteX6-125" fmla="*/ 1524452 w 1920496"/>
                <a:gd name="connsiteY6-126" fmla="*/ 3043695 h 3043695"/>
                <a:gd name="connsiteX7-127" fmla="*/ 1128408 w 1920496"/>
                <a:gd name="connsiteY7-128" fmla="*/ 2679548 h 3043695"/>
                <a:gd name="connsiteX0-129" fmla="*/ 1128408 w 1920496"/>
                <a:gd name="connsiteY0-130" fmla="*/ 2679548 h 3043695"/>
                <a:gd name="connsiteX1-131" fmla="*/ 1326430 w 1920496"/>
                <a:gd name="connsiteY1-132" fmla="*/ 2679548 h 3043695"/>
                <a:gd name="connsiteX2-133" fmla="*/ 507722 w 1920496"/>
                <a:gd name="connsiteY2-134" fmla="*/ 1148315 h 3043695"/>
                <a:gd name="connsiteX3-135" fmla="*/ 0 w 1920496"/>
                <a:gd name="connsiteY3-136" fmla="*/ 0 h 3043695"/>
                <a:gd name="connsiteX4-137" fmla="*/ 1754372 w 1920496"/>
                <a:gd name="connsiteY4-138" fmla="*/ 2679548 h 3043695"/>
                <a:gd name="connsiteX5-139" fmla="*/ 1920496 w 1920496"/>
                <a:gd name="connsiteY5-140" fmla="*/ 2679548 h 3043695"/>
                <a:gd name="connsiteX6-141" fmla="*/ 1524452 w 1920496"/>
                <a:gd name="connsiteY6-142" fmla="*/ 3043695 h 3043695"/>
                <a:gd name="connsiteX7-143" fmla="*/ 1128408 w 1920496"/>
                <a:gd name="connsiteY7-144" fmla="*/ 2679548 h 3043695"/>
                <a:gd name="connsiteX0-145" fmla="*/ 1128408 w 1920496"/>
                <a:gd name="connsiteY0-146" fmla="*/ 2679548 h 3043695"/>
                <a:gd name="connsiteX1-147" fmla="*/ 1326430 w 1920496"/>
                <a:gd name="connsiteY1-148" fmla="*/ 2679548 h 3043695"/>
                <a:gd name="connsiteX2-149" fmla="*/ 507722 w 1920496"/>
                <a:gd name="connsiteY2-150" fmla="*/ 1148315 h 3043695"/>
                <a:gd name="connsiteX3-151" fmla="*/ 0 w 1920496"/>
                <a:gd name="connsiteY3-152" fmla="*/ 0 h 3043695"/>
                <a:gd name="connsiteX4-153" fmla="*/ 1754372 w 1920496"/>
                <a:gd name="connsiteY4-154" fmla="*/ 2679548 h 3043695"/>
                <a:gd name="connsiteX5-155" fmla="*/ 1920496 w 1920496"/>
                <a:gd name="connsiteY5-156" fmla="*/ 2679548 h 3043695"/>
                <a:gd name="connsiteX6-157" fmla="*/ 1524452 w 1920496"/>
                <a:gd name="connsiteY6-158" fmla="*/ 3043695 h 3043695"/>
                <a:gd name="connsiteX7-159" fmla="*/ 1128408 w 1920496"/>
                <a:gd name="connsiteY7-160" fmla="*/ 2679548 h 3043695"/>
                <a:gd name="connsiteX0-161" fmla="*/ 1128408 w 1920496"/>
                <a:gd name="connsiteY0-162" fmla="*/ 2679548 h 3043695"/>
                <a:gd name="connsiteX1-163" fmla="*/ 1326430 w 1920496"/>
                <a:gd name="connsiteY1-164" fmla="*/ 2679548 h 3043695"/>
                <a:gd name="connsiteX2-165" fmla="*/ 507722 w 1920496"/>
                <a:gd name="connsiteY2-166" fmla="*/ 1148315 h 3043695"/>
                <a:gd name="connsiteX3-167" fmla="*/ 0 w 1920496"/>
                <a:gd name="connsiteY3-168" fmla="*/ 0 h 3043695"/>
                <a:gd name="connsiteX4-169" fmla="*/ 1754372 w 1920496"/>
                <a:gd name="connsiteY4-170" fmla="*/ 2679548 h 3043695"/>
                <a:gd name="connsiteX5-171" fmla="*/ 1920496 w 1920496"/>
                <a:gd name="connsiteY5-172" fmla="*/ 2679548 h 3043695"/>
                <a:gd name="connsiteX6-173" fmla="*/ 1524452 w 1920496"/>
                <a:gd name="connsiteY6-174" fmla="*/ 3043695 h 3043695"/>
                <a:gd name="connsiteX7-175" fmla="*/ 1128408 w 1920496"/>
                <a:gd name="connsiteY7-176" fmla="*/ 2679548 h 3043695"/>
                <a:gd name="connsiteX0-177" fmla="*/ 1128408 w 1920496"/>
                <a:gd name="connsiteY0-178" fmla="*/ 2679548 h 3043695"/>
                <a:gd name="connsiteX1-179" fmla="*/ 1326430 w 1920496"/>
                <a:gd name="connsiteY1-180" fmla="*/ 2679548 h 3043695"/>
                <a:gd name="connsiteX2-181" fmla="*/ 507722 w 1920496"/>
                <a:gd name="connsiteY2-182" fmla="*/ 1148315 h 3043695"/>
                <a:gd name="connsiteX3-183" fmla="*/ 0 w 1920496"/>
                <a:gd name="connsiteY3-184" fmla="*/ 0 h 3043695"/>
                <a:gd name="connsiteX4-185" fmla="*/ 1754372 w 1920496"/>
                <a:gd name="connsiteY4-186" fmla="*/ 2679548 h 3043695"/>
                <a:gd name="connsiteX5-187" fmla="*/ 1920496 w 1920496"/>
                <a:gd name="connsiteY5-188" fmla="*/ 2679548 h 3043695"/>
                <a:gd name="connsiteX6-189" fmla="*/ 1524452 w 1920496"/>
                <a:gd name="connsiteY6-190" fmla="*/ 3043695 h 3043695"/>
                <a:gd name="connsiteX7-191" fmla="*/ 1128408 w 1920496"/>
                <a:gd name="connsiteY7-192" fmla="*/ 2679548 h 3043695"/>
                <a:gd name="connsiteX0-193" fmla="*/ 1128408 w 1920496"/>
                <a:gd name="connsiteY0-194" fmla="*/ 2679548 h 3043695"/>
                <a:gd name="connsiteX1-195" fmla="*/ 1315798 w 1920496"/>
                <a:gd name="connsiteY1-196" fmla="*/ 2679548 h 3043695"/>
                <a:gd name="connsiteX2-197" fmla="*/ 507722 w 1920496"/>
                <a:gd name="connsiteY2-198" fmla="*/ 1148315 h 3043695"/>
                <a:gd name="connsiteX3-199" fmla="*/ 0 w 1920496"/>
                <a:gd name="connsiteY3-200" fmla="*/ 0 h 3043695"/>
                <a:gd name="connsiteX4-201" fmla="*/ 1754372 w 1920496"/>
                <a:gd name="connsiteY4-202" fmla="*/ 2679548 h 3043695"/>
                <a:gd name="connsiteX5-203" fmla="*/ 1920496 w 1920496"/>
                <a:gd name="connsiteY5-204" fmla="*/ 2679548 h 3043695"/>
                <a:gd name="connsiteX6-205" fmla="*/ 1524452 w 1920496"/>
                <a:gd name="connsiteY6-206" fmla="*/ 3043695 h 3043695"/>
                <a:gd name="connsiteX7-207" fmla="*/ 1128408 w 1920496"/>
                <a:gd name="connsiteY7-208" fmla="*/ 2679548 h 3043695"/>
                <a:gd name="connsiteX0-209" fmla="*/ 1128408 w 1920496"/>
                <a:gd name="connsiteY0-210" fmla="*/ 2679548 h 3043695"/>
                <a:gd name="connsiteX1-211" fmla="*/ 1315798 w 1920496"/>
                <a:gd name="connsiteY1-212" fmla="*/ 2679548 h 3043695"/>
                <a:gd name="connsiteX2-213" fmla="*/ 507722 w 1920496"/>
                <a:gd name="connsiteY2-214" fmla="*/ 1148315 h 3043695"/>
                <a:gd name="connsiteX3-215" fmla="*/ 0 w 1920496"/>
                <a:gd name="connsiteY3-216" fmla="*/ 0 h 3043695"/>
                <a:gd name="connsiteX4-217" fmla="*/ 1754372 w 1920496"/>
                <a:gd name="connsiteY4-218" fmla="*/ 2679548 h 3043695"/>
                <a:gd name="connsiteX5-219" fmla="*/ 1920496 w 1920496"/>
                <a:gd name="connsiteY5-220" fmla="*/ 2679548 h 3043695"/>
                <a:gd name="connsiteX6-221" fmla="*/ 1524452 w 1920496"/>
                <a:gd name="connsiteY6-222" fmla="*/ 3043695 h 3043695"/>
                <a:gd name="connsiteX7-223" fmla="*/ 1128408 w 1920496"/>
                <a:gd name="connsiteY7-224" fmla="*/ 2679548 h 3043695"/>
                <a:gd name="connsiteX0-225" fmla="*/ 1012848 w 1804936"/>
                <a:gd name="connsiteY0-226" fmla="*/ 2806639 h 3170786"/>
                <a:gd name="connsiteX1-227" fmla="*/ 1200238 w 1804936"/>
                <a:gd name="connsiteY1-228" fmla="*/ 2806639 h 3170786"/>
                <a:gd name="connsiteX2-229" fmla="*/ 392162 w 1804936"/>
                <a:gd name="connsiteY2-230" fmla="*/ 1275406 h 3170786"/>
                <a:gd name="connsiteX3-231" fmla="*/ 0 w 1804936"/>
                <a:gd name="connsiteY3-232" fmla="*/ 0 h 3170786"/>
                <a:gd name="connsiteX4-233" fmla="*/ 1638812 w 1804936"/>
                <a:gd name="connsiteY4-234" fmla="*/ 2806639 h 3170786"/>
                <a:gd name="connsiteX5-235" fmla="*/ 1804936 w 1804936"/>
                <a:gd name="connsiteY5-236" fmla="*/ 2806639 h 3170786"/>
                <a:gd name="connsiteX6-237" fmla="*/ 1408892 w 1804936"/>
                <a:gd name="connsiteY6-238" fmla="*/ 3170786 h 3170786"/>
                <a:gd name="connsiteX7-239" fmla="*/ 1012848 w 1804936"/>
                <a:gd name="connsiteY7-240" fmla="*/ 2806639 h 3170786"/>
                <a:gd name="connsiteX0-241" fmla="*/ 1012848 w 1804936"/>
                <a:gd name="connsiteY0-242" fmla="*/ 2806639 h 3170786"/>
                <a:gd name="connsiteX1-243" fmla="*/ 1200238 w 1804936"/>
                <a:gd name="connsiteY1-244" fmla="*/ 2806639 h 3170786"/>
                <a:gd name="connsiteX2-245" fmla="*/ 392162 w 1804936"/>
                <a:gd name="connsiteY2-246" fmla="*/ 1275406 h 3170786"/>
                <a:gd name="connsiteX3-247" fmla="*/ 0 w 1804936"/>
                <a:gd name="connsiteY3-248" fmla="*/ 0 h 3170786"/>
                <a:gd name="connsiteX4-249" fmla="*/ 1638812 w 1804936"/>
                <a:gd name="connsiteY4-250" fmla="*/ 2806639 h 3170786"/>
                <a:gd name="connsiteX5-251" fmla="*/ 1804936 w 1804936"/>
                <a:gd name="connsiteY5-252" fmla="*/ 2806639 h 3170786"/>
                <a:gd name="connsiteX6-253" fmla="*/ 1408892 w 1804936"/>
                <a:gd name="connsiteY6-254" fmla="*/ 3170786 h 3170786"/>
                <a:gd name="connsiteX7-255" fmla="*/ 1012848 w 1804936"/>
                <a:gd name="connsiteY7-256" fmla="*/ 2806639 h 3170786"/>
                <a:gd name="connsiteX0-257" fmla="*/ 1012848 w 1804936"/>
                <a:gd name="connsiteY0-258" fmla="*/ 2806639 h 3170786"/>
                <a:gd name="connsiteX1-259" fmla="*/ 1200238 w 1804936"/>
                <a:gd name="connsiteY1-260" fmla="*/ 2806639 h 3170786"/>
                <a:gd name="connsiteX2-261" fmla="*/ 407711 w 1804936"/>
                <a:gd name="connsiteY2-262" fmla="*/ 1161453 h 3170786"/>
                <a:gd name="connsiteX3-263" fmla="*/ 0 w 1804936"/>
                <a:gd name="connsiteY3-264" fmla="*/ 0 h 3170786"/>
                <a:gd name="connsiteX4-265" fmla="*/ 1638812 w 1804936"/>
                <a:gd name="connsiteY4-266" fmla="*/ 2806639 h 3170786"/>
                <a:gd name="connsiteX5-267" fmla="*/ 1804936 w 1804936"/>
                <a:gd name="connsiteY5-268" fmla="*/ 2806639 h 3170786"/>
                <a:gd name="connsiteX6-269" fmla="*/ 1408892 w 1804936"/>
                <a:gd name="connsiteY6-270" fmla="*/ 3170786 h 3170786"/>
                <a:gd name="connsiteX7-271" fmla="*/ 1012848 w 1804936"/>
                <a:gd name="connsiteY7-272" fmla="*/ 2806639 h 3170786"/>
                <a:gd name="connsiteX0-273" fmla="*/ 1307447 w 2099535"/>
                <a:gd name="connsiteY0-274" fmla="*/ 2581262 h 2945409"/>
                <a:gd name="connsiteX1-275" fmla="*/ 1494837 w 2099535"/>
                <a:gd name="connsiteY1-276" fmla="*/ 2581262 h 2945409"/>
                <a:gd name="connsiteX2-277" fmla="*/ 702310 w 2099535"/>
                <a:gd name="connsiteY2-278" fmla="*/ 936076 h 2945409"/>
                <a:gd name="connsiteX3-279" fmla="*/ 0 w 2099535"/>
                <a:gd name="connsiteY3-280" fmla="*/ 0 h 2945409"/>
                <a:gd name="connsiteX4-281" fmla="*/ 1933411 w 2099535"/>
                <a:gd name="connsiteY4-282" fmla="*/ 2581262 h 2945409"/>
                <a:gd name="connsiteX5-283" fmla="*/ 2099535 w 2099535"/>
                <a:gd name="connsiteY5-284" fmla="*/ 2581262 h 2945409"/>
                <a:gd name="connsiteX6-285" fmla="*/ 1703491 w 2099535"/>
                <a:gd name="connsiteY6-286" fmla="*/ 2945409 h 2945409"/>
                <a:gd name="connsiteX7-287" fmla="*/ 1307447 w 2099535"/>
                <a:gd name="connsiteY7-288" fmla="*/ 2581262 h 2945409"/>
                <a:gd name="connsiteX0-289" fmla="*/ 1307447 w 2099535"/>
                <a:gd name="connsiteY0-290" fmla="*/ 2581262 h 2945409"/>
                <a:gd name="connsiteX1-291" fmla="*/ 1494837 w 2099535"/>
                <a:gd name="connsiteY1-292" fmla="*/ 2581262 h 2945409"/>
                <a:gd name="connsiteX2-293" fmla="*/ 702310 w 2099535"/>
                <a:gd name="connsiteY2-294" fmla="*/ 936076 h 2945409"/>
                <a:gd name="connsiteX3-295" fmla="*/ 0 w 2099535"/>
                <a:gd name="connsiteY3-296" fmla="*/ 0 h 2945409"/>
                <a:gd name="connsiteX4-297" fmla="*/ 1933411 w 2099535"/>
                <a:gd name="connsiteY4-298" fmla="*/ 2581262 h 2945409"/>
                <a:gd name="connsiteX5-299" fmla="*/ 2099535 w 2099535"/>
                <a:gd name="connsiteY5-300" fmla="*/ 2581262 h 2945409"/>
                <a:gd name="connsiteX6-301" fmla="*/ 1703491 w 2099535"/>
                <a:gd name="connsiteY6-302" fmla="*/ 2945409 h 2945409"/>
                <a:gd name="connsiteX7-303" fmla="*/ 1307447 w 2099535"/>
                <a:gd name="connsiteY7-304" fmla="*/ 2581262 h 2945409"/>
                <a:gd name="connsiteX0-305" fmla="*/ 1307447 w 2099535"/>
                <a:gd name="connsiteY0-306" fmla="*/ 2581262 h 2945409"/>
                <a:gd name="connsiteX1-307" fmla="*/ 1494837 w 2099535"/>
                <a:gd name="connsiteY1-308" fmla="*/ 2581262 h 2945409"/>
                <a:gd name="connsiteX2-309" fmla="*/ 83248 w 2099535"/>
                <a:gd name="connsiteY2-310" fmla="*/ 902364 h 2945409"/>
                <a:gd name="connsiteX3-311" fmla="*/ 0 w 2099535"/>
                <a:gd name="connsiteY3-312" fmla="*/ 0 h 2945409"/>
                <a:gd name="connsiteX4-313" fmla="*/ 1933411 w 2099535"/>
                <a:gd name="connsiteY4-314" fmla="*/ 2581262 h 2945409"/>
                <a:gd name="connsiteX5-315" fmla="*/ 2099535 w 2099535"/>
                <a:gd name="connsiteY5-316" fmla="*/ 2581262 h 2945409"/>
                <a:gd name="connsiteX6-317" fmla="*/ 1703491 w 2099535"/>
                <a:gd name="connsiteY6-318" fmla="*/ 2945409 h 2945409"/>
                <a:gd name="connsiteX7-319" fmla="*/ 1307447 w 2099535"/>
                <a:gd name="connsiteY7-320" fmla="*/ 2581262 h 2945409"/>
                <a:gd name="connsiteX0-321" fmla="*/ 1307447 w 2099535"/>
                <a:gd name="connsiteY0-322" fmla="*/ 2581262 h 2945409"/>
                <a:gd name="connsiteX1-323" fmla="*/ 1494837 w 2099535"/>
                <a:gd name="connsiteY1-324" fmla="*/ 2581262 h 2945409"/>
                <a:gd name="connsiteX2-325" fmla="*/ 83248 w 2099535"/>
                <a:gd name="connsiteY2-326" fmla="*/ 902364 h 2945409"/>
                <a:gd name="connsiteX3-327" fmla="*/ 0 w 2099535"/>
                <a:gd name="connsiteY3-328" fmla="*/ 0 h 2945409"/>
                <a:gd name="connsiteX4-329" fmla="*/ 1933411 w 2099535"/>
                <a:gd name="connsiteY4-330" fmla="*/ 2581262 h 2945409"/>
                <a:gd name="connsiteX5-331" fmla="*/ 2099535 w 2099535"/>
                <a:gd name="connsiteY5-332" fmla="*/ 2581262 h 2945409"/>
                <a:gd name="connsiteX6-333" fmla="*/ 1703491 w 2099535"/>
                <a:gd name="connsiteY6-334" fmla="*/ 2945409 h 2945409"/>
                <a:gd name="connsiteX7-335" fmla="*/ 1307447 w 2099535"/>
                <a:gd name="connsiteY7-336" fmla="*/ 2581262 h 2945409"/>
                <a:gd name="connsiteX0-337" fmla="*/ 1307447 w 2099535"/>
                <a:gd name="connsiteY0-338" fmla="*/ 2581262 h 2945409"/>
                <a:gd name="connsiteX1-339" fmla="*/ 1494837 w 2099535"/>
                <a:gd name="connsiteY1-340" fmla="*/ 2581262 h 2945409"/>
                <a:gd name="connsiteX2-341" fmla="*/ 458194 w 2099535"/>
                <a:gd name="connsiteY2-342" fmla="*/ 1079467 h 2945409"/>
                <a:gd name="connsiteX3-343" fmla="*/ 0 w 2099535"/>
                <a:gd name="connsiteY3-344" fmla="*/ 0 h 2945409"/>
                <a:gd name="connsiteX4-345" fmla="*/ 1933411 w 2099535"/>
                <a:gd name="connsiteY4-346" fmla="*/ 2581262 h 2945409"/>
                <a:gd name="connsiteX5-347" fmla="*/ 2099535 w 2099535"/>
                <a:gd name="connsiteY5-348" fmla="*/ 2581262 h 2945409"/>
                <a:gd name="connsiteX6-349" fmla="*/ 1703491 w 2099535"/>
                <a:gd name="connsiteY6-350" fmla="*/ 2945409 h 2945409"/>
                <a:gd name="connsiteX7-351" fmla="*/ 1307447 w 2099535"/>
                <a:gd name="connsiteY7-352" fmla="*/ 2581262 h 2945409"/>
                <a:gd name="connsiteX0-353" fmla="*/ 1307447 w 2099535"/>
                <a:gd name="connsiteY0-354" fmla="*/ 2581262 h 2945409"/>
                <a:gd name="connsiteX1-355" fmla="*/ 1494837 w 2099535"/>
                <a:gd name="connsiteY1-356" fmla="*/ 2581262 h 2945409"/>
                <a:gd name="connsiteX2-357" fmla="*/ 458194 w 2099535"/>
                <a:gd name="connsiteY2-358" fmla="*/ 1079467 h 2945409"/>
                <a:gd name="connsiteX3-359" fmla="*/ 0 w 2099535"/>
                <a:gd name="connsiteY3-360" fmla="*/ 0 h 2945409"/>
                <a:gd name="connsiteX4-361" fmla="*/ 1933411 w 2099535"/>
                <a:gd name="connsiteY4-362" fmla="*/ 2581262 h 2945409"/>
                <a:gd name="connsiteX5-363" fmla="*/ 2099535 w 2099535"/>
                <a:gd name="connsiteY5-364" fmla="*/ 2581262 h 2945409"/>
                <a:gd name="connsiteX6-365" fmla="*/ 1703491 w 2099535"/>
                <a:gd name="connsiteY6-366" fmla="*/ 2945409 h 2945409"/>
                <a:gd name="connsiteX7-367" fmla="*/ 1307447 w 2099535"/>
                <a:gd name="connsiteY7-368" fmla="*/ 2581262 h 2945409"/>
                <a:gd name="connsiteX0-369" fmla="*/ 1307447 w 2099535"/>
                <a:gd name="connsiteY0-370" fmla="*/ 2581262 h 2945409"/>
                <a:gd name="connsiteX1-371" fmla="*/ 1451840 w 2099535"/>
                <a:gd name="connsiteY1-372" fmla="*/ 2572711 h 2945409"/>
                <a:gd name="connsiteX2-373" fmla="*/ 458194 w 2099535"/>
                <a:gd name="connsiteY2-374" fmla="*/ 1079467 h 2945409"/>
                <a:gd name="connsiteX3-375" fmla="*/ 0 w 2099535"/>
                <a:gd name="connsiteY3-376" fmla="*/ 0 h 2945409"/>
                <a:gd name="connsiteX4-377" fmla="*/ 1933411 w 2099535"/>
                <a:gd name="connsiteY4-378" fmla="*/ 2581262 h 2945409"/>
                <a:gd name="connsiteX5-379" fmla="*/ 2099535 w 2099535"/>
                <a:gd name="connsiteY5-380" fmla="*/ 2581262 h 2945409"/>
                <a:gd name="connsiteX6-381" fmla="*/ 1703491 w 2099535"/>
                <a:gd name="connsiteY6-382" fmla="*/ 2945409 h 2945409"/>
                <a:gd name="connsiteX7-383" fmla="*/ 1307447 w 2099535"/>
                <a:gd name="connsiteY7-384" fmla="*/ 2581262 h 2945409"/>
                <a:gd name="connsiteX0-385" fmla="*/ 1307447 w 2099535"/>
                <a:gd name="connsiteY0-386" fmla="*/ 2581262 h 2945409"/>
                <a:gd name="connsiteX1-387" fmla="*/ 1451840 w 2099535"/>
                <a:gd name="connsiteY1-388" fmla="*/ 2572711 h 2945409"/>
                <a:gd name="connsiteX2-389" fmla="*/ 458194 w 2099535"/>
                <a:gd name="connsiteY2-390" fmla="*/ 1079467 h 2945409"/>
                <a:gd name="connsiteX3-391" fmla="*/ 0 w 2099535"/>
                <a:gd name="connsiteY3-392" fmla="*/ 0 h 2945409"/>
                <a:gd name="connsiteX4-393" fmla="*/ 1933411 w 2099535"/>
                <a:gd name="connsiteY4-394" fmla="*/ 2581262 h 2945409"/>
                <a:gd name="connsiteX5-395" fmla="*/ 2099535 w 2099535"/>
                <a:gd name="connsiteY5-396" fmla="*/ 2581262 h 2945409"/>
                <a:gd name="connsiteX6-397" fmla="*/ 1703491 w 2099535"/>
                <a:gd name="connsiteY6-398" fmla="*/ 2945409 h 2945409"/>
                <a:gd name="connsiteX7-399" fmla="*/ 1307447 w 2099535"/>
                <a:gd name="connsiteY7-400" fmla="*/ 2581262 h 294540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2099535" h="2945409">
                  <a:moveTo>
                    <a:pt x="1307447" y="2581262"/>
                  </a:moveTo>
                  <a:lnTo>
                    <a:pt x="1451840" y="2572711"/>
                  </a:lnTo>
                  <a:cubicBezTo>
                    <a:pt x="1423485" y="2540765"/>
                    <a:pt x="1447544" y="1828278"/>
                    <a:pt x="458194" y="1079467"/>
                  </a:cubicBezTo>
                  <a:lnTo>
                    <a:pt x="0" y="0"/>
                  </a:lnTo>
                  <a:cubicBezTo>
                    <a:pt x="1872823" y="1187264"/>
                    <a:pt x="1880248" y="2421726"/>
                    <a:pt x="1933411" y="2581262"/>
                  </a:cubicBezTo>
                  <a:lnTo>
                    <a:pt x="2099535" y="2581262"/>
                  </a:lnTo>
                  <a:lnTo>
                    <a:pt x="1703491" y="2945409"/>
                  </a:lnTo>
                  <a:lnTo>
                    <a:pt x="1307447" y="2581262"/>
                  </a:lnTo>
                  <a:close/>
                </a:path>
              </a:pathLst>
            </a:cu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 rot="17972349">
              <a:off x="3720306" y="4313808"/>
              <a:ext cx="1944687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kern="0" dirty="0">
                  <a:solidFill>
                    <a:srgbClr val="F9F9F9"/>
                  </a:solidFill>
                  <a:latin typeface="+mn-lt"/>
                  <a:ea typeface="+mn-ea"/>
                  <a:cs typeface="+mn-ea"/>
                  <a:sym typeface="+mn-lt"/>
                </a:rPr>
                <a:t>此处添加标题</a:t>
              </a: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6125029" y="1898424"/>
            <a:ext cx="166052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156279" y="4705124"/>
            <a:ext cx="202565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480754" y="4560661"/>
            <a:ext cx="15875" cy="13462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1"/>
          <p:cNvSpPr>
            <a:spLocks noEditPoints="1"/>
          </p:cNvSpPr>
          <p:nvPr/>
        </p:nvSpPr>
        <p:spPr bwMode="auto">
          <a:xfrm>
            <a:off x="5528129" y="3287486"/>
            <a:ext cx="857250" cy="911225"/>
          </a:xfrm>
          <a:custGeom>
            <a:avLst/>
            <a:gdLst>
              <a:gd name="T0" fmla="*/ 6 w 96"/>
              <a:gd name="T1" fmla="*/ 27 h 102"/>
              <a:gd name="T2" fmla="*/ 26 w 96"/>
              <a:gd name="T3" fmla="*/ 27 h 102"/>
              <a:gd name="T4" fmla="*/ 82 w 96"/>
              <a:gd name="T5" fmla="*/ 10 h 102"/>
              <a:gd name="T6" fmla="*/ 91 w 96"/>
              <a:gd name="T7" fmla="*/ 0 h 102"/>
              <a:gd name="T8" fmla="*/ 82 w 96"/>
              <a:gd name="T9" fmla="*/ 10 h 102"/>
              <a:gd name="T10" fmla="*/ 84 w 96"/>
              <a:gd name="T11" fmla="*/ 21 h 102"/>
              <a:gd name="T12" fmla="*/ 96 w 96"/>
              <a:gd name="T13" fmla="*/ 24 h 102"/>
              <a:gd name="T14" fmla="*/ 80 w 96"/>
              <a:gd name="T15" fmla="*/ 39 h 102"/>
              <a:gd name="T16" fmla="*/ 93 w 96"/>
              <a:gd name="T17" fmla="*/ 39 h 102"/>
              <a:gd name="T18" fmla="*/ 80 w 96"/>
              <a:gd name="T19" fmla="*/ 39 h 102"/>
              <a:gd name="T20" fmla="*/ 39 w 96"/>
              <a:gd name="T21" fmla="*/ 43 h 102"/>
              <a:gd name="T22" fmla="*/ 45 w 96"/>
              <a:gd name="T23" fmla="*/ 40 h 102"/>
              <a:gd name="T24" fmla="*/ 64 w 96"/>
              <a:gd name="T25" fmla="*/ 0 h 102"/>
              <a:gd name="T26" fmla="*/ 81 w 96"/>
              <a:gd name="T27" fmla="*/ 22 h 102"/>
              <a:gd name="T28" fmla="*/ 66 w 96"/>
              <a:gd name="T29" fmla="*/ 45 h 102"/>
              <a:gd name="T30" fmla="*/ 66 w 96"/>
              <a:gd name="T31" fmla="*/ 45 h 102"/>
              <a:gd name="T32" fmla="*/ 56 w 96"/>
              <a:gd name="T33" fmla="*/ 43 h 102"/>
              <a:gd name="T34" fmla="*/ 50 w 96"/>
              <a:gd name="T35" fmla="*/ 48 h 102"/>
              <a:gd name="T36" fmla="*/ 42 w 96"/>
              <a:gd name="T37" fmla="*/ 48 h 102"/>
              <a:gd name="T38" fmla="*/ 26 w 96"/>
              <a:gd name="T39" fmla="*/ 52 h 102"/>
              <a:gd name="T40" fmla="*/ 28 w 96"/>
              <a:gd name="T41" fmla="*/ 102 h 102"/>
              <a:gd name="T42" fmla="*/ 18 w 96"/>
              <a:gd name="T43" fmla="*/ 74 h 102"/>
              <a:gd name="T44" fmla="*/ 13 w 96"/>
              <a:gd name="T45" fmla="*/ 102 h 102"/>
              <a:gd name="T46" fmla="*/ 6 w 96"/>
              <a:gd name="T47" fmla="*/ 68 h 102"/>
              <a:gd name="T48" fmla="*/ 4 w 96"/>
              <a:gd name="T49" fmla="*/ 39 h 102"/>
              <a:gd name="T50" fmla="*/ 14 w 96"/>
              <a:gd name="T51" fmla="*/ 40 h 102"/>
              <a:gd name="T52" fmla="*/ 12 w 96"/>
              <a:gd name="T53" fmla="*/ 58 h 102"/>
              <a:gd name="T54" fmla="*/ 16 w 96"/>
              <a:gd name="T55" fmla="*/ 61 h 102"/>
              <a:gd name="T56" fmla="*/ 16 w 96"/>
              <a:gd name="T57" fmla="*/ 61 h 102"/>
              <a:gd name="T58" fmla="*/ 20 w 96"/>
              <a:gd name="T59" fmla="*/ 58 h 102"/>
              <a:gd name="T60" fmla="*/ 18 w 96"/>
              <a:gd name="T61" fmla="*/ 40 h 102"/>
              <a:gd name="T62" fmla="*/ 24 w 96"/>
              <a:gd name="T63" fmla="*/ 39 h 102"/>
              <a:gd name="T64" fmla="*/ 35 w 96"/>
              <a:gd name="T65" fmla="*/ 45 h 102"/>
              <a:gd name="T66" fmla="*/ 35 w 96"/>
              <a:gd name="T67" fmla="*/ 38 h 102"/>
              <a:gd name="T68" fmla="*/ 28 w 96"/>
              <a:gd name="T69" fmla="*/ 29 h 102"/>
              <a:gd name="T70" fmla="*/ 52 w 96"/>
              <a:gd name="T71" fmla="*/ 6 h 102"/>
              <a:gd name="T72" fmla="*/ 72 w 96"/>
              <a:gd name="T73" fmla="*/ 11 h 102"/>
              <a:gd name="T74" fmla="*/ 56 w 96"/>
              <a:gd name="T75" fmla="*/ 11 h 102"/>
              <a:gd name="T76" fmla="*/ 71 w 96"/>
              <a:gd name="T77" fmla="*/ 16 h 102"/>
              <a:gd name="T78" fmla="*/ 58 w 96"/>
              <a:gd name="T79" fmla="*/ 36 h 102"/>
              <a:gd name="T80" fmla="*/ 72 w 96"/>
              <a:gd name="T81" fmla="*/ 34 h 102"/>
              <a:gd name="T82" fmla="*/ 72 w 96"/>
              <a:gd name="T83" fmla="*/ 11 h 102"/>
              <a:gd name="T84" fmla="*/ 55 w 96"/>
              <a:gd name="T85" fmla="*/ 21 h 102"/>
              <a:gd name="T86" fmla="*/ 66 w 96"/>
              <a:gd name="T87" fmla="*/ 19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96" h="102">
                <a:moveTo>
                  <a:pt x="16" y="17"/>
                </a:moveTo>
                <a:cubicBezTo>
                  <a:pt x="11" y="17"/>
                  <a:pt x="6" y="21"/>
                  <a:pt x="6" y="27"/>
                </a:cubicBezTo>
                <a:cubicBezTo>
                  <a:pt x="6" y="32"/>
                  <a:pt x="11" y="36"/>
                  <a:pt x="16" y="36"/>
                </a:cubicBezTo>
                <a:cubicBezTo>
                  <a:pt x="21" y="36"/>
                  <a:pt x="26" y="32"/>
                  <a:pt x="26" y="27"/>
                </a:cubicBezTo>
                <a:cubicBezTo>
                  <a:pt x="26" y="21"/>
                  <a:pt x="21" y="17"/>
                  <a:pt x="16" y="17"/>
                </a:cubicBezTo>
                <a:close/>
                <a:moveTo>
                  <a:pt x="82" y="10"/>
                </a:moveTo>
                <a:cubicBezTo>
                  <a:pt x="82" y="7"/>
                  <a:pt x="82" y="7"/>
                  <a:pt x="82" y="7"/>
                </a:cubicBezTo>
                <a:cubicBezTo>
                  <a:pt x="91" y="0"/>
                  <a:pt x="91" y="0"/>
                  <a:pt x="91" y="0"/>
                </a:cubicBezTo>
                <a:cubicBezTo>
                  <a:pt x="93" y="5"/>
                  <a:pt x="93" y="5"/>
                  <a:pt x="93" y="5"/>
                </a:cubicBezTo>
                <a:cubicBezTo>
                  <a:pt x="82" y="10"/>
                  <a:pt x="82" y="10"/>
                  <a:pt x="82" y="10"/>
                </a:cubicBezTo>
                <a:close/>
                <a:moveTo>
                  <a:pt x="84" y="24"/>
                </a:moveTo>
                <a:cubicBezTo>
                  <a:pt x="84" y="21"/>
                  <a:pt x="84" y="21"/>
                  <a:pt x="84" y="21"/>
                </a:cubicBezTo>
                <a:cubicBezTo>
                  <a:pt x="96" y="18"/>
                  <a:pt x="96" y="18"/>
                  <a:pt x="96" y="18"/>
                </a:cubicBezTo>
                <a:cubicBezTo>
                  <a:pt x="96" y="24"/>
                  <a:pt x="96" y="24"/>
                  <a:pt x="96" y="24"/>
                </a:cubicBezTo>
                <a:cubicBezTo>
                  <a:pt x="84" y="24"/>
                  <a:pt x="84" y="24"/>
                  <a:pt x="84" y="24"/>
                </a:cubicBezTo>
                <a:close/>
                <a:moveTo>
                  <a:pt x="80" y="39"/>
                </a:moveTo>
                <a:cubicBezTo>
                  <a:pt x="81" y="37"/>
                  <a:pt x="81" y="37"/>
                  <a:pt x="81" y="37"/>
                </a:cubicBezTo>
                <a:cubicBezTo>
                  <a:pt x="93" y="39"/>
                  <a:pt x="93" y="39"/>
                  <a:pt x="93" y="39"/>
                </a:cubicBezTo>
                <a:cubicBezTo>
                  <a:pt x="91" y="44"/>
                  <a:pt x="91" y="44"/>
                  <a:pt x="91" y="44"/>
                </a:cubicBezTo>
                <a:cubicBezTo>
                  <a:pt x="80" y="39"/>
                  <a:pt x="80" y="39"/>
                  <a:pt x="80" y="39"/>
                </a:cubicBezTo>
                <a:close/>
                <a:moveTo>
                  <a:pt x="39" y="39"/>
                </a:moveTo>
                <a:cubicBezTo>
                  <a:pt x="39" y="43"/>
                  <a:pt x="39" y="43"/>
                  <a:pt x="39" y="43"/>
                </a:cubicBezTo>
                <a:cubicBezTo>
                  <a:pt x="45" y="45"/>
                  <a:pt x="45" y="45"/>
                  <a:pt x="45" y="45"/>
                </a:cubicBezTo>
                <a:cubicBezTo>
                  <a:pt x="45" y="40"/>
                  <a:pt x="45" y="40"/>
                  <a:pt x="45" y="40"/>
                </a:cubicBezTo>
                <a:cubicBezTo>
                  <a:pt x="39" y="39"/>
                  <a:pt x="39" y="39"/>
                  <a:pt x="39" y="39"/>
                </a:cubicBezTo>
                <a:close/>
                <a:moveTo>
                  <a:pt x="64" y="0"/>
                </a:moveTo>
                <a:cubicBezTo>
                  <a:pt x="69" y="0"/>
                  <a:pt x="73" y="3"/>
                  <a:pt x="77" y="7"/>
                </a:cubicBezTo>
                <a:cubicBezTo>
                  <a:pt x="80" y="11"/>
                  <a:pt x="81" y="16"/>
                  <a:pt x="81" y="22"/>
                </a:cubicBezTo>
                <a:cubicBezTo>
                  <a:pt x="81" y="28"/>
                  <a:pt x="80" y="34"/>
                  <a:pt x="77" y="38"/>
                </a:cubicBezTo>
                <a:cubicBezTo>
                  <a:pt x="74" y="42"/>
                  <a:pt x="70" y="44"/>
                  <a:pt x="66" y="45"/>
                </a:cubicBezTo>
                <a:cubicBezTo>
                  <a:pt x="66" y="45"/>
                  <a:pt x="66" y="45"/>
                  <a:pt x="66" y="45"/>
                </a:cubicBezTo>
                <a:cubicBezTo>
                  <a:pt x="66" y="45"/>
                  <a:pt x="66" y="45"/>
                  <a:pt x="66" y="45"/>
                </a:cubicBezTo>
                <a:cubicBezTo>
                  <a:pt x="65" y="45"/>
                  <a:pt x="65" y="45"/>
                  <a:pt x="64" y="45"/>
                </a:cubicBezTo>
                <a:cubicBezTo>
                  <a:pt x="61" y="45"/>
                  <a:pt x="59" y="44"/>
                  <a:pt x="56" y="43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8"/>
                  <a:pt x="50" y="48"/>
                  <a:pt x="50" y="48"/>
                </a:cubicBezTo>
                <a:cubicBezTo>
                  <a:pt x="47" y="50"/>
                  <a:pt x="47" y="50"/>
                  <a:pt x="47" y="50"/>
                </a:cubicBezTo>
                <a:cubicBezTo>
                  <a:pt x="42" y="48"/>
                  <a:pt x="42" y="48"/>
                  <a:pt x="42" y="48"/>
                </a:cubicBezTo>
                <a:cubicBezTo>
                  <a:pt x="33" y="54"/>
                  <a:pt x="33" y="54"/>
                  <a:pt x="33" y="54"/>
                </a:cubicBezTo>
                <a:cubicBezTo>
                  <a:pt x="26" y="52"/>
                  <a:pt x="26" y="52"/>
                  <a:pt x="26" y="52"/>
                </a:cubicBezTo>
                <a:cubicBezTo>
                  <a:pt x="27" y="68"/>
                  <a:pt x="27" y="68"/>
                  <a:pt x="27" y="68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0" y="102"/>
                  <a:pt x="20" y="102"/>
                  <a:pt x="20" y="102"/>
                </a:cubicBezTo>
                <a:cubicBezTo>
                  <a:pt x="18" y="74"/>
                  <a:pt x="18" y="74"/>
                  <a:pt x="18" y="74"/>
                </a:cubicBezTo>
                <a:cubicBezTo>
                  <a:pt x="14" y="74"/>
                  <a:pt x="14" y="74"/>
                  <a:pt x="14" y="74"/>
                </a:cubicBezTo>
                <a:cubicBezTo>
                  <a:pt x="13" y="102"/>
                  <a:pt x="13" y="102"/>
                  <a:pt x="13" y="102"/>
                </a:cubicBezTo>
                <a:cubicBezTo>
                  <a:pt x="4" y="102"/>
                  <a:pt x="4" y="102"/>
                  <a:pt x="4" y="102"/>
                </a:cubicBezTo>
                <a:cubicBezTo>
                  <a:pt x="6" y="68"/>
                  <a:pt x="6" y="68"/>
                  <a:pt x="6" y="68"/>
                </a:cubicBezTo>
                <a:cubicBezTo>
                  <a:pt x="0" y="64"/>
                  <a:pt x="0" y="64"/>
                  <a:pt x="0" y="64"/>
                </a:cubicBezTo>
                <a:cubicBezTo>
                  <a:pt x="4" y="39"/>
                  <a:pt x="4" y="39"/>
                  <a:pt x="4" y="39"/>
                </a:cubicBezTo>
                <a:cubicBezTo>
                  <a:pt x="14" y="39"/>
                  <a:pt x="14" y="39"/>
                  <a:pt x="14" y="39"/>
                </a:cubicBezTo>
                <a:cubicBezTo>
                  <a:pt x="14" y="40"/>
                  <a:pt x="14" y="40"/>
                  <a:pt x="14" y="40"/>
                </a:cubicBezTo>
                <a:cubicBezTo>
                  <a:pt x="15" y="42"/>
                  <a:pt x="15" y="42"/>
                  <a:pt x="15" y="42"/>
                </a:cubicBezTo>
                <a:cubicBezTo>
                  <a:pt x="12" y="58"/>
                  <a:pt x="12" y="58"/>
                  <a:pt x="12" y="58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16" y="61"/>
                  <a:pt x="16" y="61"/>
                  <a:pt x="16" y="61"/>
                </a:cubicBezTo>
                <a:cubicBezTo>
                  <a:pt x="20" y="58"/>
                  <a:pt x="20" y="58"/>
                  <a:pt x="20" y="58"/>
                </a:cubicBezTo>
                <a:cubicBezTo>
                  <a:pt x="17" y="42"/>
                  <a:pt x="17" y="42"/>
                  <a:pt x="17" y="42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39"/>
                  <a:pt x="18" y="39"/>
                  <a:pt x="18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32" y="46"/>
                  <a:pt x="32" y="46"/>
                  <a:pt x="32" y="46"/>
                </a:cubicBezTo>
                <a:cubicBezTo>
                  <a:pt x="35" y="45"/>
                  <a:pt x="35" y="45"/>
                  <a:pt x="35" y="45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38"/>
                  <a:pt x="35" y="38"/>
                  <a:pt x="35" y="38"/>
                </a:cubicBezTo>
                <a:cubicBezTo>
                  <a:pt x="28" y="36"/>
                  <a:pt x="28" y="36"/>
                  <a:pt x="28" y="36"/>
                </a:cubicBezTo>
                <a:cubicBezTo>
                  <a:pt x="25" y="35"/>
                  <a:pt x="24" y="32"/>
                  <a:pt x="28" y="29"/>
                </a:cubicBezTo>
                <a:cubicBezTo>
                  <a:pt x="37" y="20"/>
                  <a:pt x="43" y="15"/>
                  <a:pt x="52" y="6"/>
                </a:cubicBezTo>
                <a:cubicBezTo>
                  <a:pt x="52" y="6"/>
                  <a:pt x="52" y="6"/>
                  <a:pt x="52" y="6"/>
                </a:cubicBezTo>
                <a:cubicBezTo>
                  <a:pt x="55" y="2"/>
                  <a:pt x="59" y="0"/>
                  <a:pt x="64" y="0"/>
                </a:cubicBezTo>
                <a:close/>
                <a:moveTo>
                  <a:pt x="72" y="11"/>
                </a:moveTo>
                <a:cubicBezTo>
                  <a:pt x="70" y="8"/>
                  <a:pt x="67" y="6"/>
                  <a:pt x="64" y="6"/>
                </a:cubicBezTo>
                <a:cubicBezTo>
                  <a:pt x="61" y="6"/>
                  <a:pt x="58" y="8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71" y="16"/>
                  <a:pt x="71" y="16"/>
                  <a:pt x="71" y="16"/>
                </a:cubicBezTo>
                <a:cubicBezTo>
                  <a:pt x="72" y="19"/>
                  <a:pt x="73" y="24"/>
                  <a:pt x="71" y="29"/>
                </a:cubicBezTo>
                <a:cubicBezTo>
                  <a:pt x="58" y="36"/>
                  <a:pt x="58" y="36"/>
                  <a:pt x="58" y="36"/>
                </a:cubicBezTo>
                <a:cubicBezTo>
                  <a:pt x="60" y="38"/>
                  <a:pt x="62" y="39"/>
                  <a:pt x="64" y="39"/>
                </a:cubicBezTo>
                <a:cubicBezTo>
                  <a:pt x="67" y="39"/>
                  <a:pt x="70" y="37"/>
                  <a:pt x="72" y="34"/>
                </a:cubicBezTo>
                <a:cubicBezTo>
                  <a:pt x="74" y="31"/>
                  <a:pt x="75" y="27"/>
                  <a:pt x="75" y="22"/>
                </a:cubicBezTo>
                <a:cubicBezTo>
                  <a:pt x="75" y="18"/>
                  <a:pt x="74" y="14"/>
                  <a:pt x="72" y="11"/>
                </a:cubicBezTo>
                <a:close/>
                <a:moveTo>
                  <a:pt x="56" y="16"/>
                </a:moveTo>
                <a:cubicBezTo>
                  <a:pt x="55" y="18"/>
                  <a:pt x="55" y="19"/>
                  <a:pt x="55" y="21"/>
                </a:cubicBezTo>
                <a:cubicBezTo>
                  <a:pt x="66" y="20"/>
                  <a:pt x="66" y="20"/>
                  <a:pt x="66" y="20"/>
                </a:cubicBezTo>
                <a:cubicBezTo>
                  <a:pt x="66" y="19"/>
                  <a:pt x="66" y="19"/>
                  <a:pt x="66" y="19"/>
                </a:cubicBezTo>
                <a:cubicBezTo>
                  <a:pt x="62" y="18"/>
                  <a:pt x="59" y="17"/>
                  <a:pt x="56" y="16"/>
                </a:cubicBezTo>
                <a:close/>
              </a:path>
            </a:pathLst>
          </a:custGeom>
          <a:solidFill>
            <a:srgbClr val="B4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17"/>
          <p:cNvSpPr>
            <a:spLocks noEditPoints="1"/>
          </p:cNvSpPr>
          <p:nvPr/>
        </p:nvSpPr>
        <p:spPr bwMode="auto">
          <a:xfrm>
            <a:off x="7910967" y="1512661"/>
            <a:ext cx="720725" cy="798513"/>
          </a:xfrm>
          <a:custGeom>
            <a:avLst/>
            <a:gdLst>
              <a:gd name="T0" fmla="*/ 102 w 102"/>
              <a:gd name="T1" fmla="*/ 31 h 113"/>
              <a:gd name="T2" fmla="*/ 53 w 102"/>
              <a:gd name="T3" fmla="*/ 28 h 113"/>
              <a:gd name="T4" fmla="*/ 52 w 102"/>
              <a:gd name="T5" fmla="*/ 57 h 113"/>
              <a:gd name="T6" fmla="*/ 41 w 102"/>
              <a:gd name="T7" fmla="*/ 62 h 113"/>
              <a:gd name="T8" fmla="*/ 39 w 102"/>
              <a:gd name="T9" fmla="*/ 42 h 113"/>
              <a:gd name="T10" fmla="*/ 34 w 102"/>
              <a:gd name="T11" fmla="*/ 45 h 113"/>
              <a:gd name="T12" fmla="*/ 18 w 102"/>
              <a:gd name="T13" fmla="*/ 62 h 113"/>
              <a:gd name="T14" fmla="*/ 20 w 102"/>
              <a:gd name="T15" fmla="*/ 55 h 113"/>
              <a:gd name="T16" fmla="*/ 18 w 102"/>
              <a:gd name="T17" fmla="*/ 53 h 113"/>
              <a:gd name="T18" fmla="*/ 16 w 102"/>
              <a:gd name="T19" fmla="*/ 56 h 113"/>
              <a:gd name="T20" fmla="*/ 13 w 102"/>
              <a:gd name="T21" fmla="*/ 62 h 113"/>
              <a:gd name="T22" fmla="*/ 27 w 102"/>
              <a:gd name="T23" fmla="*/ 43 h 113"/>
              <a:gd name="T24" fmla="*/ 30 w 102"/>
              <a:gd name="T25" fmla="*/ 41 h 113"/>
              <a:gd name="T26" fmla="*/ 25 w 102"/>
              <a:gd name="T27" fmla="*/ 40 h 113"/>
              <a:gd name="T28" fmla="*/ 12 w 102"/>
              <a:gd name="T29" fmla="*/ 46 h 113"/>
              <a:gd name="T30" fmla="*/ 2 w 102"/>
              <a:gd name="T31" fmla="*/ 62 h 113"/>
              <a:gd name="T32" fmla="*/ 8 w 102"/>
              <a:gd name="T33" fmla="*/ 81 h 113"/>
              <a:gd name="T34" fmla="*/ 11 w 102"/>
              <a:gd name="T35" fmla="*/ 72 h 113"/>
              <a:gd name="T36" fmla="*/ 11 w 102"/>
              <a:gd name="T37" fmla="*/ 74 h 113"/>
              <a:gd name="T38" fmla="*/ 61 w 102"/>
              <a:gd name="T39" fmla="*/ 113 h 113"/>
              <a:gd name="T40" fmla="*/ 62 w 102"/>
              <a:gd name="T41" fmla="*/ 75 h 113"/>
              <a:gd name="T42" fmla="*/ 71 w 102"/>
              <a:gd name="T43" fmla="*/ 66 h 113"/>
              <a:gd name="T44" fmla="*/ 61 w 102"/>
              <a:gd name="T45" fmla="*/ 55 h 113"/>
              <a:gd name="T46" fmla="*/ 58 w 102"/>
              <a:gd name="T47" fmla="*/ 45 h 113"/>
              <a:gd name="T48" fmla="*/ 42 w 102"/>
              <a:gd name="T49" fmla="*/ 38 h 113"/>
              <a:gd name="T50" fmla="*/ 44 w 102"/>
              <a:gd name="T51" fmla="*/ 43 h 113"/>
              <a:gd name="T52" fmla="*/ 58 w 102"/>
              <a:gd name="T53" fmla="*/ 55 h 113"/>
              <a:gd name="T54" fmla="*/ 54 w 102"/>
              <a:gd name="T55" fmla="*/ 57 h 113"/>
              <a:gd name="T56" fmla="*/ 52 w 102"/>
              <a:gd name="T57" fmla="*/ 54 h 113"/>
              <a:gd name="T58" fmla="*/ 47 w 102"/>
              <a:gd name="T59" fmla="*/ 53 h 113"/>
              <a:gd name="T60" fmla="*/ 26 w 102"/>
              <a:gd name="T61" fmla="*/ 28 h 113"/>
              <a:gd name="T62" fmla="*/ 44 w 102"/>
              <a:gd name="T63" fmla="*/ 20 h 113"/>
              <a:gd name="T64" fmla="*/ 46 w 102"/>
              <a:gd name="T65" fmla="*/ 14 h 113"/>
              <a:gd name="T66" fmla="*/ 24 w 102"/>
              <a:gd name="T67" fmla="*/ 26 h 113"/>
              <a:gd name="T68" fmla="*/ 59 w 102"/>
              <a:gd name="T69" fmla="*/ 8 h 113"/>
              <a:gd name="T70" fmla="*/ 59 w 102"/>
              <a:gd name="T71" fmla="*/ 6 h 113"/>
              <a:gd name="T72" fmla="*/ 86 w 102"/>
              <a:gd name="T73" fmla="*/ 22 h 113"/>
              <a:gd name="T74" fmla="*/ 83 w 102"/>
              <a:gd name="T75" fmla="*/ 20 h 113"/>
              <a:gd name="T76" fmla="*/ 83 w 102"/>
              <a:gd name="T77" fmla="*/ 22 h 113"/>
              <a:gd name="T78" fmla="*/ 59 w 102"/>
              <a:gd name="T79" fmla="*/ 13 h 113"/>
              <a:gd name="T80" fmla="*/ 76 w 102"/>
              <a:gd name="T81" fmla="*/ 13 h 113"/>
              <a:gd name="T82" fmla="*/ 79 w 102"/>
              <a:gd name="T83" fmla="*/ 15 h 113"/>
              <a:gd name="T84" fmla="*/ 98 w 102"/>
              <a:gd name="T85" fmla="*/ 13 h 113"/>
              <a:gd name="T86" fmla="*/ 98 w 102"/>
              <a:gd name="T87" fmla="*/ 15 h 113"/>
              <a:gd name="T88" fmla="*/ 80 w 102"/>
              <a:gd name="T89" fmla="*/ 8 h 113"/>
              <a:gd name="T90" fmla="*/ 80 w 102"/>
              <a:gd name="T91" fmla="*/ 6 h 113"/>
              <a:gd name="T92" fmla="*/ 78 w 102"/>
              <a:gd name="T93" fmla="*/ 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2" h="113">
                <a:moveTo>
                  <a:pt x="53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02" y="31"/>
                  <a:pt x="102" y="31"/>
                  <a:pt x="102" y="31"/>
                </a:cubicBezTo>
                <a:cubicBezTo>
                  <a:pt x="61" y="31"/>
                  <a:pt x="61" y="31"/>
                  <a:pt x="61" y="31"/>
                </a:cubicBezTo>
                <a:cubicBezTo>
                  <a:pt x="48" y="34"/>
                  <a:pt x="48" y="34"/>
                  <a:pt x="48" y="34"/>
                </a:cubicBezTo>
                <a:cubicBezTo>
                  <a:pt x="53" y="28"/>
                  <a:pt x="53" y="28"/>
                  <a:pt x="53" y="28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0" y="55"/>
                </a:moveTo>
                <a:cubicBezTo>
                  <a:pt x="52" y="57"/>
                  <a:pt x="52" y="57"/>
                  <a:pt x="52" y="57"/>
                </a:cubicBezTo>
                <a:cubicBezTo>
                  <a:pt x="52" y="62"/>
                  <a:pt x="52" y="62"/>
                  <a:pt x="52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1" y="62"/>
                  <a:pt x="41" y="62"/>
                  <a:pt x="41" y="62"/>
                </a:cubicBezTo>
                <a:cubicBezTo>
                  <a:pt x="37" y="45"/>
                  <a:pt x="37" y="45"/>
                  <a:pt x="37" y="45"/>
                </a:cubicBezTo>
                <a:cubicBezTo>
                  <a:pt x="39" y="45"/>
                  <a:pt x="39" y="45"/>
                  <a:pt x="39" y="45"/>
                </a:cubicBezTo>
                <a:cubicBezTo>
                  <a:pt x="39" y="42"/>
                  <a:pt x="39" y="42"/>
                  <a:pt x="39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5"/>
                  <a:pt x="32" y="45"/>
                  <a:pt x="32" y="45"/>
                </a:cubicBezTo>
                <a:cubicBezTo>
                  <a:pt x="34" y="45"/>
                  <a:pt x="34" y="45"/>
                  <a:pt x="34" y="45"/>
                </a:cubicBezTo>
                <a:cubicBezTo>
                  <a:pt x="30" y="62"/>
                  <a:pt x="30" y="62"/>
                  <a:pt x="30" y="62"/>
                </a:cubicBezTo>
                <a:cubicBezTo>
                  <a:pt x="30" y="62"/>
                  <a:pt x="30" y="62"/>
                  <a:pt x="30" y="62"/>
                </a:cubicBezTo>
                <a:cubicBezTo>
                  <a:pt x="18" y="62"/>
                  <a:pt x="18" y="62"/>
                  <a:pt x="18" y="62"/>
                </a:cubicBezTo>
                <a:cubicBezTo>
                  <a:pt x="18" y="57"/>
                  <a:pt x="18" y="57"/>
                  <a:pt x="18" y="57"/>
                </a:cubicBezTo>
                <a:cubicBezTo>
                  <a:pt x="20" y="55"/>
                  <a:pt x="20" y="55"/>
                  <a:pt x="20" y="55"/>
                </a:cubicBezTo>
                <a:cubicBezTo>
                  <a:pt x="20" y="55"/>
                  <a:pt x="20" y="55"/>
                  <a:pt x="20" y="55"/>
                </a:cubicBezTo>
                <a:cubicBezTo>
                  <a:pt x="22" y="55"/>
                  <a:pt x="23" y="54"/>
                  <a:pt x="23" y="53"/>
                </a:cubicBezTo>
                <a:cubicBezTo>
                  <a:pt x="23" y="51"/>
                  <a:pt x="22" y="50"/>
                  <a:pt x="20" y="50"/>
                </a:cubicBezTo>
                <a:cubicBezTo>
                  <a:pt x="19" y="50"/>
                  <a:pt x="18" y="51"/>
                  <a:pt x="18" y="53"/>
                </a:cubicBezTo>
                <a:cubicBezTo>
                  <a:pt x="18" y="53"/>
                  <a:pt x="18" y="54"/>
                  <a:pt x="18" y="54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62"/>
                  <a:pt x="16" y="62"/>
                  <a:pt x="16" y="62"/>
                </a:cubicBezTo>
                <a:cubicBezTo>
                  <a:pt x="13" y="62"/>
                  <a:pt x="13" y="62"/>
                  <a:pt x="13" y="62"/>
                </a:cubicBezTo>
                <a:cubicBezTo>
                  <a:pt x="13" y="59"/>
                  <a:pt x="13" y="56"/>
                  <a:pt x="14" y="54"/>
                </a:cubicBezTo>
                <a:cubicBezTo>
                  <a:pt x="14" y="51"/>
                  <a:pt x="14" y="49"/>
                  <a:pt x="15" y="48"/>
                </a:cubicBezTo>
                <a:cubicBezTo>
                  <a:pt x="27" y="43"/>
                  <a:pt x="27" y="43"/>
                  <a:pt x="27" y="43"/>
                </a:cubicBezTo>
                <a:cubicBezTo>
                  <a:pt x="27" y="43"/>
                  <a:pt x="27" y="43"/>
                  <a:pt x="27" y="43"/>
                </a:cubicBezTo>
                <a:cubicBezTo>
                  <a:pt x="27" y="43"/>
                  <a:pt x="27" y="43"/>
                  <a:pt x="27" y="43"/>
                </a:cubicBezTo>
                <a:cubicBezTo>
                  <a:pt x="30" y="41"/>
                  <a:pt x="30" y="41"/>
                  <a:pt x="30" y="41"/>
                </a:cubicBezTo>
                <a:cubicBezTo>
                  <a:pt x="29" y="38"/>
                  <a:pt x="29" y="38"/>
                  <a:pt x="29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25" y="40"/>
                  <a:pt x="25" y="40"/>
                  <a:pt x="25" y="40"/>
                </a:cubicBezTo>
                <a:cubicBezTo>
                  <a:pt x="13" y="45"/>
                  <a:pt x="13" y="45"/>
                  <a:pt x="13" y="45"/>
                </a:cubicBezTo>
                <a:cubicBezTo>
                  <a:pt x="13" y="45"/>
                  <a:pt x="13" y="45"/>
                  <a:pt x="13" y="45"/>
                </a:cubicBezTo>
                <a:cubicBezTo>
                  <a:pt x="12" y="46"/>
                  <a:pt x="12" y="46"/>
                  <a:pt x="12" y="46"/>
                </a:cubicBezTo>
                <a:cubicBezTo>
                  <a:pt x="11" y="48"/>
                  <a:pt x="11" y="50"/>
                  <a:pt x="11" y="54"/>
                </a:cubicBezTo>
                <a:cubicBezTo>
                  <a:pt x="10" y="56"/>
                  <a:pt x="10" y="59"/>
                  <a:pt x="10" y="62"/>
                </a:cubicBezTo>
                <a:cubicBezTo>
                  <a:pt x="2" y="62"/>
                  <a:pt x="2" y="62"/>
                  <a:pt x="2" y="62"/>
                </a:cubicBezTo>
                <a:cubicBezTo>
                  <a:pt x="0" y="66"/>
                  <a:pt x="0" y="66"/>
                  <a:pt x="0" y="66"/>
                </a:cubicBezTo>
                <a:cubicBezTo>
                  <a:pt x="7" y="81"/>
                  <a:pt x="7" y="81"/>
                  <a:pt x="7" y="81"/>
                </a:cubicBezTo>
                <a:cubicBezTo>
                  <a:pt x="8" y="81"/>
                  <a:pt x="8" y="81"/>
                  <a:pt x="8" y="81"/>
                </a:cubicBezTo>
                <a:cubicBezTo>
                  <a:pt x="8" y="74"/>
                  <a:pt x="8" y="74"/>
                  <a:pt x="8" y="74"/>
                </a:cubicBezTo>
                <a:cubicBezTo>
                  <a:pt x="8" y="72"/>
                  <a:pt x="8" y="72"/>
                  <a:pt x="8" y="72"/>
                </a:cubicBezTo>
                <a:cubicBezTo>
                  <a:pt x="11" y="72"/>
                  <a:pt x="11" y="72"/>
                  <a:pt x="11" y="72"/>
                </a:cubicBezTo>
                <a:cubicBezTo>
                  <a:pt x="37" y="72"/>
                  <a:pt x="37" y="72"/>
                  <a:pt x="37" y="72"/>
                </a:cubicBezTo>
                <a:cubicBezTo>
                  <a:pt x="37" y="74"/>
                  <a:pt x="37" y="74"/>
                  <a:pt x="37" y="74"/>
                </a:cubicBezTo>
                <a:cubicBezTo>
                  <a:pt x="11" y="74"/>
                  <a:pt x="11" y="74"/>
                  <a:pt x="11" y="74"/>
                </a:cubicBezTo>
                <a:cubicBezTo>
                  <a:pt x="11" y="81"/>
                  <a:pt x="11" y="81"/>
                  <a:pt x="11" y="81"/>
                </a:cubicBezTo>
                <a:cubicBezTo>
                  <a:pt x="11" y="113"/>
                  <a:pt x="11" y="113"/>
                  <a:pt x="11" y="113"/>
                </a:cubicBezTo>
                <a:cubicBezTo>
                  <a:pt x="61" y="113"/>
                  <a:pt x="61" y="113"/>
                  <a:pt x="61" y="113"/>
                </a:cubicBezTo>
                <a:cubicBezTo>
                  <a:pt x="61" y="81"/>
                  <a:pt x="61" y="81"/>
                  <a:pt x="61" y="81"/>
                </a:cubicBezTo>
                <a:cubicBezTo>
                  <a:pt x="61" y="75"/>
                  <a:pt x="61" y="75"/>
                  <a:pt x="61" y="75"/>
                </a:cubicBezTo>
                <a:cubicBezTo>
                  <a:pt x="62" y="75"/>
                  <a:pt x="62" y="75"/>
                  <a:pt x="62" y="75"/>
                </a:cubicBezTo>
                <a:cubicBezTo>
                  <a:pt x="62" y="81"/>
                  <a:pt x="62" y="81"/>
                  <a:pt x="62" y="81"/>
                </a:cubicBezTo>
                <a:cubicBezTo>
                  <a:pt x="65" y="81"/>
                  <a:pt x="65" y="81"/>
                  <a:pt x="65" y="81"/>
                </a:cubicBezTo>
                <a:cubicBezTo>
                  <a:pt x="71" y="66"/>
                  <a:pt x="71" y="66"/>
                  <a:pt x="71" y="66"/>
                </a:cubicBezTo>
                <a:cubicBezTo>
                  <a:pt x="69" y="62"/>
                  <a:pt x="69" y="62"/>
                  <a:pt x="69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1" y="60"/>
                  <a:pt x="61" y="57"/>
                  <a:pt x="61" y="55"/>
                </a:cubicBezTo>
                <a:cubicBezTo>
                  <a:pt x="60" y="52"/>
                  <a:pt x="60" y="48"/>
                  <a:pt x="58" y="46"/>
                </a:cubicBezTo>
                <a:cubicBezTo>
                  <a:pt x="58" y="45"/>
                  <a:pt x="58" y="45"/>
                  <a:pt x="58" y="45"/>
                </a:cubicBezTo>
                <a:cubicBezTo>
                  <a:pt x="58" y="45"/>
                  <a:pt x="58" y="45"/>
                  <a:pt x="58" y="45"/>
                </a:cubicBezTo>
                <a:cubicBezTo>
                  <a:pt x="45" y="40"/>
                  <a:pt x="45" y="40"/>
                  <a:pt x="45" y="40"/>
                </a:cubicBezTo>
                <a:cubicBezTo>
                  <a:pt x="42" y="38"/>
                  <a:pt x="42" y="38"/>
                  <a:pt x="42" y="38"/>
                </a:cubicBezTo>
                <a:cubicBezTo>
                  <a:pt x="42" y="38"/>
                  <a:pt x="42" y="38"/>
                  <a:pt x="42" y="38"/>
                </a:cubicBezTo>
                <a:cubicBezTo>
                  <a:pt x="41" y="41"/>
                  <a:pt x="41" y="41"/>
                  <a:pt x="41" y="41"/>
                </a:cubicBezTo>
                <a:cubicBezTo>
                  <a:pt x="44" y="43"/>
                  <a:pt x="44" y="43"/>
                  <a:pt x="44" y="43"/>
                </a:cubicBezTo>
                <a:cubicBezTo>
                  <a:pt x="44" y="43"/>
                  <a:pt x="44" y="43"/>
                  <a:pt x="44" y="43"/>
                </a:cubicBezTo>
                <a:cubicBezTo>
                  <a:pt x="44" y="43"/>
                  <a:pt x="44" y="43"/>
                  <a:pt x="44" y="43"/>
                </a:cubicBezTo>
                <a:cubicBezTo>
                  <a:pt x="56" y="48"/>
                  <a:pt x="56" y="48"/>
                  <a:pt x="56" y="48"/>
                </a:cubicBezTo>
                <a:cubicBezTo>
                  <a:pt x="57" y="50"/>
                  <a:pt x="57" y="53"/>
                  <a:pt x="58" y="55"/>
                </a:cubicBezTo>
                <a:cubicBezTo>
                  <a:pt x="58" y="57"/>
                  <a:pt x="58" y="60"/>
                  <a:pt x="58" y="62"/>
                </a:cubicBezTo>
                <a:cubicBezTo>
                  <a:pt x="54" y="62"/>
                  <a:pt x="54" y="62"/>
                  <a:pt x="54" y="62"/>
                </a:cubicBezTo>
                <a:cubicBezTo>
                  <a:pt x="54" y="57"/>
                  <a:pt x="54" y="57"/>
                  <a:pt x="54" y="57"/>
                </a:cubicBezTo>
                <a:cubicBezTo>
                  <a:pt x="54" y="56"/>
                  <a:pt x="54" y="56"/>
                  <a:pt x="54" y="56"/>
                </a:cubicBezTo>
                <a:cubicBezTo>
                  <a:pt x="53" y="56"/>
                  <a:pt x="53" y="56"/>
                  <a:pt x="53" y="56"/>
                </a:cubicBezTo>
                <a:cubicBezTo>
                  <a:pt x="52" y="54"/>
                  <a:pt x="52" y="54"/>
                  <a:pt x="52" y="54"/>
                </a:cubicBezTo>
                <a:cubicBezTo>
                  <a:pt x="52" y="54"/>
                  <a:pt x="52" y="53"/>
                  <a:pt x="52" y="53"/>
                </a:cubicBezTo>
                <a:cubicBezTo>
                  <a:pt x="52" y="51"/>
                  <a:pt x="51" y="50"/>
                  <a:pt x="49" y="50"/>
                </a:cubicBezTo>
                <a:cubicBezTo>
                  <a:pt x="48" y="50"/>
                  <a:pt x="47" y="51"/>
                  <a:pt x="47" y="53"/>
                </a:cubicBezTo>
                <a:cubicBezTo>
                  <a:pt x="47" y="54"/>
                  <a:pt x="48" y="55"/>
                  <a:pt x="49" y="55"/>
                </a:cubicBezTo>
                <a:cubicBezTo>
                  <a:pt x="50" y="55"/>
                  <a:pt x="50" y="55"/>
                  <a:pt x="50" y="55"/>
                </a:cubicBezTo>
                <a:close/>
                <a:moveTo>
                  <a:pt x="26" y="28"/>
                </a:moveTo>
                <a:cubicBezTo>
                  <a:pt x="26" y="25"/>
                  <a:pt x="26" y="23"/>
                  <a:pt x="27" y="19"/>
                </a:cubicBezTo>
                <a:cubicBezTo>
                  <a:pt x="30" y="21"/>
                  <a:pt x="35" y="20"/>
                  <a:pt x="38" y="19"/>
                </a:cubicBezTo>
                <a:cubicBezTo>
                  <a:pt x="39" y="21"/>
                  <a:pt x="42" y="21"/>
                  <a:pt x="44" y="20"/>
                </a:cubicBezTo>
                <a:cubicBezTo>
                  <a:pt x="45" y="24"/>
                  <a:pt x="45" y="24"/>
                  <a:pt x="44" y="29"/>
                </a:cubicBezTo>
                <a:cubicBezTo>
                  <a:pt x="44" y="29"/>
                  <a:pt x="47" y="26"/>
                  <a:pt x="47" y="25"/>
                </a:cubicBezTo>
                <a:cubicBezTo>
                  <a:pt x="48" y="23"/>
                  <a:pt x="47" y="15"/>
                  <a:pt x="46" y="14"/>
                </a:cubicBezTo>
                <a:cubicBezTo>
                  <a:pt x="45" y="11"/>
                  <a:pt x="42" y="10"/>
                  <a:pt x="38" y="10"/>
                </a:cubicBezTo>
                <a:cubicBezTo>
                  <a:pt x="33" y="8"/>
                  <a:pt x="27" y="11"/>
                  <a:pt x="25" y="13"/>
                </a:cubicBezTo>
                <a:cubicBezTo>
                  <a:pt x="24" y="14"/>
                  <a:pt x="23" y="25"/>
                  <a:pt x="24" y="26"/>
                </a:cubicBezTo>
                <a:cubicBezTo>
                  <a:pt x="25" y="28"/>
                  <a:pt x="26" y="28"/>
                  <a:pt x="26" y="28"/>
                </a:cubicBezTo>
                <a:close/>
                <a:moveTo>
                  <a:pt x="59" y="6"/>
                </a:moveTo>
                <a:cubicBezTo>
                  <a:pt x="59" y="8"/>
                  <a:pt x="59" y="8"/>
                  <a:pt x="59" y="8"/>
                </a:cubicBezTo>
                <a:cubicBezTo>
                  <a:pt x="68" y="8"/>
                  <a:pt x="68" y="8"/>
                  <a:pt x="68" y="8"/>
                </a:cubicBezTo>
                <a:cubicBezTo>
                  <a:pt x="68" y="6"/>
                  <a:pt x="68" y="6"/>
                  <a:pt x="68" y="6"/>
                </a:cubicBezTo>
                <a:cubicBezTo>
                  <a:pt x="59" y="6"/>
                  <a:pt x="59" y="6"/>
                  <a:pt x="59" y="6"/>
                </a:cubicBezTo>
                <a:close/>
                <a:moveTo>
                  <a:pt x="98" y="20"/>
                </a:moveTo>
                <a:cubicBezTo>
                  <a:pt x="86" y="20"/>
                  <a:pt x="86" y="20"/>
                  <a:pt x="86" y="20"/>
                </a:cubicBezTo>
                <a:cubicBezTo>
                  <a:pt x="86" y="22"/>
                  <a:pt x="86" y="22"/>
                  <a:pt x="86" y="22"/>
                </a:cubicBezTo>
                <a:cubicBezTo>
                  <a:pt x="98" y="22"/>
                  <a:pt x="98" y="22"/>
                  <a:pt x="98" y="22"/>
                </a:cubicBezTo>
                <a:cubicBezTo>
                  <a:pt x="98" y="20"/>
                  <a:pt x="98" y="20"/>
                  <a:pt x="98" y="20"/>
                </a:cubicBezTo>
                <a:close/>
                <a:moveTo>
                  <a:pt x="83" y="20"/>
                </a:moveTo>
                <a:cubicBezTo>
                  <a:pt x="59" y="20"/>
                  <a:pt x="59" y="20"/>
                  <a:pt x="59" y="20"/>
                </a:cubicBezTo>
                <a:cubicBezTo>
                  <a:pt x="59" y="22"/>
                  <a:pt x="59" y="22"/>
                  <a:pt x="59" y="22"/>
                </a:cubicBezTo>
                <a:cubicBezTo>
                  <a:pt x="83" y="22"/>
                  <a:pt x="83" y="22"/>
                  <a:pt x="83" y="22"/>
                </a:cubicBezTo>
                <a:cubicBezTo>
                  <a:pt x="83" y="20"/>
                  <a:pt x="83" y="20"/>
                  <a:pt x="83" y="20"/>
                </a:cubicBezTo>
                <a:close/>
                <a:moveTo>
                  <a:pt x="76" y="13"/>
                </a:moveTo>
                <a:cubicBezTo>
                  <a:pt x="59" y="13"/>
                  <a:pt x="59" y="13"/>
                  <a:pt x="59" y="13"/>
                </a:cubicBezTo>
                <a:cubicBezTo>
                  <a:pt x="59" y="15"/>
                  <a:pt x="59" y="15"/>
                  <a:pt x="59" y="15"/>
                </a:cubicBezTo>
                <a:cubicBezTo>
                  <a:pt x="76" y="15"/>
                  <a:pt x="76" y="15"/>
                  <a:pt x="76" y="15"/>
                </a:cubicBezTo>
                <a:cubicBezTo>
                  <a:pt x="76" y="13"/>
                  <a:pt x="76" y="13"/>
                  <a:pt x="76" y="13"/>
                </a:cubicBezTo>
                <a:close/>
                <a:moveTo>
                  <a:pt x="85" y="13"/>
                </a:moveTo>
                <a:cubicBezTo>
                  <a:pt x="79" y="13"/>
                  <a:pt x="79" y="13"/>
                  <a:pt x="79" y="13"/>
                </a:cubicBezTo>
                <a:cubicBezTo>
                  <a:pt x="79" y="15"/>
                  <a:pt x="79" y="15"/>
                  <a:pt x="79" y="15"/>
                </a:cubicBezTo>
                <a:cubicBezTo>
                  <a:pt x="85" y="15"/>
                  <a:pt x="85" y="15"/>
                  <a:pt x="85" y="15"/>
                </a:cubicBezTo>
                <a:cubicBezTo>
                  <a:pt x="85" y="13"/>
                  <a:pt x="85" y="13"/>
                  <a:pt x="85" y="13"/>
                </a:cubicBezTo>
                <a:close/>
                <a:moveTo>
                  <a:pt x="98" y="13"/>
                </a:moveTo>
                <a:cubicBezTo>
                  <a:pt x="88" y="13"/>
                  <a:pt x="88" y="13"/>
                  <a:pt x="88" y="13"/>
                </a:cubicBezTo>
                <a:cubicBezTo>
                  <a:pt x="88" y="15"/>
                  <a:pt x="88" y="15"/>
                  <a:pt x="8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98" y="13"/>
                  <a:pt x="98" y="13"/>
                  <a:pt x="98" y="13"/>
                </a:cubicBezTo>
                <a:close/>
                <a:moveTo>
                  <a:pt x="80" y="6"/>
                </a:moveTo>
                <a:cubicBezTo>
                  <a:pt x="80" y="8"/>
                  <a:pt x="80" y="8"/>
                  <a:pt x="80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6"/>
                  <a:pt x="98" y="6"/>
                  <a:pt x="98" y="6"/>
                </a:cubicBezTo>
                <a:cubicBezTo>
                  <a:pt x="80" y="6"/>
                  <a:pt x="80" y="6"/>
                  <a:pt x="80" y="6"/>
                </a:cubicBezTo>
                <a:close/>
                <a:moveTo>
                  <a:pt x="71" y="6"/>
                </a:moveTo>
                <a:cubicBezTo>
                  <a:pt x="71" y="8"/>
                  <a:pt x="71" y="8"/>
                  <a:pt x="71" y="8"/>
                </a:cubicBezTo>
                <a:cubicBezTo>
                  <a:pt x="78" y="8"/>
                  <a:pt x="78" y="8"/>
                  <a:pt x="78" y="8"/>
                </a:cubicBezTo>
                <a:cubicBezTo>
                  <a:pt x="78" y="6"/>
                  <a:pt x="78" y="6"/>
                  <a:pt x="78" y="6"/>
                </a:cubicBezTo>
                <a:lnTo>
                  <a:pt x="71" y="6"/>
                </a:lnTo>
                <a:close/>
              </a:path>
            </a:pathLst>
          </a:custGeom>
          <a:solidFill>
            <a:srgbClr val="B4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314" name="组合 13313"/>
          <p:cNvGrpSpPr/>
          <p:nvPr/>
        </p:nvGrpSpPr>
        <p:grpSpPr bwMode="auto">
          <a:xfrm>
            <a:off x="1865767" y="3370650"/>
            <a:ext cx="2155491" cy="1200329"/>
            <a:chOff x="1963738" y="3969364"/>
            <a:chExt cx="2155491" cy="1200329"/>
          </a:xfrm>
        </p:grpSpPr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2652054" y="3969364"/>
              <a:ext cx="146717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单击添加文字</a:t>
              </a:r>
              <a:endParaRPr lang="zh-CN" altLang="en-US" sz="12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此处添加详细文本描述，文字内容建议与标题相关尽量简洁生动</a:t>
              </a:r>
              <a:r>
                <a:rPr lang="en-US" altLang="zh-CN" sz="11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……</a:t>
              </a:r>
              <a:endParaRPr lang="zh-CN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1963738" y="4454525"/>
              <a:ext cx="609600" cy="679450"/>
            </a:xfrm>
            <a:custGeom>
              <a:avLst/>
              <a:gdLst>
                <a:gd name="T0" fmla="*/ 0 w 86"/>
                <a:gd name="T1" fmla="*/ 41 h 96"/>
                <a:gd name="T2" fmla="*/ 13 w 86"/>
                <a:gd name="T3" fmla="*/ 62 h 96"/>
                <a:gd name="T4" fmla="*/ 27 w 86"/>
                <a:gd name="T5" fmla="*/ 51 h 96"/>
                <a:gd name="T6" fmla="*/ 27 w 86"/>
                <a:gd name="T7" fmla="*/ 51 h 96"/>
                <a:gd name="T8" fmla="*/ 27 w 86"/>
                <a:gd name="T9" fmla="*/ 51 h 96"/>
                <a:gd name="T10" fmla="*/ 27 w 86"/>
                <a:gd name="T11" fmla="*/ 51 h 96"/>
                <a:gd name="T12" fmla="*/ 27 w 86"/>
                <a:gd name="T13" fmla="*/ 51 h 96"/>
                <a:gd name="T14" fmla="*/ 27 w 86"/>
                <a:gd name="T15" fmla="*/ 51 h 96"/>
                <a:gd name="T16" fmla="*/ 27 w 86"/>
                <a:gd name="T17" fmla="*/ 51 h 96"/>
                <a:gd name="T18" fmla="*/ 27 w 86"/>
                <a:gd name="T19" fmla="*/ 51 h 96"/>
                <a:gd name="T20" fmla="*/ 27 w 86"/>
                <a:gd name="T21" fmla="*/ 51 h 96"/>
                <a:gd name="T22" fmla="*/ 27 w 86"/>
                <a:gd name="T23" fmla="*/ 50 h 96"/>
                <a:gd name="T24" fmla="*/ 27 w 86"/>
                <a:gd name="T25" fmla="*/ 50 h 96"/>
                <a:gd name="T26" fmla="*/ 27 w 86"/>
                <a:gd name="T27" fmla="*/ 50 h 96"/>
                <a:gd name="T28" fmla="*/ 28 w 86"/>
                <a:gd name="T29" fmla="*/ 50 h 96"/>
                <a:gd name="T30" fmla="*/ 28 w 86"/>
                <a:gd name="T31" fmla="*/ 50 h 96"/>
                <a:gd name="T32" fmla="*/ 28 w 86"/>
                <a:gd name="T33" fmla="*/ 50 h 96"/>
                <a:gd name="T34" fmla="*/ 28 w 86"/>
                <a:gd name="T35" fmla="*/ 50 h 96"/>
                <a:gd name="T36" fmla="*/ 28 w 86"/>
                <a:gd name="T37" fmla="*/ 50 h 96"/>
                <a:gd name="T38" fmla="*/ 28 w 86"/>
                <a:gd name="T39" fmla="*/ 50 h 96"/>
                <a:gd name="T40" fmla="*/ 28 w 86"/>
                <a:gd name="T41" fmla="*/ 50 h 96"/>
                <a:gd name="T42" fmla="*/ 28 w 86"/>
                <a:gd name="T43" fmla="*/ 50 h 96"/>
                <a:gd name="T44" fmla="*/ 28 w 86"/>
                <a:gd name="T45" fmla="*/ 50 h 96"/>
                <a:gd name="T46" fmla="*/ 28 w 86"/>
                <a:gd name="T47" fmla="*/ 50 h 96"/>
                <a:gd name="T48" fmla="*/ 29 w 86"/>
                <a:gd name="T49" fmla="*/ 50 h 96"/>
                <a:gd name="T50" fmla="*/ 36 w 86"/>
                <a:gd name="T51" fmla="*/ 32 h 96"/>
                <a:gd name="T52" fmla="*/ 75 w 86"/>
                <a:gd name="T53" fmla="*/ 50 h 96"/>
                <a:gd name="T54" fmla="*/ 82 w 86"/>
                <a:gd name="T55" fmla="*/ 30 h 96"/>
                <a:gd name="T56" fmla="*/ 53 w 86"/>
                <a:gd name="T57" fmla="*/ 13 h 96"/>
                <a:gd name="T58" fmla="*/ 35 w 86"/>
                <a:gd name="T59" fmla="*/ 3 h 96"/>
                <a:gd name="T60" fmla="*/ 2 w 86"/>
                <a:gd name="T61" fmla="*/ 0 h 96"/>
                <a:gd name="T62" fmla="*/ 9 w 86"/>
                <a:gd name="T63" fmla="*/ 30 h 96"/>
                <a:gd name="T64" fmla="*/ 23 w 86"/>
                <a:gd name="T65" fmla="*/ 36 h 96"/>
                <a:gd name="T66" fmla="*/ 72 w 86"/>
                <a:gd name="T67" fmla="*/ 45 h 96"/>
                <a:gd name="T68" fmla="*/ 41 w 86"/>
                <a:gd name="T69" fmla="*/ 36 h 96"/>
                <a:gd name="T70" fmla="*/ 41 w 86"/>
                <a:gd name="T71" fmla="*/ 39 h 96"/>
                <a:gd name="T72" fmla="*/ 50 w 86"/>
                <a:gd name="T73" fmla="*/ 26 h 96"/>
                <a:gd name="T74" fmla="*/ 31 w 86"/>
                <a:gd name="T75" fmla="*/ 26 h 96"/>
                <a:gd name="T76" fmla="*/ 50 w 86"/>
                <a:gd name="T77" fmla="*/ 23 h 96"/>
                <a:gd name="T78" fmla="*/ 30 w 86"/>
                <a:gd name="T79" fmla="*/ 18 h 96"/>
                <a:gd name="T80" fmla="*/ 30 w 86"/>
                <a:gd name="T81" fmla="*/ 20 h 96"/>
                <a:gd name="T82" fmla="*/ 6 w 86"/>
                <a:gd name="T83" fmla="*/ 96 h 96"/>
                <a:gd name="T84" fmla="*/ 28 w 86"/>
                <a:gd name="T85" fmla="*/ 55 h 96"/>
                <a:gd name="T86" fmla="*/ 86 w 86"/>
                <a:gd name="T87" fmla="*/ 57 h 96"/>
                <a:gd name="T88" fmla="*/ 74 w 86"/>
                <a:gd name="T89" fmla="*/ 96 h 96"/>
                <a:gd name="T90" fmla="*/ 27 w 86"/>
                <a:gd name="T91" fmla="*/ 29 h 96"/>
                <a:gd name="T92" fmla="*/ 54 w 86"/>
                <a:gd name="T93" fmla="*/ 29 h 96"/>
                <a:gd name="T94" fmla="*/ 33 w 86"/>
                <a:gd name="T95" fmla="*/ 31 h 96"/>
                <a:gd name="T96" fmla="*/ 12 w 86"/>
                <a:gd name="T97" fmla="*/ 29 h 96"/>
                <a:gd name="T98" fmla="*/ 30 w 86"/>
                <a:gd name="T99" fmla="*/ 3 h 96"/>
                <a:gd name="T100" fmla="*/ 23 w 86"/>
                <a:gd name="T10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6" h="96">
                  <a:moveTo>
                    <a:pt x="23" y="36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2" y="36"/>
                    <a:pt x="0" y="38"/>
                    <a:pt x="0" y="41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1" y="90"/>
                    <a:pt x="3" y="91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14" y="59"/>
                    <a:pt x="16" y="56"/>
                    <a:pt x="19" y="54"/>
                  </a:cubicBezTo>
                  <a:cubicBezTo>
                    <a:pt x="21" y="52"/>
                    <a:pt x="24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48"/>
                    <a:pt x="34" y="45"/>
                    <a:pt x="35" y="43"/>
                  </a:cubicBezTo>
                  <a:cubicBezTo>
                    <a:pt x="36" y="39"/>
                    <a:pt x="37" y="36"/>
                    <a:pt x="36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36"/>
                    <a:pt x="79" y="40"/>
                    <a:pt x="78" y="43"/>
                  </a:cubicBezTo>
                  <a:cubicBezTo>
                    <a:pt x="77" y="46"/>
                    <a:pt x="76" y="48"/>
                    <a:pt x="75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80" y="48"/>
                    <a:pt x="80" y="46"/>
                    <a:pt x="81" y="44"/>
                  </a:cubicBezTo>
                  <a:cubicBezTo>
                    <a:pt x="82" y="40"/>
                    <a:pt x="82" y="35"/>
                    <a:pt x="82" y="30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4"/>
                    <a:pt x="57" y="18"/>
                    <a:pt x="53" y="13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41" y="8"/>
                    <a:pt x="38" y="5"/>
                    <a:pt x="35" y="3"/>
                  </a:cubicBezTo>
                  <a:cubicBezTo>
                    <a:pt x="34" y="2"/>
                    <a:pt x="32" y="1"/>
                    <a:pt x="31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4" y="6"/>
                    <a:pt x="8" y="10"/>
                    <a:pt x="10" y="15"/>
                  </a:cubicBezTo>
                  <a:cubicBezTo>
                    <a:pt x="11" y="19"/>
                    <a:pt x="11" y="24"/>
                    <a:pt x="9" y="30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4"/>
                    <a:pt x="23" y="35"/>
                    <a:pt x="23" y="36"/>
                  </a:cubicBezTo>
                  <a:close/>
                  <a:moveTo>
                    <a:pt x="40" y="42"/>
                  </a:moveTo>
                  <a:cubicBezTo>
                    <a:pt x="73" y="42"/>
                    <a:pt x="73" y="42"/>
                    <a:pt x="73" y="42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0" y="42"/>
                    <a:pt x="40" y="42"/>
                    <a:pt x="40" y="42"/>
                  </a:cubicBezTo>
                  <a:close/>
                  <a:moveTo>
                    <a:pt x="41" y="36"/>
                  </a:moveTo>
                  <a:cubicBezTo>
                    <a:pt x="75" y="36"/>
                    <a:pt x="75" y="36"/>
                    <a:pt x="75" y="36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36"/>
                    <a:pt x="41" y="36"/>
                    <a:pt x="41" y="36"/>
                  </a:cubicBezTo>
                  <a:close/>
                  <a:moveTo>
                    <a:pt x="31" y="26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6"/>
                    <a:pt x="31" y="26"/>
                    <a:pt x="31" y="26"/>
                  </a:cubicBezTo>
                  <a:close/>
                  <a:moveTo>
                    <a:pt x="31" y="22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2"/>
                    <a:pt x="31" y="22"/>
                    <a:pt x="31" y="22"/>
                  </a:cubicBezTo>
                  <a:close/>
                  <a:moveTo>
                    <a:pt x="30" y="18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0" y="18"/>
                    <a:pt x="30" y="18"/>
                  </a:cubicBezTo>
                  <a:close/>
                  <a:moveTo>
                    <a:pt x="74" y="96"/>
                  </a:moveTo>
                  <a:cubicBezTo>
                    <a:pt x="6" y="96"/>
                    <a:pt x="6" y="96"/>
                    <a:pt x="6" y="96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8" y="61"/>
                    <a:pt x="20" y="59"/>
                    <a:pt x="22" y="58"/>
                  </a:cubicBezTo>
                  <a:cubicBezTo>
                    <a:pt x="24" y="56"/>
                    <a:pt x="26" y="55"/>
                    <a:pt x="28" y="55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82" y="55"/>
                    <a:pt x="83" y="55"/>
                    <a:pt x="84" y="56"/>
                  </a:cubicBezTo>
                  <a:cubicBezTo>
                    <a:pt x="85" y="56"/>
                    <a:pt x="85" y="56"/>
                    <a:pt x="86" y="57"/>
                  </a:cubicBezTo>
                  <a:cubicBezTo>
                    <a:pt x="86" y="58"/>
                    <a:pt x="86" y="59"/>
                    <a:pt x="86" y="60"/>
                  </a:cubicBezTo>
                  <a:cubicBezTo>
                    <a:pt x="86" y="60"/>
                    <a:pt x="86" y="61"/>
                    <a:pt x="86" y="62"/>
                  </a:cubicBezTo>
                  <a:cubicBezTo>
                    <a:pt x="74" y="96"/>
                    <a:pt x="74" y="96"/>
                    <a:pt x="74" y="96"/>
                  </a:cubicBezTo>
                  <a:close/>
                  <a:moveTo>
                    <a:pt x="32" y="41"/>
                  </a:moveTo>
                  <a:cubicBezTo>
                    <a:pt x="24" y="41"/>
                    <a:pt x="24" y="41"/>
                    <a:pt x="24" y="41"/>
                  </a:cubicBezTo>
                  <a:cubicBezTo>
                    <a:pt x="26" y="38"/>
                    <a:pt x="27" y="34"/>
                    <a:pt x="27" y="29"/>
                  </a:cubicBezTo>
                  <a:cubicBezTo>
                    <a:pt x="27" y="25"/>
                    <a:pt x="27" y="20"/>
                    <a:pt x="25" y="15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4" y="20"/>
                    <a:pt x="55" y="24"/>
                    <a:pt x="54" y="29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5"/>
                    <a:pt x="33" y="38"/>
                    <a:pt x="32" y="41"/>
                  </a:cubicBezTo>
                  <a:close/>
                  <a:moveTo>
                    <a:pt x="24" y="29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5" y="23"/>
                    <a:pt x="15" y="18"/>
                    <a:pt x="13" y="14"/>
                  </a:cubicBezTo>
                  <a:cubicBezTo>
                    <a:pt x="11" y="10"/>
                    <a:pt x="9" y="6"/>
                    <a:pt x="6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4"/>
                    <a:pt x="32" y="5"/>
                    <a:pt x="33" y="5"/>
                  </a:cubicBezTo>
                  <a:cubicBezTo>
                    <a:pt x="36" y="7"/>
                    <a:pt x="38" y="9"/>
                    <a:pt x="39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9"/>
                    <a:pt x="24" y="24"/>
                    <a:pt x="24" y="29"/>
                  </a:cubicBezTo>
                  <a:close/>
                </a:path>
              </a:pathLst>
            </a:custGeom>
            <a:solidFill>
              <a:srgbClr val="B41D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7" name="Freeform 21"/>
          <p:cNvSpPr>
            <a:spLocks noEditPoints="1"/>
          </p:cNvSpPr>
          <p:nvPr/>
        </p:nvSpPr>
        <p:spPr bwMode="auto">
          <a:xfrm>
            <a:off x="7529967" y="5176611"/>
            <a:ext cx="798512" cy="608013"/>
          </a:xfrm>
          <a:custGeom>
            <a:avLst/>
            <a:gdLst>
              <a:gd name="T0" fmla="*/ 36 w 113"/>
              <a:gd name="T1" fmla="*/ 11 h 86"/>
              <a:gd name="T2" fmla="*/ 106 w 113"/>
              <a:gd name="T3" fmla="*/ 32 h 86"/>
              <a:gd name="T4" fmla="*/ 102 w 113"/>
              <a:gd name="T5" fmla="*/ 35 h 86"/>
              <a:gd name="T6" fmla="*/ 99 w 113"/>
              <a:gd name="T7" fmla="*/ 39 h 86"/>
              <a:gd name="T8" fmla="*/ 95 w 113"/>
              <a:gd name="T9" fmla="*/ 43 h 86"/>
              <a:gd name="T10" fmla="*/ 91 w 113"/>
              <a:gd name="T11" fmla="*/ 86 h 86"/>
              <a:gd name="T12" fmla="*/ 91 w 113"/>
              <a:gd name="T13" fmla="*/ 47 h 86"/>
              <a:gd name="T14" fmla="*/ 81 w 113"/>
              <a:gd name="T15" fmla="*/ 86 h 86"/>
              <a:gd name="T16" fmla="*/ 77 w 113"/>
              <a:gd name="T17" fmla="*/ 59 h 86"/>
              <a:gd name="T18" fmla="*/ 74 w 113"/>
              <a:gd name="T19" fmla="*/ 56 h 86"/>
              <a:gd name="T20" fmla="*/ 70 w 113"/>
              <a:gd name="T21" fmla="*/ 86 h 86"/>
              <a:gd name="T22" fmla="*/ 70 w 113"/>
              <a:gd name="T23" fmla="*/ 54 h 86"/>
              <a:gd name="T24" fmla="*/ 59 w 113"/>
              <a:gd name="T25" fmla="*/ 86 h 86"/>
              <a:gd name="T26" fmla="*/ 56 w 113"/>
              <a:gd name="T27" fmla="*/ 65 h 86"/>
              <a:gd name="T28" fmla="*/ 52 w 113"/>
              <a:gd name="T29" fmla="*/ 68 h 86"/>
              <a:gd name="T30" fmla="*/ 48 w 113"/>
              <a:gd name="T31" fmla="*/ 86 h 86"/>
              <a:gd name="T32" fmla="*/ 48 w 113"/>
              <a:gd name="T33" fmla="*/ 71 h 86"/>
              <a:gd name="T34" fmla="*/ 38 w 113"/>
              <a:gd name="T35" fmla="*/ 86 h 86"/>
              <a:gd name="T36" fmla="*/ 34 w 113"/>
              <a:gd name="T37" fmla="*/ 70 h 86"/>
              <a:gd name="T38" fmla="*/ 31 w 113"/>
              <a:gd name="T39" fmla="*/ 67 h 86"/>
              <a:gd name="T40" fmla="*/ 27 w 113"/>
              <a:gd name="T41" fmla="*/ 86 h 86"/>
              <a:gd name="T42" fmla="*/ 27 w 113"/>
              <a:gd name="T43" fmla="*/ 67 h 86"/>
              <a:gd name="T44" fmla="*/ 16 w 113"/>
              <a:gd name="T45" fmla="*/ 86 h 86"/>
              <a:gd name="T46" fmla="*/ 5 w 113"/>
              <a:gd name="T47" fmla="*/ 79 h 86"/>
              <a:gd name="T48" fmla="*/ 2 w 113"/>
              <a:gd name="T49" fmla="*/ 76 h 86"/>
              <a:gd name="T50" fmla="*/ 0 w 113"/>
              <a:gd name="T51" fmla="*/ 58 h 86"/>
              <a:gd name="T52" fmla="*/ 38 w 113"/>
              <a:gd name="T53" fmla="*/ 64 h 86"/>
              <a:gd name="T54" fmla="*/ 70 w 113"/>
              <a:gd name="T55" fmla="*/ 45 h 86"/>
              <a:gd name="T56" fmla="*/ 82 w 113"/>
              <a:gd name="T57" fmla="*/ 46 h 86"/>
              <a:gd name="T58" fmla="*/ 111 w 113"/>
              <a:gd name="T59" fmla="*/ 13 h 86"/>
              <a:gd name="T60" fmla="*/ 89 w 113"/>
              <a:gd name="T61" fmla="*/ 10 h 86"/>
              <a:gd name="T62" fmla="*/ 74 w 113"/>
              <a:gd name="T63" fmla="*/ 31 h 86"/>
              <a:gd name="T64" fmla="*/ 42 w 113"/>
              <a:gd name="T65" fmla="*/ 49 h 86"/>
              <a:gd name="T66" fmla="*/ 25 w 113"/>
              <a:gd name="T67" fmla="*/ 43 h 86"/>
              <a:gd name="T68" fmla="*/ 13 w 113"/>
              <a:gd name="T69" fmla="*/ 86 h 86"/>
              <a:gd name="T70" fmla="*/ 13 w 113"/>
              <a:gd name="T71" fmla="*/ 75 h 86"/>
              <a:gd name="T72" fmla="*/ 31 w 113"/>
              <a:gd name="T73" fmla="*/ 12 h 86"/>
              <a:gd name="T74" fmla="*/ 49 w 113"/>
              <a:gd name="T75" fmla="*/ 19 h 86"/>
              <a:gd name="T76" fmla="*/ 39 w 113"/>
              <a:gd name="T77" fmla="*/ 19 h 86"/>
              <a:gd name="T78" fmla="*/ 43 w 113"/>
              <a:gd name="T79" fmla="*/ 44 h 86"/>
              <a:gd name="T80" fmla="*/ 34 w 113"/>
              <a:gd name="T81" fmla="*/ 31 h 86"/>
              <a:gd name="T82" fmla="*/ 20 w 113"/>
              <a:gd name="T83" fmla="*/ 38 h 86"/>
              <a:gd name="T84" fmla="*/ 30 w 113"/>
              <a:gd name="T85" fmla="*/ 17 h 86"/>
              <a:gd name="T86" fmla="*/ 21 w 113"/>
              <a:gd name="T87" fmla="*/ 2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86">
                <a:moveTo>
                  <a:pt x="36" y="2"/>
                </a:moveTo>
                <a:cubicBezTo>
                  <a:pt x="39" y="2"/>
                  <a:pt x="41" y="4"/>
                  <a:pt x="41" y="6"/>
                </a:cubicBezTo>
                <a:cubicBezTo>
                  <a:pt x="41" y="9"/>
                  <a:pt x="39" y="11"/>
                  <a:pt x="36" y="11"/>
                </a:cubicBezTo>
                <a:cubicBezTo>
                  <a:pt x="34" y="11"/>
                  <a:pt x="32" y="9"/>
                  <a:pt x="32" y="6"/>
                </a:cubicBezTo>
                <a:cubicBezTo>
                  <a:pt x="32" y="4"/>
                  <a:pt x="34" y="2"/>
                  <a:pt x="36" y="2"/>
                </a:cubicBezTo>
                <a:close/>
                <a:moveTo>
                  <a:pt x="106" y="32"/>
                </a:moveTo>
                <a:cubicBezTo>
                  <a:pt x="106" y="86"/>
                  <a:pt x="106" y="86"/>
                  <a:pt x="106" y="86"/>
                </a:cubicBezTo>
                <a:cubicBezTo>
                  <a:pt x="102" y="86"/>
                  <a:pt x="102" y="86"/>
                  <a:pt x="102" y="86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05" y="32"/>
                  <a:pt x="105" y="32"/>
                  <a:pt x="105" y="32"/>
                </a:cubicBezTo>
                <a:cubicBezTo>
                  <a:pt x="106" y="32"/>
                  <a:pt x="106" y="32"/>
                  <a:pt x="106" y="32"/>
                </a:cubicBezTo>
                <a:close/>
                <a:moveTo>
                  <a:pt x="99" y="39"/>
                </a:moveTo>
                <a:cubicBezTo>
                  <a:pt x="99" y="86"/>
                  <a:pt x="99" y="86"/>
                  <a:pt x="99" y="86"/>
                </a:cubicBezTo>
                <a:cubicBezTo>
                  <a:pt x="97" y="86"/>
                  <a:pt x="96" y="86"/>
                  <a:pt x="95" y="86"/>
                </a:cubicBezTo>
                <a:cubicBezTo>
                  <a:pt x="95" y="43"/>
                  <a:pt x="95" y="43"/>
                  <a:pt x="95" y="43"/>
                </a:cubicBezTo>
                <a:cubicBezTo>
                  <a:pt x="99" y="39"/>
                  <a:pt x="99" y="39"/>
                  <a:pt x="99" y="39"/>
                </a:cubicBezTo>
                <a:close/>
                <a:moveTo>
                  <a:pt x="91" y="47"/>
                </a:moveTo>
                <a:cubicBezTo>
                  <a:pt x="91" y="86"/>
                  <a:pt x="91" y="86"/>
                  <a:pt x="91" y="86"/>
                </a:cubicBezTo>
                <a:cubicBezTo>
                  <a:pt x="90" y="86"/>
                  <a:pt x="89" y="86"/>
                  <a:pt x="88" y="86"/>
                </a:cubicBezTo>
                <a:cubicBezTo>
                  <a:pt x="88" y="51"/>
                  <a:pt x="88" y="51"/>
                  <a:pt x="88" y="51"/>
                </a:cubicBezTo>
                <a:cubicBezTo>
                  <a:pt x="91" y="47"/>
                  <a:pt x="91" y="47"/>
                  <a:pt x="91" y="47"/>
                </a:cubicBezTo>
                <a:close/>
                <a:moveTo>
                  <a:pt x="84" y="55"/>
                </a:moveTo>
                <a:cubicBezTo>
                  <a:pt x="84" y="86"/>
                  <a:pt x="84" y="86"/>
                  <a:pt x="84" y="86"/>
                </a:cubicBezTo>
                <a:cubicBezTo>
                  <a:pt x="83" y="86"/>
                  <a:pt x="82" y="86"/>
                  <a:pt x="81" y="86"/>
                </a:cubicBezTo>
                <a:cubicBezTo>
                  <a:pt x="81" y="59"/>
                  <a:pt x="81" y="59"/>
                  <a:pt x="81" y="59"/>
                </a:cubicBezTo>
                <a:cubicBezTo>
                  <a:pt x="84" y="55"/>
                  <a:pt x="84" y="55"/>
                  <a:pt x="84" y="55"/>
                </a:cubicBezTo>
                <a:close/>
                <a:moveTo>
                  <a:pt x="77" y="59"/>
                </a:moveTo>
                <a:cubicBezTo>
                  <a:pt x="77" y="86"/>
                  <a:pt x="77" y="86"/>
                  <a:pt x="77" y="86"/>
                </a:cubicBezTo>
                <a:cubicBezTo>
                  <a:pt x="76" y="86"/>
                  <a:pt x="75" y="86"/>
                  <a:pt x="74" y="86"/>
                </a:cubicBezTo>
                <a:cubicBezTo>
                  <a:pt x="74" y="56"/>
                  <a:pt x="74" y="56"/>
                  <a:pt x="74" y="56"/>
                </a:cubicBezTo>
                <a:cubicBezTo>
                  <a:pt x="77" y="59"/>
                  <a:pt x="77" y="59"/>
                  <a:pt x="77" y="59"/>
                </a:cubicBezTo>
                <a:close/>
                <a:moveTo>
                  <a:pt x="70" y="54"/>
                </a:moveTo>
                <a:cubicBezTo>
                  <a:pt x="70" y="86"/>
                  <a:pt x="70" y="86"/>
                  <a:pt x="70" y="86"/>
                </a:cubicBezTo>
                <a:cubicBezTo>
                  <a:pt x="69" y="86"/>
                  <a:pt x="68" y="86"/>
                  <a:pt x="66" y="86"/>
                </a:cubicBezTo>
                <a:cubicBezTo>
                  <a:pt x="66" y="57"/>
                  <a:pt x="66" y="57"/>
                  <a:pt x="66" y="57"/>
                </a:cubicBezTo>
                <a:cubicBezTo>
                  <a:pt x="70" y="54"/>
                  <a:pt x="70" y="54"/>
                  <a:pt x="70" y="54"/>
                </a:cubicBezTo>
                <a:close/>
                <a:moveTo>
                  <a:pt x="63" y="59"/>
                </a:moveTo>
                <a:cubicBezTo>
                  <a:pt x="63" y="86"/>
                  <a:pt x="63" y="86"/>
                  <a:pt x="63" y="86"/>
                </a:cubicBezTo>
                <a:cubicBezTo>
                  <a:pt x="62" y="86"/>
                  <a:pt x="60" y="86"/>
                  <a:pt x="59" y="86"/>
                </a:cubicBezTo>
                <a:cubicBezTo>
                  <a:pt x="59" y="62"/>
                  <a:pt x="59" y="62"/>
                  <a:pt x="59" y="62"/>
                </a:cubicBezTo>
                <a:cubicBezTo>
                  <a:pt x="63" y="59"/>
                  <a:pt x="63" y="59"/>
                  <a:pt x="63" y="59"/>
                </a:cubicBezTo>
                <a:close/>
                <a:moveTo>
                  <a:pt x="56" y="65"/>
                </a:moveTo>
                <a:cubicBezTo>
                  <a:pt x="56" y="86"/>
                  <a:pt x="56" y="86"/>
                  <a:pt x="56" y="86"/>
                </a:cubicBezTo>
                <a:cubicBezTo>
                  <a:pt x="54" y="86"/>
                  <a:pt x="53" y="86"/>
                  <a:pt x="52" y="86"/>
                </a:cubicBezTo>
                <a:cubicBezTo>
                  <a:pt x="52" y="68"/>
                  <a:pt x="52" y="68"/>
                  <a:pt x="52" y="68"/>
                </a:cubicBezTo>
                <a:cubicBezTo>
                  <a:pt x="56" y="65"/>
                  <a:pt x="56" y="65"/>
                  <a:pt x="56" y="65"/>
                </a:cubicBezTo>
                <a:close/>
                <a:moveTo>
                  <a:pt x="48" y="71"/>
                </a:moveTo>
                <a:cubicBezTo>
                  <a:pt x="48" y="86"/>
                  <a:pt x="48" y="86"/>
                  <a:pt x="48" y="86"/>
                </a:cubicBezTo>
                <a:cubicBezTo>
                  <a:pt x="47" y="86"/>
                  <a:pt x="46" y="86"/>
                  <a:pt x="45" y="86"/>
                </a:cubicBezTo>
                <a:cubicBezTo>
                  <a:pt x="45" y="73"/>
                  <a:pt x="45" y="73"/>
                  <a:pt x="45" y="73"/>
                </a:cubicBezTo>
                <a:cubicBezTo>
                  <a:pt x="48" y="71"/>
                  <a:pt x="48" y="71"/>
                  <a:pt x="48" y="71"/>
                </a:cubicBezTo>
                <a:close/>
                <a:moveTo>
                  <a:pt x="41" y="75"/>
                </a:moveTo>
                <a:cubicBezTo>
                  <a:pt x="41" y="86"/>
                  <a:pt x="41" y="86"/>
                  <a:pt x="41" y="86"/>
                </a:cubicBezTo>
                <a:cubicBezTo>
                  <a:pt x="40" y="86"/>
                  <a:pt x="39" y="86"/>
                  <a:pt x="38" y="86"/>
                </a:cubicBezTo>
                <a:cubicBezTo>
                  <a:pt x="38" y="72"/>
                  <a:pt x="38" y="72"/>
                  <a:pt x="38" y="72"/>
                </a:cubicBezTo>
                <a:cubicBezTo>
                  <a:pt x="41" y="75"/>
                  <a:pt x="41" y="75"/>
                  <a:pt x="41" y="75"/>
                </a:cubicBezTo>
                <a:close/>
                <a:moveTo>
                  <a:pt x="34" y="70"/>
                </a:moveTo>
                <a:cubicBezTo>
                  <a:pt x="34" y="86"/>
                  <a:pt x="34" y="86"/>
                  <a:pt x="34" y="86"/>
                </a:cubicBezTo>
                <a:cubicBezTo>
                  <a:pt x="33" y="86"/>
                  <a:pt x="32" y="86"/>
                  <a:pt x="31" y="86"/>
                </a:cubicBezTo>
                <a:cubicBezTo>
                  <a:pt x="31" y="67"/>
                  <a:pt x="31" y="67"/>
                  <a:pt x="31" y="67"/>
                </a:cubicBezTo>
                <a:cubicBezTo>
                  <a:pt x="34" y="70"/>
                  <a:pt x="34" y="70"/>
                  <a:pt x="34" y="70"/>
                </a:cubicBezTo>
                <a:close/>
                <a:moveTo>
                  <a:pt x="27" y="67"/>
                </a:moveTo>
                <a:cubicBezTo>
                  <a:pt x="27" y="86"/>
                  <a:pt x="27" y="86"/>
                  <a:pt x="27" y="86"/>
                </a:cubicBezTo>
                <a:cubicBezTo>
                  <a:pt x="26" y="86"/>
                  <a:pt x="25" y="86"/>
                  <a:pt x="23" y="86"/>
                </a:cubicBezTo>
                <a:cubicBezTo>
                  <a:pt x="23" y="69"/>
                  <a:pt x="23" y="69"/>
                  <a:pt x="23" y="69"/>
                </a:cubicBezTo>
                <a:cubicBezTo>
                  <a:pt x="27" y="67"/>
                  <a:pt x="27" y="67"/>
                  <a:pt x="27" y="67"/>
                </a:cubicBezTo>
                <a:close/>
                <a:moveTo>
                  <a:pt x="20" y="71"/>
                </a:moveTo>
                <a:cubicBezTo>
                  <a:pt x="20" y="86"/>
                  <a:pt x="20" y="86"/>
                  <a:pt x="20" y="86"/>
                </a:cubicBezTo>
                <a:cubicBezTo>
                  <a:pt x="19" y="86"/>
                  <a:pt x="17" y="86"/>
                  <a:pt x="16" y="86"/>
                </a:cubicBezTo>
                <a:cubicBezTo>
                  <a:pt x="16" y="73"/>
                  <a:pt x="16" y="73"/>
                  <a:pt x="16" y="73"/>
                </a:cubicBezTo>
                <a:cubicBezTo>
                  <a:pt x="20" y="71"/>
                  <a:pt x="20" y="71"/>
                  <a:pt x="20" y="71"/>
                </a:cubicBezTo>
                <a:close/>
                <a:moveTo>
                  <a:pt x="5" y="79"/>
                </a:moveTo>
                <a:cubicBezTo>
                  <a:pt x="5" y="86"/>
                  <a:pt x="5" y="86"/>
                  <a:pt x="5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76"/>
                  <a:pt x="2" y="76"/>
                  <a:pt x="2" y="76"/>
                </a:cubicBezTo>
                <a:cubicBezTo>
                  <a:pt x="4" y="80"/>
                  <a:pt x="4" y="80"/>
                  <a:pt x="4" y="80"/>
                </a:cubicBezTo>
                <a:cubicBezTo>
                  <a:pt x="5" y="79"/>
                  <a:pt x="5" y="79"/>
                  <a:pt x="5" y="79"/>
                </a:cubicBezTo>
                <a:close/>
                <a:moveTo>
                  <a:pt x="0" y="58"/>
                </a:moveTo>
                <a:cubicBezTo>
                  <a:pt x="7" y="70"/>
                  <a:pt x="7" y="70"/>
                  <a:pt x="7" y="70"/>
                </a:cubicBezTo>
                <a:cubicBezTo>
                  <a:pt x="29" y="57"/>
                  <a:pt x="29" y="57"/>
                  <a:pt x="29" y="57"/>
                </a:cubicBezTo>
                <a:cubicBezTo>
                  <a:pt x="38" y="64"/>
                  <a:pt x="38" y="64"/>
                  <a:pt x="38" y="64"/>
                </a:cubicBezTo>
                <a:cubicBezTo>
                  <a:pt x="42" y="66"/>
                  <a:pt x="42" y="66"/>
                  <a:pt x="42" y="66"/>
                </a:cubicBezTo>
                <a:cubicBezTo>
                  <a:pt x="46" y="63"/>
                  <a:pt x="46" y="63"/>
                  <a:pt x="46" y="63"/>
                </a:cubicBezTo>
                <a:cubicBezTo>
                  <a:pt x="70" y="45"/>
                  <a:pt x="70" y="45"/>
                  <a:pt x="70" y="45"/>
                </a:cubicBezTo>
                <a:cubicBezTo>
                  <a:pt x="73" y="47"/>
                  <a:pt x="73" y="47"/>
                  <a:pt x="73" y="47"/>
                </a:cubicBezTo>
                <a:cubicBezTo>
                  <a:pt x="78" y="51"/>
                  <a:pt x="78" y="51"/>
                  <a:pt x="78" y="51"/>
                </a:cubicBezTo>
                <a:cubicBezTo>
                  <a:pt x="82" y="46"/>
                  <a:pt x="82" y="46"/>
                  <a:pt x="82" y="46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09" y="26"/>
                  <a:pt x="109" y="26"/>
                  <a:pt x="109" y="26"/>
                </a:cubicBezTo>
                <a:cubicBezTo>
                  <a:pt x="111" y="13"/>
                  <a:pt x="111" y="13"/>
                  <a:pt x="111" y="13"/>
                </a:cubicBezTo>
                <a:cubicBezTo>
                  <a:pt x="113" y="0"/>
                  <a:pt x="113" y="0"/>
                  <a:pt x="113" y="0"/>
                </a:cubicBezTo>
                <a:cubicBezTo>
                  <a:pt x="101" y="5"/>
                  <a:pt x="101" y="5"/>
                  <a:pt x="101" y="5"/>
                </a:cubicBezTo>
                <a:cubicBezTo>
                  <a:pt x="89" y="10"/>
                  <a:pt x="89" y="10"/>
                  <a:pt x="89" y="10"/>
                </a:cubicBezTo>
                <a:cubicBezTo>
                  <a:pt x="93" y="13"/>
                  <a:pt x="93" y="13"/>
                  <a:pt x="93" y="13"/>
                </a:cubicBezTo>
                <a:cubicBezTo>
                  <a:pt x="76" y="32"/>
                  <a:pt x="76" y="32"/>
                  <a:pt x="76" y="32"/>
                </a:cubicBezTo>
                <a:cubicBezTo>
                  <a:pt x="74" y="31"/>
                  <a:pt x="74" y="31"/>
                  <a:pt x="74" y="31"/>
                </a:cubicBezTo>
                <a:cubicBezTo>
                  <a:pt x="70" y="28"/>
                  <a:pt x="70" y="28"/>
                  <a:pt x="70" y="28"/>
                </a:cubicBezTo>
                <a:cubicBezTo>
                  <a:pt x="65" y="31"/>
                  <a:pt x="65" y="31"/>
                  <a:pt x="65" y="31"/>
                </a:cubicBezTo>
                <a:cubicBezTo>
                  <a:pt x="42" y="49"/>
                  <a:pt x="42" y="49"/>
                  <a:pt x="42" y="49"/>
                </a:cubicBezTo>
                <a:cubicBezTo>
                  <a:pt x="33" y="43"/>
                  <a:pt x="33" y="43"/>
                  <a:pt x="33" y="43"/>
                </a:cubicBezTo>
                <a:cubicBezTo>
                  <a:pt x="29" y="41"/>
                  <a:pt x="29" y="41"/>
                  <a:pt x="29" y="41"/>
                </a:cubicBezTo>
                <a:cubicBezTo>
                  <a:pt x="25" y="43"/>
                  <a:pt x="25" y="43"/>
                  <a:pt x="25" y="43"/>
                </a:cubicBezTo>
                <a:cubicBezTo>
                  <a:pt x="0" y="58"/>
                  <a:pt x="0" y="58"/>
                  <a:pt x="0" y="58"/>
                </a:cubicBezTo>
                <a:close/>
                <a:moveTo>
                  <a:pt x="13" y="75"/>
                </a:moveTo>
                <a:cubicBezTo>
                  <a:pt x="13" y="86"/>
                  <a:pt x="13" y="86"/>
                  <a:pt x="13" y="86"/>
                </a:cubicBezTo>
                <a:cubicBezTo>
                  <a:pt x="11" y="86"/>
                  <a:pt x="10" y="86"/>
                  <a:pt x="9" y="86"/>
                </a:cubicBezTo>
                <a:cubicBezTo>
                  <a:pt x="9" y="77"/>
                  <a:pt x="9" y="77"/>
                  <a:pt x="9" y="77"/>
                </a:cubicBezTo>
                <a:cubicBezTo>
                  <a:pt x="13" y="75"/>
                  <a:pt x="13" y="75"/>
                  <a:pt x="13" y="75"/>
                </a:cubicBezTo>
                <a:close/>
                <a:moveTo>
                  <a:pt x="21" y="22"/>
                </a:moveTo>
                <a:cubicBezTo>
                  <a:pt x="23" y="17"/>
                  <a:pt x="23" y="17"/>
                  <a:pt x="23" y="17"/>
                </a:cubicBezTo>
                <a:cubicBezTo>
                  <a:pt x="31" y="12"/>
                  <a:pt x="31" y="12"/>
                  <a:pt x="3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3" y="19"/>
                  <a:pt x="43" y="19"/>
                  <a:pt x="43" y="19"/>
                </a:cubicBezTo>
                <a:cubicBezTo>
                  <a:pt x="49" y="19"/>
                  <a:pt x="49" y="19"/>
                  <a:pt x="49" y="19"/>
                </a:cubicBezTo>
                <a:cubicBezTo>
                  <a:pt x="49" y="21"/>
                  <a:pt x="49" y="21"/>
                  <a:pt x="49" y="21"/>
                </a:cubicBezTo>
                <a:cubicBezTo>
                  <a:pt x="41" y="22"/>
                  <a:pt x="41" y="22"/>
                  <a:pt x="41" y="22"/>
                </a:cubicBezTo>
                <a:cubicBezTo>
                  <a:pt x="39" y="19"/>
                  <a:pt x="39" y="19"/>
                  <a:pt x="39" y="19"/>
                </a:cubicBezTo>
                <a:cubicBezTo>
                  <a:pt x="37" y="26"/>
                  <a:pt x="37" y="26"/>
                  <a:pt x="37" y="26"/>
                </a:cubicBezTo>
                <a:cubicBezTo>
                  <a:pt x="43" y="33"/>
                  <a:pt x="43" y="33"/>
                  <a:pt x="43" y="33"/>
                </a:cubicBezTo>
                <a:cubicBezTo>
                  <a:pt x="43" y="44"/>
                  <a:pt x="43" y="44"/>
                  <a:pt x="43" y="44"/>
                </a:cubicBezTo>
                <a:cubicBezTo>
                  <a:pt x="41" y="44"/>
                  <a:pt x="41" y="44"/>
                  <a:pt x="41" y="44"/>
                </a:cubicBezTo>
                <a:cubicBezTo>
                  <a:pt x="39" y="35"/>
                  <a:pt x="39" y="35"/>
                  <a:pt x="39" y="35"/>
                </a:cubicBezTo>
                <a:cubicBezTo>
                  <a:pt x="34" y="31"/>
                  <a:pt x="34" y="31"/>
                  <a:pt x="34" y="31"/>
                </a:cubicBezTo>
                <a:cubicBezTo>
                  <a:pt x="32" y="33"/>
                  <a:pt x="31" y="38"/>
                  <a:pt x="31" y="38"/>
                </a:cubicBezTo>
                <a:cubicBezTo>
                  <a:pt x="21" y="40"/>
                  <a:pt x="21" y="40"/>
                  <a:pt x="21" y="40"/>
                </a:cubicBezTo>
                <a:cubicBezTo>
                  <a:pt x="20" y="38"/>
                  <a:pt x="20" y="38"/>
                  <a:pt x="20" y="38"/>
                </a:cubicBezTo>
                <a:cubicBezTo>
                  <a:pt x="27" y="35"/>
                  <a:pt x="27" y="35"/>
                  <a:pt x="27" y="35"/>
                </a:cubicBezTo>
                <a:cubicBezTo>
                  <a:pt x="29" y="25"/>
                  <a:pt x="29" y="25"/>
                  <a:pt x="29" y="25"/>
                </a:cubicBezTo>
                <a:cubicBezTo>
                  <a:pt x="30" y="17"/>
                  <a:pt x="30" y="17"/>
                  <a:pt x="30" y="17"/>
                </a:cubicBezTo>
                <a:cubicBezTo>
                  <a:pt x="26" y="18"/>
                  <a:pt x="26" y="18"/>
                  <a:pt x="26" y="18"/>
                </a:cubicBezTo>
                <a:cubicBezTo>
                  <a:pt x="23" y="24"/>
                  <a:pt x="23" y="24"/>
                  <a:pt x="23" y="24"/>
                </a:cubicBezTo>
                <a:lnTo>
                  <a:pt x="21" y="22"/>
                </a:lnTo>
                <a:close/>
              </a:path>
            </a:pathLst>
          </a:custGeom>
          <a:solidFill>
            <a:srgbClr val="B41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8519455" y="1711009"/>
            <a:ext cx="14671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单击添加文字</a:t>
            </a:r>
            <a:endParaRPr lang="zh-CN" altLang="en-US" sz="12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此处添加详细文本描述，文字内容建议与标题相关尽量简洁生动</a:t>
            </a:r>
            <a:r>
              <a:rPr lang="en-US" altLang="zh-CN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  <a:endParaRPr lang="zh-CN" altLang="en-US" sz="11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Rectangle 20"/>
          <p:cNvSpPr>
            <a:spLocks noChangeArrowheads="1"/>
          </p:cNvSpPr>
          <p:nvPr/>
        </p:nvSpPr>
        <p:spPr bwMode="auto">
          <a:xfrm>
            <a:off x="8519455" y="4875576"/>
            <a:ext cx="14671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单击添加文字</a:t>
            </a:r>
            <a:endParaRPr lang="zh-CN" altLang="en-US" sz="12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此处添加详细文本描述，文字内容建议与标题相关尽量简洁生动</a:t>
            </a:r>
            <a:r>
              <a:rPr lang="en-US" altLang="zh-CN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……</a:t>
            </a:r>
            <a:endParaRPr lang="zh-CN" altLang="en-US" sz="11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1" name="组合 10"/>
          <p:cNvGrpSpPr/>
          <p:nvPr/>
        </p:nvGrpSpPr>
        <p:grpSpPr bwMode="auto">
          <a:xfrm>
            <a:off x="4676095" y="1489303"/>
            <a:ext cx="3027362" cy="4022725"/>
            <a:chOff x="622300" y="1701800"/>
            <a:chExt cx="3187700" cy="4235198"/>
          </a:xfrm>
        </p:grpSpPr>
        <p:pic>
          <p:nvPicPr>
            <p:cNvPr id="8216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00" y="5740400"/>
              <a:ext cx="3187700" cy="196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矩形 15"/>
            <p:cNvSpPr/>
            <p:nvPr/>
          </p:nvSpPr>
          <p:spPr>
            <a:xfrm>
              <a:off x="622300" y="1701800"/>
              <a:ext cx="3187700" cy="4128232"/>
            </a:xfrm>
            <a:prstGeom prst="rect">
              <a:avLst/>
            </a:prstGeom>
            <a:solidFill>
              <a:srgbClr val="D90B17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7" r="8347" b="31277"/>
          <a:stretch>
            <a:fillRect/>
          </a:stretch>
        </p:blipFill>
        <p:spPr>
          <a:xfrm>
            <a:off x="4673600" y="1486884"/>
            <a:ext cx="3035300" cy="1840516"/>
          </a:xfrm>
          <a:prstGeom prst="rect">
            <a:avLst/>
          </a:prstGeom>
        </p:spPr>
      </p:pic>
      <p:grpSp>
        <p:nvGrpSpPr>
          <p:cNvPr id="8218" name="组合 2"/>
          <p:cNvGrpSpPr/>
          <p:nvPr/>
        </p:nvGrpSpPr>
        <p:grpSpPr bwMode="auto">
          <a:xfrm>
            <a:off x="1233601" y="1489303"/>
            <a:ext cx="3027362" cy="4022725"/>
            <a:chOff x="622300" y="1701800"/>
            <a:chExt cx="3187700" cy="4235198"/>
          </a:xfrm>
        </p:grpSpPr>
        <p:pic>
          <p:nvPicPr>
            <p:cNvPr id="8223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00" y="5740400"/>
              <a:ext cx="3187700" cy="196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622300" y="1701800"/>
              <a:ext cx="3187700" cy="4128232"/>
            </a:xfrm>
            <a:prstGeom prst="rect">
              <a:avLst/>
            </a:prstGeom>
            <a:solidFill>
              <a:srgbClr val="E50C12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8195" name="矩形 4"/>
          <p:cNvSpPr>
            <a:spLocks noChangeArrowheads="1"/>
          </p:cNvSpPr>
          <p:nvPr/>
        </p:nvSpPr>
        <p:spPr bwMode="auto">
          <a:xfrm>
            <a:off x="1760764" y="4116312"/>
            <a:ext cx="197303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000" dirty="0">
                <a:solidFill>
                  <a:srgbClr val="FBFAE9"/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000" dirty="0">
                <a:solidFill>
                  <a:srgbClr val="FBFAE9"/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  <a:endParaRPr lang="zh-CN" altLang="en-US" sz="1000" dirty="0">
              <a:solidFill>
                <a:srgbClr val="FBFAE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96" name="矩形 5"/>
          <p:cNvSpPr>
            <a:spLocks noChangeArrowheads="1"/>
          </p:cNvSpPr>
          <p:nvPr/>
        </p:nvSpPr>
        <p:spPr bwMode="auto">
          <a:xfrm>
            <a:off x="1233601" y="3495903"/>
            <a:ext cx="3027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>
                <a:solidFill>
                  <a:srgbClr val="FBFAE9"/>
                </a:solidFill>
                <a:latin typeface="+mn-lt"/>
                <a:ea typeface="+mn-ea"/>
                <a:cs typeface="+mn-ea"/>
                <a:sym typeface="+mn-lt"/>
              </a:rPr>
              <a:t>添加标题文本</a:t>
            </a:r>
            <a:endParaRPr lang="en-US" altLang="zh-CN" sz="1800" b="1" dirty="0">
              <a:solidFill>
                <a:srgbClr val="FBFAE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99" name="矩形 13"/>
          <p:cNvSpPr>
            <a:spLocks noChangeArrowheads="1"/>
          </p:cNvSpPr>
          <p:nvPr/>
        </p:nvSpPr>
        <p:spPr bwMode="auto">
          <a:xfrm>
            <a:off x="4676095" y="3495903"/>
            <a:ext cx="3027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>
                <a:solidFill>
                  <a:srgbClr val="FBFAE9"/>
                </a:solidFill>
                <a:latin typeface="+mn-lt"/>
                <a:ea typeface="+mn-ea"/>
                <a:cs typeface="+mn-ea"/>
                <a:sym typeface="+mn-lt"/>
              </a:rPr>
              <a:t>添加标题文本</a:t>
            </a:r>
            <a:endParaRPr lang="en-US" altLang="zh-CN" sz="1800" b="1" dirty="0">
              <a:solidFill>
                <a:srgbClr val="FBFAE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 bwMode="auto">
          <a:xfrm>
            <a:off x="4414157" y="1211490"/>
            <a:ext cx="555625" cy="555625"/>
          </a:xfrm>
          <a:prstGeom prst="ellipse">
            <a:avLst/>
          </a:prstGeom>
          <a:solidFill>
            <a:srgbClr val="D90B1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cs typeface="+mn-ea"/>
                <a:sym typeface="+mn-lt"/>
              </a:rPr>
              <a:t>2</a:t>
            </a:r>
          </a:p>
        </p:txBody>
      </p:sp>
      <p:grpSp>
        <p:nvGrpSpPr>
          <p:cNvPr id="8204" name="组合 17"/>
          <p:cNvGrpSpPr/>
          <p:nvPr/>
        </p:nvGrpSpPr>
        <p:grpSpPr bwMode="auto">
          <a:xfrm>
            <a:off x="8151926" y="1489303"/>
            <a:ext cx="3027362" cy="4022725"/>
            <a:chOff x="622300" y="1701800"/>
            <a:chExt cx="3187700" cy="4235198"/>
          </a:xfrm>
        </p:grpSpPr>
        <p:pic>
          <p:nvPicPr>
            <p:cNvPr id="8209" name="图片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300" y="5740400"/>
              <a:ext cx="3187700" cy="196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622300" y="1701800"/>
              <a:ext cx="3187700" cy="4128232"/>
            </a:xfrm>
            <a:prstGeom prst="rect">
              <a:avLst/>
            </a:prstGeom>
            <a:solidFill>
              <a:srgbClr val="E50C12">
                <a:alpha val="8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8202" name="矩形 20"/>
          <p:cNvSpPr>
            <a:spLocks noChangeArrowheads="1"/>
          </p:cNvSpPr>
          <p:nvPr/>
        </p:nvSpPr>
        <p:spPr bwMode="auto">
          <a:xfrm>
            <a:off x="8151926" y="3495903"/>
            <a:ext cx="3027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800" b="1" dirty="0">
                <a:solidFill>
                  <a:srgbClr val="FBFAE9"/>
                </a:solidFill>
                <a:latin typeface="+mn-lt"/>
                <a:ea typeface="+mn-ea"/>
                <a:cs typeface="+mn-ea"/>
                <a:sym typeface="+mn-lt"/>
              </a:rPr>
              <a:t>添加标题文本</a:t>
            </a:r>
            <a:endParaRPr lang="en-US" altLang="zh-CN" sz="1800" b="1" dirty="0">
              <a:solidFill>
                <a:srgbClr val="FBFAE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r="32225" b="51881"/>
          <a:stretch>
            <a:fillRect/>
          </a:stretch>
        </p:blipFill>
        <p:spPr>
          <a:xfrm>
            <a:off x="1230426" y="1489303"/>
            <a:ext cx="3030537" cy="1827858"/>
          </a:xfrm>
          <a:prstGeom prst="rect">
            <a:avLst/>
          </a:prstGeom>
        </p:spPr>
      </p:pic>
      <p:sp>
        <p:nvSpPr>
          <p:cNvPr id="30" name="椭圆 29"/>
          <p:cNvSpPr/>
          <p:nvPr/>
        </p:nvSpPr>
        <p:spPr bwMode="auto">
          <a:xfrm>
            <a:off x="955788" y="1211490"/>
            <a:ext cx="555625" cy="555625"/>
          </a:xfrm>
          <a:prstGeom prst="ellipse">
            <a:avLst/>
          </a:prstGeom>
          <a:solidFill>
            <a:srgbClr val="E50C1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cs typeface="+mn-ea"/>
                <a:sym typeface="+mn-lt"/>
              </a:rPr>
              <a:t>1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14" b="43256"/>
          <a:stretch>
            <a:fillRect/>
          </a:stretch>
        </p:blipFill>
        <p:spPr>
          <a:xfrm>
            <a:off x="8157369" y="1486884"/>
            <a:ext cx="3021919" cy="1840516"/>
          </a:xfrm>
          <a:prstGeom prst="rect">
            <a:avLst/>
          </a:prstGeom>
        </p:spPr>
      </p:pic>
      <p:sp>
        <p:nvSpPr>
          <p:cNvPr id="32" name="椭圆 31"/>
          <p:cNvSpPr/>
          <p:nvPr/>
        </p:nvSpPr>
        <p:spPr bwMode="auto">
          <a:xfrm>
            <a:off x="7872526" y="1211490"/>
            <a:ext cx="557212" cy="555625"/>
          </a:xfrm>
          <a:prstGeom prst="ellipse">
            <a:avLst/>
          </a:prstGeom>
          <a:solidFill>
            <a:srgbClr val="D90B1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cs typeface="+mn-ea"/>
                <a:sym typeface="+mn-lt"/>
              </a:rPr>
              <a:t>3</a:t>
            </a:r>
          </a:p>
        </p:txBody>
      </p:sp>
      <p:sp>
        <p:nvSpPr>
          <p:cNvPr id="38" name="矩形 4"/>
          <p:cNvSpPr>
            <a:spLocks noChangeArrowheads="1"/>
          </p:cNvSpPr>
          <p:nvPr/>
        </p:nvSpPr>
        <p:spPr bwMode="auto">
          <a:xfrm>
            <a:off x="5203258" y="4116312"/>
            <a:ext cx="197303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000" dirty="0">
                <a:solidFill>
                  <a:srgbClr val="FBFAE9"/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000" dirty="0">
                <a:solidFill>
                  <a:srgbClr val="FBFAE9"/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  <a:endParaRPr lang="zh-CN" altLang="en-US" sz="1000" dirty="0">
              <a:solidFill>
                <a:srgbClr val="FBFAE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矩形 4"/>
          <p:cNvSpPr>
            <a:spLocks noChangeArrowheads="1"/>
          </p:cNvSpPr>
          <p:nvPr/>
        </p:nvSpPr>
        <p:spPr bwMode="auto">
          <a:xfrm>
            <a:off x="8679089" y="4116312"/>
            <a:ext cx="197303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1000" dirty="0">
                <a:solidFill>
                  <a:srgbClr val="FBFAE9"/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000" dirty="0">
                <a:solidFill>
                  <a:srgbClr val="FBFAE9"/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  <a:endParaRPr lang="zh-CN" altLang="en-US" sz="1000" dirty="0">
              <a:solidFill>
                <a:srgbClr val="FBFAE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7">
            <a:biLevel thresh="75000"/>
          </a:blip>
          <a:srcRect l="22110" t="19859" b="13189"/>
          <a:stretch>
            <a:fillRect/>
          </a:stretch>
        </p:blipFill>
        <p:spPr>
          <a:xfrm>
            <a:off x="0" y="0"/>
            <a:ext cx="11988800" cy="686525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9"/>
          <a:stretch>
            <a:fillRect/>
          </a:stretch>
        </p:blipFill>
        <p:spPr>
          <a:xfrm>
            <a:off x="0" y="-43543"/>
            <a:ext cx="12192000" cy="6893621"/>
          </a:xfrm>
          <a:prstGeom prst="rect">
            <a:avLst/>
          </a:prstGeom>
        </p:spPr>
      </p:pic>
      <p:pic>
        <p:nvPicPr>
          <p:cNvPr id="30" name="图片 29" descr="黑暗里有星球&#10;&#10;低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2634" b="1"/>
          <a:stretch>
            <a:fillRect/>
          </a:stretch>
        </p:blipFill>
        <p:spPr>
          <a:xfrm>
            <a:off x="0" y="1"/>
            <a:ext cx="3154949" cy="19304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5" r="38336"/>
          <a:stretch>
            <a:fillRect/>
          </a:stretch>
        </p:blipFill>
        <p:spPr>
          <a:xfrm>
            <a:off x="4673877" y="-162"/>
            <a:ext cx="7518123" cy="4452124"/>
          </a:xfrm>
          <a:prstGeom prst="rect">
            <a:avLst/>
          </a:prstGeom>
        </p:spPr>
      </p:pic>
      <p:pic>
        <p:nvPicPr>
          <p:cNvPr id="25" name="图片 24" descr="背景图案&#10;&#10;描述已自动生成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-1280" r="1321" b="61952"/>
          <a:stretch>
            <a:fillRect/>
          </a:stretch>
        </p:blipFill>
        <p:spPr>
          <a:xfrm>
            <a:off x="1233713" y="4495343"/>
            <a:ext cx="10958287" cy="2369915"/>
          </a:xfrm>
          <a:prstGeom prst="rect">
            <a:avLst/>
          </a:prstGeom>
        </p:spPr>
      </p:pic>
      <p:pic>
        <p:nvPicPr>
          <p:cNvPr id="23" name="图片 22" descr="图标&#10;&#10;描述已自动生成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10" y="4892980"/>
            <a:ext cx="1530127" cy="1574640"/>
          </a:xfrm>
          <a:prstGeom prst="rect">
            <a:avLst/>
          </a:prstGeom>
        </p:spPr>
      </p:pic>
      <p:pic>
        <p:nvPicPr>
          <p:cNvPr id="33" name="图片 32" descr="建筑外的蓝色招牌&#10;&#10;低可信度描述已自动生成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7"/>
          <a:stretch>
            <a:fillRect/>
          </a:stretch>
        </p:blipFill>
        <p:spPr>
          <a:xfrm>
            <a:off x="1" y="4963604"/>
            <a:ext cx="1523999" cy="189439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195" y="-91593"/>
            <a:ext cx="4049895" cy="1618410"/>
          </a:xfrm>
          <a:prstGeom prst="rect">
            <a:avLst/>
          </a:prstGeom>
        </p:spPr>
      </p:pic>
      <p:sp>
        <p:nvSpPr>
          <p:cNvPr id="42" name="对角圆角矩形 13"/>
          <p:cNvSpPr/>
          <p:nvPr/>
        </p:nvSpPr>
        <p:spPr>
          <a:xfrm>
            <a:off x="6854223" y="2184537"/>
            <a:ext cx="3381845" cy="115048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50C12"/>
          </a:solidFill>
          <a:ln w="38100" cap="flat" cmpd="sng" algn="ctr">
            <a:solidFill>
              <a:srgbClr val="D90B1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sp>
        <p:nvSpPr>
          <p:cNvPr id="74" name="对角圆角矩形 13"/>
          <p:cNvSpPr/>
          <p:nvPr/>
        </p:nvSpPr>
        <p:spPr>
          <a:xfrm>
            <a:off x="2180182" y="2184537"/>
            <a:ext cx="6797138" cy="115048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 cap="flat" cmpd="sng" algn="ctr">
            <a:solidFill>
              <a:srgbClr val="E50C1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6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思源黑体 CN Normal" panose="020B04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29831" y="1617255"/>
            <a:ext cx="1917911" cy="1052966"/>
            <a:chOff x="3493944" y="2757715"/>
            <a:chExt cx="1238218" cy="679803"/>
          </a:xfrm>
        </p:grpSpPr>
        <p:sp>
          <p:nvSpPr>
            <p:cNvPr id="68" name="PA-任意多边形 7"/>
            <p:cNvSpPr/>
            <p:nvPr>
              <p:custDataLst>
                <p:tags r:id="rId2"/>
              </p:custDataLst>
            </p:nvPr>
          </p:nvSpPr>
          <p:spPr bwMode="auto">
            <a:xfrm>
              <a:off x="3733841" y="2757715"/>
              <a:ext cx="998321" cy="574183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9" name="PA-任意多边形 7"/>
            <p:cNvSpPr/>
            <p:nvPr>
              <p:custDataLst>
                <p:tags r:id="rId3"/>
              </p:custDataLst>
            </p:nvPr>
          </p:nvSpPr>
          <p:spPr bwMode="auto">
            <a:xfrm>
              <a:off x="3493944" y="2822924"/>
              <a:ext cx="1116718" cy="614594"/>
            </a:xfrm>
            <a:custGeom>
              <a:avLst/>
              <a:gdLst>
                <a:gd name="T0" fmla="*/ 649 w 16560"/>
                <a:gd name="T1" fmla="*/ 1791 h 8890"/>
                <a:gd name="T2" fmla="*/ 3583 w 16560"/>
                <a:gd name="T3" fmla="*/ 8882 h 8890"/>
                <a:gd name="T4" fmla="*/ 3686 w 16560"/>
                <a:gd name="T5" fmla="*/ 8827 h 8890"/>
                <a:gd name="T6" fmla="*/ 3825 w 16560"/>
                <a:gd name="T7" fmla="*/ 8759 h 8890"/>
                <a:gd name="T8" fmla="*/ 4016 w 16560"/>
                <a:gd name="T9" fmla="*/ 8676 h 8890"/>
                <a:gd name="T10" fmla="*/ 4254 w 16560"/>
                <a:gd name="T11" fmla="*/ 8586 h 8890"/>
                <a:gd name="T12" fmla="*/ 4538 w 16560"/>
                <a:gd name="T13" fmla="*/ 8497 h 8890"/>
                <a:gd name="T14" fmla="*/ 4867 w 16560"/>
                <a:gd name="T15" fmla="*/ 8416 h 8890"/>
                <a:gd name="T16" fmla="*/ 5234 w 16560"/>
                <a:gd name="T17" fmla="*/ 8351 h 8890"/>
                <a:gd name="T18" fmla="*/ 5639 w 16560"/>
                <a:gd name="T19" fmla="*/ 8309 h 8890"/>
                <a:gd name="T20" fmla="*/ 6079 w 16560"/>
                <a:gd name="T21" fmla="*/ 8297 h 8890"/>
                <a:gd name="T22" fmla="*/ 7176 w 16560"/>
                <a:gd name="T23" fmla="*/ 8367 h 8890"/>
                <a:gd name="T24" fmla="*/ 8664 w 16560"/>
                <a:gd name="T25" fmla="*/ 8468 h 8890"/>
                <a:gd name="T26" fmla="*/ 9716 w 16560"/>
                <a:gd name="T27" fmla="*/ 8523 h 8890"/>
                <a:gd name="T28" fmla="*/ 10717 w 16560"/>
                <a:gd name="T29" fmla="*/ 8550 h 8890"/>
                <a:gd name="T30" fmla="*/ 11676 w 16560"/>
                <a:gd name="T31" fmla="*/ 8537 h 8890"/>
                <a:gd name="T32" fmla="*/ 12596 w 16560"/>
                <a:gd name="T33" fmla="*/ 8476 h 8890"/>
                <a:gd name="T34" fmla="*/ 13484 w 16560"/>
                <a:gd name="T35" fmla="*/ 8355 h 8890"/>
                <a:gd name="T36" fmla="*/ 14346 w 16560"/>
                <a:gd name="T37" fmla="*/ 8165 h 8890"/>
                <a:gd name="T38" fmla="*/ 15188 w 16560"/>
                <a:gd name="T39" fmla="*/ 7894 h 8890"/>
                <a:gd name="T40" fmla="*/ 16015 w 16560"/>
                <a:gd name="T41" fmla="*/ 7534 h 8890"/>
                <a:gd name="T42" fmla="*/ 16544 w 16560"/>
                <a:gd name="T43" fmla="*/ 7225 h 8890"/>
                <a:gd name="T44" fmla="*/ 16436 w 16560"/>
                <a:gd name="T45" fmla="*/ 7122 h 8890"/>
                <a:gd name="T46" fmla="*/ 16299 w 16560"/>
                <a:gd name="T47" fmla="*/ 6977 h 8890"/>
                <a:gd name="T48" fmla="*/ 16129 w 16560"/>
                <a:gd name="T49" fmla="*/ 6772 h 8890"/>
                <a:gd name="T50" fmla="*/ 15941 w 16560"/>
                <a:gd name="T51" fmla="*/ 6509 h 8890"/>
                <a:gd name="T52" fmla="*/ 15744 w 16560"/>
                <a:gd name="T53" fmla="*/ 6188 h 8890"/>
                <a:gd name="T54" fmla="*/ 15553 w 16560"/>
                <a:gd name="T55" fmla="*/ 5807 h 8890"/>
                <a:gd name="T56" fmla="*/ 15379 w 16560"/>
                <a:gd name="T57" fmla="*/ 5366 h 8890"/>
                <a:gd name="T58" fmla="*/ 15236 w 16560"/>
                <a:gd name="T59" fmla="*/ 4867 h 8890"/>
                <a:gd name="T60" fmla="*/ 15137 w 16560"/>
                <a:gd name="T61" fmla="*/ 4307 h 8890"/>
                <a:gd name="T62" fmla="*/ 15090 w 16560"/>
                <a:gd name="T63" fmla="*/ 3695 h 8890"/>
                <a:gd name="T64" fmla="*/ 15069 w 16560"/>
                <a:gd name="T65" fmla="*/ 3136 h 8890"/>
                <a:gd name="T66" fmla="*/ 15060 w 16560"/>
                <a:gd name="T67" fmla="*/ 2654 h 8890"/>
                <a:gd name="T68" fmla="*/ 15061 w 16560"/>
                <a:gd name="T69" fmla="*/ 2246 h 8890"/>
                <a:gd name="T70" fmla="*/ 15071 w 16560"/>
                <a:gd name="T71" fmla="*/ 1908 h 8890"/>
                <a:gd name="T72" fmla="*/ 15085 w 16560"/>
                <a:gd name="T73" fmla="*/ 1633 h 8890"/>
                <a:gd name="T74" fmla="*/ 15104 w 16560"/>
                <a:gd name="T75" fmla="*/ 1417 h 8890"/>
                <a:gd name="T76" fmla="*/ 15122 w 16560"/>
                <a:gd name="T77" fmla="*/ 1255 h 8890"/>
                <a:gd name="T78" fmla="*/ 15145 w 16560"/>
                <a:gd name="T79" fmla="*/ 1115 h 8890"/>
                <a:gd name="T80" fmla="*/ 15161 w 16560"/>
                <a:gd name="T81" fmla="*/ 1043 h 8890"/>
                <a:gd name="T82" fmla="*/ 14715 w 16560"/>
                <a:gd name="T83" fmla="*/ 1310 h 8890"/>
                <a:gd name="T84" fmla="*/ 14093 w 16560"/>
                <a:gd name="T85" fmla="*/ 1523 h 8890"/>
                <a:gd name="T86" fmla="*/ 13332 w 16560"/>
                <a:gd name="T87" fmla="*/ 1686 h 8890"/>
                <a:gd name="T88" fmla="*/ 12471 w 16560"/>
                <a:gd name="T89" fmla="*/ 1801 h 8890"/>
                <a:gd name="T90" fmla="*/ 11550 w 16560"/>
                <a:gd name="T91" fmla="*/ 1872 h 8890"/>
                <a:gd name="T92" fmla="*/ 10606 w 16560"/>
                <a:gd name="T93" fmla="*/ 1898 h 8890"/>
                <a:gd name="T94" fmla="*/ 9677 w 16560"/>
                <a:gd name="T95" fmla="*/ 1884 h 8890"/>
                <a:gd name="T96" fmla="*/ 8805 w 16560"/>
                <a:gd name="T97" fmla="*/ 1832 h 8890"/>
                <a:gd name="T98" fmla="*/ 8026 w 16560"/>
                <a:gd name="T99" fmla="*/ 1744 h 8890"/>
                <a:gd name="T100" fmla="*/ 7380 w 16560"/>
                <a:gd name="T101" fmla="*/ 1622 h 8890"/>
                <a:gd name="T102" fmla="*/ 6827 w 16560"/>
                <a:gd name="T103" fmla="*/ 1448 h 8890"/>
                <a:gd name="T104" fmla="*/ 6196 w 16560"/>
                <a:gd name="T105" fmla="*/ 1244 h 8890"/>
                <a:gd name="T106" fmla="*/ 5583 w 16560"/>
                <a:gd name="T107" fmla="*/ 1072 h 8890"/>
                <a:gd name="T108" fmla="*/ 4984 w 16560"/>
                <a:gd name="T109" fmla="*/ 940 h 8890"/>
                <a:gd name="T110" fmla="*/ 4397 w 16560"/>
                <a:gd name="T111" fmla="*/ 852 h 8890"/>
                <a:gd name="T112" fmla="*/ 3820 w 16560"/>
                <a:gd name="T113" fmla="*/ 814 h 8890"/>
                <a:gd name="T114" fmla="*/ 3250 w 16560"/>
                <a:gd name="T115" fmla="*/ 832 h 8890"/>
                <a:gd name="T116" fmla="*/ 2685 w 16560"/>
                <a:gd name="T117" fmla="*/ 909 h 8890"/>
                <a:gd name="T118" fmla="*/ 2122 w 16560"/>
                <a:gd name="T119" fmla="*/ 1053 h 8890"/>
                <a:gd name="T120" fmla="*/ 1558 w 16560"/>
                <a:gd name="T121" fmla="*/ 1267 h 8890"/>
                <a:gd name="T122" fmla="*/ 990 w 16560"/>
                <a:gd name="T123" fmla="*/ 1559 h 8890"/>
                <a:gd name="T124" fmla="*/ 0 w 16560"/>
                <a:gd name="T125" fmla="*/ 0 h 8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560" h="8890">
                  <a:moveTo>
                    <a:pt x="0" y="0"/>
                  </a:moveTo>
                  <a:lnTo>
                    <a:pt x="167" y="1163"/>
                  </a:lnTo>
                  <a:lnTo>
                    <a:pt x="649" y="1791"/>
                  </a:lnTo>
                  <a:lnTo>
                    <a:pt x="649" y="1791"/>
                  </a:lnTo>
                  <a:lnTo>
                    <a:pt x="3571" y="8890"/>
                  </a:lnTo>
                  <a:lnTo>
                    <a:pt x="3583" y="8882"/>
                  </a:lnTo>
                  <a:lnTo>
                    <a:pt x="3623" y="8860"/>
                  </a:lnTo>
                  <a:lnTo>
                    <a:pt x="3650" y="8844"/>
                  </a:lnTo>
                  <a:lnTo>
                    <a:pt x="3686" y="8827"/>
                  </a:lnTo>
                  <a:lnTo>
                    <a:pt x="3726" y="8806"/>
                  </a:lnTo>
                  <a:lnTo>
                    <a:pt x="3773" y="8782"/>
                  </a:lnTo>
                  <a:lnTo>
                    <a:pt x="3825" y="8759"/>
                  </a:lnTo>
                  <a:lnTo>
                    <a:pt x="3883" y="8732"/>
                  </a:lnTo>
                  <a:lnTo>
                    <a:pt x="3946" y="8704"/>
                  </a:lnTo>
                  <a:lnTo>
                    <a:pt x="4016" y="8676"/>
                  </a:lnTo>
                  <a:lnTo>
                    <a:pt x="4090" y="8646"/>
                  </a:lnTo>
                  <a:lnTo>
                    <a:pt x="4169" y="8616"/>
                  </a:lnTo>
                  <a:lnTo>
                    <a:pt x="4254" y="8586"/>
                  </a:lnTo>
                  <a:lnTo>
                    <a:pt x="4344" y="8556"/>
                  </a:lnTo>
                  <a:lnTo>
                    <a:pt x="4439" y="8526"/>
                  </a:lnTo>
                  <a:lnTo>
                    <a:pt x="4538" y="8497"/>
                  </a:lnTo>
                  <a:lnTo>
                    <a:pt x="4643" y="8469"/>
                  </a:lnTo>
                  <a:lnTo>
                    <a:pt x="4753" y="8442"/>
                  </a:lnTo>
                  <a:lnTo>
                    <a:pt x="4867" y="8416"/>
                  </a:lnTo>
                  <a:lnTo>
                    <a:pt x="4985" y="8392"/>
                  </a:lnTo>
                  <a:lnTo>
                    <a:pt x="5107" y="8371"/>
                  </a:lnTo>
                  <a:lnTo>
                    <a:pt x="5234" y="8351"/>
                  </a:lnTo>
                  <a:lnTo>
                    <a:pt x="5364" y="8334"/>
                  </a:lnTo>
                  <a:lnTo>
                    <a:pt x="5500" y="8320"/>
                  </a:lnTo>
                  <a:lnTo>
                    <a:pt x="5639" y="8309"/>
                  </a:lnTo>
                  <a:lnTo>
                    <a:pt x="5782" y="8301"/>
                  </a:lnTo>
                  <a:lnTo>
                    <a:pt x="5928" y="8297"/>
                  </a:lnTo>
                  <a:lnTo>
                    <a:pt x="6079" y="8297"/>
                  </a:lnTo>
                  <a:lnTo>
                    <a:pt x="6232" y="8301"/>
                  </a:lnTo>
                  <a:lnTo>
                    <a:pt x="6389" y="8311"/>
                  </a:lnTo>
                  <a:lnTo>
                    <a:pt x="7176" y="8367"/>
                  </a:lnTo>
                  <a:lnTo>
                    <a:pt x="7933" y="8419"/>
                  </a:lnTo>
                  <a:lnTo>
                    <a:pt x="8302" y="8444"/>
                  </a:lnTo>
                  <a:lnTo>
                    <a:pt x="8664" y="8468"/>
                  </a:lnTo>
                  <a:lnTo>
                    <a:pt x="9021" y="8489"/>
                  </a:lnTo>
                  <a:lnTo>
                    <a:pt x="9371" y="8507"/>
                  </a:lnTo>
                  <a:lnTo>
                    <a:pt x="9716" y="8523"/>
                  </a:lnTo>
                  <a:lnTo>
                    <a:pt x="10055" y="8536"/>
                  </a:lnTo>
                  <a:lnTo>
                    <a:pt x="10389" y="8544"/>
                  </a:lnTo>
                  <a:lnTo>
                    <a:pt x="10717" y="8550"/>
                  </a:lnTo>
                  <a:lnTo>
                    <a:pt x="11041" y="8551"/>
                  </a:lnTo>
                  <a:lnTo>
                    <a:pt x="11361" y="8547"/>
                  </a:lnTo>
                  <a:lnTo>
                    <a:pt x="11676" y="8537"/>
                  </a:lnTo>
                  <a:lnTo>
                    <a:pt x="11986" y="8523"/>
                  </a:lnTo>
                  <a:lnTo>
                    <a:pt x="12293" y="8503"/>
                  </a:lnTo>
                  <a:lnTo>
                    <a:pt x="12596" y="8476"/>
                  </a:lnTo>
                  <a:lnTo>
                    <a:pt x="12895" y="8443"/>
                  </a:lnTo>
                  <a:lnTo>
                    <a:pt x="13191" y="8403"/>
                  </a:lnTo>
                  <a:lnTo>
                    <a:pt x="13484" y="8355"/>
                  </a:lnTo>
                  <a:lnTo>
                    <a:pt x="13774" y="8300"/>
                  </a:lnTo>
                  <a:lnTo>
                    <a:pt x="14062" y="8236"/>
                  </a:lnTo>
                  <a:lnTo>
                    <a:pt x="14346" y="8165"/>
                  </a:lnTo>
                  <a:lnTo>
                    <a:pt x="14629" y="8084"/>
                  </a:lnTo>
                  <a:lnTo>
                    <a:pt x="14909" y="7994"/>
                  </a:lnTo>
                  <a:lnTo>
                    <a:pt x="15188" y="7894"/>
                  </a:lnTo>
                  <a:lnTo>
                    <a:pt x="15464" y="7785"/>
                  </a:lnTo>
                  <a:lnTo>
                    <a:pt x="15739" y="7665"/>
                  </a:lnTo>
                  <a:lnTo>
                    <a:pt x="16015" y="7534"/>
                  </a:lnTo>
                  <a:lnTo>
                    <a:pt x="16288" y="7392"/>
                  </a:lnTo>
                  <a:lnTo>
                    <a:pt x="16560" y="7239"/>
                  </a:lnTo>
                  <a:lnTo>
                    <a:pt x="16544" y="7225"/>
                  </a:lnTo>
                  <a:lnTo>
                    <a:pt x="16502" y="7187"/>
                  </a:lnTo>
                  <a:lnTo>
                    <a:pt x="16472" y="7158"/>
                  </a:lnTo>
                  <a:lnTo>
                    <a:pt x="16436" y="7122"/>
                  </a:lnTo>
                  <a:lnTo>
                    <a:pt x="16394" y="7081"/>
                  </a:lnTo>
                  <a:lnTo>
                    <a:pt x="16349" y="7032"/>
                  </a:lnTo>
                  <a:lnTo>
                    <a:pt x="16299" y="6977"/>
                  </a:lnTo>
                  <a:lnTo>
                    <a:pt x="16245" y="6915"/>
                  </a:lnTo>
                  <a:lnTo>
                    <a:pt x="16189" y="6847"/>
                  </a:lnTo>
                  <a:lnTo>
                    <a:pt x="16129" y="6772"/>
                  </a:lnTo>
                  <a:lnTo>
                    <a:pt x="16068" y="6692"/>
                  </a:lnTo>
                  <a:lnTo>
                    <a:pt x="16005" y="6604"/>
                  </a:lnTo>
                  <a:lnTo>
                    <a:pt x="15941" y="6509"/>
                  </a:lnTo>
                  <a:lnTo>
                    <a:pt x="15875" y="6409"/>
                  </a:lnTo>
                  <a:lnTo>
                    <a:pt x="15810" y="6302"/>
                  </a:lnTo>
                  <a:lnTo>
                    <a:pt x="15744" y="6188"/>
                  </a:lnTo>
                  <a:lnTo>
                    <a:pt x="15679" y="6068"/>
                  </a:lnTo>
                  <a:lnTo>
                    <a:pt x="15615" y="5940"/>
                  </a:lnTo>
                  <a:lnTo>
                    <a:pt x="15553" y="5807"/>
                  </a:lnTo>
                  <a:lnTo>
                    <a:pt x="15492" y="5667"/>
                  </a:lnTo>
                  <a:lnTo>
                    <a:pt x="15434" y="5520"/>
                  </a:lnTo>
                  <a:lnTo>
                    <a:pt x="15379" y="5366"/>
                  </a:lnTo>
                  <a:lnTo>
                    <a:pt x="15327" y="5207"/>
                  </a:lnTo>
                  <a:lnTo>
                    <a:pt x="15280" y="5040"/>
                  </a:lnTo>
                  <a:lnTo>
                    <a:pt x="15236" y="4867"/>
                  </a:lnTo>
                  <a:lnTo>
                    <a:pt x="15198" y="4687"/>
                  </a:lnTo>
                  <a:lnTo>
                    <a:pt x="15164" y="4500"/>
                  </a:lnTo>
                  <a:lnTo>
                    <a:pt x="15137" y="4307"/>
                  </a:lnTo>
                  <a:lnTo>
                    <a:pt x="15115" y="4107"/>
                  </a:lnTo>
                  <a:lnTo>
                    <a:pt x="15101" y="3901"/>
                  </a:lnTo>
                  <a:lnTo>
                    <a:pt x="15090" y="3695"/>
                  </a:lnTo>
                  <a:lnTo>
                    <a:pt x="15081" y="3500"/>
                  </a:lnTo>
                  <a:lnTo>
                    <a:pt x="15075" y="3314"/>
                  </a:lnTo>
                  <a:lnTo>
                    <a:pt x="15069" y="3136"/>
                  </a:lnTo>
                  <a:lnTo>
                    <a:pt x="15064" y="2966"/>
                  </a:lnTo>
                  <a:lnTo>
                    <a:pt x="15061" y="2806"/>
                  </a:lnTo>
                  <a:lnTo>
                    <a:pt x="15060" y="2654"/>
                  </a:lnTo>
                  <a:lnTo>
                    <a:pt x="15059" y="2510"/>
                  </a:lnTo>
                  <a:lnTo>
                    <a:pt x="15060" y="2374"/>
                  </a:lnTo>
                  <a:lnTo>
                    <a:pt x="15061" y="2246"/>
                  </a:lnTo>
                  <a:lnTo>
                    <a:pt x="15063" y="2126"/>
                  </a:lnTo>
                  <a:lnTo>
                    <a:pt x="15066" y="2013"/>
                  </a:lnTo>
                  <a:lnTo>
                    <a:pt x="15071" y="1908"/>
                  </a:lnTo>
                  <a:lnTo>
                    <a:pt x="15075" y="1809"/>
                  </a:lnTo>
                  <a:lnTo>
                    <a:pt x="15080" y="1717"/>
                  </a:lnTo>
                  <a:lnTo>
                    <a:pt x="15085" y="1633"/>
                  </a:lnTo>
                  <a:lnTo>
                    <a:pt x="15091" y="1554"/>
                  </a:lnTo>
                  <a:lnTo>
                    <a:pt x="15098" y="1483"/>
                  </a:lnTo>
                  <a:lnTo>
                    <a:pt x="15104" y="1417"/>
                  </a:lnTo>
                  <a:lnTo>
                    <a:pt x="15110" y="1357"/>
                  </a:lnTo>
                  <a:lnTo>
                    <a:pt x="15116" y="1304"/>
                  </a:lnTo>
                  <a:lnTo>
                    <a:pt x="15122" y="1255"/>
                  </a:lnTo>
                  <a:lnTo>
                    <a:pt x="15129" y="1213"/>
                  </a:lnTo>
                  <a:lnTo>
                    <a:pt x="15134" y="1175"/>
                  </a:lnTo>
                  <a:lnTo>
                    <a:pt x="15145" y="1115"/>
                  </a:lnTo>
                  <a:lnTo>
                    <a:pt x="15153" y="1074"/>
                  </a:lnTo>
                  <a:lnTo>
                    <a:pt x="15159" y="1051"/>
                  </a:lnTo>
                  <a:lnTo>
                    <a:pt x="15161" y="1043"/>
                  </a:lnTo>
                  <a:lnTo>
                    <a:pt x="15034" y="1138"/>
                  </a:lnTo>
                  <a:lnTo>
                    <a:pt x="14885" y="1227"/>
                  </a:lnTo>
                  <a:lnTo>
                    <a:pt x="14715" y="1310"/>
                  </a:lnTo>
                  <a:lnTo>
                    <a:pt x="14525" y="1386"/>
                  </a:lnTo>
                  <a:lnTo>
                    <a:pt x="14317" y="1458"/>
                  </a:lnTo>
                  <a:lnTo>
                    <a:pt x="14093" y="1523"/>
                  </a:lnTo>
                  <a:lnTo>
                    <a:pt x="13852" y="1583"/>
                  </a:lnTo>
                  <a:lnTo>
                    <a:pt x="13598" y="1638"/>
                  </a:lnTo>
                  <a:lnTo>
                    <a:pt x="13332" y="1686"/>
                  </a:lnTo>
                  <a:lnTo>
                    <a:pt x="13053" y="1730"/>
                  </a:lnTo>
                  <a:lnTo>
                    <a:pt x="12767" y="1768"/>
                  </a:lnTo>
                  <a:lnTo>
                    <a:pt x="12471" y="1801"/>
                  </a:lnTo>
                  <a:lnTo>
                    <a:pt x="12168" y="1830"/>
                  </a:lnTo>
                  <a:lnTo>
                    <a:pt x="11861" y="1853"/>
                  </a:lnTo>
                  <a:lnTo>
                    <a:pt x="11550" y="1872"/>
                  </a:lnTo>
                  <a:lnTo>
                    <a:pt x="11235" y="1885"/>
                  </a:lnTo>
                  <a:lnTo>
                    <a:pt x="10920" y="1894"/>
                  </a:lnTo>
                  <a:lnTo>
                    <a:pt x="10606" y="1898"/>
                  </a:lnTo>
                  <a:lnTo>
                    <a:pt x="10292" y="1898"/>
                  </a:lnTo>
                  <a:lnTo>
                    <a:pt x="9983" y="1893"/>
                  </a:lnTo>
                  <a:lnTo>
                    <a:pt x="9677" y="1884"/>
                  </a:lnTo>
                  <a:lnTo>
                    <a:pt x="9379" y="1872"/>
                  </a:lnTo>
                  <a:lnTo>
                    <a:pt x="9087" y="1854"/>
                  </a:lnTo>
                  <a:lnTo>
                    <a:pt x="8805" y="1832"/>
                  </a:lnTo>
                  <a:lnTo>
                    <a:pt x="8534" y="1806"/>
                  </a:lnTo>
                  <a:lnTo>
                    <a:pt x="8273" y="1777"/>
                  </a:lnTo>
                  <a:lnTo>
                    <a:pt x="8026" y="1744"/>
                  </a:lnTo>
                  <a:lnTo>
                    <a:pt x="7794" y="1707"/>
                  </a:lnTo>
                  <a:lnTo>
                    <a:pt x="7578" y="1667"/>
                  </a:lnTo>
                  <a:lnTo>
                    <a:pt x="7380" y="1622"/>
                  </a:lnTo>
                  <a:lnTo>
                    <a:pt x="7199" y="1575"/>
                  </a:lnTo>
                  <a:lnTo>
                    <a:pt x="7041" y="1524"/>
                  </a:lnTo>
                  <a:lnTo>
                    <a:pt x="6827" y="1448"/>
                  </a:lnTo>
                  <a:lnTo>
                    <a:pt x="6614" y="1377"/>
                  </a:lnTo>
                  <a:lnTo>
                    <a:pt x="6404" y="1309"/>
                  </a:lnTo>
                  <a:lnTo>
                    <a:pt x="6196" y="1244"/>
                  </a:lnTo>
                  <a:lnTo>
                    <a:pt x="5990" y="1183"/>
                  </a:lnTo>
                  <a:lnTo>
                    <a:pt x="5785" y="1125"/>
                  </a:lnTo>
                  <a:lnTo>
                    <a:pt x="5583" y="1072"/>
                  </a:lnTo>
                  <a:lnTo>
                    <a:pt x="5381" y="1023"/>
                  </a:lnTo>
                  <a:lnTo>
                    <a:pt x="5181" y="980"/>
                  </a:lnTo>
                  <a:lnTo>
                    <a:pt x="4984" y="940"/>
                  </a:lnTo>
                  <a:lnTo>
                    <a:pt x="4787" y="905"/>
                  </a:lnTo>
                  <a:lnTo>
                    <a:pt x="4591" y="876"/>
                  </a:lnTo>
                  <a:lnTo>
                    <a:pt x="4397" y="852"/>
                  </a:lnTo>
                  <a:lnTo>
                    <a:pt x="4203" y="834"/>
                  </a:lnTo>
                  <a:lnTo>
                    <a:pt x="4012" y="821"/>
                  </a:lnTo>
                  <a:lnTo>
                    <a:pt x="3820" y="814"/>
                  </a:lnTo>
                  <a:lnTo>
                    <a:pt x="3629" y="814"/>
                  </a:lnTo>
                  <a:lnTo>
                    <a:pt x="3439" y="819"/>
                  </a:lnTo>
                  <a:lnTo>
                    <a:pt x="3250" y="832"/>
                  </a:lnTo>
                  <a:lnTo>
                    <a:pt x="3062" y="850"/>
                  </a:lnTo>
                  <a:lnTo>
                    <a:pt x="2873" y="876"/>
                  </a:lnTo>
                  <a:lnTo>
                    <a:pt x="2685" y="909"/>
                  </a:lnTo>
                  <a:lnTo>
                    <a:pt x="2496" y="950"/>
                  </a:lnTo>
                  <a:lnTo>
                    <a:pt x="2309" y="997"/>
                  </a:lnTo>
                  <a:lnTo>
                    <a:pt x="2122" y="1053"/>
                  </a:lnTo>
                  <a:lnTo>
                    <a:pt x="1933" y="1116"/>
                  </a:lnTo>
                  <a:lnTo>
                    <a:pt x="1746" y="1188"/>
                  </a:lnTo>
                  <a:lnTo>
                    <a:pt x="1558" y="1267"/>
                  </a:lnTo>
                  <a:lnTo>
                    <a:pt x="1369" y="1356"/>
                  </a:lnTo>
                  <a:lnTo>
                    <a:pt x="1180" y="1453"/>
                  </a:lnTo>
                  <a:lnTo>
                    <a:pt x="990" y="1559"/>
                  </a:lnTo>
                  <a:lnTo>
                    <a:pt x="801" y="1674"/>
                  </a:lnTo>
                  <a:lnTo>
                    <a:pt x="702" y="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0" name="PA-任意多边形 5"/>
            <p:cNvSpPr/>
            <p:nvPr>
              <p:custDataLst>
                <p:tags r:id="rId4"/>
              </p:custDataLst>
            </p:nvPr>
          </p:nvSpPr>
          <p:spPr bwMode="auto">
            <a:xfrm>
              <a:off x="3926765" y="3018662"/>
              <a:ext cx="280419" cy="283503"/>
            </a:xfrm>
            <a:custGeom>
              <a:avLst/>
              <a:gdLst>
                <a:gd name="T0" fmla="*/ 2313 w 16074"/>
                <a:gd name="T1" fmla="*/ 11564 h 16128"/>
                <a:gd name="T2" fmla="*/ 3529 w 16074"/>
                <a:gd name="T3" fmla="*/ 12395 h 16128"/>
                <a:gd name="T4" fmla="*/ 4818 w 16074"/>
                <a:gd name="T5" fmla="*/ 13031 h 16128"/>
                <a:gd name="T6" fmla="*/ 6189 w 16074"/>
                <a:gd name="T7" fmla="*/ 13418 h 16128"/>
                <a:gd name="T8" fmla="*/ 7653 w 16074"/>
                <a:gd name="T9" fmla="*/ 13501 h 16128"/>
                <a:gd name="T10" fmla="*/ 9219 w 16074"/>
                <a:gd name="T11" fmla="*/ 13224 h 16128"/>
                <a:gd name="T12" fmla="*/ 5225 w 16074"/>
                <a:gd name="T13" fmla="*/ 7326 h 16128"/>
                <a:gd name="T14" fmla="*/ 5604 w 16074"/>
                <a:gd name="T15" fmla="*/ 2588 h 16128"/>
                <a:gd name="T16" fmla="*/ 5918 w 16074"/>
                <a:gd name="T17" fmla="*/ 2680 h 16128"/>
                <a:gd name="T18" fmla="*/ 6274 w 16074"/>
                <a:gd name="T19" fmla="*/ 2719 h 16128"/>
                <a:gd name="T20" fmla="*/ 6671 w 16074"/>
                <a:gd name="T21" fmla="*/ 2688 h 16128"/>
                <a:gd name="T22" fmla="*/ 7102 w 16074"/>
                <a:gd name="T23" fmla="*/ 2577 h 16128"/>
                <a:gd name="T24" fmla="*/ 7563 w 16074"/>
                <a:gd name="T25" fmla="*/ 2375 h 16128"/>
                <a:gd name="T26" fmla="*/ 8053 w 16074"/>
                <a:gd name="T27" fmla="*/ 2066 h 16128"/>
                <a:gd name="T28" fmla="*/ 12930 w 16074"/>
                <a:gd name="T29" fmla="*/ 10057 h 16128"/>
                <a:gd name="T30" fmla="*/ 13396 w 16074"/>
                <a:gd name="T31" fmla="*/ 8301 h 16128"/>
                <a:gd name="T32" fmla="*/ 13347 w 16074"/>
                <a:gd name="T33" fmla="*/ 6443 h 16128"/>
                <a:gd name="T34" fmla="*/ 12801 w 16074"/>
                <a:gd name="T35" fmla="*/ 4583 h 16128"/>
                <a:gd name="T36" fmla="*/ 11773 w 16074"/>
                <a:gd name="T37" fmla="*/ 2822 h 16128"/>
                <a:gd name="T38" fmla="*/ 10277 w 16074"/>
                <a:gd name="T39" fmla="*/ 1262 h 16128"/>
                <a:gd name="T40" fmla="*/ 8329 w 16074"/>
                <a:gd name="T41" fmla="*/ 0 h 16128"/>
                <a:gd name="T42" fmla="*/ 10526 w 16074"/>
                <a:gd name="T43" fmla="*/ 458 h 16128"/>
                <a:gd name="T44" fmla="*/ 12659 w 16074"/>
                <a:gd name="T45" fmla="*/ 1583 h 16128"/>
                <a:gd name="T46" fmla="*/ 14464 w 16074"/>
                <a:gd name="T47" fmla="*/ 3304 h 16128"/>
                <a:gd name="T48" fmla="*/ 15679 w 16074"/>
                <a:gd name="T49" fmla="*/ 5557 h 16128"/>
                <a:gd name="T50" fmla="*/ 16044 w 16074"/>
                <a:gd name="T51" fmla="*/ 8271 h 16128"/>
                <a:gd name="T52" fmla="*/ 15294 w 16074"/>
                <a:gd name="T53" fmla="*/ 11379 h 16128"/>
                <a:gd name="T54" fmla="*/ 12655 w 16074"/>
                <a:gd name="T55" fmla="*/ 14684 h 16128"/>
                <a:gd name="T56" fmla="*/ 10870 w 16074"/>
                <a:gd name="T57" fmla="*/ 15495 h 16128"/>
                <a:gd name="T58" fmla="*/ 9145 w 16074"/>
                <a:gd name="T59" fmla="*/ 15974 h 16128"/>
                <a:gd name="T60" fmla="*/ 7486 w 16074"/>
                <a:gd name="T61" fmla="*/ 16128 h 16128"/>
                <a:gd name="T62" fmla="*/ 5906 w 16074"/>
                <a:gd name="T63" fmla="*/ 15967 h 16128"/>
                <a:gd name="T64" fmla="*/ 4415 w 16074"/>
                <a:gd name="T65" fmla="*/ 15498 h 16128"/>
                <a:gd name="T66" fmla="*/ 3023 w 16074"/>
                <a:gd name="T67" fmla="*/ 14731 h 16128"/>
                <a:gd name="T68" fmla="*/ 2528 w 16074"/>
                <a:gd name="T69" fmla="*/ 14487 h 16128"/>
                <a:gd name="T70" fmla="*/ 2530 w 16074"/>
                <a:gd name="T71" fmla="*/ 14735 h 16128"/>
                <a:gd name="T72" fmla="*/ 2473 w 16074"/>
                <a:gd name="T73" fmla="*/ 14983 h 16128"/>
                <a:gd name="T74" fmla="*/ 2363 w 16074"/>
                <a:gd name="T75" fmla="*/ 15222 h 16128"/>
                <a:gd name="T76" fmla="*/ 2207 w 16074"/>
                <a:gd name="T77" fmla="*/ 15444 h 16128"/>
                <a:gd name="T78" fmla="*/ 2013 w 16074"/>
                <a:gd name="T79" fmla="*/ 15642 h 16128"/>
                <a:gd name="T80" fmla="*/ 1779 w 16074"/>
                <a:gd name="T81" fmla="*/ 15812 h 16128"/>
                <a:gd name="T82" fmla="*/ 1496 w 16074"/>
                <a:gd name="T83" fmla="*/ 15944 h 16128"/>
                <a:gd name="T84" fmla="*/ 1210 w 16074"/>
                <a:gd name="T85" fmla="*/ 16001 h 16128"/>
                <a:gd name="T86" fmla="*/ 933 w 16074"/>
                <a:gd name="T87" fmla="*/ 15986 h 16128"/>
                <a:gd name="T88" fmla="*/ 671 w 16074"/>
                <a:gd name="T89" fmla="*/ 15902 h 16128"/>
                <a:gd name="T90" fmla="*/ 436 w 16074"/>
                <a:gd name="T91" fmla="*/ 15751 h 16128"/>
                <a:gd name="T92" fmla="*/ 234 w 16074"/>
                <a:gd name="T93" fmla="*/ 15534 h 16128"/>
                <a:gd name="T94" fmla="*/ 33 w 16074"/>
                <a:gd name="T95" fmla="*/ 15112 h 16128"/>
                <a:gd name="T96" fmla="*/ 17 w 16074"/>
                <a:gd name="T97" fmla="*/ 14651 h 16128"/>
                <a:gd name="T98" fmla="*/ 179 w 16074"/>
                <a:gd name="T99" fmla="*/ 14226 h 16128"/>
                <a:gd name="T100" fmla="*/ 478 w 16074"/>
                <a:gd name="T101" fmla="*/ 13874 h 16128"/>
                <a:gd name="T102" fmla="*/ 878 w 16074"/>
                <a:gd name="T103" fmla="*/ 13632 h 16128"/>
                <a:gd name="T104" fmla="*/ 1339 w 16074"/>
                <a:gd name="T105" fmla="*/ 13536 h 16128"/>
                <a:gd name="T106" fmla="*/ 1477 w 16074"/>
                <a:gd name="T107" fmla="*/ 13406 h 16128"/>
                <a:gd name="T108" fmla="*/ 1100 w 16074"/>
                <a:gd name="T109" fmla="*/ 12990 h 16128"/>
                <a:gd name="T110" fmla="*/ 736 w 16074"/>
                <a:gd name="T111" fmla="*/ 12545 h 16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074" h="16128">
                  <a:moveTo>
                    <a:pt x="454" y="12169"/>
                  </a:moveTo>
                  <a:lnTo>
                    <a:pt x="1614" y="10993"/>
                  </a:lnTo>
                  <a:lnTo>
                    <a:pt x="1844" y="11188"/>
                  </a:lnTo>
                  <a:lnTo>
                    <a:pt x="2077" y="11378"/>
                  </a:lnTo>
                  <a:lnTo>
                    <a:pt x="2313" y="11564"/>
                  </a:lnTo>
                  <a:lnTo>
                    <a:pt x="2550" y="11742"/>
                  </a:lnTo>
                  <a:lnTo>
                    <a:pt x="2792" y="11916"/>
                  </a:lnTo>
                  <a:lnTo>
                    <a:pt x="3035" y="12083"/>
                  </a:lnTo>
                  <a:lnTo>
                    <a:pt x="3280" y="12242"/>
                  </a:lnTo>
                  <a:lnTo>
                    <a:pt x="3529" y="12395"/>
                  </a:lnTo>
                  <a:lnTo>
                    <a:pt x="3781" y="12540"/>
                  </a:lnTo>
                  <a:lnTo>
                    <a:pt x="4035" y="12677"/>
                  </a:lnTo>
                  <a:lnTo>
                    <a:pt x="4293" y="12804"/>
                  </a:lnTo>
                  <a:lnTo>
                    <a:pt x="4554" y="12923"/>
                  </a:lnTo>
                  <a:lnTo>
                    <a:pt x="4818" y="13031"/>
                  </a:lnTo>
                  <a:lnTo>
                    <a:pt x="5086" y="13131"/>
                  </a:lnTo>
                  <a:lnTo>
                    <a:pt x="5356" y="13220"/>
                  </a:lnTo>
                  <a:lnTo>
                    <a:pt x="5630" y="13298"/>
                  </a:lnTo>
                  <a:lnTo>
                    <a:pt x="5908" y="13364"/>
                  </a:lnTo>
                  <a:lnTo>
                    <a:pt x="6189" y="13418"/>
                  </a:lnTo>
                  <a:lnTo>
                    <a:pt x="6474" y="13461"/>
                  </a:lnTo>
                  <a:lnTo>
                    <a:pt x="6763" y="13491"/>
                  </a:lnTo>
                  <a:lnTo>
                    <a:pt x="7056" y="13508"/>
                  </a:lnTo>
                  <a:lnTo>
                    <a:pt x="7352" y="13511"/>
                  </a:lnTo>
                  <a:lnTo>
                    <a:pt x="7653" y="13501"/>
                  </a:lnTo>
                  <a:lnTo>
                    <a:pt x="7958" y="13476"/>
                  </a:lnTo>
                  <a:lnTo>
                    <a:pt x="8267" y="13437"/>
                  </a:lnTo>
                  <a:lnTo>
                    <a:pt x="8579" y="13381"/>
                  </a:lnTo>
                  <a:lnTo>
                    <a:pt x="8897" y="13311"/>
                  </a:lnTo>
                  <a:lnTo>
                    <a:pt x="9219" y="13224"/>
                  </a:lnTo>
                  <a:lnTo>
                    <a:pt x="9546" y="13121"/>
                  </a:lnTo>
                  <a:lnTo>
                    <a:pt x="9877" y="13001"/>
                  </a:lnTo>
                  <a:lnTo>
                    <a:pt x="10212" y="12863"/>
                  </a:lnTo>
                  <a:lnTo>
                    <a:pt x="10554" y="12708"/>
                  </a:lnTo>
                  <a:lnTo>
                    <a:pt x="5225" y="7326"/>
                  </a:lnTo>
                  <a:lnTo>
                    <a:pt x="3765" y="8813"/>
                  </a:lnTo>
                  <a:lnTo>
                    <a:pt x="1503" y="6582"/>
                  </a:lnTo>
                  <a:lnTo>
                    <a:pt x="5491" y="2537"/>
                  </a:lnTo>
                  <a:lnTo>
                    <a:pt x="5547" y="2563"/>
                  </a:lnTo>
                  <a:lnTo>
                    <a:pt x="5604" y="2588"/>
                  </a:lnTo>
                  <a:lnTo>
                    <a:pt x="5663" y="2610"/>
                  </a:lnTo>
                  <a:lnTo>
                    <a:pt x="5724" y="2631"/>
                  </a:lnTo>
                  <a:lnTo>
                    <a:pt x="5787" y="2649"/>
                  </a:lnTo>
                  <a:lnTo>
                    <a:pt x="5852" y="2666"/>
                  </a:lnTo>
                  <a:lnTo>
                    <a:pt x="5918" y="2680"/>
                  </a:lnTo>
                  <a:lnTo>
                    <a:pt x="5986" y="2693"/>
                  </a:lnTo>
                  <a:lnTo>
                    <a:pt x="6055" y="2703"/>
                  </a:lnTo>
                  <a:lnTo>
                    <a:pt x="6127" y="2711"/>
                  </a:lnTo>
                  <a:lnTo>
                    <a:pt x="6200" y="2716"/>
                  </a:lnTo>
                  <a:lnTo>
                    <a:pt x="6274" y="2719"/>
                  </a:lnTo>
                  <a:lnTo>
                    <a:pt x="6351" y="2719"/>
                  </a:lnTo>
                  <a:lnTo>
                    <a:pt x="6429" y="2716"/>
                  </a:lnTo>
                  <a:lnTo>
                    <a:pt x="6508" y="2710"/>
                  </a:lnTo>
                  <a:lnTo>
                    <a:pt x="6588" y="2700"/>
                  </a:lnTo>
                  <a:lnTo>
                    <a:pt x="6671" y="2688"/>
                  </a:lnTo>
                  <a:lnTo>
                    <a:pt x="6755" y="2673"/>
                  </a:lnTo>
                  <a:lnTo>
                    <a:pt x="6840" y="2654"/>
                  </a:lnTo>
                  <a:lnTo>
                    <a:pt x="6925" y="2632"/>
                  </a:lnTo>
                  <a:lnTo>
                    <a:pt x="7013" y="2607"/>
                  </a:lnTo>
                  <a:lnTo>
                    <a:pt x="7102" y="2577"/>
                  </a:lnTo>
                  <a:lnTo>
                    <a:pt x="7192" y="2545"/>
                  </a:lnTo>
                  <a:lnTo>
                    <a:pt x="7283" y="2508"/>
                  </a:lnTo>
                  <a:lnTo>
                    <a:pt x="7375" y="2468"/>
                  </a:lnTo>
                  <a:lnTo>
                    <a:pt x="7469" y="2423"/>
                  </a:lnTo>
                  <a:lnTo>
                    <a:pt x="7563" y="2375"/>
                  </a:lnTo>
                  <a:lnTo>
                    <a:pt x="7659" y="2321"/>
                  </a:lnTo>
                  <a:lnTo>
                    <a:pt x="7756" y="2265"/>
                  </a:lnTo>
                  <a:lnTo>
                    <a:pt x="7854" y="2203"/>
                  </a:lnTo>
                  <a:lnTo>
                    <a:pt x="7953" y="2137"/>
                  </a:lnTo>
                  <a:lnTo>
                    <a:pt x="8053" y="2066"/>
                  </a:lnTo>
                  <a:lnTo>
                    <a:pt x="9204" y="3243"/>
                  </a:lnTo>
                  <a:lnTo>
                    <a:pt x="7220" y="5296"/>
                  </a:lnTo>
                  <a:lnTo>
                    <a:pt x="12597" y="10708"/>
                  </a:lnTo>
                  <a:lnTo>
                    <a:pt x="12775" y="10387"/>
                  </a:lnTo>
                  <a:lnTo>
                    <a:pt x="12930" y="10057"/>
                  </a:lnTo>
                  <a:lnTo>
                    <a:pt x="13065" y="9719"/>
                  </a:lnTo>
                  <a:lnTo>
                    <a:pt x="13179" y="9373"/>
                  </a:lnTo>
                  <a:lnTo>
                    <a:pt x="13271" y="9022"/>
                  </a:lnTo>
                  <a:lnTo>
                    <a:pt x="13344" y="8664"/>
                  </a:lnTo>
                  <a:lnTo>
                    <a:pt x="13396" y="8301"/>
                  </a:lnTo>
                  <a:lnTo>
                    <a:pt x="13426" y="7934"/>
                  </a:lnTo>
                  <a:lnTo>
                    <a:pt x="13437" y="7564"/>
                  </a:lnTo>
                  <a:lnTo>
                    <a:pt x="13427" y="7192"/>
                  </a:lnTo>
                  <a:lnTo>
                    <a:pt x="13398" y="6818"/>
                  </a:lnTo>
                  <a:lnTo>
                    <a:pt x="13347" y="6443"/>
                  </a:lnTo>
                  <a:lnTo>
                    <a:pt x="13277" y="6068"/>
                  </a:lnTo>
                  <a:lnTo>
                    <a:pt x="13188" y="5694"/>
                  </a:lnTo>
                  <a:lnTo>
                    <a:pt x="13079" y="5321"/>
                  </a:lnTo>
                  <a:lnTo>
                    <a:pt x="12949" y="4950"/>
                  </a:lnTo>
                  <a:lnTo>
                    <a:pt x="12801" y="4583"/>
                  </a:lnTo>
                  <a:lnTo>
                    <a:pt x="12634" y="4220"/>
                  </a:lnTo>
                  <a:lnTo>
                    <a:pt x="12447" y="3862"/>
                  </a:lnTo>
                  <a:lnTo>
                    <a:pt x="12241" y="3509"/>
                  </a:lnTo>
                  <a:lnTo>
                    <a:pt x="12017" y="3162"/>
                  </a:lnTo>
                  <a:lnTo>
                    <a:pt x="11773" y="2822"/>
                  </a:lnTo>
                  <a:lnTo>
                    <a:pt x="11511" y="2492"/>
                  </a:lnTo>
                  <a:lnTo>
                    <a:pt x="11230" y="2169"/>
                  </a:lnTo>
                  <a:lnTo>
                    <a:pt x="10931" y="1856"/>
                  </a:lnTo>
                  <a:lnTo>
                    <a:pt x="10613" y="1553"/>
                  </a:lnTo>
                  <a:lnTo>
                    <a:pt x="10277" y="1262"/>
                  </a:lnTo>
                  <a:lnTo>
                    <a:pt x="9924" y="982"/>
                  </a:lnTo>
                  <a:lnTo>
                    <a:pt x="9551" y="716"/>
                  </a:lnTo>
                  <a:lnTo>
                    <a:pt x="9162" y="463"/>
                  </a:lnTo>
                  <a:lnTo>
                    <a:pt x="8754" y="224"/>
                  </a:lnTo>
                  <a:lnTo>
                    <a:pt x="8329" y="0"/>
                  </a:lnTo>
                  <a:lnTo>
                    <a:pt x="8761" y="35"/>
                  </a:lnTo>
                  <a:lnTo>
                    <a:pt x="9199" y="99"/>
                  </a:lnTo>
                  <a:lnTo>
                    <a:pt x="9641" y="192"/>
                  </a:lnTo>
                  <a:lnTo>
                    <a:pt x="10084" y="310"/>
                  </a:lnTo>
                  <a:lnTo>
                    <a:pt x="10526" y="458"/>
                  </a:lnTo>
                  <a:lnTo>
                    <a:pt x="10966" y="632"/>
                  </a:lnTo>
                  <a:lnTo>
                    <a:pt x="11402" y="832"/>
                  </a:lnTo>
                  <a:lnTo>
                    <a:pt x="11830" y="1057"/>
                  </a:lnTo>
                  <a:lnTo>
                    <a:pt x="12250" y="1307"/>
                  </a:lnTo>
                  <a:lnTo>
                    <a:pt x="12659" y="1583"/>
                  </a:lnTo>
                  <a:lnTo>
                    <a:pt x="13054" y="1881"/>
                  </a:lnTo>
                  <a:lnTo>
                    <a:pt x="13435" y="2203"/>
                  </a:lnTo>
                  <a:lnTo>
                    <a:pt x="13798" y="2548"/>
                  </a:lnTo>
                  <a:lnTo>
                    <a:pt x="14141" y="2915"/>
                  </a:lnTo>
                  <a:lnTo>
                    <a:pt x="14464" y="3304"/>
                  </a:lnTo>
                  <a:lnTo>
                    <a:pt x="14762" y="3714"/>
                  </a:lnTo>
                  <a:lnTo>
                    <a:pt x="15036" y="4146"/>
                  </a:lnTo>
                  <a:lnTo>
                    <a:pt x="15281" y="4596"/>
                  </a:lnTo>
                  <a:lnTo>
                    <a:pt x="15496" y="5067"/>
                  </a:lnTo>
                  <a:lnTo>
                    <a:pt x="15679" y="5557"/>
                  </a:lnTo>
                  <a:lnTo>
                    <a:pt x="15829" y="6065"/>
                  </a:lnTo>
                  <a:lnTo>
                    <a:pt x="15942" y="6591"/>
                  </a:lnTo>
                  <a:lnTo>
                    <a:pt x="16016" y="7135"/>
                  </a:lnTo>
                  <a:lnTo>
                    <a:pt x="16052" y="7695"/>
                  </a:lnTo>
                  <a:lnTo>
                    <a:pt x="16044" y="8271"/>
                  </a:lnTo>
                  <a:lnTo>
                    <a:pt x="15991" y="8863"/>
                  </a:lnTo>
                  <a:lnTo>
                    <a:pt x="15892" y="9471"/>
                  </a:lnTo>
                  <a:lnTo>
                    <a:pt x="15744" y="10093"/>
                  </a:lnTo>
                  <a:lnTo>
                    <a:pt x="15545" y="10729"/>
                  </a:lnTo>
                  <a:lnTo>
                    <a:pt x="15294" y="11379"/>
                  </a:lnTo>
                  <a:lnTo>
                    <a:pt x="14987" y="12042"/>
                  </a:lnTo>
                  <a:lnTo>
                    <a:pt x="14623" y="12717"/>
                  </a:lnTo>
                  <a:lnTo>
                    <a:pt x="16074" y="14218"/>
                  </a:lnTo>
                  <a:lnTo>
                    <a:pt x="14156" y="16081"/>
                  </a:lnTo>
                  <a:lnTo>
                    <a:pt x="12655" y="14684"/>
                  </a:lnTo>
                  <a:lnTo>
                    <a:pt x="12293" y="14873"/>
                  </a:lnTo>
                  <a:lnTo>
                    <a:pt x="11934" y="15048"/>
                  </a:lnTo>
                  <a:lnTo>
                    <a:pt x="11578" y="15211"/>
                  </a:lnTo>
                  <a:lnTo>
                    <a:pt x="11223" y="15360"/>
                  </a:lnTo>
                  <a:lnTo>
                    <a:pt x="10870" y="15495"/>
                  </a:lnTo>
                  <a:lnTo>
                    <a:pt x="10520" y="15617"/>
                  </a:lnTo>
                  <a:lnTo>
                    <a:pt x="10173" y="15726"/>
                  </a:lnTo>
                  <a:lnTo>
                    <a:pt x="9828" y="15822"/>
                  </a:lnTo>
                  <a:lnTo>
                    <a:pt x="9485" y="15904"/>
                  </a:lnTo>
                  <a:lnTo>
                    <a:pt x="9145" y="15974"/>
                  </a:lnTo>
                  <a:lnTo>
                    <a:pt x="8808" y="16030"/>
                  </a:lnTo>
                  <a:lnTo>
                    <a:pt x="8472" y="16074"/>
                  </a:lnTo>
                  <a:lnTo>
                    <a:pt x="8140" y="16105"/>
                  </a:lnTo>
                  <a:lnTo>
                    <a:pt x="7812" y="16123"/>
                  </a:lnTo>
                  <a:lnTo>
                    <a:pt x="7486" y="16128"/>
                  </a:lnTo>
                  <a:lnTo>
                    <a:pt x="7164" y="16121"/>
                  </a:lnTo>
                  <a:lnTo>
                    <a:pt x="6845" y="16101"/>
                  </a:lnTo>
                  <a:lnTo>
                    <a:pt x="6529" y="16069"/>
                  </a:lnTo>
                  <a:lnTo>
                    <a:pt x="6216" y="16024"/>
                  </a:lnTo>
                  <a:lnTo>
                    <a:pt x="5906" y="15967"/>
                  </a:lnTo>
                  <a:lnTo>
                    <a:pt x="5601" y="15897"/>
                  </a:lnTo>
                  <a:lnTo>
                    <a:pt x="5298" y="15816"/>
                  </a:lnTo>
                  <a:lnTo>
                    <a:pt x="5001" y="15722"/>
                  </a:lnTo>
                  <a:lnTo>
                    <a:pt x="4706" y="15616"/>
                  </a:lnTo>
                  <a:lnTo>
                    <a:pt x="4415" y="15498"/>
                  </a:lnTo>
                  <a:lnTo>
                    <a:pt x="4129" y="15368"/>
                  </a:lnTo>
                  <a:lnTo>
                    <a:pt x="3846" y="15227"/>
                  </a:lnTo>
                  <a:lnTo>
                    <a:pt x="3568" y="15073"/>
                  </a:lnTo>
                  <a:lnTo>
                    <a:pt x="3293" y="14907"/>
                  </a:lnTo>
                  <a:lnTo>
                    <a:pt x="3023" y="14731"/>
                  </a:lnTo>
                  <a:lnTo>
                    <a:pt x="2757" y="14542"/>
                  </a:lnTo>
                  <a:lnTo>
                    <a:pt x="2496" y="14342"/>
                  </a:lnTo>
                  <a:lnTo>
                    <a:pt x="2509" y="14390"/>
                  </a:lnTo>
                  <a:lnTo>
                    <a:pt x="2520" y="14439"/>
                  </a:lnTo>
                  <a:lnTo>
                    <a:pt x="2528" y="14487"/>
                  </a:lnTo>
                  <a:lnTo>
                    <a:pt x="2533" y="14536"/>
                  </a:lnTo>
                  <a:lnTo>
                    <a:pt x="2536" y="14586"/>
                  </a:lnTo>
                  <a:lnTo>
                    <a:pt x="2537" y="14635"/>
                  </a:lnTo>
                  <a:lnTo>
                    <a:pt x="2534" y="14686"/>
                  </a:lnTo>
                  <a:lnTo>
                    <a:pt x="2530" y="14735"/>
                  </a:lnTo>
                  <a:lnTo>
                    <a:pt x="2523" y="14785"/>
                  </a:lnTo>
                  <a:lnTo>
                    <a:pt x="2514" y="14835"/>
                  </a:lnTo>
                  <a:lnTo>
                    <a:pt x="2502" y="14884"/>
                  </a:lnTo>
                  <a:lnTo>
                    <a:pt x="2489" y="14934"/>
                  </a:lnTo>
                  <a:lnTo>
                    <a:pt x="2473" y="14983"/>
                  </a:lnTo>
                  <a:lnTo>
                    <a:pt x="2454" y="15031"/>
                  </a:lnTo>
                  <a:lnTo>
                    <a:pt x="2434" y="15080"/>
                  </a:lnTo>
                  <a:lnTo>
                    <a:pt x="2412" y="15127"/>
                  </a:lnTo>
                  <a:lnTo>
                    <a:pt x="2388" y="15174"/>
                  </a:lnTo>
                  <a:lnTo>
                    <a:pt x="2363" y="15222"/>
                  </a:lnTo>
                  <a:lnTo>
                    <a:pt x="2334" y="15267"/>
                  </a:lnTo>
                  <a:lnTo>
                    <a:pt x="2305" y="15313"/>
                  </a:lnTo>
                  <a:lnTo>
                    <a:pt x="2275" y="15358"/>
                  </a:lnTo>
                  <a:lnTo>
                    <a:pt x="2241" y="15401"/>
                  </a:lnTo>
                  <a:lnTo>
                    <a:pt x="2207" y="15444"/>
                  </a:lnTo>
                  <a:lnTo>
                    <a:pt x="2171" y="15486"/>
                  </a:lnTo>
                  <a:lnTo>
                    <a:pt x="2134" y="15526"/>
                  </a:lnTo>
                  <a:lnTo>
                    <a:pt x="2095" y="15567"/>
                  </a:lnTo>
                  <a:lnTo>
                    <a:pt x="2055" y="15605"/>
                  </a:lnTo>
                  <a:lnTo>
                    <a:pt x="2013" y="15642"/>
                  </a:lnTo>
                  <a:lnTo>
                    <a:pt x="1971" y="15677"/>
                  </a:lnTo>
                  <a:lnTo>
                    <a:pt x="1927" y="15713"/>
                  </a:lnTo>
                  <a:lnTo>
                    <a:pt x="1881" y="15745"/>
                  </a:lnTo>
                  <a:lnTo>
                    <a:pt x="1836" y="15777"/>
                  </a:lnTo>
                  <a:lnTo>
                    <a:pt x="1779" y="15812"/>
                  </a:lnTo>
                  <a:lnTo>
                    <a:pt x="1723" y="15845"/>
                  </a:lnTo>
                  <a:lnTo>
                    <a:pt x="1666" y="15874"/>
                  </a:lnTo>
                  <a:lnTo>
                    <a:pt x="1610" y="15900"/>
                  </a:lnTo>
                  <a:lnTo>
                    <a:pt x="1552" y="15923"/>
                  </a:lnTo>
                  <a:lnTo>
                    <a:pt x="1496" y="15944"/>
                  </a:lnTo>
                  <a:lnTo>
                    <a:pt x="1438" y="15961"/>
                  </a:lnTo>
                  <a:lnTo>
                    <a:pt x="1381" y="15975"/>
                  </a:lnTo>
                  <a:lnTo>
                    <a:pt x="1324" y="15987"/>
                  </a:lnTo>
                  <a:lnTo>
                    <a:pt x="1267" y="15995"/>
                  </a:lnTo>
                  <a:lnTo>
                    <a:pt x="1210" y="16001"/>
                  </a:lnTo>
                  <a:lnTo>
                    <a:pt x="1154" y="16003"/>
                  </a:lnTo>
                  <a:lnTo>
                    <a:pt x="1098" y="16003"/>
                  </a:lnTo>
                  <a:lnTo>
                    <a:pt x="1043" y="16000"/>
                  </a:lnTo>
                  <a:lnTo>
                    <a:pt x="987" y="15995"/>
                  </a:lnTo>
                  <a:lnTo>
                    <a:pt x="933" y="15986"/>
                  </a:lnTo>
                  <a:lnTo>
                    <a:pt x="879" y="15975"/>
                  </a:lnTo>
                  <a:lnTo>
                    <a:pt x="826" y="15961"/>
                  </a:lnTo>
                  <a:lnTo>
                    <a:pt x="773" y="15944"/>
                  </a:lnTo>
                  <a:lnTo>
                    <a:pt x="722" y="15924"/>
                  </a:lnTo>
                  <a:lnTo>
                    <a:pt x="671" y="15902"/>
                  </a:lnTo>
                  <a:lnTo>
                    <a:pt x="622" y="15877"/>
                  </a:lnTo>
                  <a:lnTo>
                    <a:pt x="573" y="15849"/>
                  </a:lnTo>
                  <a:lnTo>
                    <a:pt x="527" y="15819"/>
                  </a:lnTo>
                  <a:lnTo>
                    <a:pt x="480" y="15786"/>
                  </a:lnTo>
                  <a:lnTo>
                    <a:pt x="436" y="15751"/>
                  </a:lnTo>
                  <a:lnTo>
                    <a:pt x="393" y="15713"/>
                  </a:lnTo>
                  <a:lnTo>
                    <a:pt x="350" y="15671"/>
                  </a:lnTo>
                  <a:lnTo>
                    <a:pt x="310" y="15628"/>
                  </a:lnTo>
                  <a:lnTo>
                    <a:pt x="271" y="15583"/>
                  </a:lnTo>
                  <a:lnTo>
                    <a:pt x="234" y="15534"/>
                  </a:lnTo>
                  <a:lnTo>
                    <a:pt x="199" y="15483"/>
                  </a:lnTo>
                  <a:lnTo>
                    <a:pt x="143" y="15391"/>
                  </a:lnTo>
                  <a:lnTo>
                    <a:pt x="98" y="15299"/>
                  </a:lnTo>
                  <a:lnTo>
                    <a:pt x="61" y="15206"/>
                  </a:lnTo>
                  <a:lnTo>
                    <a:pt x="33" y="15112"/>
                  </a:lnTo>
                  <a:lnTo>
                    <a:pt x="14" y="15019"/>
                  </a:lnTo>
                  <a:lnTo>
                    <a:pt x="3" y="14925"/>
                  </a:lnTo>
                  <a:lnTo>
                    <a:pt x="0" y="14833"/>
                  </a:lnTo>
                  <a:lnTo>
                    <a:pt x="5" y="14741"/>
                  </a:lnTo>
                  <a:lnTo>
                    <a:pt x="17" y="14651"/>
                  </a:lnTo>
                  <a:lnTo>
                    <a:pt x="36" y="14562"/>
                  </a:lnTo>
                  <a:lnTo>
                    <a:pt x="63" y="14475"/>
                  </a:lnTo>
                  <a:lnTo>
                    <a:pt x="95" y="14389"/>
                  </a:lnTo>
                  <a:lnTo>
                    <a:pt x="133" y="14307"/>
                  </a:lnTo>
                  <a:lnTo>
                    <a:pt x="179" y="14226"/>
                  </a:lnTo>
                  <a:lnTo>
                    <a:pt x="228" y="14148"/>
                  </a:lnTo>
                  <a:lnTo>
                    <a:pt x="284" y="14075"/>
                  </a:lnTo>
                  <a:lnTo>
                    <a:pt x="344" y="14004"/>
                  </a:lnTo>
                  <a:lnTo>
                    <a:pt x="409" y="13938"/>
                  </a:lnTo>
                  <a:lnTo>
                    <a:pt x="478" y="13874"/>
                  </a:lnTo>
                  <a:lnTo>
                    <a:pt x="551" y="13816"/>
                  </a:lnTo>
                  <a:lnTo>
                    <a:pt x="628" y="13762"/>
                  </a:lnTo>
                  <a:lnTo>
                    <a:pt x="708" y="13714"/>
                  </a:lnTo>
                  <a:lnTo>
                    <a:pt x="791" y="13670"/>
                  </a:lnTo>
                  <a:lnTo>
                    <a:pt x="878" y="13632"/>
                  </a:lnTo>
                  <a:lnTo>
                    <a:pt x="967" y="13601"/>
                  </a:lnTo>
                  <a:lnTo>
                    <a:pt x="1057" y="13575"/>
                  </a:lnTo>
                  <a:lnTo>
                    <a:pt x="1150" y="13556"/>
                  </a:lnTo>
                  <a:lnTo>
                    <a:pt x="1244" y="13542"/>
                  </a:lnTo>
                  <a:lnTo>
                    <a:pt x="1339" y="13536"/>
                  </a:lnTo>
                  <a:lnTo>
                    <a:pt x="1436" y="13538"/>
                  </a:lnTo>
                  <a:lnTo>
                    <a:pt x="1533" y="13548"/>
                  </a:lnTo>
                  <a:lnTo>
                    <a:pt x="1630" y="13565"/>
                  </a:lnTo>
                  <a:lnTo>
                    <a:pt x="1553" y="13486"/>
                  </a:lnTo>
                  <a:lnTo>
                    <a:pt x="1477" y="13406"/>
                  </a:lnTo>
                  <a:lnTo>
                    <a:pt x="1400" y="13325"/>
                  </a:lnTo>
                  <a:lnTo>
                    <a:pt x="1324" y="13243"/>
                  </a:lnTo>
                  <a:lnTo>
                    <a:pt x="1248" y="13159"/>
                  </a:lnTo>
                  <a:lnTo>
                    <a:pt x="1174" y="13075"/>
                  </a:lnTo>
                  <a:lnTo>
                    <a:pt x="1100" y="12990"/>
                  </a:lnTo>
                  <a:lnTo>
                    <a:pt x="1026" y="12903"/>
                  </a:lnTo>
                  <a:lnTo>
                    <a:pt x="953" y="12815"/>
                  </a:lnTo>
                  <a:lnTo>
                    <a:pt x="880" y="12726"/>
                  </a:lnTo>
                  <a:lnTo>
                    <a:pt x="807" y="12636"/>
                  </a:lnTo>
                  <a:lnTo>
                    <a:pt x="736" y="12545"/>
                  </a:lnTo>
                  <a:lnTo>
                    <a:pt x="665" y="12453"/>
                  </a:lnTo>
                  <a:lnTo>
                    <a:pt x="594" y="12359"/>
                  </a:lnTo>
                  <a:lnTo>
                    <a:pt x="524" y="12264"/>
                  </a:lnTo>
                  <a:lnTo>
                    <a:pt x="454" y="12169"/>
                  </a:lnTo>
                  <a:close/>
                </a:path>
              </a:pathLst>
            </a:custGeom>
            <a:solidFill>
              <a:srgbClr val="F8F0D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361748" y="2448010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>
                <a:latin typeface="思源宋体 CN Heavy" panose="02020900000000000000" pitchFamily="18" charset="-122"/>
                <a:ea typeface="思源宋体 CN Heavy" panose="02020900000000000000" pitchFamily="18" charset="-122"/>
                <a:cs typeface="阿里巴巴普惠体 2.0 55 Regular" panose="00020600040101010101" pitchFamily="18" charset="-122"/>
              </a:rPr>
              <a:t>单击此处添加标题文本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139059" y="2309510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贰</a:t>
            </a:r>
            <a:endParaRPr lang="zh-CN" altLang="en-US" sz="5400" dirty="0">
              <a:solidFill>
                <a:schemeClr val="bg1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607050" y="2997200"/>
            <a:ext cx="773113" cy="773113"/>
          </a:xfrm>
          <a:prstGeom prst="ellipse">
            <a:avLst/>
          </a:prstGeom>
          <a:solidFill>
            <a:srgbClr val="E832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cs typeface="+mn-ea"/>
                <a:sym typeface="+mn-lt"/>
              </a:rPr>
              <a:t>标题</a:t>
            </a:r>
          </a:p>
        </p:txBody>
      </p:sp>
      <p:grpSp>
        <p:nvGrpSpPr>
          <p:cNvPr id="15" name="组合 14"/>
          <p:cNvGrpSpPr/>
          <p:nvPr/>
        </p:nvGrpSpPr>
        <p:grpSpPr bwMode="auto">
          <a:xfrm>
            <a:off x="4040188" y="2173288"/>
            <a:ext cx="1676400" cy="1114425"/>
            <a:chOff x="4040188" y="2973388"/>
            <a:chExt cx="1676400" cy="1114425"/>
          </a:xfrm>
        </p:grpSpPr>
        <p:sp>
          <p:nvSpPr>
            <p:cNvPr id="6" name="任意多边形 5"/>
            <p:cNvSpPr/>
            <p:nvPr/>
          </p:nvSpPr>
          <p:spPr>
            <a:xfrm>
              <a:off x="4040188" y="2973388"/>
              <a:ext cx="1676400" cy="1114425"/>
            </a:xfrm>
            <a:custGeom>
              <a:avLst/>
              <a:gdLst>
                <a:gd name="connsiteX0" fmla="*/ 839093 w 1676575"/>
                <a:gd name="connsiteY0" fmla="*/ 154 h 1114564"/>
                <a:gd name="connsiteX1" fmla="*/ 1208397 w 1676575"/>
                <a:gd name="connsiteY1" fmla="*/ 91324 h 1114564"/>
                <a:gd name="connsiteX2" fmla="*/ 1267281 w 1676575"/>
                <a:gd name="connsiteY2" fmla="*/ 124652 h 1114564"/>
                <a:gd name="connsiteX3" fmla="*/ 1657706 w 1676575"/>
                <a:gd name="connsiteY3" fmla="*/ 671995 h 1114564"/>
                <a:gd name="connsiteX4" fmla="*/ 1670506 w 1676575"/>
                <a:gd name="connsiteY4" fmla="*/ 933489 h 1114564"/>
                <a:gd name="connsiteX5" fmla="*/ 1667946 w 1676575"/>
                <a:gd name="connsiteY5" fmla="*/ 932208 h 1114564"/>
                <a:gd name="connsiteX6" fmla="*/ 1647465 w 1676575"/>
                <a:gd name="connsiteY6" fmla="*/ 837352 h 1114564"/>
                <a:gd name="connsiteX7" fmla="*/ 1603942 w 1676575"/>
                <a:gd name="connsiteY7" fmla="*/ 746342 h 1114564"/>
                <a:gd name="connsiteX8" fmla="*/ 1200716 w 1676575"/>
                <a:gd name="connsiteY8" fmla="*/ 541248 h 1114564"/>
                <a:gd name="connsiteX9" fmla="*/ 1048387 w 1676575"/>
                <a:gd name="connsiteY9" fmla="*/ 586112 h 1114564"/>
                <a:gd name="connsiteX10" fmla="*/ 846134 w 1676575"/>
                <a:gd name="connsiteY10" fmla="*/ 786079 h 1114564"/>
                <a:gd name="connsiteX11" fmla="*/ 702765 w 1676575"/>
                <a:gd name="connsiteY11" fmla="*/ 983481 h 1114564"/>
                <a:gd name="connsiteX12" fmla="*/ 520993 w 1676575"/>
                <a:gd name="connsiteY12" fmla="*/ 1098846 h 1114564"/>
                <a:gd name="connsiteX13" fmla="*/ 121608 w 1676575"/>
                <a:gd name="connsiteY13" fmla="*/ 996299 h 1114564"/>
                <a:gd name="connsiteX14" fmla="*/ 16641 w 1676575"/>
                <a:gd name="connsiteY14" fmla="*/ 797615 h 1114564"/>
                <a:gd name="connsiteX15" fmla="*/ 6401 w 1676575"/>
                <a:gd name="connsiteY15" fmla="*/ 755314 h 1114564"/>
                <a:gd name="connsiteX16" fmla="*/ 0 w 1676575"/>
                <a:gd name="connsiteY16" fmla="*/ 691223 h 1114564"/>
                <a:gd name="connsiteX17" fmla="*/ 6401 w 1676575"/>
                <a:gd name="connsiteY17" fmla="*/ 619440 h 1114564"/>
                <a:gd name="connsiteX18" fmla="*/ 66564 w 1676575"/>
                <a:gd name="connsiteY18" fmla="*/ 460492 h 1114564"/>
                <a:gd name="connsiteX19" fmla="*/ 469790 w 1676575"/>
                <a:gd name="connsiteY19" fmla="*/ 77224 h 1114564"/>
                <a:gd name="connsiteX20" fmla="*/ 839093 w 1676575"/>
                <a:gd name="connsiteY20" fmla="*/ 154 h 111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6575" h="1114564">
                  <a:moveTo>
                    <a:pt x="839093" y="154"/>
                  </a:moveTo>
                  <a:cubicBezTo>
                    <a:pt x="969022" y="2557"/>
                    <a:pt x="1098950" y="33001"/>
                    <a:pt x="1208397" y="91324"/>
                  </a:cubicBezTo>
                  <a:lnTo>
                    <a:pt x="1267281" y="124652"/>
                  </a:lnTo>
                  <a:cubicBezTo>
                    <a:pt x="1464413" y="241299"/>
                    <a:pt x="1611623" y="451520"/>
                    <a:pt x="1657706" y="671995"/>
                  </a:cubicBezTo>
                  <a:cubicBezTo>
                    <a:pt x="1674347" y="754033"/>
                    <a:pt x="1683307" y="855298"/>
                    <a:pt x="1670506" y="933489"/>
                  </a:cubicBezTo>
                  <a:cubicBezTo>
                    <a:pt x="1669226" y="930926"/>
                    <a:pt x="1669226" y="934771"/>
                    <a:pt x="1667946" y="932208"/>
                  </a:cubicBezTo>
                  <a:cubicBezTo>
                    <a:pt x="1667946" y="900162"/>
                    <a:pt x="1653865" y="870680"/>
                    <a:pt x="1647465" y="837352"/>
                  </a:cubicBezTo>
                  <a:cubicBezTo>
                    <a:pt x="1632104" y="807870"/>
                    <a:pt x="1623143" y="774542"/>
                    <a:pt x="1603942" y="746342"/>
                  </a:cubicBezTo>
                  <a:cubicBezTo>
                    <a:pt x="1520737" y="602776"/>
                    <a:pt x="1358166" y="524584"/>
                    <a:pt x="1200716" y="541248"/>
                  </a:cubicBezTo>
                  <a:cubicBezTo>
                    <a:pt x="1146953" y="551503"/>
                    <a:pt x="1093190" y="556630"/>
                    <a:pt x="1048387" y="586112"/>
                  </a:cubicBezTo>
                  <a:cubicBezTo>
                    <a:pt x="960061" y="623286"/>
                    <a:pt x="901177" y="709168"/>
                    <a:pt x="846134" y="786079"/>
                  </a:cubicBezTo>
                  <a:cubicBezTo>
                    <a:pt x="792371" y="850170"/>
                    <a:pt x="748848" y="916826"/>
                    <a:pt x="702765" y="983481"/>
                  </a:cubicBezTo>
                  <a:cubicBezTo>
                    <a:pt x="654122" y="1037318"/>
                    <a:pt x="588838" y="1078337"/>
                    <a:pt x="520993" y="1098846"/>
                  </a:cubicBezTo>
                  <a:cubicBezTo>
                    <a:pt x="384025" y="1139865"/>
                    <a:pt x="226575" y="1098846"/>
                    <a:pt x="121608" y="996299"/>
                  </a:cubicBezTo>
                  <a:cubicBezTo>
                    <a:pt x="67845" y="939899"/>
                    <a:pt x="28162" y="871961"/>
                    <a:pt x="16641" y="797615"/>
                  </a:cubicBezTo>
                  <a:cubicBezTo>
                    <a:pt x="19201" y="782233"/>
                    <a:pt x="10241" y="769415"/>
                    <a:pt x="6401" y="755314"/>
                  </a:cubicBezTo>
                  <a:cubicBezTo>
                    <a:pt x="6401" y="755314"/>
                    <a:pt x="6401" y="755314"/>
                    <a:pt x="0" y="691223"/>
                  </a:cubicBezTo>
                  <a:cubicBezTo>
                    <a:pt x="0" y="665586"/>
                    <a:pt x="6401" y="643795"/>
                    <a:pt x="6401" y="619440"/>
                  </a:cubicBezTo>
                  <a:cubicBezTo>
                    <a:pt x="15361" y="563039"/>
                    <a:pt x="39683" y="510484"/>
                    <a:pt x="66564" y="460492"/>
                  </a:cubicBezTo>
                  <a:cubicBezTo>
                    <a:pt x="144649" y="296418"/>
                    <a:pt x="303379" y="147725"/>
                    <a:pt x="469790" y="77224"/>
                  </a:cubicBezTo>
                  <a:cubicBezTo>
                    <a:pt x="579237" y="23387"/>
                    <a:pt x="709165" y="-2250"/>
                    <a:pt x="839093" y="154"/>
                  </a:cubicBezTo>
                  <a:close/>
                </a:path>
              </a:pathLst>
            </a:cu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396" name="文本框 17"/>
            <p:cNvSpPr txBox="1">
              <a:spLocks noChangeArrowheads="1"/>
            </p:cNvSpPr>
            <p:nvPr/>
          </p:nvSpPr>
          <p:spPr bwMode="auto">
            <a:xfrm>
              <a:off x="4156075" y="3457575"/>
              <a:ext cx="6461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1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标题</a:t>
              </a: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4786313" y="3663950"/>
            <a:ext cx="1114425" cy="1676400"/>
            <a:chOff x="4786313" y="4464050"/>
            <a:chExt cx="1114425" cy="1676400"/>
          </a:xfrm>
        </p:grpSpPr>
        <p:sp>
          <p:nvSpPr>
            <p:cNvPr id="5" name="任意多边形 4"/>
            <p:cNvSpPr/>
            <p:nvPr/>
          </p:nvSpPr>
          <p:spPr>
            <a:xfrm>
              <a:off x="4786313" y="4464050"/>
              <a:ext cx="1114425" cy="1676400"/>
            </a:xfrm>
            <a:custGeom>
              <a:avLst/>
              <a:gdLst>
                <a:gd name="connsiteX0" fmla="*/ 871180 w 1114564"/>
                <a:gd name="connsiteY0" fmla="*/ 329 h 1676576"/>
                <a:gd name="connsiteX1" fmla="*/ 933489 w 1114564"/>
                <a:gd name="connsiteY1" fmla="*/ 6070 h 1676576"/>
                <a:gd name="connsiteX2" fmla="*/ 932208 w 1114564"/>
                <a:gd name="connsiteY2" fmla="*/ 8630 h 1676576"/>
                <a:gd name="connsiteX3" fmla="*/ 837352 w 1114564"/>
                <a:gd name="connsiteY3" fmla="*/ 29111 h 1676576"/>
                <a:gd name="connsiteX4" fmla="*/ 746342 w 1114564"/>
                <a:gd name="connsiteY4" fmla="*/ 72634 h 1676576"/>
                <a:gd name="connsiteX5" fmla="*/ 541248 w 1114564"/>
                <a:gd name="connsiteY5" fmla="*/ 475859 h 1676576"/>
                <a:gd name="connsiteX6" fmla="*/ 586112 w 1114564"/>
                <a:gd name="connsiteY6" fmla="*/ 628189 h 1676576"/>
                <a:gd name="connsiteX7" fmla="*/ 786078 w 1114564"/>
                <a:gd name="connsiteY7" fmla="*/ 830442 h 1676576"/>
                <a:gd name="connsiteX8" fmla="*/ 983481 w 1114564"/>
                <a:gd name="connsiteY8" fmla="*/ 973811 h 1676576"/>
                <a:gd name="connsiteX9" fmla="*/ 1098846 w 1114564"/>
                <a:gd name="connsiteY9" fmla="*/ 1155583 h 1676576"/>
                <a:gd name="connsiteX10" fmla="*/ 996299 w 1114564"/>
                <a:gd name="connsiteY10" fmla="*/ 1554968 h 1676576"/>
                <a:gd name="connsiteX11" fmla="*/ 797615 w 1114564"/>
                <a:gd name="connsiteY11" fmla="*/ 1659935 h 1676576"/>
                <a:gd name="connsiteX12" fmla="*/ 755314 w 1114564"/>
                <a:gd name="connsiteY12" fmla="*/ 1670176 h 1676576"/>
                <a:gd name="connsiteX13" fmla="*/ 691223 w 1114564"/>
                <a:gd name="connsiteY13" fmla="*/ 1676576 h 1676576"/>
                <a:gd name="connsiteX14" fmla="*/ 619440 w 1114564"/>
                <a:gd name="connsiteY14" fmla="*/ 1670176 h 1676576"/>
                <a:gd name="connsiteX15" fmla="*/ 460492 w 1114564"/>
                <a:gd name="connsiteY15" fmla="*/ 1610012 h 1676576"/>
                <a:gd name="connsiteX16" fmla="*/ 77224 w 1114564"/>
                <a:gd name="connsiteY16" fmla="*/ 1206786 h 1676576"/>
                <a:gd name="connsiteX17" fmla="*/ 91324 w 1114564"/>
                <a:gd name="connsiteY17" fmla="*/ 468179 h 1676576"/>
                <a:gd name="connsiteX18" fmla="*/ 124652 w 1114564"/>
                <a:gd name="connsiteY18" fmla="*/ 409295 h 1676576"/>
                <a:gd name="connsiteX19" fmla="*/ 671995 w 1114564"/>
                <a:gd name="connsiteY19" fmla="*/ 18871 h 1676576"/>
                <a:gd name="connsiteX20" fmla="*/ 871180 w 1114564"/>
                <a:gd name="connsiteY20" fmla="*/ 329 h 1676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14564" h="1676576">
                  <a:moveTo>
                    <a:pt x="871180" y="329"/>
                  </a:moveTo>
                  <a:cubicBezTo>
                    <a:pt x="892951" y="1029"/>
                    <a:pt x="913941" y="2869"/>
                    <a:pt x="933489" y="6070"/>
                  </a:cubicBezTo>
                  <a:cubicBezTo>
                    <a:pt x="930926" y="7350"/>
                    <a:pt x="934771" y="7350"/>
                    <a:pt x="932208" y="8630"/>
                  </a:cubicBezTo>
                  <a:cubicBezTo>
                    <a:pt x="900162" y="8630"/>
                    <a:pt x="870679" y="22711"/>
                    <a:pt x="837352" y="29111"/>
                  </a:cubicBezTo>
                  <a:cubicBezTo>
                    <a:pt x="807870" y="44472"/>
                    <a:pt x="774542" y="53433"/>
                    <a:pt x="746342" y="72634"/>
                  </a:cubicBezTo>
                  <a:cubicBezTo>
                    <a:pt x="602776" y="155839"/>
                    <a:pt x="524584" y="318410"/>
                    <a:pt x="541248" y="475859"/>
                  </a:cubicBezTo>
                  <a:cubicBezTo>
                    <a:pt x="551503" y="529623"/>
                    <a:pt x="556630" y="583386"/>
                    <a:pt x="586112" y="628189"/>
                  </a:cubicBezTo>
                  <a:cubicBezTo>
                    <a:pt x="623286" y="716515"/>
                    <a:pt x="709168" y="775398"/>
                    <a:pt x="786078" y="830442"/>
                  </a:cubicBezTo>
                  <a:cubicBezTo>
                    <a:pt x="850170" y="884205"/>
                    <a:pt x="916826" y="927728"/>
                    <a:pt x="983481" y="973811"/>
                  </a:cubicBezTo>
                  <a:cubicBezTo>
                    <a:pt x="1037318" y="1022454"/>
                    <a:pt x="1078337" y="1087738"/>
                    <a:pt x="1098846" y="1155583"/>
                  </a:cubicBezTo>
                  <a:cubicBezTo>
                    <a:pt x="1139865" y="1292551"/>
                    <a:pt x="1098846" y="1450001"/>
                    <a:pt x="996299" y="1554968"/>
                  </a:cubicBezTo>
                  <a:cubicBezTo>
                    <a:pt x="939899" y="1608732"/>
                    <a:pt x="871961" y="1648414"/>
                    <a:pt x="797615" y="1659935"/>
                  </a:cubicBezTo>
                  <a:cubicBezTo>
                    <a:pt x="782233" y="1657375"/>
                    <a:pt x="769415" y="1666336"/>
                    <a:pt x="755314" y="1670176"/>
                  </a:cubicBezTo>
                  <a:cubicBezTo>
                    <a:pt x="755314" y="1670176"/>
                    <a:pt x="755314" y="1670176"/>
                    <a:pt x="691223" y="1676576"/>
                  </a:cubicBezTo>
                  <a:cubicBezTo>
                    <a:pt x="665586" y="1676576"/>
                    <a:pt x="643795" y="1670176"/>
                    <a:pt x="619440" y="1670176"/>
                  </a:cubicBezTo>
                  <a:cubicBezTo>
                    <a:pt x="563039" y="1661215"/>
                    <a:pt x="510484" y="1636894"/>
                    <a:pt x="460492" y="1610012"/>
                  </a:cubicBezTo>
                  <a:cubicBezTo>
                    <a:pt x="296418" y="1531927"/>
                    <a:pt x="147725" y="1373197"/>
                    <a:pt x="77224" y="1206786"/>
                  </a:cubicBezTo>
                  <a:cubicBezTo>
                    <a:pt x="-30450" y="987892"/>
                    <a:pt x="-25323" y="687073"/>
                    <a:pt x="91324" y="468179"/>
                  </a:cubicBezTo>
                  <a:lnTo>
                    <a:pt x="124652" y="409295"/>
                  </a:lnTo>
                  <a:cubicBezTo>
                    <a:pt x="241299" y="212163"/>
                    <a:pt x="451520" y="64953"/>
                    <a:pt x="671995" y="18871"/>
                  </a:cubicBezTo>
                  <a:cubicBezTo>
                    <a:pt x="733523" y="6390"/>
                    <a:pt x="805867" y="-1771"/>
                    <a:pt x="871180" y="329"/>
                  </a:cubicBezTo>
                  <a:close/>
                </a:path>
              </a:pathLst>
            </a:cu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397" name="文本框 18"/>
            <p:cNvSpPr txBox="1">
              <a:spLocks noChangeArrowheads="1"/>
            </p:cNvSpPr>
            <p:nvPr/>
          </p:nvSpPr>
          <p:spPr bwMode="auto">
            <a:xfrm>
              <a:off x="5137150" y="5553075"/>
              <a:ext cx="6461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180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标题</a:t>
              </a:r>
            </a:p>
          </p:txBody>
        </p:sp>
      </p:grpSp>
      <p:grpSp>
        <p:nvGrpSpPr>
          <p:cNvPr id="14" name="组合 13"/>
          <p:cNvGrpSpPr/>
          <p:nvPr/>
        </p:nvGrpSpPr>
        <p:grpSpPr bwMode="auto">
          <a:xfrm>
            <a:off x="6270625" y="3482975"/>
            <a:ext cx="1676400" cy="1114425"/>
            <a:chOff x="6270625" y="4283075"/>
            <a:chExt cx="1676400" cy="1114425"/>
          </a:xfrm>
        </p:grpSpPr>
        <p:sp>
          <p:nvSpPr>
            <p:cNvPr id="4" name="任意多边形 3"/>
            <p:cNvSpPr/>
            <p:nvPr/>
          </p:nvSpPr>
          <p:spPr>
            <a:xfrm>
              <a:off x="6270625" y="4283075"/>
              <a:ext cx="1676400" cy="1114425"/>
            </a:xfrm>
            <a:custGeom>
              <a:avLst/>
              <a:gdLst>
                <a:gd name="connsiteX0" fmla="*/ 1261008 w 1676575"/>
                <a:gd name="connsiteY0" fmla="*/ 16 h 1114565"/>
                <a:gd name="connsiteX1" fmla="*/ 1554967 w 1676575"/>
                <a:gd name="connsiteY1" fmla="*/ 118265 h 1114565"/>
                <a:gd name="connsiteX2" fmla="*/ 1659934 w 1676575"/>
                <a:gd name="connsiteY2" fmla="*/ 316950 h 1114565"/>
                <a:gd name="connsiteX3" fmla="*/ 1670174 w 1676575"/>
                <a:gd name="connsiteY3" fmla="*/ 359250 h 1114565"/>
                <a:gd name="connsiteX4" fmla="*/ 1676575 w 1676575"/>
                <a:gd name="connsiteY4" fmla="*/ 423342 h 1114565"/>
                <a:gd name="connsiteX5" fmla="*/ 1670174 w 1676575"/>
                <a:gd name="connsiteY5" fmla="*/ 495125 h 1114565"/>
                <a:gd name="connsiteX6" fmla="*/ 1610011 w 1676575"/>
                <a:gd name="connsiteY6" fmla="*/ 654073 h 1114565"/>
                <a:gd name="connsiteX7" fmla="*/ 1206785 w 1676575"/>
                <a:gd name="connsiteY7" fmla="*/ 1037341 h 1114565"/>
                <a:gd name="connsiteX8" fmla="*/ 468178 w 1676575"/>
                <a:gd name="connsiteY8" fmla="*/ 1023241 h 1114565"/>
                <a:gd name="connsiteX9" fmla="*/ 409294 w 1676575"/>
                <a:gd name="connsiteY9" fmla="*/ 989913 h 1114565"/>
                <a:gd name="connsiteX10" fmla="*/ 18869 w 1676575"/>
                <a:gd name="connsiteY10" fmla="*/ 442570 h 1114565"/>
                <a:gd name="connsiteX11" fmla="*/ 6069 w 1676575"/>
                <a:gd name="connsiteY11" fmla="*/ 181075 h 1114565"/>
                <a:gd name="connsiteX12" fmla="*/ 8629 w 1676575"/>
                <a:gd name="connsiteY12" fmla="*/ 182357 h 1114565"/>
                <a:gd name="connsiteX13" fmla="*/ 29110 w 1676575"/>
                <a:gd name="connsiteY13" fmla="*/ 277213 h 1114565"/>
                <a:gd name="connsiteX14" fmla="*/ 72633 w 1676575"/>
                <a:gd name="connsiteY14" fmla="*/ 368223 h 1114565"/>
                <a:gd name="connsiteX15" fmla="*/ 475858 w 1676575"/>
                <a:gd name="connsiteY15" fmla="*/ 573317 h 1114565"/>
                <a:gd name="connsiteX16" fmla="*/ 628188 w 1676575"/>
                <a:gd name="connsiteY16" fmla="*/ 528453 h 1114565"/>
                <a:gd name="connsiteX17" fmla="*/ 830441 w 1676575"/>
                <a:gd name="connsiteY17" fmla="*/ 328486 h 1114565"/>
                <a:gd name="connsiteX18" fmla="*/ 973810 w 1676575"/>
                <a:gd name="connsiteY18" fmla="*/ 131084 h 1114565"/>
                <a:gd name="connsiteX19" fmla="*/ 1155582 w 1676575"/>
                <a:gd name="connsiteY19" fmla="*/ 15719 h 1114565"/>
                <a:gd name="connsiteX20" fmla="*/ 1261008 w 1676575"/>
                <a:gd name="connsiteY20" fmla="*/ 16 h 1114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6575" h="1114565">
                  <a:moveTo>
                    <a:pt x="1261008" y="16"/>
                  </a:moveTo>
                  <a:cubicBezTo>
                    <a:pt x="1367995" y="-945"/>
                    <a:pt x="1476242" y="41355"/>
                    <a:pt x="1554967" y="118265"/>
                  </a:cubicBezTo>
                  <a:cubicBezTo>
                    <a:pt x="1608730" y="174666"/>
                    <a:pt x="1648413" y="242604"/>
                    <a:pt x="1659934" y="316950"/>
                  </a:cubicBezTo>
                  <a:cubicBezTo>
                    <a:pt x="1657374" y="332332"/>
                    <a:pt x="1666334" y="345150"/>
                    <a:pt x="1670174" y="359250"/>
                  </a:cubicBezTo>
                  <a:cubicBezTo>
                    <a:pt x="1670174" y="359250"/>
                    <a:pt x="1670174" y="359250"/>
                    <a:pt x="1676575" y="423342"/>
                  </a:cubicBezTo>
                  <a:cubicBezTo>
                    <a:pt x="1676575" y="448979"/>
                    <a:pt x="1670174" y="470770"/>
                    <a:pt x="1670174" y="495125"/>
                  </a:cubicBezTo>
                  <a:cubicBezTo>
                    <a:pt x="1661214" y="551526"/>
                    <a:pt x="1636892" y="604081"/>
                    <a:pt x="1610011" y="654073"/>
                  </a:cubicBezTo>
                  <a:cubicBezTo>
                    <a:pt x="1531926" y="818147"/>
                    <a:pt x="1373196" y="966840"/>
                    <a:pt x="1206785" y="1037341"/>
                  </a:cubicBezTo>
                  <a:cubicBezTo>
                    <a:pt x="987891" y="1145015"/>
                    <a:pt x="687072" y="1139888"/>
                    <a:pt x="468178" y="1023241"/>
                  </a:cubicBezTo>
                  <a:lnTo>
                    <a:pt x="409294" y="989913"/>
                  </a:lnTo>
                  <a:cubicBezTo>
                    <a:pt x="212162" y="873266"/>
                    <a:pt x="64952" y="663045"/>
                    <a:pt x="18869" y="442570"/>
                  </a:cubicBezTo>
                  <a:cubicBezTo>
                    <a:pt x="2228" y="360532"/>
                    <a:pt x="-6732" y="259267"/>
                    <a:pt x="6069" y="181075"/>
                  </a:cubicBezTo>
                  <a:cubicBezTo>
                    <a:pt x="7349" y="183639"/>
                    <a:pt x="7349" y="179793"/>
                    <a:pt x="8629" y="182357"/>
                  </a:cubicBezTo>
                  <a:cubicBezTo>
                    <a:pt x="8629" y="214403"/>
                    <a:pt x="22710" y="243885"/>
                    <a:pt x="29110" y="277213"/>
                  </a:cubicBezTo>
                  <a:cubicBezTo>
                    <a:pt x="44471" y="306695"/>
                    <a:pt x="53432" y="340023"/>
                    <a:pt x="72633" y="368223"/>
                  </a:cubicBezTo>
                  <a:cubicBezTo>
                    <a:pt x="155838" y="511789"/>
                    <a:pt x="318408" y="589981"/>
                    <a:pt x="475858" y="573317"/>
                  </a:cubicBezTo>
                  <a:cubicBezTo>
                    <a:pt x="529622" y="563062"/>
                    <a:pt x="583385" y="557935"/>
                    <a:pt x="628188" y="528453"/>
                  </a:cubicBezTo>
                  <a:cubicBezTo>
                    <a:pt x="716514" y="491279"/>
                    <a:pt x="775397" y="405397"/>
                    <a:pt x="830441" y="328486"/>
                  </a:cubicBezTo>
                  <a:cubicBezTo>
                    <a:pt x="884204" y="264395"/>
                    <a:pt x="927727" y="197739"/>
                    <a:pt x="973810" y="131084"/>
                  </a:cubicBezTo>
                  <a:cubicBezTo>
                    <a:pt x="1022453" y="77247"/>
                    <a:pt x="1087737" y="36228"/>
                    <a:pt x="1155582" y="15719"/>
                  </a:cubicBezTo>
                  <a:cubicBezTo>
                    <a:pt x="1189824" y="5464"/>
                    <a:pt x="1225346" y="337"/>
                    <a:pt x="1261008" y="16"/>
                  </a:cubicBezTo>
                  <a:close/>
                </a:path>
              </a:pathLst>
            </a:cu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398" name="文本框 19"/>
            <p:cNvSpPr txBox="1">
              <a:spLocks noChangeArrowheads="1"/>
            </p:cNvSpPr>
            <p:nvPr/>
          </p:nvSpPr>
          <p:spPr bwMode="auto">
            <a:xfrm>
              <a:off x="7099300" y="4705350"/>
              <a:ext cx="64611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1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标题</a:t>
              </a:r>
            </a:p>
          </p:txBody>
        </p:sp>
      </p:grpSp>
      <p:grpSp>
        <p:nvGrpSpPr>
          <p:cNvPr id="11" name="组合 10"/>
          <p:cNvGrpSpPr/>
          <p:nvPr/>
        </p:nvGrpSpPr>
        <p:grpSpPr bwMode="auto">
          <a:xfrm>
            <a:off x="6088063" y="1430338"/>
            <a:ext cx="1114425" cy="1676400"/>
            <a:chOff x="6088063" y="2230438"/>
            <a:chExt cx="1114425" cy="1676400"/>
          </a:xfrm>
        </p:grpSpPr>
        <p:sp>
          <p:nvSpPr>
            <p:cNvPr id="3" name="任意多边形 2"/>
            <p:cNvSpPr/>
            <p:nvPr/>
          </p:nvSpPr>
          <p:spPr>
            <a:xfrm>
              <a:off x="6088063" y="2230438"/>
              <a:ext cx="1114425" cy="1676400"/>
            </a:xfrm>
            <a:custGeom>
              <a:avLst/>
              <a:gdLst>
                <a:gd name="connsiteX0" fmla="*/ 423342 w 1114565"/>
                <a:gd name="connsiteY0" fmla="*/ 0 h 1676575"/>
                <a:gd name="connsiteX1" fmla="*/ 495125 w 1114565"/>
                <a:gd name="connsiteY1" fmla="*/ 6400 h 1676575"/>
                <a:gd name="connsiteX2" fmla="*/ 654072 w 1114565"/>
                <a:gd name="connsiteY2" fmla="*/ 66564 h 1676575"/>
                <a:gd name="connsiteX3" fmla="*/ 1037341 w 1114565"/>
                <a:gd name="connsiteY3" fmla="*/ 469790 h 1676575"/>
                <a:gd name="connsiteX4" fmla="*/ 1023240 w 1114565"/>
                <a:gd name="connsiteY4" fmla="*/ 1208397 h 1676575"/>
                <a:gd name="connsiteX5" fmla="*/ 989913 w 1114565"/>
                <a:gd name="connsiteY5" fmla="*/ 1267281 h 1676575"/>
                <a:gd name="connsiteX6" fmla="*/ 442569 w 1114565"/>
                <a:gd name="connsiteY6" fmla="*/ 1657705 h 1676575"/>
                <a:gd name="connsiteX7" fmla="*/ 181075 w 1114565"/>
                <a:gd name="connsiteY7" fmla="*/ 1670506 h 1676575"/>
                <a:gd name="connsiteX8" fmla="*/ 182357 w 1114565"/>
                <a:gd name="connsiteY8" fmla="*/ 1667946 h 1676575"/>
                <a:gd name="connsiteX9" fmla="*/ 277213 w 1114565"/>
                <a:gd name="connsiteY9" fmla="*/ 1647465 h 1676575"/>
                <a:gd name="connsiteX10" fmla="*/ 368223 w 1114565"/>
                <a:gd name="connsiteY10" fmla="*/ 1603942 h 1676575"/>
                <a:gd name="connsiteX11" fmla="*/ 573317 w 1114565"/>
                <a:gd name="connsiteY11" fmla="*/ 1200716 h 1676575"/>
                <a:gd name="connsiteX12" fmla="*/ 528452 w 1114565"/>
                <a:gd name="connsiteY12" fmla="*/ 1048387 h 1676575"/>
                <a:gd name="connsiteX13" fmla="*/ 328486 w 1114565"/>
                <a:gd name="connsiteY13" fmla="*/ 846134 h 1676575"/>
                <a:gd name="connsiteX14" fmla="*/ 131084 w 1114565"/>
                <a:gd name="connsiteY14" fmla="*/ 702765 h 1676575"/>
                <a:gd name="connsiteX15" fmla="*/ 15718 w 1114565"/>
                <a:gd name="connsiteY15" fmla="*/ 520993 h 1676575"/>
                <a:gd name="connsiteX16" fmla="*/ 118265 w 1114565"/>
                <a:gd name="connsiteY16" fmla="*/ 121608 h 1676575"/>
                <a:gd name="connsiteX17" fmla="*/ 316950 w 1114565"/>
                <a:gd name="connsiteY17" fmla="*/ 16641 h 1676575"/>
                <a:gd name="connsiteX18" fmla="*/ 359250 w 1114565"/>
                <a:gd name="connsiteY18" fmla="*/ 6400 h 1676575"/>
                <a:gd name="connsiteX19" fmla="*/ 423342 w 1114565"/>
                <a:gd name="connsiteY19" fmla="*/ 0 h 16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4565" h="1676575">
                  <a:moveTo>
                    <a:pt x="423342" y="0"/>
                  </a:moveTo>
                  <a:cubicBezTo>
                    <a:pt x="448979" y="0"/>
                    <a:pt x="470770" y="6400"/>
                    <a:pt x="495125" y="6400"/>
                  </a:cubicBezTo>
                  <a:cubicBezTo>
                    <a:pt x="551525" y="15361"/>
                    <a:pt x="604081" y="39682"/>
                    <a:pt x="654072" y="66564"/>
                  </a:cubicBezTo>
                  <a:cubicBezTo>
                    <a:pt x="818147" y="144649"/>
                    <a:pt x="966840" y="303379"/>
                    <a:pt x="1037341" y="469790"/>
                  </a:cubicBezTo>
                  <a:cubicBezTo>
                    <a:pt x="1145015" y="688684"/>
                    <a:pt x="1139887" y="989503"/>
                    <a:pt x="1023240" y="1208397"/>
                  </a:cubicBezTo>
                  <a:lnTo>
                    <a:pt x="989913" y="1267281"/>
                  </a:lnTo>
                  <a:cubicBezTo>
                    <a:pt x="873266" y="1464413"/>
                    <a:pt x="663045" y="1611623"/>
                    <a:pt x="442569" y="1657705"/>
                  </a:cubicBezTo>
                  <a:cubicBezTo>
                    <a:pt x="360532" y="1674347"/>
                    <a:pt x="259267" y="1683307"/>
                    <a:pt x="181075" y="1670506"/>
                  </a:cubicBezTo>
                  <a:cubicBezTo>
                    <a:pt x="183639" y="1669226"/>
                    <a:pt x="179793" y="1669226"/>
                    <a:pt x="182357" y="1667946"/>
                  </a:cubicBezTo>
                  <a:cubicBezTo>
                    <a:pt x="214403" y="1667946"/>
                    <a:pt x="243885" y="1653865"/>
                    <a:pt x="277213" y="1647465"/>
                  </a:cubicBezTo>
                  <a:cubicBezTo>
                    <a:pt x="306695" y="1632104"/>
                    <a:pt x="340023" y="1623143"/>
                    <a:pt x="368223" y="1603942"/>
                  </a:cubicBezTo>
                  <a:cubicBezTo>
                    <a:pt x="511788" y="1520737"/>
                    <a:pt x="589980" y="1358166"/>
                    <a:pt x="573317" y="1200716"/>
                  </a:cubicBezTo>
                  <a:cubicBezTo>
                    <a:pt x="563062" y="1146953"/>
                    <a:pt x="557935" y="1093190"/>
                    <a:pt x="528452" y="1048387"/>
                  </a:cubicBezTo>
                  <a:cubicBezTo>
                    <a:pt x="491279" y="960061"/>
                    <a:pt x="405396" y="901177"/>
                    <a:pt x="328486" y="846134"/>
                  </a:cubicBezTo>
                  <a:cubicBezTo>
                    <a:pt x="264394" y="792370"/>
                    <a:pt x="197739" y="748847"/>
                    <a:pt x="131084" y="702765"/>
                  </a:cubicBezTo>
                  <a:cubicBezTo>
                    <a:pt x="77247" y="654121"/>
                    <a:pt x="36228" y="588837"/>
                    <a:pt x="15718" y="520993"/>
                  </a:cubicBezTo>
                  <a:cubicBezTo>
                    <a:pt x="-25300" y="384024"/>
                    <a:pt x="15718" y="226574"/>
                    <a:pt x="118265" y="121608"/>
                  </a:cubicBezTo>
                  <a:cubicBezTo>
                    <a:pt x="174666" y="67844"/>
                    <a:pt x="242603" y="28162"/>
                    <a:pt x="316950" y="16641"/>
                  </a:cubicBezTo>
                  <a:cubicBezTo>
                    <a:pt x="332332" y="19201"/>
                    <a:pt x="345150" y="10241"/>
                    <a:pt x="359250" y="6400"/>
                  </a:cubicBezTo>
                  <a:cubicBezTo>
                    <a:pt x="359250" y="6400"/>
                    <a:pt x="359250" y="6400"/>
                    <a:pt x="423342" y="0"/>
                  </a:cubicBezTo>
                  <a:close/>
                </a:path>
              </a:pathLst>
            </a:custGeom>
            <a:solidFill>
              <a:srgbClr val="B41D24"/>
            </a:solidFill>
            <a:ln>
              <a:solidFill>
                <a:srgbClr val="B41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文本框 20"/>
            <p:cNvSpPr txBox="1">
              <a:spLocks noChangeArrowheads="1"/>
            </p:cNvSpPr>
            <p:nvPr/>
          </p:nvSpPr>
          <p:spPr bwMode="auto">
            <a:xfrm>
              <a:off x="6351588" y="2560638"/>
              <a:ext cx="64611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zh-CN" altLang="en-US" sz="1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标题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1584959" y="268836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单击此处添加标题文本</a:t>
            </a:r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7422356" y="1760538"/>
            <a:ext cx="2611437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单击添加文字</a:t>
            </a:r>
            <a:endParaRPr lang="zh-CN" altLang="en-US" sz="12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  <a:endParaRPr lang="zh-CN" altLang="en-US" sz="11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8094663" y="3643155"/>
            <a:ext cx="2611437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单击添加文字</a:t>
            </a:r>
            <a:endParaRPr lang="zh-CN" altLang="en-US" sz="12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  <a:endParaRPr lang="zh-CN" altLang="en-US" sz="11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Rectangle 20"/>
          <p:cNvSpPr>
            <a:spLocks noChangeArrowheads="1"/>
          </p:cNvSpPr>
          <p:nvPr/>
        </p:nvSpPr>
        <p:spPr bwMode="auto">
          <a:xfrm>
            <a:off x="1300957" y="2390933"/>
            <a:ext cx="2611437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单击添加文字</a:t>
            </a:r>
            <a:endParaRPr lang="zh-CN" altLang="en-US" sz="12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  <a:endParaRPr lang="zh-CN" altLang="en-US" sz="11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auto">
          <a:xfrm>
            <a:off x="1973264" y="4273550"/>
            <a:ext cx="2611437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单击添加文字</a:t>
            </a:r>
            <a:endParaRPr lang="zh-CN" altLang="en-US" sz="12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根据自己的需要添加适当的文字，此处添加详细文本描述，建议与标题相关尽量简洁</a:t>
            </a:r>
            <a:r>
              <a:rPr lang="en-US" altLang="zh-CN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... ...</a:t>
            </a:r>
            <a:endParaRPr lang="zh-CN" altLang="en-US" sz="11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e4bc71cc1b4a0ac2776bb956c46b27e5e8f493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4244;#384245;#405344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44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4244;#384245;#405344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4244;#384245;#405344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5344;#407164;#407209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4244;#384245;#405344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4244;#384245;#405344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4244;#384245;#405344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84244;#384245;#405344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unmitte">
      <a:majorFont>
        <a:latin typeface="阿里巴巴普惠体 2.0 55 Regular"/>
        <a:ea typeface="阿里巴巴普惠体 2.0 55 Regular"/>
        <a:cs typeface=""/>
      </a:majorFont>
      <a:minorFont>
        <a:latin typeface="阿里巴巴普惠体 2.0 55 Regular"/>
        <a:ea typeface="阿里巴巴普惠体 2.0 55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41D2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1621</Words>
  <Application>Microsoft Office PowerPoint</Application>
  <PresentationFormat>宽屏</PresentationFormat>
  <Paragraphs>210</Paragraphs>
  <Slides>25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阿里巴巴普惠体 2.0 55 Regular</vt:lpstr>
      <vt:lpstr>方正中雅宋_GBK</vt:lpstr>
      <vt:lpstr>思源黑体 CN Normal</vt:lpstr>
      <vt:lpstr>思源宋体 CN Heavy</vt:lpstr>
      <vt:lpstr>宋体</vt:lpstr>
      <vt:lpstr>微软雅黑</vt:lpstr>
      <vt:lpstr>微软雅黑 Light</vt:lpstr>
      <vt:lpstr>Arial</vt:lpstr>
      <vt:lpstr>Calibri</vt:lpstr>
      <vt:lpstr>Calibri Light</vt:lpstr>
      <vt:lpstr>www.2ppt.com</vt:lpstr>
      <vt:lpstr>图表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</cp:revision>
  <dcterms:created xsi:type="dcterms:W3CDTF">2021-06-11T21:41:42Z</dcterms:created>
  <dcterms:modified xsi:type="dcterms:W3CDTF">2023-01-10T11:53:31Z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BC390DC7EDD64F9991775CD5A4EE3AA2</vt:lpwstr>
  </property>
  <property fmtid="{D5CDD505-2E9C-101B-9397-08002B2CF9AE}" pid="3" name="KSOProductBuildVer">
    <vt:lpwstr>2052-11.1.0.10577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