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22" r:id="rId3"/>
    <p:sldId id="323" r:id="rId4"/>
    <p:sldId id="318" r:id="rId5"/>
    <p:sldId id="324" r:id="rId6"/>
    <p:sldId id="325" r:id="rId7"/>
    <p:sldId id="326" r:id="rId8"/>
    <p:sldId id="331" r:id="rId9"/>
    <p:sldId id="317" r:id="rId10"/>
    <p:sldId id="332" r:id="rId11"/>
    <p:sldId id="327" r:id="rId12"/>
    <p:sldId id="309" r:id="rId13"/>
    <p:sldId id="330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08305" algn="l" rtl="0" fontAlgn="base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815975" algn="l" rtl="0" fontAlgn="base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224280" algn="l" rtl="0" fontAlgn="base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632585" algn="l" rtl="0" fontAlgn="base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040255" algn="l" defTabSz="815975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448560" algn="l" defTabSz="815975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856865" algn="l" defTabSz="815975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264535" algn="l" defTabSz="815975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FF00"/>
    <a:srgbClr val="996600"/>
    <a:srgbClr val="FF0000"/>
    <a:srgbClr val="0000FF"/>
    <a:srgbClr val="FF00FF"/>
    <a:srgbClr val="FFCC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6055" autoAdjust="0"/>
  </p:normalViewPr>
  <p:slideViewPr>
    <p:cSldViewPr>
      <p:cViewPr>
        <p:scale>
          <a:sx n="90" d="100"/>
          <a:sy n="90" d="100"/>
        </p:scale>
        <p:origin x="-224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C9C5DD3E-FEED-40D8-9A30-41F81C5E119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0830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81597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22428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63258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040255" algn="l" defTabSz="8159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560" algn="l" defTabSz="8159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6865" algn="l" defTabSz="8159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4535" algn="l" defTabSz="8159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0732D-7C32-4652-920C-9AA0580A47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838" y="274575"/>
            <a:ext cx="2057043" cy="58517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121" y="274575"/>
            <a:ext cx="6020342" cy="58517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6E8D0-F7A7-4115-A33C-0E4C871F68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F2481-56BB-4B83-B96B-73E08296C26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189" y="4407468"/>
            <a:ext cx="7772637" cy="1361760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189" y="2906041"/>
            <a:ext cx="7772637" cy="1501428"/>
          </a:xfrm>
        </p:spPr>
        <p:txBody>
          <a:bodyPr anchor="b"/>
          <a:lstStyle>
            <a:lvl1pPr marL="0" indent="0">
              <a:buNone/>
              <a:defRPr sz="1800"/>
            </a:lvl1pPr>
            <a:lvl2pPr marL="408305" indent="0">
              <a:buNone/>
              <a:defRPr sz="1600"/>
            </a:lvl2pPr>
            <a:lvl3pPr marL="815975" indent="0">
              <a:buNone/>
              <a:defRPr sz="1400"/>
            </a:lvl3pPr>
            <a:lvl4pPr marL="1224280" indent="0">
              <a:buNone/>
              <a:defRPr sz="1200"/>
            </a:lvl4pPr>
            <a:lvl5pPr marL="1632585" indent="0">
              <a:buNone/>
              <a:defRPr sz="1200"/>
            </a:lvl5pPr>
            <a:lvl6pPr marL="2040255" indent="0">
              <a:buNone/>
              <a:defRPr sz="1200"/>
            </a:lvl6pPr>
            <a:lvl7pPr marL="2448560" indent="0">
              <a:buNone/>
              <a:defRPr sz="1200"/>
            </a:lvl7pPr>
            <a:lvl8pPr marL="2856865" indent="0">
              <a:buNone/>
              <a:defRPr sz="1200"/>
            </a:lvl8pPr>
            <a:lvl9pPr marL="3264535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2C36B-921E-4143-ACFA-9004DBC37E4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121" y="1599829"/>
            <a:ext cx="4037899" cy="452650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393" y="1599829"/>
            <a:ext cx="4039486" cy="452650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DD537-35E0-4C73-80A7-DCC5E0C5478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121" y="1534758"/>
            <a:ext cx="4039486" cy="63961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305" indent="0">
              <a:buNone/>
              <a:defRPr sz="1800" b="1"/>
            </a:lvl2pPr>
            <a:lvl3pPr marL="815975" indent="0">
              <a:buNone/>
              <a:defRPr sz="1600" b="1"/>
            </a:lvl3pPr>
            <a:lvl4pPr marL="1224280" indent="0">
              <a:buNone/>
              <a:defRPr sz="1400" b="1"/>
            </a:lvl4pPr>
            <a:lvl5pPr marL="1632585" indent="0">
              <a:buNone/>
              <a:defRPr sz="1400" b="1"/>
            </a:lvl5pPr>
            <a:lvl6pPr marL="2040255" indent="0">
              <a:buNone/>
              <a:defRPr sz="1400" b="1"/>
            </a:lvl6pPr>
            <a:lvl7pPr marL="2448560" indent="0">
              <a:buNone/>
              <a:defRPr sz="1400" b="1"/>
            </a:lvl7pPr>
            <a:lvl8pPr marL="2856865" indent="0">
              <a:buNone/>
              <a:defRPr sz="1400" b="1"/>
            </a:lvl8pPr>
            <a:lvl9pPr marL="3264535" indent="0">
              <a:buNone/>
              <a:defRPr sz="1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121" y="2174372"/>
            <a:ext cx="4039486" cy="39519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808" y="1534758"/>
            <a:ext cx="4041073" cy="63961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305" indent="0">
              <a:buNone/>
              <a:defRPr sz="1800" b="1"/>
            </a:lvl2pPr>
            <a:lvl3pPr marL="815975" indent="0">
              <a:buNone/>
              <a:defRPr sz="1600" b="1"/>
            </a:lvl3pPr>
            <a:lvl4pPr marL="1224280" indent="0">
              <a:buNone/>
              <a:defRPr sz="1400" b="1"/>
            </a:lvl4pPr>
            <a:lvl5pPr marL="1632585" indent="0">
              <a:buNone/>
              <a:defRPr sz="1400" b="1"/>
            </a:lvl5pPr>
            <a:lvl6pPr marL="2040255" indent="0">
              <a:buNone/>
              <a:defRPr sz="1400" b="1"/>
            </a:lvl6pPr>
            <a:lvl7pPr marL="2448560" indent="0">
              <a:buNone/>
              <a:defRPr sz="1400" b="1"/>
            </a:lvl7pPr>
            <a:lvl8pPr marL="2856865" indent="0">
              <a:buNone/>
              <a:defRPr sz="1400" b="1"/>
            </a:lvl8pPr>
            <a:lvl9pPr marL="3264535" indent="0">
              <a:buNone/>
              <a:defRPr sz="1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808" y="2174372"/>
            <a:ext cx="4041073" cy="39519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3D11D-AFD1-4BD3-A913-C5E8D7F620A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14953-2059-40C5-B0EA-4B78F3C01A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0ADB4-C9A3-4FE3-9635-71B69A34F3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2987"/>
            <a:ext cx="3007791" cy="116178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429" y="272987"/>
            <a:ext cx="5112450" cy="585334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122" y="1434769"/>
            <a:ext cx="3007791" cy="4691564"/>
          </a:xfrm>
        </p:spPr>
        <p:txBody>
          <a:bodyPr/>
          <a:lstStyle>
            <a:lvl1pPr marL="0" indent="0">
              <a:buNone/>
              <a:defRPr sz="1200"/>
            </a:lvl1pPr>
            <a:lvl2pPr marL="408305" indent="0">
              <a:buNone/>
              <a:defRPr sz="1100"/>
            </a:lvl2pPr>
            <a:lvl3pPr marL="815975" indent="0">
              <a:buNone/>
              <a:defRPr sz="900"/>
            </a:lvl3pPr>
            <a:lvl4pPr marL="1224280" indent="0">
              <a:buNone/>
              <a:defRPr sz="800"/>
            </a:lvl4pPr>
            <a:lvl5pPr marL="1632585" indent="0">
              <a:buNone/>
              <a:defRPr sz="800"/>
            </a:lvl5pPr>
            <a:lvl6pPr marL="2040255" indent="0">
              <a:buNone/>
              <a:defRPr sz="800"/>
            </a:lvl6pPr>
            <a:lvl7pPr marL="2448560" indent="0">
              <a:buNone/>
              <a:defRPr sz="800"/>
            </a:lvl7pPr>
            <a:lvl8pPr marL="2856865" indent="0">
              <a:buNone/>
              <a:defRPr sz="800"/>
            </a:lvl8pPr>
            <a:lvl9pPr marL="3264535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B70CE-F01E-4647-87FC-0D9542DEF8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977" y="4801078"/>
            <a:ext cx="5487034" cy="56660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977" y="612633"/>
            <a:ext cx="5487034" cy="4115435"/>
          </a:xfrm>
        </p:spPr>
        <p:txBody>
          <a:bodyPr/>
          <a:lstStyle>
            <a:lvl1pPr marL="0" indent="0">
              <a:buNone/>
              <a:defRPr sz="2900"/>
            </a:lvl1pPr>
            <a:lvl2pPr marL="408305" indent="0">
              <a:buNone/>
              <a:defRPr sz="2500"/>
            </a:lvl2pPr>
            <a:lvl3pPr marL="815975" indent="0">
              <a:buNone/>
              <a:defRPr sz="2100"/>
            </a:lvl3pPr>
            <a:lvl4pPr marL="1224280" indent="0">
              <a:buNone/>
              <a:defRPr sz="1800"/>
            </a:lvl4pPr>
            <a:lvl5pPr marL="1632585" indent="0">
              <a:buNone/>
              <a:defRPr sz="1800"/>
            </a:lvl5pPr>
            <a:lvl6pPr marL="2040255" indent="0">
              <a:buNone/>
              <a:defRPr sz="1800"/>
            </a:lvl6pPr>
            <a:lvl7pPr marL="2448560" indent="0">
              <a:buNone/>
              <a:defRPr sz="1800"/>
            </a:lvl7pPr>
            <a:lvl8pPr marL="2856865" indent="0">
              <a:buNone/>
              <a:defRPr sz="1800"/>
            </a:lvl8pPr>
            <a:lvl9pPr marL="3264535" indent="0">
              <a:buNone/>
              <a:defRPr sz="1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977" y="5367683"/>
            <a:ext cx="5487034" cy="804677"/>
          </a:xfrm>
        </p:spPr>
        <p:txBody>
          <a:bodyPr/>
          <a:lstStyle>
            <a:lvl1pPr marL="0" indent="0">
              <a:buNone/>
              <a:defRPr sz="1200"/>
            </a:lvl1pPr>
            <a:lvl2pPr marL="408305" indent="0">
              <a:buNone/>
              <a:defRPr sz="1100"/>
            </a:lvl2pPr>
            <a:lvl3pPr marL="815975" indent="0">
              <a:buNone/>
              <a:defRPr sz="900"/>
            </a:lvl3pPr>
            <a:lvl4pPr marL="1224280" indent="0">
              <a:buNone/>
              <a:defRPr sz="800"/>
            </a:lvl4pPr>
            <a:lvl5pPr marL="1632585" indent="0">
              <a:buNone/>
              <a:defRPr sz="800"/>
            </a:lvl5pPr>
            <a:lvl6pPr marL="2040255" indent="0">
              <a:buNone/>
              <a:defRPr sz="800"/>
            </a:lvl6pPr>
            <a:lvl7pPr marL="2448560" indent="0">
              <a:buNone/>
              <a:defRPr sz="800"/>
            </a:lvl7pPr>
            <a:lvl8pPr marL="2856865" indent="0">
              <a:buNone/>
              <a:defRPr sz="800"/>
            </a:lvl8pPr>
            <a:lvl9pPr marL="3264535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7E1B7-AF94-4794-9B7F-FF21503B6CC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122" y="274575"/>
            <a:ext cx="8229759" cy="114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627" tIns="40813" rIns="81627" bIns="40813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122" y="1599829"/>
            <a:ext cx="8229759" cy="4526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627" tIns="40813" rIns="81627" bIns="40813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120" y="6245367"/>
            <a:ext cx="2133230" cy="476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627" tIns="40813" rIns="81627" bIns="40813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659" y="6245367"/>
            <a:ext cx="2896685" cy="476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627" tIns="40813" rIns="81627" bIns="40813" numCol="1" anchor="t" anchorCtr="0" compatLnSpc="1"/>
          <a:lstStyle>
            <a:lvl1pPr algn="ctr">
              <a:defRPr sz="12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650" y="6245367"/>
            <a:ext cx="2133230" cy="476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627" tIns="40813" rIns="81627" bIns="40813" numCol="1" anchor="t" anchorCtr="0" compatLnSpc="1"/>
          <a:lstStyle>
            <a:lvl1pPr algn="r">
              <a:defRPr sz="1200"/>
            </a:lvl1pPr>
          </a:lstStyle>
          <a:p>
            <a:fld id="{0D1AE501-D116-4A26-9F34-2C0616C681A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08305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815975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224280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632585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06070" indent="-30607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2940" indent="-255270" algn="l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018540" indent="-202565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430020" indent="-203835" algn="l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+mn-ea"/>
        </a:defRPr>
      </a:lvl4pPr>
      <a:lvl5pPr marL="1836420" indent="-203835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5pPr>
      <a:lvl6pPr marL="2244725" indent="-203835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6pPr>
      <a:lvl7pPr marL="2652395" indent="-203835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7pPr>
      <a:lvl8pPr marL="3060700" indent="-203835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8pPr>
      <a:lvl9pPr marL="3469005" indent="-203835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30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597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28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25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56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86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53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-1906" y="1010769"/>
            <a:ext cx="9143999" cy="244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5803" tIns="52902" rIns="105803" bIns="52902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3399"/>
                </a:solidFill>
              </a:rPr>
              <a:t>Starter Module 1 </a:t>
            </a:r>
          </a:p>
          <a:p>
            <a:pPr algn="ctr"/>
            <a:r>
              <a:rPr lang="en-US" altLang="zh-CN" sz="2800" b="1" dirty="0" smtClean="0">
                <a:solidFill>
                  <a:srgbClr val="003399"/>
                </a:solidFill>
              </a:rPr>
              <a:t>My </a:t>
            </a:r>
            <a:r>
              <a:rPr lang="en-US" altLang="zh-CN" sz="2800" b="1" dirty="0">
                <a:solidFill>
                  <a:srgbClr val="003399"/>
                </a:solidFill>
              </a:rPr>
              <a:t>teacher and my friends</a:t>
            </a:r>
            <a:r>
              <a:rPr lang="en-US" altLang="zh-CN" sz="2400" b="1" dirty="0">
                <a:solidFill>
                  <a:srgbClr val="003399"/>
                </a:solidFill>
              </a:rPr>
              <a:t> </a:t>
            </a:r>
            <a:endParaRPr lang="en-US" altLang="zh-CN" sz="2400" b="1" dirty="0" smtClean="0">
              <a:solidFill>
                <a:srgbClr val="003399"/>
              </a:solidFill>
            </a:endParaRPr>
          </a:p>
          <a:p>
            <a:pPr algn="ctr"/>
            <a:endParaRPr lang="en-US" altLang="zh-CN" sz="2400" b="1" dirty="0">
              <a:solidFill>
                <a:srgbClr val="003399"/>
              </a:solidFill>
            </a:endParaRPr>
          </a:p>
          <a:p>
            <a:pPr algn="ctr"/>
            <a:endParaRPr lang="en-US" altLang="zh-CN" sz="2400" b="1" dirty="0">
              <a:solidFill>
                <a:srgbClr val="003399"/>
              </a:solidFill>
            </a:endParaRPr>
          </a:p>
          <a:p>
            <a:pPr algn="ctr"/>
            <a:r>
              <a:rPr lang="en-US" altLang="zh-CN" sz="4800" b="1" dirty="0" smtClean="0">
                <a:latin typeface="Times New Roman" panose="02020603050405020304" pitchFamily="18" charset="0"/>
              </a:rPr>
              <a:t>Unit 3  This </a:t>
            </a:r>
            <a:r>
              <a:rPr lang="en-US" altLang="zh-CN" sz="4800" b="1" dirty="0">
                <a:latin typeface="Times New Roman" panose="02020603050405020304" pitchFamily="18" charset="0"/>
              </a:rPr>
              <a:t>is my friend.</a:t>
            </a:r>
          </a:p>
        </p:txBody>
      </p:sp>
      <p:sp>
        <p:nvSpPr>
          <p:cNvPr id="5" name="矩形 4"/>
          <p:cNvSpPr/>
          <p:nvPr/>
        </p:nvSpPr>
        <p:spPr>
          <a:xfrm>
            <a:off x="13416" y="5589240"/>
            <a:ext cx="9128677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3" name="WordArt 5"/>
          <p:cNvSpPr>
            <a:spLocks noChangeArrowheads="1" noChangeShapeType="1" noTextEdit="1"/>
          </p:cNvSpPr>
          <p:nvPr/>
        </p:nvSpPr>
        <p:spPr bwMode="auto">
          <a:xfrm>
            <a:off x="684094" y="2061686"/>
            <a:ext cx="7991674" cy="244735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81619" tIns="40810" rIns="81619" bIns="4081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2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Arial Black" panose="020B0A04020102020204"/>
              </a:rPr>
              <a:t>Practice</a:t>
            </a:r>
            <a:endParaRPr lang="zh-CN" altLang="en-US" sz="3200" kern="10" dirty="0">
              <a:ln w="9525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Arial Black" panose="020B0A04020102020204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722" y="702699"/>
            <a:ext cx="8229758" cy="4526501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1. --What’ your _______?</a:t>
            </a:r>
          </a:p>
          <a:p>
            <a:pPr>
              <a:buFontTx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 -- My name is Linda. </a:t>
            </a:r>
          </a:p>
          <a:p>
            <a:pPr>
              <a:buFontTx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 -- _____ are you?</a:t>
            </a:r>
          </a:p>
          <a:p>
            <a:pPr>
              <a:buFontTx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 -- Fine, thanks.</a:t>
            </a:r>
          </a:p>
          <a:p>
            <a:pPr>
              <a:buFontTx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2. -- Nice to ______ you,</a:t>
            </a:r>
          </a:p>
          <a:p>
            <a:pPr>
              <a:buFontTx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 -- ______  to meet you, _____.</a:t>
            </a:r>
          </a:p>
          <a:p>
            <a:pPr>
              <a:buFontTx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3. It’s ______ to go to school.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3839496" y="261879"/>
            <a:ext cx="1366232" cy="95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name</a:t>
            </a:r>
            <a:r>
              <a:rPr lang="en-US" altLang="zh-CN"/>
              <a:t> 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472944" y="1556979"/>
            <a:ext cx="1229976" cy="95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How</a:t>
            </a:r>
            <a:r>
              <a:rPr lang="en-US" altLang="zh-CN"/>
              <a:t> 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2939540" y="2564904"/>
            <a:ext cx="1252418" cy="95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meet</a:t>
            </a:r>
            <a:r>
              <a:rPr lang="en-US" altLang="zh-CN" dirty="0"/>
              <a:t> 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1595161" y="3304030"/>
            <a:ext cx="1185092" cy="95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Nice</a:t>
            </a:r>
            <a:r>
              <a:rPr lang="en-US" altLang="zh-CN"/>
              <a:t> </a:t>
            </a: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5664805" y="3284984"/>
            <a:ext cx="955863" cy="95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too</a:t>
            </a:r>
            <a:r>
              <a:rPr lang="en-US" altLang="zh-CN"/>
              <a:t> </a:t>
            </a: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1884036" y="3932534"/>
            <a:ext cx="1183490" cy="95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time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  <p:bldP spid="120837" grpId="0"/>
      <p:bldP spid="120838" grpId="0"/>
      <p:bldP spid="120839" grpId="0"/>
      <p:bldP spid="120840" grpId="0"/>
      <p:bldP spid="1208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268145" y="549149"/>
            <a:ext cx="4702945" cy="928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/>
          <a:p>
            <a:r>
              <a:rPr kumimoji="1" lang="en-US" altLang="zh-CN" b="1" dirty="0">
                <a:solidFill>
                  <a:srgbClr val="003399"/>
                </a:solidFill>
                <a:ea typeface="黑体" panose="02010609060101010101" pitchFamily="2" charset="-122"/>
              </a:rPr>
              <a:t>Homework </a:t>
            </a:r>
            <a:endParaRPr kumimoji="1" lang="en-US" altLang="zh-CN" dirty="0">
              <a:solidFill>
                <a:srgbClr val="003399"/>
              </a:solidFill>
              <a:ea typeface="黑体" panose="02010609060101010101" pitchFamily="2" charset="-122"/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488418" y="2132856"/>
            <a:ext cx="6721895" cy="1953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latin typeface="Times New Roman" panose="02020603050405020304" pitchFamily="18" charset="0"/>
              </a:rPr>
              <a:t>Introduce your friends to  </a:t>
            </a:r>
          </a:p>
          <a:p>
            <a:r>
              <a:rPr lang="en-US" altLang="zh-CN" sz="4000" b="1" dirty="0">
                <a:latin typeface="Times New Roman" panose="02020603050405020304" pitchFamily="18" charset="0"/>
              </a:rPr>
              <a:t>your classmates and know </a:t>
            </a:r>
          </a:p>
          <a:p>
            <a:r>
              <a:rPr lang="en-US" altLang="zh-CN" sz="4000" b="1" dirty="0">
                <a:latin typeface="Times New Roman" panose="02020603050405020304" pitchFamily="18" charset="0"/>
              </a:rPr>
              <a:t>more new friends. </a:t>
            </a:r>
          </a:p>
        </p:txBody>
      </p:sp>
      <p:pic>
        <p:nvPicPr>
          <p:cNvPr id="82950" name="Picture 6" descr="狐狸写作业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00" y="3789040"/>
            <a:ext cx="2645903" cy="264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5" name="Picture 2" descr="C:\Users\AppleBar\Desktop\剪头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094" y="2491799"/>
            <a:ext cx="2304650" cy="223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956" name="组合 21"/>
          <p:cNvGrpSpPr/>
          <p:nvPr/>
        </p:nvGrpSpPr>
        <p:grpSpPr bwMode="auto">
          <a:xfrm>
            <a:off x="7596456" y="1125278"/>
            <a:ext cx="1223750" cy="3021900"/>
            <a:chOff x="4500563" y="773113"/>
            <a:chExt cx="1655762" cy="3311525"/>
          </a:xfrm>
        </p:grpSpPr>
        <p:sp>
          <p:nvSpPr>
            <p:cNvPr id="125957" name="Freeform 2"/>
            <p:cNvSpPr/>
            <p:nvPr/>
          </p:nvSpPr>
          <p:spPr bwMode="auto">
            <a:xfrm>
              <a:off x="4713288" y="773113"/>
              <a:ext cx="219075" cy="863600"/>
            </a:xfrm>
            <a:custGeom>
              <a:avLst/>
              <a:gdLst>
                <a:gd name="T0" fmla="*/ 74612 w 138"/>
                <a:gd name="T1" fmla="*/ 0 h 544"/>
                <a:gd name="T2" fmla="*/ 9525 w 138"/>
                <a:gd name="T3" fmla="*/ 342900 h 544"/>
                <a:gd name="T4" fmla="*/ 19050 w 138"/>
                <a:gd name="T5" fmla="*/ 542925 h 544"/>
                <a:gd name="T6" fmla="*/ 60325 w 138"/>
                <a:gd name="T7" fmla="*/ 693737 h 544"/>
                <a:gd name="T8" fmla="*/ 109538 w 138"/>
                <a:gd name="T9" fmla="*/ 793750 h 544"/>
                <a:gd name="T10" fmla="*/ 219075 w 138"/>
                <a:gd name="T11" fmla="*/ 863600 h 5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544"/>
                <a:gd name="T20" fmla="*/ 138 w 138"/>
                <a:gd name="T21" fmla="*/ 544 h 5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544">
                  <a:moveTo>
                    <a:pt x="47" y="0"/>
                  </a:moveTo>
                  <a:lnTo>
                    <a:pt x="6" y="216"/>
                  </a:lnTo>
                  <a:cubicBezTo>
                    <a:pt x="0" y="273"/>
                    <a:pt x="7" y="305"/>
                    <a:pt x="12" y="342"/>
                  </a:cubicBezTo>
                  <a:cubicBezTo>
                    <a:pt x="17" y="379"/>
                    <a:pt x="29" y="411"/>
                    <a:pt x="38" y="437"/>
                  </a:cubicBezTo>
                  <a:lnTo>
                    <a:pt x="69" y="500"/>
                  </a:lnTo>
                  <a:lnTo>
                    <a:pt x="138" y="544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 sz="1600"/>
            </a:p>
          </p:txBody>
        </p:sp>
        <p:sp>
          <p:nvSpPr>
            <p:cNvPr id="125958" name="Oval 3"/>
            <p:cNvSpPr>
              <a:spLocks noChangeArrowheads="1"/>
            </p:cNvSpPr>
            <p:nvPr/>
          </p:nvSpPr>
          <p:spPr bwMode="auto">
            <a:xfrm>
              <a:off x="4932363" y="1347788"/>
              <a:ext cx="360362" cy="360362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round/>
            </a:ln>
          </p:spPr>
          <p:txBody>
            <a:bodyPr wrap="none" lIns="91449" tIns="45724" rIns="91449" bIns="45724" anchor="ctr"/>
            <a:lstStyle/>
            <a:p>
              <a:pPr algn="ctr"/>
              <a:endParaRPr lang="zh-CN" altLang="zh-CN" sz="1600"/>
            </a:p>
          </p:txBody>
        </p:sp>
        <p:sp>
          <p:nvSpPr>
            <p:cNvPr id="125959" name="Freeform 4"/>
            <p:cNvSpPr/>
            <p:nvPr/>
          </p:nvSpPr>
          <p:spPr bwMode="auto">
            <a:xfrm>
              <a:off x="5054600" y="1347788"/>
              <a:ext cx="165100" cy="288925"/>
            </a:xfrm>
            <a:custGeom>
              <a:avLst/>
              <a:gdLst>
                <a:gd name="T0" fmla="*/ 93662 w 104"/>
                <a:gd name="T1" fmla="*/ 0 h 182"/>
                <a:gd name="T2" fmla="*/ 39688 w 104"/>
                <a:gd name="T3" fmla="*/ 179387 h 182"/>
                <a:gd name="T4" fmla="*/ 165100 w 104"/>
                <a:gd name="T5" fmla="*/ 288925 h 182"/>
                <a:gd name="T6" fmla="*/ 0 60000 65536"/>
                <a:gd name="T7" fmla="*/ 0 60000 65536"/>
                <a:gd name="T8" fmla="*/ 0 60000 65536"/>
                <a:gd name="T9" fmla="*/ 0 w 104"/>
                <a:gd name="T10" fmla="*/ 0 h 182"/>
                <a:gd name="T11" fmla="*/ 104 w 104"/>
                <a:gd name="T12" fmla="*/ 182 h 1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82">
                  <a:moveTo>
                    <a:pt x="59" y="0"/>
                  </a:moveTo>
                  <a:cubicBezTo>
                    <a:pt x="53" y="19"/>
                    <a:pt x="0" y="50"/>
                    <a:pt x="25" y="113"/>
                  </a:cubicBezTo>
                  <a:cubicBezTo>
                    <a:pt x="50" y="176"/>
                    <a:pt x="88" y="168"/>
                    <a:pt x="104" y="182"/>
                  </a:cubicBezTo>
                </a:path>
              </a:pathLst>
            </a:custGeom>
            <a:solidFill>
              <a:schemeClr val="bg1"/>
            </a:solidFill>
            <a:ln w="22225">
              <a:solidFill>
                <a:schemeClr val="tx1"/>
              </a:solidFill>
              <a:round/>
            </a:ln>
          </p:spPr>
          <p:txBody>
            <a:bodyPr lIns="91449" tIns="45724" rIns="91449" bIns="45724"/>
            <a:lstStyle/>
            <a:p>
              <a:endParaRPr lang="zh-CN" altLang="zh-CN" sz="1600"/>
            </a:p>
          </p:txBody>
        </p:sp>
        <p:sp>
          <p:nvSpPr>
            <p:cNvPr id="125960" name="Freeform 5"/>
            <p:cNvSpPr/>
            <p:nvPr/>
          </p:nvSpPr>
          <p:spPr bwMode="auto">
            <a:xfrm>
              <a:off x="5292725" y="1492250"/>
              <a:ext cx="142875" cy="144463"/>
            </a:xfrm>
            <a:custGeom>
              <a:avLst/>
              <a:gdLst>
                <a:gd name="T0" fmla="*/ 0 w 90"/>
                <a:gd name="T1" fmla="*/ 0 h 91"/>
                <a:gd name="T2" fmla="*/ 103188 w 90"/>
                <a:gd name="T3" fmla="*/ 55563 h 91"/>
                <a:gd name="T4" fmla="*/ 142875 w 90"/>
                <a:gd name="T5" fmla="*/ 144463 h 91"/>
                <a:gd name="T6" fmla="*/ 0 60000 65536"/>
                <a:gd name="T7" fmla="*/ 0 60000 65536"/>
                <a:gd name="T8" fmla="*/ 0 60000 65536"/>
                <a:gd name="T9" fmla="*/ 0 w 90"/>
                <a:gd name="T10" fmla="*/ 0 h 91"/>
                <a:gd name="T11" fmla="*/ 90 w 90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91">
                  <a:moveTo>
                    <a:pt x="0" y="0"/>
                  </a:moveTo>
                  <a:lnTo>
                    <a:pt x="65" y="35"/>
                  </a:lnTo>
                  <a:lnTo>
                    <a:pt x="90" y="91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 sz="1600"/>
            </a:p>
          </p:txBody>
        </p:sp>
        <p:sp>
          <p:nvSpPr>
            <p:cNvPr id="125961" name="Freeform 6"/>
            <p:cNvSpPr/>
            <p:nvPr/>
          </p:nvSpPr>
          <p:spPr bwMode="auto">
            <a:xfrm>
              <a:off x="5148263" y="1565275"/>
              <a:ext cx="792162" cy="273050"/>
            </a:xfrm>
            <a:custGeom>
              <a:avLst/>
              <a:gdLst>
                <a:gd name="T0" fmla="*/ 0 w 499"/>
                <a:gd name="T1" fmla="*/ 217488 h 172"/>
                <a:gd name="T2" fmla="*/ 106362 w 499"/>
                <a:gd name="T3" fmla="*/ 254000 h 172"/>
                <a:gd name="T4" fmla="*/ 238125 w 499"/>
                <a:gd name="T5" fmla="*/ 273050 h 172"/>
                <a:gd name="T6" fmla="*/ 419100 w 499"/>
                <a:gd name="T7" fmla="*/ 254000 h 172"/>
                <a:gd name="T8" fmla="*/ 630237 w 499"/>
                <a:gd name="T9" fmla="*/ 142875 h 172"/>
                <a:gd name="T10" fmla="*/ 792162 w 499"/>
                <a:gd name="T11" fmla="*/ 0 h 1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9"/>
                <a:gd name="T19" fmla="*/ 0 h 172"/>
                <a:gd name="T20" fmla="*/ 499 w 499"/>
                <a:gd name="T21" fmla="*/ 172 h 1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9" h="172">
                  <a:moveTo>
                    <a:pt x="0" y="137"/>
                  </a:moveTo>
                  <a:lnTo>
                    <a:pt x="67" y="160"/>
                  </a:lnTo>
                  <a:lnTo>
                    <a:pt x="150" y="172"/>
                  </a:lnTo>
                  <a:lnTo>
                    <a:pt x="264" y="160"/>
                  </a:lnTo>
                  <a:lnTo>
                    <a:pt x="397" y="90"/>
                  </a:lnTo>
                  <a:lnTo>
                    <a:pt x="499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 sz="1600"/>
            </a:p>
          </p:txBody>
        </p:sp>
        <p:sp>
          <p:nvSpPr>
            <p:cNvPr id="125962" name="Freeform 7"/>
            <p:cNvSpPr/>
            <p:nvPr/>
          </p:nvSpPr>
          <p:spPr bwMode="auto">
            <a:xfrm>
              <a:off x="4883150" y="1735138"/>
              <a:ext cx="93663" cy="536575"/>
            </a:xfrm>
            <a:custGeom>
              <a:avLst/>
              <a:gdLst>
                <a:gd name="T0" fmla="*/ 93663 w 59"/>
                <a:gd name="T1" fmla="*/ 0 h 338"/>
                <a:gd name="T2" fmla="*/ 20638 w 59"/>
                <a:gd name="T3" fmla="*/ 125413 h 338"/>
                <a:gd name="T4" fmla="*/ 0 w 59"/>
                <a:gd name="T5" fmla="*/ 265113 h 338"/>
                <a:gd name="T6" fmla="*/ 20638 w 59"/>
                <a:gd name="T7" fmla="*/ 385762 h 338"/>
                <a:gd name="T8" fmla="*/ 90488 w 59"/>
                <a:gd name="T9" fmla="*/ 536575 h 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338"/>
                <a:gd name="T17" fmla="*/ 59 w 59"/>
                <a:gd name="T18" fmla="*/ 338 h 3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338">
                  <a:moveTo>
                    <a:pt x="59" y="0"/>
                  </a:moveTo>
                  <a:lnTo>
                    <a:pt x="13" y="79"/>
                  </a:lnTo>
                  <a:lnTo>
                    <a:pt x="0" y="167"/>
                  </a:lnTo>
                  <a:lnTo>
                    <a:pt x="13" y="243"/>
                  </a:lnTo>
                  <a:lnTo>
                    <a:pt x="57" y="338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 sz="1600"/>
            </a:p>
          </p:txBody>
        </p:sp>
        <p:sp>
          <p:nvSpPr>
            <p:cNvPr id="125963" name="Freeform 8"/>
            <p:cNvSpPr/>
            <p:nvPr/>
          </p:nvSpPr>
          <p:spPr bwMode="auto">
            <a:xfrm>
              <a:off x="4502150" y="2284413"/>
              <a:ext cx="503238" cy="360362"/>
            </a:xfrm>
            <a:custGeom>
              <a:avLst/>
              <a:gdLst>
                <a:gd name="T0" fmla="*/ 503238 w 317"/>
                <a:gd name="T1" fmla="*/ 0 h 227"/>
                <a:gd name="T2" fmla="*/ 331788 w 317"/>
                <a:gd name="T3" fmla="*/ 127000 h 227"/>
                <a:gd name="T4" fmla="*/ 0 w 317"/>
                <a:gd name="T5" fmla="*/ 360362 h 227"/>
                <a:gd name="T6" fmla="*/ 0 60000 65536"/>
                <a:gd name="T7" fmla="*/ 0 60000 65536"/>
                <a:gd name="T8" fmla="*/ 0 60000 65536"/>
                <a:gd name="T9" fmla="*/ 0 w 317"/>
                <a:gd name="T10" fmla="*/ 0 h 227"/>
                <a:gd name="T11" fmla="*/ 317 w 317"/>
                <a:gd name="T12" fmla="*/ 227 h 2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7" h="227">
                  <a:moveTo>
                    <a:pt x="317" y="0"/>
                  </a:moveTo>
                  <a:cubicBezTo>
                    <a:pt x="299" y="13"/>
                    <a:pt x="262" y="42"/>
                    <a:pt x="209" y="80"/>
                  </a:cubicBezTo>
                  <a:cubicBezTo>
                    <a:pt x="156" y="118"/>
                    <a:pt x="44" y="197"/>
                    <a:pt x="0" y="227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 sz="1600"/>
            </a:p>
          </p:txBody>
        </p:sp>
        <p:sp>
          <p:nvSpPr>
            <p:cNvPr id="125964" name="Freeform 9"/>
            <p:cNvSpPr/>
            <p:nvPr/>
          </p:nvSpPr>
          <p:spPr bwMode="auto">
            <a:xfrm>
              <a:off x="4500563" y="2139950"/>
              <a:ext cx="1008062" cy="661988"/>
            </a:xfrm>
            <a:custGeom>
              <a:avLst/>
              <a:gdLst>
                <a:gd name="T0" fmla="*/ 0 w 635"/>
                <a:gd name="T1" fmla="*/ 504825 h 417"/>
                <a:gd name="T2" fmla="*/ 71437 w 635"/>
                <a:gd name="T3" fmla="*/ 576263 h 417"/>
                <a:gd name="T4" fmla="*/ 215900 w 635"/>
                <a:gd name="T5" fmla="*/ 649288 h 417"/>
                <a:gd name="T6" fmla="*/ 287337 w 635"/>
                <a:gd name="T7" fmla="*/ 576263 h 417"/>
                <a:gd name="T8" fmla="*/ 358775 w 635"/>
                <a:gd name="T9" fmla="*/ 649288 h 417"/>
                <a:gd name="T10" fmla="*/ 431800 w 635"/>
                <a:gd name="T11" fmla="*/ 649288 h 417"/>
                <a:gd name="T12" fmla="*/ 503237 w 635"/>
                <a:gd name="T13" fmla="*/ 576263 h 417"/>
                <a:gd name="T14" fmla="*/ 647700 w 635"/>
                <a:gd name="T15" fmla="*/ 649288 h 417"/>
                <a:gd name="T16" fmla="*/ 719137 w 635"/>
                <a:gd name="T17" fmla="*/ 504825 h 417"/>
                <a:gd name="T18" fmla="*/ 792162 w 635"/>
                <a:gd name="T19" fmla="*/ 504825 h 417"/>
                <a:gd name="T20" fmla="*/ 863600 w 635"/>
                <a:gd name="T21" fmla="*/ 360363 h 417"/>
                <a:gd name="T22" fmla="*/ 935037 w 635"/>
                <a:gd name="T23" fmla="*/ 360363 h 417"/>
                <a:gd name="T24" fmla="*/ 935037 w 635"/>
                <a:gd name="T25" fmla="*/ 215900 h 417"/>
                <a:gd name="T26" fmla="*/ 1008062 w 635"/>
                <a:gd name="T27" fmla="*/ 144463 h 417"/>
                <a:gd name="T28" fmla="*/ 935037 w 635"/>
                <a:gd name="T29" fmla="*/ 0 h 417"/>
                <a:gd name="T30" fmla="*/ 792162 w 635"/>
                <a:gd name="T31" fmla="*/ 144463 h 417"/>
                <a:gd name="T32" fmla="*/ 473075 w 635"/>
                <a:gd name="T33" fmla="*/ 150813 h 4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35"/>
                <a:gd name="T52" fmla="*/ 0 h 417"/>
                <a:gd name="T53" fmla="*/ 635 w 635"/>
                <a:gd name="T54" fmla="*/ 417 h 4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35" h="417">
                  <a:moveTo>
                    <a:pt x="0" y="318"/>
                  </a:moveTo>
                  <a:cubicBezTo>
                    <a:pt x="11" y="333"/>
                    <a:pt x="22" y="348"/>
                    <a:pt x="45" y="363"/>
                  </a:cubicBezTo>
                  <a:cubicBezTo>
                    <a:pt x="68" y="378"/>
                    <a:pt x="113" y="409"/>
                    <a:pt x="136" y="409"/>
                  </a:cubicBezTo>
                  <a:cubicBezTo>
                    <a:pt x="159" y="409"/>
                    <a:pt x="166" y="363"/>
                    <a:pt x="181" y="363"/>
                  </a:cubicBezTo>
                  <a:cubicBezTo>
                    <a:pt x="196" y="363"/>
                    <a:pt x="211" y="401"/>
                    <a:pt x="226" y="409"/>
                  </a:cubicBezTo>
                  <a:cubicBezTo>
                    <a:pt x="241" y="417"/>
                    <a:pt x="257" y="417"/>
                    <a:pt x="272" y="409"/>
                  </a:cubicBezTo>
                  <a:cubicBezTo>
                    <a:pt x="287" y="401"/>
                    <a:pt x="294" y="363"/>
                    <a:pt x="317" y="363"/>
                  </a:cubicBezTo>
                  <a:cubicBezTo>
                    <a:pt x="340" y="363"/>
                    <a:pt x="385" y="416"/>
                    <a:pt x="408" y="409"/>
                  </a:cubicBezTo>
                  <a:cubicBezTo>
                    <a:pt x="431" y="402"/>
                    <a:pt x="438" y="333"/>
                    <a:pt x="453" y="318"/>
                  </a:cubicBezTo>
                  <a:cubicBezTo>
                    <a:pt x="468" y="303"/>
                    <a:pt x="484" y="333"/>
                    <a:pt x="499" y="318"/>
                  </a:cubicBezTo>
                  <a:cubicBezTo>
                    <a:pt x="514" y="303"/>
                    <a:pt x="529" y="242"/>
                    <a:pt x="544" y="227"/>
                  </a:cubicBezTo>
                  <a:cubicBezTo>
                    <a:pt x="559" y="212"/>
                    <a:pt x="582" y="242"/>
                    <a:pt x="589" y="227"/>
                  </a:cubicBezTo>
                  <a:cubicBezTo>
                    <a:pt x="596" y="212"/>
                    <a:pt x="581" y="159"/>
                    <a:pt x="589" y="136"/>
                  </a:cubicBezTo>
                  <a:cubicBezTo>
                    <a:pt x="597" y="113"/>
                    <a:pt x="635" y="114"/>
                    <a:pt x="635" y="91"/>
                  </a:cubicBezTo>
                  <a:cubicBezTo>
                    <a:pt x="635" y="68"/>
                    <a:pt x="612" y="0"/>
                    <a:pt x="589" y="0"/>
                  </a:cubicBezTo>
                  <a:cubicBezTo>
                    <a:pt x="566" y="0"/>
                    <a:pt x="547" y="75"/>
                    <a:pt x="499" y="91"/>
                  </a:cubicBezTo>
                  <a:cubicBezTo>
                    <a:pt x="451" y="107"/>
                    <a:pt x="340" y="94"/>
                    <a:pt x="298" y="95"/>
                  </a:cubicBezTo>
                </a:path>
              </a:pathLst>
            </a:custGeom>
            <a:solidFill>
              <a:srgbClr val="FFFF00"/>
            </a:solidFill>
            <a:ln w="22225">
              <a:solidFill>
                <a:schemeClr val="tx1"/>
              </a:solidFill>
              <a:round/>
            </a:ln>
          </p:spPr>
          <p:txBody>
            <a:bodyPr lIns="91449" tIns="45724" rIns="91449" bIns="45724"/>
            <a:lstStyle/>
            <a:p>
              <a:endParaRPr lang="zh-CN" altLang="zh-CN" sz="1600"/>
            </a:p>
          </p:txBody>
        </p:sp>
        <p:sp>
          <p:nvSpPr>
            <p:cNvPr id="125965" name="Freeform 10"/>
            <p:cNvSpPr/>
            <p:nvPr/>
          </p:nvSpPr>
          <p:spPr bwMode="auto">
            <a:xfrm>
              <a:off x="4903788" y="2860675"/>
              <a:ext cx="173037" cy="1079500"/>
            </a:xfrm>
            <a:custGeom>
              <a:avLst/>
              <a:gdLst>
                <a:gd name="T0" fmla="*/ 28575 w 109"/>
                <a:gd name="T1" fmla="*/ 0 h 680"/>
                <a:gd name="T2" fmla="*/ 0 w 109"/>
                <a:gd name="T3" fmla="*/ 384175 h 680"/>
                <a:gd name="T4" fmla="*/ 173037 w 109"/>
                <a:gd name="T5" fmla="*/ 1079500 h 680"/>
                <a:gd name="T6" fmla="*/ 0 60000 65536"/>
                <a:gd name="T7" fmla="*/ 0 60000 65536"/>
                <a:gd name="T8" fmla="*/ 0 60000 65536"/>
                <a:gd name="T9" fmla="*/ 0 w 109"/>
                <a:gd name="T10" fmla="*/ 0 h 680"/>
                <a:gd name="T11" fmla="*/ 109 w 109"/>
                <a:gd name="T12" fmla="*/ 680 h 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" h="680">
                  <a:moveTo>
                    <a:pt x="18" y="0"/>
                  </a:moveTo>
                  <a:lnTo>
                    <a:pt x="0" y="242"/>
                  </a:lnTo>
                  <a:lnTo>
                    <a:pt x="109" y="68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 sz="1600"/>
            </a:p>
          </p:txBody>
        </p:sp>
        <p:sp>
          <p:nvSpPr>
            <p:cNvPr id="125966" name="Freeform 11"/>
            <p:cNvSpPr/>
            <p:nvPr/>
          </p:nvSpPr>
          <p:spPr bwMode="auto">
            <a:xfrm>
              <a:off x="5435600" y="2068513"/>
              <a:ext cx="576263" cy="484187"/>
            </a:xfrm>
            <a:custGeom>
              <a:avLst/>
              <a:gdLst>
                <a:gd name="T0" fmla="*/ 0 w 363"/>
                <a:gd name="T1" fmla="*/ 431800 h 305"/>
                <a:gd name="T2" fmla="*/ 60325 w 363"/>
                <a:gd name="T3" fmla="*/ 463550 h 305"/>
                <a:gd name="T4" fmla="*/ 222250 w 363"/>
                <a:gd name="T5" fmla="*/ 484187 h 305"/>
                <a:gd name="T6" fmla="*/ 493713 w 363"/>
                <a:gd name="T7" fmla="*/ 152400 h 305"/>
                <a:gd name="T8" fmla="*/ 576263 w 363"/>
                <a:gd name="T9" fmla="*/ 0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3"/>
                <a:gd name="T16" fmla="*/ 0 h 305"/>
                <a:gd name="T17" fmla="*/ 363 w 363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3" h="305">
                  <a:moveTo>
                    <a:pt x="0" y="272"/>
                  </a:moveTo>
                  <a:lnTo>
                    <a:pt x="38" y="292"/>
                  </a:lnTo>
                  <a:lnTo>
                    <a:pt x="140" y="305"/>
                  </a:lnTo>
                  <a:lnTo>
                    <a:pt x="311" y="96"/>
                  </a:lnTo>
                  <a:lnTo>
                    <a:pt x="363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 sz="1600"/>
            </a:p>
          </p:txBody>
        </p:sp>
        <p:sp>
          <p:nvSpPr>
            <p:cNvPr id="125967" name="Freeform 12"/>
            <p:cNvSpPr/>
            <p:nvPr/>
          </p:nvSpPr>
          <p:spPr bwMode="auto">
            <a:xfrm>
              <a:off x="6011863" y="1925638"/>
              <a:ext cx="144462" cy="144462"/>
            </a:xfrm>
            <a:custGeom>
              <a:avLst/>
              <a:gdLst>
                <a:gd name="T0" fmla="*/ 0 w 91"/>
                <a:gd name="T1" fmla="*/ 144462 h 91"/>
                <a:gd name="T2" fmla="*/ 107950 w 91"/>
                <a:gd name="T3" fmla="*/ 58737 h 91"/>
                <a:gd name="T4" fmla="*/ 144462 w 91"/>
                <a:gd name="T5" fmla="*/ 0 h 91"/>
                <a:gd name="T6" fmla="*/ 0 60000 65536"/>
                <a:gd name="T7" fmla="*/ 0 60000 65536"/>
                <a:gd name="T8" fmla="*/ 0 60000 65536"/>
                <a:gd name="T9" fmla="*/ 0 w 91"/>
                <a:gd name="T10" fmla="*/ 0 h 91"/>
                <a:gd name="T11" fmla="*/ 91 w 9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91">
                  <a:moveTo>
                    <a:pt x="0" y="91"/>
                  </a:moveTo>
                  <a:lnTo>
                    <a:pt x="68" y="37"/>
                  </a:lnTo>
                  <a:lnTo>
                    <a:pt x="91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 sz="1600"/>
            </a:p>
          </p:txBody>
        </p:sp>
        <p:sp>
          <p:nvSpPr>
            <p:cNvPr id="125968" name="Freeform 13"/>
            <p:cNvSpPr/>
            <p:nvPr/>
          </p:nvSpPr>
          <p:spPr bwMode="auto">
            <a:xfrm>
              <a:off x="4933950" y="3940175"/>
              <a:ext cx="144463" cy="144463"/>
            </a:xfrm>
            <a:custGeom>
              <a:avLst/>
              <a:gdLst>
                <a:gd name="T0" fmla="*/ 144463 w 91"/>
                <a:gd name="T1" fmla="*/ 0 h 91"/>
                <a:gd name="T2" fmla="*/ 95250 w 91"/>
                <a:gd name="T3" fmla="*/ 71438 h 91"/>
                <a:gd name="T4" fmla="*/ 0 w 91"/>
                <a:gd name="T5" fmla="*/ 144463 h 91"/>
                <a:gd name="T6" fmla="*/ 0 60000 65536"/>
                <a:gd name="T7" fmla="*/ 0 60000 65536"/>
                <a:gd name="T8" fmla="*/ 0 60000 65536"/>
                <a:gd name="T9" fmla="*/ 0 w 91"/>
                <a:gd name="T10" fmla="*/ 0 h 91"/>
                <a:gd name="T11" fmla="*/ 91 w 9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91">
                  <a:moveTo>
                    <a:pt x="91" y="0"/>
                  </a:moveTo>
                  <a:lnTo>
                    <a:pt x="60" y="45"/>
                  </a:lnTo>
                  <a:lnTo>
                    <a:pt x="0" y="91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 sz="1600"/>
            </a:p>
          </p:txBody>
        </p:sp>
        <p:sp>
          <p:nvSpPr>
            <p:cNvPr id="125969" name="Freeform 14"/>
            <p:cNvSpPr/>
            <p:nvPr/>
          </p:nvSpPr>
          <p:spPr bwMode="auto">
            <a:xfrm>
              <a:off x="5076825" y="3940175"/>
              <a:ext cx="114300" cy="119063"/>
            </a:xfrm>
            <a:custGeom>
              <a:avLst/>
              <a:gdLst>
                <a:gd name="T0" fmla="*/ 0 w 72"/>
                <a:gd name="T1" fmla="*/ 0 h 75"/>
                <a:gd name="T2" fmla="*/ 98425 w 72"/>
                <a:gd name="T3" fmla="*/ 9525 h 75"/>
                <a:gd name="T4" fmla="*/ 98425 w 72"/>
                <a:gd name="T5" fmla="*/ 119063 h 75"/>
                <a:gd name="T6" fmla="*/ 0 60000 65536"/>
                <a:gd name="T7" fmla="*/ 0 60000 65536"/>
                <a:gd name="T8" fmla="*/ 0 60000 65536"/>
                <a:gd name="T9" fmla="*/ 0 w 72"/>
                <a:gd name="T10" fmla="*/ 0 h 75"/>
                <a:gd name="T11" fmla="*/ 72 w 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75">
                  <a:moveTo>
                    <a:pt x="0" y="0"/>
                  </a:moveTo>
                  <a:cubicBezTo>
                    <a:pt x="10" y="1"/>
                    <a:pt x="49" y="18"/>
                    <a:pt x="62" y="6"/>
                  </a:cubicBezTo>
                  <a:cubicBezTo>
                    <a:pt x="72" y="18"/>
                    <a:pt x="62" y="61"/>
                    <a:pt x="62" y="75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 sz="1600"/>
            </a:p>
          </p:txBody>
        </p:sp>
      </p:grpSp>
      <p:sp>
        <p:nvSpPr>
          <p:cNvPr id="7" name="矩形 6"/>
          <p:cNvSpPr/>
          <p:nvPr/>
        </p:nvSpPr>
        <p:spPr>
          <a:xfrm>
            <a:off x="1338579" y="2996547"/>
            <a:ext cx="7777097" cy="1067302"/>
          </a:xfrm>
          <a:prstGeom prst="rect">
            <a:avLst/>
          </a:prstGeom>
          <a:noFill/>
        </p:spPr>
        <p:txBody>
          <a:bodyPr lIns="81619" tIns="40810" rIns="81619" bIns="4081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6400" b="1" spc="4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Good  bye!</a:t>
            </a:r>
            <a:endParaRPr lang="zh-CN" altLang="en-US" sz="6400" b="1" spc="45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3" name="Picture 5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5974" y="188869"/>
            <a:ext cx="4668027" cy="262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424" y="0"/>
            <a:ext cx="8229759" cy="1142736"/>
          </a:xfrm>
        </p:spPr>
        <p:txBody>
          <a:bodyPr/>
          <a:lstStyle/>
          <a:p>
            <a:pPr algn="l"/>
            <a:r>
              <a:rPr lang="en-US" altLang="zh-CN" sz="3700" b="1" dirty="0">
                <a:solidFill>
                  <a:srgbClr val="003399"/>
                </a:solidFill>
              </a:rPr>
              <a:t>1. Listen and read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424" y="2079144"/>
            <a:ext cx="8229759" cy="4526501"/>
          </a:xfrm>
        </p:spPr>
        <p:txBody>
          <a:bodyPr/>
          <a:lstStyle/>
          <a:p>
            <a:pPr marL="1762760" indent="-1762760">
              <a:buNone/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marL="1762760" indent="-1762760"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</a:t>
            </a:r>
            <a:r>
              <a:rPr lang="en-US" altLang="zh-CN" sz="2800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2800" dirty="0">
                <a:latin typeface="Times New Roman" panose="02020603050405020304" pitchFamily="18" charset="0"/>
              </a:rPr>
              <a:t>:</a:t>
            </a:r>
            <a:r>
              <a:rPr lang="en-US" altLang="zh-CN" sz="2800" b="1" dirty="0">
                <a:latin typeface="Times New Roman" panose="02020603050405020304" pitchFamily="18" charset="0"/>
              </a:rPr>
              <a:t> This is Miss Zhou. She’s my  teacher. Hello, Miss Zhou.</a:t>
            </a:r>
          </a:p>
          <a:p>
            <a:pPr marL="1762760" indent="-1762760"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Miss Zhou:</a:t>
            </a:r>
            <a:r>
              <a:rPr lang="en-US" altLang="zh-CN" sz="2800" b="1" dirty="0">
                <a:latin typeface="Times New Roman" panose="02020603050405020304" pitchFamily="18" charset="0"/>
              </a:rPr>
              <a:t> Hello,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pPr marL="1762760" indent="-1762760"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   </a:t>
            </a:r>
            <a:r>
              <a:rPr lang="en-US" altLang="zh-CN" sz="2800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2800" dirty="0">
                <a:latin typeface="Times New Roman" panose="02020603050405020304" pitchFamily="18" charset="0"/>
              </a:rPr>
              <a:t>:</a:t>
            </a:r>
            <a:r>
              <a:rPr lang="en-US" altLang="zh-CN" sz="2800" b="1" dirty="0">
                <a:latin typeface="Times New Roman" panose="02020603050405020304" pitchFamily="18" charset="0"/>
              </a:rPr>
              <a:t> Miss Zhou, this is my friend, Tony.</a:t>
            </a:r>
          </a:p>
          <a:p>
            <a:pPr marL="1762760" indent="-1762760"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Miss Zhou:</a:t>
            </a:r>
            <a:r>
              <a:rPr lang="en-US" altLang="zh-CN" sz="2800" b="1" dirty="0">
                <a:latin typeface="Times New Roman" panose="02020603050405020304" pitchFamily="18" charset="0"/>
              </a:rPr>
              <a:t> Hello, Tony.</a:t>
            </a:r>
          </a:p>
          <a:p>
            <a:pPr marL="1762760" indent="-1762760"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        Tony:</a:t>
            </a:r>
            <a:r>
              <a:rPr lang="en-US" altLang="zh-CN" sz="2800" b="1" dirty="0">
                <a:latin typeface="Times New Roman" panose="02020603050405020304" pitchFamily="18" charset="0"/>
              </a:rPr>
              <a:t> Hello, Miss Zhou.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731712" y="1179240"/>
            <a:ext cx="2869849" cy="59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Conversation 1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8" name="Picture 6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3920" y="165063"/>
            <a:ext cx="4702945" cy="290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16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444424" y="818960"/>
            <a:ext cx="8229759" cy="1144323"/>
          </a:xfrm>
          <a:noFill/>
        </p:spPr>
        <p:txBody>
          <a:bodyPr/>
          <a:lstStyle/>
          <a:p>
            <a:pPr algn="l"/>
            <a:r>
              <a:rPr lang="en-US" altLang="zh-CN" sz="3700" b="1">
                <a:solidFill>
                  <a:srgbClr val="0000FF"/>
                </a:solidFill>
              </a:rPr>
              <a:t>Conversation 2</a:t>
            </a:r>
          </a:p>
        </p:txBody>
      </p:sp>
      <p:sp>
        <p:nvSpPr>
          <p:cNvPr id="115717" name="Text Box 5"/>
          <p:cNvSpPr txBox="1">
            <a:spLocks noGrp="1" noChangeArrowheads="1"/>
          </p:cNvSpPr>
          <p:nvPr>
            <p:ph type="body" idx="1"/>
          </p:nvPr>
        </p:nvSpPr>
        <p:spPr>
          <a:xfrm>
            <a:off x="457122" y="1599831"/>
            <a:ext cx="8229759" cy="515818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altLang="zh-CN" sz="2300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2800" dirty="0">
                <a:latin typeface="Times New Roman" panose="02020603050405020304" pitchFamily="18" charset="0"/>
              </a:rPr>
              <a:t>:</a:t>
            </a:r>
            <a:r>
              <a:rPr lang="en-US" altLang="zh-CN" sz="2800" b="1" dirty="0">
                <a:latin typeface="Times New Roman" panose="02020603050405020304" pitchFamily="18" charset="0"/>
              </a:rPr>
              <a:t> This is my friend. Her name’s Betty.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     Tony:</a:t>
            </a:r>
            <a:r>
              <a:rPr lang="en-US" altLang="zh-CN" sz="2800" b="1" dirty="0">
                <a:latin typeface="Times New Roman" panose="02020603050405020304" pitchFamily="18" charset="0"/>
              </a:rPr>
              <a:t> Hello, Betty.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2800" dirty="0">
                <a:latin typeface="Times New Roman" panose="02020603050405020304" pitchFamily="18" charset="0"/>
              </a:rPr>
              <a:t>:</a:t>
            </a:r>
            <a:r>
              <a:rPr lang="en-US" altLang="zh-CN" sz="2800" b="1" dirty="0">
                <a:latin typeface="Times New Roman" panose="02020603050405020304" pitchFamily="18" charset="0"/>
              </a:rPr>
              <a:t> This is my friend. His name’s Tony.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     Betty:</a:t>
            </a:r>
            <a:r>
              <a:rPr lang="en-US" altLang="zh-CN" sz="2800" b="1" dirty="0">
                <a:latin typeface="Times New Roman" panose="02020603050405020304" pitchFamily="18" charset="0"/>
              </a:rPr>
              <a:t> Hello, Tony, nice to meet you.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2800" dirty="0">
                <a:latin typeface="Times New Roman" panose="02020603050405020304" pitchFamily="18" charset="0"/>
              </a:rPr>
              <a:t>:</a:t>
            </a:r>
            <a:r>
              <a:rPr lang="en-US" altLang="zh-CN" sz="2800" b="1" dirty="0">
                <a:latin typeface="Times New Roman" panose="02020603050405020304" pitchFamily="18" charset="0"/>
              </a:rPr>
              <a:t> It’s time to go now. Goodbye, Tony.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     Tony:</a:t>
            </a:r>
            <a:r>
              <a:rPr lang="en-US" altLang="zh-CN" sz="2800" b="1" dirty="0">
                <a:latin typeface="Times New Roman" panose="02020603050405020304" pitchFamily="18" charset="0"/>
              </a:rPr>
              <a:t> Bye. See you tomorrow.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>
                <a:solidFill>
                  <a:srgbClr val="3333CC"/>
                </a:solidFill>
              </a:rPr>
              <a:t>3. </a:t>
            </a:r>
            <a:r>
              <a:rPr lang="en-US" altLang="zh-CN" sz="3700" b="1">
                <a:solidFill>
                  <a:srgbClr val="3333CC"/>
                </a:solidFill>
              </a:rPr>
              <a:t>Match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423" y="1537932"/>
            <a:ext cx="3936316" cy="5035971"/>
          </a:xfrm>
        </p:spPr>
        <p:txBody>
          <a:bodyPr/>
          <a:lstStyle/>
          <a:p>
            <a:pPr marL="551180" indent="-551180"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 This is my friend.</a:t>
            </a:r>
          </a:p>
          <a:p>
            <a:pPr marL="551180" indent="-551180"/>
            <a:endParaRPr lang="en-US" altLang="zh-CN" sz="2800" b="1" dirty="0">
              <a:latin typeface="Times New Roman" panose="02020603050405020304" pitchFamily="18" charset="0"/>
            </a:endParaRPr>
          </a:p>
          <a:p>
            <a:pPr marL="551180" indent="-551180"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2. She is my friend.</a:t>
            </a:r>
          </a:p>
          <a:p>
            <a:pPr marL="551180" indent="-551180">
              <a:buNone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 marL="551180" indent="-551180"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 Hello.</a:t>
            </a:r>
          </a:p>
          <a:p>
            <a:pPr marL="551180" indent="-551180">
              <a:buNone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 marL="551180" indent="-551180"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4. It’s time to go now.</a:t>
            </a:r>
          </a:p>
          <a:p>
            <a:pPr marL="551180" indent="-551180">
              <a:buNone/>
            </a:pP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109578" name="Rectangle 10"/>
          <p:cNvSpPr>
            <a:spLocks noChangeArrowheads="1"/>
          </p:cNvSpPr>
          <p:nvPr/>
        </p:nvSpPr>
        <p:spPr bwMode="auto">
          <a:xfrm>
            <a:off x="5593380" y="2528303"/>
            <a:ext cx="3550621" cy="368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627" tIns="40813" rIns="81627" bIns="40813"/>
          <a:lstStyle/>
          <a:p>
            <a:pPr marL="306070" indent="-306070">
              <a:spcBef>
                <a:spcPct val="20000"/>
              </a:spcBef>
            </a:pPr>
            <a:endParaRPr lang="zh-CN" altLang="zh-CN" sz="2800">
              <a:latin typeface="Times New Roman" panose="02020603050405020304" pitchFamily="18" charset="0"/>
            </a:endParaRP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6945695" y="4239232"/>
            <a:ext cx="213737" cy="537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800"/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5050549" y="1537932"/>
            <a:ext cx="3841083" cy="3123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5803" tIns="52902" rIns="105803" bIns="52902">
            <a:spAutoFit/>
          </a:bodyPr>
          <a:lstStyle>
            <a:lvl1pPr marL="444500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36955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630680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222500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814955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272155" indent="-444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729355" indent="-444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186555" indent="-444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643755" indent="-444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</a:rPr>
              <a:t>a)  His name’s Tony.</a:t>
            </a:r>
          </a:p>
          <a:p>
            <a:endParaRPr lang="en-US" altLang="zh-CN" sz="2800" b="1">
              <a:latin typeface="Times New Roman" panose="02020603050405020304" pitchFamily="18" charset="0"/>
            </a:endParaRPr>
          </a:p>
          <a:p>
            <a:r>
              <a:rPr lang="en-US" altLang="zh-CN" sz="2800" b="1">
                <a:latin typeface="Times New Roman" panose="02020603050405020304" pitchFamily="18" charset="0"/>
              </a:rPr>
              <a:t>b) Goodbye.</a:t>
            </a:r>
          </a:p>
          <a:p>
            <a:endParaRPr lang="en-US" altLang="zh-CN" sz="2800" b="1">
              <a:latin typeface="Times New Roman" panose="02020603050405020304" pitchFamily="18" charset="0"/>
            </a:endParaRPr>
          </a:p>
          <a:p>
            <a:r>
              <a:rPr lang="en-US" altLang="zh-CN" sz="2800" b="1">
                <a:latin typeface="Times New Roman" panose="02020603050405020304" pitchFamily="18" charset="0"/>
              </a:rPr>
              <a:t>c) Nice to meet you.</a:t>
            </a:r>
          </a:p>
          <a:p>
            <a:endParaRPr lang="en-US" altLang="zh-CN" sz="2800" b="1">
              <a:latin typeface="Times New Roman" panose="02020603050405020304" pitchFamily="18" charset="0"/>
            </a:endParaRPr>
          </a:p>
          <a:p>
            <a:r>
              <a:rPr lang="en-US" altLang="zh-CN" sz="2800" b="1">
                <a:latin typeface="Times New Roman" panose="02020603050405020304" pitchFamily="18" charset="0"/>
              </a:rPr>
              <a:t>d) Her name’s Betty.</a:t>
            </a:r>
          </a:p>
        </p:txBody>
      </p:sp>
      <p:sp>
        <p:nvSpPr>
          <p:cNvPr id="109587" name="Line 19"/>
          <p:cNvSpPr>
            <a:spLocks noChangeShapeType="1"/>
          </p:cNvSpPr>
          <p:nvPr/>
        </p:nvSpPr>
        <p:spPr bwMode="auto">
          <a:xfrm>
            <a:off x="3804578" y="1809331"/>
            <a:ext cx="1344379" cy="0"/>
          </a:xfrm>
          <a:prstGeom prst="line">
            <a:avLst/>
          </a:prstGeom>
          <a:noFill/>
          <a:ln w="3556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619" tIns="40810" rIns="81619" bIns="40810"/>
          <a:lstStyle/>
          <a:p>
            <a:endParaRPr lang="zh-CN" altLang="en-US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>
            <a:off x="3804578" y="2979049"/>
            <a:ext cx="1344379" cy="1529996"/>
          </a:xfrm>
          <a:prstGeom prst="line">
            <a:avLst/>
          </a:prstGeom>
          <a:noFill/>
          <a:ln w="3556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619" tIns="40810" rIns="81619" bIns="40810"/>
          <a:lstStyle/>
          <a:p>
            <a:endParaRPr lang="zh-CN" altLang="en-US"/>
          </a:p>
        </p:txBody>
      </p:sp>
      <p:sp>
        <p:nvSpPr>
          <p:cNvPr id="109589" name="Line 21"/>
          <p:cNvSpPr>
            <a:spLocks noChangeShapeType="1"/>
          </p:cNvSpPr>
          <p:nvPr/>
        </p:nvSpPr>
        <p:spPr bwMode="auto">
          <a:xfrm flipV="1">
            <a:off x="1980856" y="3699607"/>
            <a:ext cx="3168100" cy="360279"/>
          </a:xfrm>
          <a:prstGeom prst="line">
            <a:avLst/>
          </a:prstGeom>
          <a:noFill/>
          <a:ln w="3556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619" tIns="40810" rIns="81619" bIns="40810"/>
          <a:lstStyle/>
          <a:p>
            <a:endParaRPr lang="zh-CN" altLang="en-US"/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 flipV="1">
            <a:off x="4188686" y="2798115"/>
            <a:ext cx="960270" cy="2341020"/>
          </a:xfrm>
          <a:prstGeom prst="line">
            <a:avLst/>
          </a:prstGeom>
          <a:noFill/>
          <a:ln w="3556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619" tIns="40810" rIns="81619" bIns="40810"/>
          <a:lstStyle/>
          <a:p>
            <a:endParaRPr lang="zh-CN" alt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7" grpId="0" animBg="1"/>
      <p:bldP spid="109588" grpId="0" animBg="1"/>
      <p:bldP spid="109589" grpId="0" animBg="1"/>
      <p:bldP spid="1095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22" y="274575"/>
            <a:ext cx="3395073" cy="1142736"/>
          </a:xfrm>
        </p:spPr>
        <p:txBody>
          <a:bodyPr/>
          <a:lstStyle/>
          <a:p>
            <a:pPr algn="l"/>
            <a:r>
              <a:rPr lang="en-US" altLang="zh-CN" sz="3700" b="1" dirty="0">
                <a:solidFill>
                  <a:srgbClr val="003399"/>
                </a:solidFill>
              </a:rPr>
              <a:t>4. Number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1180" indent="-551180"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a) Goodbye. See you tomorrow.</a:t>
            </a:r>
          </a:p>
          <a:p>
            <a:pPr marL="551180" indent="-551180"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b) Hello,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Daming</a:t>
            </a:r>
            <a:r>
              <a:rPr lang="en-US" altLang="zh-CN" sz="2800" b="1" dirty="0">
                <a:latin typeface="Times New Roman" panose="02020603050405020304" pitchFamily="18" charset="0"/>
              </a:rPr>
              <a:t>. This is my friend, Amy.</a:t>
            </a:r>
          </a:p>
          <a:p>
            <a:pPr marL="551180" indent="-551180"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c) It’s time to go now. Goodbye. </a:t>
            </a:r>
          </a:p>
          <a:p>
            <a:pPr marL="551180" indent="-551180"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d) Hello, Amy, nice to meet you.</a:t>
            </a:r>
          </a:p>
          <a:p>
            <a:pPr marL="551180" indent="-551180"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e) Hello,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Daming</a:t>
            </a:r>
            <a:r>
              <a:rPr lang="en-US" altLang="zh-CN" sz="2800" b="1" dirty="0">
                <a:latin typeface="Times New Roman" panose="02020603050405020304" pitchFamily="18" charset="0"/>
              </a:rPr>
              <a:t>, nice to meet you too.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7931362" y="1628400"/>
            <a:ext cx="672983" cy="45074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19" tIns="40810" rIns="81619" bIns="40810" anchor="ctr"/>
          <a:lstStyle/>
          <a:p>
            <a:endParaRPr lang="zh-CN" altLang="en-US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7931362" y="2169611"/>
            <a:ext cx="672983" cy="44915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19" tIns="40810" rIns="81619" bIns="40810" anchor="ctr"/>
          <a:lstStyle/>
          <a:p>
            <a:endParaRPr lang="zh-CN" altLang="en-US"/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7931362" y="2709236"/>
            <a:ext cx="672983" cy="44915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19" tIns="40810" rIns="81619" bIns="40810" anchor="ctr"/>
          <a:lstStyle/>
          <a:p>
            <a:endParaRPr lang="zh-CN" alt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7931362" y="3248862"/>
            <a:ext cx="672983" cy="45074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19" tIns="40810" rIns="81619" bIns="40810" anchor="ctr"/>
          <a:lstStyle/>
          <a:p>
            <a:endParaRPr lang="zh-CN" altLang="en-US"/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7931362" y="3878953"/>
            <a:ext cx="672983" cy="45074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19" tIns="40810" rIns="81619" bIns="40810" anchor="ctr"/>
          <a:lstStyle/>
          <a:p>
            <a:endParaRPr lang="zh-CN" alt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8026596" y="2079144"/>
            <a:ext cx="393209" cy="537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8123416" y="3248861"/>
            <a:ext cx="449185" cy="537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8123416" y="3878952"/>
            <a:ext cx="393209" cy="537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6748" name="Text Box 12"/>
          <p:cNvSpPr txBox="1">
            <a:spLocks noChangeArrowheads="1"/>
          </p:cNvSpPr>
          <p:nvPr/>
        </p:nvSpPr>
        <p:spPr bwMode="auto">
          <a:xfrm>
            <a:off x="8026596" y="2709236"/>
            <a:ext cx="393209" cy="537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6749" name="Text Box 13"/>
          <p:cNvSpPr txBox="1">
            <a:spLocks noChangeArrowheads="1"/>
          </p:cNvSpPr>
          <p:nvPr/>
        </p:nvSpPr>
        <p:spPr bwMode="auto">
          <a:xfrm>
            <a:off x="8026596" y="1628398"/>
            <a:ext cx="393209" cy="537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5" grpId="0"/>
      <p:bldP spid="116746" grpId="0"/>
      <p:bldP spid="116747" grpId="0"/>
      <p:bldP spid="116748" grpId="0"/>
      <p:bldP spid="1167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4" name="Picture 4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479" y="1358586"/>
            <a:ext cx="8255153" cy="468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22" y="274575"/>
            <a:ext cx="7282185" cy="1142736"/>
          </a:xfrm>
        </p:spPr>
        <p:txBody>
          <a:bodyPr/>
          <a:lstStyle/>
          <a:p>
            <a:pPr algn="l"/>
            <a:r>
              <a:rPr lang="en-US" altLang="zh-CN" sz="3700" b="1" dirty="0">
                <a:solidFill>
                  <a:srgbClr val="003399"/>
                </a:solidFill>
              </a:rPr>
              <a:t>6. Work in groups. Say.</a:t>
            </a:r>
          </a:p>
        </p:txBody>
      </p:sp>
      <p:sp>
        <p:nvSpPr>
          <p:cNvPr id="117765" name="AutoShape 5"/>
          <p:cNvSpPr>
            <a:spLocks noChangeArrowheads="1"/>
          </p:cNvSpPr>
          <p:nvPr/>
        </p:nvSpPr>
        <p:spPr bwMode="auto">
          <a:xfrm>
            <a:off x="444423" y="1179241"/>
            <a:ext cx="3168100" cy="1529996"/>
          </a:xfrm>
          <a:prstGeom prst="wedgeEllipseCallout">
            <a:avLst>
              <a:gd name="adj1" fmla="val 19069"/>
              <a:gd name="adj2" fmla="val 979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5803" tIns="52902" rIns="105803" bIns="52902"/>
          <a:lstStyle/>
          <a:p>
            <a:pPr algn="ctr"/>
            <a:endParaRPr lang="zh-CN" altLang="zh-CN"/>
          </a:p>
        </p:txBody>
      </p:sp>
      <p:sp>
        <p:nvSpPr>
          <p:cNvPr id="117767" name="AutoShape 7"/>
          <p:cNvSpPr>
            <a:spLocks noChangeArrowheads="1"/>
          </p:cNvSpPr>
          <p:nvPr/>
        </p:nvSpPr>
        <p:spPr bwMode="auto">
          <a:xfrm>
            <a:off x="5939393" y="1809333"/>
            <a:ext cx="2939540" cy="1122103"/>
          </a:xfrm>
          <a:prstGeom prst="wedgeEllipseCallout">
            <a:avLst>
              <a:gd name="adj1" fmla="val -31139"/>
              <a:gd name="adj2" fmla="val 797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5803" tIns="52902" rIns="105803" bIns="52902"/>
          <a:lstStyle/>
          <a:p>
            <a:pPr algn="ctr"/>
            <a:endParaRPr lang="zh-CN" altLang="zh-CN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44424" y="1358585"/>
            <a:ext cx="2906717" cy="96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This is my friend.</a:t>
            </a:r>
          </a:p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 name’s …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6083832" y="1809332"/>
            <a:ext cx="2664664" cy="96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Hello…, nice to </a:t>
            </a: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Meet you.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9" grpId="0"/>
      <p:bldP spid="1177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21" y="274575"/>
            <a:ext cx="3610936" cy="1142736"/>
          </a:xfrm>
        </p:spPr>
        <p:txBody>
          <a:bodyPr/>
          <a:lstStyle/>
          <a:p>
            <a:pPr algn="l"/>
            <a:r>
              <a:rPr lang="en-US" altLang="zh-CN" sz="3700" b="1" dirty="0">
                <a:solidFill>
                  <a:srgbClr val="003399"/>
                </a:solidFill>
              </a:rPr>
              <a:t>7. Write.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21" y="1599829"/>
            <a:ext cx="8434510" cy="4526501"/>
          </a:xfrm>
        </p:spPr>
        <p:txBody>
          <a:bodyPr/>
          <a:lstStyle/>
          <a:p>
            <a:pPr marL="551180" indent="-551180"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This is my friend. ______ name’s Tony.</a:t>
            </a:r>
          </a:p>
          <a:p>
            <a:pPr marL="551180" indent="-551180"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This is my ______. Her ______ Betty.</a:t>
            </a:r>
          </a:p>
          <a:p>
            <a:pPr marL="551180" indent="-551180"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Nice to _______ you.</a:t>
            </a:r>
          </a:p>
          <a:p>
            <a:pPr marL="551180" indent="-551180"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It’s time to go now. _______.</a:t>
            </a:r>
          </a:p>
          <a:p>
            <a:pPr marL="551180" indent="-551180"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Goodbye. See you _________.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4355976" y="1107625"/>
            <a:ext cx="1002350" cy="95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His</a:t>
            </a:r>
            <a:r>
              <a:rPr lang="en-US" altLang="zh-CN" dirty="0"/>
              <a:t> 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914490" y="1701872"/>
            <a:ext cx="1480045" cy="95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friend</a:t>
            </a:r>
            <a:r>
              <a:rPr lang="en-US" altLang="zh-CN"/>
              <a:t> 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5148064" y="1755697"/>
            <a:ext cx="1647527" cy="95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name’s</a:t>
            </a:r>
            <a:r>
              <a:rPr lang="en-US" altLang="zh-CN" dirty="0"/>
              <a:t> 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2555776" y="2349422"/>
            <a:ext cx="1252418" cy="95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meet</a:t>
            </a:r>
            <a:r>
              <a:rPr lang="en-US" altLang="zh-CN"/>
              <a:t> 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4498540" y="2996972"/>
            <a:ext cx="2084377" cy="95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Goodbye </a:t>
            </a:r>
            <a:r>
              <a:rPr lang="en-US" altLang="zh-CN"/>
              <a:t> 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4355688" y="3646110"/>
            <a:ext cx="2157090" cy="95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803" tIns="52902" rIns="105803" bIns="5290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tomorrow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/>
      <p:bldP spid="118789" grpId="0"/>
      <p:bldP spid="118790" grpId="0"/>
      <p:bldP spid="118791" grpId="0"/>
      <p:bldP spid="118792" grpId="0"/>
      <p:bldP spid="1187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9" name="WordArt 5"/>
          <p:cNvSpPr>
            <a:spLocks noChangeArrowheads="1" noChangeShapeType="1" noTextEdit="1"/>
          </p:cNvSpPr>
          <p:nvPr/>
        </p:nvSpPr>
        <p:spPr bwMode="auto">
          <a:xfrm>
            <a:off x="468233" y="1125277"/>
            <a:ext cx="8207537" cy="374245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81619" tIns="40810" rIns="81619" bIns="40810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2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Arial Black" panose="020B0A04020102020204"/>
              </a:rPr>
              <a:t>Language points</a:t>
            </a:r>
            <a:endParaRPr lang="zh-CN" altLang="en-US" sz="32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Arial Black" panose="020B0A04020102020204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794" y="680882"/>
            <a:ext cx="8434510" cy="4980421"/>
          </a:xfrm>
        </p:spPr>
        <p:txBody>
          <a:bodyPr/>
          <a:lstStyle/>
          <a:p>
            <a:pPr marL="551180" indent="-551180">
              <a:buNone/>
            </a:pP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重点句型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</a:p>
          <a:p>
            <a:pPr marL="551180" indent="-551180">
              <a:buFontTx/>
              <a:buAutoNum type="arabicPeriod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This is my friend. 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His/Her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name’s …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用于把自己朋友介绍给别人时候</a:t>
            </a:r>
          </a:p>
          <a:p>
            <a:pPr marL="551180" indent="-551180">
              <a:buNone/>
            </a:pPr>
            <a:r>
              <a:rPr lang="zh-CN" altLang="en-US" sz="2800" b="1" i="1" dirty="0">
                <a:latin typeface="Times New Roman" panose="02020603050405020304" pitchFamily="18" charset="0"/>
              </a:rPr>
              <a:t> </a:t>
            </a:r>
          </a:p>
          <a:p>
            <a:pPr marL="551180" indent="-551180"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It’s time to go now.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是时候该走了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。</a:t>
            </a:r>
          </a:p>
          <a:p>
            <a:pPr marL="551180" indent="-551180">
              <a:buNone/>
            </a:pPr>
            <a:r>
              <a:rPr lang="en-US" altLang="zh-CN" sz="3200" b="1" i="1" dirty="0">
                <a:solidFill>
                  <a:srgbClr val="FF00FF"/>
                </a:solidFill>
                <a:latin typeface="Times New Roman" panose="02020603050405020304" pitchFamily="18" charset="0"/>
              </a:rPr>
              <a:t>e.g. </a:t>
            </a:r>
          </a:p>
          <a:p>
            <a:pPr marL="551180" indent="-551180"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It’s time to go home.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是回家的时候了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 marL="551180" indent="-551180">
              <a:buNone/>
            </a:pPr>
            <a:r>
              <a:rPr lang="zh-CN" altLang="en-US" sz="2800" b="1" i="1" dirty="0">
                <a:latin typeface="Times New Roman" panose="02020603050405020304" pitchFamily="18" charset="0"/>
              </a:rPr>
              <a:t>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It’s time to have supper.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吃晚饭时候到了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</Words>
  <Application>Microsoft Office PowerPoint</Application>
  <PresentationFormat>全屏显示(4:3)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黑体</vt:lpstr>
      <vt:lpstr>宋体</vt:lpstr>
      <vt:lpstr>微软雅黑</vt:lpstr>
      <vt:lpstr>Arial</vt:lpstr>
      <vt:lpstr>Arial Black</vt:lpstr>
      <vt:lpstr>Times New Roman</vt:lpstr>
      <vt:lpstr>WWW.2PPT.COM
</vt:lpstr>
      <vt:lpstr>PowerPoint 演示文稿</vt:lpstr>
      <vt:lpstr>1. Listen and read</vt:lpstr>
      <vt:lpstr>Conversation 2</vt:lpstr>
      <vt:lpstr>3. Match</vt:lpstr>
      <vt:lpstr>4. Number </vt:lpstr>
      <vt:lpstr>6. Work in groups. Say.</vt:lpstr>
      <vt:lpstr>7. Write.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2009-05-21T06:57:00Z</dcterms:created>
  <dcterms:modified xsi:type="dcterms:W3CDTF">2023-01-16T21:25:32Z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8C90EBE9ED1F448E9884C34D0D909367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