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256" r:id="rId2"/>
    <p:sldId id="257" r:id="rId3"/>
    <p:sldId id="258" r:id="rId4"/>
    <p:sldId id="265" r:id="rId5"/>
    <p:sldId id="263" r:id="rId6"/>
    <p:sldId id="267" r:id="rId7"/>
    <p:sldId id="262" r:id="rId8"/>
    <p:sldId id="259" r:id="rId9"/>
    <p:sldId id="266" r:id="rId10"/>
    <p:sldId id="268" r:id="rId11"/>
    <p:sldId id="269" r:id="rId12"/>
    <p:sldId id="270" r:id="rId13"/>
    <p:sldId id="260" r:id="rId14"/>
    <p:sldId id="272" r:id="rId15"/>
    <p:sldId id="273" r:id="rId16"/>
    <p:sldId id="278" r:id="rId17"/>
    <p:sldId id="274" r:id="rId18"/>
    <p:sldId id="261" r:id="rId19"/>
    <p:sldId id="276" r:id="rId20"/>
    <p:sldId id="277" r:id="rId21"/>
    <p:sldId id="280" r:id="rId22"/>
    <p:sldId id="275" r:id="rId23"/>
    <p:sldId id="279" r:id="rId24"/>
    <p:sldId id="264" r:id="rId25"/>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5162"/>
    <a:srgbClr val="011B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23" d="100"/>
          <a:sy n="123" d="100"/>
        </p:scale>
        <p:origin x="-114" y="-222"/>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561309387222795E-2"/>
          <c:y val="0.18580661817187799"/>
          <c:w val="0.899307268039792"/>
          <c:h val="0.69640419748211801"/>
        </c:manualLayout>
      </c:layout>
      <c:lineChart>
        <c:grouping val="standard"/>
        <c:varyColors val="0"/>
        <c:ser>
          <c:idx val="0"/>
          <c:order val="0"/>
          <c:tx>
            <c:strRef>
              <c:f>Sheet1!$B$1</c:f>
              <c:strCache>
                <c:ptCount val="1"/>
                <c:pt idx="0">
                  <c:v>Series 1</c:v>
                </c:pt>
              </c:strCache>
            </c:strRef>
          </c:tx>
          <c:spPr>
            <a:ln w="19050" cap="rnd" cmpd="sng" algn="ctr">
              <a:solidFill>
                <a:schemeClr val="bg1"/>
              </a:solidFill>
              <a:prstDash val="solid"/>
              <a:round/>
            </a:ln>
          </c:spPr>
          <c:marker>
            <c:symbol val="circle"/>
            <c:size val="8"/>
            <c:spPr>
              <a:solidFill>
                <a:schemeClr val="bg1"/>
              </a:solidFill>
              <a:ln w="6350" cap="flat" cmpd="sng" algn="ctr">
                <a:solidFill>
                  <a:schemeClr val="bg1"/>
                </a:solidFill>
                <a:prstDash val="solid"/>
                <a:bevel/>
              </a:ln>
            </c:spPr>
          </c:marke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4.3</c:v>
                </c:pt>
                <c:pt idx="1">
                  <c:v>1</c:v>
                </c:pt>
                <c:pt idx="2">
                  <c:v>3.5</c:v>
                </c:pt>
                <c:pt idx="3">
                  <c:v>2.4</c:v>
                </c:pt>
                <c:pt idx="4">
                  <c:v>4.0999999999999996</c:v>
                </c:pt>
                <c:pt idx="5">
                  <c:v>1.5</c:v>
                </c:pt>
                <c:pt idx="6">
                  <c:v>2.6</c:v>
                </c:pt>
                <c:pt idx="7">
                  <c:v>2</c:v>
                </c:pt>
                <c:pt idx="8">
                  <c:v>4.5999999999999996</c:v>
                </c:pt>
                <c:pt idx="9">
                  <c:v>4.9000000000000004</c:v>
                </c:pt>
                <c:pt idx="10">
                  <c:v>2.6</c:v>
                </c:pt>
                <c:pt idx="11">
                  <c:v>4.2</c:v>
                </c:pt>
              </c:numCache>
            </c:numRef>
          </c:val>
          <c:smooth val="1"/>
          <c:extLst>
            <c:ext xmlns:c16="http://schemas.microsoft.com/office/drawing/2014/chart" uri="{C3380CC4-5D6E-409C-BE32-E72D297353CC}">
              <c16:uniqueId val="{00000000-681B-483E-848B-3BB605E9A9DB}"/>
            </c:ext>
          </c:extLst>
        </c:ser>
        <c:dLbls>
          <c:showLegendKey val="0"/>
          <c:showVal val="0"/>
          <c:showCatName val="0"/>
          <c:showSerName val="0"/>
          <c:showPercent val="0"/>
          <c:showBubbleSize val="0"/>
        </c:dLbls>
        <c:marker val="1"/>
        <c:smooth val="0"/>
        <c:axId val="697038720"/>
        <c:axId val="697716736"/>
      </c:lineChart>
      <c:catAx>
        <c:axId val="697038720"/>
        <c:scaling>
          <c:orientation val="minMax"/>
        </c:scaling>
        <c:delete val="0"/>
        <c:axPos val="b"/>
        <c:numFmt formatCode="General" sourceLinked="0"/>
        <c:majorTickMark val="out"/>
        <c:minorTickMark val="none"/>
        <c:tickLblPos val="nextTo"/>
        <c:spPr>
          <a:ln w="6350" cap="flat" cmpd="sng" algn="ctr">
            <a:noFill/>
            <a:prstDash val="solid"/>
            <a:round/>
          </a:ln>
        </c:spPr>
        <c:txPr>
          <a:bodyPr rot="-60000000" spcFirstLastPara="0" vertOverflow="ellipsis" vert="horz" wrap="square" anchor="ctr" anchorCtr="1"/>
          <a:lstStyle/>
          <a:p>
            <a:pPr>
              <a:defRPr lang="zh-CN" sz="1000" b="0" i="0" u="none" strike="noStrike" kern="1200" baseline="0">
                <a:solidFill>
                  <a:schemeClr val="bg1"/>
                </a:solidFill>
                <a:latin typeface="+mn-lt"/>
                <a:ea typeface="+mn-ea"/>
                <a:cs typeface="+mn-cs"/>
              </a:defRPr>
            </a:pPr>
            <a:endParaRPr lang="zh-CN"/>
          </a:p>
        </c:txPr>
        <c:crossAx val="697716736"/>
        <c:crosses val="autoZero"/>
        <c:auto val="1"/>
        <c:lblAlgn val="ctr"/>
        <c:lblOffset val="100"/>
        <c:noMultiLvlLbl val="0"/>
      </c:catAx>
      <c:valAx>
        <c:axId val="697716736"/>
        <c:scaling>
          <c:orientation val="minMax"/>
        </c:scaling>
        <c:delete val="0"/>
        <c:axPos val="l"/>
        <c:numFmt formatCode="\¥#,##0.00_);\(\¥#,##0.00\)" sourceLinked="0"/>
        <c:majorTickMark val="out"/>
        <c:minorTickMark val="in"/>
        <c:tickLblPos val="nextTo"/>
        <c:spPr>
          <a:ln w="6350" cap="flat" cmpd="sng" algn="ctr">
            <a:noFill/>
            <a:prstDash val="solid"/>
            <a:round/>
          </a:ln>
        </c:spPr>
        <c:txPr>
          <a:bodyPr rot="-60000000" spcFirstLastPara="0" vertOverflow="ellipsis" vert="horz" wrap="square" anchor="ctr" anchorCtr="1"/>
          <a:lstStyle/>
          <a:p>
            <a:pPr>
              <a:defRPr lang="zh-CN" sz="1050" b="0" i="0" u="none" strike="noStrike" kern="1200" baseline="0">
                <a:solidFill>
                  <a:schemeClr val="bg1"/>
                </a:solidFill>
                <a:latin typeface="+mn-lt"/>
                <a:ea typeface="+mn-ea"/>
                <a:cs typeface="+mn-cs"/>
              </a:defRPr>
            </a:pPr>
            <a:endParaRPr lang="zh-CN"/>
          </a:p>
        </c:txPr>
        <c:crossAx val="697038720"/>
        <c:crosses val="autoZero"/>
        <c:crossBetween val="between"/>
      </c:valAx>
      <c:spPr>
        <a:noFill/>
        <a:ln>
          <a:noFill/>
        </a:ln>
      </c:spPr>
    </c:plotArea>
    <c:plotVisOnly val="1"/>
    <c:dispBlanksAs val="zero"/>
    <c:showDLblsOverMax val="0"/>
  </c:chart>
  <c:txPr>
    <a:bodyPr/>
    <a:lstStyle/>
    <a:p>
      <a:pPr>
        <a:defRPr lang="zh-CN"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FA5162"/>
            </a:solidFill>
            <a:effectLst>
              <a:innerShdw blurRad="63500" dist="12700" dir="16200000">
                <a:prstClr val="black">
                  <a:alpha val="10000"/>
                </a:prstClr>
              </a:innerShdw>
            </a:effectLst>
          </c:spPr>
          <c:invertIfNegative val="0"/>
          <c:dLbls>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chemeClr val="tx1"/>
                    </a:solidFill>
                    <a:latin typeface="华文细黑" panose="02010600040101010101" pitchFamily="2" charset="-122"/>
                    <a:ea typeface="华文细黑" panose="02010600040101010101" pitchFamily="2" charset="-122"/>
                    <a:cs typeface="Arial" panose="020B0604020202020204" pitchFamily="34"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1</c:v>
                </c:pt>
                <c:pt idx="1">
                  <c:v>2</c:v>
                </c:pt>
                <c:pt idx="2">
                  <c:v>3</c:v>
                </c:pt>
                <c:pt idx="3">
                  <c:v>4</c:v>
                </c:pt>
                <c:pt idx="4">
                  <c:v>5</c:v>
                </c:pt>
              </c:numCache>
            </c:numRef>
          </c:cat>
          <c:val>
            <c:numRef>
              <c:f>Sheet1!$B$2:$B$6</c:f>
              <c:numCache>
                <c:formatCode>General</c:formatCode>
                <c:ptCount val="5"/>
                <c:pt idx="0">
                  <c:v>6.9</c:v>
                </c:pt>
                <c:pt idx="1">
                  <c:v>2.1</c:v>
                </c:pt>
                <c:pt idx="2">
                  <c:v>3.5</c:v>
                </c:pt>
                <c:pt idx="3">
                  <c:v>7.3</c:v>
                </c:pt>
                <c:pt idx="4">
                  <c:v>19.2</c:v>
                </c:pt>
              </c:numCache>
            </c:numRef>
          </c:val>
          <c:extLst>
            <c:ext xmlns:c16="http://schemas.microsoft.com/office/drawing/2014/chart" uri="{C3380CC4-5D6E-409C-BE32-E72D297353CC}">
              <c16:uniqueId val="{00000000-92E0-49CD-AF57-977CA7E152B6}"/>
            </c:ext>
          </c:extLst>
        </c:ser>
        <c:dLbls>
          <c:showLegendKey val="0"/>
          <c:showVal val="0"/>
          <c:showCatName val="0"/>
          <c:showSerName val="0"/>
          <c:showPercent val="0"/>
          <c:showBubbleSize val="0"/>
        </c:dLbls>
        <c:gapWidth val="84"/>
        <c:overlap val="7"/>
        <c:axId val="712979584"/>
        <c:axId val="712981120"/>
      </c:barChart>
      <c:catAx>
        <c:axId val="712979584"/>
        <c:scaling>
          <c:orientation val="minMax"/>
        </c:scaling>
        <c:delete val="0"/>
        <c:axPos val="b"/>
        <c:numFmt formatCode="General" sourceLinked="0"/>
        <c:majorTickMark val="out"/>
        <c:minorTickMark val="none"/>
        <c:tickLblPos val="nextTo"/>
        <c:spPr>
          <a:ln w="6350" cap="flat" cmpd="sng" algn="ctr">
            <a:noFill/>
            <a:prstDash val="solid"/>
            <a:round/>
          </a:ln>
        </c:spPr>
        <c:txPr>
          <a:bodyPr rot="-60000000" spcFirstLastPara="0" vertOverflow="ellipsis" vert="horz" wrap="square" anchor="ctr" anchorCtr="1"/>
          <a:lstStyle/>
          <a:p>
            <a:pPr>
              <a:defRPr lang="zh-CN" sz="1200" b="0" i="0" u="none" strike="noStrike" kern="1200" baseline="0">
                <a:solidFill>
                  <a:schemeClr val="tx1"/>
                </a:solidFill>
                <a:latin typeface="华文细黑" panose="02010600040101010101" pitchFamily="2" charset="-122"/>
                <a:ea typeface="华文细黑" panose="02010600040101010101" pitchFamily="2" charset="-122"/>
                <a:cs typeface="Arial" panose="020B0604020202020204" pitchFamily="34" charset="0"/>
              </a:defRPr>
            </a:pPr>
            <a:endParaRPr lang="zh-CN"/>
          </a:p>
        </c:txPr>
        <c:crossAx val="712981120"/>
        <c:crosses val="autoZero"/>
        <c:auto val="1"/>
        <c:lblAlgn val="ctr"/>
        <c:lblOffset val="100"/>
        <c:noMultiLvlLbl val="0"/>
      </c:catAx>
      <c:valAx>
        <c:axId val="712981120"/>
        <c:scaling>
          <c:orientation val="minMax"/>
        </c:scaling>
        <c:delete val="1"/>
        <c:axPos val="l"/>
        <c:numFmt formatCode="General" sourceLinked="1"/>
        <c:majorTickMark val="out"/>
        <c:minorTickMark val="none"/>
        <c:tickLblPos val="none"/>
        <c:crossAx val="712979584"/>
        <c:crosses val="autoZero"/>
        <c:crossBetween val="between"/>
        <c:majorUnit val="5"/>
        <c:minorUnit val="5"/>
      </c:valAx>
    </c:plotArea>
    <c:plotVisOnly val="1"/>
    <c:dispBlanksAs val="gap"/>
    <c:showDLblsOverMax val="0"/>
  </c:chart>
  <c:txPr>
    <a:bodyPr/>
    <a:lstStyle/>
    <a:p>
      <a:pPr>
        <a:defRPr lang="zh-CN" sz="1800"/>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9E0963-E9D5-4BBF-91F3-ADBDEA2CDC57}"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649CA3-1844-4452-B8BE-4EF89572D20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649CA3-1844-4452-B8BE-4EF89572D202}"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649CA3-1844-4452-B8BE-4EF89572D202}"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649CA3-1844-4452-B8BE-4EF89572D202}"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649CA3-1844-4452-B8BE-4EF89572D202}"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649CA3-1844-4452-B8BE-4EF89572D202}"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649CA3-1844-4452-B8BE-4EF89572D202}"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649CA3-1844-4452-B8BE-4EF89572D202}"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649CA3-1844-4452-B8BE-4EF89572D202}"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649CA3-1844-4452-B8BE-4EF89572D202}"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649CA3-1844-4452-B8BE-4EF89572D202}"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649CA3-1844-4452-B8BE-4EF89572D202}"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649CA3-1844-4452-B8BE-4EF89572D202}"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649CA3-1844-4452-B8BE-4EF89572D202}"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649CA3-1844-4452-B8BE-4EF89572D202}"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649CA3-1844-4452-B8BE-4EF89572D202}"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649CA3-1844-4452-B8BE-4EF89572D202}"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649CA3-1844-4452-B8BE-4EF89572D202}"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649CA3-1844-4452-B8BE-4EF89572D202}"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649CA3-1844-4452-B8BE-4EF89572D202}"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649CA3-1844-4452-B8BE-4EF89572D202}"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649CA3-1844-4452-B8BE-4EF89572D202}"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649CA3-1844-4452-B8BE-4EF89572D202}"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649CA3-1844-4452-B8BE-4EF89572D202}"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649CA3-1844-4452-B8BE-4EF89572D202}"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627419C9-DA16-44A4-B059-B7A8D3F1DDF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30C7B58-B05A-452E-850F-08FF0B28EEA4}"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627419C9-DA16-44A4-B059-B7A8D3F1DDF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30C7B58-B05A-452E-850F-08FF0B28EEA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27419C9-DA16-44A4-B059-B7A8D3F1DDF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30C7B58-B05A-452E-850F-08FF0B28EEA4}"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27419C9-DA16-44A4-B059-B7A8D3F1DDF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30C7B58-B05A-452E-850F-08FF0B28EEA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627419C9-DA16-44A4-B059-B7A8D3F1DDF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30C7B58-B05A-452E-850F-08FF0B28EEA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27419C9-DA16-44A4-B059-B7A8D3F1DDF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30C7B58-B05A-452E-850F-08FF0B28EEA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627419C9-DA16-44A4-B059-B7A8D3F1DDF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30C7B58-B05A-452E-850F-08FF0B28EEA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627419C9-DA16-44A4-B059-B7A8D3F1DDF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30C7B58-B05A-452E-850F-08FF0B28EEA4}" type="slidenum">
              <a:rPr lang="zh-CN" altLang="en-US" smtClean="0"/>
              <a:t>‹#›</a:t>
            </a:fld>
            <a:endParaRPr lang="zh-CN" altLang="en-US"/>
          </a:p>
        </p:txBody>
      </p:sp>
      <p:sp>
        <p:nvSpPr>
          <p:cNvPr id="9" name="矩形 8"/>
          <p:cNvSpPr/>
          <p:nvPr userDrawn="1"/>
        </p:nvSpPr>
        <p:spPr>
          <a:xfrm>
            <a:off x="9012060" y="6437603"/>
            <a:ext cx="775136" cy="245110"/>
          </a:xfrm>
          <a:prstGeom prst="rect">
            <a:avLst/>
          </a:prstGeom>
        </p:spPr>
        <p:txBody>
          <a:bodyPr wrap="square">
            <a:spAutoFit/>
          </a:bodyPr>
          <a:lstStyle/>
          <a:p>
            <a:r>
              <a:rPr lang="en-US" altLang="zh-CN" sz="100" dirty="0">
                <a:solidFill>
                  <a:srgbClr val="002060"/>
                </a:solidFill>
                <a:latin typeface="Calibri" panose="020F0502020204030204"/>
                <a:ea typeface="宋体" panose="02010600030101010101" pitchFamily="2" charset="-122"/>
              </a:rPr>
              <a:t>PPT</a:t>
            </a:r>
            <a:r>
              <a:rPr lang="zh-CN" altLang="en-US" sz="100" dirty="0">
                <a:solidFill>
                  <a:srgbClr val="002060"/>
                </a:solidFill>
                <a:latin typeface="Calibri" panose="020F0502020204030204"/>
                <a:ea typeface="宋体" panose="02010600030101010101" pitchFamily="2" charset="-122"/>
              </a:rPr>
              <a:t>模板下载：</a:t>
            </a:r>
            <a:r>
              <a:rPr lang="en-US" altLang="zh-CN" sz="100" dirty="0">
                <a:solidFill>
                  <a:srgbClr val="002060"/>
                </a:solidFill>
                <a:latin typeface="Calibri" panose="020F0502020204030204"/>
                <a:ea typeface="宋体" panose="02010600030101010101" pitchFamily="2" charset="-122"/>
              </a:rPr>
              <a:t> www.2ppt.com/moban/     </a:t>
            </a:r>
            <a:r>
              <a:rPr lang="zh-CN" altLang="en-US" sz="100" dirty="0">
                <a:solidFill>
                  <a:srgbClr val="002060"/>
                </a:solidFill>
                <a:latin typeface="Calibri" panose="020F0502020204030204"/>
                <a:ea typeface="宋体" panose="02010600030101010101" pitchFamily="2" charset="-122"/>
              </a:rPr>
              <a:t>行业</a:t>
            </a:r>
            <a:r>
              <a:rPr lang="en-US" altLang="zh-CN" sz="100" dirty="0">
                <a:solidFill>
                  <a:srgbClr val="002060"/>
                </a:solidFill>
                <a:latin typeface="Calibri" panose="020F0502020204030204"/>
                <a:ea typeface="宋体" panose="02010600030101010101" pitchFamily="2" charset="-122"/>
              </a:rPr>
              <a:t>PPT</a:t>
            </a:r>
            <a:r>
              <a:rPr lang="zh-CN" altLang="en-US" sz="100" dirty="0">
                <a:solidFill>
                  <a:srgbClr val="002060"/>
                </a:solidFill>
                <a:latin typeface="Calibri" panose="020F0502020204030204"/>
                <a:ea typeface="宋体" panose="02010600030101010101" pitchFamily="2" charset="-122"/>
              </a:rPr>
              <a:t>模板：</a:t>
            </a:r>
            <a:r>
              <a:rPr lang="en-US" altLang="zh-CN" sz="100" dirty="0">
                <a:solidFill>
                  <a:srgbClr val="002060"/>
                </a:solidFill>
                <a:latin typeface="Calibri" panose="020F0502020204030204"/>
                <a:ea typeface="宋体" panose="02010600030101010101" pitchFamily="2" charset="-122"/>
              </a:rPr>
              <a:t> www.2ppt.com/hangye/ </a:t>
            </a:r>
          </a:p>
          <a:p>
            <a:r>
              <a:rPr lang="zh-CN" altLang="en-US" sz="100" dirty="0">
                <a:solidFill>
                  <a:srgbClr val="002060"/>
                </a:solidFill>
                <a:latin typeface="Calibri" panose="020F0502020204030204"/>
                <a:ea typeface="宋体" panose="02010600030101010101" pitchFamily="2" charset="-122"/>
              </a:rPr>
              <a:t>节日</a:t>
            </a:r>
            <a:r>
              <a:rPr lang="en-US" altLang="zh-CN" sz="100" dirty="0">
                <a:solidFill>
                  <a:srgbClr val="002060"/>
                </a:solidFill>
                <a:latin typeface="Calibri" panose="020F0502020204030204"/>
                <a:ea typeface="宋体" panose="02010600030101010101" pitchFamily="2" charset="-122"/>
              </a:rPr>
              <a:t>PPT</a:t>
            </a:r>
            <a:r>
              <a:rPr lang="zh-CN" altLang="en-US" sz="100" dirty="0">
                <a:solidFill>
                  <a:srgbClr val="002060"/>
                </a:solidFill>
                <a:latin typeface="Calibri" panose="020F0502020204030204"/>
                <a:ea typeface="宋体" panose="02010600030101010101" pitchFamily="2" charset="-122"/>
              </a:rPr>
              <a:t>模板：</a:t>
            </a:r>
            <a:r>
              <a:rPr lang="en-US" altLang="zh-CN" sz="100" dirty="0">
                <a:solidFill>
                  <a:srgbClr val="002060"/>
                </a:solidFill>
                <a:latin typeface="Calibri" panose="020F0502020204030204"/>
                <a:ea typeface="宋体" panose="02010600030101010101" pitchFamily="2" charset="-122"/>
              </a:rPr>
              <a:t> www.2ppt.com/jieri/           PPT</a:t>
            </a:r>
            <a:r>
              <a:rPr lang="zh-CN" altLang="en-US" sz="100" dirty="0">
                <a:solidFill>
                  <a:srgbClr val="002060"/>
                </a:solidFill>
                <a:latin typeface="Calibri" panose="020F0502020204030204"/>
                <a:ea typeface="宋体" panose="02010600030101010101" pitchFamily="2" charset="-122"/>
              </a:rPr>
              <a:t>素材下载：</a:t>
            </a:r>
            <a:r>
              <a:rPr lang="en-US" altLang="zh-CN" sz="100" dirty="0">
                <a:solidFill>
                  <a:srgbClr val="002060"/>
                </a:solidFill>
                <a:latin typeface="Calibri" panose="020F0502020204030204"/>
                <a:ea typeface="宋体" panose="02010600030101010101" pitchFamily="2" charset="-122"/>
              </a:rPr>
              <a:t> www.2ppt.com/sucai/</a:t>
            </a:r>
          </a:p>
          <a:p>
            <a:r>
              <a:rPr lang="en-US" altLang="zh-CN" sz="100" dirty="0">
                <a:solidFill>
                  <a:srgbClr val="002060"/>
                </a:solidFill>
                <a:latin typeface="Calibri" panose="020F0502020204030204"/>
                <a:ea typeface="宋体" panose="02010600030101010101" pitchFamily="2" charset="-122"/>
              </a:rPr>
              <a:t>PPT</a:t>
            </a:r>
            <a:r>
              <a:rPr lang="zh-CN" altLang="en-US" sz="100" dirty="0">
                <a:solidFill>
                  <a:srgbClr val="002060"/>
                </a:solidFill>
                <a:latin typeface="Calibri" panose="020F0502020204030204"/>
                <a:ea typeface="宋体" panose="02010600030101010101" pitchFamily="2" charset="-122"/>
              </a:rPr>
              <a:t>背景图片：</a:t>
            </a:r>
            <a:r>
              <a:rPr lang="en-US" altLang="zh-CN" sz="100" dirty="0">
                <a:solidFill>
                  <a:srgbClr val="002060"/>
                </a:solidFill>
                <a:latin typeface="Calibri" panose="020F0502020204030204"/>
                <a:ea typeface="宋体" panose="02010600030101010101" pitchFamily="2" charset="-122"/>
              </a:rPr>
              <a:t> www.2ppt.com/beijing/      PPT</a:t>
            </a:r>
            <a:r>
              <a:rPr lang="zh-CN" altLang="en-US" sz="100" dirty="0">
                <a:solidFill>
                  <a:srgbClr val="002060"/>
                </a:solidFill>
                <a:latin typeface="Calibri" panose="020F0502020204030204"/>
                <a:ea typeface="宋体" panose="02010600030101010101" pitchFamily="2" charset="-122"/>
              </a:rPr>
              <a:t>图表下载：</a:t>
            </a:r>
            <a:r>
              <a:rPr lang="en-US" altLang="zh-CN" sz="100" dirty="0">
                <a:solidFill>
                  <a:srgbClr val="002060"/>
                </a:solidFill>
                <a:latin typeface="Calibri" panose="020F0502020204030204"/>
                <a:ea typeface="宋体" panose="02010600030101010101" pitchFamily="2" charset="-122"/>
              </a:rPr>
              <a:t> www.2ppt.com/tubiao/      </a:t>
            </a:r>
          </a:p>
          <a:p>
            <a:r>
              <a:rPr lang="zh-CN" altLang="en-US" sz="100" dirty="0">
                <a:solidFill>
                  <a:srgbClr val="002060"/>
                </a:solidFill>
                <a:latin typeface="Calibri" panose="020F0502020204030204"/>
                <a:ea typeface="宋体" panose="02010600030101010101" pitchFamily="2" charset="-122"/>
              </a:rPr>
              <a:t>优秀</a:t>
            </a:r>
            <a:r>
              <a:rPr lang="en-US" altLang="zh-CN" sz="100" dirty="0">
                <a:solidFill>
                  <a:srgbClr val="002060"/>
                </a:solidFill>
                <a:latin typeface="Calibri" panose="020F0502020204030204"/>
                <a:ea typeface="宋体" panose="02010600030101010101" pitchFamily="2" charset="-122"/>
              </a:rPr>
              <a:t>PPT</a:t>
            </a:r>
            <a:r>
              <a:rPr lang="zh-CN" altLang="en-US" sz="100" dirty="0">
                <a:solidFill>
                  <a:srgbClr val="002060"/>
                </a:solidFill>
                <a:latin typeface="Calibri" panose="020F0502020204030204"/>
                <a:ea typeface="宋体" panose="02010600030101010101" pitchFamily="2" charset="-122"/>
              </a:rPr>
              <a:t>下载：</a:t>
            </a:r>
            <a:r>
              <a:rPr lang="en-US" altLang="zh-CN" sz="100" dirty="0">
                <a:solidFill>
                  <a:srgbClr val="002060"/>
                </a:solidFill>
                <a:latin typeface="Calibri" panose="020F0502020204030204"/>
                <a:ea typeface="宋体" panose="02010600030101010101" pitchFamily="2" charset="-122"/>
              </a:rPr>
              <a:t> www.2ppt.com/xiazai/        PPT</a:t>
            </a:r>
            <a:r>
              <a:rPr lang="zh-CN" altLang="en-US" sz="100" dirty="0">
                <a:solidFill>
                  <a:srgbClr val="002060"/>
                </a:solidFill>
                <a:latin typeface="Calibri" panose="020F0502020204030204"/>
                <a:ea typeface="宋体" panose="02010600030101010101" pitchFamily="2" charset="-122"/>
              </a:rPr>
              <a:t>教程： </a:t>
            </a:r>
            <a:r>
              <a:rPr lang="en-US" altLang="zh-CN" sz="100" dirty="0">
                <a:solidFill>
                  <a:srgbClr val="002060"/>
                </a:solidFill>
                <a:latin typeface="Calibri" panose="020F0502020204030204"/>
                <a:ea typeface="宋体" panose="02010600030101010101" pitchFamily="2" charset="-122"/>
              </a:rPr>
              <a:t> www.2ppt.com/powerpoint/      </a:t>
            </a:r>
          </a:p>
          <a:p>
            <a:r>
              <a:rPr lang="en-US" altLang="zh-CN" sz="100" dirty="0">
                <a:solidFill>
                  <a:srgbClr val="002060"/>
                </a:solidFill>
                <a:latin typeface="Calibri" panose="020F0502020204030204"/>
                <a:ea typeface="宋体" panose="02010600030101010101" pitchFamily="2" charset="-122"/>
              </a:rPr>
              <a:t>Word</a:t>
            </a:r>
            <a:r>
              <a:rPr lang="zh-CN" altLang="en-US" sz="100" dirty="0">
                <a:solidFill>
                  <a:srgbClr val="002060"/>
                </a:solidFill>
                <a:latin typeface="Calibri" panose="020F0502020204030204"/>
                <a:ea typeface="宋体" panose="02010600030101010101" pitchFamily="2" charset="-122"/>
              </a:rPr>
              <a:t>教程： </a:t>
            </a:r>
            <a:r>
              <a:rPr lang="en-US" altLang="zh-CN" sz="100" dirty="0">
                <a:solidFill>
                  <a:srgbClr val="002060"/>
                </a:solidFill>
                <a:latin typeface="Calibri" panose="020F0502020204030204"/>
                <a:ea typeface="宋体" panose="02010600030101010101" pitchFamily="2" charset="-122"/>
              </a:rPr>
              <a:t> www.2ppt.com/word/              Excel</a:t>
            </a:r>
            <a:r>
              <a:rPr lang="zh-CN" altLang="en-US" sz="100" dirty="0">
                <a:solidFill>
                  <a:srgbClr val="002060"/>
                </a:solidFill>
                <a:latin typeface="Calibri" panose="020F0502020204030204"/>
                <a:ea typeface="宋体" panose="02010600030101010101" pitchFamily="2" charset="-122"/>
              </a:rPr>
              <a:t>教程：</a:t>
            </a:r>
            <a:r>
              <a:rPr lang="en-US" altLang="zh-CN" sz="100" dirty="0">
                <a:solidFill>
                  <a:srgbClr val="002060"/>
                </a:solidFill>
                <a:latin typeface="Calibri" panose="020F0502020204030204"/>
                <a:ea typeface="宋体" panose="02010600030101010101" pitchFamily="2" charset="-122"/>
              </a:rPr>
              <a:t> www.2ppt.com/excel/  </a:t>
            </a:r>
          </a:p>
          <a:p>
            <a:r>
              <a:rPr lang="zh-CN" altLang="en-US" sz="100" dirty="0">
                <a:solidFill>
                  <a:srgbClr val="002060"/>
                </a:solidFill>
                <a:latin typeface="Calibri" panose="020F0502020204030204"/>
                <a:ea typeface="宋体" panose="02010600030101010101" pitchFamily="2" charset="-122"/>
              </a:rPr>
              <a:t>资料下载：</a:t>
            </a:r>
            <a:r>
              <a:rPr lang="en-US" altLang="zh-CN" sz="100" dirty="0">
                <a:solidFill>
                  <a:srgbClr val="002060"/>
                </a:solidFill>
                <a:latin typeface="Calibri" panose="020F0502020204030204"/>
                <a:ea typeface="宋体" panose="02010600030101010101" pitchFamily="2" charset="-122"/>
              </a:rPr>
              <a:t> www.2ppt.com/ziliao/                PPT</a:t>
            </a:r>
            <a:r>
              <a:rPr lang="zh-CN" altLang="en-US" sz="100" dirty="0">
                <a:solidFill>
                  <a:srgbClr val="002060"/>
                </a:solidFill>
                <a:latin typeface="Calibri" panose="020F0502020204030204"/>
                <a:ea typeface="宋体" panose="02010600030101010101" pitchFamily="2" charset="-122"/>
              </a:rPr>
              <a:t>课件下载：</a:t>
            </a:r>
            <a:r>
              <a:rPr lang="en-US" altLang="zh-CN" sz="100" dirty="0">
                <a:solidFill>
                  <a:srgbClr val="002060"/>
                </a:solidFill>
                <a:latin typeface="Calibri" panose="020F0502020204030204"/>
                <a:ea typeface="宋体" panose="02010600030101010101" pitchFamily="2" charset="-122"/>
              </a:rPr>
              <a:t> www.2ppt.com/kejian/ </a:t>
            </a:r>
          </a:p>
          <a:p>
            <a:r>
              <a:rPr lang="zh-CN" altLang="en-US" sz="100" dirty="0">
                <a:solidFill>
                  <a:srgbClr val="002060"/>
                </a:solidFill>
                <a:latin typeface="Calibri" panose="020F0502020204030204"/>
                <a:ea typeface="宋体" panose="02010600030101010101" pitchFamily="2" charset="-122"/>
              </a:rPr>
              <a:t>范文下载：</a:t>
            </a:r>
            <a:r>
              <a:rPr lang="en-US" altLang="zh-CN" sz="100" dirty="0">
                <a:solidFill>
                  <a:srgbClr val="002060"/>
                </a:solidFill>
                <a:latin typeface="Calibri" panose="020F0502020204030204"/>
                <a:ea typeface="宋体" panose="02010600030101010101" pitchFamily="2" charset="-122"/>
              </a:rPr>
              <a:t> www.2ppt.com/fanwen/             </a:t>
            </a:r>
            <a:r>
              <a:rPr lang="zh-CN" altLang="en-US" sz="100" dirty="0">
                <a:solidFill>
                  <a:srgbClr val="002060"/>
                </a:solidFill>
                <a:latin typeface="Calibri" panose="020F0502020204030204"/>
                <a:ea typeface="宋体" panose="02010600030101010101" pitchFamily="2" charset="-122"/>
              </a:rPr>
              <a:t>试卷下载：</a:t>
            </a:r>
            <a:r>
              <a:rPr lang="en-US" altLang="zh-CN" sz="100" dirty="0">
                <a:solidFill>
                  <a:srgbClr val="002060"/>
                </a:solidFill>
                <a:latin typeface="Calibri" panose="020F0502020204030204"/>
                <a:ea typeface="宋体" panose="02010600030101010101" pitchFamily="2" charset="-122"/>
              </a:rPr>
              <a:t> www.2ppt.com/shiti/  </a:t>
            </a:r>
          </a:p>
          <a:p>
            <a:r>
              <a:rPr lang="zh-CN" altLang="en-US" sz="100" dirty="0">
                <a:solidFill>
                  <a:srgbClr val="002060"/>
                </a:solidFill>
                <a:latin typeface="Calibri" panose="020F0502020204030204"/>
                <a:ea typeface="宋体" panose="02010600030101010101" pitchFamily="2" charset="-122"/>
              </a:rPr>
              <a:t>教案下载：</a:t>
            </a:r>
            <a:r>
              <a:rPr lang="en-US" altLang="zh-CN" sz="100" dirty="0">
                <a:solidFill>
                  <a:srgbClr val="002060"/>
                </a:solidFill>
                <a:latin typeface="Calibri" panose="020F0502020204030204"/>
                <a:ea typeface="宋体" panose="02010600030101010101" pitchFamily="2" charset="-122"/>
              </a:rPr>
              <a:t> www.2ppt.com/jiaoan/  </a:t>
            </a:r>
            <a:r>
              <a:rPr lang="en-US" altLang="zh-CN" sz="100" dirty="0" smtClean="0">
                <a:solidFill>
                  <a:srgbClr val="002060"/>
                </a:solidFill>
                <a:latin typeface="Calibri" panose="020F0502020204030204"/>
                <a:ea typeface="宋体" panose="02010600030101010101" pitchFamily="2" charset="-122"/>
              </a:rPr>
              <a:t>      </a:t>
            </a:r>
            <a:endParaRPr lang="en-US" altLang="zh-CN" sz="100" dirty="0">
              <a:solidFill>
                <a:srgbClr val="002060"/>
              </a:solidFill>
              <a:latin typeface="Calibri" panose="020F0502020204030204"/>
              <a:ea typeface="宋体" panose="02010600030101010101" pitchFamily="2" charset="-122"/>
            </a:endParaRPr>
          </a:p>
          <a:p>
            <a:r>
              <a:rPr lang="zh-CN" altLang="en-US" sz="100" dirty="0" smtClean="0">
                <a:solidFill>
                  <a:srgbClr val="002060"/>
                </a:solidFill>
                <a:latin typeface="Calibri" panose="020F0502020204030204"/>
                <a:ea typeface="宋体" panose="02010600030101010101" pitchFamily="2" charset="-122"/>
              </a:rPr>
              <a:t>字体下载：</a:t>
            </a:r>
            <a:r>
              <a:rPr lang="en-US" altLang="zh-CN" sz="100" dirty="0" smtClean="0">
                <a:solidFill>
                  <a:srgbClr val="002060"/>
                </a:solidFill>
                <a:latin typeface="Calibri" panose="020F0502020204030204"/>
                <a:ea typeface="宋体" panose="02010600030101010101" pitchFamily="2" charset="-122"/>
              </a:rPr>
              <a:t> www.2ppt.com/ziti/</a:t>
            </a:r>
            <a:endParaRPr lang="en-US" altLang="zh-CN" sz="100" dirty="0">
              <a:solidFill>
                <a:srgbClr val="002060"/>
              </a:solidFill>
              <a:latin typeface="Calibri" panose="020F0502020204030204"/>
              <a:ea typeface="宋体" panose="02010600030101010101" pitchFamily="2" charset="-122"/>
            </a:endParaRPr>
          </a:p>
          <a:p>
            <a:r>
              <a:rPr lang="en-US" altLang="zh-CN" sz="100" dirty="0">
                <a:solidFill>
                  <a:srgbClr val="002060"/>
                </a:solidFill>
                <a:latin typeface="Calibri" panose="020F0502020204030204"/>
                <a:ea typeface="宋体" panose="02010600030101010101" pitchFamily="2" charset="-122"/>
              </a:rPr>
              <a:t> </a:t>
            </a:r>
            <a:endParaRPr lang="zh-CN" altLang="en-US" sz="100" dirty="0">
              <a:solidFill>
                <a:srgbClr val="002060"/>
              </a:solidFill>
              <a:latin typeface="Calibri" panose="020F0502020204030204"/>
              <a:ea typeface="宋体" panose="02010600030101010101" pitchFamily="2"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627419C9-DA16-44A4-B059-B7A8D3F1DDF2}"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30C7B58-B05A-452E-850F-08FF0B28EEA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27419C9-DA16-44A4-B059-B7A8D3F1DDF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30C7B58-B05A-452E-850F-08FF0B28EEA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27419C9-DA16-44A4-B059-B7A8D3F1DDF2}"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30C7B58-B05A-452E-850F-08FF0B28EEA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627419C9-DA16-44A4-B059-B7A8D3F1DDF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30C7B58-B05A-452E-850F-08FF0B28EEA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11B6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419C9-DA16-44A4-B059-B7A8D3F1DDF2}"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0C7B58-B05A-452E-850F-08FF0B28EEA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email"/>
          <a:stretch>
            <a:fillRect/>
          </a:stretch>
        </p:blipFill>
        <p:spPr>
          <a:xfrm>
            <a:off x="1178566" y="-1257857"/>
            <a:ext cx="5143500" cy="6858000"/>
          </a:xfrm>
          <a:prstGeom prst="rect">
            <a:avLst/>
          </a:prstGeom>
        </p:spPr>
      </p:pic>
      <p:pic>
        <p:nvPicPr>
          <p:cNvPr id="10" name="图片 9"/>
          <p:cNvPicPr>
            <a:picLocks noChangeAspect="1"/>
          </p:cNvPicPr>
          <p:nvPr/>
        </p:nvPicPr>
        <p:blipFill>
          <a:blip r:embed="rId4" cstate="email"/>
          <a:stretch>
            <a:fillRect/>
          </a:stretch>
        </p:blipFill>
        <p:spPr>
          <a:xfrm>
            <a:off x="2838904" y="1934844"/>
            <a:ext cx="10058400" cy="4792147"/>
          </a:xfrm>
          <a:prstGeom prst="rect">
            <a:avLst/>
          </a:prstGeom>
        </p:spPr>
      </p:pic>
      <p:pic>
        <p:nvPicPr>
          <p:cNvPr id="8" name="图片 7"/>
          <p:cNvPicPr>
            <a:picLocks noChangeAspect="1"/>
          </p:cNvPicPr>
          <p:nvPr/>
        </p:nvPicPr>
        <p:blipFill>
          <a:blip r:embed="rId5" cstate="email"/>
          <a:stretch>
            <a:fillRect/>
          </a:stretch>
        </p:blipFill>
        <p:spPr>
          <a:xfrm>
            <a:off x="5108686" y="-67072"/>
            <a:ext cx="7296171" cy="5040924"/>
          </a:xfrm>
          <a:prstGeom prst="rect">
            <a:avLst/>
          </a:prstGeom>
        </p:spPr>
      </p:pic>
      <p:pic>
        <p:nvPicPr>
          <p:cNvPr id="4" name="图片 3"/>
          <p:cNvPicPr>
            <a:picLocks noChangeAspect="1"/>
          </p:cNvPicPr>
          <p:nvPr/>
        </p:nvPicPr>
        <p:blipFill>
          <a:blip r:embed="rId6" cstate="email"/>
          <a:stretch>
            <a:fillRect/>
          </a:stretch>
        </p:blipFill>
        <p:spPr>
          <a:xfrm>
            <a:off x="6914543" y="560560"/>
            <a:ext cx="5277457" cy="3221166"/>
          </a:xfrm>
          <a:prstGeom prst="rect">
            <a:avLst/>
          </a:prstGeom>
        </p:spPr>
      </p:pic>
      <p:pic>
        <p:nvPicPr>
          <p:cNvPr id="5" name="图片 4"/>
          <p:cNvPicPr>
            <a:picLocks noChangeAspect="1"/>
          </p:cNvPicPr>
          <p:nvPr/>
        </p:nvPicPr>
        <p:blipFill>
          <a:blip r:embed="rId7" cstate="email"/>
          <a:stretch>
            <a:fillRect/>
          </a:stretch>
        </p:blipFill>
        <p:spPr>
          <a:xfrm>
            <a:off x="7287844" y="3358583"/>
            <a:ext cx="2110527" cy="651062"/>
          </a:xfrm>
          <a:prstGeom prst="rect">
            <a:avLst/>
          </a:prstGeom>
        </p:spPr>
      </p:pic>
      <p:pic>
        <p:nvPicPr>
          <p:cNvPr id="13" name="图片 12"/>
          <p:cNvPicPr>
            <a:picLocks noChangeAspect="1"/>
          </p:cNvPicPr>
          <p:nvPr/>
        </p:nvPicPr>
        <p:blipFill>
          <a:blip r:embed="rId8" cstate="email"/>
          <a:stretch>
            <a:fillRect/>
          </a:stretch>
        </p:blipFill>
        <p:spPr>
          <a:xfrm>
            <a:off x="9323599" y="4083846"/>
            <a:ext cx="1549157" cy="477889"/>
          </a:xfrm>
          <a:prstGeom prst="rect">
            <a:avLst/>
          </a:prstGeom>
        </p:spPr>
      </p:pic>
      <p:grpSp>
        <p:nvGrpSpPr>
          <p:cNvPr id="33" name="组合 32"/>
          <p:cNvGrpSpPr/>
          <p:nvPr/>
        </p:nvGrpSpPr>
        <p:grpSpPr>
          <a:xfrm>
            <a:off x="510166" y="1460842"/>
            <a:ext cx="7536703" cy="3490214"/>
            <a:chOff x="510166" y="1308442"/>
            <a:chExt cx="7536703" cy="3490214"/>
          </a:xfrm>
        </p:grpSpPr>
        <p:sp>
          <p:nvSpPr>
            <p:cNvPr id="14" name="文本框 13"/>
            <p:cNvSpPr txBox="1"/>
            <p:nvPr/>
          </p:nvSpPr>
          <p:spPr>
            <a:xfrm>
              <a:off x="510166" y="2294740"/>
              <a:ext cx="7536703" cy="1862048"/>
            </a:xfrm>
            <a:prstGeom prst="rect">
              <a:avLst/>
            </a:prstGeom>
            <a:noFill/>
          </p:spPr>
          <p:txBody>
            <a:bodyPr wrap="square" rtlCol="0">
              <a:spAutoFit/>
            </a:bodyPr>
            <a:lstStyle/>
            <a:p>
              <a:r>
                <a:rPr lang="zh-CN" altLang="en-US" sz="11500" spc="600" dirty="0" smtClean="0">
                  <a:solidFill>
                    <a:schemeClr val="bg1"/>
                  </a:solidFill>
                  <a:latin typeface="方正清刻本悦宋简体" panose="02000000000000000000" pitchFamily="2" charset="-122"/>
                  <a:ea typeface="方正清刻本悦宋简体" panose="02000000000000000000" pitchFamily="2" charset="-122"/>
                </a:rPr>
                <a:t>鹊桥相会</a:t>
              </a:r>
              <a:endParaRPr lang="zh-CN" altLang="en-US" sz="11500" spc="600" dirty="0">
                <a:solidFill>
                  <a:schemeClr val="bg1"/>
                </a:solidFill>
                <a:latin typeface="方正清刻本悦宋简体" panose="02000000000000000000" pitchFamily="2" charset="-122"/>
                <a:ea typeface="方正清刻本悦宋简体" panose="02000000000000000000" pitchFamily="2" charset="-122"/>
              </a:endParaRPr>
            </a:p>
          </p:txBody>
        </p:sp>
        <p:cxnSp>
          <p:nvCxnSpPr>
            <p:cNvPr id="17" name="直接连接符 16"/>
            <p:cNvCxnSpPr/>
            <p:nvPr/>
          </p:nvCxnSpPr>
          <p:spPr>
            <a:xfrm flipH="1">
              <a:off x="3627455" y="1520081"/>
              <a:ext cx="651062" cy="6510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4846057" y="1308442"/>
              <a:ext cx="651062" cy="6510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586088" y="4059992"/>
              <a:ext cx="6701755" cy="738664"/>
            </a:xfrm>
            <a:prstGeom prst="rect">
              <a:avLst/>
            </a:prstGeom>
          </p:spPr>
          <p:txBody>
            <a:bodyPr wrap="square">
              <a:spAutoFit/>
            </a:bodyPr>
            <a:lstStyle/>
            <a:p>
              <a:pPr>
                <a:lnSpc>
                  <a:spcPct val="150000"/>
                </a:lnSpc>
              </a:pPr>
              <a:r>
                <a:rPr lang="zh-CN" altLang="en-US" sz="1400" b="0" i="0" spc="300" dirty="0" smtClean="0">
                  <a:solidFill>
                    <a:schemeClr val="bg1"/>
                  </a:solidFill>
                  <a:effectLst/>
                  <a:latin typeface="Arial" panose="020B0604020202020204" pitchFamily="34" charset="0"/>
                </a:rPr>
                <a:t>每年农历七月初七这一天是中国的传统节日七夕节。七夕节始于中国汉朝。相传，在每年的这个夜晚，是天上织女与牛郎在鹊桥相会。</a:t>
              </a:r>
              <a:endParaRPr lang="zh-CN" altLang="en-US" sz="1400" spc="300" dirty="0">
                <a:solidFill>
                  <a:schemeClr val="bg1"/>
                </a:solidFill>
              </a:endParaRPr>
            </a:p>
          </p:txBody>
        </p:sp>
        <p:grpSp>
          <p:nvGrpSpPr>
            <p:cNvPr id="32" name="组合 31"/>
            <p:cNvGrpSpPr/>
            <p:nvPr/>
          </p:nvGrpSpPr>
          <p:grpSpPr>
            <a:xfrm>
              <a:off x="686924" y="1841909"/>
              <a:ext cx="2423392" cy="476332"/>
              <a:chOff x="826624" y="4928009"/>
              <a:chExt cx="2423392" cy="476332"/>
            </a:xfrm>
          </p:grpSpPr>
          <p:sp>
            <p:nvSpPr>
              <p:cNvPr id="24" name="椭圆 23"/>
              <p:cNvSpPr/>
              <p:nvPr/>
            </p:nvSpPr>
            <p:spPr>
              <a:xfrm>
                <a:off x="2773684" y="4928009"/>
                <a:ext cx="476332" cy="476332"/>
              </a:xfrm>
              <a:prstGeom prst="ellipse">
                <a:avLst/>
              </a:prstGeom>
              <a:solidFill>
                <a:srgbClr val="FA51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mj-ea"/>
                    <a:ea typeface="+mj-ea"/>
                  </a:rPr>
                  <a:t>版</a:t>
                </a:r>
              </a:p>
            </p:txBody>
          </p:sp>
          <p:sp>
            <p:nvSpPr>
              <p:cNvPr id="22" name="椭圆 21"/>
              <p:cNvSpPr/>
              <p:nvPr/>
            </p:nvSpPr>
            <p:spPr>
              <a:xfrm>
                <a:off x="1475644" y="4928009"/>
                <a:ext cx="476332" cy="476332"/>
              </a:xfrm>
              <a:prstGeom prst="ellipse">
                <a:avLst/>
              </a:prstGeom>
              <a:solidFill>
                <a:srgbClr val="FA51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mj-ea"/>
                    <a:ea typeface="+mj-ea"/>
                  </a:rPr>
                  <a:t>示</a:t>
                </a:r>
              </a:p>
            </p:txBody>
          </p:sp>
          <p:sp>
            <p:nvSpPr>
              <p:cNvPr id="23" name="椭圆 22"/>
              <p:cNvSpPr/>
              <p:nvPr/>
            </p:nvSpPr>
            <p:spPr>
              <a:xfrm>
                <a:off x="2124664" y="4928009"/>
                <a:ext cx="476332" cy="476332"/>
              </a:xfrm>
              <a:prstGeom prst="ellipse">
                <a:avLst/>
              </a:prstGeom>
              <a:solidFill>
                <a:srgbClr val="FA51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mj-ea"/>
                    <a:ea typeface="+mj-ea"/>
                  </a:rPr>
                  <a:t>模</a:t>
                </a:r>
              </a:p>
            </p:txBody>
          </p:sp>
          <p:sp>
            <p:nvSpPr>
              <p:cNvPr id="21" name="椭圆 20"/>
              <p:cNvSpPr/>
              <p:nvPr/>
            </p:nvSpPr>
            <p:spPr>
              <a:xfrm>
                <a:off x="826624" y="4928009"/>
                <a:ext cx="476332" cy="476332"/>
              </a:xfrm>
              <a:prstGeom prst="ellipse">
                <a:avLst/>
              </a:prstGeom>
              <a:solidFill>
                <a:srgbClr val="FA51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solidFill>
                      <a:schemeClr val="bg1"/>
                    </a:solidFill>
                    <a:latin typeface="+mj-ea"/>
                    <a:ea typeface="+mj-ea"/>
                  </a:rPr>
                  <a:t>演</a:t>
                </a:r>
                <a:endParaRPr lang="zh-CN" altLang="en-US" sz="2000" dirty="0">
                  <a:solidFill>
                    <a:schemeClr val="bg1"/>
                  </a:solidFill>
                  <a:latin typeface="+mj-ea"/>
                  <a:ea typeface="+mj-ea"/>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1+#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cstate="screen"/>
          <a:srcRect/>
          <a:stretch>
            <a:fillRect/>
          </a:stretch>
        </p:blipFill>
        <p:spPr>
          <a:xfrm>
            <a:off x="6256412" y="1253317"/>
            <a:ext cx="4443519" cy="4443520"/>
          </a:xfrm>
          <a:custGeom>
            <a:avLst/>
            <a:gdLst>
              <a:gd name="connsiteX0" fmla="*/ 2221759 w 4443519"/>
              <a:gd name="connsiteY0" fmla="*/ 0 h 4443520"/>
              <a:gd name="connsiteX1" fmla="*/ 4443519 w 4443519"/>
              <a:gd name="connsiteY1" fmla="*/ 2221760 h 4443520"/>
              <a:gd name="connsiteX2" fmla="*/ 2221759 w 4443519"/>
              <a:gd name="connsiteY2" fmla="*/ 4443520 h 4443520"/>
              <a:gd name="connsiteX3" fmla="*/ 0 w 4443519"/>
              <a:gd name="connsiteY3" fmla="*/ 2221760 h 4443520"/>
            </a:gdLst>
            <a:ahLst/>
            <a:cxnLst>
              <a:cxn ang="0">
                <a:pos x="connsiteX0" y="connsiteY0"/>
              </a:cxn>
              <a:cxn ang="0">
                <a:pos x="connsiteX1" y="connsiteY1"/>
              </a:cxn>
              <a:cxn ang="0">
                <a:pos x="connsiteX2" y="connsiteY2"/>
              </a:cxn>
              <a:cxn ang="0">
                <a:pos x="connsiteX3" y="connsiteY3"/>
              </a:cxn>
            </a:cxnLst>
            <a:rect l="l" t="t" r="r" b="b"/>
            <a:pathLst>
              <a:path w="4443519" h="4443520">
                <a:moveTo>
                  <a:pt x="2221759" y="0"/>
                </a:moveTo>
                <a:lnTo>
                  <a:pt x="4443519" y="2221760"/>
                </a:lnTo>
                <a:lnTo>
                  <a:pt x="2221759" y="4443520"/>
                </a:lnTo>
                <a:lnTo>
                  <a:pt x="0" y="2221760"/>
                </a:lnTo>
                <a:close/>
              </a:path>
            </a:pathLst>
          </a:custGeom>
          <a:ln>
            <a:solidFill>
              <a:srgbClr val="FA5162"/>
            </a:solidFill>
          </a:ln>
        </p:spPr>
      </p:pic>
      <p:sp>
        <p:nvSpPr>
          <p:cNvPr id="5" name="矩形 4"/>
          <p:cNvSpPr/>
          <p:nvPr/>
        </p:nvSpPr>
        <p:spPr>
          <a:xfrm rot="18900000">
            <a:off x="471948" y="-736190"/>
            <a:ext cx="9024784" cy="9024784"/>
          </a:xfrm>
          <a:prstGeom prst="rect">
            <a:avLst/>
          </a:prstGeom>
          <a:noFill/>
          <a:ln>
            <a:solidFill>
              <a:srgbClr val="8B281E">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18900000">
            <a:off x="8797605" y="-881118"/>
            <a:ext cx="3816827" cy="381682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6265994" y="3117723"/>
            <a:ext cx="4426134" cy="707886"/>
          </a:xfrm>
          <a:prstGeom prst="rect">
            <a:avLst/>
          </a:prstGeom>
          <a:noFill/>
        </p:spPr>
        <p:txBody>
          <a:bodyPr vert="horz" wrap="square" rtlCol="0">
            <a:spAutoFit/>
          </a:bodyPr>
          <a:lstStyle/>
          <a:p>
            <a:pPr algn="ctr"/>
            <a:r>
              <a:rPr lang="zh-CN" altLang="en-US" sz="4000" spc="600" dirty="0" smtClean="0">
                <a:solidFill>
                  <a:schemeClr val="bg1"/>
                </a:solidFill>
                <a:latin typeface="方正清刻本悦宋简体" panose="02000000000000000000" pitchFamily="2" charset="-122"/>
                <a:ea typeface="方正清刻本悦宋简体" panose="02000000000000000000" pitchFamily="2" charset="-122"/>
              </a:rPr>
              <a:t>输入你的标题</a:t>
            </a:r>
            <a:endParaRPr lang="zh-CN" altLang="en-US" sz="4000" spc="600" dirty="0">
              <a:solidFill>
                <a:schemeClr val="bg1"/>
              </a:solidFill>
              <a:latin typeface="方正清刻本悦宋简体" panose="02000000000000000000" pitchFamily="2" charset="-122"/>
              <a:ea typeface="方正清刻本悦宋简体" panose="02000000000000000000" pitchFamily="2" charset="-122"/>
            </a:endParaRPr>
          </a:p>
        </p:txBody>
      </p:sp>
      <p:grpSp>
        <p:nvGrpSpPr>
          <p:cNvPr id="9" name="组合 8"/>
          <p:cNvGrpSpPr/>
          <p:nvPr/>
        </p:nvGrpSpPr>
        <p:grpSpPr>
          <a:xfrm>
            <a:off x="197755" y="2095833"/>
            <a:ext cx="5965531" cy="2920507"/>
            <a:chOff x="669705" y="2255315"/>
            <a:chExt cx="5965531" cy="2920507"/>
          </a:xfrm>
        </p:grpSpPr>
        <p:sp>
          <p:nvSpPr>
            <p:cNvPr id="10" name="文本框 9"/>
            <p:cNvSpPr txBox="1"/>
            <p:nvPr/>
          </p:nvSpPr>
          <p:spPr>
            <a:xfrm>
              <a:off x="669705" y="2255315"/>
              <a:ext cx="3917409" cy="923330"/>
            </a:xfrm>
            <a:prstGeom prst="rect">
              <a:avLst/>
            </a:prstGeom>
            <a:noFill/>
          </p:spPr>
          <p:txBody>
            <a:bodyPr vert="horz" wrap="square" rtlCol="0">
              <a:spAutoFit/>
            </a:bodyPr>
            <a:lstStyle/>
            <a:p>
              <a:pPr algn="ctr"/>
              <a:r>
                <a:rPr lang="zh-CN" altLang="en-US" sz="5400" dirty="0" smtClean="0">
                  <a:solidFill>
                    <a:schemeClr val="bg1"/>
                  </a:solidFill>
                  <a:latin typeface="方正清刻本悦宋简体" panose="02000000000000000000" pitchFamily="2" charset="-122"/>
                  <a:ea typeface="方正清刻本悦宋简体" panose="02000000000000000000" pitchFamily="2" charset="-122"/>
                </a:rPr>
                <a:t>输入标题</a:t>
              </a:r>
              <a:endParaRPr lang="zh-CN" altLang="en-US" sz="5400" dirty="0">
                <a:solidFill>
                  <a:schemeClr val="bg1"/>
                </a:solidFill>
                <a:latin typeface="方正清刻本悦宋简体" panose="02000000000000000000" pitchFamily="2" charset="-122"/>
                <a:ea typeface="方正清刻本悦宋简体" panose="02000000000000000000" pitchFamily="2" charset="-122"/>
              </a:endParaRPr>
            </a:p>
          </p:txBody>
        </p:sp>
        <p:sp>
          <p:nvSpPr>
            <p:cNvPr id="11" name="Content Placeholder 2"/>
            <p:cNvSpPr txBox="1"/>
            <p:nvPr/>
          </p:nvSpPr>
          <p:spPr>
            <a:xfrm>
              <a:off x="1133785" y="3178645"/>
              <a:ext cx="5501451" cy="1997177"/>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450340">
                <a:lnSpc>
                  <a:spcPct val="150000"/>
                </a:lnSpc>
                <a:spcBef>
                  <a:spcPts val="0"/>
                </a:spcBef>
                <a:buNone/>
              </a:pPr>
              <a:r>
                <a:rPr lang="zh-CN" altLang="en-US" sz="1800" spc="600" dirty="0" smtClean="0">
                  <a:solidFill>
                    <a:schemeClr val="bg1"/>
                  </a:solidFill>
                  <a:latin typeface="+mn-ea"/>
                </a:rPr>
                <a:t>内容</a:t>
              </a:r>
              <a:r>
                <a:rPr lang="zh-CN" altLang="en-US" sz="1800" spc="600" dirty="0">
                  <a:solidFill>
                    <a:schemeClr val="bg1"/>
                  </a:solidFill>
                  <a:latin typeface="+mn-ea"/>
                </a:rPr>
                <a:t>打在这里，或者通过复制您的文本内容打在这里，或者通过复制您的</a:t>
              </a:r>
              <a:r>
                <a:rPr lang="zh-CN" altLang="en-US" sz="1800" spc="600" dirty="0" smtClean="0">
                  <a:solidFill>
                    <a:schemeClr val="bg1"/>
                  </a:solidFill>
                  <a:latin typeface="+mn-ea"/>
                </a:rPr>
                <a:t>文本</a:t>
              </a:r>
              <a:endParaRPr lang="zh-CN" altLang="en-US" sz="1800" spc="600" dirty="0">
                <a:solidFill>
                  <a:schemeClr val="bg1"/>
                </a:solidFill>
                <a:latin typeface="+mn-ea"/>
              </a:endParaRPr>
            </a:p>
          </p:txBody>
        </p:sp>
        <p:grpSp>
          <p:nvGrpSpPr>
            <p:cNvPr id="12" name="组合 11"/>
            <p:cNvGrpSpPr/>
            <p:nvPr/>
          </p:nvGrpSpPr>
          <p:grpSpPr>
            <a:xfrm>
              <a:off x="1264865" y="4292341"/>
              <a:ext cx="1632914" cy="609600"/>
              <a:chOff x="1290265" y="4292341"/>
              <a:chExt cx="1632914" cy="609600"/>
            </a:xfrm>
          </p:grpSpPr>
          <p:sp>
            <p:nvSpPr>
              <p:cNvPr id="13" name="矩形 12"/>
              <p:cNvSpPr/>
              <p:nvPr/>
            </p:nvSpPr>
            <p:spPr>
              <a:xfrm>
                <a:off x="1290265" y="4292341"/>
                <a:ext cx="1632914"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316882" y="4370627"/>
                <a:ext cx="1555750" cy="400110"/>
              </a:xfrm>
              <a:prstGeom prst="rect">
                <a:avLst/>
              </a:prstGeom>
              <a:noFill/>
            </p:spPr>
            <p:txBody>
              <a:bodyPr wrap="square" rtlCol="0">
                <a:spAutoFit/>
              </a:bodyPr>
              <a:lstStyle/>
              <a:p>
                <a:pPr algn="ctr"/>
                <a:r>
                  <a:rPr lang="en-US" altLang="zh-CN" sz="2000" dirty="0" smtClean="0"/>
                  <a:t>READ MORE</a:t>
                </a:r>
                <a:endParaRPr lang="zh-CN" altLang="en-US" sz="2000" dirty="0"/>
              </a:p>
            </p:txBody>
          </p:sp>
        </p:grpSp>
      </p:grpSp>
      <p:sp>
        <p:nvSpPr>
          <p:cNvPr id="15" name="矩形 14"/>
          <p:cNvSpPr/>
          <p:nvPr/>
        </p:nvSpPr>
        <p:spPr>
          <a:xfrm rot="18900000">
            <a:off x="471948" y="-686783"/>
            <a:ext cx="9024784" cy="902478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469497" y="1402556"/>
            <a:ext cx="4229100" cy="4229100"/>
            <a:chOff x="435413" y="1402557"/>
            <a:chExt cx="4229100" cy="4229100"/>
          </a:xfrm>
        </p:grpSpPr>
        <p:grpSp>
          <p:nvGrpSpPr>
            <p:cNvPr id="3" name="组合 2"/>
            <p:cNvGrpSpPr/>
            <p:nvPr/>
          </p:nvGrpSpPr>
          <p:grpSpPr>
            <a:xfrm>
              <a:off x="435413" y="1402557"/>
              <a:ext cx="4229100" cy="4229100"/>
              <a:chOff x="3725591" y="877491"/>
              <a:chExt cx="4629150" cy="4629150"/>
            </a:xfrm>
          </p:grpSpPr>
          <p:sp>
            <p:nvSpPr>
              <p:cNvPr id="5" name="椭圆 4"/>
              <p:cNvSpPr/>
              <p:nvPr/>
            </p:nvSpPr>
            <p:spPr>
              <a:xfrm>
                <a:off x="3725591" y="877491"/>
                <a:ext cx="4629150" cy="46291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6" name="椭圆 5"/>
              <p:cNvSpPr/>
              <p:nvPr/>
            </p:nvSpPr>
            <p:spPr>
              <a:xfrm>
                <a:off x="3830241" y="981751"/>
                <a:ext cx="4436268" cy="4436268"/>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sp>
          <p:nvSpPr>
            <p:cNvPr id="4" name="Freeform 6"/>
            <p:cNvSpPr/>
            <p:nvPr/>
          </p:nvSpPr>
          <p:spPr bwMode="auto">
            <a:xfrm>
              <a:off x="2474631" y="5304558"/>
              <a:ext cx="9911" cy="5782"/>
            </a:xfrm>
            <a:custGeom>
              <a:avLst/>
              <a:gdLst>
                <a:gd name="T0" fmla="*/ 4 w 5"/>
                <a:gd name="T1" fmla="*/ 3 h 3"/>
                <a:gd name="T2" fmla="*/ 0 w 5"/>
                <a:gd name="T3" fmla="*/ 0 h 3"/>
                <a:gd name="T4" fmla="*/ 4 w 5"/>
                <a:gd name="T5" fmla="*/ 3 h 3"/>
              </a:gdLst>
              <a:ahLst/>
              <a:cxnLst>
                <a:cxn ang="0">
                  <a:pos x="T0" y="T1"/>
                </a:cxn>
                <a:cxn ang="0">
                  <a:pos x="T2" y="T3"/>
                </a:cxn>
                <a:cxn ang="0">
                  <a:pos x="T4" y="T5"/>
                </a:cxn>
              </a:cxnLst>
              <a:rect l="0" t="0" r="r" b="b"/>
              <a:pathLst>
                <a:path w="5" h="3">
                  <a:moveTo>
                    <a:pt x="4" y="3"/>
                  </a:moveTo>
                  <a:cubicBezTo>
                    <a:pt x="5" y="0"/>
                    <a:pt x="1" y="1"/>
                    <a:pt x="0" y="0"/>
                  </a:cubicBezTo>
                  <a:lnTo>
                    <a:pt x="4" y="3"/>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ea"/>
              </a:endParaRPr>
            </a:p>
          </p:txBody>
        </p:sp>
      </p:grpSp>
      <p:grpSp>
        <p:nvGrpSpPr>
          <p:cNvPr id="7" name="组合 6"/>
          <p:cNvGrpSpPr/>
          <p:nvPr/>
        </p:nvGrpSpPr>
        <p:grpSpPr>
          <a:xfrm>
            <a:off x="7606603" y="2380806"/>
            <a:ext cx="1954887" cy="2266527"/>
            <a:chOff x="1874163" y="1066800"/>
            <a:chExt cx="1954887" cy="1683968"/>
          </a:xfrm>
        </p:grpSpPr>
        <p:sp>
          <p:nvSpPr>
            <p:cNvPr id="8" name="文本框 7"/>
            <p:cNvSpPr txBox="1"/>
            <p:nvPr/>
          </p:nvSpPr>
          <p:spPr>
            <a:xfrm>
              <a:off x="1874163" y="1066800"/>
              <a:ext cx="430887" cy="1683968"/>
            </a:xfrm>
            <a:prstGeom prst="rect">
              <a:avLst/>
            </a:prstGeom>
            <a:noFill/>
          </p:spPr>
          <p:txBody>
            <a:bodyPr vert="eaVert" wrap="square" rtlCol="0">
              <a:spAutoFit/>
            </a:bodyPr>
            <a:lstStyle/>
            <a:p>
              <a:r>
                <a:rPr lang="zh-CN" altLang="en-US" sz="1600" spc="600" dirty="0">
                  <a:latin typeface="+mn-ea"/>
                </a:rPr>
                <a:t>晴岚萦转双溪畔</a:t>
              </a:r>
            </a:p>
          </p:txBody>
        </p:sp>
        <p:sp>
          <p:nvSpPr>
            <p:cNvPr id="9" name="文本框 8"/>
            <p:cNvSpPr txBox="1"/>
            <p:nvPr/>
          </p:nvSpPr>
          <p:spPr>
            <a:xfrm>
              <a:off x="2382163" y="1066800"/>
              <a:ext cx="430887" cy="1683968"/>
            </a:xfrm>
            <a:prstGeom prst="rect">
              <a:avLst/>
            </a:prstGeom>
            <a:noFill/>
          </p:spPr>
          <p:txBody>
            <a:bodyPr vert="eaVert" wrap="square" rtlCol="0">
              <a:spAutoFit/>
            </a:bodyPr>
            <a:lstStyle/>
            <a:p>
              <a:r>
                <a:rPr lang="zh-CN" altLang="en-US" sz="1600" spc="600" dirty="0">
                  <a:latin typeface="+mn-ea"/>
                </a:rPr>
                <a:t>慧水潺潺</a:t>
              </a:r>
            </a:p>
          </p:txBody>
        </p:sp>
        <p:sp>
          <p:nvSpPr>
            <p:cNvPr id="10" name="文本框 9"/>
            <p:cNvSpPr txBox="1"/>
            <p:nvPr/>
          </p:nvSpPr>
          <p:spPr>
            <a:xfrm>
              <a:off x="2890163" y="1066800"/>
              <a:ext cx="430887" cy="1683968"/>
            </a:xfrm>
            <a:prstGeom prst="rect">
              <a:avLst/>
            </a:prstGeom>
            <a:noFill/>
          </p:spPr>
          <p:txBody>
            <a:bodyPr vert="eaVert" wrap="square" rtlCol="0">
              <a:spAutoFit/>
            </a:bodyPr>
            <a:lstStyle/>
            <a:p>
              <a:r>
                <a:rPr lang="zh-CN" altLang="en-US" sz="1600" spc="600" dirty="0">
                  <a:latin typeface="+mn-ea"/>
                </a:rPr>
                <a:t>霜林醉染峰峦间</a:t>
              </a:r>
            </a:p>
          </p:txBody>
        </p:sp>
        <p:sp>
          <p:nvSpPr>
            <p:cNvPr id="11" name="文本框 10"/>
            <p:cNvSpPr txBox="1"/>
            <p:nvPr/>
          </p:nvSpPr>
          <p:spPr>
            <a:xfrm>
              <a:off x="3398163" y="1066800"/>
              <a:ext cx="430887" cy="1683968"/>
            </a:xfrm>
            <a:prstGeom prst="rect">
              <a:avLst/>
            </a:prstGeom>
            <a:noFill/>
          </p:spPr>
          <p:txBody>
            <a:bodyPr vert="eaVert" wrap="square" rtlCol="0">
              <a:spAutoFit/>
            </a:bodyPr>
            <a:lstStyle/>
            <a:p>
              <a:r>
                <a:rPr lang="zh-CN" altLang="en-US" sz="1600" spc="600" dirty="0">
                  <a:latin typeface="+mn-ea"/>
                </a:rPr>
                <a:t>祥云淡淡</a:t>
              </a:r>
            </a:p>
          </p:txBody>
        </p:sp>
        <p:cxnSp>
          <p:nvCxnSpPr>
            <p:cNvPr id="12" name="直接连接符 11"/>
            <p:cNvCxnSpPr/>
            <p:nvPr/>
          </p:nvCxnSpPr>
          <p:spPr>
            <a:xfrm>
              <a:off x="2343607" y="1099243"/>
              <a:ext cx="0" cy="14666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2851607" y="1099243"/>
              <a:ext cx="0" cy="14666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359607" y="1099243"/>
              <a:ext cx="0" cy="14666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6" name="图片 15"/>
          <p:cNvPicPr>
            <a:picLocks noChangeAspect="1"/>
          </p:cNvPicPr>
          <p:nvPr/>
        </p:nvPicPr>
        <p:blipFill>
          <a:blip r:embed="rId3"/>
          <a:stretch>
            <a:fillRect/>
          </a:stretch>
        </p:blipFill>
        <p:spPr>
          <a:xfrm>
            <a:off x="-1882217" y="1497806"/>
            <a:ext cx="8087500" cy="4364291"/>
          </a:xfrm>
          <a:prstGeom prst="rect">
            <a:avLst/>
          </a:prstGeom>
        </p:spPr>
      </p:pic>
      <p:pic>
        <p:nvPicPr>
          <p:cNvPr id="17" name="图片 16"/>
          <p:cNvPicPr>
            <a:picLocks noChangeAspect="1"/>
          </p:cNvPicPr>
          <p:nvPr/>
        </p:nvPicPr>
        <p:blipFill rotWithShape="1">
          <a:blip r:embed="rId4" cstate="screen"/>
          <a:srcRect/>
          <a:stretch>
            <a:fillRect/>
          </a:stretch>
        </p:blipFill>
        <p:spPr>
          <a:xfrm>
            <a:off x="-152400" y="-294968"/>
            <a:ext cx="4252452" cy="517176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3429000"/>
            <a:ext cx="10058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1257300" y="3257550"/>
            <a:ext cx="0" cy="24193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4400550" y="1181100"/>
            <a:ext cx="0" cy="24193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6915150" y="3257550"/>
            <a:ext cx="0" cy="24193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1434841" y="4077461"/>
            <a:ext cx="2535854" cy="1520933"/>
            <a:chOff x="1562750" y="4361818"/>
            <a:chExt cx="2535854" cy="1520933"/>
          </a:xfrm>
        </p:grpSpPr>
        <p:sp>
          <p:nvSpPr>
            <p:cNvPr id="7" name="文本框 6"/>
            <p:cNvSpPr txBox="1"/>
            <p:nvPr/>
          </p:nvSpPr>
          <p:spPr>
            <a:xfrm>
              <a:off x="1562750" y="4361818"/>
              <a:ext cx="2432925" cy="461665"/>
            </a:xfrm>
            <a:prstGeom prst="rect">
              <a:avLst/>
            </a:prstGeom>
            <a:noFill/>
          </p:spPr>
          <p:txBody>
            <a:bodyPr vert="horz" wrap="square" rtlCol="0">
              <a:spAutoFit/>
            </a:bodyPr>
            <a:lstStyle/>
            <a:p>
              <a:r>
                <a:rPr lang="zh-CN" altLang="en-US" sz="2400" spc="300" dirty="0" smtClean="0">
                  <a:solidFill>
                    <a:schemeClr val="bg1"/>
                  </a:solidFill>
                  <a:latin typeface="+mn-ea"/>
                </a:rPr>
                <a:t>输入你的标题</a:t>
              </a:r>
              <a:endParaRPr lang="zh-CN" altLang="en-US" sz="2400" spc="300" dirty="0">
                <a:solidFill>
                  <a:schemeClr val="bg1"/>
                </a:solidFill>
                <a:latin typeface="+mn-ea"/>
              </a:endParaRPr>
            </a:p>
          </p:txBody>
        </p:sp>
        <p:sp>
          <p:nvSpPr>
            <p:cNvPr id="8" name="矩形 7"/>
            <p:cNvSpPr/>
            <p:nvPr/>
          </p:nvSpPr>
          <p:spPr>
            <a:xfrm>
              <a:off x="1562750" y="4820922"/>
              <a:ext cx="2535854" cy="1061829"/>
            </a:xfrm>
            <a:prstGeom prst="rect">
              <a:avLst/>
            </a:prstGeom>
          </p:spPr>
          <p:txBody>
            <a:bodyPr wrap="square">
              <a:spAutoFit/>
            </a:bodyPr>
            <a:lstStyle/>
            <a:p>
              <a:pPr>
                <a:lnSpc>
                  <a:spcPct val="150000"/>
                </a:lnSpc>
              </a:pPr>
              <a:r>
                <a:rPr lang="en-US" altLang="zh-CN" sz="1400" noProof="1">
                  <a:solidFill>
                    <a:schemeClr val="bg1"/>
                  </a:solidFill>
                  <a:latin typeface="+mn-ea"/>
                </a:rPr>
                <a:t>Lorem ipsum dolor sit er elit lamet, consectetaur cillium adipisicing pecu, sed </a:t>
              </a:r>
              <a:r>
                <a:rPr lang="en-US" altLang="zh-CN" sz="1400" noProof="1" smtClean="0">
                  <a:solidFill>
                    <a:schemeClr val="bg1"/>
                  </a:solidFill>
                  <a:latin typeface="+mn-ea"/>
                </a:rPr>
                <a:t>do</a:t>
              </a:r>
              <a:endParaRPr lang="zh-CN" altLang="en-US" sz="1400" dirty="0">
                <a:solidFill>
                  <a:schemeClr val="bg1"/>
                </a:solidFill>
                <a:latin typeface="+mn-ea"/>
              </a:endParaRPr>
            </a:p>
          </p:txBody>
        </p:sp>
      </p:grpSp>
      <p:grpSp>
        <p:nvGrpSpPr>
          <p:cNvPr id="9" name="组合 8"/>
          <p:cNvGrpSpPr/>
          <p:nvPr/>
        </p:nvGrpSpPr>
        <p:grpSpPr>
          <a:xfrm>
            <a:off x="4558506" y="1260368"/>
            <a:ext cx="2535854" cy="1520933"/>
            <a:chOff x="1562750" y="4361818"/>
            <a:chExt cx="2535854" cy="1520933"/>
          </a:xfrm>
        </p:grpSpPr>
        <p:sp>
          <p:nvSpPr>
            <p:cNvPr id="10" name="文本框 9"/>
            <p:cNvSpPr txBox="1"/>
            <p:nvPr/>
          </p:nvSpPr>
          <p:spPr>
            <a:xfrm>
              <a:off x="1562750" y="4361818"/>
              <a:ext cx="2432925" cy="461665"/>
            </a:xfrm>
            <a:prstGeom prst="rect">
              <a:avLst/>
            </a:prstGeom>
            <a:noFill/>
          </p:spPr>
          <p:txBody>
            <a:bodyPr vert="horz" wrap="square" rtlCol="0">
              <a:spAutoFit/>
            </a:bodyPr>
            <a:lstStyle/>
            <a:p>
              <a:r>
                <a:rPr lang="zh-CN" altLang="en-US" sz="2400" spc="300" dirty="0" smtClean="0">
                  <a:solidFill>
                    <a:schemeClr val="bg1"/>
                  </a:solidFill>
                  <a:latin typeface="+mn-ea"/>
                </a:rPr>
                <a:t>输入你的标题</a:t>
              </a:r>
              <a:endParaRPr lang="zh-CN" altLang="en-US" sz="2400" spc="300" dirty="0">
                <a:solidFill>
                  <a:schemeClr val="bg1"/>
                </a:solidFill>
                <a:latin typeface="+mn-ea"/>
              </a:endParaRPr>
            </a:p>
          </p:txBody>
        </p:sp>
        <p:sp>
          <p:nvSpPr>
            <p:cNvPr id="11" name="矩形 10"/>
            <p:cNvSpPr/>
            <p:nvPr/>
          </p:nvSpPr>
          <p:spPr>
            <a:xfrm>
              <a:off x="1562750" y="4820922"/>
              <a:ext cx="2535854" cy="1061829"/>
            </a:xfrm>
            <a:prstGeom prst="rect">
              <a:avLst/>
            </a:prstGeom>
          </p:spPr>
          <p:txBody>
            <a:bodyPr wrap="square">
              <a:spAutoFit/>
            </a:bodyPr>
            <a:lstStyle/>
            <a:p>
              <a:pPr>
                <a:lnSpc>
                  <a:spcPct val="150000"/>
                </a:lnSpc>
              </a:pPr>
              <a:r>
                <a:rPr lang="en-US" altLang="zh-CN" sz="1400" noProof="1">
                  <a:solidFill>
                    <a:schemeClr val="bg1"/>
                  </a:solidFill>
                  <a:latin typeface="+mn-ea"/>
                </a:rPr>
                <a:t>Lorem ipsum dolor sit er elit lamet, consectetaur cillium adipisicing pecu, sed </a:t>
              </a:r>
              <a:r>
                <a:rPr lang="en-US" altLang="zh-CN" sz="1400" noProof="1" smtClean="0">
                  <a:solidFill>
                    <a:schemeClr val="bg1"/>
                  </a:solidFill>
                  <a:latin typeface="+mn-ea"/>
                </a:rPr>
                <a:t>do</a:t>
              </a:r>
              <a:endParaRPr lang="zh-CN" altLang="en-US" sz="1400" dirty="0">
                <a:solidFill>
                  <a:schemeClr val="bg1"/>
                </a:solidFill>
                <a:latin typeface="+mn-ea"/>
              </a:endParaRPr>
            </a:p>
          </p:txBody>
        </p:sp>
      </p:grpSp>
      <p:grpSp>
        <p:nvGrpSpPr>
          <p:cNvPr id="12" name="组合 11"/>
          <p:cNvGrpSpPr/>
          <p:nvPr/>
        </p:nvGrpSpPr>
        <p:grpSpPr>
          <a:xfrm>
            <a:off x="7092690" y="4076700"/>
            <a:ext cx="2535854" cy="1520933"/>
            <a:chOff x="1562750" y="4361818"/>
            <a:chExt cx="2535854" cy="1520933"/>
          </a:xfrm>
        </p:grpSpPr>
        <p:sp>
          <p:nvSpPr>
            <p:cNvPr id="13" name="文本框 12"/>
            <p:cNvSpPr txBox="1"/>
            <p:nvPr/>
          </p:nvSpPr>
          <p:spPr>
            <a:xfrm>
              <a:off x="1562750" y="4361818"/>
              <a:ext cx="2432925" cy="461665"/>
            </a:xfrm>
            <a:prstGeom prst="rect">
              <a:avLst/>
            </a:prstGeom>
            <a:noFill/>
          </p:spPr>
          <p:txBody>
            <a:bodyPr vert="horz" wrap="square" rtlCol="0">
              <a:spAutoFit/>
            </a:bodyPr>
            <a:lstStyle/>
            <a:p>
              <a:r>
                <a:rPr lang="zh-CN" altLang="en-US" sz="2400" spc="300" dirty="0" smtClean="0">
                  <a:solidFill>
                    <a:schemeClr val="bg1"/>
                  </a:solidFill>
                  <a:latin typeface="+mn-ea"/>
                </a:rPr>
                <a:t>输入你的标题</a:t>
              </a:r>
              <a:endParaRPr lang="zh-CN" altLang="en-US" sz="2400" spc="300" dirty="0">
                <a:solidFill>
                  <a:schemeClr val="bg1"/>
                </a:solidFill>
                <a:latin typeface="+mn-ea"/>
              </a:endParaRPr>
            </a:p>
          </p:txBody>
        </p:sp>
        <p:sp>
          <p:nvSpPr>
            <p:cNvPr id="14" name="矩形 13"/>
            <p:cNvSpPr/>
            <p:nvPr/>
          </p:nvSpPr>
          <p:spPr>
            <a:xfrm>
              <a:off x="1562750" y="4820922"/>
              <a:ext cx="2535854" cy="1061829"/>
            </a:xfrm>
            <a:prstGeom prst="rect">
              <a:avLst/>
            </a:prstGeom>
          </p:spPr>
          <p:txBody>
            <a:bodyPr wrap="square">
              <a:spAutoFit/>
            </a:bodyPr>
            <a:lstStyle/>
            <a:p>
              <a:pPr>
                <a:lnSpc>
                  <a:spcPct val="150000"/>
                </a:lnSpc>
              </a:pPr>
              <a:r>
                <a:rPr lang="en-US" altLang="zh-CN" sz="1400" noProof="1">
                  <a:solidFill>
                    <a:schemeClr val="bg1"/>
                  </a:solidFill>
                  <a:latin typeface="+mn-ea"/>
                </a:rPr>
                <a:t>Lorem ipsum dolor sit er elit lamet, consectetaur cillium adipisicing pecu, sed </a:t>
              </a:r>
              <a:r>
                <a:rPr lang="en-US" altLang="zh-CN" sz="1400" noProof="1" smtClean="0">
                  <a:solidFill>
                    <a:schemeClr val="bg1"/>
                  </a:solidFill>
                  <a:latin typeface="+mn-ea"/>
                </a:rPr>
                <a:t>do</a:t>
              </a:r>
              <a:endParaRPr lang="zh-CN" altLang="en-US" sz="1400" dirty="0">
                <a:solidFill>
                  <a:schemeClr val="bg1"/>
                </a:solidFill>
                <a:latin typeface="+mn-ea"/>
              </a:endParaRPr>
            </a:p>
          </p:txBody>
        </p:sp>
      </p:grpSp>
      <p:pic>
        <p:nvPicPr>
          <p:cNvPr id="17" name="图片 16"/>
          <p:cNvPicPr>
            <a:picLocks noChangeAspect="1"/>
          </p:cNvPicPr>
          <p:nvPr/>
        </p:nvPicPr>
        <p:blipFill>
          <a:blip r:embed="rId3"/>
          <a:stretch>
            <a:fillRect/>
          </a:stretch>
        </p:blipFill>
        <p:spPr>
          <a:xfrm>
            <a:off x="9962535" y="895351"/>
            <a:ext cx="2543175" cy="37719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839041" y="1689464"/>
            <a:ext cx="8513918" cy="3326672"/>
            <a:chOff x="1809719" y="1686531"/>
            <a:chExt cx="8513918" cy="3326672"/>
          </a:xfrm>
        </p:grpSpPr>
        <p:pic>
          <p:nvPicPr>
            <p:cNvPr id="12" name="图片 11"/>
            <p:cNvPicPr>
              <a:picLocks noChangeAspect="1"/>
            </p:cNvPicPr>
            <p:nvPr/>
          </p:nvPicPr>
          <p:blipFill>
            <a:blip r:embed="rId3" cstate="screen"/>
            <a:srcRect/>
            <a:stretch>
              <a:fillRect/>
            </a:stretch>
          </p:blipFill>
          <p:spPr>
            <a:xfrm>
              <a:off x="1809719" y="1686531"/>
              <a:ext cx="3326672" cy="3326672"/>
            </a:xfrm>
            <a:custGeom>
              <a:avLst/>
              <a:gdLst>
                <a:gd name="connsiteX0" fmla="*/ 1663336 w 3326672"/>
                <a:gd name="connsiteY0" fmla="*/ 0 h 3326672"/>
                <a:gd name="connsiteX1" fmla="*/ 3326672 w 3326672"/>
                <a:gd name="connsiteY1" fmla="*/ 1663336 h 3326672"/>
                <a:gd name="connsiteX2" fmla="*/ 1663336 w 3326672"/>
                <a:gd name="connsiteY2" fmla="*/ 3326672 h 3326672"/>
                <a:gd name="connsiteX3" fmla="*/ 0 w 3326672"/>
                <a:gd name="connsiteY3" fmla="*/ 1663336 h 3326672"/>
                <a:gd name="connsiteX4" fmla="*/ 1663336 w 3326672"/>
                <a:gd name="connsiteY4" fmla="*/ 0 h 332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6672" h="3326672">
                  <a:moveTo>
                    <a:pt x="1663336" y="0"/>
                  </a:moveTo>
                  <a:cubicBezTo>
                    <a:pt x="2581971" y="0"/>
                    <a:pt x="3326672" y="744701"/>
                    <a:pt x="3326672" y="1663336"/>
                  </a:cubicBezTo>
                  <a:cubicBezTo>
                    <a:pt x="3326672" y="2581971"/>
                    <a:pt x="2581971" y="3326672"/>
                    <a:pt x="1663336" y="3326672"/>
                  </a:cubicBezTo>
                  <a:cubicBezTo>
                    <a:pt x="744701" y="3326672"/>
                    <a:pt x="0" y="2581971"/>
                    <a:pt x="0" y="1663336"/>
                  </a:cubicBezTo>
                  <a:cubicBezTo>
                    <a:pt x="0" y="744701"/>
                    <a:pt x="744701" y="0"/>
                    <a:pt x="1663336" y="0"/>
                  </a:cubicBezTo>
                  <a:close/>
                </a:path>
              </a:pathLst>
            </a:custGeom>
            <a:ln>
              <a:solidFill>
                <a:schemeClr val="bg1"/>
              </a:solidFill>
            </a:ln>
          </p:spPr>
        </p:pic>
        <p:grpSp>
          <p:nvGrpSpPr>
            <p:cNvPr id="5" name="组合 4"/>
            <p:cNvGrpSpPr/>
            <p:nvPr/>
          </p:nvGrpSpPr>
          <p:grpSpPr>
            <a:xfrm>
              <a:off x="6440364" y="1963177"/>
              <a:ext cx="3883273" cy="2931646"/>
              <a:chOff x="4154363" y="2051834"/>
              <a:chExt cx="3883273" cy="2931646"/>
            </a:xfrm>
          </p:grpSpPr>
          <p:sp>
            <p:nvSpPr>
              <p:cNvPr id="6" name="文本框 5"/>
              <p:cNvSpPr txBox="1"/>
              <p:nvPr/>
            </p:nvSpPr>
            <p:spPr>
              <a:xfrm>
                <a:off x="4154363" y="2238196"/>
                <a:ext cx="3883273" cy="2400657"/>
              </a:xfrm>
              <a:prstGeom prst="rect">
                <a:avLst/>
              </a:prstGeom>
              <a:noFill/>
            </p:spPr>
            <p:txBody>
              <a:bodyPr vert="horz" wrap="square" rtlCol="0">
                <a:spAutoFit/>
              </a:bodyPr>
              <a:lstStyle/>
              <a:p>
                <a:pPr algn="ctr"/>
                <a:r>
                  <a:rPr lang="zh-CN" altLang="en-US" sz="15000" dirty="0" smtClean="0">
                    <a:solidFill>
                      <a:schemeClr val="bg1"/>
                    </a:solidFill>
                    <a:latin typeface="方正清刻本悦宋简体" panose="02000000000000000000" pitchFamily="2" charset="-122"/>
                    <a:ea typeface="方正清刻本悦宋简体" panose="02000000000000000000" pitchFamily="2" charset="-122"/>
                  </a:rPr>
                  <a:t>叁</a:t>
                </a:r>
                <a:endParaRPr lang="zh-CN" altLang="en-US" sz="15000" dirty="0">
                  <a:solidFill>
                    <a:schemeClr val="bg1"/>
                  </a:solidFill>
                  <a:latin typeface="方正清刻本悦宋简体" panose="02000000000000000000" pitchFamily="2" charset="-122"/>
                  <a:ea typeface="方正清刻本悦宋简体" panose="02000000000000000000" pitchFamily="2" charset="-122"/>
                </a:endParaRPr>
              </a:p>
            </p:txBody>
          </p:sp>
          <p:sp>
            <p:nvSpPr>
              <p:cNvPr id="7" name="矩形 6"/>
              <p:cNvSpPr/>
              <p:nvPr/>
            </p:nvSpPr>
            <p:spPr>
              <a:xfrm>
                <a:off x="4873088" y="2051834"/>
                <a:ext cx="2445821" cy="293164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5136633" y="4333664"/>
                <a:ext cx="2033032" cy="400110"/>
              </a:xfrm>
              <a:prstGeom prst="rect">
                <a:avLst/>
              </a:prstGeom>
              <a:noFill/>
            </p:spPr>
            <p:txBody>
              <a:bodyPr vert="horz" wrap="square" rtlCol="0">
                <a:spAutoFit/>
              </a:bodyPr>
              <a:lstStyle/>
              <a:p>
                <a:pPr algn="ctr"/>
                <a:r>
                  <a:rPr lang="en-US" altLang="zh-CN" sz="2000" spc="600" dirty="0" smtClean="0">
                    <a:solidFill>
                      <a:schemeClr val="bg1"/>
                    </a:solidFill>
                    <a:latin typeface="+mn-ea"/>
                  </a:rPr>
                  <a:t>APRT THR</a:t>
                </a:r>
                <a:endParaRPr lang="zh-CN" altLang="en-US" sz="2000" spc="600" dirty="0">
                  <a:solidFill>
                    <a:schemeClr val="bg1"/>
                  </a:solidFill>
                  <a:latin typeface="+mn-ea"/>
                </a:endParaRPr>
              </a:p>
            </p:txBody>
          </p:sp>
        </p:grpSp>
      </p:grpSp>
      <p:pic>
        <p:nvPicPr>
          <p:cNvPr id="9" name="图片 8"/>
          <p:cNvPicPr>
            <a:picLocks noChangeAspect="1"/>
          </p:cNvPicPr>
          <p:nvPr/>
        </p:nvPicPr>
        <p:blipFill>
          <a:blip r:embed="rId4" cstate="email"/>
          <a:stretch>
            <a:fillRect/>
          </a:stretch>
        </p:blipFill>
        <p:spPr>
          <a:xfrm rot="16200000">
            <a:off x="-304800" y="-1371600"/>
            <a:ext cx="8229600" cy="10972800"/>
          </a:xfrm>
          <a:prstGeom prst="rect">
            <a:avLst/>
          </a:prstGeom>
        </p:spPr>
      </p:pic>
      <p:pic>
        <p:nvPicPr>
          <p:cNvPr id="10" name="图片 9"/>
          <p:cNvPicPr>
            <a:picLocks noChangeAspect="1"/>
          </p:cNvPicPr>
          <p:nvPr/>
        </p:nvPicPr>
        <p:blipFill>
          <a:blip r:embed="rId5"/>
          <a:stretch>
            <a:fillRect/>
          </a:stretch>
        </p:blipFill>
        <p:spPr>
          <a:xfrm>
            <a:off x="-504313" y="609422"/>
            <a:ext cx="5962650" cy="30861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057432" y="1601290"/>
            <a:ext cx="10077137" cy="3655421"/>
            <a:chOff x="763295" y="1221379"/>
            <a:chExt cx="10077137" cy="3655421"/>
          </a:xfrm>
        </p:grpSpPr>
        <p:graphicFrame>
          <p:nvGraphicFramePr>
            <p:cNvPr id="2" name="Chart 1"/>
            <p:cNvGraphicFramePr/>
            <p:nvPr/>
          </p:nvGraphicFramePr>
          <p:xfrm>
            <a:off x="763295" y="1221379"/>
            <a:ext cx="5565244" cy="3655421"/>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组合 7"/>
            <p:cNvGrpSpPr/>
            <p:nvPr/>
          </p:nvGrpSpPr>
          <p:grpSpPr>
            <a:xfrm>
              <a:off x="6923023" y="1660914"/>
              <a:ext cx="3917409" cy="3066360"/>
              <a:chOff x="6923023" y="1660914"/>
              <a:chExt cx="3917409" cy="3066360"/>
            </a:xfrm>
          </p:grpSpPr>
          <p:sp>
            <p:nvSpPr>
              <p:cNvPr id="3" name="文本框 2"/>
              <p:cNvSpPr txBox="1"/>
              <p:nvPr/>
            </p:nvSpPr>
            <p:spPr>
              <a:xfrm>
                <a:off x="6923023" y="1806767"/>
                <a:ext cx="3917409" cy="923330"/>
              </a:xfrm>
              <a:prstGeom prst="rect">
                <a:avLst/>
              </a:prstGeom>
              <a:noFill/>
            </p:spPr>
            <p:txBody>
              <a:bodyPr vert="horz" wrap="square" rtlCol="0">
                <a:spAutoFit/>
              </a:bodyPr>
              <a:lstStyle/>
              <a:p>
                <a:pPr algn="ctr"/>
                <a:r>
                  <a:rPr lang="zh-CN" altLang="en-US" sz="5400" dirty="0" smtClean="0">
                    <a:solidFill>
                      <a:schemeClr val="bg1"/>
                    </a:solidFill>
                    <a:latin typeface="方正清刻本悦宋简体" panose="02000000000000000000" pitchFamily="2" charset="-122"/>
                    <a:ea typeface="方正清刻本悦宋简体" panose="02000000000000000000" pitchFamily="2" charset="-122"/>
                  </a:rPr>
                  <a:t>输入标题</a:t>
                </a:r>
                <a:endParaRPr lang="zh-CN" altLang="en-US" sz="5400" dirty="0">
                  <a:solidFill>
                    <a:schemeClr val="bg1"/>
                  </a:solidFill>
                  <a:latin typeface="方正清刻本悦宋简体" panose="02000000000000000000" pitchFamily="2" charset="-122"/>
                  <a:ea typeface="方正清刻本悦宋简体" panose="02000000000000000000" pitchFamily="2" charset="-122"/>
                </a:endParaRPr>
              </a:p>
            </p:txBody>
          </p:sp>
          <p:sp>
            <p:nvSpPr>
              <p:cNvPr id="4" name="Content Placeholder 2"/>
              <p:cNvSpPr txBox="1"/>
              <p:nvPr/>
            </p:nvSpPr>
            <p:spPr>
              <a:xfrm>
                <a:off x="7298612" y="2730097"/>
                <a:ext cx="3482853" cy="1997177"/>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450340">
                  <a:lnSpc>
                    <a:spcPct val="150000"/>
                  </a:lnSpc>
                  <a:spcBef>
                    <a:spcPts val="0"/>
                  </a:spcBef>
                  <a:buNone/>
                </a:pPr>
                <a:r>
                  <a:rPr lang="zh-CN" altLang="en-US" sz="1800" spc="600" dirty="0" smtClean="0">
                    <a:solidFill>
                      <a:schemeClr val="bg1"/>
                    </a:solidFill>
                    <a:latin typeface="+mn-ea"/>
                  </a:rPr>
                  <a:t>内容</a:t>
                </a:r>
                <a:r>
                  <a:rPr lang="zh-CN" altLang="en-US" sz="1800" spc="600" dirty="0">
                    <a:solidFill>
                      <a:schemeClr val="bg1"/>
                    </a:solidFill>
                    <a:latin typeface="+mn-ea"/>
                  </a:rPr>
                  <a:t>打在这里，或者通过复制您的文本内容打在这里，或者通过复制您的</a:t>
                </a:r>
                <a:r>
                  <a:rPr lang="zh-CN" altLang="en-US" sz="1800" spc="600" dirty="0" smtClean="0">
                    <a:solidFill>
                      <a:schemeClr val="bg1"/>
                    </a:solidFill>
                    <a:latin typeface="+mn-ea"/>
                  </a:rPr>
                  <a:t>文本在这里。</a:t>
                </a:r>
                <a:endParaRPr lang="zh-CN" altLang="en-US" sz="1800" spc="600" dirty="0">
                  <a:solidFill>
                    <a:schemeClr val="bg1"/>
                  </a:solidFill>
                  <a:latin typeface="+mn-ea"/>
                </a:endParaRPr>
              </a:p>
            </p:txBody>
          </p:sp>
          <p:cxnSp>
            <p:nvCxnSpPr>
              <p:cNvPr id="5" name="直接连接符 4"/>
              <p:cNvCxnSpPr/>
              <p:nvPr/>
            </p:nvCxnSpPr>
            <p:spPr>
              <a:xfrm>
                <a:off x="7298612" y="1660914"/>
                <a:ext cx="327291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7298612" y="4696548"/>
                <a:ext cx="327291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315736" y="1622850"/>
            <a:ext cx="11812256" cy="4131430"/>
            <a:chOff x="315736" y="1622850"/>
            <a:chExt cx="11812256" cy="4131430"/>
          </a:xfrm>
        </p:grpSpPr>
        <p:pic>
          <p:nvPicPr>
            <p:cNvPr id="16" name="图片 15"/>
            <p:cNvPicPr>
              <a:picLocks noChangeAspect="1"/>
            </p:cNvPicPr>
            <p:nvPr/>
          </p:nvPicPr>
          <p:blipFill>
            <a:blip r:embed="rId3" cstate="email">
              <a:extLst>
                <a:ext uri="{BEBA8EAE-BF5A-486C-A8C5-ECC9F3942E4B}">
                  <a14:imgProps xmlns:a14="http://schemas.microsoft.com/office/drawing/2010/main">
                    <a14:imgLayer r:embed="rId4">
                      <a14:imgEffect>
                        <a14:backgroundRemoval t="0" b="100000" l="9953" r="89731">
                          <a14:foregroundMark x1="25750" y1="33043" x2="66509" y2="56522"/>
                          <a14:foregroundMark x1="58610" y1="28696" x2="39336" y2="61304"/>
                          <a14:foregroundMark x1="61137" y1="39565" x2="55766" y2="70000"/>
                          <a14:foregroundMark x1="57030" y1="37826" x2="57346" y2="67391"/>
                          <a14:foregroundMark x1="40284" y1="29565" x2="51659" y2="56087"/>
                          <a14:foregroundMark x1="48815" y1="32174" x2="51975" y2="54783"/>
                          <a14:foregroundMark x1="38073" y1="43478" x2="52923" y2="63478"/>
                          <a14:foregroundMark x1="37441" y1="50870" x2="51343" y2="61739"/>
                          <a14:foregroundMark x1="33649" y1="48261" x2="44708" y2="56522"/>
                        </a14:backgroundRemoval>
                      </a14:imgEffect>
                    </a14:imgLayer>
                  </a14:imgProps>
                </a:ext>
              </a:extLst>
            </a:blip>
            <a:stretch>
              <a:fillRect/>
            </a:stretch>
          </p:blipFill>
          <p:spPr>
            <a:xfrm>
              <a:off x="3387355" y="1622850"/>
              <a:ext cx="5685207" cy="4131430"/>
            </a:xfrm>
            <a:prstGeom prst="rect">
              <a:avLst/>
            </a:prstGeom>
          </p:spPr>
        </p:pic>
        <p:sp>
          <p:nvSpPr>
            <p:cNvPr id="3" name="椭圆 2"/>
            <p:cNvSpPr/>
            <p:nvPr/>
          </p:nvSpPr>
          <p:spPr>
            <a:xfrm>
              <a:off x="4079251" y="4284165"/>
              <a:ext cx="935421" cy="935421"/>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zh-CN" altLang="en-US" sz="3600" dirty="0">
                  <a:solidFill>
                    <a:schemeClr val="tx1"/>
                  </a:solidFill>
                  <a:latin typeface="方正清刻本悦宋简体" panose="02000000000000000000" pitchFamily="2" charset="-122"/>
                  <a:ea typeface="方正清刻本悦宋简体" panose="02000000000000000000" pitchFamily="2" charset="-122"/>
                </a:rPr>
                <a:t>贰</a:t>
              </a:r>
            </a:p>
          </p:txBody>
        </p:sp>
        <p:sp>
          <p:nvSpPr>
            <p:cNvPr id="4" name="椭圆 3"/>
            <p:cNvSpPr/>
            <p:nvPr/>
          </p:nvSpPr>
          <p:spPr>
            <a:xfrm>
              <a:off x="7271705" y="3360471"/>
              <a:ext cx="1176124" cy="1176124"/>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zh-CN" altLang="en-US" sz="3600" dirty="0">
                  <a:solidFill>
                    <a:schemeClr val="tx1"/>
                  </a:solidFill>
                  <a:latin typeface="方正清刻本悦宋简体" panose="02000000000000000000" pitchFamily="2" charset="-122"/>
                  <a:ea typeface="方正清刻本悦宋简体" panose="02000000000000000000" pitchFamily="2" charset="-122"/>
                </a:rPr>
                <a:t>叁</a:t>
              </a:r>
              <a:endParaRPr kumimoji="1" lang="en-US" altLang="en-US" sz="3600" dirty="0">
                <a:solidFill>
                  <a:schemeClr val="tx1"/>
                </a:solidFill>
                <a:latin typeface="方正清刻本悦宋简体" panose="02000000000000000000" pitchFamily="2" charset="-122"/>
                <a:ea typeface="方正清刻本悦宋简体" panose="02000000000000000000" pitchFamily="2" charset="-122"/>
              </a:endParaRPr>
            </a:p>
          </p:txBody>
        </p:sp>
        <p:sp>
          <p:nvSpPr>
            <p:cNvPr id="5" name="椭圆 4"/>
            <p:cNvSpPr/>
            <p:nvPr/>
          </p:nvSpPr>
          <p:spPr>
            <a:xfrm>
              <a:off x="4123625" y="2008834"/>
              <a:ext cx="855824" cy="855824"/>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zh-CN" altLang="en-US" sz="3600" dirty="0">
                  <a:solidFill>
                    <a:schemeClr val="tx1"/>
                  </a:solidFill>
                  <a:latin typeface="方正清刻本悦宋简体" panose="02000000000000000000" pitchFamily="2" charset="-122"/>
                  <a:ea typeface="方正清刻本悦宋简体" panose="02000000000000000000" pitchFamily="2" charset="-122"/>
                </a:rPr>
                <a:t>壹</a:t>
              </a:r>
              <a:endParaRPr kumimoji="1" lang="en-US" altLang="en-US" sz="3600" dirty="0">
                <a:solidFill>
                  <a:schemeClr val="tx1"/>
                </a:solidFill>
                <a:latin typeface="方正清刻本悦宋简体" panose="02000000000000000000" pitchFamily="2" charset="-122"/>
                <a:ea typeface="方正清刻本悦宋简体" panose="02000000000000000000" pitchFamily="2" charset="-122"/>
              </a:endParaRPr>
            </a:p>
          </p:txBody>
        </p:sp>
        <p:grpSp>
          <p:nvGrpSpPr>
            <p:cNvPr id="6" name="组合 5"/>
            <p:cNvGrpSpPr/>
            <p:nvPr/>
          </p:nvGrpSpPr>
          <p:grpSpPr>
            <a:xfrm>
              <a:off x="8526427" y="3631415"/>
              <a:ext cx="3601565" cy="1285269"/>
              <a:chOff x="6251030" y="1604235"/>
              <a:chExt cx="5087530" cy="1285269"/>
            </a:xfrm>
          </p:grpSpPr>
          <p:sp>
            <p:nvSpPr>
              <p:cNvPr id="7" name="Content Placeholder 2"/>
              <p:cNvSpPr txBox="1"/>
              <p:nvPr/>
            </p:nvSpPr>
            <p:spPr>
              <a:xfrm>
                <a:off x="6263756" y="1968564"/>
                <a:ext cx="5074804" cy="920940"/>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450340">
                  <a:lnSpc>
                    <a:spcPct val="150000"/>
                  </a:lnSpc>
                  <a:spcBef>
                    <a:spcPts val="0"/>
                  </a:spcBef>
                  <a:buNone/>
                </a:pPr>
                <a:r>
                  <a:rPr lang="zh-CN" altLang="en-US" dirty="0">
                    <a:solidFill>
                      <a:schemeClr val="bg1"/>
                    </a:solidFill>
                    <a:latin typeface="+mn-ea"/>
                  </a:rPr>
                  <a:t>您的内容打在这里，或者通过复制您的文本后，在此框中选择粘贴，并选择只保留文字</a:t>
                </a:r>
                <a:r>
                  <a:rPr lang="en-US" altLang="zh-CN" dirty="0">
                    <a:solidFill>
                      <a:schemeClr val="bg1"/>
                    </a:solidFill>
                    <a:latin typeface="+mn-ea"/>
                  </a:rPr>
                  <a:t>,</a:t>
                </a:r>
                <a:r>
                  <a:rPr lang="zh-CN" altLang="en-US" dirty="0">
                    <a:solidFill>
                      <a:schemeClr val="bg1"/>
                    </a:solidFill>
                    <a:latin typeface="+mn-ea"/>
                  </a:rPr>
                  <a:t>您的内容打在这里</a:t>
                </a:r>
                <a:endParaRPr lang="en-US" altLang="zh-CN" dirty="0">
                  <a:solidFill>
                    <a:schemeClr val="bg1"/>
                  </a:solidFill>
                  <a:latin typeface="+mn-ea"/>
                  <a:cs typeface="Arial" panose="020B0604020202020204" pitchFamily="34" charset="0"/>
                </a:endParaRPr>
              </a:p>
            </p:txBody>
          </p:sp>
          <p:sp>
            <p:nvSpPr>
              <p:cNvPr id="8" name="文本框 7"/>
              <p:cNvSpPr txBox="1"/>
              <p:nvPr/>
            </p:nvSpPr>
            <p:spPr>
              <a:xfrm>
                <a:off x="6251030" y="1604235"/>
                <a:ext cx="3203057" cy="400110"/>
              </a:xfrm>
              <a:prstGeom prst="rect">
                <a:avLst/>
              </a:prstGeom>
              <a:noFill/>
            </p:spPr>
            <p:txBody>
              <a:bodyPr wrap="square" rtlCol="0">
                <a:spAutoFit/>
              </a:bodyPr>
              <a:lstStyle/>
              <a:p>
                <a:r>
                  <a:rPr lang="zh-CN" altLang="en-US" sz="2000" dirty="0">
                    <a:solidFill>
                      <a:schemeClr val="bg1"/>
                    </a:solidFill>
                    <a:latin typeface="+mn-ea"/>
                  </a:rPr>
                  <a:t>点击添加标题</a:t>
                </a:r>
              </a:p>
            </p:txBody>
          </p:sp>
        </p:grpSp>
        <p:grpSp>
          <p:nvGrpSpPr>
            <p:cNvPr id="9" name="组合 8"/>
            <p:cNvGrpSpPr/>
            <p:nvPr/>
          </p:nvGrpSpPr>
          <p:grpSpPr>
            <a:xfrm>
              <a:off x="315736" y="1863575"/>
              <a:ext cx="3592556" cy="1285269"/>
              <a:chOff x="6263756" y="1604235"/>
              <a:chExt cx="5074804" cy="1285269"/>
            </a:xfrm>
          </p:grpSpPr>
          <p:sp>
            <p:nvSpPr>
              <p:cNvPr id="10" name="Content Placeholder 2"/>
              <p:cNvSpPr txBox="1"/>
              <p:nvPr/>
            </p:nvSpPr>
            <p:spPr>
              <a:xfrm>
                <a:off x="6263756" y="1968564"/>
                <a:ext cx="5074804" cy="920940"/>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defTabSz="1450340">
                  <a:lnSpc>
                    <a:spcPct val="150000"/>
                  </a:lnSpc>
                  <a:spcBef>
                    <a:spcPts val="0"/>
                  </a:spcBef>
                  <a:buNone/>
                </a:pPr>
                <a:r>
                  <a:rPr lang="zh-CN" altLang="en-US" dirty="0">
                    <a:solidFill>
                      <a:schemeClr val="bg1"/>
                    </a:solidFill>
                    <a:latin typeface="+mn-ea"/>
                  </a:rPr>
                  <a:t>您的内容打在这里，或者通过复制您的文本后，在此框中选择粘贴，并选择只保留文字</a:t>
                </a:r>
                <a:r>
                  <a:rPr lang="en-US" altLang="zh-CN" dirty="0">
                    <a:solidFill>
                      <a:schemeClr val="bg1"/>
                    </a:solidFill>
                    <a:latin typeface="+mn-ea"/>
                  </a:rPr>
                  <a:t>,</a:t>
                </a:r>
                <a:r>
                  <a:rPr lang="zh-CN" altLang="en-US" dirty="0">
                    <a:solidFill>
                      <a:schemeClr val="bg1"/>
                    </a:solidFill>
                    <a:latin typeface="+mn-ea"/>
                  </a:rPr>
                  <a:t>您的内容打在这里</a:t>
                </a:r>
                <a:endParaRPr lang="en-US" altLang="zh-CN" dirty="0">
                  <a:solidFill>
                    <a:schemeClr val="bg1"/>
                  </a:solidFill>
                  <a:latin typeface="+mn-ea"/>
                  <a:cs typeface="Arial" panose="020B0604020202020204" pitchFamily="34" charset="0"/>
                </a:endParaRPr>
              </a:p>
            </p:txBody>
          </p:sp>
          <p:sp>
            <p:nvSpPr>
              <p:cNvPr id="11" name="文本框 10"/>
              <p:cNvSpPr txBox="1"/>
              <p:nvPr/>
            </p:nvSpPr>
            <p:spPr>
              <a:xfrm>
                <a:off x="8135502" y="1604235"/>
                <a:ext cx="3203058" cy="400110"/>
              </a:xfrm>
              <a:prstGeom prst="rect">
                <a:avLst/>
              </a:prstGeom>
              <a:noFill/>
            </p:spPr>
            <p:txBody>
              <a:bodyPr wrap="square" rtlCol="0">
                <a:spAutoFit/>
              </a:bodyPr>
              <a:lstStyle/>
              <a:p>
                <a:pPr algn="r"/>
                <a:r>
                  <a:rPr lang="zh-CN" altLang="en-US" sz="2000" dirty="0">
                    <a:solidFill>
                      <a:schemeClr val="bg1"/>
                    </a:solidFill>
                    <a:latin typeface="+mn-ea"/>
                  </a:rPr>
                  <a:t>点击添加标题</a:t>
                </a:r>
              </a:p>
            </p:txBody>
          </p:sp>
        </p:grpSp>
        <p:grpSp>
          <p:nvGrpSpPr>
            <p:cNvPr id="12" name="组合 11"/>
            <p:cNvGrpSpPr/>
            <p:nvPr/>
          </p:nvGrpSpPr>
          <p:grpSpPr>
            <a:xfrm>
              <a:off x="399088" y="4109240"/>
              <a:ext cx="3592556" cy="1285269"/>
              <a:chOff x="6263756" y="1604235"/>
              <a:chExt cx="5074804" cy="1285269"/>
            </a:xfrm>
          </p:grpSpPr>
          <p:sp>
            <p:nvSpPr>
              <p:cNvPr id="13" name="Content Placeholder 2"/>
              <p:cNvSpPr txBox="1"/>
              <p:nvPr/>
            </p:nvSpPr>
            <p:spPr>
              <a:xfrm>
                <a:off x="6263756" y="1968564"/>
                <a:ext cx="5074804" cy="920940"/>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defTabSz="1450340">
                  <a:lnSpc>
                    <a:spcPct val="150000"/>
                  </a:lnSpc>
                  <a:spcBef>
                    <a:spcPts val="0"/>
                  </a:spcBef>
                  <a:buNone/>
                </a:pPr>
                <a:r>
                  <a:rPr lang="zh-CN" altLang="en-US" dirty="0">
                    <a:solidFill>
                      <a:schemeClr val="bg1"/>
                    </a:solidFill>
                    <a:latin typeface="+mn-ea"/>
                  </a:rPr>
                  <a:t>您的内容打在这里，或者通过复制您的文本后，在此框中选择粘贴，并选择只保留文字</a:t>
                </a:r>
                <a:r>
                  <a:rPr lang="en-US" altLang="zh-CN" dirty="0">
                    <a:solidFill>
                      <a:schemeClr val="bg1"/>
                    </a:solidFill>
                    <a:latin typeface="+mn-ea"/>
                  </a:rPr>
                  <a:t>,</a:t>
                </a:r>
                <a:r>
                  <a:rPr lang="zh-CN" altLang="en-US" dirty="0">
                    <a:solidFill>
                      <a:schemeClr val="bg1"/>
                    </a:solidFill>
                    <a:latin typeface="+mn-ea"/>
                  </a:rPr>
                  <a:t>您的内容打在这里</a:t>
                </a:r>
                <a:endParaRPr lang="en-US" altLang="zh-CN" dirty="0">
                  <a:solidFill>
                    <a:schemeClr val="bg1"/>
                  </a:solidFill>
                  <a:latin typeface="+mn-ea"/>
                  <a:cs typeface="Arial" panose="020B0604020202020204" pitchFamily="34" charset="0"/>
                </a:endParaRPr>
              </a:p>
            </p:txBody>
          </p:sp>
          <p:sp>
            <p:nvSpPr>
              <p:cNvPr id="14" name="文本框 13"/>
              <p:cNvSpPr txBox="1"/>
              <p:nvPr/>
            </p:nvSpPr>
            <p:spPr>
              <a:xfrm>
                <a:off x="8135502" y="1604235"/>
                <a:ext cx="3203058" cy="400110"/>
              </a:xfrm>
              <a:prstGeom prst="rect">
                <a:avLst/>
              </a:prstGeom>
              <a:noFill/>
            </p:spPr>
            <p:txBody>
              <a:bodyPr wrap="square" rtlCol="0">
                <a:spAutoFit/>
              </a:bodyPr>
              <a:lstStyle/>
              <a:p>
                <a:pPr algn="r"/>
                <a:r>
                  <a:rPr lang="zh-CN" altLang="en-US" sz="2000" dirty="0">
                    <a:solidFill>
                      <a:schemeClr val="bg1"/>
                    </a:solidFill>
                    <a:latin typeface="+mn-ea"/>
                  </a:rPr>
                  <a:t>点击添加标题</a:t>
                </a: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33258" y="4437659"/>
            <a:ext cx="2508903" cy="1415841"/>
            <a:chOff x="3920925" y="3508375"/>
            <a:chExt cx="2508903" cy="1415841"/>
          </a:xfrm>
        </p:grpSpPr>
        <p:sp>
          <p:nvSpPr>
            <p:cNvPr id="3" name="文本框 2"/>
            <p:cNvSpPr txBox="1">
              <a:spLocks noChangeArrowheads="1"/>
            </p:cNvSpPr>
            <p:nvPr/>
          </p:nvSpPr>
          <p:spPr bwMode="auto">
            <a:xfrm>
              <a:off x="4186691" y="3508375"/>
              <a:ext cx="194423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500">
                  <a:solidFill>
                    <a:schemeClr val="tx1"/>
                  </a:solidFill>
                  <a:latin typeface="Calibri" panose="020F0502020204030204" pitchFamily="34" charset="0"/>
                  <a:ea typeface="宋体" panose="02010600030101010101" pitchFamily="2" charset="-122"/>
                </a:defRPr>
              </a:lvl1pPr>
              <a:lvl2pPr marL="742950" indent="-285750">
                <a:defRPr sz="1500">
                  <a:solidFill>
                    <a:schemeClr val="tx1"/>
                  </a:solidFill>
                  <a:latin typeface="Calibri" panose="020F0502020204030204" pitchFamily="34" charset="0"/>
                  <a:ea typeface="宋体" panose="02010600030101010101" pitchFamily="2" charset="-122"/>
                </a:defRPr>
              </a:lvl2pPr>
              <a:lvl3pPr marL="1143000" indent="-228600">
                <a:defRPr sz="1500">
                  <a:solidFill>
                    <a:schemeClr val="tx1"/>
                  </a:solidFill>
                  <a:latin typeface="Calibri" panose="020F0502020204030204" pitchFamily="34" charset="0"/>
                  <a:ea typeface="宋体" panose="02010600030101010101" pitchFamily="2" charset="-122"/>
                </a:defRPr>
              </a:lvl3pPr>
              <a:lvl4pPr marL="1600200" indent="-228600">
                <a:defRPr sz="1500">
                  <a:solidFill>
                    <a:schemeClr val="tx1"/>
                  </a:solidFill>
                  <a:latin typeface="Calibri" panose="020F0502020204030204" pitchFamily="34" charset="0"/>
                  <a:ea typeface="宋体" panose="02010600030101010101" pitchFamily="2" charset="-122"/>
                </a:defRPr>
              </a:lvl4pPr>
              <a:lvl5pPr marL="2057400" indent="-228600">
                <a:defRPr sz="1500">
                  <a:solidFill>
                    <a:schemeClr val="tx1"/>
                  </a:solidFill>
                  <a:latin typeface="Calibri" panose="020F0502020204030204" pitchFamily="34" charset="0"/>
                  <a:ea typeface="宋体" panose="02010600030101010101" pitchFamily="2" charset="-122"/>
                </a:defRPr>
              </a:lvl5pPr>
              <a:lvl6pPr marL="2514600" indent="-228600" defTabSz="776605"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6pPr>
              <a:lvl7pPr marL="2971800" indent="-228600" defTabSz="776605"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7pPr>
              <a:lvl8pPr marL="3429000" indent="-228600" defTabSz="776605"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8pPr>
              <a:lvl9pPr marL="3886200" indent="-228600" defTabSz="776605"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9pPr>
            </a:lstStyle>
            <a:p>
              <a:pPr algn="ctr">
                <a:lnSpc>
                  <a:spcPct val="150000"/>
                </a:lnSpc>
              </a:pPr>
              <a:r>
                <a:rPr lang="zh-CN" altLang="en-US" sz="2000" spc="300" dirty="0" smtClean="0">
                  <a:solidFill>
                    <a:schemeClr val="bg1"/>
                  </a:solidFill>
                  <a:latin typeface="+mn-ea"/>
                  <a:ea typeface="+mn-ea"/>
                </a:rPr>
                <a:t>输入</a:t>
              </a:r>
              <a:r>
                <a:rPr lang="zh-CN" altLang="en-US" sz="2000" spc="300" dirty="0">
                  <a:solidFill>
                    <a:schemeClr val="bg1"/>
                  </a:solidFill>
                  <a:latin typeface="+mn-ea"/>
                  <a:ea typeface="+mn-ea"/>
                </a:rPr>
                <a:t>文本</a:t>
              </a:r>
              <a:r>
                <a:rPr lang="zh-CN" altLang="en-US" sz="2000" spc="300" dirty="0" smtClean="0">
                  <a:solidFill>
                    <a:schemeClr val="bg1"/>
                  </a:solidFill>
                  <a:latin typeface="+mn-ea"/>
                  <a:ea typeface="+mn-ea"/>
                </a:rPr>
                <a:t>内容</a:t>
              </a:r>
              <a:endParaRPr lang="en-US" altLang="zh-CN" sz="2000" spc="300" dirty="0">
                <a:solidFill>
                  <a:schemeClr val="bg1"/>
                </a:solidFill>
                <a:latin typeface="+mn-ea"/>
                <a:ea typeface="+mn-ea"/>
              </a:endParaRPr>
            </a:p>
          </p:txBody>
        </p:sp>
        <p:sp>
          <p:nvSpPr>
            <p:cNvPr id="4" name="矩形 3"/>
            <p:cNvSpPr/>
            <p:nvPr/>
          </p:nvSpPr>
          <p:spPr>
            <a:xfrm>
              <a:off x="3920925" y="3862387"/>
              <a:ext cx="2508903" cy="1061829"/>
            </a:xfrm>
            <a:prstGeom prst="rect">
              <a:avLst/>
            </a:prstGeom>
          </p:spPr>
          <p:txBody>
            <a:bodyPr wrap="square">
              <a:spAutoFit/>
            </a:bodyPr>
            <a:lstStyle/>
            <a:p>
              <a:pPr algn="ctr">
                <a:lnSpc>
                  <a:spcPct val="150000"/>
                </a:lnSpc>
              </a:pPr>
              <a:r>
                <a:rPr lang="en-US" altLang="zh-CN" sz="1400" spc="300" noProof="1" smtClean="0">
                  <a:solidFill>
                    <a:schemeClr val="bg1"/>
                  </a:solidFill>
                  <a:latin typeface="+mn-ea"/>
                </a:rPr>
                <a:t>Cillium Adipisic</a:t>
              </a:r>
            </a:p>
            <a:p>
              <a:pPr algn="ctr">
                <a:lnSpc>
                  <a:spcPct val="150000"/>
                </a:lnSpc>
              </a:pPr>
              <a:r>
                <a:rPr lang="en-US" altLang="zh-CN" sz="1400" spc="300" noProof="1" smtClean="0">
                  <a:solidFill>
                    <a:schemeClr val="bg1"/>
                  </a:solidFill>
                  <a:latin typeface="+mn-ea"/>
                </a:rPr>
                <a:t>Pecu, Sed Do Ei Tempor</a:t>
              </a:r>
              <a:endParaRPr lang="zh-CN" altLang="en-US" sz="1400" spc="300" dirty="0">
                <a:solidFill>
                  <a:schemeClr val="bg1"/>
                </a:solidFill>
                <a:latin typeface="+mn-ea"/>
              </a:endParaRPr>
            </a:p>
          </p:txBody>
        </p:sp>
      </p:grpSp>
      <p:grpSp>
        <p:nvGrpSpPr>
          <p:cNvPr id="5" name="组合 4"/>
          <p:cNvGrpSpPr/>
          <p:nvPr/>
        </p:nvGrpSpPr>
        <p:grpSpPr>
          <a:xfrm>
            <a:off x="4841548" y="5145579"/>
            <a:ext cx="2508903" cy="1415841"/>
            <a:chOff x="3920925" y="3508375"/>
            <a:chExt cx="2508903" cy="1415841"/>
          </a:xfrm>
        </p:grpSpPr>
        <p:sp>
          <p:nvSpPr>
            <p:cNvPr id="6" name="文本框 5"/>
            <p:cNvSpPr txBox="1">
              <a:spLocks noChangeArrowheads="1"/>
            </p:cNvSpPr>
            <p:nvPr/>
          </p:nvSpPr>
          <p:spPr bwMode="auto">
            <a:xfrm>
              <a:off x="4186691" y="3508375"/>
              <a:ext cx="194423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500">
                  <a:solidFill>
                    <a:schemeClr val="tx1"/>
                  </a:solidFill>
                  <a:latin typeface="Calibri" panose="020F0502020204030204" pitchFamily="34" charset="0"/>
                  <a:ea typeface="宋体" panose="02010600030101010101" pitchFamily="2" charset="-122"/>
                </a:defRPr>
              </a:lvl1pPr>
              <a:lvl2pPr marL="742950" indent="-285750">
                <a:defRPr sz="1500">
                  <a:solidFill>
                    <a:schemeClr val="tx1"/>
                  </a:solidFill>
                  <a:latin typeface="Calibri" panose="020F0502020204030204" pitchFamily="34" charset="0"/>
                  <a:ea typeface="宋体" panose="02010600030101010101" pitchFamily="2" charset="-122"/>
                </a:defRPr>
              </a:lvl2pPr>
              <a:lvl3pPr marL="1143000" indent="-228600">
                <a:defRPr sz="1500">
                  <a:solidFill>
                    <a:schemeClr val="tx1"/>
                  </a:solidFill>
                  <a:latin typeface="Calibri" panose="020F0502020204030204" pitchFamily="34" charset="0"/>
                  <a:ea typeface="宋体" panose="02010600030101010101" pitchFamily="2" charset="-122"/>
                </a:defRPr>
              </a:lvl3pPr>
              <a:lvl4pPr marL="1600200" indent="-228600">
                <a:defRPr sz="1500">
                  <a:solidFill>
                    <a:schemeClr val="tx1"/>
                  </a:solidFill>
                  <a:latin typeface="Calibri" panose="020F0502020204030204" pitchFamily="34" charset="0"/>
                  <a:ea typeface="宋体" panose="02010600030101010101" pitchFamily="2" charset="-122"/>
                </a:defRPr>
              </a:lvl4pPr>
              <a:lvl5pPr marL="2057400" indent="-228600">
                <a:defRPr sz="1500">
                  <a:solidFill>
                    <a:schemeClr val="tx1"/>
                  </a:solidFill>
                  <a:latin typeface="Calibri" panose="020F0502020204030204" pitchFamily="34" charset="0"/>
                  <a:ea typeface="宋体" panose="02010600030101010101" pitchFamily="2" charset="-122"/>
                </a:defRPr>
              </a:lvl5pPr>
              <a:lvl6pPr marL="2514600" indent="-228600" defTabSz="776605"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6pPr>
              <a:lvl7pPr marL="2971800" indent="-228600" defTabSz="776605"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7pPr>
              <a:lvl8pPr marL="3429000" indent="-228600" defTabSz="776605"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8pPr>
              <a:lvl9pPr marL="3886200" indent="-228600" defTabSz="776605"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9pPr>
            </a:lstStyle>
            <a:p>
              <a:pPr algn="ctr">
                <a:lnSpc>
                  <a:spcPct val="150000"/>
                </a:lnSpc>
              </a:pPr>
              <a:r>
                <a:rPr lang="zh-CN" altLang="en-US" sz="2000" spc="300" dirty="0" smtClean="0">
                  <a:solidFill>
                    <a:schemeClr val="bg1"/>
                  </a:solidFill>
                  <a:latin typeface="+mn-ea"/>
                  <a:ea typeface="+mn-ea"/>
                </a:rPr>
                <a:t>输入</a:t>
              </a:r>
              <a:r>
                <a:rPr lang="zh-CN" altLang="en-US" sz="2000" spc="300" dirty="0">
                  <a:solidFill>
                    <a:schemeClr val="bg1"/>
                  </a:solidFill>
                  <a:latin typeface="+mn-ea"/>
                  <a:ea typeface="+mn-ea"/>
                </a:rPr>
                <a:t>文本</a:t>
              </a:r>
              <a:r>
                <a:rPr lang="zh-CN" altLang="en-US" sz="2000" spc="300" dirty="0" smtClean="0">
                  <a:solidFill>
                    <a:schemeClr val="bg1"/>
                  </a:solidFill>
                  <a:latin typeface="+mn-ea"/>
                  <a:ea typeface="+mn-ea"/>
                </a:rPr>
                <a:t>内容</a:t>
              </a:r>
              <a:endParaRPr lang="en-US" altLang="zh-CN" sz="2000" spc="300" dirty="0">
                <a:solidFill>
                  <a:schemeClr val="bg1"/>
                </a:solidFill>
                <a:latin typeface="+mn-ea"/>
                <a:ea typeface="+mn-ea"/>
              </a:endParaRPr>
            </a:p>
          </p:txBody>
        </p:sp>
        <p:sp>
          <p:nvSpPr>
            <p:cNvPr id="7" name="矩形 6"/>
            <p:cNvSpPr/>
            <p:nvPr/>
          </p:nvSpPr>
          <p:spPr>
            <a:xfrm>
              <a:off x="3920925" y="3862387"/>
              <a:ext cx="2508903" cy="1061829"/>
            </a:xfrm>
            <a:prstGeom prst="rect">
              <a:avLst/>
            </a:prstGeom>
          </p:spPr>
          <p:txBody>
            <a:bodyPr wrap="square">
              <a:spAutoFit/>
            </a:bodyPr>
            <a:lstStyle/>
            <a:p>
              <a:pPr algn="ctr">
                <a:lnSpc>
                  <a:spcPct val="150000"/>
                </a:lnSpc>
              </a:pPr>
              <a:r>
                <a:rPr lang="en-US" altLang="zh-CN" sz="1400" spc="300" noProof="1" smtClean="0">
                  <a:solidFill>
                    <a:schemeClr val="bg1"/>
                  </a:solidFill>
                  <a:latin typeface="+mn-ea"/>
                </a:rPr>
                <a:t>Cillium Adipisic</a:t>
              </a:r>
            </a:p>
            <a:p>
              <a:pPr algn="ctr">
                <a:lnSpc>
                  <a:spcPct val="150000"/>
                </a:lnSpc>
              </a:pPr>
              <a:r>
                <a:rPr lang="en-US" altLang="zh-CN" sz="1400" spc="300" noProof="1" smtClean="0">
                  <a:solidFill>
                    <a:schemeClr val="bg1"/>
                  </a:solidFill>
                  <a:latin typeface="+mn-ea"/>
                </a:rPr>
                <a:t>Pecu, Sed Do Ei Tempor</a:t>
              </a:r>
              <a:endParaRPr lang="zh-CN" altLang="en-US" sz="1400" spc="300" dirty="0">
                <a:solidFill>
                  <a:schemeClr val="bg1"/>
                </a:solidFill>
                <a:latin typeface="+mn-ea"/>
              </a:endParaRPr>
            </a:p>
          </p:txBody>
        </p:sp>
      </p:grpSp>
      <p:grpSp>
        <p:nvGrpSpPr>
          <p:cNvPr id="8" name="组合 7"/>
          <p:cNvGrpSpPr/>
          <p:nvPr/>
        </p:nvGrpSpPr>
        <p:grpSpPr>
          <a:xfrm>
            <a:off x="7711820" y="2857406"/>
            <a:ext cx="2508903" cy="1415841"/>
            <a:chOff x="3920925" y="3508375"/>
            <a:chExt cx="2508903" cy="1415841"/>
          </a:xfrm>
        </p:grpSpPr>
        <p:sp>
          <p:nvSpPr>
            <p:cNvPr id="9" name="文本框 8"/>
            <p:cNvSpPr txBox="1">
              <a:spLocks noChangeArrowheads="1"/>
            </p:cNvSpPr>
            <p:nvPr/>
          </p:nvSpPr>
          <p:spPr bwMode="auto">
            <a:xfrm>
              <a:off x="4186691" y="3508375"/>
              <a:ext cx="194423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500">
                  <a:solidFill>
                    <a:schemeClr val="tx1"/>
                  </a:solidFill>
                  <a:latin typeface="Calibri" panose="020F0502020204030204" pitchFamily="34" charset="0"/>
                  <a:ea typeface="宋体" panose="02010600030101010101" pitchFamily="2" charset="-122"/>
                </a:defRPr>
              </a:lvl1pPr>
              <a:lvl2pPr marL="742950" indent="-285750">
                <a:defRPr sz="1500">
                  <a:solidFill>
                    <a:schemeClr val="tx1"/>
                  </a:solidFill>
                  <a:latin typeface="Calibri" panose="020F0502020204030204" pitchFamily="34" charset="0"/>
                  <a:ea typeface="宋体" panose="02010600030101010101" pitchFamily="2" charset="-122"/>
                </a:defRPr>
              </a:lvl2pPr>
              <a:lvl3pPr marL="1143000" indent="-228600">
                <a:defRPr sz="1500">
                  <a:solidFill>
                    <a:schemeClr val="tx1"/>
                  </a:solidFill>
                  <a:latin typeface="Calibri" panose="020F0502020204030204" pitchFamily="34" charset="0"/>
                  <a:ea typeface="宋体" panose="02010600030101010101" pitchFamily="2" charset="-122"/>
                </a:defRPr>
              </a:lvl3pPr>
              <a:lvl4pPr marL="1600200" indent="-228600">
                <a:defRPr sz="1500">
                  <a:solidFill>
                    <a:schemeClr val="tx1"/>
                  </a:solidFill>
                  <a:latin typeface="Calibri" panose="020F0502020204030204" pitchFamily="34" charset="0"/>
                  <a:ea typeface="宋体" panose="02010600030101010101" pitchFamily="2" charset="-122"/>
                </a:defRPr>
              </a:lvl4pPr>
              <a:lvl5pPr marL="2057400" indent="-228600">
                <a:defRPr sz="1500">
                  <a:solidFill>
                    <a:schemeClr val="tx1"/>
                  </a:solidFill>
                  <a:latin typeface="Calibri" panose="020F0502020204030204" pitchFamily="34" charset="0"/>
                  <a:ea typeface="宋体" panose="02010600030101010101" pitchFamily="2" charset="-122"/>
                </a:defRPr>
              </a:lvl5pPr>
              <a:lvl6pPr marL="2514600" indent="-228600" defTabSz="776605"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6pPr>
              <a:lvl7pPr marL="2971800" indent="-228600" defTabSz="776605"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7pPr>
              <a:lvl8pPr marL="3429000" indent="-228600" defTabSz="776605"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8pPr>
              <a:lvl9pPr marL="3886200" indent="-228600" defTabSz="776605"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9pPr>
            </a:lstStyle>
            <a:p>
              <a:pPr algn="ctr">
                <a:lnSpc>
                  <a:spcPct val="150000"/>
                </a:lnSpc>
              </a:pPr>
              <a:r>
                <a:rPr lang="zh-CN" altLang="en-US" sz="2000" spc="300" dirty="0" smtClean="0">
                  <a:solidFill>
                    <a:schemeClr val="bg1"/>
                  </a:solidFill>
                  <a:latin typeface="+mn-ea"/>
                  <a:ea typeface="+mn-ea"/>
                </a:rPr>
                <a:t>输入</a:t>
              </a:r>
              <a:r>
                <a:rPr lang="zh-CN" altLang="en-US" sz="2000" spc="300" dirty="0">
                  <a:solidFill>
                    <a:schemeClr val="bg1"/>
                  </a:solidFill>
                  <a:latin typeface="+mn-ea"/>
                  <a:ea typeface="+mn-ea"/>
                </a:rPr>
                <a:t>文本</a:t>
              </a:r>
              <a:r>
                <a:rPr lang="zh-CN" altLang="en-US" sz="2000" spc="300" dirty="0" smtClean="0">
                  <a:solidFill>
                    <a:schemeClr val="bg1"/>
                  </a:solidFill>
                  <a:latin typeface="+mn-ea"/>
                  <a:ea typeface="+mn-ea"/>
                </a:rPr>
                <a:t>内容</a:t>
              </a:r>
              <a:endParaRPr lang="en-US" altLang="zh-CN" sz="2000" spc="300" dirty="0">
                <a:solidFill>
                  <a:schemeClr val="bg1"/>
                </a:solidFill>
                <a:latin typeface="+mn-ea"/>
                <a:ea typeface="+mn-ea"/>
              </a:endParaRPr>
            </a:p>
          </p:txBody>
        </p:sp>
        <p:sp>
          <p:nvSpPr>
            <p:cNvPr id="10" name="矩形 9"/>
            <p:cNvSpPr/>
            <p:nvPr/>
          </p:nvSpPr>
          <p:spPr>
            <a:xfrm>
              <a:off x="3920925" y="3862387"/>
              <a:ext cx="2508903" cy="1061829"/>
            </a:xfrm>
            <a:prstGeom prst="rect">
              <a:avLst/>
            </a:prstGeom>
          </p:spPr>
          <p:txBody>
            <a:bodyPr wrap="square">
              <a:spAutoFit/>
            </a:bodyPr>
            <a:lstStyle/>
            <a:p>
              <a:pPr algn="ctr">
                <a:lnSpc>
                  <a:spcPct val="150000"/>
                </a:lnSpc>
              </a:pPr>
              <a:r>
                <a:rPr lang="en-US" altLang="zh-CN" sz="1400" spc="300" noProof="1" smtClean="0">
                  <a:solidFill>
                    <a:schemeClr val="bg1"/>
                  </a:solidFill>
                  <a:latin typeface="+mn-ea"/>
                </a:rPr>
                <a:t>Cillium Adipisic</a:t>
              </a:r>
            </a:p>
            <a:p>
              <a:pPr algn="ctr">
                <a:lnSpc>
                  <a:spcPct val="150000"/>
                </a:lnSpc>
              </a:pPr>
              <a:r>
                <a:rPr lang="en-US" altLang="zh-CN" sz="1400" spc="300" noProof="1" smtClean="0">
                  <a:solidFill>
                    <a:schemeClr val="bg1"/>
                  </a:solidFill>
                  <a:latin typeface="+mn-ea"/>
                </a:rPr>
                <a:t>Pecu, Sed Do Ei Tempor</a:t>
              </a:r>
              <a:endParaRPr lang="zh-CN" altLang="en-US" sz="1400" spc="300" dirty="0">
                <a:solidFill>
                  <a:schemeClr val="bg1"/>
                </a:solidFill>
                <a:latin typeface="+mn-ea"/>
              </a:endParaRPr>
            </a:p>
          </p:txBody>
        </p:sp>
      </p:grpSp>
      <p:pic>
        <p:nvPicPr>
          <p:cNvPr id="11" name="图片 10"/>
          <p:cNvPicPr>
            <a:picLocks noChangeAspect="1"/>
          </p:cNvPicPr>
          <p:nvPr/>
        </p:nvPicPr>
        <p:blipFill>
          <a:blip r:embed="rId3" cstate="email"/>
          <a:stretch>
            <a:fillRect/>
          </a:stretch>
        </p:blipFill>
        <p:spPr>
          <a:xfrm>
            <a:off x="2201409" y="2299186"/>
            <a:ext cx="1441849" cy="2138473"/>
          </a:xfrm>
          <a:prstGeom prst="rect">
            <a:avLst/>
          </a:prstGeom>
        </p:spPr>
      </p:pic>
      <p:pic>
        <p:nvPicPr>
          <p:cNvPr id="12" name="图片 11"/>
          <p:cNvPicPr>
            <a:picLocks noChangeAspect="1"/>
          </p:cNvPicPr>
          <p:nvPr/>
        </p:nvPicPr>
        <p:blipFill>
          <a:blip r:embed="rId3" cstate="email"/>
          <a:stretch>
            <a:fillRect/>
          </a:stretch>
        </p:blipFill>
        <p:spPr>
          <a:xfrm>
            <a:off x="5609699" y="2830100"/>
            <a:ext cx="1441849" cy="2138473"/>
          </a:xfrm>
          <a:prstGeom prst="rect">
            <a:avLst/>
          </a:prstGeom>
        </p:spPr>
      </p:pic>
      <p:pic>
        <p:nvPicPr>
          <p:cNvPr id="13" name="图片 12"/>
          <p:cNvPicPr>
            <a:picLocks noChangeAspect="1"/>
          </p:cNvPicPr>
          <p:nvPr/>
        </p:nvPicPr>
        <p:blipFill>
          <a:blip r:embed="rId3" cstate="email"/>
          <a:stretch>
            <a:fillRect/>
          </a:stretch>
        </p:blipFill>
        <p:spPr>
          <a:xfrm>
            <a:off x="8447894" y="691627"/>
            <a:ext cx="1441849" cy="213847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044563" y="997734"/>
            <a:ext cx="5072531" cy="4862533"/>
            <a:chOff x="6216013" y="1715191"/>
            <a:chExt cx="5072531" cy="4862533"/>
          </a:xfrm>
        </p:grpSpPr>
        <p:grpSp>
          <p:nvGrpSpPr>
            <p:cNvPr id="2" name="组合 1"/>
            <p:cNvGrpSpPr/>
            <p:nvPr/>
          </p:nvGrpSpPr>
          <p:grpSpPr>
            <a:xfrm>
              <a:off x="6216013" y="1715191"/>
              <a:ext cx="5072531" cy="4862533"/>
              <a:chOff x="5157064" y="1671649"/>
              <a:chExt cx="1779709" cy="1706031"/>
            </a:xfrm>
            <a:solidFill>
              <a:srgbClr val="518701"/>
            </a:solidFill>
          </p:grpSpPr>
          <p:sp>
            <p:nvSpPr>
              <p:cNvPr id="3" name="Freeform 5"/>
              <p:cNvSpPr/>
              <p:nvPr/>
            </p:nvSpPr>
            <p:spPr bwMode="auto">
              <a:xfrm>
                <a:off x="5157065" y="1671650"/>
                <a:ext cx="1779708" cy="1706030"/>
              </a:xfrm>
              <a:custGeom>
                <a:avLst/>
                <a:gdLst>
                  <a:gd name="T0" fmla="*/ 526 w 590"/>
                  <a:gd name="T1" fmla="*/ 92 h 566"/>
                  <a:gd name="T2" fmla="*/ 426 w 590"/>
                  <a:gd name="T3" fmla="*/ 25 h 566"/>
                  <a:gd name="T4" fmla="*/ 327 w 590"/>
                  <a:gd name="T5" fmla="*/ 2 h 566"/>
                  <a:gd name="T6" fmla="*/ 326 w 590"/>
                  <a:gd name="T7" fmla="*/ 2 h 566"/>
                  <a:gd name="T8" fmla="*/ 289 w 590"/>
                  <a:gd name="T9" fmla="*/ 0 h 566"/>
                  <a:gd name="T10" fmla="*/ 262 w 590"/>
                  <a:gd name="T11" fmla="*/ 1 h 566"/>
                  <a:gd name="T12" fmla="*/ 176 w 590"/>
                  <a:gd name="T13" fmla="*/ 14 h 566"/>
                  <a:gd name="T14" fmla="*/ 58 w 590"/>
                  <a:gd name="T15" fmla="*/ 79 h 566"/>
                  <a:gd name="T16" fmla="*/ 29 w 590"/>
                  <a:gd name="T17" fmla="*/ 119 h 566"/>
                  <a:gd name="T18" fmla="*/ 22 w 590"/>
                  <a:gd name="T19" fmla="*/ 133 h 566"/>
                  <a:gd name="T20" fmla="*/ 0 w 590"/>
                  <a:gd name="T21" fmla="*/ 245 h 566"/>
                  <a:gd name="T22" fmla="*/ 25 w 590"/>
                  <a:gd name="T23" fmla="*/ 363 h 566"/>
                  <a:gd name="T24" fmla="*/ 187 w 590"/>
                  <a:gd name="T25" fmla="*/ 538 h 566"/>
                  <a:gd name="T26" fmla="*/ 278 w 590"/>
                  <a:gd name="T27" fmla="*/ 563 h 566"/>
                  <a:gd name="T28" fmla="*/ 382 w 590"/>
                  <a:gd name="T29" fmla="*/ 550 h 566"/>
                  <a:gd name="T30" fmla="*/ 480 w 590"/>
                  <a:gd name="T31" fmla="*/ 476 h 566"/>
                  <a:gd name="T32" fmla="*/ 570 w 590"/>
                  <a:gd name="T33" fmla="*/ 301 h 566"/>
                  <a:gd name="T34" fmla="*/ 526 w 590"/>
                  <a:gd name="T35" fmla="*/ 92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0" h="566">
                    <a:moveTo>
                      <a:pt x="526" y="92"/>
                    </a:moveTo>
                    <a:cubicBezTo>
                      <a:pt x="498" y="61"/>
                      <a:pt x="464" y="40"/>
                      <a:pt x="426" y="25"/>
                    </a:cubicBezTo>
                    <a:cubicBezTo>
                      <a:pt x="394" y="12"/>
                      <a:pt x="361" y="5"/>
                      <a:pt x="327" y="2"/>
                    </a:cubicBezTo>
                    <a:cubicBezTo>
                      <a:pt x="327" y="2"/>
                      <a:pt x="327" y="2"/>
                      <a:pt x="326" y="2"/>
                    </a:cubicBezTo>
                    <a:cubicBezTo>
                      <a:pt x="315" y="1"/>
                      <a:pt x="303" y="0"/>
                      <a:pt x="289" y="0"/>
                    </a:cubicBezTo>
                    <a:cubicBezTo>
                      <a:pt x="280" y="0"/>
                      <a:pt x="271" y="1"/>
                      <a:pt x="262" y="1"/>
                    </a:cubicBezTo>
                    <a:cubicBezTo>
                      <a:pt x="237" y="1"/>
                      <a:pt x="207" y="5"/>
                      <a:pt x="176" y="14"/>
                    </a:cubicBezTo>
                    <a:cubicBezTo>
                      <a:pt x="121" y="29"/>
                      <a:pt x="76" y="54"/>
                      <a:pt x="58" y="79"/>
                    </a:cubicBezTo>
                    <a:cubicBezTo>
                      <a:pt x="47" y="91"/>
                      <a:pt x="37" y="104"/>
                      <a:pt x="29" y="119"/>
                    </a:cubicBezTo>
                    <a:cubicBezTo>
                      <a:pt x="26" y="124"/>
                      <a:pt x="24" y="128"/>
                      <a:pt x="22" y="133"/>
                    </a:cubicBezTo>
                    <a:cubicBezTo>
                      <a:pt x="8" y="163"/>
                      <a:pt x="0" y="202"/>
                      <a:pt x="0" y="245"/>
                    </a:cubicBezTo>
                    <a:cubicBezTo>
                      <a:pt x="0" y="291"/>
                      <a:pt x="9" y="333"/>
                      <a:pt x="25" y="363"/>
                    </a:cubicBezTo>
                    <a:cubicBezTo>
                      <a:pt x="58" y="439"/>
                      <a:pt x="111" y="499"/>
                      <a:pt x="187" y="538"/>
                    </a:cubicBezTo>
                    <a:cubicBezTo>
                      <a:pt x="215" y="552"/>
                      <a:pt x="246" y="560"/>
                      <a:pt x="278" y="563"/>
                    </a:cubicBezTo>
                    <a:cubicBezTo>
                      <a:pt x="314" y="566"/>
                      <a:pt x="349" y="563"/>
                      <a:pt x="382" y="550"/>
                    </a:cubicBezTo>
                    <a:cubicBezTo>
                      <a:pt x="422" y="535"/>
                      <a:pt x="453" y="508"/>
                      <a:pt x="480" y="476"/>
                    </a:cubicBezTo>
                    <a:cubicBezTo>
                      <a:pt x="524" y="425"/>
                      <a:pt x="554" y="366"/>
                      <a:pt x="570" y="301"/>
                    </a:cubicBezTo>
                    <a:cubicBezTo>
                      <a:pt x="590" y="225"/>
                      <a:pt x="580" y="153"/>
                      <a:pt x="526" y="92"/>
                    </a:cubicBezTo>
                    <a:close/>
                  </a:path>
                </a:pathLst>
              </a:custGeom>
              <a:solidFill>
                <a:schemeClr val="bg1"/>
              </a:solidFill>
              <a:ln>
                <a:noFill/>
              </a:ln>
            </p:spPr>
            <p:txBody>
              <a:bodyPr vert="horz" wrap="square" lIns="121920" tIns="60960" rIns="121920" bIns="60960" numCol="1" anchor="t" anchorCtr="0" compatLnSpc="1"/>
              <a:lstStyle/>
              <a:p>
                <a:endParaRPr lang="zh-CN" altLang="en-US"/>
              </a:p>
            </p:txBody>
          </p:sp>
          <p:sp>
            <p:nvSpPr>
              <p:cNvPr id="4" name="Freeform 5"/>
              <p:cNvSpPr/>
              <p:nvPr/>
            </p:nvSpPr>
            <p:spPr bwMode="auto">
              <a:xfrm rot="1493204">
                <a:off x="5157064" y="1671649"/>
                <a:ext cx="1779708" cy="1706030"/>
              </a:xfrm>
              <a:custGeom>
                <a:avLst/>
                <a:gdLst>
                  <a:gd name="T0" fmla="*/ 526 w 590"/>
                  <a:gd name="T1" fmla="*/ 92 h 566"/>
                  <a:gd name="T2" fmla="*/ 426 w 590"/>
                  <a:gd name="T3" fmla="*/ 25 h 566"/>
                  <a:gd name="T4" fmla="*/ 327 w 590"/>
                  <a:gd name="T5" fmla="*/ 2 h 566"/>
                  <a:gd name="T6" fmla="*/ 326 w 590"/>
                  <a:gd name="T7" fmla="*/ 2 h 566"/>
                  <a:gd name="T8" fmla="*/ 289 w 590"/>
                  <a:gd name="T9" fmla="*/ 0 h 566"/>
                  <a:gd name="T10" fmla="*/ 262 w 590"/>
                  <a:gd name="T11" fmla="*/ 1 h 566"/>
                  <a:gd name="T12" fmla="*/ 176 w 590"/>
                  <a:gd name="T13" fmla="*/ 14 h 566"/>
                  <a:gd name="T14" fmla="*/ 58 w 590"/>
                  <a:gd name="T15" fmla="*/ 79 h 566"/>
                  <a:gd name="T16" fmla="*/ 29 w 590"/>
                  <a:gd name="T17" fmla="*/ 119 h 566"/>
                  <a:gd name="T18" fmla="*/ 22 w 590"/>
                  <a:gd name="T19" fmla="*/ 133 h 566"/>
                  <a:gd name="T20" fmla="*/ 0 w 590"/>
                  <a:gd name="T21" fmla="*/ 245 h 566"/>
                  <a:gd name="T22" fmla="*/ 25 w 590"/>
                  <a:gd name="T23" fmla="*/ 363 h 566"/>
                  <a:gd name="T24" fmla="*/ 187 w 590"/>
                  <a:gd name="T25" fmla="*/ 538 h 566"/>
                  <a:gd name="T26" fmla="*/ 278 w 590"/>
                  <a:gd name="T27" fmla="*/ 563 h 566"/>
                  <a:gd name="T28" fmla="*/ 382 w 590"/>
                  <a:gd name="T29" fmla="*/ 550 h 566"/>
                  <a:gd name="T30" fmla="*/ 480 w 590"/>
                  <a:gd name="T31" fmla="*/ 476 h 566"/>
                  <a:gd name="T32" fmla="*/ 570 w 590"/>
                  <a:gd name="T33" fmla="*/ 301 h 566"/>
                  <a:gd name="T34" fmla="*/ 526 w 590"/>
                  <a:gd name="T35" fmla="*/ 92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0" h="566">
                    <a:moveTo>
                      <a:pt x="526" y="92"/>
                    </a:moveTo>
                    <a:cubicBezTo>
                      <a:pt x="498" y="61"/>
                      <a:pt x="464" y="40"/>
                      <a:pt x="426" y="25"/>
                    </a:cubicBezTo>
                    <a:cubicBezTo>
                      <a:pt x="394" y="12"/>
                      <a:pt x="361" y="5"/>
                      <a:pt x="327" y="2"/>
                    </a:cubicBezTo>
                    <a:cubicBezTo>
                      <a:pt x="327" y="2"/>
                      <a:pt x="327" y="2"/>
                      <a:pt x="326" y="2"/>
                    </a:cubicBezTo>
                    <a:cubicBezTo>
                      <a:pt x="315" y="1"/>
                      <a:pt x="303" y="0"/>
                      <a:pt x="289" y="0"/>
                    </a:cubicBezTo>
                    <a:cubicBezTo>
                      <a:pt x="280" y="0"/>
                      <a:pt x="271" y="1"/>
                      <a:pt x="262" y="1"/>
                    </a:cubicBezTo>
                    <a:cubicBezTo>
                      <a:pt x="237" y="1"/>
                      <a:pt x="207" y="5"/>
                      <a:pt x="176" y="14"/>
                    </a:cubicBezTo>
                    <a:cubicBezTo>
                      <a:pt x="121" y="29"/>
                      <a:pt x="76" y="54"/>
                      <a:pt x="58" y="79"/>
                    </a:cubicBezTo>
                    <a:cubicBezTo>
                      <a:pt x="47" y="91"/>
                      <a:pt x="37" y="104"/>
                      <a:pt x="29" y="119"/>
                    </a:cubicBezTo>
                    <a:cubicBezTo>
                      <a:pt x="26" y="124"/>
                      <a:pt x="24" y="128"/>
                      <a:pt x="22" y="133"/>
                    </a:cubicBezTo>
                    <a:cubicBezTo>
                      <a:pt x="8" y="163"/>
                      <a:pt x="0" y="202"/>
                      <a:pt x="0" y="245"/>
                    </a:cubicBezTo>
                    <a:cubicBezTo>
                      <a:pt x="0" y="291"/>
                      <a:pt x="9" y="333"/>
                      <a:pt x="25" y="363"/>
                    </a:cubicBezTo>
                    <a:cubicBezTo>
                      <a:pt x="58" y="439"/>
                      <a:pt x="111" y="499"/>
                      <a:pt x="187" y="538"/>
                    </a:cubicBezTo>
                    <a:cubicBezTo>
                      <a:pt x="215" y="552"/>
                      <a:pt x="246" y="560"/>
                      <a:pt x="278" y="563"/>
                    </a:cubicBezTo>
                    <a:cubicBezTo>
                      <a:pt x="314" y="566"/>
                      <a:pt x="349" y="563"/>
                      <a:pt x="382" y="550"/>
                    </a:cubicBezTo>
                    <a:cubicBezTo>
                      <a:pt x="422" y="535"/>
                      <a:pt x="453" y="508"/>
                      <a:pt x="480" y="476"/>
                    </a:cubicBezTo>
                    <a:cubicBezTo>
                      <a:pt x="524" y="425"/>
                      <a:pt x="554" y="366"/>
                      <a:pt x="570" y="301"/>
                    </a:cubicBezTo>
                    <a:cubicBezTo>
                      <a:pt x="590" y="225"/>
                      <a:pt x="580" y="153"/>
                      <a:pt x="526" y="92"/>
                    </a:cubicBezTo>
                    <a:close/>
                  </a:path>
                </a:pathLst>
              </a:custGeom>
              <a:solidFill>
                <a:schemeClr val="bg1"/>
              </a:solidFill>
              <a:ln>
                <a:noFill/>
              </a:ln>
            </p:spPr>
            <p:txBody>
              <a:bodyPr vert="horz" wrap="square" lIns="121920" tIns="60960" rIns="121920" bIns="60960" numCol="1" anchor="t" anchorCtr="0" compatLnSpc="1"/>
              <a:lstStyle/>
              <a:p>
                <a:endParaRPr lang="zh-CN" altLang="en-US"/>
              </a:p>
            </p:txBody>
          </p:sp>
        </p:grpSp>
        <p:graphicFrame>
          <p:nvGraphicFramePr>
            <p:cNvPr id="6" name="图表 5"/>
            <p:cNvGraphicFramePr/>
            <p:nvPr/>
          </p:nvGraphicFramePr>
          <p:xfrm>
            <a:off x="6696067" y="2435271"/>
            <a:ext cx="3929131" cy="3342165"/>
          </p:xfrm>
          <a:graphic>
            <a:graphicData uri="http://schemas.openxmlformats.org/drawingml/2006/chart">
              <c:chart xmlns:c="http://schemas.openxmlformats.org/drawingml/2006/chart" xmlns:r="http://schemas.openxmlformats.org/officeDocument/2006/relationships" r:id="rId3"/>
            </a:graphicData>
          </a:graphic>
        </p:graphicFrame>
        <p:sp>
          <p:nvSpPr>
            <p:cNvPr id="7" name="文本框 6"/>
            <p:cNvSpPr txBox="1"/>
            <p:nvPr/>
          </p:nvSpPr>
          <p:spPr>
            <a:xfrm>
              <a:off x="6934787" y="2564961"/>
              <a:ext cx="2761613" cy="379656"/>
            </a:xfrm>
            <a:prstGeom prst="rect">
              <a:avLst/>
            </a:prstGeom>
            <a:noFill/>
          </p:spPr>
          <p:txBody>
            <a:bodyPr wrap="square" rtlCol="0">
              <a:spAutoFit/>
            </a:bodyPr>
            <a:lstStyle/>
            <a:p>
              <a:r>
                <a:rPr lang="en-US" altLang="zh-CN" sz="1865" dirty="0">
                  <a:latin typeface="华文细黑" panose="02010600040101010101" pitchFamily="2" charset="-122"/>
                  <a:ea typeface="华文细黑" panose="02010600040101010101" pitchFamily="2" charset="-122"/>
                </a:rPr>
                <a:t>Add texe here</a:t>
              </a:r>
              <a:endParaRPr lang="zh-CN" altLang="en-US" sz="1865" dirty="0">
                <a:latin typeface="华文细黑" panose="02010600040101010101" pitchFamily="2" charset="-122"/>
                <a:ea typeface="华文细黑" panose="02010600040101010101" pitchFamily="2" charset="-122"/>
              </a:endParaRPr>
            </a:p>
          </p:txBody>
        </p:sp>
      </p:grpSp>
      <p:grpSp>
        <p:nvGrpSpPr>
          <p:cNvPr id="9" name="组合 8"/>
          <p:cNvGrpSpPr/>
          <p:nvPr/>
        </p:nvGrpSpPr>
        <p:grpSpPr>
          <a:xfrm>
            <a:off x="197755" y="2095833"/>
            <a:ext cx="5965531" cy="2920507"/>
            <a:chOff x="669705" y="2255315"/>
            <a:chExt cx="5965531" cy="2920507"/>
          </a:xfrm>
        </p:grpSpPr>
        <p:sp>
          <p:nvSpPr>
            <p:cNvPr id="10" name="文本框 9"/>
            <p:cNvSpPr txBox="1"/>
            <p:nvPr/>
          </p:nvSpPr>
          <p:spPr>
            <a:xfrm>
              <a:off x="669705" y="2255315"/>
              <a:ext cx="3917409" cy="923330"/>
            </a:xfrm>
            <a:prstGeom prst="rect">
              <a:avLst/>
            </a:prstGeom>
            <a:noFill/>
          </p:spPr>
          <p:txBody>
            <a:bodyPr vert="horz" wrap="square" rtlCol="0">
              <a:spAutoFit/>
            </a:bodyPr>
            <a:lstStyle/>
            <a:p>
              <a:pPr algn="ctr"/>
              <a:r>
                <a:rPr lang="zh-CN" altLang="en-US" sz="5400" dirty="0" smtClean="0">
                  <a:solidFill>
                    <a:schemeClr val="bg1"/>
                  </a:solidFill>
                  <a:latin typeface="方正清刻本悦宋简体" panose="02000000000000000000" pitchFamily="2" charset="-122"/>
                  <a:ea typeface="方正清刻本悦宋简体" panose="02000000000000000000" pitchFamily="2" charset="-122"/>
                </a:rPr>
                <a:t>输入标题</a:t>
              </a:r>
              <a:endParaRPr lang="zh-CN" altLang="en-US" sz="5400" dirty="0">
                <a:solidFill>
                  <a:schemeClr val="bg1"/>
                </a:solidFill>
                <a:latin typeface="方正清刻本悦宋简体" panose="02000000000000000000" pitchFamily="2" charset="-122"/>
                <a:ea typeface="方正清刻本悦宋简体" panose="02000000000000000000" pitchFamily="2" charset="-122"/>
              </a:endParaRPr>
            </a:p>
          </p:txBody>
        </p:sp>
        <p:sp>
          <p:nvSpPr>
            <p:cNvPr id="11" name="Content Placeholder 2"/>
            <p:cNvSpPr txBox="1"/>
            <p:nvPr/>
          </p:nvSpPr>
          <p:spPr>
            <a:xfrm>
              <a:off x="1133785" y="3178645"/>
              <a:ext cx="5501451" cy="1997177"/>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450340">
                <a:lnSpc>
                  <a:spcPct val="150000"/>
                </a:lnSpc>
                <a:spcBef>
                  <a:spcPts val="0"/>
                </a:spcBef>
                <a:buNone/>
              </a:pPr>
              <a:r>
                <a:rPr lang="zh-CN" altLang="en-US" sz="1800" spc="600" dirty="0" smtClean="0">
                  <a:solidFill>
                    <a:schemeClr val="bg1"/>
                  </a:solidFill>
                  <a:latin typeface="+mn-ea"/>
                </a:rPr>
                <a:t>内容</a:t>
              </a:r>
              <a:r>
                <a:rPr lang="zh-CN" altLang="en-US" sz="1800" spc="600" dirty="0">
                  <a:solidFill>
                    <a:schemeClr val="bg1"/>
                  </a:solidFill>
                  <a:latin typeface="+mn-ea"/>
                </a:rPr>
                <a:t>打在这里，或者通过复制您的文本内容打在这里，或者通过复制您的</a:t>
              </a:r>
              <a:r>
                <a:rPr lang="zh-CN" altLang="en-US" sz="1800" spc="600" dirty="0" smtClean="0">
                  <a:solidFill>
                    <a:schemeClr val="bg1"/>
                  </a:solidFill>
                  <a:latin typeface="+mn-ea"/>
                </a:rPr>
                <a:t>文本</a:t>
              </a:r>
              <a:endParaRPr lang="zh-CN" altLang="en-US" sz="1800" spc="600" dirty="0">
                <a:solidFill>
                  <a:schemeClr val="bg1"/>
                </a:solidFill>
                <a:latin typeface="+mn-ea"/>
              </a:endParaRPr>
            </a:p>
          </p:txBody>
        </p:sp>
        <p:grpSp>
          <p:nvGrpSpPr>
            <p:cNvPr id="12" name="组合 11"/>
            <p:cNvGrpSpPr/>
            <p:nvPr/>
          </p:nvGrpSpPr>
          <p:grpSpPr>
            <a:xfrm>
              <a:off x="1264865" y="4292341"/>
              <a:ext cx="1632914" cy="609600"/>
              <a:chOff x="1290265" y="4292341"/>
              <a:chExt cx="1632914" cy="609600"/>
            </a:xfrm>
          </p:grpSpPr>
          <p:sp>
            <p:nvSpPr>
              <p:cNvPr id="13" name="矩形 12"/>
              <p:cNvSpPr/>
              <p:nvPr/>
            </p:nvSpPr>
            <p:spPr>
              <a:xfrm>
                <a:off x="1290265" y="4292341"/>
                <a:ext cx="1632914"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316882" y="4370627"/>
                <a:ext cx="1555750" cy="400110"/>
              </a:xfrm>
              <a:prstGeom prst="rect">
                <a:avLst/>
              </a:prstGeom>
              <a:noFill/>
            </p:spPr>
            <p:txBody>
              <a:bodyPr wrap="square" rtlCol="0">
                <a:spAutoFit/>
              </a:bodyPr>
              <a:lstStyle/>
              <a:p>
                <a:pPr algn="ctr"/>
                <a:r>
                  <a:rPr lang="en-US" altLang="zh-CN" sz="2000" dirty="0" smtClean="0"/>
                  <a:t>READ MORE</a:t>
                </a:r>
                <a:endParaRPr lang="zh-CN" altLang="en-US" sz="2000" dirty="0"/>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839041" y="1689464"/>
            <a:ext cx="8513918" cy="3326672"/>
            <a:chOff x="1809719" y="1686531"/>
            <a:chExt cx="8513918" cy="3326672"/>
          </a:xfrm>
        </p:grpSpPr>
        <p:pic>
          <p:nvPicPr>
            <p:cNvPr id="12" name="图片 11"/>
            <p:cNvPicPr>
              <a:picLocks noChangeAspect="1"/>
            </p:cNvPicPr>
            <p:nvPr/>
          </p:nvPicPr>
          <p:blipFill>
            <a:blip r:embed="rId3" cstate="screen"/>
            <a:srcRect/>
            <a:stretch>
              <a:fillRect/>
            </a:stretch>
          </p:blipFill>
          <p:spPr>
            <a:xfrm>
              <a:off x="1809719" y="1686531"/>
              <a:ext cx="3326672" cy="3326672"/>
            </a:xfrm>
            <a:custGeom>
              <a:avLst/>
              <a:gdLst>
                <a:gd name="connsiteX0" fmla="*/ 1663336 w 3326672"/>
                <a:gd name="connsiteY0" fmla="*/ 0 h 3326672"/>
                <a:gd name="connsiteX1" fmla="*/ 3326672 w 3326672"/>
                <a:gd name="connsiteY1" fmla="*/ 1663336 h 3326672"/>
                <a:gd name="connsiteX2" fmla="*/ 1663336 w 3326672"/>
                <a:gd name="connsiteY2" fmla="*/ 3326672 h 3326672"/>
                <a:gd name="connsiteX3" fmla="*/ 0 w 3326672"/>
                <a:gd name="connsiteY3" fmla="*/ 1663336 h 3326672"/>
                <a:gd name="connsiteX4" fmla="*/ 1663336 w 3326672"/>
                <a:gd name="connsiteY4" fmla="*/ 0 h 332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6672" h="3326672">
                  <a:moveTo>
                    <a:pt x="1663336" y="0"/>
                  </a:moveTo>
                  <a:cubicBezTo>
                    <a:pt x="2581971" y="0"/>
                    <a:pt x="3326672" y="744701"/>
                    <a:pt x="3326672" y="1663336"/>
                  </a:cubicBezTo>
                  <a:cubicBezTo>
                    <a:pt x="3326672" y="2581971"/>
                    <a:pt x="2581971" y="3326672"/>
                    <a:pt x="1663336" y="3326672"/>
                  </a:cubicBezTo>
                  <a:cubicBezTo>
                    <a:pt x="744701" y="3326672"/>
                    <a:pt x="0" y="2581971"/>
                    <a:pt x="0" y="1663336"/>
                  </a:cubicBezTo>
                  <a:cubicBezTo>
                    <a:pt x="0" y="744701"/>
                    <a:pt x="744701" y="0"/>
                    <a:pt x="1663336" y="0"/>
                  </a:cubicBezTo>
                  <a:close/>
                </a:path>
              </a:pathLst>
            </a:custGeom>
            <a:ln>
              <a:solidFill>
                <a:schemeClr val="bg1"/>
              </a:solidFill>
            </a:ln>
          </p:spPr>
        </p:pic>
        <p:grpSp>
          <p:nvGrpSpPr>
            <p:cNvPr id="5" name="组合 4"/>
            <p:cNvGrpSpPr/>
            <p:nvPr/>
          </p:nvGrpSpPr>
          <p:grpSpPr>
            <a:xfrm>
              <a:off x="6440364" y="1963177"/>
              <a:ext cx="3883273" cy="2931646"/>
              <a:chOff x="4154363" y="2051834"/>
              <a:chExt cx="3883273" cy="2931646"/>
            </a:xfrm>
          </p:grpSpPr>
          <p:sp>
            <p:nvSpPr>
              <p:cNvPr id="6" name="文本框 5"/>
              <p:cNvSpPr txBox="1"/>
              <p:nvPr/>
            </p:nvSpPr>
            <p:spPr>
              <a:xfrm>
                <a:off x="4154363" y="2238196"/>
                <a:ext cx="3883273" cy="2400657"/>
              </a:xfrm>
              <a:prstGeom prst="rect">
                <a:avLst/>
              </a:prstGeom>
              <a:noFill/>
            </p:spPr>
            <p:txBody>
              <a:bodyPr vert="horz" wrap="square" rtlCol="0">
                <a:spAutoFit/>
              </a:bodyPr>
              <a:lstStyle/>
              <a:p>
                <a:pPr algn="ctr"/>
                <a:r>
                  <a:rPr lang="zh-CN" altLang="en-US" sz="15000" dirty="0" smtClean="0">
                    <a:solidFill>
                      <a:schemeClr val="bg1"/>
                    </a:solidFill>
                    <a:latin typeface="方正清刻本悦宋简体" panose="02000000000000000000" pitchFamily="2" charset="-122"/>
                    <a:ea typeface="方正清刻本悦宋简体" panose="02000000000000000000" pitchFamily="2" charset="-122"/>
                  </a:rPr>
                  <a:t>肆</a:t>
                </a:r>
                <a:endParaRPr lang="zh-CN" altLang="en-US" sz="15000" dirty="0">
                  <a:solidFill>
                    <a:schemeClr val="bg1"/>
                  </a:solidFill>
                  <a:latin typeface="方正清刻本悦宋简体" panose="02000000000000000000" pitchFamily="2" charset="-122"/>
                  <a:ea typeface="方正清刻本悦宋简体" panose="02000000000000000000" pitchFamily="2" charset="-122"/>
                </a:endParaRPr>
              </a:p>
            </p:txBody>
          </p:sp>
          <p:sp>
            <p:nvSpPr>
              <p:cNvPr id="7" name="矩形 6"/>
              <p:cNvSpPr/>
              <p:nvPr/>
            </p:nvSpPr>
            <p:spPr>
              <a:xfrm>
                <a:off x="4873088" y="2051834"/>
                <a:ext cx="2445821" cy="293164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5079483" y="4333664"/>
                <a:ext cx="2239426" cy="400110"/>
              </a:xfrm>
              <a:prstGeom prst="rect">
                <a:avLst/>
              </a:prstGeom>
              <a:noFill/>
            </p:spPr>
            <p:txBody>
              <a:bodyPr vert="horz" wrap="square" rtlCol="0">
                <a:spAutoFit/>
              </a:bodyPr>
              <a:lstStyle/>
              <a:p>
                <a:pPr algn="ctr"/>
                <a:r>
                  <a:rPr lang="en-US" altLang="zh-CN" sz="2000" spc="600" dirty="0" smtClean="0">
                    <a:solidFill>
                      <a:schemeClr val="bg1"/>
                    </a:solidFill>
                    <a:latin typeface="+mn-ea"/>
                  </a:rPr>
                  <a:t>APRT FOUR</a:t>
                </a:r>
                <a:endParaRPr lang="zh-CN" altLang="en-US" sz="2000" spc="600" dirty="0">
                  <a:solidFill>
                    <a:schemeClr val="bg1"/>
                  </a:solidFill>
                  <a:latin typeface="+mn-ea"/>
                </a:endParaRPr>
              </a:p>
            </p:txBody>
          </p:sp>
        </p:grpSp>
      </p:grpSp>
      <p:pic>
        <p:nvPicPr>
          <p:cNvPr id="9" name="图片 8"/>
          <p:cNvPicPr>
            <a:picLocks noChangeAspect="1"/>
          </p:cNvPicPr>
          <p:nvPr/>
        </p:nvPicPr>
        <p:blipFill>
          <a:blip r:embed="rId4" cstate="email"/>
          <a:stretch>
            <a:fillRect/>
          </a:stretch>
        </p:blipFill>
        <p:spPr>
          <a:xfrm rot="16200000">
            <a:off x="-304800" y="-1371600"/>
            <a:ext cx="8229600" cy="10972800"/>
          </a:xfrm>
          <a:prstGeom prst="rect">
            <a:avLst/>
          </a:prstGeom>
        </p:spPr>
      </p:pic>
      <p:pic>
        <p:nvPicPr>
          <p:cNvPr id="10" name="图片 9"/>
          <p:cNvPicPr>
            <a:picLocks noChangeAspect="1"/>
          </p:cNvPicPr>
          <p:nvPr/>
        </p:nvPicPr>
        <p:blipFill>
          <a:blip r:embed="rId5"/>
          <a:stretch>
            <a:fillRect/>
          </a:stretch>
        </p:blipFill>
        <p:spPr>
          <a:xfrm>
            <a:off x="-504313" y="609422"/>
            <a:ext cx="5962650" cy="30861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5404261" y="1792055"/>
            <a:ext cx="6178139" cy="3919357"/>
            <a:chOff x="5804311" y="1963505"/>
            <a:chExt cx="6178139" cy="3919357"/>
          </a:xfrm>
        </p:grpSpPr>
        <p:cxnSp>
          <p:nvCxnSpPr>
            <p:cNvPr id="2" name="直接连接符 1"/>
            <p:cNvCxnSpPr>
              <a:stCxn id="4" idx="7"/>
              <a:endCxn id="5" idx="3"/>
            </p:cNvCxnSpPr>
            <p:nvPr/>
          </p:nvCxnSpPr>
          <p:spPr>
            <a:xfrm flipV="1">
              <a:off x="7213663" y="2842398"/>
              <a:ext cx="779532" cy="510172"/>
            </a:xfrm>
            <a:prstGeom prst="line">
              <a:avLst/>
            </a:prstGeom>
            <a:ln>
              <a:solidFill>
                <a:srgbClr val="8FA6AD"/>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a:stCxn id="4" idx="5"/>
            </p:cNvCxnSpPr>
            <p:nvPr/>
          </p:nvCxnSpPr>
          <p:spPr>
            <a:xfrm>
              <a:off x="7213663" y="4465066"/>
              <a:ext cx="647262" cy="324534"/>
            </a:xfrm>
            <a:prstGeom prst="line">
              <a:avLst/>
            </a:prstGeom>
            <a:ln>
              <a:solidFill>
                <a:srgbClr val="8FA6AD"/>
              </a:solidFill>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5870762" y="3122165"/>
              <a:ext cx="1573306" cy="15733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 name="椭圆 4"/>
            <p:cNvSpPr/>
            <p:nvPr/>
          </p:nvSpPr>
          <p:spPr>
            <a:xfrm>
              <a:off x="7860925" y="2071473"/>
              <a:ext cx="903195" cy="903195"/>
            </a:xfrm>
            <a:prstGeom prst="ellipse">
              <a:avLst/>
            </a:prstGeom>
            <a:solidFill>
              <a:srgbClr val="FA51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solidFill>
                    <a:schemeClr val="bg1"/>
                  </a:solidFill>
                  <a:latin typeface="+mn-ea"/>
                </a:rPr>
                <a:t>TEXT1</a:t>
              </a:r>
              <a:endParaRPr lang="zh-CN" altLang="en-US" sz="1200" dirty="0">
                <a:solidFill>
                  <a:schemeClr val="bg1"/>
                </a:solidFill>
                <a:latin typeface="+mn-ea"/>
              </a:endParaRPr>
            </a:p>
          </p:txBody>
        </p:sp>
        <p:sp>
          <p:nvSpPr>
            <p:cNvPr id="6" name="椭圆 5"/>
            <p:cNvSpPr/>
            <p:nvPr/>
          </p:nvSpPr>
          <p:spPr>
            <a:xfrm>
              <a:off x="7737664" y="4507212"/>
              <a:ext cx="807244" cy="807244"/>
            </a:xfrm>
            <a:prstGeom prst="ellipse">
              <a:avLst/>
            </a:prstGeom>
            <a:solidFill>
              <a:srgbClr val="FA51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solidFill>
                    <a:schemeClr val="bg1"/>
                  </a:solidFill>
                  <a:latin typeface="+mn-ea"/>
                </a:rPr>
                <a:t>TEXT2</a:t>
              </a:r>
              <a:endParaRPr lang="zh-CN" altLang="en-US" sz="1200" dirty="0">
                <a:solidFill>
                  <a:schemeClr val="bg1"/>
                </a:solidFill>
                <a:latin typeface="+mn-ea"/>
              </a:endParaRPr>
            </a:p>
          </p:txBody>
        </p:sp>
        <p:sp>
          <p:nvSpPr>
            <p:cNvPr id="7" name="矩形 6"/>
            <p:cNvSpPr/>
            <p:nvPr/>
          </p:nvSpPr>
          <p:spPr>
            <a:xfrm>
              <a:off x="8786970" y="2332837"/>
              <a:ext cx="3195480" cy="738664"/>
            </a:xfrm>
            <a:prstGeom prst="rect">
              <a:avLst/>
            </a:prstGeom>
          </p:spPr>
          <p:txBody>
            <a:bodyPr wrap="square">
              <a:spAutoFit/>
            </a:bodyPr>
            <a:lstStyle/>
            <a:p>
              <a:r>
                <a:rPr lang="zh-CN" altLang="en-US" sz="1400" dirty="0">
                  <a:solidFill>
                    <a:schemeClr val="bg1"/>
                  </a:solidFill>
                </a:rPr>
                <a:t>Vestibulum ante ipsum primis in faucibus orci luctus et ultrices posuere cubilia </a:t>
              </a:r>
              <a:r>
                <a:rPr lang="zh-CN" altLang="en-US" sz="1400" dirty="0" smtClean="0">
                  <a:solidFill>
                    <a:schemeClr val="bg1"/>
                  </a:solidFill>
                </a:rPr>
                <a:t>Curae</a:t>
              </a:r>
              <a:r>
                <a:rPr lang="en-US" altLang="zh-CN" sz="1400" dirty="0" smtClean="0">
                  <a:solidFill>
                    <a:schemeClr val="bg1"/>
                  </a:solidFill>
                </a:rPr>
                <a:t>.</a:t>
              </a:r>
              <a:endParaRPr lang="zh-CN" altLang="en-US" sz="1400" dirty="0">
                <a:solidFill>
                  <a:schemeClr val="bg1"/>
                </a:solidFill>
              </a:endParaRPr>
            </a:p>
          </p:txBody>
        </p:sp>
        <p:sp>
          <p:nvSpPr>
            <p:cNvPr id="8" name="矩形 7"/>
            <p:cNvSpPr/>
            <p:nvPr/>
          </p:nvSpPr>
          <p:spPr>
            <a:xfrm>
              <a:off x="8786969" y="1963505"/>
              <a:ext cx="3095005" cy="369332"/>
            </a:xfrm>
            <a:prstGeom prst="rect">
              <a:avLst/>
            </a:prstGeom>
            <a:noFill/>
          </p:spPr>
          <p:txBody>
            <a:bodyPr wrap="square">
              <a:spAutoFit/>
            </a:bodyPr>
            <a:lstStyle/>
            <a:p>
              <a:r>
                <a:rPr lang="zh-CN" altLang="en-US" dirty="0" smtClean="0">
                  <a:solidFill>
                    <a:schemeClr val="bg1"/>
                  </a:solidFill>
                </a:rPr>
                <a:t>输入你的标题</a:t>
              </a:r>
              <a:endParaRPr lang="zh-CN" altLang="en-US" dirty="0">
                <a:solidFill>
                  <a:schemeClr val="bg1"/>
                </a:solidFill>
              </a:endParaRPr>
            </a:p>
          </p:txBody>
        </p:sp>
        <p:sp>
          <p:nvSpPr>
            <p:cNvPr id="9" name="矩形 8"/>
            <p:cNvSpPr/>
            <p:nvPr/>
          </p:nvSpPr>
          <p:spPr>
            <a:xfrm>
              <a:off x="8608400" y="5144198"/>
              <a:ext cx="3195480" cy="738664"/>
            </a:xfrm>
            <a:prstGeom prst="rect">
              <a:avLst/>
            </a:prstGeom>
          </p:spPr>
          <p:txBody>
            <a:bodyPr wrap="square">
              <a:spAutoFit/>
            </a:bodyPr>
            <a:lstStyle/>
            <a:p>
              <a:r>
                <a:rPr lang="zh-CN" altLang="en-US" sz="1400" dirty="0">
                  <a:solidFill>
                    <a:schemeClr val="bg1"/>
                  </a:solidFill>
                </a:rPr>
                <a:t>Vestibulum ante ipsum primis in faucibus orci luctus et ultrices posuere cubilia </a:t>
              </a:r>
              <a:r>
                <a:rPr lang="zh-CN" altLang="en-US" sz="1400" dirty="0" smtClean="0">
                  <a:solidFill>
                    <a:schemeClr val="bg1"/>
                  </a:solidFill>
                </a:rPr>
                <a:t>Curae</a:t>
              </a:r>
              <a:r>
                <a:rPr lang="en-US" altLang="zh-CN" sz="1400" dirty="0" smtClean="0">
                  <a:solidFill>
                    <a:schemeClr val="bg1"/>
                  </a:solidFill>
                </a:rPr>
                <a:t>.</a:t>
              </a:r>
              <a:endParaRPr lang="zh-CN" altLang="en-US" sz="1400" dirty="0">
                <a:solidFill>
                  <a:schemeClr val="bg1"/>
                </a:solidFill>
              </a:endParaRPr>
            </a:p>
          </p:txBody>
        </p:sp>
        <p:sp>
          <p:nvSpPr>
            <p:cNvPr id="10" name="矩形 9"/>
            <p:cNvSpPr/>
            <p:nvPr/>
          </p:nvSpPr>
          <p:spPr>
            <a:xfrm>
              <a:off x="8608399" y="4774866"/>
              <a:ext cx="3095005" cy="369332"/>
            </a:xfrm>
            <a:prstGeom prst="rect">
              <a:avLst/>
            </a:prstGeom>
            <a:noFill/>
          </p:spPr>
          <p:txBody>
            <a:bodyPr wrap="square">
              <a:spAutoFit/>
            </a:bodyPr>
            <a:lstStyle/>
            <a:p>
              <a:r>
                <a:rPr lang="zh-CN" altLang="en-US" dirty="0" smtClean="0">
                  <a:solidFill>
                    <a:schemeClr val="bg1"/>
                  </a:solidFill>
                </a:rPr>
                <a:t>输入你的标题</a:t>
              </a:r>
              <a:endParaRPr lang="zh-CN" altLang="en-US" dirty="0">
                <a:solidFill>
                  <a:schemeClr val="bg1"/>
                </a:solidFill>
              </a:endParaRPr>
            </a:p>
          </p:txBody>
        </p:sp>
        <p:sp>
          <p:nvSpPr>
            <p:cNvPr id="11" name="矩形 10"/>
            <p:cNvSpPr/>
            <p:nvPr/>
          </p:nvSpPr>
          <p:spPr>
            <a:xfrm>
              <a:off x="5804311" y="3678600"/>
              <a:ext cx="1639757" cy="523220"/>
            </a:xfrm>
            <a:prstGeom prst="rect">
              <a:avLst/>
            </a:prstGeom>
          </p:spPr>
          <p:txBody>
            <a:bodyPr wrap="square">
              <a:spAutoFit/>
            </a:bodyPr>
            <a:lstStyle/>
            <a:p>
              <a:pPr algn="ctr"/>
              <a:r>
                <a:rPr lang="zh-CN" altLang="en-US" sz="1400" dirty="0">
                  <a:latin typeface="+mn-ea"/>
                </a:rPr>
                <a:t>ante ipsum primis in </a:t>
              </a:r>
              <a:r>
                <a:rPr lang="zh-CN" altLang="en-US" sz="1400" dirty="0" smtClean="0">
                  <a:latin typeface="+mn-ea"/>
                </a:rPr>
                <a:t>faucibus</a:t>
              </a:r>
              <a:endParaRPr lang="zh-CN" altLang="en-US" sz="1400" dirty="0">
                <a:latin typeface="+mn-ea"/>
              </a:endParaRPr>
            </a:p>
          </p:txBody>
        </p:sp>
      </p:grpSp>
      <p:pic>
        <p:nvPicPr>
          <p:cNvPr id="13" name="图片 12"/>
          <p:cNvPicPr>
            <a:picLocks noChangeAspect="1"/>
          </p:cNvPicPr>
          <p:nvPr/>
        </p:nvPicPr>
        <p:blipFill rotWithShape="1">
          <a:blip r:embed="rId3" cstate="email"/>
          <a:srcRect l="19316" r="18876"/>
          <a:stretch>
            <a:fillRect/>
          </a:stretch>
        </p:blipFill>
        <p:spPr>
          <a:xfrm>
            <a:off x="594301" y="1488031"/>
            <a:ext cx="4267200" cy="3881939"/>
          </a:xfrm>
          <a:prstGeom prst="rect">
            <a:avLst/>
          </a:prstGeom>
          <a:ln>
            <a:solidFill>
              <a:schemeClr val="bg1"/>
            </a:solid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stretch>
            <a:fillRect/>
          </a:stretch>
        </p:blipFill>
        <p:spPr>
          <a:xfrm rot="16200000">
            <a:off x="-304800" y="-1371600"/>
            <a:ext cx="8229600" cy="10972800"/>
          </a:xfrm>
          <a:prstGeom prst="rect">
            <a:avLst/>
          </a:prstGeom>
        </p:spPr>
      </p:pic>
      <p:sp>
        <p:nvSpPr>
          <p:cNvPr id="30" name="文本框 29"/>
          <p:cNvSpPr txBox="1"/>
          <p:nvPr/>
        </p:nvSpPr>
        <p:spPr>
          <a:xfrm>
            <a:off x="5019063" y="732595"/>
            <a:ext cx="2801575" cy="923330"/>
          </a:xfrm>
          <a:prstGeom prst="rect">
            <a:avLst/>
          </a:prstGeom>
          <a:noFill/>
        </p:spPr>
        <p:txBody>
          <a:bodyPr wrap="square" rtlCol="0">
            <a:spAutoFit/>
          </a:bodyPr>
          <a:lstStyle/>
          <a:p>
            <a:pPr algn="ctr"/>
            <a:r>
              <a:rPr lang="zh-CN" altLang="en-US" sz="5400" spc="600" dirty="0" smtClean="0">
                <a:solidFill>
                  <a:schemeClr val="bg1"/>
                </a:solidFill>
                <a:latin typeface="方正清刻本悦宋简体" panose="02000000000000000000" pitchFamily="2" charset="-122"/>
                <a:ea typeface="方正清刻本悦宋简体" panose="02000000000000000000" pitchFamily="2" charset="-122"/>
              </a:rPr>
              <a:t>目录</a:t>
            </a:r>
            <a:endParaRPr lang="zh-CN" altLang="en-US" sz="5400" spc="600" dirty="0">
              <a:solidFill>
                <a:schemeClr val="bg1"/>
              </a:solidFill>
              <a:latin typeface="方正清刻本悦宋简体" panose="02000000000000000000" pitchFamily="2" charset="-122"/>
              <a:ea typeface="方正清刻本悦宋简体" panose="02000000000000000000" pitchFamily="2" charset="-122"/>
            </a:endParaRPr>
          </a:p>
        </p:txBody>
      </p:sp>
      <p:pic>
        <p:nvPicPr>
          <p:cNvPr id="66" name="图片 65"/>
          <p:cNvPicPr>
            <a:picLocks noChangeAspect="1"/>
          </p:cNvPicPr>
          <p:nvPr/>
        </p:nvPicPr>
        <p:blipFill>
          <a:blip r:embed="rId4"/>
          <a:stretch>
            <a:fillRect/>
          </a:stretch>
        </p:blipFill>
        <p:spPr>
          <a:xfrm>
            <a:off x="-623431" y="549875"/>
            <a:ext cx="3278036" cy="4861808"/>
          </a:xfrm>
          <a:prstGeom prst="rect">
            <a:avLst/>
          </a:prstGeom>
        </p:spPr>
      </p:pic>
      <p:cxnSp>
        <p:nvCxnSpPr>
          <p:cNvPr id="90" name="直接连接符 89"/>
          <p:cNvCxnSpPr/>
          <p:nvPr/>
        </p:nvCxnSpPr>
        <p:spPr>
          <a:xfrm flipH="1">
            <a:off x="7040879" y="926471"/>
            <a:ext cx="651062" cy="6510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1" name="矩形 90"/>
          <p:cNvSpPr/>
          <p:nvPr/>
        </p:nvSpPr>
        <p:spPr>
          <a:xfrm>
            <a:off x="7417738" y="1151900"/>
            <a:ext cx="2068195" cy="461665"/>
          </a:xfrm>
          <a:prstGeom prst="rect">
            <a:avLst/>
          </a:prstGeom>
        </p:spPr>
        <p:txBody>
          <a:bodyPr wrap="none">
            <a:spAutoFit/>
          </a:bodyPr>
          <a:lstStyle/>
          <a:p>
            <a:pPr algn="ctr"/>
            <a:r>
              <a:rPr lang="en-US" altLang="zh-CN" sz="2400" spc="600" dirty="0">
                <a:solidFill>
                  <a:schemeClr val="bg1"/>
                </a:solidFill>
                <a:latin typeface="+mn-ea"/>
              </a:rPr>
              <a:t>CONTENT</a:t>
            </a:r>
            <a:endParaRPr lang="zh-CN" altLang="en-US" sz="2400" spc="600" dirty="0">
              <a:solidFill>
                <a:schemeClr val="bg1"/>
              </a:solidFill>
              <a:latin typeface="+mn-ea"/>
            </a:endParaRPr>
          </a:p>
        </p:txBody>
      </p:sp>
      <p:grpSp>
        <p:nvGrpSpPr>
          <p:cNvPr id="169" name="组合 168"/>
          <p:cNvGrpSpPr/>
          <p:nvPr/>
        </p:nvGrpSpPr>
        <p:grpSpPr>
          <a:xfrm>
            <a:off x="3882860" y="2388521"/>
            <a:ext cx="6223081" cy="3108186"/>
            <a:chOff x="3882860" y="2388521"/>
            <a:chExt cx="6223081" cy="3108186"/>
          </a:xfrm>
        </p:grpSpPr>
        <p:grpSp>
          <p:nvGrpSpPr>
            <p:cNvPr id="149" name="组合 148"/>
            <p:cNvGrpSpPr/>
            <p:nvPr/>
          </p:nvGrpSpPr>
          <p:grpSpPr>
            <a:xfrm>
              <a:off x="3882860" y="2388521"/>
              <a:ext cx="920764" cy="3108186"/>
              <a:chOff x="4012715" y="3236483"/>
              <a:chExt cx="920764" cy="3108186"/>
            </a:xfrm>
          </p:grpSpPr>
          <p:grpSp>
            <p:nvGrpSpPr>
              <p:cNvPr id="150" name="组合 149"/>
              <p:cNvGrpSpPr/>
              <p:nvPr/>
            </p:nvGrpSpPr>
            <p:grpSpPr>
              <a:xfrm>
                <a:off x="4073760" y="4312979"/>
                <a:ext cx="755644" cy="2031690"/>
                <a:chOff x="1696298" y="2298622"/>
                <a:chExt cx="755644" cy="2031690"/>
              </a:xfrm>
            </p:grpSpPr>
            <p:sp>
              <p:nvSpPr>
                <p:cNvPr id="152" name="文本框 151"/>
                <p:cNvSpPr txBox="1"/>
                <p:nvPr/>
              </p:nvSpPr>
              <p:spPr>
                <a:xfrm>
                  <a:off x="1696298" y="2298622"/>
                  <a:ext cx="492443" cy="2031690"/>
                </a:xfrm>
                <a:prstGeom prst="rect">
                  <a:avLst/>
                </a:prstGeom>
                <a:noFill/>
              </p:spPr>
              <p:txBody>
                <a:bodyPr vert="eaVert" wrap="square" rtlCol="0">
                  <a:spAutoFit/>
                </a:bodyPr>
                <a:lstStyle/>
                <a:p>
                  <a:r>
                    <a:rPr lang="zh-CN" altLang="en-US" sz="2000" spc="600" dirty="0">
                      <a:solidFill>
                        <a:schemeClr val="bg1"/>
                      </a:solidFill>
                      <a:latin typeface="+mn-ea"/>
                    </a:rPr>
                    <a:t>标题文字一</a:t>
                  </a:r>
                </a:p>
              </p:txBody>
            </p:sp>
            <p:sp>
              <p:nvSpPr>
                <p:cNvPr id="153" name="文本框 152"/>
                <p:cNvSpPr txBox="1"/>
                <p:nvPr/>
              </p:nvSpPr>
              <p:spPr>
                <a:xfrm>
                  <a:off x="2082610" y="2300789"/>
                  <a:ext cx="369332" cy="1686688"/>
                </a:xfrm>
                <a:prstGeom prst="rect">
                  <a:avLst/>
                </a:prstGeom>
                <a:noFill/>
              </p:spPr>
              <p:txBody>
                <a:bodyPr vert="eaVert" wrap="square" rtlCol="0">
                  <a:spAutoFit/>
                </a:bodyPr>
                <a:lstStyle/>
                <a:p>
                  <a:r>
                    <a:rPr lang="en-US" altLang="zh-CN" sz="1200" spc="600" dirty="0" smtClean="0">
                      <a:solidFill>
                        <a:schemeClr val="bg1"/>
                      </a:solidFill>
                      <a:latin typeface="+mn-ea"/>
                    </a:rPr>
                    <a:t>APRT ONE</a:t>
                  </a:r>
                  <a:endParaRPr lang="zh-CN" altLang="en-US" sz="1200" spc="600" dirty="0">
                    <a:solidFill>
                      <a:schemeClr val="bg1"/>
                    </a:solidFill>
                    <a:latin typeface="+mn-ea"/>
                  </a:endParaRPr>
                </a:p>
              </p:txBody>
            </p:sp>
          </p:grpSp>
          <p:sp>
            <p:nvSpPr>
              <p:cNvPr id="151" name="文本框 150"/>
              <p:cNvSpPr txBox="1"/>
              <p:nvPr/>
            </p:nvSpPr>
            <p:spPr>
              <a:xfrm>
                <a:off x="4012715" y="3236483"/>
                <a:ext cx="920764" cy="707886"/>
              </a:xfrm>
              <a:prstGeom prst="rect">
                <a:avLst/>
              </a:prstGeom>
              <a:noFill/>
            </p:spPr>
            <p:txBody>
              <a:bodyPr wrap="square" rtlCol="0">
                <a:spAutoFit/>
              </a:bodyPr>
              <a:lstStyle/>
              <a:p>
                <a:pPr algn="ctr"/>
                <a:r>
                  <a:rPr lang="zh-CN" altLang="en-US" sz="4000" dirty="0" smtClean="0">
                    <a:solidFill>
                      <a:schemeClr val="bg1"/>
                    </a:solidFill>
                    <a:latin typeface="方正清刻本悦宋简体" panose="02000000000000000000" pitchFamily="2" charset="-122"/>
                    <a:ea typeface="方正清刻本悦宋简体" panose="02000000000000000000" pitchFamily="2" charset="-122"/>
                  </a:rPr>
                  <a:t>壹</a:t>
                </a:r>
                <a:endParaRPr lang="zh-CN" altLang="en-US" sz="4000" dirty="0">
                  <a:solidFill>
                    <a:schemeClr val="bg1"/>
                  </a:solidFill>
                  <a:latin typeface="方正清刻本悦宋简体" panose="02000000000000000000" pitchFamily="2" charset="-122"/>
                  <a:ea typeface="方正清刻本悦宋简体" panose="02000000000000000000" pitchFamily="2" charset="-122"/>
                </a:endParaRPr>
              </a:p>
            </p:txBody>
          </p:sp>
        </p:grpSp>
        <p:grpSp>
          <p:nvGrpSpPr>
            <p:cNvPr id="154" name="组合 153"/>
            <p:cNvGrpSpPr/>
            <p:nvPr/>
          </p:nvGrpSpPr>
          <p:grpSpPr>
            <a:xfrm>
              <a:off x="5650299" y="2388521"/>
              <a:ext cx="920764" cy="3108186"/>
              <a:chOff x="4012715" y="3236483"/>
              <a:chExt cx="920764" cy="3108186"/>
            </a:xfrm>
          </p:grpSpPr>
          <p:grpSp>
            <p:nvGrpSpPr>
              <p:cNvPr id="155" name="组合 154"/>
              <p:cNvGrpSpPr/>
              <p:nvPr/>
            </p:nvGrpSpPr>
            <p:grpSpPr>
              <a:xfrm>
                <a:off x="4073760" y="4312979"/>
                <a:ext cx="755644" cy="2031690"/>
                <a:chOff x="1696298" y="2298622"/>
                <a:chExt cx="755644" cy="2031690"/>
              </a:xfrm>
            </p:grpSpPr>
            <p:sp>
              <p:nvSpPr>
                <p:cNvPr id="157" name="文本框 156"/>
                <p:cNvSpPr txBox="1"/>
                <p:nvPr/>
              </p:nvSpPr>
              <p:spPr>
                <a:xfrm>
                  <a:off x="1696298" y="2298622"/>
                  <a:ext cx="492443" cy="2031690"/>
                </a:xfrm>
                <a:prstGeom prst="rect">
                  <a:avLst/>
                </a:prstGeom>
                <a:noFill/>
              </p:spPr>
              <p:txBody>
                <a:bodyPr vert="eaVert" wrap="square" rtlCol="0">
                  <a:spAutoFit/>
                </a:bodyPr>
                <a:lstStyle/>
                <a:p>
                  <a:r>
                    <a:rPr lang="zh-CN" altLang="en-US" sz="2000" spc="600" dirty="0">
                      <a:solidFill>
                        <a:schemeClr val="bg1"/>
                      </a:solidFill>
                      <a:latin typeface="+mn-ea"/>
                    </a:rPr>
                    <a:t>标题文字一</a:t>
                  </a:r>
                </a:p>
              </p:txBody>
            </p:sp>
            <p:sp>
              <p:nvSpPr>
                <p:cNvPr id="158" name="文本框 157"/>
                <p:cNvSpPr txBox="1"/>
                <p:nvPr/>
              </p:nvSpPr>
              <p:spPr>
                <a:xfrm>
                  <a:off x="2082610" y="2300789"/>
                  <a:ext cx="369332" cy="1686688"/>
                </a:xfrm>
                <a:prstGeom prst="rect">
                  <a:avLst/>
                </a:prstGeom>
                <a:noFill/>
              </p:spPr>
              <p:txBody>
                <a:bodyPr vert="eaVert" wrap="square" rtlCol="0">
                  <a:spAutoFit/>
                </a:bodyPr>
                <a:lstStyle/>
                <a:p>
                  <a:r>
                    <a:rPr lang="en-US" altLang="zh-CN" sz="1200" spc="600" dirty="0" smtClean="0">
                      <a:solidFill>
                        <a:schemeClr val="bg1"/>
                      </a:solidFill>
                      <a:latin typeface="+mn-ea"/>
                    </a:rPr>
                    <a:t>APRT TWO</a:t>
                  </a:r>
                  <a:endParaRPr lang="zh-CN" altLang="en-US" sz="1200" spc="600" dirty="0">
                    <a:solidFill>
                      <a:schemeClr val="bg1"/>
                    </a:solidFill>
                    <a:latin typeface="+mn-ea"/>
                  </a:endParaRPr>
                </a:p>
              </p:txBody>
            </p:sp>
          </p:grpSp>
          <p:sp>
            <p:nvSpPr>
              <p:cNvPr id="156" name="文本框 155"/>
              <p:cNvSpPr txBox="1"/>
              <p:nvPr/>
            </p:nvSpPr>
            <p:spPr>
              <a:xfrm>
                <a:off x="4012715" y="3236483"/>
                <a:ext cx="920764" cy="707886"/>
              </a:xfrm>
              <a:prstGeom prst="rect">
                <a:avLst/>
              </a:prstGeom>
              <a:noFill/>
            </p:spPr>
            <p:txBody>
              <a:bodyPr wrap="square" rtlCol="0">
                <a:spAutoFit/>
              </a:bodyPr>
              <a:lstStyle/>
              <a:p>
                <a:pPr algn="ctr"/>
                <a:r>
                  <a:rPr lang="zh-CN" altLang="en-US" sz="4000" dirty="0" smtClean="0">
                    <a:solidFill>
                      <a:schemeClr val="bg1"/>
                    </a:solidFill>
                    <a:latin typeface="方正清刻本悦宋简体" panose="02000000000000000000" pitchFamily="2" charset="-122"/>
                    <a:ea typeface="方正清刻本悦宋简体" panose="02000000000000000000" pitchFamily="2" charset="-122"/>
                  </a:rPr>
                  <a:t>貳</a:t>
                </a:r>
                <a:endParaRPr lang="zh-CN" altLang="en-US" sz="4000" dirty="0">
                  <a:solidFill>
                    <a:schemeClr val="bg1"/>
                  </a:solidFill>
                  <a:latin typeface="方正清刻本悦宋简体" panose="02000000000000000000" pitchFamily="2" charset="-122"/>
                  <a:ea typeface="方正清刻本悦宋简体" panose="02000000000000000000" pitchFamily="2" charset="-122"/>
                </a:endParaRPr>
              </a:p>
            </p:txBody>
          </p:sp>
        </p:grpSp>
        <p:grpSp>
          <p:nvGrpSpPr>
            <p:cNvPr id="159" name="组合 158"/>
            <p:cNvGrpSpPr/>
            <p:nvPr/>
          </p:nvGrpSpPr>
          <p:grpSpPr>
            <a:xfrm>
              <a:off x="7417738" y="2388521"/>
              <a:ext cx="920764" cy="3108186"/>
              <a:chOff x="4012715" y="3236483"/>
              <a:chExt cx="920764" cy="3108186"/>
            </a:xfrm>
          </p:grpSpPr>
          <p:grpSp>
            <p:nvGrpSpPr>
              <p:cNvPr id="160" name="组合 159"/>
              <p:cNvGrpSpPr/>
              <p:nvPr/>
            </p:nvGrpSpPr>
            <p:grpSpPr>
              <a:xfrm>
                <a:off x="4073760" y="4312979"/>
                <a:ext cx="755644" cy="2031690"/>
                <a:chOff x="1696298" y="2298622"/>
                <a:chExt cx="755644" cy="2031690"/>
              </a:xfrm>
            </p:grpSpPr>
            <p:sp>
              <p:nvSpPr>
                <p:cNvPr id="162" name="文本框 161"/>
                <p:cNvSpPr txBox="1"/>
                <p:nvPr/>
              </p:nvSpPr>
              <p:spPr>
                <a:xfrm>
                  <a:off x="1696298" y="2298622"/>
                  <a:ext cx="492443" cy="2031690"/>
                </a:xfrm>
                <a:prstGeom prst="rect">
                  <a:avLst/>
                </a:prstGeom>
                <a:noFill/>
              </p:spPr>
              <p:txBody>
                <a:bodyPr vert="eaVert" wrap="square" rtlCol="0">
                  <a:spAutoFit/>
                </a:bodyPr>
                <a:lstStyle/>
                <a:p>
                  <a:r>
                    <a:rPr lang="zh-CN" altLang="en-US" sz="2000" spc="600" dirty="0">
                      <a:solidFill>
                        <a:schemeClr val="bg1"/>
                      </a:solidFill>
                      <a:latin typeface="+mn-ea"/>
                    </a:rPr>
                    <a:t>标题文字一</a:t>
                  </a:r>
                </a:p>
              </p:txBody>
            </p:sp>
            <p:sp>
              <p:nvSpPr>
                <p:cNvPr id="163" name="文本框 162"/>
                <p:cNvSpPr txBox="1"/>
                <p:nvPr/>
              </p:nvSpPr>
              <p:spPr>
                <a:xfrm>
                  <a:off x="2082610" y="2300789"/>
                  <a:ext cx="369332" cy="1686688"/>
                </a:xfrm>
                <a:prstGeom prst="rect">
                  <a:avLst/>
                </a:prstGeom>
                <a:noFill/>
              </p:spPr>
              <p:txBody>
                <a:bodyPr vert="eaVert" wrap="square" rtlCol="0">
                  <a:spAutoFit/>
                </a:bodyPr>
                <a:lstStyle/>
                <a:p>
                  <a:r>
                    <a:rPr lang="en-US" altLang="zh-CN" sz="1200" spc="600" dirty="0" smtClean="0">
                      <a:solidFill>
                        <a:schemeClr val="bg1"/>
                      </a:solidFill>
                      <a:latin typeface="+mn-ea"/>
                    </a:rPr>
                    <a:t>APRT THR</a:t>
                  </a:r>
                  <a:endParaRPr lang="zh-CN" altLang="en-US" sz="1200" spc="600" dirty="0">
                    <a:solidFill>
                      <a:schemeClr val="bg1"/>
                    </a:solidFill>
                    <a:latin typeface="+mn-ea"/>
                  </a:endParaRPr>
                </a:p>
              </p:txBody>
            </p:sp>
          </p:grpSp>
          <p:sp>
            <p:nvSpPr>
              <p:cNvPr id="161" name="文本框 160"/>
              <p:cNvSpPr txBox="1"/>
              <p:nvPr/>
            </p:nvSpPr>
            <p:spPr>
              <a:xfrm>
                <a:off x="4012715" y="3236483"/>
                <a:ext cx="920764" cy="707886"/>
              </a:xfrm>
              <a:prstGeom prst="rect">
                <a:avLst/>
              </a:prstGeom>
              <a:noFill/>
            </p:spPr>
            <p:txBody>
              <a:bodyPr wrap="square" rtlCol="0">
                <a:spAutoFit/>
              </a:bodyPr>
              <a:lstStyle/>
              <a:p>
                <a:pPr algn="ctr"/>
                <a:r>
                  <a:rPr lang="zh-CN" altLang="en-US" sz="4000" dirty="0" smtClean="0">
                    <a:solidFill>
                      <a:schemeClr val="bg1"/>
                    </a:solidFill>
                    <a:latin typeface="方正清刻本悦宋简体" panose="02000000000000000000" pitchFamily="2" charset="-122"/>
                    <a:ea typeface="方正清刻本悦宋简体" panose="02000000000000000000" pitchFamily="2" charset="-122"/>
                  </a:rPr>
                  <a:t>叁</a:t>
                </a:r>
                <a:endParaRPr lang="zh-CN" altLang="en-US" sz="4000" dirty="0">
                  <a:solidFill>
                    <a:schemeClr val="bg1"/>
                  </a:solidFill>
                  <a:latin typeface="方正清刻本悦宋简体" panose="02000000000000000000" pitchFamily="2" charset="-122"/>
                  <a:ea typeface="方正清刻本悦宋简体" panose="02000000000000000000" pitchFamily="2" charset="-122"/>
                </a:endParaRPr>
              </a:p>
            </p:txBody>
          </p:sp>
        </p:grpSp>
        <p:grpSp>
          <p:nvGrpSpPr>
            <p:cNvPr id="164" name="组合 163"/>
            <p:cNvGrpSpPr/>
            <p:nvPr/>
          </p:nvGrpSpPr>
          <p:grpSpPr>
            <a:xfrm>
              <a:off x="9185177" y="2388521"/>
              <a:ext cx="920764" cy="3108186"/>
              <a:chOff x="4012715" y="3236483"/>
              <a:chExt cx="920764" cy="3108186"/>
            </a:xfrm>
          </p:grpSpPr>
          <p:grpSp>
            <p:nvGrpSpPr>
              <p:cNvPr id="165" name="组合 164"/>
              <p:cNvGrpSpPr/>
              <p:nvPr/>
            </p:nvGrpSpPr>
            <p:grpSpPr>
              <a:xfrm>
                <a:off x="4073760" y="4312979"/>
                <a:ext cx="755644" cy="2031690"/>
                <a:chOff x="1696298" y="2298622"/>
                <a:chExt cx="755644" cy="2031690"/>
              </a:xfrm>
            </p:grpSpPr>
            <p:sp>
              <p:nvSpPr>
                <p:cNvPr id="167" name="文本框 166"/>
                <p:cNvSpPr txBox="1"/>
                <p:nvPr/>
              </p:nvSpPr>
              <p:spPr>
                <a:xfrm>
                  <a:off x="1696298" y="2298622"/>
                  <a:ext cx="492443" cy="2031690"/>
                </a:xfrm>
                <a:prstGeom prst="rect">
                  <a:avLst/>
                </a:prstGeom>
                <a:noFill/>
              </p:spPr>
              <p:txBody>
                <a:bodyPr vert="eaVert" wrap="square" rtlCol="0">
                  <a:spAutoFit/>
                </a:bodyPr>
                <a:lstStyle/>
                <a:p>
                  <a:r>
                    <a:rPr lang="zh-CN" altLang="en-US" sz="2000" spc="600" dirty="0">
                      <a:solidFill>
                        <a:schemeClr val="bg1"/>
                      </a:solidFill>
                      <a:latin typeface="+mn-ea"/>
                    </a:rPr>
                    <a:t>标题文字一</a:t>
                  </a:r>
                </a:p>
              </p:txBody>
            </p:sp>
            <p:sp>
              <p:nvSpPr>
                <p:cNvPr id="168" name="文本框 167"/>
                <p:cNvSpPr txBox="1"/>
                <p:nvPr/>
              </p:nvSpPr>
              <p:spPr>
                <a:xfrm>
                  <a:off x="2082610" y="2300789"/>
                  <a:ext cx="369332" cy="1686688"/>
                </a:xfrm>
                <a:prstGeom prst="rect">
                  <a:avLst/>
                </a:prstGeom>
                <a:noFill/>
              </p:spPr>
              <p:txBody>
                <a:bodyPr vert="eaVert" wrap="square" rtlCol="0">
                  <a:spAutoFit/>
                </a:bodyPr>
                <a:lstStyle/>
                <a:p>
                  <a:r>
                    <a:rPr lang="en-US" altLang="zh-CN" sz="1200" spc="600" dirty="0" smtClean="0">
                      <a:solidFill>
                        <a:schemeClr val="bg1"/>
                      </a:solidFill>
                      <a:latin typeface="+mn-ea"/>
                    </a:rPr>
                    <a:t>APRT FOUR</a:t>
                  </a:r>
                  <a:endParaRPr lang="zh-CN" altLang="en-US" sz="1200" spc="600" dirty="0">
                    <a:solidFill>
                      <a:schemeClr val="bg1"/>
                    </a:solidFill>
                    <a:latin typeface="+mn-ea"/>
                  </a:endParaRPr>
                </a:p>
              </p:txBody>
            </p:sp>
          </p:grpSp>
          <p:sp>
            <p:nvSpPr>
              <p:cNvPr id="166" name="文本框 165"/>
              <p:cNvSpPr txBox="1"/>
              <p:nvPr/>
            </p:nvSpPr>
            <p:spPr>
              <a:xfrm>
                <a:off x="4012715" y="3236483"/>
                <a:ext cx="920764" cy="707886"/>
              </a:xfrm>
              <a:prstGeom prst="rect">
                <a:avLst/>
              </a:prstGeom>
              <a:noFill/>
            </p:spPr>
            <p:txBody>
              <a:bodyPr wrap="square" rtlCol="0">
                <a:spAutoFit/>
              </a:bodyPr>
              <a:lstStyle/>
              <a:p>
                <a:pPr algn="ctr"/>
                <a:r>
                  <a:rPr lang="zh-CN" altLang="en-US" sz="4000" dirty="0" smtClean="0">
                    <a:solidFill>
                      <a:schemeClr val="bg1"/>
                    </a:solidFill>
                    <a:latin typeface="方正清刻本悦宋简体" panose="02000000000000000000" pitchFamily="2" charset="-122"/>
                    <a:ea typeface="方正清刻本悦宋简体" panose="02000000000000000000" pitchFamily="2" charset="-122"/>
                  </a:rPr>
                  <a:t>肆</a:t>
                </a:r>
                <a:endParaRPr lang="zh-CN" altLang="en-US" sz="4000" dirty="0">
                  <a:solidFill>
                    <a:schemeClr val="bg1"/>
                  </a:solidFill>
                  <a:latin typeface="方正清刻本悦宋简体" panose="02000000000000000000" pitchFamily="2" charset="-122"/>
                  <a:ea typeface="方正清刻本悦宋简体" panose="02000000000000000000" pitchFamily="2" charset="-122"/>
                </a:endParaRPr>
              </a:p>
            </p:txBody>
          </p:sp>
        </p:grpSp>
      </p:grpSp>
      <p:pic>
        <p:nvPicPr>
          <p:cNvPr id="170" name="图片 169"/>
          <p:cNvPicPr>
            <a:picLocks noChangeAspect="1"/>
          </p:cNvPicPr>
          <p:nvPr/>
        </p:nvPicPr>
        <p:blipFill>
          <a:blip r:embed="rId4"/>
          <a:stretch>
            <a:fillRect/>
          </a:stretch>
        </p:blipFill>
        <p:spPr>
          <a:xfrm>
            <a:off x="-566281" y="634899"/>
            <a:ext cx="3278036" cy="486180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fade">
                                      <p:cBhvr>
                                        <p:cTn id="7" dur="500"/>
                                        <p:tgtEl>
                                          <p:spTgt spid="170"/>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69"/>
                                        </p:tgtEl>
                                        <p:attrNameLst>
                                          <p:attrName>style.visibility</p:attrName>
                                        </p:attrNameLst>
                                      </p:cBhvr>
                                      <p:to>
                                        <p:strVal val="visible"/>
                                      </p:to>
                                    </p:set>
                                    <p:anim calcmode="lin" valueType="num">
                                      <p:cBhvr additive="base">
                                        <p:cTn id="11" dur="500" fill="hold"/>
                                        <p:tgtEl>
                                          <p:spTgt spid="169"/>
                                        </p:tgtEl>
                                        <p:attrNameLst>
                                          <p:attrName>ppt_x</p:attrName>
                                        </p:attrNameLst>
                                      </p:cBhvr>
                                      <p:tavLst>
                                        <p:tav tm="0">
                                          <p:val>
                                            <p:strVal val="#ppt_x"/>
                                          </p:val>
                                        </p:tav>
                                        <p:tav tm="100000">
                                          <p:val>
                                            <p:strVal val="#ppt_x"/>
                                          </p:val>
                                        </p:tav>
                                      </p:tavLst>
                                    </p:anim>
                                    <p:anim calcmode="lin" valueType="num">
                                      <p:cBhvr additive="base">
                                        <p:cTn id="12" dur="500" fill="hold"/>
                                        <p:tgtEl>
                                          <p:spTgt spid="16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90"/>
                                        </p:tgtEl>
                                        <p:attrNameLst>
                                          <p:attrName>style.visibility</p:attrName>
                                        </p:attrNameLst>
                                      </p:cBhvr>
                                      <p:to>
                                        <p:strVal val="visible"/>
                                      </p:to>
                                    </p:set>
                                    <p:anim calcmode="lin" valueType="num">
                                      <p:cBhvr additive="base">
                                        <p:cTn id="20" dur="500" fill="hold"/>
                                        <p:tgtEl>
                                          <p:spTgt spid="90"/>
                                        </p:tgtEl>
                                        <p:attrNameLst>
                                          <p:attrName>ppt_x</p:attrName>
                                        </p:attrNameLst>
                                      </p:cBhvr>
                                      <p:tavLst>
                                        <p:tav tm="0">
                                          <p:val>
                                            <p:strVal val="0-#ppt_w/2"/>
                                          </p:val>
                                        </p:tav>
                                        <p:tav tm="100000">
                                          <p:val>
                                            <p:strVal val="#ppt_x"/>
                                          </p:val>
                                        </p:tav>
                                      </p:tavLst>
                                    </p:anim>
                                    <p:anim calcmode="lin" valueType="num">
                                      <p:cBhvr additive="base">
                                        <p:cTn id="21" dur="500" fill="hold"/>
                                        <p:tgtEl>
                                          <p:spTgt spid="90"/>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91"/>
                                        </p:tgtEl>
                                        <p:attrNameLst>
                                          <p:attrName>style.visibility</p:attrName>
                                        </p:attrNameLst>
                                      </p:cBhvr>
                                      <p:to>
                                        <p:strVal val="visible"/>
                                      </p:to>
                                    </p:set>
                                    <p:anim calcmode="lin" valueType="num">
                                      <p:cBhvr additive="base">
                                        <p:cTn id="24" dur="500" fill="hold"/>
                                        <p:tgtEl>
                                          <p:spTgt spid="91"/>
                                        </p:tgtEl>
                                        <p:attrNameLst>
                                          <p:attrName>ppt_x</p:attrName>
                                        </p:attrNameLst>
                                      </p:cBhvr>
                                      <p:tavLst>
                                        <p:tav tm="0">
                                          <p:val>
                                            <p:strVal val="0-#ppt_w/2"/>
                                          </p:val>
                                        </p:tav>
                                        <p:tav tm="100000">
                                          <p:val>
                                            <p:strVal val="#ppt_x"/>
                                          </p:val>
                                        </p:tav>
                                      </p:tavLst>
                                    </p:anim>
                                    <p:anim calcmode="lin" valueType="num">
                                      <p:cBhvr additive="base">
                                        <p:cTn id="25"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29225" y="1331636"/>
            <a:ext cx="10533550" cy="4194728"/>
            <a:chOff x="972344" y="1894908"/>
            <a:chExt cx="10247312" cy="4080741"/>
          </a:xfrm>
        </p:grpSpPr>
        <p:sp>
          <p:nvSpPr>
            <p:cNvPr id="3" name="矩形 2"/>
            <p:cNvSpPr/>
            <p:nvPr/>
          </p:nvSpPr>
          <p:spPr>
            <a:xfrm>
              <a:off x="6725444" y="4665095"/>
              <a:ext cx="4445000" cy="1310554"/>
            </a:xfrm>
            <a:prstGeom prst="rect">
              <a:avLst/>
            </a:prstGeom>
            <a:noFill/>
            <a:ln w="9525">
              <a:noFill/>
              <a:miter/>
            </a:ln>
          </p:spPr>
          <p:txBody>
            <a:bodyPr>
              <a:spAutoFit/>
            </a:bodyPr>
            <a:lstStyle>
              <a:lvl1pPr marL="0" lvl="0" indent="0" algn="l" defTabSz="914400" eaLnBrk="0" fontAlgn="base" latinLnBrk="0" hangingPunct="0">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9pPr>
            </a:lstStyle>
            <a:p>
              <a:pPr lvl="0" eaLnBrk="1" hangingPunct="1">
                <a:lnSpc>
                  <a:spcPct val="150000"/>
                </a:lnSpc>
              </a:pPr>
              <a:r>
                <a:rPr lang="zh-CN" altLang="en-US" sz="1600" dirty="0">
                  <a:solidFill>
                    <a:schemeClr val="bg1"/>
                  </a:solidFill>
                  <a:latin typeface="+mn-ea"/>
                  <a:cs typeface="+mn-ea"/>
                  <a:sym typeface="+mn-lt"/>
                </a:rPr>
                <a:t>这里输入文字这里输入文字这里输入文字这里输入文字这里输入文字这里输入文字</a:t>
              </a:r>
            </a:p>
            <a:p>
              <a:pPr lvl="0" eaLnBrk="1" hangingPunct="1">
                <a:lnSpc>
                  <a:spcPct val="150000"/>
                </a:lnSpc>
              </a:pPr>
              <a:endParaRPr lang="zh-CN" altLang="en-US" sz="1600" dirty="0">
                <a:solidFill>
                  <a:schemeClr val="bg1"/>
                </a:solidFill>
                <a:latin typeface="+mn-ea"/>
                <a:cs typeface="+mn-ea"/>
                <a:sym typeface="+mn-lt"/>
              </a:endParaRPr>
            </a:p>
          </p:txBody>
        </p:sp>
        <p:sp>
          <p:nvSpPr>
            <p:cNvPr id="4" name="矩形 3"/>
            <p:cNvSpPr/>
            <p:nvPr/>
          </p:nvSpPr>
          <p:spPr>
            <a:xfrm>
              <a:off x="972344" y="2555308"/>
              <a:ext cx="2416174" cy="1713800"/>
            </a:xfrm>
            <a:prstGeom prst="rect">
              <a:avLst/>
            </a:prstGeom>
            <a:noFill/>
            <a:ln w="9525">
              <a:noFill/>
              <a:miter/>
            </a:ln>
          </p:spPr>
          <p:txBody>
            <a:bodyPr>
              <a:spAutoFit/>
            </a:bodyPr>
            <a:lstStyle>
              <a:lvl1pPr marL="0" lvl="0" indent="0" algn="l" defTabSz="914400" eaLnBrk="0" fontAlgn="base" latinLnBrk="0" hangingPunct="0">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9pPr>
            </a:lstStyle>
            <a:p>
              <a:pPr lvl="0" eaLnBrk="1" hangingPunct="1">
                <a:lnSpc>
                  <a:spcPct val="150000"/>
                </a:lnSpc>
              </a:pPr>
              <a:r>
                <a:rPr lang="zh-CN" altLang="en-US" sz="1600" dirty="0">
                  <a:solidFill>
                    <a:schemeClr val="bg1"/>
                  </a:solidFill>
                  <a:latin typeface="+mn-ea"/>
                  <a:cs typeface="+mn-ea"/>
                  <a:sym typeface="+mn-lt"/>
                </a:rPr>
                <a:t>这里输入文字这里输入文字这里输入文字这里输入文字这里输入文字</a:t>
              </a:r>
            </a:p>
          </p:txBody>
        </p:sp>
        <p:grpSp>
          <p:nvGrpSpPr>
            <p:cNvPr id="5" name="组合 4"/>
            <p:cNvGrpSpPr/>
            <p:nvPr/>
          </p:nvGrpSpPr>
          <p:grpSpPr>
            <a:xfrm>
              <a:off x="3388519" y="1894908"/>
              <a:ext cx="4392613" cy="3910012"/>
              <a:chOff x="0" y="0"/>
              <a:chExt cx="3264319" cy="2905377"/>
            </a:xfrm>
          </p:grpSpPr>
          <p:sp>
            <p:nvSpPr>
              <p:cNvPr id="7" name="Oval 274"/>
              <p:cNvSpPr/>
              <p:nvPr/>
            </p:nvSpPr>
            <p:spPr>
              <a:xfrm>
                <a:off x="0" y="95883"/>
                <a:ext cx="1653905" cy="1654300"/>
              </a:xfrm>
              <a:prstGeom prst="ellipse">
                <a:avLst/>
              </a:prstGeom>
              <a:solidFill>
                <a:srgbClr val="FA5162">
                  <a:alpha val="79000"/>
                </a:srgbClr>
              </a:solidFill>
              <a:ln w="9525">
                <a:noFill/>
              </a:ln>
            </p:spPr>
            <p:txBody>
              <a:bodyPr/>
              <a:lstStyle>
                <a:lvl1pPr marL="0" lvl="0" indent="0" algn="l" defTabSz="914400" eaLnBrk="0" fontAlgn="base" latinLnBrk="0" hangingPunct="0">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9pPr>
              </a:lstStyle>
              <a:p>
                <a:pPr lvl="0" eaLnBrk="1" hangingPunct="1"/>
                <a:endParaRPr lang="zh-CN" altLang="en-US" dirty="0">
                  <a:solidFill>
                    <a:schemeClr val="bg1"/>
                  </a:solidFill>
                  <a:latin typeface="+mn-ea"/>
                  <a:cs typeface="+mn-ea"/>
                  <a:sym typeface="+mn-lt"/>
                </a:endParaRPr>
              </a:p>
            </p:txBody>
          </p:sp>
          <p:sp>
            <p:nvSpPr>
              <p:cNvPr id="8" name="Oval 276"/>
              <p:cNvSpPr/>
              <p:nvPr/>
            </p:nvSpPr>
            <p:spPr>
              <a:xfrm>
                <a:off x="1247771" y="0"/>
                <a:ext cx="2016548" cy="2016000"/>
              </a:xfrm>
              <a:prstGeom prst="ellipse">
                <a:avLst/>
              </a:prstGeom>
              <a:solidFill>
                <a:schemeClr val="bg1"/>
              </a:solidFill>
              <a:ln w="9525">
                <a:noFill/>
              </a:ln>
            </p:spPr>
            <p:txBody>
              <a:bodyPr/>
              <a:lstStyle>
                <a:lvl1pPr marL="0" lvl="0" indent="0" algn="l" defTabSz="914400" eaLnBrk="0" fontAlgn="base" latinLnBrk="0" hangingPunct="0">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9pPr>
              </a:lstStyle>
              <a:p>
                <a:pPr lvl="0" eaLnBrk="1" hangingPunct="1"/>
                <a:endParaRPr lang="zh-CN" altLang="en-US" dirty="0">
                  <a:latin typeface="+mn-ea"/>
                  <a:cs typeface="+mn-ea"/>
                  <a:sym typeface="+mn-lt"/>
                </a:endParaRPr>
              </a:p>
            </p:txBody>
          </p:sp>
          <p:sp>
            <p:nvSpPr>
              <p:cNvPr id="9" name="Oval 277"/>
              <p:cNvSpPr/>
              <p:nvPr/>
            </p:nvSpPr>
            <p:spPr>
              <a:xfrm>
                <a:off x="550635" y="1211962"/>
                <a:ext cx="1694223" cy="1693415"/>
              </a:xfrm>
              <a:prstGeom prst="ellipse">
                <a:avLst/>
              </a:prstGeom>
              <a:solidFill>
                <a:srgbClr val="FA5162">
                  <a:alpha val="84000"/>
                </a:srgbClr>
              </a:solidFill>
              <a:ln w="9525">
                <a:noFill/>
              </a:ln>
            </p:spPr>
            <p:txBody>
              <a:bodyPr/>
              <a:lstStyle>
                <a:lvl1pPr marL="0" lvl="0" indent="0" algn="l" defTabSz="914400" eaLnBrk="0" fontAlgn="base" latinLnBrk="0" hangingPunct="0">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9pPr>
              </a:lstStyle>
              <a:p>
                <a:pPr lvl="0" eaLnBrk="1" hangingPunct="1"/>
                <a:endParaRPr lang="zh-CN" altLang="en-US" dirty="0">
                  <a:solidFill>
                    <a:schemeClr val="bg1"/>
                  </a:solidFill>
                  <a:latin typeface="+mn-ea"/>
                  <a:cs typeface="+mn-ea"/>
                  <a:sym typeface="+mn-lt"/>
                </a:endParaRPr>
              </a:p>
            </p:txBody>
          </p:sp>
          <p:sp>
            <p:nvSpPr>
              <p:cNvPr id="10" name="矩形 9"/>
              <p:cNvSpPr/>
              <p:nvPr/>
            </p:nvSpPr>
            <p:spPr>
              <a:xfrm>
                <a:off x="550636" y="1824239"/>
                <a:ext cx="1648800" cy="324607"/>
              </a:xfrm>
              <a:prstGeom prst="rect">
                <a:avLst/>
              </a:prstGeom>
              <a:noFill/>
              <a:ln w="9525">
                <a:noFill/>
                <a:miter/>
              </a:ln>
            </p:spPr>
            <p:txBody>
              <a:bodyPr>
                <a:spAutoFit/>
              </a:bodyPr>
              <a:lstStyle>
                <a:lvl1pPr marL="0" lvl="0" indent="0" algn="l" defTabSz="914400" eaLnBrk="0" fontAlgn="base" latinLnBrk="0" hangingPunct="0">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9pPr>
              </a:lstStyle>
              <a:p>
                <a:pPr lvl="0" algn="ctr" eaLnBrk="1" hangingPunct="1"/>
                <a:r>
                  <a:rPr lang="zh-CN" altLang="en-US" sz="2000" b="1" dirty="0">
                    <a:solidFill>
                      <a:schemeClr val="bg1"/>
                    </a:solidFill>
                    <a:latin typeface="+mn-ea"/>
                    <a:cs typeface="+mn-ea"/>
                    <a:sym typeface="+mn-lt"/>
                  </a:rPr>
                  <a:t>② 您的标题</a:t>
                </a:r>
              </a:p>
            </p:txBody>
          </p:sp>
          <p:sp>
            <p:nvSpPr>
              <p:cNvPr id="11" name="矩形 10"/>
              <p:cNvSpPr/>
              <p:nvPr/>
            </p:nvSpPr>
            <p:spPr>
              <a:xfrm>
                <a:off x="106421" y="679355"/>
                <a:ext cx="1495887" cy="299637"/>
              </a:xfrm>
              <a:prstGeom prst="rect">
                <a:avLst/>
              </a:prstGeom>
              <a:noFill/>
              <a:ln w="9525">
                <a:noFill/>
                <a:miter/>
              </a:ln>
            </p:spPr>
            <p:txBody>
              <a:bodyPr>
                <a:spAutoFit/>
              </a:bodyPr>
              <a:lstStyle>
                <a:lvl1pPr marL="0" lvl="0" indent="0" algn="l" defTabSz="914400" eaLnBrk="0" fontAlgn="base" latinLnBrk="0" hangingPunct="0">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9pPr>
              </a:lstStyle>
              <a:p>
                <a:pPr lvl="0" eaLnBrk="1" hangingPunct="1"/>
                <a:r>
                  <a:rPr lang="zh-CN" altLang="en-US" b="1" dirty="0">
                    <a:solidFill>
                      <a:schemeClr val="bg1"/>
                    </a:solidFill>
                    <a:latin typeface="+mn-ea"/>
                    <a:cs typeface="+mn-ea"/>
                    <a:sym typeface="+mn-lt"/>
                  </a:rPr>
                  <a:t>③ 您的标题</a:t>
                </a:r>
              </a:p>
            </p:txBody>
          </p:sp>
          <p:sp>
            <p:nvSpPr>
              <p:cNvPr id="12" name="矩形 11"/>
              <p:cNvSpPr/>
              <p:nvPr/>
            </p:nvSpPr>
            <p:spPr>
              <a:xfrm>
                <a:off x="1097088" y="753411"/>
                <a:ext cx="2016548" cy="333723"/>
              </a:xfrm>
              <a:prstGeom prst="rect">
                <a:avLst/>
              </a:prstGeom>
              <a:noFill/>
              <a:ln w="9525">
                <a:noFill/>
                <a:miter/>
              </a:ln>
            </p:spPr>
            <p:txBody>
              <a:bodyPr>
                <a:spAutoFit/>
              </a:bodyPr>
              <a:lstStyle>
                <a:lvl1pPr marL="0" lvl="0" indent="0" algn="l" defTabSz="914400" eaLnBrk="0" fontAlgn="base" latinLnBrk="0" hangingPunct="0">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9pPr>
              </a:lstStyle>
              <a:p>
                <a:pPr lvl="0" algn="r" eaLnBrk="1" hangingPunct="1"/>
                <a:r>
                  <a:rPr lang="zh-CN" altLang="en-US" sz="2400" b="1" dirty="0">
                    <a:latin typeface="+mn-ea"/>
                    <a:cs typeface="+mn-ea"/>
                    <a:sym typeface="+mn-lt"/>
                  </a:rPr>
                  <a:t>① 您的标题</a:t>
                </a:r>
              </a:p>
            </p:txBody>
          </p:sp>
        </p:grpSp>
        <p:sp>
          <p:nvSpPr>
            <p:cNvPr id="6" name="矩形 5"/>
            <p:cNvSpPr/>
            <p:nvPr/>
          </p:nvSpPr>
          <p:spPr>
            <a:xfrm>
              <a:off x="7774781" y="2144145"/>
              <a:ext cx="3444875" cy="1713800"/>
            </a:xfrm>
            <a:prstGeom prst="rect">
              <a:avLst/>
            </a:prstGeom>
            <a:noFill/>
            <a:ln w="9525">
              <a:noFill/>
              <a:miter/>
            </a:ln>
          </p:spPr>
          <p:txBody>
            <a:bodyPr>
              <a:spAutoFit/>
            </a:bodyPr>
            <a:lstStyle>
              <a:lvl1pPr marL="0" lvl="0" indent="0" algn="l" defTabSz="914400" eaLnBrk="0" fontAlgn="base" latinLnBrk="0" hangingPunct="0">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9pPr>
            </a:lstStyle>
            <a:p>
              <a:pPr lvl="0" eaLnBrk="1" hangingPunct="1">
                <a:lnSpc>
                  <a:spcPct val="150000"/>
                </a:lnSpc>
              </a:pPr>
              <a:r>
                <a:rPr lang="zh-CN" altLang="en-US" sz="1600" dirty="0">
                  <a:solidFill>
                    <a:schemeClr val="bg1"/>
                  </a:solidFill>
                  <a:latin typeface="+mn-ea"/>
                  <a:cs typeface="+mn-ea"/>
                  <a:sym typeface="+mn-lt"/>
                </a:rPr>
                <a:t>这里输入文字这里输入文字这里输入文字这里输入文字这里输入文字这里输入文字</a:t>
              </a:r>
            </a:p>
            <a:p>
              <a:pPr lvl="0" eaLnBrk="1" hangingPunct="1">
                <a:lnSpc>
                  <a:spcPct val="150000"/>
                </a:lnSpc>
              </a:pPr>
              <a:endParaRPr lang="zh-CN" altLang="en-US" sz="1600" dirty="0">
                <a:solidFill>
                  <a:schemeClr val="bg1"/>
                </a:solidFill>
                <a:latin typeface="+mn-ea"/>
                <a:cs typeface="+mn-ea"/>
                <a:sym typeface="+mn-lt"/>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11132457" y="1732628"/>
            <a:ext cx="1059543" cy="3316544"/>
            <a:chOff x="11132457" y="1770728"/>
            <a:chExt cx="1059543" cy="3316544"/>
          </a:xfrm>
        </p:grpSpPr>
        <p:sp>
          <p:nvSpPr>
            <p:cNvPr id="16" name="矩形 15"/>
            <p:cNvSpPr/>
            <p:nvPr/>
          </p:nvSpPr>
          <p:spPr>
            <a:xfrm>
              <a:off x="11132457" y="1770728"/>
              <a:ext cx="1059543" cy="3316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11208629" y="1968746"/>
              <a:ext cx="923330" cy="2920507"/>
            </a:xfrm>
            <a:prstGeom prst="rect">
              <a:avLst/>
            </a:prstGeom>
            <a:noFill/>
          </p:spPr>
          <p:txBody>
            <a:bodyPr vert="eaVert" wrap="square" rtlCol="0">
              <a:spAutoFit/>
            </a:bodyPr>
            <a:lstStyle/>
            <a:p>
              <a:pPr algn="ctr"/>
              <a:r>
                <a:rPr lang="zh-CN" altLang="en-US" sz="4800" dirty="0" smtClean="0">
                  <a:latin typeface="方正清刻本悦宋简体" panose="02000000000000000000" pitchFamily="2" charset="-122"/>
                  <a:ea typeface="方正清刻本悦宋简体" panose="02000000000000000000" pitchFamily="2" charset="-122"/>
                </a:rPr>
                <a:t>输入标题</a:t>
              </a:r>
              <a:endParaRPr lang="zh-CN" altLang="en-US" sz="4800" dirty="0">
                <a:latin typeface="方正清刻本悦宋简体" panose="02000000000000000000" pitchFamily="2" charset="-122"/>
                <a:ea typeface="方正清刻本悦宋简体" panose="02000000000000000000" pitchFamily="2" charset="-122"/>
              </a:endParaRPr>
            </a:p>
          </p:txBody>
        </p:sp>
      </p:grpSp>
      <p:pic>
        <p:nvPicPr>
          <p:cNvPr id="18" name="图片 17"/>
          <p:cNvPicPr>
            <a:picLocks noChangeAspect="1"/>
          </p:cNvPicPr>
          <p:nvPr/>
        </p:nvPicPr>
        <p:blipFill rotWithShape="1">
          <a:blip r:embed="rId3" cstate="screen"/>
          <a:srcRect/>
          <a:stretch>
            <a:fillRect/>
          </a:stretch>
        </p:blipFill>
        <p:spPr>
          <a:xfrm>
            <a:off x="1204913" y="885824"/>
            <a:ext cx="4338638" cy="5010150"/>
          </a:xfrm>
          <a:prstGeom prst="rect">
            <a:avLst/>
          </a:prstGeom>
        </p:spPr>
      </p:pic>
      <p:sp>
        <p:nvSpPr>
          <p:cNvPr id="19" name="矩形 18"/>
          <p:cNvSpPr/>
          <p:nvPr/>
        </p:nvSpPr>
        <p:spPr>
          <a:xfrm>
            <a:off x="6176419" y="1720840"/>
            <a:ext cx="4243931" cy="3416320"/>
          </a:xfrm>
          <a:prstGeom prst="rect">
            <a:avLst/>
          </a:prstGeom>
        </p:spPr>
        <p:txBody>
          <a:bodyPr wrap="square">
            <a:spAutoFit/>
          </a:bodyPr>
          <a:lstStyle/>
          <a:p>
            <a:pPr defTabSz="1450340">
              <a:lnSpc>
                <a:spcPct val="200000"/>
              </a:lnSpc>
            </a:pPr>
            <a:r>
              <a:rPr lang="zh-CN" altLang="en-US" spc="600" dirty="0" smtClean="0">
                <a:solidFill>
                  <a:schemeClr val="bg1"/>
                </a:solidFill>
                <a:latin typeface="+mn-ea"/>
              </a:rPr>
              <a:t>每年农历七月初七这一天是中国的传统节日七夕节。七夕节始于中国汉朝。相传，在每年的这个夜晚，是天上织女与牛郎在鹊桥相会。织女是一个美丽聪明、心灵手巧的仙女，</a:t>
            </a:r>
            <a:endParaRPr lang="zh-CN" altLang="en-US" spc="600" dirty="0">
              <a:solidFill>
                <a:schemeClr val="bg1"/>
              </a:solidFill>
              <a:latin typeface="+mn-ea"/>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1+#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1+#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3" cstate="screen"/>
          <a:srcRect/>
          <a:stretch>
            <a:fillRect/>
          </a:stretch>
        </p:blipFill>
        <p:spPr>
          <a:xfrm>
            <a:off x="1390070" y="1403020"/>
            <a:ext cx="4020042" cy="4020042"/>
          </a:xfrm>
          <a:custGeom>
            <a:avLst/>
            <a:gdLst>
              <a:gd name="connsiteX0" fmla="*/ 2010021 w 4020042"/>
              <a:gd name="connsiteY0" fmla="*/ 0 h 4020042"/>
              <a:gd name="connsiteX1" fmla="*/ 4020042 w 4020042"/>
              <a:gd name="connsiteY1" fmla="*/ 2010021 h 4020042"/>
              <a:gd name="connsiteX2" fmla="*/ 2010021 w 4020042"/>
              <a:gd name="connsiteY2" fmla="*/ 4020042 h 4020042"/>
              <a:gd name="connsiteX3" fmla="*/ 0 w 4020042"/>
              <a:gd name="connsiteY3" fmla="*/ 2010021 h 4020042"/>
              <a:gd name="connsiteX4" fmla="*/ 2010021 w 4020042"/>
              <a:gd name="connsiteY4" fmla="*/ 0 h 4020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042" h="4020042">
                <a:moveTo>
                  <a:pt x="2010021" y="0"/>
                </a:moveTo>
                <a:cubicBezTo>
                  <a:pt x="3120125" y="0"/>
                  <a:pt x="4020042" y="899917"/>
                  <a:pt x="4020042" y="2010021"/>
                </a:cubicBezTo>
                <a:cubicBezTo>
                  <a:pt x="4020042" y="3120125"/>
                  <a:pt x="3120125" y="4020042"/>
                  <a:pt x="2010021" y="4020042"/>
                </a:cubicBezTo>
                <a:cubicBezTo>
                  <a:pt x="899917" y="4020042"/>
                  <a:pt x="0" y="3120125"/>
                  <a:pt x="0" y="2010021"/>
                </a:cubicBezTo>
                <a:cubicBezTo>
                  <a:pt x="0" y="899917"/>
                  <a:pt x="899917" y="0"/>
                  <a:pt x="2010021" y="0"/>
                </a:cubicBezTo>
                <a:close/>
              </a:path>
            </a:pathLst>
          </a:custGeom>
        </p:spPr>
      </p:pic>
      <p:grpSp>
        <p:nvGrpSpPr>
          <p:cNvPr id="16" name="组合 15"/>
          <p:cNvGrpSpPr/>
          <p:nvPr/>
        </p:nvGrpSpPr>
        <p:grpSpPr>
          <a:xfrm>
            <a:off x="851937" y="3356103"/>
            <a:ext cx="4844505" cy="1762239"/>
            <a:chOff x="851937" y="3637361"/>
            <a:chExt cx="4844505" cy="1762239"/>
          </a:xfrm>
        </p:grpSpPr>
        <p:grpSp>
          <p:nvGrpSpPr>
            <p:cNvPr id="3" name="组合 2"/>
            <p:cNvGrpSpPr/>
            <p:nvPr/>
          </p:nvGrpSpPr>
          <p:grpSpPr>
            <a:xfrm>
              <a:off x="851937" y="3637361"/>
              <a:ext cx="1273039" cy="1273039"/>
              <a:chOff x="2872784" y="2784603"/>
              <a:chExt cx="1273039" cy="1273039"/>
            </a:xfrm>
            <a:solidFill>
              <a:srgbClr val="373D53"/>
            </a:solidFill>
          </p:grpSpPr>
          <p:sp>
            <p:nvSpPr>
              <p:cNvPr id="4" name="椭圆 3"/>
              <p:cNvSpPr/>
              <p:nvPr/>
            </p:nvSpPr>
            <p:spPr>
              <a:xfrm>
                <a:off x="2872784" y="2784603"/>
                <a:ext cx="1273039" cy="12730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 name="矩形 4"/>
              <p:cNvSpPr/>
              <p:nvPr/>
            </p:nvSpPr>
            <p:spPr>
              <a:xfrm>
                <a:off x="2977882" y="3037276"/>
                <a:ext cx="1112805" cy="307777"/>
              </a:xfrm>
              <a:prstGeom prst="rect">
                <a:avLst/>
              </a:prstGeom>
              <a:noFill/>
            </p:spPr>
            <p:txBody>
              <a:bodyPr wrap="none">
                <a:spAutoFit/>
              </a:bodyPr>
              <a:lstStyle/>
              <a:p>
                <a:r>
                  <a:rPr lang="en-US" altLang="zh-CN" sz="1400" b="1" dirty="0">
                    <a:latin typeface="+mn-ea"/>
                  </a:rPr>
                  <a:t>Description</a:t>
                </a:r>
                <a:endParaRPr lang="zh-CN" altLang="en-US" sz="1400" b="1" dirty="0">
                  <a:latin typeface="+mn-ea"/>
                </a:endParaRPr>
              </a:p>
            </p:txBody>
          </p:sp>
          <p:cxnSp>
            <p:nvCxnSpPr>
              <p:cNvPr id="6" name="直接连接符 5"/>
              <p:cNvCxnSpPr/>
              <p:nvPr/>
            </p:nvCxnSpPr>
            <p:spPr>
              <a:xfrm>
                <a:off x="3111305" y="3375533"/>
                <a:ext cx="776163" cy="0"/>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36"/>
              <p:cNvSpPr txBox="1"/>
              <p:nvPr/>
            </p:nvSpPr>
            <p:spPr>
              <a:xfrm>
                <a:off x="2988288" y="3407994"/>
                <a:ext cx="1157535" cy="430887"/>
              </a:xfrm>
              <a:prstGeom prst="rect">
                <a:avLst/>
              </a:prstGeom>
              <a:noFill/>
            </p:spPr>
            <p:txBody>
              <a:bodyPr wrap="square" rtlCol="0">
                <a:spAutoFit/>
              </a:bodyPr>
              <a:lstStyle/>
              <a:p>
                <a:r>
                  <a:rPr lang="en-US" altLang="zh-CN" sz="1100" dirty="0" smtClean="0">
                    <a:latin typeface="+mn-ea"/>
                  </a:rPr>
                  <a:t>Type something here.</a:t>
                </a:r>
                <a:r>
                  <a:rPr lang="en-US" altLang="zh-CN" sz="1100" dirty="0">
                    <a:latin typeface="+mn-ea"/>
                  </a:rPr>
                  <a:t> </a:t>
                </a:r>
                <a:endParaRPr lang="zh-CN" altLang="en-US" sz="1100" dirty="0">
                  <a:latin typeface="+mn-ea"/>
                </a:endParaRPr>
              </a:p>
            </p:txBody>
          </p:sp>
        </p:grpSp>
        <p:sp>
          <p:nvSpPr>
            <p:cNvPr id="8" name="椭圆 7"/>
            <p:cNvSpPr/>
            <p:nvPr/>
          </p:nvSpPr>
          <p:spPr>
            <a:xfrm>
              <a:off x="4864555" y="4567713"/>
              <a:ext cx="831887" cy="831887"/>
            </a:xfrm>
            <a:prstGeom prst="ellipse">
              <a:avLst/>
            </a:prstGeom>
            <a:solidFill>
              <a:srgbClr val="FA51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nvGrpSpPr>
          <p:cNvPr id="15" name="组合 14"/>
          <p:cNvGrpSpPr/>
          <p:nvPr/>
        </p:nvGrpSpPr>
        <p:grpSpPr>
          <a:xfrm>
            <a:off x="7355838" y="2121010"/>
            <a:ext cx="2993682" cy="2615981"/>
            <a:chOff x="7355838" y="2294419"/>
            <a:chExt cx="2993682" cy="2615981"/>
          </a:xfrm>
        </p:grpSpPr>
        <p:grpSp>
          <p:nvGrpSpPr>
            <p:cNvPr id="9" name="组合 8"/>
            <p:cNvGrpSpPr/>
            <p:nvPr/>
          </p:nvGrpSpPr>
          <p:grpSpPr>
            <a:xfrm>
              <a:off x="7355838" y="2294419"/>
              <a:ext cx="2993682" cy="1129829"/>
              <a:chOff x="1805556" y="2349987"/>
              <a:chExt cx="2993682" cy="1129829"/>
            </a:xfrm>
          </p:grpSpPr>
          <p:sp>
            <p:nvSpPr>
              <p:cNvPr id="10" name="矩形 9"/>
              <p:cNvSpPr/>
              <p:nvPr/>
            </p:nvSpPr>
            <p:spPr>
              <a:xfrm>
                <a:off x="1805556" y="2349987"/>
                <a:ext cx="2438270" cy="400110"/>
              </a:xfrm>
              <a:prstGeom prst="rect">
                <a:avLst/>
              </a:prstGeom>
            </p:spPr>
            <p:txBody>
              <a:bodyPr wrap="square">
                <a:spAutoFit/>
              </a:bodyPr>
              <a:lstStyle/>
              <a:p>
                <a:pPr algn="ctr"/>
                <a:r>
                  <a:rPr lang="zh-CN" altLang="en-US" sz="2000" b="1" i="0" dirty="0">
                    <a:solidFill>
                      <a:schemeClr val="bg1"/>
                    </a:solidFill>
                    <a:effectLst/>
                    <a:latin typeface="+mn-ea"/>
                  </a:rPr>
                  <a:t>点击此处输入内容</a:t>
                </a:r>
                <a:endParaRPr lang="zh-CN" altLang="en-US" sz="2000" b="1" dirty="0">
                  <a:solidFill>
                    <a:schemeClr val="bg1"/>
                  </a:solidFill>
                  <a:latin typeface="+mn-ea"/>
                </a:endParaRPr>
              </a:p>
            </p:txBody>
          </p:sp>
          <p:sp>
            <p:nvSpPr>
              <p:cNvPr id="11" name="矩形 10"/>
              <p:cNvSpPr/>
              <p:nvPr/>
            </p:nvSpPr>
            <p:spPr>
              <a:xfrm>
                <a:off x="1919856" y="2741152"/>
                <a:ext cx="2879382" cy="738664"/>
              </a:xfrm>
              <a:prstGeom prst="rect">
                <a:avLst/>
              </a:prstGeom>
            </p:spPr>
            <p:txBody>
              <a:bodyPr wrap="square">
                <a:spAutoFit/>
              </a:bodyPr>
              <a:lstStyle/>
              <a:p>
                <a:pPr>
                  <a:lnSpc>
                    <a:spcPct val="150000"/>
                  </a:lnSpc>
                </a:pPr>
                <a:r>
                  <a:rPr lang="en-US" altLang="zh-CN" sz="1400" spc="300" noProof="1" smtClean="0">
                    <a:solidFill>
                      <a:schemeClr val="bg1"/>
                    </a:solidFill>
                    <a:latin typeface="+mn-ea"/>
                  </a:rPr>
                  <a:t>LOREM IPSUM DOLOR SIT ER ELIT LAMET, </a:t>
                </a:r>
                <a:endParaRPr lang="zh-CN" altLang="en-US" sz="1400" spc="300" dirty="0">
                  <a:solidFill>
                    <a:schemeClr val="bg1"/>
                  </a:solidFill>
                  <a:latin typeface="+mn-ea"/>
                </a:endParaRPr>
              </a:p>
            </p:txBody>
          </p:sp>
        </p:grpSp>
        <p:grpSp>
          <p:nvGrpSpPr>
            <p:cNvPr id="12" name="组合 11"/>
            <p:cNvGrpSpPr/>
            <p:nvPr/>
          </p:nvGrpSpPr>
          <p:grpSpPr>
            <a:xfrm>
              <a:off x="7355838" y="3780571"/>
              <a:ext cx="2993682" cy="1129829"/>
              <a:chOff x="1805556" y="2349987"/>
              <a:chExt cx="2993682" cy="1129829"/>
            </a:xfrm>
          </p:grpSpPr>
          <p:sp>
            <p:nvSpPr>
              <p:cNvPr id="13" name="矩形 12"/>
              <p:cNvSpPr/>
              <p:nvPr/>
            </p:nvSpPr>
            <p:spPr>
              <a:xfrm>
                <a:off x="1805556" y="2349987"/>
                <a:ext cx="2438270" cy="400110"/>
              </a:xfrm>
              <a:prstGeom prst="rect">
                <a:avLst/>
              </a:prstGeom>
            </p:spPr>
            <p:txBody>
              <a:bodyPr wrap="square">
                <a:spAutoFit/>
              </a:bodyPr>
              <a:lstStyle/>
              <a:p>
                <a:pPr algn="ctr"/>
                <a:r>
                  <a:rPr lang="zh-CN" altLang="en-US" sz="2000" b="1" i="0" dirty="0">
                    <a:solidFill>
                      <a:schemeClr val="bg1"/>
                    </a:solidFill>
                    <a:effectLst/>
                    <a:latin typeface="+mn-ea"/>
                  </a:rPr>
                  <a:t>点击此处输入内容</a:t>
                </a:r>
                <a:endParaRPr lang="zh-CN" altLang="en-US" sz="2000" b="1" dirty="0">
                  <a:solidFill>
                    <a:schemeClr val="bg1"/>
                  </a:solidFill>
                  <a:latin typeface="+mn-ea"/>
                </a:endParaRPr>
              </a:p>
            </p:txBody>
          </p:sp>
          <p:sp>
            <p:nvSpPr>
              <p:cNvPr id="14" name="矩形 13"/>
              <p:cNvSpPr/>
              <p:nvPr/>
            </p:nvSpPr>
            <p:spPr>
              <a:xfrm>
                <a:off x="1919856" y="2741152"/>
                <a:ext cx="2879382" cy="738664"/>
              </a:xfrm>
              <a:prstGeom prst="rect">
                <a:avLst/>
              </a:prstGeom>
            </p:spPr>
            <p:txBody>
              <a:bodyPr wrap="square">
                <a:spAutoFit/>
              </a:bodyPr>
              <a:lstStyle/>
              <a:p>
                <a:pPr>
                  <a:lnSpc>
                    <a:spcPct val="150000"/>
                  </a:lnSpc>
                </a:pPr>
                <a:r>
                  <a:rPr lang="en-US" altLang="zh-CN" sz="1400" spc="300" noProof="1" smtClean="0">
                    <a:solidFill>
                      <a:schemeClr val="bg1"/>
                    </a:solidFill>
                    <a:latin typeface="+mn-ea"/>
                  </a:rPr>
                  <a:t>LOREM IPSUM DOLOR SIT ER ELIT LAMET, </a:t>
                </a:r>
                <a:endParaRPr lang="zh-CN" altLang="en-US" sz="1400" spc="300" dirty="0">
                  <a:solidFill>
                    <a:schemeClr val="bg1"/>
                  </a:solidFill>
                  <a:latin typeface="+mn-ea"/>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9214519" y="4343400"/>
            <a:ext cx="3332777" cy="3332777"/>
          </a:xfrm>
          <a:prstGeom prst="ellipse">
            <a:avLst/>
          </a:prstGeom>
          <a:solidFill>
            <a:srgbClr val="FA51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12166" y="1770728"/>
            <a:ext cx="1059543" cy="3316544"/>
            <a:chOff x="11132457" y="1770728"/>
            <a:chExt cx="1059543" cy="3316544"/>
          </a:xfrm>
        </p:grpSpPr>
        <p:sp>
          <p:nvSpPr>
            <p:cNvPr id="3" name="矩形 2"/>
            <p:cNvSpPr/>
            <p:nvPr/>
          </p:nvSpPr>
          <p:spPr>
            <a:xfrm>
              <a:off x="11132457" y="1770728"/>
              <a:ext cx="1059543" cy="3316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1208629" y="1968746"/>
              <a:ext cx="923330" cy="2920507"/>
            </a:xfrm>
            <a:prstGeom prst="rect">
              <a:avLst/>
            </a:prstGeom>
            <a:noFill/>
          </p:spPr>
          <p:txBody>
            <a:bodyPr vert="eaVert" wrap="square" rtlCol="0">
              <a:spAutoFit/>
            </a:bodyPr>
            <a:lstStyle/>
            <a:p>
              <a:pPr algn="ctr"/>
              <a:r>
                <a:rPr lang="zh-CN" altLang="en-US" sz="4800" dirty="0" smtClean="0">
                  <a:latin typeface="方正清刻本悦宋简体" panose="02000000000000000000" pitchFamily="2" charset="-122"/>
                  <a:ea typeface="方正清刻本悦宋简体" panose="02000000000000000000" pitchFamily="2" charset="-122"/>
                </a:rPr>
                <a:t>输入标题</a:t>
              </a:r>
              <a:endParaRPr lang="zh-CN" altLang="en-US" sz="4800" dirty="0">
                <a:latin typeface="方正清刻本悦宋简体" panose="02000000000000000000" pitchFamily="2" charset="-122"/>
                <a:ea typeface="方正清刻本悦宋简体" panose="02000000000000000000" pitchFamily="2" charset="-122"/>
              </a:endParaRPr>
            </a:p>
          </p:txBody>
        </p:sp>
      </p:grpSp>
      <p:sp>
        <p:nvSpPr>
          <p:cNvPr id="5" name="椭圆 4"/>
          <p:cNvSpPr/>
          <p:nvPr/>
        </p:nvSpPr>
        <p:spPr>
          <a:xfrm>
            <a:off x="1750135" y="189266"/>
            <a:ext cx="6479465" cy="64794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309269" y="1853297"/>
            <a:ext cx="5361196" cy="2862322"/>
          </a:xfrm>
          <a:prstGeom prst="rect">
            <a:avLst/>
          </a:prstGeom>
        </p:spPr>
        <p:txBody>
          <a:bodyPr wrap="square">
            <a:spAutoFit/>
          </a:bodyPr>
          <a:lstStyle/>
          <a:p>
            <a:pPr algn="ctr" defTabSz="1450340">
              <a:lnSpc>
                <a:spcPct val="200000"/>
              </a:lnSpc>
            </a:pPr>
            <a:r>
              <a:rPr lang="zh-CN" altLang="en-US" spc="600" dirty="0" smtClean="0">
                <a:latin typeface="+mn-ea"/>
              </a:rPr>
              <a:t>每年农历七月初七这一天是中国的传统节日七夕节。七夕节始于中国汉朝。相传，在每年的这个夜晚，是天上织女与牛郎在鹊桥相会。织女是一个美丽聪明、心灵手巧的仙女，</a:t>
            </a:r>
            <a:endParaRPr lang="zh-CN" altLang="en-US" spc="600" dirty="0">
              <a:latin typeface="+mn-ea"/>
            </a:endParaRPr>
          </a:p>
        </p:txBody>
      </p:sp>
      <p:sp>
        <p:nvSpPr>
          <p:cNvPr id="9" name="矩形 8"/>
          <p:cNvSpPr/>
          <p:nvPr/>
        </p:nvSpPr>
        <p:spPr>
          <a:xfrm>
            <a:off x="9345953" y="5153720"/>
            <a:ext cx="3069907" cy="1712135"/>
          </a:xfrm>
          <a:prstGeom prst="rect">
            <a:avLst/>
          </a:prstGeom>
        </p:spPr>
        <p:txBody>
          <a:bodyPr wrap="square">
            <a:spAutoFit/>
          </a:bodyPr>
          <a:lstStyle/>
          <a:p>
            <a:pPr algn="ctr">
              <a:lnSpc>
                <a:spcPct val="150000"/>
              </a:lnSpc>
            </a:pPr>
            <a:r>
              <a:rPr lang="zh-CN" altLang="en-US" spc="600" dirty="0">
                <a:solidFill>
                  <a:schemeClr val="bg1"/>
                </a:solidFill>
                <a:latin typeface="+mn-ea"/>
              </a:rPr>
              <a:t>每年农历七月初七这一天是中国的传统节日七夕节。七夕节始于中国汉朝。</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email"/>
          <a:stretch>
            <a:fillRect/>
          </a:stretch>
        </p:blipFill>
        <p:spPr>
          <a:xfrm>
            <a:off x="1178566" y="-1257857"/>
            <a:ext cx="5143500" cy="6858000"/>
          </a:xfrm>
          <a:prstGeom prst="rect">
            <a:avLst/>
          </a:prstGeom>
        </p:spPr>
      </p:pic>
      <p:pic>
        <p:nvPicPr>
          <p:cNvPr id="10" name="图片 9"/>
          <p:cNvPicPr>
            <a:picLocks noChangeAspect="1"/>
          </p:cNvPicPr>
          <p:nvPr/>
        </p:nvPicPr>
        <p:blipFill>
          <a:blip r:embed="rId4" cstate="email"/>
          <a:stretch>
            <a:fillRect/>
          </a:stretch>
        </p:blipFill>
        <p:spPr>
          <a:xfrm>
            <a:off x="2838904" y="1934844"/>
            <a:ext cx="10058400" cy="4792147"/>
          </a:xfrm>
          <a:prstGeom prst="rect">
            <a:avLst/>
          </a:prstGeom>
        </p:spPr>
      </p:pic>
      <p:pic>
        <p:nvPicPr>
          <p:cNvPr id="8" name="图片 7"/>
          <p:cNvPicPr>
            <a:picLocks noChangeAspect="1"/>
          </p:cNvPicPr>
          <p:nvPr/>
        </p:nvPicPr>
        <p:blipFill>
          <a:blip r:embed="rId5" cstate="email"/>
          <a:stretch>
            <a:fillRect/>
          </a:stretch>
        </p:blipFill>
        <p:spPr>
          <a:xfrm>
            <a:off x="5108686" y="-67072"/>
            <a:ext cx="7296171" cy="5040924"/>
          </a:xfrm>
          <a:prstGeom prst="rect">
            <a:avLst/>
          </a:prstGeom>
        </p:spPr>
      </p:pic>
      <p:pic>
        <p:nvPicPr>
          <p:cNvPr id="4" name="图片 3"/>
          <p:cNvPicPr>
            <a:picLocks noChangeAspect="1"/>
          </p:cNvPicPr>
          <p:nvPr/>
        </p:nvPicPr>
        <p:blipFill>
          <a:blip r:embed="rId6" cstate="email"/>
          <a:stretch>
            <a:fillRect/>
          </a:stretch>
        </p:blipFill>
        <p:spPr>
          <a:xfrm>
            <a:off x="6914543" y="560560"/>
            <a:ext cx="5277457" cy="3221166"/>
          </a:xfrm>
          <a:prstGeom prst="rect">
            <a:avLst/>
          </a:prstGeom>
        </p:spPr>
      </p:pic>
      <p:pic>
        <p:nvPicPr>
          <p:cNvPr id="5" name="图片 4"/>
          <p:cNvPicPr>
            <a:picLocks noChangeAspect="1"/>
          </p:cNvPicPr>
          <p:nvPr/>
        </p:nvPicPr>
        <p:blipFill>
          <a:blip r:embed="rId7" cstate="email"/>
          <a:stretch>
            <a:fillRect/>
          </a:stretch>
        </p:blipFill>
        <p:spPr>
          <a:xfrm>
            <a:off x="7287844" y="3358583"/>
            <a:ext cx="2110527" cy="651062"/>
          </a:xfrm>
          <a:prstGeom prst="rect">
            <a:avLst/>
          </a:prstGeom>
        </p:spPr>
      </p:pic>
      <p:pic>
        <p:nvPicPr>
          <p:cNvPr id="13" name="图片 12"/>
          <p:cNvPicPr>
            <a:picLocks noChangeAspect="1"/>
          </p:cNvPicPr>
          <p:nvPr/>
        </p:nvPicPr>
        <p:blipFill>
          <a:blip r:embed="rId8" cstate="email"/>
          <a:stretch>
            <a:fillRect/>
          </a:stretch>
        </p:blipFill>
        <p:spPr>
          <a:xfrm>
            <a:off x="9323599" y="4083846"/>
            <a:ext cx="1549157" cy="477889"/>
          </a:xfrm>
          <a:prstGeom prst="rect">
            <a:avLst/>
          </a:prstGeom>
        </p:spPr>
      </p:pic>
      <p:grpSp>
        <p:nvGrpSpPr>
          <p:cNvPr id="2" name="组合 1"/>
          <p:cNvGrpSpPr/>
          <p:nvPr/>
        </p:nvGrpSpPr>
        <p:grpSpPr>
          <a:xfrm>
            <a:off x="510166" y="1460842"/>
            <a:ext cx="7536703" cy="4009729"/>
            <a:chOff x="510166" y="1460842"/>
            <a:chExt cx="7536703" cy="4009729"/>
          </a:xfrm>
        </p:grpSpPr>
        <p:sp>
          <p:nvSpPr>
            <p:cNvPr id="27" name="矩形 26"/>
            <p:cNvSpPr/>
            <p:nvPr/>
          </p:nvSpPr>
          <p:spPr>
            <a:xfrm>
              <a:off x="686923" y="5085099"/>
              <a:ext cx="1774373" cy="3854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851175" y="5093169"/>
              <a:ext cx="1445869" cy="369332"/>
            </a:xfrm>
            <a:prstGeom prst="rect">
              <a:avLst/>
            </a:prstGeom>
            <a:noFill/>
          </p:spPr>
          <p:txBody>
            <a:bodyPr wrap="square" rtlCol="0">
              <a:spAutoFit/>
            </a:bodyPr>
            <a:lstStyle/>
            <a:p>
              <a:pPr algn="ctr"/>
              <a:r>
                <a:rPr lang="zh-CN" altLang="en-US" spc="600" dirty="0" smtClean="0"/>
                <a:t>第一出品</a:t>
              </a:r>
              <a:endParaRPr lang="zh-CN" altLang="en-US" spc="600" dirty="0"/>
            </a:p>
          </p:txBody>
        </p:sp>
        <p:grpSp>
          <p:nvGrpSpPr>
            <p:cNvPr id="33" name="组合 32"/>
            <p:cNvGrpSpPr/>
            <p:nvPr/>
          </p:nvGrpSpPr>
          <p:grpSpPr>
            <a:xfrm>
              <a:off x="510166" y="1460842"/>
              <a:ext cx="7536703" cy="3490214"/>
              <a:chOff x="510166" y="1308442"/>
              <a:chExt cx="7536703" cy="3490214"/>
            </a:xfrm>
          </p:grpSpPr>
          <p:sp>
            <p:nvSpPr>
              <p:cNvPr id="14" name="文本框 13"/>
              <p:cNvSpPr txBox="1"/>
              <p:nvPr/>
            </p:nvSpPr>
            <p:spPr>
              <a:xfrm>
                <a:off x="510166" y="2294740"/>
                <a:ext cx="7536703" cy="1862048"/>
              </a:xfrm>
              <a:prstGeom prst="rect">
                <a:avLst/>
              </a:prstGeom>
              <a:noFill/>
            </p:spPr>
            <p:txBody>
              <a:bodyPr wrap="square" rtlCol="0">
                <a:spAutoFit/>
              </a:bodyPr>
              <a:lstStyle/>
              <a:p>
                <a:r>
                  <a:rPr lang="zh-CN" altLang="en-US" sz="11500" spc="600" dirty="0" smtClean="0">
                    <a:solidFill>
                      <a:schemeClr val="bg1"/>
                    </a:solidFill>
                    <a:latin typeface="方正清刻本悦宋简体" panose="02000000000000000000" pitchFamily="2" charset="-122"/>
                    <a:ea typeface="方正清刻本悦宋简体" panose="02000000000000000000" pitchFamily="2" charset="-122"/>
                  </a:rPr>
                  <a:t>感谢观看</a:t>
                </a:r>
                <a:endParaRPr lang="zh-CN" altLang="en-US" sz="11500" spc="600" dirty="0">
                  <a:solidFill>
                    <a:schemeClr val="bg1"/>
                  </a:solidFill>
                  <a:latin typeface="方正清刻本悦宋简体" panose="02000000000000000000" pitchFamily="2" charset="-122"/>
                  <a:ea typeface="方正清刻本悦宋简体" panose="02000000000000000000" pitchFamily="2" charset="-122"/>
                </a:endParaRPr>
              </a:p>
            </p:txBody>
          </p:sp>
          <p:cxnSp>
            <p:nvCxnSpPr>
              <p:cNvPr id="17" name="直接连接符 16"/>
              <p:cNvCxnSpPr/>
              <p:nvPr/>
            </p:nvCxnSpPr>
            <p:spPr>
              <a:xfrm flipH="1">
                <a:off x="3627455" y="1520081"/>
                <a:ext cx="651062" cy="6510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4846057" y="1308442"/>
                <a:ext cx="651062" cy="6510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586088" y="4059992"/>
                <a:ext cx="6701755" cy="738664"/>
              </a:xfrm>
              <a:prstGeom prst="rect">
                <a:avLst/>
              </a:prstGeom>
            </p:spPr>
            <p:txBody>
              <a:bodyPr wrap="square">
                <a:spAutoFit/>
              </a:bodyPr>
              <a:lstStyle/>
              <a:p>
                <a:pPr>
                  <a:lnSpc>
                    <a:spcPct val="150000"/>
                  </a:lnSpc>
                </a:pPr>
                <a:r>
                  <a:rPr lang="zh-CN" altLang="en-US" sz="1400" b="0" i="0" spc="300" dirty="0" smtClean="0">
                    <a:solidFill>
                      <a:schemeClr val="bg1"/>
                    </a:solidFill>
                    <a:effectLst/>
                    <a:latin typeface="Arial" panose="020B0604020202020204" pitchFamily="34" charset="0"/>
                  </a:rPr>
                  <a:t>每年农历七月初七这一天是中国的传统节日七夕节。七夕节始于中国汉朝。相传，在每年的这个夜晚，是天上织女与牛郎在鹊桥相会。</a:t>
                </a:r>
                <a:endParaRPr lang="zh-CN" altLang="en-US" sz="1400" spc="300" dirty="0">
                  <a:solidFill>
                    <a:schemeClr val="bg1"/>
                  </a:solidFill>
                </a:endParaRPr>
              </a:p>
            </p:txBody>
          </p:sp>
          <p:grpSp>
            <p:nvGrpSpPr>
              <p:cNvPr id="32" name="组合 31"/>
              <p:cNvGrpSpPr/>
              <p:nvPr/>
            </p:nvGrpSpPr>
            <p:grpSpPr>
              <a:xfrm>
                <a:off x="686924" y="1841909"/>
                <a:ext cx="2423392" cy="476332"/>
                <a:chOff x="826624" y="4928009"/>
                <a:chExt cx="2423392" cy="476332"/>
              </a:xfrm>
            </p:grpSpPr>
            <p:sp>
              <p:nvSpPr>
                <p:cNvPr id="24" name="椭圆 23"/>
                <p:cNvSpPr/>
                <p:nvPr/>
              </p:nvSpPr>
              <p:spPr>
                <a:xfrm>
                  <a:off x="2773684" y="4928009"/>
                  <a:ext cx="476332" cy="476332"/>
                </a:xfrm>
                <a:prstGeom prst="ellipse">
                  <a:avLst/>
                </a:prstGeom>
                <a:solidFill>
                  <a:srgbClr val="FA51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mj-ea"/>
                      <a:ea typeface="+mj-ea"/>
                    </a:rPr>
                    <a:t>版</a:t>
                  </a:r>
                </a:p>
              </p:txBody>
            </p:sp>
            <p:sp>
              <p:nvSpPr>
                <p:cNvPr id="22" name="椭圆 21"/>
                <p:cNvSpPr/>
                <p:nvPr/>
              </p:nvSpPr>
              <p:spPr>
                <a:xfrm>
                  <a:off x="1475644" y="4928009"/>
                  <a:ext cx="476332" cy="476332"/>
                </a:xfrm>
                <a:prstGeom prst="ellipse">
                  <a:avLst/>
                </a:prstGeom>
                <a:solidFill>
                  <a:srgbClr val="FA51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mj-ea"/>
                      <a:ea typeface="+mj-ea"/>
                    </a:rPr>
                    <a:t>示</a:t>
                  </a:r>
                </a:p>
              </p:txBody>
            </p:sp>
            <p:sp>
              <p:nvSpPr>
                <p:cNvPr id="23" name="椭圆 22"/>
                <p:cNvSpPr/>
                <p:nvPr/>
              </p:nvSpPr>
              <p:spPr>
                <a:xfrm>
                  <a:off x="2124664" y="4928009"/>
                  <a:ext cx="476332" cy="476332"/>
                </a:xfrm>
                <a:prstGeom prst="ellipse">
                  <a:avLst/>
                </a:prstGeom>
                <a:solidFill>
                  <a:srgbClr val="FA51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mj-ea"/>
                      <a:ea typeface="+mj-ea"/>
                    </a:rPr>
                    <a:t>模</a:t>
                  </a:r>
                </a:p>
              </p:txBody>
            </p:sp>
            <p:sp>
              <p:nvSpPr>
                <p:cNvPr id="21" name="椭圆 20"/>
                <p:cNvSpPr/>
                <p:nvPr/>
              </p:nvSpPr>
              <p:spPr>
                <a:xfrm>
                  <a:off x="826624" y="4928009"/>
                  <a:ext cx="476332" cy="476332"/>
                </a:xfrm>
                <a:prstGeom prst="ellipse">
                  <a:avLst/>
                </a:prstGeom>
                <a:solidFill>
                  <a:srgbClr val="FA51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solidFill>
                        <a:schemeClr val="bg1"/>
                      </a:solidFill>
                      <a:latin typeface="+mj-ea"/>
                      <a:ea typeface="+mj-ea"/>
                    </a:rPr>
                    <a:t>演</a:t>
                  </a:r>
                  <a:endParaRPr lang="zh-CN" altLang="en-US" sz="2000" dirty="0">
                    <a:solidFill>
                      <a:schemeClr val="bg1"/>
                    </a:solidFill>
                    <a:latin typeface="+mj-ea"/>
                    <a:ea typeface="+mj-ea"/>
                  </a:endParaRPr>
                </a:p>
              </p:txBody>
            </p:sp>
          </p:gr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cstate="email"/>
          <a:stretch>
            <a:fillRect/>
          </a:stretch>
        </p:blipFill>
        <p:spPr>
          <a:xfrm rot="16200000">
            <a:off x="-304800" y="-1371600"/>
            <a:ext cx="8229600" cy="10972800"/>
          </a:xfrm>
          <a:prstGeom prst="rect">
            <a:avLst/>
          </a:prstGeom>
        </p:spPr>
      </p:pic>
      <p:grpSp>
        <p:nvGrpSpPr>
          <p:cNvPr id="13" name="组合 12"/>
          <p:cNvGrpSpPr/>
          <p:nvPr/>
        </p:nvGrpSpPr>
        <p:grpSpPr>
          <a:xfrm>
            <a:off x="1839041" y="1689464"/>
            <a:ext cx="8513918" cy="3326672"/>
            <a:chOff x="1809719" y="1686531"/>
            <a:chExt cx="8513918" cy="3326672"/>
          </a:xfrm>
        </p:grpSpPr>
        <p:pic>
          <p:nvPicPr>
            <p:cNvPr id="12" name="图片 11"/>
            <p:cNvPicPr>
              <a:picLocks noChangeAspect="1"/>
            </p:cNvPicPr>
            <p:nvPr/>
          </p:nvPicPr>
          <p:blipFill>
            <a:blip r:embed="rId4" cstate="screen"/>
            <a:srcRect/>
            <a:stretch>
              <a:fillRect/>
            </a:stretch>
          </p:blipFill>
          <p:spPr>
            <a:xfrm>
              <a:off x="1809719" y="1686531"/>
              <a:ext cx="3326672" cy="3326672"/>
            </a:xfrm>
            <a:custGeom>
              <a:avLst/>
              <a:gdLst>
                <a:gd name="connsiteX0" fmla="*/ 1663336 w 3326672"/>
                <a:gd name="connsiteY0" fmla="*/ 0 h 3326672"/>
                <a:gd name="connsiteX1" fmla="*/ 3326672 w 3326672"/>
                <a:gd name="connsiteY1" fmla="*/ 1663336 h 3326672"/>
                <a:gd name="connsiteX2" fmla="*/ 1663336 w 3326672"/>
                <a:gd name="connsiteY2" fmla="*/ 3326672 h 3326672"/>
                <a:gd name="connsiteX3" fmla="*/ 0 w 3326672"/>
                <a:gd name="connsiteY3" fmla="*/ 1663336 h 3326672"/>
                <a:gd name="connsiteX4" fmla="*/ 1663336 w 3326672"/>
                <a:gd name="connsiteY4" fmla="*/ 0 h 332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6672" h="3326672">
                  <a:moveTo>
                    <a:pt x="1663336" y="0"/>
                  </a:moveTo>
                  <a:cubicBezTo>
                    <a:pt x="2581971" y="0"/>
                    <a:pt x="3326672" y="744701"/>
                    <a:pt x="3326672" y="1663336"/>
                  </a:cubicBezTo>
                  <a:cubicBezTo>
                    <a:pt x="3326672" y="2581971"/>
                    <a:pt x="2581971" y="3326672"/>
                    <a:pt x="1663336" y="3326672"/>
                  </a:cubicBezTo>
                  <a:cubicBezTo>
                    <a:pt x="744701" y="3326672"/>
                    <a:pt x="0" y="2581971"/>
                    <a:pt x="0" y="1663336"/>
                  </a:cubicBezTo>
                  <a:cubicBezTo>
                    <a:pt x="0" y="744701"/>
                    <a:pt x="744701" y="0"/>
                    <a:pt x="1663336" y="0"/>
                  </a:cubicBezTo>
                  <a:close/>
                </a:path>
              </a:pathLst>
            </a:custGeom>
            <a:ln>
              <a:solidFill>
                <a:schemeClr val="bg1"/>
              </a:solidFill>
            </a:ln>
          </p:spPr>
        </p:pic>
        <p:grpSp>
          <p:nvGrpSpPr>
            <p:cNvPr id="5" name="组合 4"/>
            <p:cNvGrpSpPr/>
            <p:nvPr/>
          </p:nvGrpSpPr>
          <p:grpSpPr>
            <a:xfrm>
              <a:off x="6440364" y="1963177"/>
              <a:ext cx="3883273" cy="2931646"/>
              <a:chOff x="4154363" y="2051834"/>
              <a:chExt cx="3883273" cy="2931646"/>
            </a:xfrm>
          </p:grpSpPr>
          <p:sp>
            <p:nvSpPr>
              <p:cNvPr id="6" name="文本框 5"/>
              <p:cNvSpPr txBox="1"/>
              <p:nvPr/>
            </p:nvSpPr>
            <p:spPr>
              <a:xfrm>
                <a:off x="4154363" y="2238196"/>
                <a:ext cx="3883273" cy="2400657"/>
              </a:xfrm>
              <a:prstGeom prst="rect">
                <a:avLst/>
              </a:prstGeom>
              <a:noFill/>
            </p:spPr>
            <p:txBody>
              <a:bodyPr vert="horz" wrap="square" rtlCol="0">
                <a:spAutoFit/>
              </a:bodyPr>
              <a:lstStyle/>
              <a:p>
                <a:pPr algn="ctr"/>
                <a:r>
                  <a:rPr lang="zh-CN" altLang="en-US" sz="15000" dirty="0" smtClean="0">
                    <a:solidFill>
                      <a:schemeClr val="bg1"/>
                    </a:solidFill>
                    <a:latin typeface="方正清刻本悦宋简体" panose="02000000000000000000" pitchFamily="2" charset="-122"/>
                    <a:ea typeface="方正清刻本悦宋简体" panose="02000000000000000000" pitchFamily="2" charset="-122"/>
                  </a:rPr>
                  <a:t>壹</a:t>
                </a:r>
                <a:endParaRPr lang="zh-CN" altLang="en-US" sz="15000" dirty="0">
                  <a:solidFill>
                    <a:schemeClr val="bg1"/>
                  </a:solidFill>
                  <a:latin typeface="方正清刻本悦宋简体" panose="02000000000000000000" pitchFamily="2" charset="-122"/>
                  <a:ea typeface="方正清刻本悦宋简体" panose="02000000000000000000" pitchFamily="2" charset="-122"/>
                </a:endParaRPr>
              </a:p>
            </p:txBody>
          </p:sp>
          <p:sp>
            <p:nvSpPr>
              <p:cNvPr id="7" name="矩形 6"/>
              <p:cNvSpPr/>
              <p:nvPr/>
            </p:nvSpPr>
            <p:spPr>
              <a:xfrm>
                <a:off x="4873088" y="2051834"/>
                <a:ext cx="2445821" cy="293164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5079483" y="4333664"/>
                <a:ext cx="2033032" cy="400110"/>
              </a:xfrm>
              <a:prstGeom prst="rect">
                <a:avLst/>
              </a:prstGeom>
              <a:noFill/>
            </p:spPr>
            <p:txBody>
              <a:bodyPr vert="horz" wrap="square" rtlCol="0">
                <a:spAutoFit/>
              </a:bodyPr>
              <a:lstStyle/>
              <a:p>
                <a:pPr algn="ctr"/>
                <a:r>
                  <a:rPr lang="en-US" altLang="zh-CN" sz="2000" spc="600" dirty="0" smtClean="0">
                    <a:solidFill>
                      <a:schemeClr val="bg1"/>
                    </a:solidFill>
                    <a:latin typeface="+mn-ea"/>
                  </a:rPr>
                  <a:t>APRT ONE</a:t>
                </a:r>
                <a:endParaRPr lang="zh-CN" altLang="en-US" sz="2000" spc="600" dirty="0">
                  <a:solidFill>
                    <a:schemeClr val="bg1"/>
                  </a:solidFill>
                  <a:latin typeface="+mn-ea"/>
                </a:endParaRPr>
              </a:p>
            </p:txBody>
          </p:sp>
        </p:grpSp>
      </p:grpSp>
      <p:pic>
        <p:nvPicPr>
          <p:cNvPr id="15" name="图片 14"/>
          <p:cNvPicPr>
            <a:picLocks noChangeAspect="1"/>
          </p:cNvPicPr>
          <p:nvPr/>
        </p:nvPicPr>
        <p:blipFill>
          <a:blip r:embed="rId5"/>
          <a:stretch>
            <a:fillRect/>
          </a:stretch>
        </p:blipFill>
        <p:spPr>
          <a:xfrm>
            <a:off x="-504313" y="609422"/>
            <a:ext cx="5962650" cy="30861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3214687" y="2476500"/>
            <a:ext cx="6029325" cy="4381500"/>
          </a:xfrm>
          <a:prstGeom prst="rect">
            <a:avLst/>
          </a:prstGeom>
        </p:spPr>
      </p:pic>
      <p:grpSp>
        <p:nvGrpSpPr>
          <p:cNvPr id="4" name="组合 3"/>
          <p:cNvGrpSpPr/>
          <p:nvPr/>
        </p:nvGrpSpPr>
        <p:grpSpPr>
          <a:xfrm>
            <a:off x="354164" y="2786365"/>
            <a:ext cx="2905280" cy="1285269"/>
            <a:chOff x="6257393" y="1604235"/>
            <a:chExt cx="5074804" cy="1285269"/>
          </a:xfrm>
        </p:grpSpPr>
        <p:sp>
          <p:nvSpPr>
            <p:cNvPr id="5" name="Content Placeholder 2"/>
            <p:cNvSpPr txBox="1"/>
            <p:nvPr/>
          </p:nvSpPr>
          <p:spPr>
            <a:xfrm>
              <a:off x="6257393" y="1968564"/>
              <a:ext cx="5074804" cy="920940"/>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450340">
                <a:lnSpc>
                  <a:spcPct val="150000"/>
                </a:lnSpc>
                <a:spcBef>
                  <a:spcPts val="0"/>
                </a:spcBef>
                <a:buNone/>
              </a:pPr>
              <a:r>
                <a:rPr lang="zh-CN" altLang="en-US" dirty="0">
                  <a:solidFill>
                    <a:schemeClr val="bg1"/>
                  </a:solidFill>
                  <a:latin typeface="+mn-ea"/>
                </a:rPr>
                <a:t>您的内容打在这里，或者通过复制您的文本后，在此框中选择粘贴，并选择只保留文字。</a:t>
              </a:r>
              <a:endParaRPr lang="en-US" altLang="zh-CN" dirty="0">
                <a:solidFill>
                  <a:schemeClr val="bg1"/>
                </a:solidFill>
                <a:latin typeface="+mn-ea"/>
                <a:cs typeface="Arial" panose="020B0604020202020204" pitchFamily="34" charset="0"/>
              </a:endParaRPr>
            </a:p>
          </p:txBody>
        </p:sp>
        <p:sp>
          <p:nvSpPr>
            <p:cNvPr id="6" name="文本框 5"/>
            <p:cNvSpPr txBox="1"/>
            <p:nvPr/>
          </p:nvSpPr>
          <p:spPr>
            <a:xfrm>
              <a:off x="7193266" y="1604235"/>
              <a:ext cx="3203057" cy="400110"/>
            </a:xfrm>
            <a:prstGeom prst="rect">
              <a:avLst/>
            </a:prstGeom>
            <a:noFill/>
          </p:spPr>
          <p:txBody>
            <a:bodyPr wrap="square" rtlCol="0">
              <a:spAutoFit/>
            </a:bodyPr>
            <a:lstStyle/>
            <a:p>
              <a:pPr algn="ctr"/>
              <a:r>
                <a:rPr lang="zh-CN" altLang="en-US" sz="2000" dirty="0">
                  <a:solidFill>
                    <a:schemeClr val="bg1"/>
                  </a:solidFill>
                  <a:latin typeface="+mn-ea"/>
                </a:rPr>
                <a:t>点击添加标题</a:t>
              </a:r>
            </a:p>
          </p:txBody>
        </p:sp>
      </p:grpSp>
      <p:grpSp>
        <p:nvGrpSpPr>
          <p:cNvPr id="7" name="组合 6"/>
          <p:cNvGrpSpPr/>
          <p:nvPr/>
        </p:nvGrpSpPr>
        <p:grpSpPr>
          <a:xfrm>
            <a:off x="8856993" y="2786365"/>
            <a:ext cx="2905280" cy="1285269"/>
            <a:chOff x="6257393" y="1604235"/>
            <a:chExt cx="5074804" cy="1285269"/>
          </a:xfrm>
        </p:grpSpPr>
        <p:sp>
          <p:nvSpPr>
            <p:cNvPr id="8" name="Content Placeholder 2"/>
            <p:cNvSpPr txBox="1"/>
            <p:nvPr/>
          </p:nvSpPr>
          <p:spPr>
            <a:xfrm>
              <a:off x="6257393" y="1968564"/>
              <a:ext cx="5074804" cy="920940"/>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450340">
                <a:lnSpc>
                  <a:spcPct val="150000"/>
                </a:lnSpc>
                <a:spcBef>
                  <a:spcPts val="0"/>
                </a:spcBef>
                <a:buNone/>
              </a:pPr>
              <a:r>
                <a:rPr lang="zh-CN" altLang="en-US" dirty="0">
                  <a:solidFill>
                    <a:schemeClr val="bg1"/>
                  </a:solidFill>
                  <a:latin typeface="+mn-ea"/>
                </a:rPr>
                <a:t>您的内容打在这里，或者通过复制您的文本后，在此框中选择粘贴，并选择只保留文字。</a:t>
              </a:r>
              <a:endParaRPr lang="en-US" altLang="zh-CN" dirty="0">
                <a:solidFill>
                  <a:schemeClr val="bg1"/>
                </a:solidFill>
                <a:latin typeface="+mn-ea"/>
                <a:cs typeface="Arial" panose="020B0604020202020204" pitchFamily="34" charset="0"/>
              </a:endParaRPr>
            </a:p>
          </p:txBody>
        </p:sp>
        <p:sp>
          <p:nvSpPr>
            <p:cNvPr id="9" name="文本框 8"/>
            <p:cNvSpPr txBox="1"/>
            <p:nvPr/>
          </p:nvSpPr>
          <p:spPr>
            <a:xfrm>
              <a:off x="7193266" y="1604235"/>
              <a:ext cx="3203057" cy="400110"/>
            </a:xfrm>
            <a:prstGeom prst="rect">
              <a:avLst/>
            </a:prstGeom>
            <a:noFill/>
          </p:spPr>
          <p:txBody>
            <a:bodyPr wrap="square" rtlCol="0">
              <a:spAutoFit/>
            </a:bodyPr>
            <a:lstStyle/>
            <a:p>
              <a:pPr algn="ctr"/>
              <a:r>
                <a:rPr lang="zh-CN" altLang="en-US" sz="2000" dirty="0">
                  <a:solidFill>
                    <a:schemeClr val="bg1"/>
                  </a:solidFill>
                  <a:latin typeface="+mn-ea"/>
                </a:rPr>
                <a:t>点击添加标题</a:t>
              </a:r>
            </a:p>
          </p:txBody>
        </p:sp>
      </p:grpSp>
      <p:grpSp>
        <p:nvGrpSpPr>
          <p:cNvPr id="10" name="组合 9"/>
          <p:cNvGrpSpPr/>
          <p:nvPr/>
        </p:nvGrpSpPr>
        <p:grpSpPr>
          <a:xfrm>
            <a:off x="4230587" y="391130"/>
            <a:ext cx="3730823" cy="1285269"/>
            <a:chOff x="6257393" y="1604235"/>
            <a:chExt cx="5074804" cy="1285269"/>
          </a:xfrm>
        </p:grpSpPr>
        <p:sp>
          <p:nvSpPr>
            <p:cNvPr id="11" name="Content Placeholder 2"/>
            <p:cNvSpPr txBox="1"/>
            <p:nvPr/>
          </p:nvSpPr>
          <p:spPr>
            <a:xfrm>
              <a:off x="6257393" y="1968564"/>
              <a:ext cx="5074804" cy="920940"/>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450340">
                <a:lnSpc>
                  <a:spcPct val="150000"/>
                </a:lnSpc>
                <a:spcBef>
                  <a:spcPts val="0"/>
                </a:spcBef>
                <a:buNone/>
              </a:pPr>
              <a:r>
                <a:rPr lang="zh-CN" altLang="en-US" dirty="0">
                  <a:solidFill>
                    <a:schemeClr val="bg1"/>
                  </a:solidFill>
                  <a:latin typeface="+mn-ea"/>
                </a:rPr>
                <a:t>您的内容打在这里，或者通过复制您的文本后，在此框中选择粘贴，并选择只保留文字。</a:t>
              </a:r>
              <a:endParaRPr lang="en-US" altLang="zh-CN" dirty="0">
                <a:solidFill>
                  <a:schemeClr val="bg1"/>
                </a:solidFill>
                <a:latin typeface="+mn-ea"/>
                <a:cs typeface="Arial" panose="020B0604020202020204" pitchFamily="34" charset="0"/>
              </a:endParaRPr>
            </a:p>
          </p:txBody>
        </p:sp>
        <p:sp>
          <p:nvSpPr>
            <p:cNvPr id="12" name="文本框 11"/>
            <p:cNvSpPr txBox="1"/>
            <p:nvPr/>
          </p:nvSpPr>
          <p:spPr>
            <a:xfrm>
              <a:off x="7193266" y="1604235"/>
              <a:ext cx="3203057" cy="400110"/>
            </a:xfrm>
            <a:prstGeom prst="rect">
              <a:avLst/>
            </a:prstGeom>
            <a:noFill/>
          </p:spPr>
          <p:txBody>
            <a:bodyPr wrap="square" rtlCol="0">
              <a:spAutoFit/>
            </a:bodyPr>
            <a:lstStyle/>
            <a:p>
              <a:pPr algn="ctr"/>
              <a:r>
                <a:rPr lang="zh-CN" altLang="en-US" sz="2000" dirty="0">
                  <a:solidFill>
                    <a:schemeClr val="bg1"/>
                  </a:solidFill>
                  <a:latin typeface="+mn-ea"/>
                </a:rPr>
                <a:t>点击添加标题</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cstate="email"/>
          <a:stretch>
            <a:fillRect/>
          </a:stretch>
        </p:blipFill>
        <p:spPr>
          <a:xfrm rot="16200000">
            <a:off x="-304800" y="-1371600"/>
            <a:ext cx="8229600" cy="10972800"/>
          </a:xfrm>
          <a:prstGeom prst="rect">
            <a:avLst/>
          </a:prstGeom>
        </p:spPr>
      </p:pic>
      <p:sp>
        <p:nvSpPr>
          <p:cNvPr id="4" name="Content Placeholder 2"/>
          <p:cNvSpPr txBox="1"/>
          <p:nvPr/>
        </p:nvSpPr>
        <p:spPr>
          <a:xfrm>
            <a:off x="3581795" y="2667642"/>
            <a:ext cx="6840014" cy="1522716"/>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450340">
              <a:lnSpc>
                <a:spcPct val="200000"/>
              </a:lnSpc>
              <a:spcBef>
                <a:spcPts val="0"/>
              </a:spcBef>
              <a:buFont typeface="Wingdings" panose="05000000000000000000" pitchFamily="2" charset="2"/>
              <a:buChar char="l"/>
            </a:pPr>
            <a:r>
              <a:rPr lang="zh-CN" altLang="en-US" sz="1800" spc="300" dirty="0" smtClean="0">
                <a:solidFill>
                  <a:schemeClr val="bg1"/>
                </a:solidFill>
                <a:latin typeface="+mn-ea"/>
              </a:rPr>
              <a:t>内容</a:t>
            </a:r>
            <a:r>
              <a:rPr lang="zh-CN" altLang="en-US" sz="1800" spc="300" dirty="0">
                <a:solidFill>
                  <a:schemeClr val="bg1"/>
                </a:solidFill>
                <a:latin typeface="+mn-ea"/>
              </a:rPr>
              <a:t>打在这里，或者通过复制您的文本内容打</a:t>
            </a:r>
            <a:r>
              <a:rPr lang="zh-CN" altLang="en-US" sz="1800" spc="300" dirty="0" smtClean="0">
                <a:solidFill>
                  <a:schemeClr val="bg1"/>
                </a:solidFill>
                <a:latin typeface="+mn-ea"/>
              </a:rPr>
              <a:t>在</a:t>
            </a:r>
            <a:r>
              <a:rPr lang="en-US" altLang="zh-CN" sz="1600" spc="300" noProof="1">
                <a:solidFill>
                  <a:schemeClr val="bg1"/>
                </a:solidFill>
                <a:latin typeface="+mn-ea"/>
              </a:rPr>
              <a:t>Lorem Ipsum Dolor Sit Er Elit </a:t>
            </a:r>
            <a:r>
              <a:rPr lang="en-US" altLang="zh-CN" sz="1600" spc="300" noProof="1" smtClean="0">
                <a:solidFill>
                  <a:schemeClr val="bg1"/>
                </a:solidFill>
                <a:latin typeface="+mn-ea"/>
              </a:rPr>
              <a:t>LametConsecteta</a:t>
            </a:r>
            <a:endParaRPr lang="zh-CN" altLang="en-US" sz="1600" spc="300" dirty="0">
              <a:solidFill>
                <a:schemeClr val="bg1"/>
              </a:solidFill>
              <a:latin typeface="+mn-ea"/>
            </a:endParaRPr>
          </a:p>
        </p:txBody>
      </p:sp>
      <p:sp>
        <p:nvSpPr>
          <p:cNvPr id="5" name="Content Placeholder 2"/>
          <p:cNvSpPr txBox="1"/>
          <p:nvPr/>
        </p:nvSpPr>
        <p:spPr>
          <a:xfrm>
            <a:off x="4686236" y="1070423"/>
            <a:ext cx="6679601" cy="1522716"/>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450340">
              <a:lnSpc>
                <a:spcPct val="200000"/>
              </a:lnSpc>
              <a:spcBef>
                <a:spcPts val="0"/>
              </a:spcBef>
              <a:buFont typeface="Wingdings" panose="05000000000000000000" pitchFamily="2" charset="2"/>
              <a:buChar char="l"/>
            </a:pPr>
            <a:r>
              <a:rPr lang="zh-CN" altLang="en-US" sz="1800" spc="300" dirty="0" smtClean="0">
                <a:solidFill>
                  <a:schemeClr val="bg1"/>
                </a:solidFill>
                <a:latin typeface="+mn-ea"/>
              </a:rPr>
              <a:t>内容</a:t>
            </a:r>
            <a:r>
              <a:rPr lang="zh-CN" altLang="en-US" sz="1800" spc="300" dirty="0">
                <a:solidFill>
                  <a:schemeClr val="bg1"/>
                </a:solidFill>
                <a:latin typeface="+mn-ea"/>
              </a:rPr>
              <a:t>打在这里，或者通过复制您的文本内容打</a:t>
            </a:r>
            <a:r>
              <a:rPr lang="zh-CN" altLang="en-US" sz="1800" spc="300" dirty="0" smtClean="0">
                <a:solidFill>
                  <a:schemeClr val="bg1"/>
                </a:solidFill>
                <a:latin typeface="+mn-ea"/>
              </a:rPr>
              <a:t>在</a:t>
            </a:r>
            <a:r>
              <a:rPr lang="en-US" altLang="zh-CN" sz="1600" spc="300" noProof="1" smtClean="0">
                <a:solidFill>
                  <a:schemeClr val="bg1"/>
                </a:solidFill>
                <a:latin typeface="+mn-ea"/>
              </a:rPr>
              <a:t>Lorem Ipsum Dolor Sit Er Elit Lamet,Consecteta</a:t>
            </a:r>
            <a:endParaRPr lang="zh-CN" altLang="en-US" sz="1600" spc="300" dirty="0">
              <a:solidFill>
                <a:schemeClr val="bg1"/>
              </a:solidFill>
              <a:latin typeface="+mn-ea"/>
            </a:endParaRPr>
          </a:p>
        </p:txBody>
      </p:sp>
      <p:sp>
        <p:nvSpPr>
          <p:cNvPr id="6" name="Content Placeholder 2"/>
          <p:cNvSpPr txBox="1"/>
          <p:nvPr/>
        </p:nvSpPr>
        <p:spPr>
          <a:xfrm>
            <a:off x="2389023" y="4264861"/>
            <a:ext cx="6653861" cy="1522716"/>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450340">
              <a:lnSpc>
                <a:spcPct val="200000"/>
              </a:lnSpc>
              <a:spcBef>
                <a:spcPts val="0"/>
              </a:spcBef>
              <a:buFont typeface="Wingdings" panose="05000000000000000000" pitchFamily="2" charset="2"/>
              <a:buChar char="l"/>
            </a:pPr>
            <a:r>
              <a:rPr lang="zh-CN" altLang="en-US" sz="1800" spc="300" dirty="0" smtClean="0">
                <a:solidFill>
                  <a:schemeClr val="bg1"/>
                </a:solidFill>
                <a:latin typeface="+mn-ea"/>
              </a:rPr>
              <a:t>内容</a:t>
            </a:r>
            <a:r>
              <a:rPr lang="zh-CN" altLang="en-US" sz="1800" spc="300" dirty="0">
                <a:solidFill>
                  <a:schemeClr val="bg1"/>
                </a:solidFill>
                <a:latin typeface="+mn-ea"/>
              </a:rPr>
              <a:t>打在这里，或者通过复制您的文本内容打</a:t>
            </a:r>
            <a:r>
              <a:rPr lang="zh-CN" altLang="en-US" sz="1800" spc="300" dirty="0" smtClean="0">
                <a:solidFill>
                  <a:schemeClr val="bg1"/>
                </a:solidFill>
                <a:latin typeface="+mn-ea"/>
              </a:rPr>
              <a:t>在</a:t>
            </a:r>
            <a:r>
              <a:rPr lang="en-US" altLang="zh-CN" sz="1600" spc="300" noProof="1">
                <a:solidFill>
                  <a:schemeClr val="bg1"/>
                </a:solidFill>
                <a:latin typeface="+mn-ea"/>
              </a:rPr>
              <a:t>Lorem Ipsum Dolor Sit Er Elit Lamet,Consectetaur</a:t>
            </a:r>
            <a:endParaRPr lang="zh-CN" altLang="en-US" sz="1600" spc="300" dirty="0">
              <a:solidFill>
                <a:schemeClr val="bg1"/>
              </a:solidFill>
              <a:latin typeface="+mn-ea"/>
            </a:endParaRPr>
          </a:p>
        </p:txBody>
      </p:sp>
      <p:cxnSp>
        <p:nvCxnSpPr>
          <p:cNvPr id="7" name="直接连接符 6"/>
          <p:cNvCxnSpPr/>
          <p:nvPr/>
        </p:nvCxnSpPr>
        <p:spPr>
          <a:xfrm>
            <a:off x="11199226" y="1314450"/>
            <a:ext cx="0" cy="5543550"/>
          </a:xfrm>
          <a:prstGeom prst="line">
            <a:avLst/>
          </a:prstGeom>
          <a:ln>
            <a:solidFill>
              <a:schemeClr val="bg1">
                <a:alpha val="39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1199226" y="1314450"/>
            <a:ext cx="402224" cy="2114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4" cstate="email"/>
          <a:stretch>
            <a:fillRect/>
          </a:stretch>
        </p:blipFill>
        <p:spPr>
          <a:xfrm flipH="1">
            <a:off x="2277879" y="758883"/>
            <a:ext cx="749780" cy="1222317"/>
          </a:xfrm>
          <a:prstGeom prst="rect">
            <a:avLst/>
          </a:prstGeom>
        </p:spPr>
      </p:pic>
      <p:pic>
        <p:nvPicPr>
          <p:cNvPr id="10" name="图片 9"/>
          <p:cNvPicPr>
            <a:picLocks noChangeAspect="1"/>
          </p:cNvPicPr>
          <p:nvPr/>
        </p:nvPicPr>
        <p:blipFill>
          <a:blip r:embed="rId5" cstate="email"/>
          <a:stretch>
            <a:fillRect/>
          </a:stretch>
        </p:blipFill>
        <p:spPr>
          <a:xfrm>
            <a:off x="1524168" y="2371725"/>
            <a:ext cx="753711" cy="1228725"/>
          </a:xfrm>
          <a:prstGeom prst="rect">
            <a:avLst/>
          </a:prstGeom>
        </p:spPr>
      </p:pic>
      <p:pic>
        <p:nvPicPr>
          <p:cNvPr id="11" name="图片 10"/>
          <p:cNvPicPr>
            <a:picLocks noChangeAspect="1"/>
          </p:cNvPicPr>
          <p:nvPr/>
        </p:nvPicPr>
        <p:blipFill>
          <a:blip r:embed="rId6" cstate="email"/>
          <a:stretch>
            <a:fillRect/>
          </a:stretch>
        </p:blipFill>
        <p:spPr>
          <a:xfrm flipH="1">
            <a:off x="320367" y="833524"/>
            <a:ext cx="901691" cy="146996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tretch>
            <a:fillRect/>
          </a:stretch>
        </p:blipFill>
        <p:spPr>
          <a:xfrm>
            <a:off x="1216025" y="1892045"/>
            <a:ext cx="4921250" cy="3073911"/>
          </a:xfrm>
          <a:prstGeom prst="rect">
            <a:avLst/>
          </a:prstGeom>
        </p:spPr>
      </p:pic>
      <p:grpSp>
        <p:nvGrpSpPr>
          <p:cNvPr id="6" name="组合 5"/>
          <p:cNvGrpSpPr/>
          <p:nvPr/>
        </p:nvGrpSpPr>
        <p:grpSpPr>
          <a:xfrm>
            <a:off x="6425548" y="1940172"/>
            <a:ext cx="5118752" cy="2977657"/>
            <a:chOff x="6425548" y="1833859"/>
            <a:chExt cx="5118752" cy="2977657"/>
          </a:xfrm>
        </p:grpSpPr>
        <p:sp>
          <p:nvSpPr>
            <p:cNvPr id="3" name="文本框 2"/>
            <p:cNvSpPr txBox="1"/>
            <p:nvPr/>
          </p:nvSpPr>
          <p:spPr>
            <a:xfrm>
              <a:off x="6425548" y="1833859"/>
              <a:ext cx="3917409" cy="923330"/>
            </a:xfrm>
            <a:prstGeom prst="rect">
              <a:avLst/>
            </a:prstGeom>
            <a:noFill/>
          </p:spPr>
          <p:txBody>
            <a:bodyPr vert="horz" wrap="square" rtlCol="0">
              <a:spAutoFit/>
            </a:bodyPr>
            <a:lstStyle/>
            <a:p>
              <a:pPr algn="ctr"/>
              <a:r>
                <a:rPr lang="zh-CN" altLang="en-US" sz="5400" dirty="0" smtClean="0">
                  <a:solidFill>
                    <a:schemeClr val="bg1"/>
                  </a:solidFill>
                  <a:latin typeface="方正清刻本悦宋简体" panose="02000000000000000000" pitchFamily="2" charset="-122"/>
                  <a:ea typeface="方正清刻本悦宋简体" panose="02000000000000000000" pitchFamily="2" charset="-122"/>
                </a:rPr>
                <a:t>输入标题</a:t>
              </a:r>
              <a:endParaRPr lang="zh-CN" altLang="en-US" sz="5400" dirty="0">
                <a:solidFill>
                  <a:schemeClr val="bg1"/>
                </a:solidFill>
                <a:latin typeface="方正清刻本悦宋简体" panose="02000000000000000000" pitchFamily="2" charset="-122"/>
                <a:ea typeface="方正清刻本悦宋简体" panose="02000000000000000000" pitchFamily="2" charset="-122"/>
              </a:endParaRPr>
            </a:p>
          </p:txBody>
        </p:sp>
        <p:sp>
          <p:nvSpPr>
            <p:cNvPr id="4" name="Content Placeholder 2"/>
            <p:cNvSpPr txBox="1"/>
            <p:nvPr/>
          </p:nvSpPr>
          <p:spPr>
            <a:xfrm>
              <a:off x="6946779" y="2814339"/>
              <a:ext cx="4597521" cy="1997177"/>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450340">
                <a:lnSpc>
                  <a:spcPct val="150000"/>
                </a:lnSpc>
                <a:spcBef>
                  <a:spcPts val="0"/>
                </a:spcBef>
                <a:buNone/>
              </a:pPr>
              <a:r>
                <a:rPr lang="zh-CN" altLang="en-US" sz="1800" spc="600" dirty="0" smtClean="0">
                  <a:solidFill>
                    <a:schemeClr val="bg1"/>
                  </a:solidFill>
                  <a:latin typeface="+mn-ea"/>
                </a:rPr>
                <a:t>内容</a:t>
              </a:r>
              <a:r>
                <a:rPr lang="zh-CN" altLang="en-US" sz="1800" spc="600" dirty="0">
                  <a:solidFill>
                    <a:schemeClr val="bg1"/>
                  </a:solidFill>
                  <a:latin typeface="+mn-ea"/>
                </a:rPr>
                <a:t>打在这里，或者通过复制您的文本内容打在这里，或者通过复制您的</a:t>
              </a:r>
              <a:r>
                <a:rPr lang="zh-CN" altLang="en-US" sz="1800" spc="600" dirty="0" smtClean="0">
                  <a:solidFill>
                    <a:schemeClr val="bg1"/>
                  </a:solidFill>
                  <a:latin typeface="+mn-ea"/>
                </a:rPr>
                <a:t>文本在这里</a:t>
              </a:r>
              <a:r>
                <a:rPr lang="zh-CN" altLang="en-US" sz="1800" spc="600" dirty="0">
                  <a:solidFill>
                    <a:schemeClr val="bg1"/>
                  </a:solidFill>
                  <a:latin typeface="+mn-ea"/>
                </a:rPr>
                <a:t>。或者通过复制您的文本在这里。</a:t>
              </a:r>
            </a:p>
            <a:p>
              <a:pPr marL="0" indent="0" defTabSz="1450340">
                <a:lnSpc>
                  <a:spcPct val="150000"/>
                </a:lnSpc>
                <a:spcBef>
                  <a:spcPts val="0"/>
                </a:spcBef>
                <a:buNone/>
              </a:pPr>
              <a:endParaRPr lang="zh-CN" altLang="en-US" sz="1800" spc="600" dirty="0">
                <a:solidFill>
                  <a:schemeClr val="bg1"/>
                </a:solidFill>
                <a:latin typeface="+mn-ea"/>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693005" y="1195513"/>
            <a:ext cx="8805991" cy="4434145"/>
            <a:chOff x="1693005" y="1769807"/>
            <a:chExt cx="8805991" cy="4434145"/>
          </a:xfrm>
        </p:grpSpPr>
        <p:cxnSp>
          <p:nvCxnSpPr>
            <p:cNvPr id="5" name="直接连接符 4"/>
            <p:cNvCxnSpPr/>
            <p:nvPr/>
          </p:nvCxnSpPr>
          <p:spPr>
            <a:xfrm>
              <a:off x="1936955" y="1769807"/>
              <a:ext cx="784614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936955" y="4458930"/>
              <a:ext cx="784614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2479427" y="2302518"/>
              <a:ext cx="7018892" cy="1353317"/>
              <a:chOff x="2479427" y="2302518"/>
              <a:chExt cx="7018892" cy="1353317"/>
            </a:xfrm>
            <a:blipFill dpi="0" rotWithShape="1">
              <a:blip r:embed="rId3"/>
              <a:srcRect/>
              <a:stretch>
                <a:fillRect/>
              </a:stretch>
            </a:blipFill>
            <a:effectLst>
              <a:outerShdw blurRad="50800" dist="38100" dir="2700000" algn="tl" rotWithShape="0">
                <a:prstClr val="black">
                  <a:alpha val="40000"/>
                </a:prstClr>
              </a:outerShdw>
            </a:effectLst>
          </p:grpSpPr>
          <p:sp>
            <p:nvSpPr>
              <p:cNvPr id="10" name="矩形 9"/>
              <p:cNvSpPr/>
              <p:nvPr/>
            </p:nvSpPr>
            <p:spPr>
              <a:xfrm>
                <a:off x="2479427" y="2302518"/>
                <a:ext cx="1353316" cy="1353316"/>
              </a:xfrm>
              <a:prstGeom prst="rect">
                <a:avLst/>
              </a:prstGeom>
              <a:blipFill dpi="0" rotWithShape="1">
                <a:blip r:embed="rId4"/>
                <a:srcRect/>
                <a:tile tx="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a:off x="4273219" y="2302518"/>
                <a:ext cx="1569848" cy="1353317"/>
              </a:xfrm>
              <a:prstGeom prst="triangle">
                <a:avLst/>
              </a:prstGeom>
              <a:blipFill>
                <a:blip r:embed="rId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6283543" y="2302518"/>
                <a:ext cx="1353316" cy="1353316"/>
              </a:xfrm>
              <a:prstGeom prst="ellipse">
                <a:avLst/>
              </a:prstGeom>
              <a:blipFill dpi="0" rotWithShape="1">
                <a:blip r:embed="rId6"/>
                <a:srcRect/>
                <a:tile tx="0" ty="0" sx="100000" sy="100000" flip="none" algn="b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正五边形 12"/>
              <p:cNvSpPr/>
              <p:nvPr/>
            </p:nvSpPr>
            <p:spPr>
              <a:xfrm>
                <a:off x="8077336" y="2302518"/>
                <a:ext cx="1420983" cy="1353316"/>
              </a:xfrm>
              <a:prstGeom prst="pentagon">
                <a:avLst/>
              </a:prstGeom>
              <a:blipFill dpi="0" rotWithShape="1">
                <a:blip r:embed="rId7"/>
                <a:srcRect/>
                <a:tile tx="0" ty="0" sx="100000" sy="100000" flip="none" algn="t"/>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3882933" y="4790232"/>
              <a:ext cx="4426134" cy="707886"/>
            </a:xfrm>
            <a:prstGeom prst="rect">
              <a:avLst/>
            </a:prstGeom>
            <a:noFill/>
          </p:spPr>
          <p:txBody>
            <a:bodyPr vert="horz" wrap="square" rtlCol="0">
              <a:spAutoFit/>
            </a:bodyPr>
            <a:lstStyle/>
            <a:p>
              <a:pPr algn="ctr"/>
              <a:r>
                <a:rPr lang="en-US" altLang="zh-CN" sz="4000" spc="600" dirty="0" smtClean="0">
                  <a:solidFill>
                    <a:schemeClr val="bg1"/>
                  </a:solidFill>
                  <a:latin typeface="方正清刻本悦宋简体" panose="02000000000000000000" pitchFamily="2" charset="-122"/>
                  <a:ea typeface="方正清刻本悦宋简体" panose="02000000000000000000" pitchFamily="2" charset="-122"/>
                </a:rPr>
                <a:t>-</a:t>
              </a:r>
              <a:r>
                <a:rPr lang="zh-CN" altLang="en-US" sz="4000" spc="600" dirty="0" smtClean="0">
                  <a:solidFill>
                    <a:schemeClr val="bg1"/>
                  </a:solidFill>
                  <a:latin typeface="方正清刻本悦宋简体" panose="02000000000000000000" pitchFamily="2" charset="-122"/>
                  <a:ea typeface="方正清刻本悦宋简体" panose="02000000000000000000" pitchFamily="2" charset="-122"/>
                </a:rPr>
                <a:t>输入你的标题</a:t>
              </a:r>
              <a:r>
                <a:rPr lang="en-US" altLang="zh-CN" sz="4000" spc="600" dirty="0" smtClean="0">
                  <a:solidFill>
                    <a:schemeClr val="bg1"/>
                  </a:solidFill>
                  <a:latin typeface="方正清刻本悦宋简体" panose="02000000000000000000" pitchFamily="2" charset="-122"/>
                  <a:ea typeface="方正清刻本悦宋简体" panose="02000000000000000000" pitchFamily="2" charset="-122"/>
                </a:rPr>
                <a:t>-</a:t>
              </a:r>
              <a:endParaRPr lang="zh-CN" altLang="en-US" sz="4000" spc="600" dirty="0">
                <a:solidFill>
                  <a:schemeClr val="bg1"/>
                </a:solidFill>
                <a:latin typeface="方正清刻本悦宋简体" panose="02000000000000000000" pitchFamily="2" charset="-122"/>
                <a:ea typeface="方正清刻本悦宋简体" panose="02000000000000000000" pitchFamily="2" charset="-122"/>
              </a:endParaRPr>
            </a:p>
          </p:txBody>
        </p:sp>
        <p:sp>
          <p:nvSpPr>
            <p:cNvPr id="9" name="矩形 8"/>
            <p:cNvSpPr/>
            <p:nvPr/>
          </p:nvSpPr>
          <p:spPr>
            <a:xfrm>
              <a:off x="1693005" y="5498118"/>
              <a:ext cx="8805991" cy="705834"/>
            </a:xfrm>
            <a:prstGeom prst="rect">
              <a:avLst/>
            </a:prstGeom>
          </p:spPr>
          <p:txBody>
            <a:bodyPr wrap="square">
              <a:spAutoFit/>
            </a:bodyPr>
            <a:lstStyle/>
            <a:p>
              <a:pPr algn="ctr">
                <a:lnSpc>
                  <a:spcPct val="150000"/>
                </a:lnSpc>
              </a:pPr>
              <a:r>
                <a:rPr lang="en-US" altLang="zh-CN" sz="1400" spc="300" noProof="1" smtClean="0">
                  <a:solidFill>
                    <a:schemeClr val="bg1"/>
                  </a:solidFill>
                </a:rPr>
                <a:t>Lorem Ipsum Dolor Sit Er Elit Lamet, Consectetaur Cillium Adipisicing Pecu, Sed Do Eiusmod Tempor Incididunt Ut Labore Et Dolore Magna Aliqua</a:t>
              </a:r>
              <a:endParaRPr lang="zh-CN" altLang="en-US" sz="1400" spc="300" dirty="0">
                <a:solidFill>
                  <a:schemeClr val="bg1"/>
                </a:solidFill>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839041" y="1689464"/>
            <a:ext cx="8513918" cy="3326672"/>
            <a:chOff x="1809719" y="1686531"/>
            <a:chExt cx="8513918" cy="3326672"/>
          </a:xfrm>
        </p:grpSpPr>
        <p:pic>
          <p:nvPicPr>
            <p:cNvPr id="12" name="图片 11"/>
            <p:cNvPicPr>
              <a:picLocks noChangeAspect="1"/>
            </p:cNvPicPr>
            <p:nvPr/>
          </p:nvPicPr>
          <p:blipFill>
            <a:blip r:embed="rId3" cstate="screen"/>
            <a:srcRect/>
            <a:stretch>
              <a:fillRect/>
            </a:stretch>
          </p:blipFill>
          <p:spPr>
            <a:xfrm>
              <a:off x="1809719" y="1686531"/>
              <a:ext cx="3326672" cy="3326672"/>
            </a:xfrm>
            <a:custGeom>
              <a:avLst/>
              <a:gdLst>
                <a:gd name="connsiteX0" fmla="*/ 1663336 w 3326672"/>
                <a:gd name="connsiteY0" fmla="*/ 0 h 3326672"/>
                <a:gd name="connsiteX1" fmla="*/ 3326672 w 3326672"/>
                <a:gd name="connsiteY1" fmla="*/ 1663336 h 3326672"/>
                <a:gd name="connsiteX2" fmla="*/ 1663336 w 3326672"/>
                <a:gd name="connsiteY2" fmla="*/ 3326672 h 3326672"/>
                <a:gd name="connsiteX3" fmla="*/ 0 w 3326672"/>
                <a:gd name="connsiteY3" fmla="*/ 1663336 h 3326672"/>
                <a:gd name="connsiteX4" fmla="*/ 1663336 w 3326672"/>
                <a:gd name="connsiteY4" fmla="*/ 0 h 332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6672" h="3326672">
                  <a:moveTo>
                    <a:pt x="1663336" y="0"/>
                  </a:moveTo>
                  <a:cubicBezTo>
                    <a:pt x="2581971" y="0"/>
                    <a:pt x="3326672" y="744701"/>
                    <a:pt x="3326672" y="1663336"/>
                  </a:cubicBezTo>
                  <a:cubicBezTo>
                    <a:pt x="3326672" y="2581971"/>
                    <a:pt x="2581971" y="3326672"/>
                    <a:pt x="1663336" y="3326672"/>
                  </a:cubicBezTo>
                  <a:cubicBezTo>
                    <a:pt x="744701" y="3326672"/>
                    <a:pt x="0" y="2581971"/>
                    <a:pt x="0" y="1663336"/>
                  </a:cubicBezTo>
                  <a:cubicBezTo>
                    <a:pt x="0" y="744701"/>
                    <a:pt x="744701" y="0"/>
                    <a:pt x="1663336" y="0"/>
                  </a:cubicBezTo>
                  <a:close/>
                </a:path>
              </a:pathLst>
            </a:custGeom>
            <a:ln>
              <a:solidFill>
                <a:schemeClr val="bg1"/>
              </a:solidFill>
            </a:ln>
          </p:spPr>
        </p:pic>
        <p:grpSp>
          <p:nvGrpSpPr>
            <p:cNvPr id="5" name="组合 4"/>
            <p:cNvGrpSpPr/>
            <p:nvPr/>
          </p:nvGrpSpPr>
          <p:grpSpPr>
            <a:xfrm>
              <a:off x="6440364" y="1963177"/>
              <a:ext cx="3883273" cy="2931646"/>
              <a:chOff x="4154363" y="2051834"/>
              <a:chExt cx="3883273" cy="2931646"/>
            </a:xfrm>
          </p:grpSpPr>
          <p:sp>
            <p:nvSpPr>
              <p:cNvPr id="6" name="文本框 5"/>
              <p:cNvSpPr txBox="1"/>
              <p:nvPr/>
            </p:nvSpPr>
            <p:spPr>
              <a:xfrm>
                <a:off x="4154363" y="2238196"/>
                <a:ext cx="3883273" cy="2400657"/>
              </a:xfrm>
              <a:prstGeom prst="rect">
                <a:avLst/>
              </a:prstGeom>
              <a:noFill/>
            </p:spPr>
            <p:txBody>
              <a:bodyPr vert="horz" wrap="square" rtlCol="0">
                <a:spAutoFit/>
              </a:bodyPr>
              <a:lstStyle/>
              <a:p>
                <a:pPr algn="ctr"/>
                <a:r>
                  <a:rPr lang="zh-CN" altLang="en-US" sz="15000" dirty="0">
                    <a:solidFill>
                      <a:schemeClr val="bg1"/>
                    </a:solidFill>
                    <a:latin typeface="方正清刻本悦宋简体" panose="02000000000000000000" pitchFamily="2" charset="-122"/>
                    <a:ea typeface="方正清刻本悦宋简体" panose="02000000000000000000" pitchFamily="2" charset="-122"/>
                  </a:rPr>
                  <a:t>贰</a:t>
                </a:r>
              </a:p>
            </p:txBody>
          </p:sp>
          <p:sp>
            <p:nvSpPr>
              <p:cNvPr id="7" name="矩形 6"/>
              <p:cNvSpPr/>
              <p:nvPr/>
            </p:nvSpPr>
            <p:spPr>
              <a:xfrm>
                <a:off x="4873088" y="2051834"/>
                <a:ext cx="2445821" cy="293164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5174733" y="4333664"/>
                <a:ext cx="2033032" cy="400110"/>
              </a:xfrm>
              <a:prstGeom prst="rect">
                <a:avLst/>
              </a:prstGeom>
              <a:noFill/>
            </p:spPr>
            <p:txBody>
              <a:bodyPr vert="horz" wrap="square" rtlCol="0">
                <a:spAutoFit/>
              </a:bodyPr>
              <a:lstStyle/>
              <a:p>
                <a:pPr algn="ctr"/>
                <a:r>
                  <a:rPr lang="en-US" altLang="zh-CN" sz="2000" spc="600" dirty="0" smtClean="0">
                    <a:solidFill>
                      <a:schemeClr val="bg1"/>
                    </a:solidFill>
                    <a:latin typeface="+mn-ea"/>
                  </a:rPr>
                  <a:t>APRT TWO</a:t>
                </a:r>
                <a:endParaRPr lang="zh-CN" altLang="en-US" sz="2000" spc="600" dirty="0">
                  <a:solidFill>
                    <a:schemeClr val="bg1"/>
                  </a:solidFill>
                  <a:latin typeface="+mn-ea"/>
                </a:endParaRPr>
              </a:p>
            </p:txBody>
          </p:sp>
        </p:grpSp>
      </p:grpSp>
      <p:pic>
        <p:nvPicPr>
          <p:cNvPr id="9" name="图片 8"/>
          <p:cNvPicPr>
            <a:picLocks noChangeAspect="1"/>
          </p:cNvPicPr>
          <p:nvPr/>
        </p:nvPicPr>
        <p:blipFill>
          <a:blip r:embed="rId4" cstate="email"/>
          <a:stretch>
            <a:fillRect/>
          </a:stretch>
        </p:blipFill>
        <p:spPr>
          <a:xfrm rot="16200000">
            <a:off x="-304800" y="-1371600"/>
            <a:ext cx="8229600" cy="10972800"/>
          </a:xfrm>
          <a:prstGeom prst="rect">
            <a:avLst/>
          </a:prstGeom>
        </p:spPr>
      </p:pic>
      <p:pic>
        <p:nvPicPr>
          <p:cNvPr id="10" name="图片 9"/>
          <p:cNvPicPr>
            <a:picLocks noChangeAspect="1"/>
          </p:cNvPicPr>
          <p:nvPr/>
        </p:nvPicPr>
        <p:blipFill>
          <a:blip r:embed="rId5"/>
          <a:stretch>
            <a:fillRect/>
          </a:stretch>
        </p:blipFill>
        <p:spPr>
          <a:xfrm>
            <a:off x="-504313" y="609422"/>
            <a:ext cx="5962650" cy="30861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3" cstate="screen"/>
          <a:srcRect/>
          <a:stretch>
            <a:fillRect/>
          </a:stretch>
        </p:blipFill>
        <p:spPr>
          <a:xfrm>
            <a:off x="806813" y="4031860"/>
            <a:ext cx="2206172" cy="2206172"/>
          </a:xfrm>
          <a:custGeom>
            <a:avLst/>
            <a:gdLst>
              <a:gd name="connsiteX0" fmla="*/ 1103086 w 2206172"/>
              <a:gd name="connsiteY0" fmla="*/ 0 h 2206172"/>
              <a:gd name="connsiteX1" fmla="*/ 2206172 w 2206172"/>
              <a:gd name="connsiteY1" fmla="*/ 1103086 h 2206172"/>
              <a:gd name="connsiteX2" fmla="*/ 1103086 w 2206172"/>
              <a:gd name="connsiteY2" fmla="*/ 2206172 h 2206172"/>
              <a:gd name="connsiteX3" fmla="*/ 0 w 2206172"/>
              <a:gd name="connsiteY3" fmla="*/ 1103086 h 2206172"/>
              <a:gd name="connsiteX4" fmla="*/ 1103086 w 2206172"/>
              <a:gd name="connsiteY4" fmla="*/ 0 h 2206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6172" h="2206172">
                <a:moveTo>
                  <a:pt x="1103086" y="0"/>
                </a:moveTo>
                <a:cubicBezTo>
                  <a:pt x="1712304" y="0"/>
                  <a:pt x="2206172" y="493868"/>
                  <a:pt x="2206172" y="1103086"/>
                </a:cubicBezTo>
                <a:cubicBezTo>
                  <a:pt x="2206172" y="1712304"/>
                  <a:pt x="1712304" y="2206172"/>
                  <a:pt x="1103086" y="2206172"/>
                </a:cubicBezTo>
                <a:cubicBezTo>
                  <a:pt x="493868" y="2206172"/>
                  <a:pt x="0" y="1712304"/>
                  <a:pt x="0" y="1103086"/>
                </a:cubicBezTo>
                <a:cubicBezTo>
                  <a:pt x="0" y="493868"/>
                  <a:pt x="493868" y="0"/>
                  <a:pt x="1103086" y="0"/>
                </a:cubicBezTo>
                <a:close/>
              </a:path>
            </a:pathLst>
          </a:custGeom>
        </p:spPr>
      </p:pic>
      <p:pic>
        <p:nvPicPr>
          <p:cNvPr id="20" name="图片 19"/>
          <p:cNvPicPr>
            <a:picLocks noChangeAspect="1"/>
          </p:cNvPicPr>
          <p:nvPr/>
        </p:nvPicPr>
        <p:blipFill>
          <a:blip r:embed="rId3" cstate="screen"/>
          <a:srcRect/>
          <a:stretch>
            <a:fillRect/>
          </a:stretch>
        </p:blipFill>
        <p:spPr>
          <a:xfrm>
            <a:off x="4079124" y="992721"/>
            <a:ext cx="3862741" cy="3862741"/>
          </a:xfrm>
          <a:custGeom>
            <a:avLst/>
            <a:gdLst>
              <a:gd name="connsiteX0" fmla="*/ 1103086 w 2206172"/>
              <a:gd name="connsiteY0" fmla="*/ 0 h 2206172"/>
              <a:gd name="connsiteX1" fmla="*/ 2206172 w 2206172"/>
              <a:gd name="connsiteY1" fmla="*/ 1103086 h 2206172"/>
              <a:gd name="connsiteX2" fmla="*/ 1103086 w 2206172"/>
              <a:gd name="connsiteY2" fmla="*/ 2206172 h 2206172"/>
              <a:gd name="connsiteX3" fmla="*/ 0 w 2206172"/>
              <a:gd name="connsiteY3" fmla="*/ 1103086 h 2206172"/>
              <a:gd name="connsiteX4" fmla="*/ 1103086 w 2206172"/>
              <a:gd name="connsiteY4" fmla="*/ 0 h 2206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6172" h="2206172">
                <a:moveTo>
                  <a:pt x="1103086" y="0"/>
                </a:moveTo>
                <a:cubicBezTo>
                  <a:pt x="1712304" y="0"/>
                  <a:pt x="2206172" y="493868"/>
                  <a:pt x="2206172" y="1103086"/>
                </a:cubicBezTo>
                <a:cubicBezTo>
                  <a:pt x="2206172" y="1712304"/>
                  <a:pt x="1712304" y="2206172"/>
                  <a:pt x="1103086" y="2206172"/>
                </a:cubicBezTo>
                <a:cubicBezTo>
                  <a:pt x="493868" y="2206172"/>
                  <a:pt x="0" y="1712304"/>
                  <a:pt x="0" y="1103086"/>
                </a:cubicBezTo>
                <a:cubicBezTo>
                  <a:pt x="0" y="493868"/>
                  <a:pt x="493868" y="0"/>
                  <a:pt x="1103086" y="0"/>
                </a:cubicBezTo>
                <a:close/>
              </a:path>
            </a:pathLst>
          </a:custGeom>
        </p:spPr>
      </p:pic>
      <p:pic>
        <p:nvPicPr>
          <p:cNvPr id="21" name="图片 20"/>
          <p:cNvPicPr>
            <a:picLocks noChangeAspect="1"/>
          </p:cNvPicPr>
          <p:nvPr/>
        </p:nvPicPr>
        <p:blipFill>
          <a:blip r:embed="rId3" cstate="screen"/>
          <a:srcRect/>
          <a:stretch>
            <a:fillRect/>
          </a:stretch>
        </p:blipFill>
        <p:spPr>
          <a:xfrm>
            <a:off x="8968937" y="1330863"/>
            <a:ext cx="2206172" cy="2206172"/>
          </a:xfrm>
          <a:custGeom>
            <a:avLst/>
            <a:gdLst>
              <a:gd name="connsiteX0" fmla="*/ 1103086 w 2206172"/>
              <a:gd name="connsiteY0" fmla="*/ 0 h 2206172"/>
              <a:gd name="connsiteX1" fmla="*/ 2206172 w 2206172"/>
              <a:gd name="connsiteY1" fmla="*/ 1103086 h 2206172"/>
              <a:gd name="connsiteX2" fmla="*/ 1103086 w 2206172"/>
              <a:gd name="connsiteY2" fmla="*/ 2206172 h 2206172"/>
              <a:gd name="connsiteX3" fmla="*/ 0 w 2206172"/>
              <a:gd name="connsiteY3" fmla="*/ 1103086 h 2206172"/>
              <a:gd name="connsiteX4" fmla="*/ 1103086 w 2206172"/>
              <a:gd name="connsiteY4" fmla="*/ 0 h 2206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6172" h="2206172">
                <a:moveTo>
                  <a:pt x="1103086" y="0"/>
                </a:moveTo>
                <a:cubicBezTo>
                  <a:pt x="1712304" y="0"/>
                  <a:pt x="2206172" y="493868"/>
                  <a:pt x="2206172" y="1103086"/>
                </a:cubicBezTo>
                <a:cubicBezTo>
                  <a:pt x="2206172" y="1712304"/>
                  <a:pt x="1712304" y="2206172"/>
                  <a:pt x="1103086" y="2206172"/>
                </a:cubicBezTo>
                <a:cubicBezTo>
                  <a:pt x="493868" y="2206172"/>
                  <a:pt x="0" y="1712304"/>
                  <a:pt x="0" y="1103086"/>
                </a:cubicBezTo>
                <a:cubicBezTo>
                  <a:pt x="0" y="493868"/>
                  <a:pt x="493868" y="0"/>
                  <a:pt x="1103086" y="0"/>
                </a:cubicBezTo>
                <a:close/>
              </a:path>
            </a:pathLst>
          </a:custGeom>
        </p:spPr>
      </p:pic>
      <p:grpSp>
        <p:nvGrpSpPr>
          <p:cNvPr id="2" name="组合 1"/>
          <p:cNvGrpSpPr/>
          <p:nvPr/>
        </p:nvGrpSpPr>
        <p:grpSpPr>
          <a:xfrm>
            <a:off x="8365777" y="3570195"/>
            <a:ext cx="3270655" cy="1285269"/>
            <a:chOff x="6257393" y="1604235"/>
            <a:chExt cx="5074804" cy="1285269"/>
          </a:xfrm>
        </p:grpSpPr>
        <p:sp>
          <p:nvSpPr>
            <p:cNvPr id="3" name="Content Placeholder 2"/>
            <p:cNvSpPr txBox="1"/>
            <p:nvPr/>
          </p:nvSpPr>
          <p:spPr>
            <a:xfrm>
              <a:off x="6257393" y="1968564"/>
              <a:ext cx="5074804" cy="920940"/>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450340">
                <a:lnSpc>
                  <a:spcPct val="150000"/>
                </a:lnSpc>
                <a:spcBef>
                  <a:spcPts val="0"/>
                </a:spcBef>
                <a:buNone/>
              </a:pPr>
              <a:r>
                <a:rPr lang="zh-CN" altLang="en-US" sz="1600" dirty="0">
                  <a:solidFill>
                    <a:schemeClr val="bg1"/>
                  </a:solidFill>
                  <a:latin typeface="+mn-ea"/>
                </a:rPr>
                <a:t>您的内容打在这里，或者通过复制您的文本后，在此框中选择粘贴，并选择只保留文字。</a:t>
              </a:r>
              <a:endParaRPr lang="en-US" altLang="zh-CN" sz="1600" dirty="0">
                <a:solidFill>
                  <a:schemeClr val="bg1"/>
                </a:solidFill>
                <a:latin typeface="+mn-ea"/>
                <a:cs typeface="Arial" panose="020B0604020202020204" pitchFamily="34" charset="0"/>
              </a:endParaRPr>
            </a:p>
          </p:txBody>
        </p:sp>
        <p:sp>
          <p:nvSpPr>
            <p:cNvPr id="4" name="文本框 3"/>
            <p:cNvSpPr txBox="1"/>
            <p:nvPr/>
          </p:nvSpPr>
          <p:spPr>
            <a:xfrm>
              <a:off x="7193267" y="1604235"/>
              <a:ext cx="3203057" cy="461665"/>
            </a:xfrm>
            <a:prstGeom prst="rect">
              <a:avLst/>
            </a:prstGeom>
            <a:noFill/>
          </p:spPr>
          <p:txBody>
            <a:bodyPr wrap="square" rtlCol="0">
              <a:spAutoFit/>
            </a:bodyPr>
            <a:lstStyle/>
            <a:p>
              <a:pPr algn="ctr"/>
              <a:r>
                <a:rPr lang="zh-CN" altLang="en-US" sz="2400" dirty="0">
                  <a:solidFill>
                    <a:schemeClr val="bg1"/>
                  </a:solidFill>
                  <a:latin typeface="+mn-ea"/>
                </a:rPr>
                <a:t>点击添加标题</a:t>
              </a:r>
            </a:p>
          </p:txBody>
        </p:sp>
      </p:grpSp>
      <p:grpSp>
        <p:nvGrpSpPr>
          <p:cNvPr id="5" name="组合 4"/>
          <p:cNvGrpSpPr/>
          <p:nvPr/>
        </p:nvGrpSpPr>
        <p:grpSpPr>
          <a:xfrm>
            <a:off x="345490" y="2400789"/>
            <a:ext cx="3270655" cy="1285269"/>
            <a:chOff x="6257393" y="1604235"/>
            <a:chExt cx="5074804" cy="1285269"/>
          </a:xfrm>
        </p:grpSpPr>
        <p:sp>
          <p:nvSpPr>
            <p:cNvPr id="6" name="Content Placeholder 2"/>
            <p:cNvSpPr txBox="1"/>
            <p:nvPr/>
          </p:nvSpPr>
          <p:spPr>
            <a:xfrm>
              <a:off x="6257393" y="1968564"/>
              <a:ext cx="5074804" cy="920940"/>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450340">
                <a:lnSpc>
                  <a:spcPct val="150000"/>
                </a:lnSpc>
                <a:spcBef>
                  <a:spcPts val="0"/>
                </a:spcBef>
                <a:buNone/>
              </a:pPr>
              <a:r>
                <a:rPr lang="zh-CN" altLang="en-US" sz="1600" dirty="0">
                  <a:solidFill>
                    <a:schemeClr val="bg1"/>
                  </a:solidFill>
                  <a:latin typeface="+mn-ea"/>
                </a:rPr>
                <a:t>您的内容打在这里，或者通过复制您的文本后，在此框中选择粘贴，并选择只保留文字。</a:t>
              </a:r>
              <a:endParaRPr lang="en-US" altLang="zh-CN" sz="1600" dirty="0">
                <a:solidFill>
                  <a:schemeClr val="bg1"/>
                </a:solidFill>
                <a:latin typeface="+mn-ea"/>
                <a:cs typeface="Arial" panose="020B0604020202020204" pitchFamily="34" charset="0"/>
              </a:endParaRPr>
            </a:p>
          </p:txBody>
        </p:sp>
        <p:sp>
          <p:nvSpPr>
            <p:cNvPr id="7" name="文本框 6"/>
            <p:cNvSpPr txBox="1"/>
            <p:nvPr/>
          </p:nvSpPr>
          <p:spPr>
            <a:xfrm>
              <a:off x="7193267" y="1604235"/>
              <a:ext cx="3203057" cy="461665"/>
            </a:xfrm>
            <a:prstGeom prst="rect">
              <a:avLst/>
            </a:prstGeom>
            <a:noFill/>
          </p:spPr>
          <p:txBody>
            <a:bodyPr wrap="square" rtlCol="0">
              <a:spAutoFit/>
            </a:bodyPr>
            <a:lstStyle/>
            <a:p>
              <a:pPr algn="ctr"/>
              <a:r>
                <a:rPr lang="zh-CN" altLang="en-US" sz="2400" dirty="0">
                  <a:solidFill>
                    <a:schemeClr val="bg1"/>
                  </a:solidFill>
                  <a:latin typeface="+mn-ea"/>
                </a:rPr>
                <a:t>点击添加标题</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0817"/>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979</Words>
  <Application>Microsoft Office PowerPoint</Application>
  <PresentationFormat>宽屏</PresentationFormat>
  <Paragraphs>138</Paragraphs>
  <Slides>24</Slides>
  <Notes>24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24</vt:i4>
      </vt:variant>
    </vt:vector>
  </HeadingPairs>
  <TitlesOfParts>
    <vt:vector size="33" baseType="lpstr">
      <vt:lpstr>等线</vt:lpstr>
      <vt:lpstr>等线 Light</vt:lpstr>
      <vt:lpstr>方正清刻本悦宋简体</vt:lpstr>
      <vt:lpstr>华文细黑</vt:lpstr>
      <vt:lpstr>宋体</vt:lpstr>
      <vt:lpstr>Arial</vt:lpstr>
      <vt:lpstr>Calibri</vt:lpstr>
      <vt:lpstr>Wingdings</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2022-03-03T08:05:36Z</dcterms:created>
  <dcterms:modified xsi:type="dcterms:W3CDTF">2023-01-10T06:22:32Z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31BA445221B947F3A8F76441898FA6C2</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