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7"/>
  </p:notesMasterIdLst>
  <p:handoutMasterIdLst>
    <p:handoutMasterId r:id="rId28"/>
  </p:handoutMasterIdLst>
  <p:sldIdLst>
    <p:sldId id="259" r:id="rId2"/>
    <p:sldId id="260" r:id="rId3"/>
    <p:sldId id="261" r:id="rId4"/>
    <p:sldId id="275" r:id="rId5"/>
    <p:sldId id="265" r:id="rId6"/>
    <p:sldId id="266" r:id="rId7"/>
    <p:sldId id="268" r:id="rId8"/>
    <p:sldId id="269" r:id="rId9"/>
    <p:sldId id="270" r:id="rId10"/>
    <p:sldId id="263" r:id="rId11"/>
    <p:sldId id="271" r:id="rId12"/>
    <p:sldId id="273" r:id="rId13"/>
    <p:sldId id="274" r:id="rId14"/>
    <p:sldId id="267" r:id="rId15"/>
    <p:sldId id="276" r:id="rId16"/>
    <p:sldId id="262" r:id="rId17"/>
    <p:sldId id="272" r:id="rId18"/>
    <p:sldId id="277" r:id="rId19"/>
    <p:sldId id="278" r:id="rId20"/>
    <p:sldId id="279" r:id="rId21"/>
    <p:sldId id="264" r:id="rId22"/>
    <p:sldId id="280" r:id="rId23"/>
    <p:sldId id="281" r:id="rId24"/>
    <p:sldId id="282" r:id="rId25"/>
    <p:sldId id="283" r:id="rId26"/>
  </p:sldIdLst>
  <p:sldSz cx="12192000" cy="6858000"/>
  <p:notesSz cx="6858000" cy="9144000"/>
  <p:custDataLst>
    <p:tags r:id="rId29"/>
  </p:custData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E7739"/>
    <a:srgbClr val="F1F2EC"/>
    <a:srgbClr val="CED5C5"/>
    <a:srgbClr val="B1BBA6"/>
    <a:srgbClr val="EDF1F1"/>
    <a:srgbClr val="D4DFB1"/>
    <a:srgbClr val="B9C0B6"/>
    <a:srgbClr val="1D7338"/>
    <a:srgbClr val="C0C7CB"/>
    <a:srgbClr val="FF940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58" d="100"/>
          <a:sy n="58" d="100"/>
        </p:scale>
        <p:origin x="-102" y="-157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gs" Target="tags/tag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A408934-F686-4C8E-B0E0-8578E22AA13A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709E225-447E-4720-A8F3-54B4F78D8BE8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09E225-447E-4720-A8F3-54B4F78D8BE8}" type="slidenum">
              <a:rPr lang="zh-CN" altLang="en-US" smtClean="0"/>
              <a:t>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09E225-447E-4720-A8F3-54B4F78D8BE8}" type="slidenum">
              <a:rPr lang="zh-CN" altLang="en-US" smtClean="0"/>
              <a:t>10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09E225-447E-4720-A8F3-54B4F78D8BE8}" type="slidenum">
              <a:rPr lang="zh-CN" altLang="en-US" smtClean="0"/>
              <a:t>11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09E225-447E-4720-A8F3-54B4F78D8BE8}" type="slidenum">
              <a:rPr lang="zh-CN" altLang="en-US" smtClean="0"/>
              <a:t>12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09E225-447E-4720-A8F3-54B4F78D8BE8}" type="slidenum">
              <a:rPr lang="zh-CN" altLang="en-US" smtClean="0"/>
              <a:t>13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09E225-447E-4720-A8F3-54B4F78D8BE8}" type="slidenum">
              <a:rPr lang="zh-CN" altLang="en-US" smtClean="0"/>
              <a:t>14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09E225-447E-4720-A8F3-54B4F78D8BE8}" type="slidenum">
              <a:rPr lang="zh-CN" altLang="en-US" smtClean="0"/>
              <a:t>15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09E225-447E-4720-A8F3-54B4F78D8BE8}" type="slidenum">
              <a:rPr lang="zh-CN" altLang="en-US" smtClean="0"/>
              <a:t>16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09E225-447E-4720-A8F3-54B4F78D8BE8}" type="slidenum">
              <a:rPr lang="zh-CN" altLang="en-US" smtClean="0"/>
              <a:t>17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09E225-447E-4720-A8F3-54B4F78D8BE8}" type="slidenum">
              <a:rPr lang="zh-CN" altLang="en-US" smtClean="0"/>
              <a:t>18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09E225-447E-4720-A8F3-54B4F78D8BE8}" type="slidenum">
              <a:rPr lang="zh-CN" altLang="en-US" smtClean="0"/>
              <a:t>19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09E225-447E-4720-A8F3-54B4F78D8BE8}" type="slidenum">
              <a:rPr lang="zh-CN" altLang="en-US" smtClean="0"/>
              <a:t>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09E225-447E-4720-A8F3-54B4F78D8BE8}" type="slidenum">
              <a:rPr lang="zh-CN" altLang="en-US" smtClean="0"/>
              <a:t>20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09E225-447E-4720-A8F3-54B4F78D8BE8}" type="slidenum">
              <a:rPr lang="zh-CN" altLang="en-US" smtClean="0"/>
              <a:t>21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09E225-447E-4720-A8F3-54B4F78D8BE8}" type="slidenum">
              <a:rPr lang="zh-CN" altLang="en-US" smtClean="0"/>
              <a:t>22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09E225-447E-4720-A8F3-54B4F78D8BE8}" type="slidenum">
              <a:rPr lang="zh-CN" altLang="en-US" smtClean="0"/>
              <a:t>23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09E225-447E-4720-A8F3-54B4F78D8BE8}" type="slidenum">
              <a:rPr lang="zh-CN" altLang="en-US" smtClean="0"/>
              <a:t>24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09E225-447E-4720-A8F3-54B4F78D8BE8}" type="slidenum">
              <a:rPr lang="zh-CN" altLang="en-US" smtClean="0"/>
              <a:t>25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09E225-447E-4720-A8F3-54B4F78D8BE8}" type="slidenum">
              <a:rPr lang="zh-CN" altLang="en-US" smtClean="0"/>
              <a:t>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09E225-447E-4720-A8F3-54B4F78D8BE8}" type="slidenum">
              <a:rPr lang="zh-CN" altLang="en-US" smtClean="0"/>
              <a:t>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09E225-447E-4720-A8F3-54B4F78D8BE8}" type="slidenum">
              <a:rPr lang="zh-CN" altLang="en-US" smtClean="0"/>
              <a:t>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09E225-447E-4720-A8F3-54B4F78D8BE8}" type="slidenum">
              <a:rPr lang="zh-CN" altLang="en-US" smtClean="0"/>
              <a:t>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09E225-447E-4720-A8F3-54B4F78D8BE8}" type="slidenum">
              <a:rPr lang="zh-CN" altLang="en-US" smtClean="0"/>
              <a:t>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09E225-447E-4720-A8F3-54B4F78D8BE8}" type="slidenum">
              <a:rPr lang="zh-CN" altLang="en-US" smtClean="0"/>
              <a:t>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09E225-447E-4720-A8F3-54B4F78D8BE8}" type="slidenum">
              <a:rPr lang="zh-CN" altLang="en-US" smtClean="0"/>
              <a:t>9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1/10/2023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4000">
        <p:wipe/>
      </p:transition>
    </mc:Choice>
    <mc:Fallback xmlns="">
      <p:transition spd="slow" advClick="0" advTm="4000">
        <p:wip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1/10/2023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4000">
        <p:wipe/>
      </p:transition>
    </mc:Choice>
    <mc:Fallback xmlns="">
      <p:transition spd="slow" advClick="0" advTm="4000">
        <p:wip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1/10/2023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4000">
        <p:wipe/>
      </p:transition>
    </mc:Choice>
    <mc:Fallback xmlns="">
      <p:transition spd="slow" advClick="0" advTm="4000">
        <p:wip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1/10/2023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4000">
        <p:wipe/>
      </p:transition>
    </mc:Choice>
    <mc:Fallback xmlns="">
      <p:transition spd="slow" advClick="0" advTm="4000">
        <p:wip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1_标题幻灯片"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 userDrawn="1"/>
        </p:nvGrpSpPr>
        <p:grpSpPr>
          <a:xfrm>
            <a:off x="1962030" y="-87379"/>
            <a:ext cx="8282782" cy="1707330"/>
            <a:chOff x="1952788" y="-124325"/>
            <a:chExt cx="8282782" cy="1707330"/>
          </a:xfrm>
        </p:grpSpPr>
        <p:grpSp>
          <p:nvGrpSpPr>
            <p:cNvPr id="3" name="组合 2"/>
            <p:cNvGrpSpPr/>
            <p:nvPr/>
          </p:nvGrpSpPr>
          <p:grpSpPr>
            <a:xfrm>
              <a:off x="1952788" y="682893"/>
              <a:ext cx="8282782" cy="371475"/>
              <a:chOff x="2038579" y="535534"/>
              <a:chExt cx="8282782" cy="371475"/>
            </a:xfrm>
          </p:grpSpPr>
          <p:grpSp>
            <p:nvGrpSpPr>
              <p:cNvPr id="7" name="组合 6"/>
              <p:cNvGrpSpPr/>
              <p:nvPr/>
            </p:nvGrpSpPr>
            <p:grpSpPr>
              <a:xfrm>
                <a:off x="2038579" y="535534"/>
                <a:ext cx="2807495" cy="371475"/>
                <a:chOff x="2059780" y="357188"/>
                <a:chExt cx="2807495" cy="371475"/>
              </a:xfrm>
            </p:grpSpPr>
            <p:sp>
              <p:nvSpPr>
                <p:cNvPr id="13" name="椭圆 12"/>
                <p:cNvSpPr/>
                <p:nvPr/>
              </p:nvSpPr>
              <p:spPr>
                <a:xfrm>
                  <a:off x="4495800" y="357188"/>
                  <a:ext cx="371475" cy="371475"/>
                </a:xfrm>
                <a:prstGeom prst="ellipse">
                  <a:avLst/>
                </a:prstGeom>
                <a:solidFill>
                  <a:srgbClr val="B1BBA6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14" name="椭圆 13"/>
                <p:cNvSpPr/>
                <p:nvPr/>
              </p:nvSpPr>
              <p:spPr>
                <a:xfrm>
                  <a:off x="3609180" y="366713"/>
                  <a:ext cx="352425" cy="352425"/>
                </a:xfrm>
                <a:prstGeom prst="ellipse">
                  <a:avLst/>
                </a:prstGeom>
                <a:solidFill>
                  <a:srgbClr val="CED5C5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15" name="椭圆 14"/>
                <p:cNvSpPr/>
                <p:nvPr/>
              </p:nvSpPr>
              <p:spPr>
                <a:xfrm>
                  <a:off x="2810668" y="400645"/>
                  <a:ext cx="264318" cy="284560"/>
                </a:xfrm>
                <a:prstGeom prst="ellipse">
                  <a:avLst/>
                </a:prstGeom>
                <a:solidFill>
                  <a:srgbClr val="F1F2EC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dirty="0"/>
                </a:p>
              </p:txBody>
            </p:sp>
            <p:sp>
              <p:nvSpPr>
                <p:cNvPr id="16" name="椭圆 15"/>
                <p:cNvSpPr/>
                <p:nvPr/>
              </p:nvSpPr>
              <p:spPr>
                <a:xfrm>
                  <a:off x="2059780" y="434578"/>
                  <a:ext cx="216694" cy="216694"/>
                </a:xfrm>
                <a:prstGeom prst="ellipse">
                  <a:avLst/>
                </a:prstGeom>
                <a:solidFill>
                  <a:schemeClr val="bg1">
                    <a:lumMod val="9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</p:grpSp>
          <p:grpSp>
            <p:nvGrpSpPr>
              <p:cNvPr id="8" name="组合 7"/>
              <p:cNvGrpSpPr/>
              <p:nvPr/>
            </p:nvGrpSpPr>
            <p:grpSpPr>
              <a:xfrm flipH="1">
                <a:off x="7513866" y="535534"/>
                <a:ext cx="2807495" cy="371475"/>
                <a:chOff x="6837591" y="1618235"/>
                <a:chExt cx="2807495" cy="371475"/>
              </a:xfrm>
            </p:grpSpPr>
            <p:sp>
              <p:nvSpPr>
                <p:cNvPr id="9" name="椭圆 8"/>
                <p:cNvSpPr/>
                <p:nvPr/>
              </p:nvSpPr>
              <p:spPr>
                <a:xfrm flipH="1">
                  <a:off x="9273611" y="1618235"/>
                  <a:ext cx="371475" cy="371475"/>
                </a:xfrm>
                <a:prstGeom prst="ellipse">
                  <a:avLst/>
                </a:prstGeom>
                <a:solidFill>
                  <a:srgbClr val="B1BBA6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10" name="椭圆 9"/>
                <p:cNvSpPr/>
                <p:nvPr/>
              </p:nvSpPr>
              <p:spPr>
                <a:xfrm flipH="1">
                  <a:off x="8386991" y="1627760"/>
                  <a:ext cx="352425" cy="352425"/>
                </a:xfrm>
                <a:prstGeom prst="ellipse">
                  <a:avLst/>
                </a:prstGeom>
                <a:solidFill>
                  <a:srgbClr val="CED5C5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11" name="椭圆 10"/>
                <p:cNvSpPr/>
                <p:nvPr/>
              </p:nvSpPr>
              <p:spPr>
                <a:xfrm flipH="1">
                  <a:off x="7588479" y="1661692"/>
                  <a:ext cx="264318" cy="284560"/>
                </a:xfrm>
                <a:prstGeom prst="ellipse">
                  <a:avLst/>
                </a:prstGeom>
                <a:solidFill>
                  <a:srgbClr val="F1F2EC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dirty="0"/>
                </a:p>
              </p:txBody>
            </p:sp>
            <p:sp>
              <p:nvSpPr>
                <p:cNvPr id="12" name="椭圆 11"/>
                <p:cNvSpPr/>
                <p:nvPr/>
              </p:nvSpPr>
              <p:spPr>
                <a:xfrm flipH="1">
                  <a:off x="6837591" y="1695625"/>
                  <a:ext cx="216694" cy="216694"/>
                </a:xfrm>
                <a:prstGeom prst="ellipse">
                  <a:avLst/>
                </a:prstGeom>
                <a:solidFill>
                  <a:schemeClr val="bg1">
                    <a:lumMod val="9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</p:grpSp>
        </p:grpSp>
        <p:grpSp>
          <p:nvGrpSpPr>
            <p:cNvPr id="4" name="组合 3"/>
            <p:cNvGrpSpPr/>
            <p:nvPr/>
          </p:nvGrpSpPr>
          <p:grpSpPr>
            <a:xfrm>
              <a:off x="5310513" y="-124325"/>
              <a:ext cx="1285468" cy="1707330"/>
              <a:chOff x="5310513" y="-124325"/>
              <a:chExt cx="1285468" cy="1707330"/>
            </a:xfrm>
          </p:grpSpPr>
          <p:pic>
            <p:nvPicPr>
              <p:cNvPr id="5" name="图片 4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5696084" y="-124325"/>
                <a:ext cx="899897" cy="1300111"/>
              </a:xfrm>
              <a:prstGeom prst="rect">
                <a:avLst/>
              </a:prstGeom>
            </p:spPr>
          </p:pic>
          <p:pic>
            <p:nvPicPr>
              <p:cNvPr id="6" name="图片 5"/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310513" y="525731"/>
                <a:ext cx="731812" cy="1057274"/>
              </a:xfrm>
              <a:prstGeom prst="rect">
                <a:avLst/>
              </a:prstGeom>
            </p:spPr>
          </p:pic>
        </p:grp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4000">
        <p:wipe/>
      </p:transition>
    </mc:Choice>
    <mc:Fallback xmlns="">
      <p:transition spd="slow" advClick="0" advTm="4000">
        <p:wip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_标题幻灯片">
    <p:bg>
      <p:bgPr>
        <a:blipFill rotWithShape="1">
          <a:blip r:embed="rId2"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1/10/2023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4000">
        <p:wipe/>
      </p:transition>
    </mc:Choice>
    <mc:Fallback xmlns="">
      <p:transition spd="slow" advClick="0" advTm="4000">
        <p:wip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1/10/2023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4000">
        <p:wipe/>
      </p:transition>
    </mc:Choice>
    <mc:Fallback xmlns="">
      <p:transition spd="slow" advClick="0" advTm="4000">
        <p:wip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1/10/2023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4000">
        <p:wipe/>
      </p:transition>
    </mc:Choice>
    <mc:Fallback xmlns="">
      <p:transition spd="slow" advClick="0" advTm="4000">
        <p:wip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1/10/2023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4000">
        <p:wipe/>
      </p:transition>
    </mc:Choice>
    <mc:Fallback xmlns="">
      <p:transition spd="slow" advClick="0" advTm="4000">
        <p:wip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1/10/2023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4000">
        <p:wipe/>
      </p:transition>
    </mc:Choice>
    <mc:Fallback xmlns="">
      <p:transition spd="slow" advClick="0" advTm="4000">
        <p:wip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1/10/2023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4000">
        <p:wipe/>
      </p:transition>
    </mc:Choice>
    <mc:Fallback xmlns="">
      <p:transition spd="slow" advClick="0" advTm="4000">
        <p:wip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1/10/2023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4000">
        <p:wipe/>
      </p:transition>
    </mc:Choice>
    <mc:Fallback xmlns="">
      <p:transition spd="slow" advClick="0" advTm="4000">
        <p:wip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1/10/2023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4000">
        <p:wipe/>
      </p:transition>
    </mc:Choice>
    <mc:Fallback xmlns="">
      <p:transition spd="slow" advClick="0" advTm="4000">
        <p:wip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64DE79-268F-4C1A-8933-263129D2AF90}" type="datetimeFigureOut">
              <a:rPr lang="en-US" smtClean="0"/>
              <a:t>1/10/2023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mc:AlternateContent xmlns:mc="http://schemas.openxmlformats.org/markup-compatibility/2006" xmlns:p14="http://schemas.microsoft.com/office/powerpoint/2010/main">
    <mc:Choice Requires="p14">
      <p:transition spd="slow" p14:dur="2000" advClick="0" advTm="4000">
        <p:wipe/>
      </p:transition>
    </mc:Choice>
    <mc:Fallback xmlns="">
      <p:transition spd="slow" advClick="0" advTm="4000">
        <p:wip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1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6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9.png"/><Relationship Id="rId4" Type="http://schemas.openxmlformats.org/officeDocument/2006/relationships/image" Target="../media/image11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23.png"/><Relationship Id="rId4" Type="http://schemas.openxmlformats.org/officeDocument/2006/relationships/image" Target="../media/image19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1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组合 9"/>
          <p:cNvGrpSpPr/>
          <p:nvPr/>
        </p:nvGrpSpPr>
        <p:grpSpPr>
          <a:xfrm>
            <a:off x="6813047" y="1105133"/>
            <a:ext cx="3166990" cy="4302324"/>
            <a:chOff x="6324959" y="1034279"/>
            <a:chExt cx="3093380" cy="4210524"/>
          </a:xfrm>
        </p:grpSpPr>
        <p:sp>
          <p:nvSpPr>
            <p:cNvPr id="5" name="矩形 4"/>
            <p:cNvSpPr/>
            <p:nvPr/>
          </p:nvSpPr>
          <p:spPr>
            <a:xfrm>
              <a:off x="7588870" y="3045664"/>
              <a:ext cx="1829469" cy="1980242"/>
            </a:xfrm>
            <a:prstGeom prst="rect">
              <a:avLst/>
            </a:prstGeom>
            <a:noFill/>
            <a:ln w="76200">
              <a:solidFill>
                <a:srgbClr val="C0C7C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" name="矩形 3"/>
            <p:cNvSpPr/>
            <p:nvPr/>
          </p:nvSpPr>
          <p:spPr>
            <a:xfrm>
              <a:off x="6324959" y="1034279"/>
              <a:ext cx="1999206" cy="2362200"/>
            </a:xfrm>
            <a:prstGeom prst="rect">
              <a:avLst/>
            </a:prstGeom>
            <a:noFill/>
            <a:ln w="76200">
              <a:solidFill>
                <a:srgbClr val="C0C7C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8" name="图片 7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461003" y="1113440"/>
              <a:ext cx="2854033" cy="4131363"/>
            </a:xfrm>
            <a:prstGeom prst="rect">
              <a:avLst/>
            </a:prstGeom>
          </p:spPr>
        </p:pic>
      </p:grpSp>
      <p:pic>
        <p:nvPicPr>
          <p:cNvPr id="9" name="图片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-1"/>
            <a:ext cx="3458928" cy="5407458"/>
          </a:xfrm>
          <a:prstGeom prst="rect">
            <a:avLst/>
          </a:prstGeom>
        </p:spPr>
      </p:pic>
      <p:grpSp>
        <p:nvGrpSpPr>
          <p:cNvPr id="2" name="组合 1"/>
          <p:cNvGrpSpPr/>
          <p:nvPr/>
        </p:nvGrpSpPr>
        <p:grpSpPr>
          <a:xfrm>
            <a:off x="3790663" y="3137523"/>
            <a:ext cx="2266940" cy="2625183"/>
            <a:chOff x="3790663" y="3137523"/>
            <a:chExt cx="2266940" cy="2625183"/>
          </a:xfrm>
        </p:grpSpPr>
        <p:grpSp>
          <p:nvGrpSpPr>
            <p:cNvPr id="23" name="组合 22"/>
            <p:cNvGrpSpPr/>
            <p:nvPr/>
          </p:nvGrpSpPr>
          <p:grpSpPr>
            <a:xfrm>
              <a:off x="3790663" y="3137523"/>
              <a:ext cx="1724541" cy="2625183"/>
              <a:chOff x="3141128" y="2470970"/>
              <a:chExt cx="1724541" cy="2625183"/>
            </a:xfrm>
          </p:grpSpPr>
          <p:sp>
            <p:nvSpPr>
              <p:cNvPr id="16" name="文本框 15"/>
              <p:cNvSpPr txBox="1"/>
              <p:nvPr/>
            </p:nvSpPr>
            <p:spPr>
              <a:xfrm>
                <a:off x="4053168" y="2470970"/>
                <a:ext cx="356480" cy="2625183"/>
              </a:xfrm>
              <a:prstGeom prst="rect">
                <a:avLst/>
              </a:prstGeom>
              <a:noFill/>
            </p:spPr>
            <p:txBody>
              <a:bodyPr vert="eaVert" wrap="square" rtlCol="0">
                <a:spAutoFit/>
              </a:bodyPr>
              <a:lstStyle/>
              <a:p>
                <a:r>
                  <a:rPr lang="zh-CN" altLang="en-US" sz="1600" spc="600" dirty="0">
                    <a:solidFill>
                      <a:srgbClr val="1D7338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路上行人欲断魂</a:t>
                </a:r>
              </a:p>
            </p:txBody>
          </p:sp>
          <p:sp>
            <p:nvSpPr>
              <p:cNvPr id="17" name="文本框 16"/>
              <p:cNvSpPr txBox="1"/>
              <p:nvPr/>
            </p:nvSpPr>
            <p:spPr>
              <a:xfrm>
                <a:off x="4509189" y="2470970"/>
                <a:ext cx="356480" cy="2625183"/>
              </a:xfrm>
              <a:prstGeom prst="rect">
                <a:avLst/>
              </a:prstGeom>
              <a:noFill/>
            </p:spPr>
            <p:txBody>
              <a:bodyPr vert="eaVert" wrap="square" rtlCol="0">
                <a:spAutoFit/>
              </a:bodyPr>
              <a:lstStyle/>
              <a:p>
                <a:r>
                  <a:rPr lang="zh-CN" altLang="en-US" sz="1600" spc="600" dirty="0">
                    <a:solidFill>
                      <a:srgbClr val="1D7338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清明时节雨纷纷</a:t>
                </a:r>
              </a:p>
            </p:txBody>
          </p:sp>
          <p:sp>
            <p:nvSpPr>
              <p:cNvPr id="19" name="文本框 18"/>
              <p:cNvSpPr txBox="1"/>
              <p:nvPr/>
            </p:nvSpPr>
            <p:spPr>
              <a:xfrm>
                <a:off x="3597148" y="2470970"/>
                <a:ext cx="356480" cy="2625183"/>
              </a:xfrm>
              <a:prstGeom prst="rect">
                <a:avLst/>
              </a:prstGeom>
              <a:noFill/>
            </p:spPr>
            <p:txBody>
              <a:bodyPr vert="eaVert" wrap="square" rtlCol="0">
                <a:spAutoFit/>
              </a:bodyPr>
              <a:lstStyle/>
              <a:p>
                <a:r>
                  <a:rPr lang="zh-CN" altLang="en-US" sz="1600" spc="600" dirty="0">
                    <a:solidFill>
                      <a:srgbClr val="1D7338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借问酒家何处有</a:t>
                </a:r>
              </a:p>
            </p:txBody>
          </p:sp>
          <p:sp>
            <p:nvSpPr>
              <p:cNvPr id="20" name="文本框 19"/>
              <p:cNvSpPr txBox="1"/>
              <p:nvPr/>
            </p:nvSpPr>
            <p:spPr>
              <a:xfrm>
                <a:off x="3141128" y="2470970"/>
                <a:ext cx="356480" cy="2625183"/>
              </a:xfrm>
              <a:prstGeom prst="rect">
                <a:avLst/>
              </a:prstGeom>
              <a:noFill/>
            </p:spPr>
            <p:txBody>
              <a:bodyPr vert="eaVert" wrap="square" rtlCol="0">
                <a:spAutoFit/>
              </a:bodyPr>
              <a:lstStyle/>
              <a:p>
                <a:r>
                  <a:rPr lang="zh-CN" altLang="en-US" sz="1600" spc="600" dirty="0">
                    <a:solidFill>
                      <a:srgbClr val="1D7338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牧童遥指杏花村</a:t>
                </a:r>
              </a:p>
            </p:txBody>
          </p:sp>
        </p:grpSp>
        <p:pic>
          <p:nvPicPr>
            <p:cNvPr id="22" name="图片 21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 flipH="1">
              <a:off x="5844558" y="4534897"/>
              <a:ext cx="213045" cy="500898"/>
            </a:xfrm>
            <a:prstGeom prst="rect">
              <a:avLst/>
            </a:prstGeom>
          </p:spPr>
        </p:pic>
      </p:grpSp>
      <p:pic>
        <p:nvPicPr>
          <p:cNvPr id="3" name="图片 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711432" y="4785346"/>
            <a:ext cx="1232654" cy="75118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wipe/>
      </p:transition>
    </mc:Choice>
    <mc:Fallback xmlns="">
      <p:transition spd="slow">
        <p:wip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/>
        </p:nvSpPr>
        <p:spPr>
          <a:xfrm>
            <a:off x="1" y="1987075"/>
            <a:ext cx="12192000" cy="2175349"/>
          </a:xfrm>
          <a:prstGeom prst="rect">
            <a:avLst/>
          </a:prstGeom>
          <a:solidFill>
            <a:srgbClr val="1D7338">
              <a:alpha val="2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6962775" y="1031226"/>
            <a:ext cx="4982304" cy="4380667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7" name="文本框 6"/>
          <p:cNvSpPr txBox="1"/>
          <p:nvPr/>
        </p:nvSpPr>
        <p:spPr>
          <a:xfrm>
            <a:off x="2211500" y="2659249"/>
            <a:ext cx="5093604" cy="830997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r>
              <a:rPr lang="zh-CN" altLang="en-US" sz="4800" spc="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清明节的民俗</a:t>
            </a: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57433" y="459739"/>
            <a:ext cx="2615009" cy="261500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wipe/>
      </p:transition>
    </mc:Choice>
    <mc:Fallback xmlns="">
      <p:transition spd="slow">
        <p:wip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3333135" y="5765086"/>
            <a:ext cx="5316708" cy="338041"/>
            <a:chOff x="3333135" y="5765086"/>
            <a:chExt cx="5316708" cy="338041"/>
          </a:xfrm>
        </p:grpSpPr>
        <p:sp>
          <p:nvSpPr>
            <p:cNvPr id="3" name="TextBox 15"/>
            <p:cNvSpPr txBox="1"/>
            <p:nvPr/>
          </p:nvSpPr>
          <p:spPr>
            <a:xfrm>
              <a:off x="4904872" y="5765086"/>
              <a:ext cx="2407077" cy="338041"/>
            </a:xfrm>
            <a:prstGeom prst="rect">
              <a:avLst/>
            </a:prstGeom>
            <a:noFill/>
            <a:effectLst>
              <a:reflection blurRad="6350" stA="50000" endA="300" endPos="55000" dir="5400000" sy="-100000" algn="bl" rotWithShape="0"/>
            </a:effectLst>
          </p:spPr>
          <p:txBody>
            <a:bodyPr wrap="square" lIns="0" tIns="0" rIns="0" bIns="0" rtlCol="0">
              <a:spAutoFit/>
            </a:bodyPr>
            <a:lstStyle>
              <a:defPPr>
                <a:defRPr lang="zh-CN"/>
              </a:defPPr>
              <a:lvl1pPr>
                <a:lnSpc>
                  <a:spcPct val="120000"/>
                </a:lnSpc>
                <a:spcBef>
                  <a:spcPct val="0"/>
                </a:spcBef>
                <a:defRPr sz="140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1pPr>
            </a:lstStyle>
            <a:p>
              <a:r>
                <a:rPr lang="zh-CN" altLang="en-US" sz="2000" spc="600" dirty="0">
                  <a:solidFill>
                    <a:srgbClr val="1E7739"/>
                  </a:solidFill>
                  <a:sym typeface="微软雅黑" panose="020B0503020204020204" pitchFamily="34" charset="-122"/>
                </a:rPr>
                <a:t>清明时节雨纷纷</a:t>
              </a:r>
              <a:endParaRPr lang="en-US" altLang="zh-CN" sz="2000" spc="600" dirty="0">
                <a:solidFill>
                  <a:srgbClr val="1E7739"/>
                </a:solidFill>
                <a:sym typeface="微软雅黑" panose="020B0503020204020204" pitchFamily="34" charset="-122"/>
              </a:endParaRPr>
            </a:p>
          </p:txBody>
        </p:sp>
        <p:cxnSp>
          <p:nvCxnSpPr>
            <p:cNvPr id="4" name="直接连接符 3"/>
            <p:cNvCxnSpPr/>
            <p:nvPr/>
          </p:nvCxnSpPr>
          <p:spPr>
            <a:xfrm>
              <a:off x="3333135" y="5934106"/>
              <a:ext cx="1152746" cy="0"/>
            </a:xfrm>
            <a:prstGeom prst="line">
              <a:avLst/>
            </a:prstGeom>
            <a:ln>
              <a:solidFill>
                <a:srgbClr val="1E7739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" name="直接连接符 4"/>
            <p:cNvCxnSpPr/>
            <p:nvPr/>
          </p:nvCxnSpPr>
          <p:spPr>
            <a:xfrm>
              <a:off x="7497097" y="5934106"/>
              <a:ext cx="1152746" cy="0"/>
            </a:xfrm>
            <a:prstGeom prst="line">
              <a:avLst/>
            </a:prstGeom>
            <a:ln>
              <a:solidFill>
                <a:srgbClr val="1E7739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3" name="组合 12"/>
          <p:cNvGrpSpPr/>
          <p:nvPr/>
        </p:nvGrpSpPr>
        <p:grpSpPr>
          <a:xfrm>
            <a:off x="0" y="2003323"/>
            <a:ext cx="12192000" cy="2123766"/>
            <a:chOff x="0" y="2376948"/>
            <a:chExt cx="12192000" cy="2123766"/>
          </a:xfrm>
        </p:grpSpPr>
        <p:grpSp>
          <p:nvGrpSpPr>
            <p:cNvPr id="11" name="组合 10"/>
            <p:cNvGrpSpPr/>
            <p:nvPr/>
          </p:nvGrpSpPr>
          <p:grpSpPr>
            <a:xfrm>
              <a:off x="0" y="2376948"/>
              <a:ext cx="9483207" cy="2123766"/>
              <a:chOff x="0" y="2376948"/>
              <a:chExt cx="9483207" cy="2123766"/>
            </a:xfrm>
          </p:grpSpPr>
          <p:sp>
            <p:nvSpPr>
              <p:cNvPr id="8" name="Rectangle 30"/>
              <p:cNvSpPr/>
              <p:nvPr/>
            </p:nvSpPr>
            <p:spPr>
              <a:xfrm>
                <a:off x="0" y="2376948"/>
                <a:ext cx="3161069" cy="2123766"/>
              </a:xfrm>
              <a:prstGeom prst="rect">
                <a:avLst/>
              </a:prstGeom>
              <a:blipFill>
                <a:blip r:embed="rId3"/>
                <a:srcRect/>
                <a:stretch>
                  <a:fillRect/>
                </a:stretch>
              </a:blip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555" dirty="0"/>
              </a:p>
            </p:txBody>
          </p:sp>
          <p:sp>
            <p:nvSpPr>
              <p:cNvPr id="9" name="Rectangle 30"/>
              <p:cNvSpPr/>
              <p:nvPr/>
            </p:nvSpPr>
            <p:spPr>
              <a:xfrm>
                <a:off x="3161069" y="2376948"/>
                <a:ext cx="3161069" cy="2123766"/>
              </a:xfrm>
              <a:prstGeom prst="rect">
                <a:avLst/>
              </a:prstGeom>
              <a:blipFill>
                <a:blip r:embed="rId3"/>
                <a:srcRect/>
                <a:stretch>
                  <a:fillRect/>
                </a:stretch>
              </a:blip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555" dirty="0"/>
              </a:p>
            </p:txBody>
          </p:sp>
          <p:sp>
            <p:nvSpPr>
              <p:cNvPr id="10" name="Rectangle 30"/>
              <p:cNvSpPr/>
              <p:nvPr/>
            </p:nvSpPr>
            <p:spPr>
              <a:xfrm>
                <a:off x="6322138" y="2376948"/>
                <a:ext cx="3161069" cy="2123766"/>
              </a:xfrm>
              <a:prstGeom prst="rect">
                <a:avLst/>
              </a:prstGeom>
              <a:blipFill>
                <a:blip r:embed="rId3"/>
                <a:srcRect/>
                <a:stretch>
                  <a:fillRect/>
                </a:stretch>
              </a:blip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555" dirty="0"/>
              </a:p>
            </p:txBody>
          </p:sp>
        </p:grpSp>
        <p:sp>
          <p:nvSpPr>
            <p:cNvPr id="12" name="Rectangle 30"/>
            <p:cNvSpPr/>
            <p:nvPr/>
          </p:nvSpPr>
          <p:spPr>
            <a:xfrm>
              <a:off x="9030931" y="2376948"/>
              <a:ext cx="3161069" cy="2123766"/>
            </a:xfrm>
            <a:prstGeom prst="rect">
              <a:avLst/>
            </a:prstGeom>
            <a:blipFill>
              <a:blip r:embed="rId3"/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555" dirty="0"/>
            </a:p>
          </p:txBody>
        </p:sp>
      </p:grpSp>
      <p:sp>
        <p:nvSpPr>
          <p:cNvPr id="14" name="矩形 13"/>
          <p:cNvSpPr/>
          <p:nvPr/>
        </p:nvSpPr>
        <p:spPr>
          <a:xfrm>
            <a:off x="0" y="3105247"/>
            <a:ext cx="12192000" cy="1771553"/>
          </a:xfrm>
          <a:prstGeom prst="rect">
            <a:avLst/>
          </a:prstGeom>
          <a:solidFill>
            <a:srgbClr val="1D7338">
              <a:alpha val="5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矩形 14"/>
          <p:cNvSpPr/>
          <p:nvPr/>
        </p:nvSpPr>
        <p:spPr>
          <a:xfrm>
            <a:off x="1993491" y="3312701"/>
            <a:ext cx="8617974" cy="13388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清明节又叫踏青节，在仲春与暮春之交，也就是冬至后的第</a:t>
            </a:r>
            <a:r>
              <a:rPr lang="en-US" altLang="zh-CN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108</a:t>
            </a:r>
            <a:r>
              <a:rPr lang="zh-CN" altLang="en-US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天。是中国传统节日，也是最重要的祭祀节日之一，是祭祖和扫墓的日子。中华民族传统的清明节大约始于周代，距今已有二千五百多年的历史。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wipe/>
      </p:transition>
    </mc:Choice>
    <mc:Fallback xmlns="">
      <p:transition spd="slow">
        <p:wip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3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1934366"/>
            <a:ext cx="5205995" cy="5205995"/>
          </a:xfrm>
          <a:prstGeom prst="rect">
            <a:avLst/>
          </a:prstGeom>
        </p:spPr>
      </p:pic>
      <p:grpSp>
        <p:nvGrpSpPr>
          <p:cNvPr id="4" name="组合 3"/>
          <p:cNvGrpSpPr/>
          <p:nvPr/>
        </p:nvGrpSpPr>
        <p:grpSpPr>
          <a:xfrm>
            <a:off x="5674491" y="1934366"/>
            <a:ext cx="4618694" cy="2629195"/>
            <a:chOff x="5764173" y="2309981"/>
            <a:chExt cx="4618694" cy="2629195"/>
          </a:xfrm>
        </p:grpSpPr>
        <p:sp>
          <p:nvSpPr>
            <p:cNvPr id="5" name="TextBox 15"/>
            <p:cNvSpPr txBox="1"/>
            <p:nvPr/>
          </p:nvSpPr>
          <p:spPr>
            <a:xfrm>
              <a:off x="5899358" y="2575452"/>
              <a:ext cx="4483509" cy="2363724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>
              <a:defPPr>
                <a:defRPr lang="zh-CN"/>
              </a:defPPr>
              <a:lvl1pPr>
                <a:lnSpc>
                  <a:spcPct val="120000"/>
                </a:lnSpc>
                <a:spcBef>
                  <a:spcPct val="0"/>
                </a:spcBef>
                <a:defRPr sz="140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1pPr>
            </a:lstStyle>
            <a:p>
              <a:endParaRPr lang="en-US" altLang="zh-CN" dirty="0">
                <a:solidFill>
                  <a:srgbClr val="1E7739"/>
                </a:solidFill>
                <a:sym typeface="微软雅黑" panose="020B0503020204020204" pitchFamily="34" charset="-122"/>
              </a:endParaRPr>
            </a:p>
            <a:p>
              <a:pPr marL="285750" indent="-285750">
                <a:buFont typeface="Wingdings" panose="05000000000000000000" pitchFamily="2" charset="2"/>
                <a:buChar char="u"/>
              </a:pPr>
              <a:r>
                <a:rPr lang="zh-CN" altLang="en-US" dirty="0">
                  <a:solidFill>
                    <a:srgbClr val="1E7739"/>
                  </a:solidFill>
                  <a:sym typeface="微软雅黑" panose="020B0503020204020204" pitchFamily="34" charset="-122"/>
                </a:rPr>
                <a:t>在此录入您的描述说明。在此录入上述图表的综合描述说明，在此录入上述图表的综合描述说明，在此录入上述图表的综合描述说明，在此录入</a:t>
              </a:r>
              <a:r>
                <a:rPr lang="en-US" altLang="zh-CN" dirty="0">
                  <a:solidFill>
                    <a:srgbClr val="1E7739"/>
                  </a:solidFill>
                  <a:sym typeface="微软雅黑" panose="020B0503020204020204" pitchFamily="34" charset="-122"/>
                </a:rPr>
                <a:t>.</a:t>
              </a:r>
            </a:p>
            <a:p>
              <a:endParaRPr lang="en-US" altLang="zh-CN" dirty="0">
                <a:solidFill>
                  <a:srgbClr val="1E7739"/>
                </a:solidFill>
                <a:sym typeface="微软雅黑" panose="020B0503020204020204" pitchFamily="34" charset="-122"/>
              </a:endParaRPr>
            </a:p>
            <a:p>
              <a:pPr marL="285750" indent="-285750">
                <a:buFont typeface="Wingdings" panose="05000000000000000000" pitchFamily="2" charset="2"/>
                <a:buChar char="u"/>
              </a:pPr>
              <a:r>
                <a:rPr lang="zh-CN" altLang="en-US" dirty="0">
                  <a:solidFill>
                    <a:srgbClr val="1E7739"/>
                  </a:solidFill>
                  <a:sym typeface="微软雅黑" panose="020B0503020204020204" pitchFamily="34" charset="-122"/>
                </a:rPr>
                <a:t>在此录入您的描述说明。在此录入上述图表的综合描述说明，在此录入上述图表的综合描述说明，在此录入上述图表的综合描述说明，在此录入</a:t>
              </a:r>
              <a:r>
                <a:rPr lang="en-US" altLang="zh-CN" dirty="0">
                  <a:solidFill>
                    <a:srgbClr val="1E7739"/>
                  </a:solidFill>
                  <a:sym typeface="微软雅黑" panose="020B0503020204020204" pitchFamily="34" charset="-122"/>
                </a:rPr>
                <a:t>.</a:t>
              </a:r>
              <a:endParaRPr lang="zh-CN" altLang="en-US" dirty="0">
                <a:solidFill>
                  <a:srgbClr val="1E7739"/>
                </a:solidFill>
                <a:sym typeface="微软雅黑" panose="020B0503020204020204" pitchFamily="34" charset="-122"/>
              </a:endParaRPr>
            </a:p>
            <a:p>
              <a:endParaRPr lang="zh-CN" altLang="en-US" sz="1600" dirty="0">
                <a:solidFill>
                  <a:srgbClr val="54BCA5"/>
                </a:solidFill>
                <a:sym typeface="微软雅黑" panose="020B0503020204020204" pitchFamily="34" charset="-122"/>
              </a:endParaRPr>
            </a:p>
          </p:txBody>
        </p:sp>
        <p:pic>
          <p:nvPicPr>
            <p:cNvPr id="6" name="图片 5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764173" y="2309981"/>
              <a:ext cx="505442" cy="457630"/>
            </a:xfrm>
            <a:prstGeom prst="rect">
              <a:avLst/>
            </a:prstGeom>
          </p:spPr>
        </p:pic>
        <p:sp>
          <p:nvSpPr>
            <p:cNvPr id="7" name="文本框 6"/>
            <p:cNvSpPr txBox="1"/>
            <p:nvPr/>
          </p:nvSpPr>
          <p:spPr>
            <a:xfrm>
              <a:off x="6299114" y="2354130"/>
              <a:ext cx="281940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b="1" spc="600" dirty="0">
                  <a:solidFill>
                    <a:srgbClr val="1E7739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微软雅黑" panose="020B0503020204020204" pitchFamily="34" charset="-122"/>
                  <a:ea typeface="微软雅黑" panose="020B0503020204020204" pitchFamily="34" charset="-122"/>
                </a:rPr>
                <a:t>添加标题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wipe/>
      </p:transition>
    </mc:Choice>
    <mc:Fallback xmlns="">
      <p:transition spd="slow">
        <p:wip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组合 21"/>
          <p:cNvGrpSpPr/>
          <p:nvPr/>
        </p:nvGrpSpPr>
        <p:grpSpPr>
          <a:xfrm>
            <a:off x="1873345" y="1904295"/>
            <a:ext cx="8268182" cy="1807127"/>
            <a:chOff x="2150436" y="1895058"/>
            <a:chExt cx="8268182" cy="1807127"/>
          </a:xfrm>
        </p:grpSpPr>
        <p:sp>
          <p:nvSpPr>
            <p:cNvPr id="2" name="Rectangle 30"/>
            <p:cNvSpPr/>
            <p:nvPr/>
          </p:nvSpPr>
          <p:spPr>
            <a:xfrm>
              <a:off x="2150436" y="1895058"/>
              <a:ext cx="1802728" cy="1807126"/>
            </a:xfrm>
            <a:prstGeom prst="rect">
              <a:avLst/>
            </a:prstGeom>
            <a:blipFill>
              <a:blip r:embed="rId3"/>
              <a:srcRect/>
              <a:stretch>
                <a:fillRect r="-120548" b="-106821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555" dirty="0"/>
            </a:p>
          </p:txBody>
        </p:sp>
        <p:sp>
          <p:nvSpPr>
            <p:cNvPr id="11" name="Rectangle 30"/>
            <p:cNvSpPr/>
            <p:nvPr/>
          </p:nvSpPr>
          <p:spPr>
            <a:xfrm>
              <a:off x="5383163" y="1895058"/>
              <a:ext cx="1802728" cy="1807126"/>
            </a:xfrm>
            <a:prstGeom prst="rect">
              <a:avLst/>
            </a:prstGeom>
            <a:blipFill>
              <a:blip r:embed="rId3"/>
              <a:srcRect/>
              <a:stretch>
                <a:fillRect r="-120548" b="-106821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555" dirty="0"/>
            </a:p>
          </p:txBody>
        </p:sp>
        <p:grpSp>
          <p:nvGrpSpPr>
            <p:cNvPr id="13" name="组合 12"/>
            <p:cNvGrpSpPr/>
            <p:nvPr/>
          </p:nvGrpSpPr>
          <p:grpSpPr>
            <a:xfrm>
              <a:off x="3766800" y="1895058"/>
              <a:ext cx="6651818" cy="1807127"/>
              <a:chOff x="-2698654" y="1979785"/>
              <a:chExt cx="6651818" cy="1807127"/>
            </a:xfrm>
          </p:grpSpPr>
          <p:sp>
            <p:nvSpPr>
              <p:cNvPr id="14" name="Rectangle 30"/>
              <p:cNvSpPr/>
              <p:nvPr/>
            </p:nvSpPr>
            <p:spPr>
              <a:xfrm>
                <a:off x="2150436" y="1979785"/>
                <a:ext cx="1802728" cy="1807126"/>
              </a:xfrm>
              <a:prstGeom prst="rect">
                <a:avLst/>
              </a:prstGeom>
              <a:blipFill>
                <a:blip r:embed="rId3"/>
                <a:srcRect/>
                <a:stretch>
                  <a:fillRect r="-120548" b="-106821"/>
                </a:stretch>
              </a:blip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555" dirty="0"/>
              </a:p>
            </p:txBody>
          </p:sp>
          <p:sp>
            <p:nvSpPr>
              <p:cNvPr id="15" name="矩形 14"/>
              <p:cNvSpPr/>
              <p:nvPr/>
            </p:nvSpPr>
            <p:spPr>
              <a:xfrm>
                <a:off x="-2698654" y="1979786"/>
                <a:ext cx="1802728" cy="1807126"/>
              </a:xfrm>
              <a:prstGeom prst="rect">
                <a:avLst/>
              </a:prstGeom>
              <a:solidFill>
                <a:srgbClr val="1D7338">
                  <a:alpha val="26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</p:grpSp>
      <p:sp>
        <p:nvSpPr>
          <p:cNvPr id="27" name="矩形 26"/>
          <p:cNvSpPr/>
          <p:nvPr/>
        </p:nvSpPr>
        <p:spPr>
          <a:xfrm>
            <a:off x="6722436" y="1904295"/>
            <a:ext cx="1802728" cy="1807126"/>
          </a:xfrm>
          <a:prstGeom prst="rect">
            <a:avLst/>
          </a:prstGeom>
          <a:solidFill>
            <a:srgbClr val="1D7338">
              <a:alpha val="2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8" name="矩形 27"/>
          <p:cNvSpPr/>
          <p:nvPr/>
        </p:nvSpPr>
        <p:spPr>
          <a:xfrm>
            <a:off x="1804818" y="4147253"/>
            <a:ext cx="8617974" cy="7005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400" dirty="0">
                <a:solidFill>
                  <a:srgbClr val="1E773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清明节又叫踏青节，在仲春与暮春之交，也就是冬至后的第</a:t>
            </a:r>
            <a:r>
              <a:rPr lang="en-US" altLang="zh-CN" sz="1400" dirty="0">
                <a:solidFill>
                  <a:srgbClr val="1E773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108</a:t>
            </a:r>
            <a:r>
              <a:rPr lang="zh-CN" altLang="en-US" sz="1400" dirty="0">
                <a:solidFill>
                  <a:srgbClr val="1E773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天。是中国传统节日，也是最重要的祭祀节日之一，是祭祖和扫墓的日子。中华民族传统的清明节大约始于周代，距今已有二千五百多年的历史。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wipe/>
      </p:transition>
    </mc:Choice>
    <mc:Fallback xmlns="">
      <p:transition spd="slow">
        <p:wip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1" y="1987075"/>
            <a:ext cx="12192000" cy="3115867"/>
          </a:xfrm>
          <a:prstGeom prst="rect">
            <a:avLst/>
          </a:prstGeom>
          <a:solidFill>
            <a:srgbClr val="1D7338">
              <a:alpha val="2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矩形 2"/>
          <p:cNvSpPr/>
          <p:nvPr/>
        </p:nvSpPr>
        <p:spPr>
          <a:xfrm>
            <a:off x="1814054" y="2789507"/>
            <a:ext cx="8617974" cy="13388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清明节又叫踏青节，在仲春与暮春之交，也就是冬至后的第</a:t>
            </a:r>
            <a:r>
              <a:rPr lang="en-US" altLang="zh-CN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108</a:t>
            </a:r>
            <a:r>
              <a:rPr lang="zh-CN" altLang="en-US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天。是中国传统节日，也是最重要的祭祀节日之一，是祭祖和扫墓的日子。中华民族传统的清明节大约始于周代，距今已有二千五百多年的历史。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wipe/>
      </p:transition>
    </mc:Choice>
    <mc:Fallback xmlns="">
      <p:transition spd="slow">
        <p:wip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0"/>
          <p:cNvSpPr/>
          <p:nvPr/>
        </p:nvSpPr>
        <p:spPr>
          <a:xfrm>
            <a:off x="8523527" y="1674983"/>
            <a:ext cx="1802728" cy="3737525"/>
          </a:xfrm>
          <a:prstGeom prst="rect">
            <a:avLst/>
          </a:prstGeom>
          <a:blipFill>
            <a:blip r:embed="rId3"/>
            <a:srcRect/>
            <a:stretch>
              <a:fillRect r="-120548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555" dirty="0"/>
          </a:p>
        </p:txBody>
      </p:sp>
      <p:sp>
        <p:nvSpPr>
          <p:cNvPr id="3" name="文本框 2"/>
          <p:cNvSpPr txBox="1"/>
          <p:nvPr/>
        </p:nvSpPr>
        <p:spPr>
          <a:xfrm>
            <a:off x="7801482" y="2678545"/>
            <a:ext cx="553998" cy="1911927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zh-CN" altLang="en-US" sz="2400" b="1" spc="600" dirty="0">
                <a:solidFill>
                  <a:srgbClr val="1E773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</a:p>
        </p:txBody>
      </p:sp>
      <p:sp>
        <p:nvSpPr>
          <p:cNvPr id="4" name="矩形 3"/>
          <p:cNvSpPr/>
          <p:nvPr/>
        </p:nvSpPr>
        <p:spPr>
          <a:xfrm>
            <a:off x="5524462" y="2025804"/>
            <a:ext cx="2123658" cy="3217408"/>
          </a:xfrm>
          <a:prstGeom prst="rect">
            <a:avLst/>
          </a:prstGeom>
        </p:spPr>
        <p:txBody>
          <a:bodyPr vert="eaVert"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400" dirty="0">
                <a:solidFill>
                  <a:srgbClr val="1E773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清明节又叫踏青节，在仲春与暮春之交，也就是冬至后的第</a:t>
            </a:r>
            <a:r>
              <a:rPr lang="en-US" altLang="zh-CN" sz="1400" dirty="0">
                <a:solidFill>
                  <a:srgbClr val="1E773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108</a:t>
            </a:r>
            <a:r>
              <a:rPr lang="zh-CN" altLang="en-US" sz="1400" dirty="0">
                <a:solidFill>
                  <a:srgbClr val="1E773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天。是中国传统节日，也是最重要的祭祀节日之一，是祭祖和扫墓的日子。中华民族传统的清明节大约始于周代，距今已有二千五百多年的历史。</a:t>
            </a:r>
          </a:p>
        </p:txBody>
      </p:sp>
      <p:sp>
        <p:nvSpPr>
          <p:cNvPr id="5" name="矩形 4"/>
          <p:cNvSpPr/>
          <p:nvPr/>
        </p:nvSpPr>
        <p:spPr>
          <a:xfrm>
            <a:off x="3232757" y="2025804"/>
            <a:ext cx="2123658" cy="3217408"/>
          </a:xfrm>
          <a:prstGeom prst="rect">
            <a:avLst/>
          </a:prstGeom>
        </p:spPr>
        <p:txBody>
          <a:bodyPr vert="eaVert"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400" dirty="0">
                <a:solidFill>
                  <a:srgbClr val="1E773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清明节又叫踏青节，在仲春与暮春之交，也就是冬至后的第</a:t>
            </a:r>
            <a:r>
              <a:rPr lang="en-US" altLang="zh-CN" sz="1400" dirty="0">
                <a:solidFill>
                  <a:srgbClr val="1E773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108</a:t>
            </a:r>
            <a:r>
              <a:rPr lang="zh-CN" altLang="en-US" sz="1400" dirty="0">
                <a:solidFill>
                  <a:srgbClr val="1E773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天。是中国传统节日，也是最重要的祭祀节日之一，是祭祖和扫墓的日子。中华民族传统的清明节大约始于周代，距今已有二千五百多年的历史。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wipe/>
      </p:transition>
    </mc:Choice>
    <mc:Fallback xmlns="">
      <p:transition spd="slow">
        <p:wip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4" grpId="0"/>
      <p:bldP spid="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/>
        </p:nvSpPr>
        <p:spPr>
          <a:xfrm>
            <a:off x="1" y="1987075"/>
            <a:ext cx="12192000" cy="2175349"/>
          </a:xfrm>
          <a:prstGeom prst="rect">
            <a:avLst/>
          </a:prstGeom>
          <a:solidFill>
            <a:srgbClr val="1D7338">
              <a:alpha val="2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029532"/>
            <a:ext cx="4982304" cy="4380667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7" name="文本框 6"/>
          <p:cNvSpPr txBox="1"/>
          <p:nvPr/>
        </p:nvSpPr>
        <p:spPr>
          <a:xfrm>
            <a:off x="5888150" y="2659250"/>
            <a:ext cx="5093604" cy="830997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r>
              <a:rPr lang="zh-CN" altLang="en-US" sz="4800" spc="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清明节的食物</a:t>
            </a: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91733" y="337862"/>
            <a:ext cx="2615009" cy="261500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wipe/>
      </p:transition>
    </mc:Choice>
    <mc:Fallback xmlns="">
      <p:transition spd="slow">
        <p:wip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30"/>
          <p:cNvSpPr/>
          <p:nvPr/>
        </p:nvSpPr>
        <p:spPr>
          <a:xfrm>
            <a:off x="4237854" y="1795056"/>
            <a:ext cx="1802728" cy="3737525"/>
          </a:xfrm>
          <a:prstGeom prst="rect">
            <a:avLst/>
          </a:prstGeom>
          <a:blipFill>
            <a:blip r:embed="rId3"/>
            <a:srcRect/>
            <a:stretch>
              <a:fillRect r="-120548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555" dirty="0"/>
          </a:p>
        </p:txBody>
      </p:sp>
      <p:sp>
        <p:nvSpPr>
          <p:cNvPr id="21" name="Rectangle 30"/>
          <p:cNvSpPr/>
          <p:nvPr/>
        </p:nvSpPr>
        <p:spPr>
          <a:xfrm>
            <a:off x="8574327" y="1795056"/>
            <a:ext cx="1802728" cy="3737525"/>
          </a:xfrm>
          <a:prstGeom prst="rect">
            <a:avLst/>
          </a:prstGeom>
          <a:blipFill>
            <a:blip r:embed="rId3"/>
            <a:srcRect/>
            <a:stretch>
              <a:fillRect r="-120548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555" dirty="0"/>
          </a:p>
        </p:txBody>
      </p:sp>
      <p:sp>
        <p:nvSpPr>
          <p:cNvPr id="22" name="TextBox 15"/>
          <p:cNvSpPr txBox="1"/>
          <p:nvPr/>
        </p:nvSpPr>
        <p:spPr>
          <a:xfrm>
            <a:off x="3002162" y="1795056"/>
            <a:ext cx="1034129" cy="3737525"/>
          </a:xfrm>
          <a:prstGeom prst="rect">
            <a:avLst/>
          </a:prstGeom>
          <a:noFill/>
        </p:spPr>
        <p:txBody>
          <a:bodyPr vert="eaVert" wrap="square" lIns="0" tIns="0" rIns="0" bIns="0" rtlCol="0">
            <a:spAutoFit/>
          </a:bodyPr>
          <a:lstStyle>
            <a:defPPr>
              <a:defRPr lang="zh-CN"/>
            </a:defPPr>
            <a:lvl1pPr>
              <a:lnSpc>
                <a:spcPct val="120000"/>
              </a:lnSpc>
              <a:spcBef>
                <a:spcPct val="0"/>
              </a:spcBef>
              <a:defRPr sz="14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endParaRPr lang="en-US" altLang="zh-CN" dirty="0">
              <a:solidFill>
                <a:srgbClr val="1E7739"/>
              </a:solidFill>
              <a:sym typeface="微软雅黑" panose="020B0503020204020204" pitchFamily="34" charset="-122"/>
            </a:endParaRPr>
          </a:p>
          <a:p>
            <a:pPr marL="285750" indent="-285750">
              <a:buFont typeface="Wingdings" panose="05000000000000000000" pitchFamily="2" charset="2"/>
              <a:buChar char="u"/>
            </a:pPr>
            <a:r>
              <a:rPr lang="zh-CN" altLang="en-US" dirty="0">
                <a:solidFill>
                  <a:srgbClr val="1E7739"/>
                </a:solidFill>
                <a:sym typeface="微软雅黑" panose="020B0503020204020204" pitchFamily="34" charset="-122"/>
              </a:rPr>
              <a:t>在此录入您的描述说明。在此录入上述图表的综合描述说明，在此录入上述图表的综合描述说明。</a:t>
            </a:r>
            <a:endParaRPr lang="en-US" altLang="zh-CN" dirty="0">
              <a:solidFill>
                <a:srgbClr val="1E7739"/>
              </a:solidFill>
              <a:sym typeface="微软雅黑" panose="020B0503020204020204" pitchFamily="34" charset="-122"/>
            </a:endParaRPr>
          </a:p>
        </p:txBody>
      </p:sp>
      <p:sp>
        <p:nvSpPr>
          <p:cNvPr id="23" name="TextBox 15"/>
          <p:cNvSpPr txBox="1"/>
          <p:nvPr/>
        </p:nvSpPr>
        <p:spPr>
          <a:xfrm>
            <a:off x="7292453" y="1795055"/>
            <a:ext cx="1034129" cy="3737525"/>
          </a:xfrm>
          <a:prstGeom prst="rect">
            <a:avLst/>
          </a:prstGeom>
          <a:noFill/>
        </p:spPr>
        <p:txBody>
          <a:bodyPr vert="eaVert" wrap="square" lIns="0" tIns="0" rIns="0" bIns="0" rtlCol="0">
            <a:spAutoFit/>
          </a:bodyPr>
          <a:lstStyle>
            <a:defPPr>
              <a:defRPr lang="zh-CN"/>
            </a:defPPr>
            <a:lvl1pPr>
              <a:lnSpc>
                <a:spcPct val="120000"/>
              </a:lnSpc>
              <a:spcBef>
                <a:spcPct val="0"/>
              </a:spcBef>
              <a:defRPr sz="14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endParaRPr lang="en-US" altLang="zh-CN" dirty="0">
              <a:solidFill>
                <a:srgbClr val="1E7739"/>
              </a:solidFill>
              <a:sym typeface="微软雅黑" panose="020B0503020204020204" pitchFamily="34" charset="-122"/>
            </a:endParaRPr>
          </a:p>
          <a:p>
            <a:pPr marL="285750" indent="-285750">
              <a:buFont typeface="Wingdings" panose="05000000000000000000" pitchFamily="2" charset="2"/>
              <a:buChar char="u"/>
            </a:pPr>
            <a:r>
              <a:rPr lang="zh-CN" altLang="en-US" dirty="0">
                <a:solidFill>
                  <a:srgbClr val="1E7739"/>
                </a:solidFill>
                <a:sym typeface="微软雅黑" panose="020B0503020204020204" pitchFamily="34" charset="-122"/>
              </a:rPr>
              <a:t>在此录入您的描述说明。在此录入上述图表的综合描述说明，在此录入上述图表的综合描述说明。</a:t>
            </a:r>
            <a:endParaRPr lang="en-US" altLang="zh-CN" dirty="0">
              <a:solidFill>
                <a:srgbClr val="1E7739"/>
              </a:solidFill>
              <a:sym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wipe/>
      </p:transition>
    </mc:Choice>
    <mc:Fallback xmlns="">
      <p:transition spd="slow">
        <p:wip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1" grpId="0" animBg="1"/>
      <p:bldP spid="22" grpId="0"/>
      <p:bldP spid="2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3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822650" y="1150077"/>
            <a:ext cx="2611648" cy="2803236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02332" y="1770202"/>
            <a:ext cx="1762373" cy="2546159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>
            <a:off x="7888972" y="1770202"/>
            <a:ext cx="2123658" cy="3217408"/>
          </a:xfrm>
          <a:prstGeom prst="rect">
            <a:avLst/>
          </a:prstGeom>
        </p:spPr>
        <p:txBody>
          <a:bodyPr vert="eaVert"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400" dirty="0">
                <a:solidFill>
                  <a:srgbClr val="1E773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清明节又叫踏青节，在仲春与暮春之交，也就是冬至后的第</a:t>
            </a:r>
            <a:r>
              <a:rPr lang="en-US" altLang="zh-CN" sz="1400" dirty="0">
                <a:solidFill>
                  <a:srgbClr val="1E773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108</a:t>
            </a:r>
            <a:r>
              <a:rPr lang="zh-CN" altLang="en-US" sz="1400" dirty="0">
                <a:solidFill>
                  <a:srgbClr val="1E773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天。是中国传统节日，也是最重要的祭祀节日之一，是祭祖和扫墓的日子。中华民族传统的清明节大约始于周代，距今已有二千五百多年的历史。</a:t>
            </a:r>
          </a:p>
        </p:txBody>
      </p:sp>
      <p:sp>
        <p:nvSpPr>
          <p:cNvPr id="6" name="矩形 5"/>
          <p:cNvSpPr/>
          <p:nvPr/>
        </p:nvSpPr>
        <p:spPr>
          <a:xfrm>
            <a:off x="5597267" y="1770202"/>
            <a:ext cx="2123658" cy="3217408"/>
          </a:xfrm>
          <a:prstGeom prst="rect">
            <a:avLst/>
          </a:prstGeom>
        </p:spPr>
        <p:txBody>
          <a:bodyPr vert="eaVert"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400" dirty="0">
                <a:solidFill>
                  <a:srgbClr val="1E773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清明节又叫踏青节，在仲春与暮春之交，也就是冬至后的第</a:t>
            </a:r>
            <a:r>
              <a:rPr lang="en-US" altLang="zh-CN" sz="1400" dirty="0">
                <a:solidFill>
                  <a:srgbClr val="1E773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108</a:t>
            </a:r>
            <a:r>
              <a:rPr lang="zh-CN" altLang="en-US" sz="1400" dirty="0">
                <a:solidFill>
                  <a:srgbClr val="1E773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天。是中国传统节日，也是最重要的祭祀节日之一，是祭祖和扫墓的日子。中华民族传统的清明节大约始于周代，距今已有二千五百多年的历史。</a:t>
            </a:r>
          </a:p>
        </p:txBody>
      </p:sp>
      <p:grpSp>
        <p:nvGrpSpPr>
          <p:cNvPr id="7" name="组合 6"/>
          <p:cNvGrpSpPr/>
          <p:nvPr/>
        </p:nvGrpSpPr>
        <p:grpSpPr>
          <a:xfrm>
            <a:off x="3333135" y="5765086"/>
            <a:ext cx="5316708" cy="338041"/>
            <a:chOff x="3333135" y="5765086"/>
            <a:chExt cx="5316708" cy="338041"/>
          </a:xfrm>
        </p:grpSpPr>
        <p:sp>
          <p:nvSpPr>
            <p:cNvPr id="8" name="TextBox 15"/>
            <p:cNvSpPr txBox="1"/>
            <p:nvPr/>
          </p:nvSpPr>
          <p:spPr>
            <a:xfrm>
              <a:off x="4904872" y="5765086"/>
              <a:ext cx="2407077" cy="338041"/>
            </a:xfrm>
            <a:prstGeom prst="rect">
              <a:avLst/>
            </a:prstGeom>
            <a:noFill/>
            <a:effectLst>
              <a:reflection blurRad="6350" stA="50000" endA="300" endPos="55000" dir="5400000" sy="-100000" algn="bl" rotWithShape="0"/>
            </a:effectLst>
          </p:spPr>
          <p:txBody>
            <a:bodyPr wrap="square" lIns="0" tIns="0" rIns="0" bIns="0" rtlCol="0">
              <a:spAutoFit/>
            </a:bodyPr>
            <a:lstStyle>
              <a:defPPr>
                <a:defRPr lang="zh-CN"/>
              </a:defPPr>
              <a:lvl1pPr>
                <a:lnSpc>
                  <a:spcPct val="120000"/>
                </a:lnSpc>
                <a:spcBef>
                  <a:spcPct val="0"/>
                </a:spcBef>
                <a:defRPr sz="140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1pPr>
            </a:lstStyle>
            <a:p>
              <a:r>
                <a:rPr lang="zh-CN" altLang="en-US" sz="2000" spc="600" dirty="0">
                  <a:solidFill>
                    <a:srgbClr val="1E7739"/>
                  </a:solidFill>
                  <a:sym typeface="微软雅黑" panose="020B0503020204020204" pitchFamily="34" charset="-122"/>
                </a:rPr>
                <a:t>清明时节雨纷纷</a:t>
              </a:r>
              <a:endParaRPr lang="en-US" altLang="zh-CN" sz="2000" spc="600" dirty="0">
                <a:solidFill>
                  <a:srgbClr val="1E7739"/>
                </a:solidFill>
                <a:sym typeface="微软雅黑" panose="020B0503020204020204" pitchFamily="34" charset="-122"/>
              </a:endParaRPr>
            </a:p>
          </p:txBody>
        </p:sp>
        <p:cxnSp>
          <p:nvCxnSpPr>
            <p:cNvPr id="9" name="直接连接符 8"/>
            <p:cNvCxnSpPr/>
            <p:nvPr/>
          </p:nvCxnSpPr>
          <p:spPr>
            <a:xfrm>
              <a:off x="3333135" y="5934106"/>
              <a:ext cx="1152746" cy="0"/>
            </a:xfrm>
            <a:prstGeom prst="line">
              <a:avLst/>
            </a:prstGeom>
            <a:ln>
              <a:solidFill>
                <a:srgbClr val="1E7739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直接连接符 9"/>
            <p:cNvCxnSpPr/>
            <p:nvPr/>
          </p:nvCxnSpPr>
          <p:spPr>
            <a:xfrm>
              <a:off x="7497097" y="5934106"/>
              <a:ext cx="1152746" cy="0"/>
            </a:xfrm>
            <a:prstGeom prst="line">
              <a:avLst/>
            </a:prstGeom>
            <a:ln>
              <a:solidFill>
                <a:srgbClr val="1E7739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wipe/>
      </p:transition>
    </mc:Choice>
    <mc:Fallback xmlns="">
      <p:transition spd="slow">
        <p:wip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组合 14"/>
          <p:cNvGrpSpPr/>
          <p:nvPr/>
        </p:nvGrpSpPr>
        <p:grpSpPr>
          <a:xfrm>
            <a:off x="2182464" y="2439572"/>
            <a:ext cx="5607365" cy="1754326"/>
            <a:chOff x="4535055" y="2327563"/>
            <a:chExt cx="5607365" cy="1754326"/>
          </a:xfrm>
        </p:grpSpPr>
        <p:grpSp>
          <p:nvGrpSpPr>
            <p:cNvPr id="5" name="组合 4"/>
            <p:cNvGrpSpPr/>
            <p:nvPr/>
          </p:nvGrpSpPr>
          <p:grpSpPr>
            <a:xfrm rot="5400000">
              <a:off x="4535055" y="2327563"/>
              <a:ext cx="286327" cy="286327"/>
              <a:chOff x="3241964" y="2512291"/>
              <a:chExt cx="628073" cy="628073"/>
            </a:xfrm>
          </p:grpSpPr>
          <p:cxnSp>
            <p:nvCxnSpPr>
              <p:cNvPr id="3" name="直接连接符 2"/>
              <p:cNvCxnSpPr/>
              <p:nvPr/>
            </p:nvCxnSpPr>
            <p:spPr>
              <a:xfrm>
                <a:off x="3241964" y="2512291"/>
                <a:ext cx="0" cy="628073"/>
              </a:xfrm>
              <a:prstGeom prst="line">
                <a:avLst/>
              </a:prstGeom>
              <a:ln w="19050">
                <a:solidFill>
                  <a:srgbClr val="1E7739"/>
                </a:solidFill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" name="直接连接符 3"/>
              <p:cNvCxnSpPr/>
              <p:nvPr/>
            </p:nvCxnSpPr>
            <p:spPr>
              <a:xfrm rot="16200000">
                <a:off x="3556001" y="2826327"/>
                <a:ext cx="0" cy="628073"/>
              </a:xfrm>
              <a:prstGeom prst="line">
                <a:avLst/>
              </a:prstGeom>
              <a:ln w="19050">
                <a:solidFill>
                  <a:srgbClr val="1E7739"/>
                </a:solidFill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6" name="组合 5"/>
            <p:cNvGrpSpPr/>
            <p:nvPr/>
          </p:nvGrpSpPr>
          <p:grpSpPr>
            <a:xfrm rot="10800000" flipV="1">
              <a:off x="9856093" y="3795250"/>
              <a:ext cx="286327" cy="286327"/>
              <a:chOff x="3241964" y="2512291"/>
              <a:chExt cx="628073" cy="628073"/>
            </a:xfrm>
          </p:grpSpPr>
          <p:cxnSp>
            <p:nvCxnSpPr>
              <p:cNvPr id="7" name="直接连接符 6"/>
              <p:cNvCxnSpPr/>
              <p:nvPr/>
            </p:nvCxnSpPr>
            <p:spPr>
              <a:xfrm>
                <a:off x="3241964" y="2512291"/>
                <a:ext cx="0" cy="628073"/>
              </a:xfrm>
              <a:prstGeom prst="line">
                <a:avLst/>
              </a:prstGeom>
              <a:ln w="19050">
                <a:solidFill>
                  <a:srgbClr val="1E7739"/>
                </a:solidFill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" name="直接连接符 7"/>
              <p:cNvCxnSpPr/>
              <p:nvPr/>
            </p:nvCxnSpPr>
            <p:spPr>
              <a:xfrm rot="16200000">
                <a:off x="3556001" y="2826327"/>
                <a:ext cx="0" cy="628073"/>
              </a:xfrm>
              <a:prstGeom prst="line">
                <a:avLst/>
              </a:prstGeom>
              <a:ln w="19050">
                <a:solidFill>
                  <a:srgbClr val="1E7739"/>
                </a:solidFill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9" name="矩形 8"/>
            <p:cNvSpPr/>
            <p:nvPr/>
          </p:nvSpPr>
          <p:spPr>
            <a:xfrm>
              <a:off x="4678218" y="2327563"/>
              <a:ext cx="5464201" cy="175432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zh-CN" altLang="en-US" dirty="0">
                  <a:solidFill>
                    <a:srgbClr val="1E7739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清明节又叫踏青节，在仲春与暮春之交，也就是冬至后的第</a:t>
              </a:r>
              <a:r>
                <a:rPr lang="en-US" altLang="zh-CN" dirty="0">
                  <a:solidFill>
                    <a:srgbClr val="1E7739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108</a:t>
              </a:r>
              <a:r>
                <a:rPr lang="zh-CN" altLang="en-US" dirty="0">
                  <a:solidFill>
                    <a:srgbClr val="1E7739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天。是中国传统节日，也是最重要的祭祀节日之一，是祭祖和扫墓的日子。中华民族传统的清明节大约始于周代，距今已有二千五百多年的历史。</a:t>
              </a:r>
            </a:p>
          </p:txBody>
        </p:sp>
      </p:grpSp>
      <p:pic>
        <p:nvPicPr>
          <p:cNvPr id="28" name="图片 27"/>
          <p:cNvPicPr>
            <a:picLocks noChangeAspect="1"/>
          </p:cNvPicPr>
          <p:nvPr/>
        </p:nvPicPr>
        <p:blipFill>
          <a:blip r:embed="rId3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49658" y="2949677"/>
            <a:ext cx="3453876" cy="361520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wipe/>
      </p:transition>
    </mc:Choice>
    <mc:Fallback xmlns="">
      <p:transition spd="slow">
        <p:wip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矩形 19"/>
          <p:cNvSpPr/>
          <p:nvPr/>
        </p:nvSpPr>
        <p:spPr>
          <a:xfrm>
            <a:off x="5498745" y="3645222"/>
            <a:ext cx="3446088" cy="449860"/>
          </a:xfrm>
          <a:prstGeom prst="rect">
            <a:avLst/>
          </a:prstGeom>
          <a:solidFill>
            <a:srgbClr val="1D7338">
              <a:alpha val="4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9" name="矩形 18"/>
          <p:cNvSpPr/>
          <p:nvPr/>
        </p:nvSpPr>
        <p:spPr>
          <a:xfrm>
            <a:off x="6924675" y="1567977"/>
            <a:ext cx="3446088" cy="449860"/>
          </a:xfrm>
          <a:prstGeom prst="rect">
            <a:avLst/>
          </a:prstGeom>
          <a:solidFill>
            <a:srgbClr val="1D7338">
              <a:alpha val="4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1" name="图片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192179" y="0"/>
            <a:ext cx="8572500" cy="6858000"/>
          </a:xfrm>
          <a:prstGeom prst="rect">
            <a:avLst/>
          </a:prstGeom>
        </p:spPr>
      </p:pic>
      <p:sp>
        <p:nvSpPr>
          <p:cNvPr id="13" name="文本框 12"/>
          <p:cNvSpPr txBox="1"/>
          <p:nvPr/>
        </p:nvSpPr>
        <p:spPr>
          <a:xfrm>
            <a:off x="7440725" y="1556172"/>
            <a:ext cx="5093604" cy="461665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r>
              <a:rPr lang="zh-CN" altLang="en-US" sz="2400" spc="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清明节的由来</a:t>
            </a:r>
          </a:p>
        </p:txBody>
      </p:sp>
      <p:sp>
        <p:nvSpPr>
          <p:cNvPr id="14" name="文本框 13"/>
          <p:cNvSpPr txBox="1"/>
          <p:nvPr/>
        </p:nvSpPr>
        <p:spPr>
          <a:xfrm>
            <a:off x="6715975" y="2528167"/>
            <a:ext cx="5093604" cy="461665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r>
              <a:rPr lang="zh-CN" altLang="en-US" sz="2400" spc="600" dirty="0">
                <a:solidFill>
                  <a:srgbClr val="1D733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清明节的民俗</a:t>
            </a:r>
          </a:p>
        </p:txBody>
      </p:sp>
      <p:sp>
        <p:nvSpPr>
          <p:cNvPr id="15" name="文本框 14"/>
          <p:cNvSpPr txBox="1"/>
          <p:nvPr/>
        </p:nvSpPr>
        <p:spPr>
          <a:xfrm>
            <a:off x="6011975" y="3645222"/>
            <a:ext cx="5093604" cy="461665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r>
              <a:rPr lang="zh-CN" altLang="en-US" sz="2400" spc="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清明节的食物</a:t>
            </a:r>
          </a:p>
        </p:txBody>
      </p:sp>
      <p:sp>
        <p:nvSpPr>
          <p:cNvPr id="16" name="文本框 15"/>
          <p:cNvSpPr txBox="1"/>
          <p:nvPr/>
        </p:nvSpPr>
        <p:spPr>
          <a:xfrm>
            <a:off x="4893923" y="4868391"/>
            <a:ext cx="5093604" cy="461665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r>
              <a:rPr lang="zh-CN" altLang="en-US" sz="2400" spc="600" dirty="0">
                <a:solidFill>
                  <a:srgbClr val="1D733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清明节的诗歌</a:t>
            </a:r>
          </a:p>
        </p:txBody>
      </p:sp>
      <p:pic>
        <p:nvPicPr>
          <p:cNvPr id="18" name="图片 1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63258" y="3500162"/>
            <a:ext cx="2615009" cy="2615009"/>
          </a:xfrm>
          <a:prstGeom prst="rect">
            <a:avLst/>
          </a:prstGeom>
        </p:spPr>
      </p:pic>
      <p:pic>
        <p:nvPicPr>
          <p:cNvPr id="23" name="图片 2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612047" y="2528167"/>
            <a:ext cx="894651" cy="545205"/>
          </a:xfrm>
          <a:prstGeom prst="rect">
            <a:avLst/>
          </a:prstGeom>
        </p:spPr>
      </p:pic>
      <p:pic>
        <p:nvPicPr>
          <p:cNvPr id="24" name="图片 2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14943" y="4863754"/>
            <a:ext cx="894651" cy="54520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wipe/>
      </p:transition>
    </mc:Choice>
    <mc:Fallback xmlns="">
      <p:transition spd="slow">
        <p:wip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4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19" grpId="0" animBg="1"/>
      <p:bldP spid="13" grpId="0"/>
      <p:bldP spid="14" grpId="0"/>
      <p:bldP spid="15" grpId="0"/>
      <p:bldP spid="16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1918568" y="1622321"/>
            <a:ext cx="3990619" cy="1121602"/>
            <a:chOff x="5764173" y="2309981"/>
            <a:chExt cx="4618694" cy="1172292"/>
          </a:xfrm>
        </p:grpSpPr>
        <p:sp>
          <p:nvSpPr>
            <p:cNvPr id="3" name="TextBox 15"/>
            <p:cNvSpPr txBox="1"/>
            <p:nvPr/>
          </p:nvSpPr>
          <p:spPr>
            <a:xfrm>
              <a:off x="5899358" y="2575452"/>
              <a:ext cx="4483509" cy="90682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>
              <a:defPPr>
                <a:defRPr lang="zh-CN"/>
              </a:defPPr>
              <a:lvl1pPr>
                <a:lnSpc>
                  <a:spcPct val="120000"/>
                </a:lnSpc>
                <a:spcBef>
                  <a:spcPct val="0"/>
                </a:spcBef>
                <a:defRPr sz="140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1pPr>
            </a:lstStyle>
            <a:p>
              <a:endParaRPr lang="en-US" altLang="zh-CN" sz="1200" dirty="0">
                <a:solidFill>
                  <a:srgbClr val="1E7739"/>
                </a:solidFill>
                <a:sym typeface="微软雅黑" panose="020B0503020204020204" pitchFamily="34" charset="-122"/>
              </a:endParaRPr>
            </a:p>
            <a:p>
              <a:pPr marL="285750" indent="-285750">
                <a:buFont typeface="Wingdings" panose="05000000000000000000" pitchFamily="2" charset="2"/>
                <a:buChar char="u"/>
              </a:pPr>
              <a:r>
                <a:rPr lang="zh-CN" altLang="en-US" sz="1200" dirty="0">
                  <a:solidFill>
                    <a:srgbClr val="1E7739"/>
                  </a:solidFill>
                  <a:sym typeface="微软雅黑" panose="020B0503020204020204" pitchFamily="34" charset="-122"/>
                </a:rPr>
                <a:t>在此录入您的描述说明。在此录入上述图表的综合描述说明，在此录入上述图表的综合描述说明，在此录入上述图表的综合描述说明，在此录入</a:t>
              </a:r>
              <a:r>
                <a:rPr lang="en-US" altLang="zh-CN" sz="1200" dirty="0">
                  <a:solidFill>
                    <a:srgbClr val="1E7739"/>
                  </a:solidFill>
                  <a:sym typeface="微软雅黑" panose="020B0503020204020204" pitchFamily="34" charset="-122"/>
                </a:rPr>
                <a:t>.</a:t>
              </a:r>
            </a:p>
          </p:txBody>
        </p:sp>
        <p:pic>
          <p:nvPicPr>
            <p:cNvPr id="4" name="图片 3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764173" y="2309981"/>
              <a:ext cx="505442" cy="457630"/>
            </a:xfrm>
            <a:prstGeom prst="rect">
              <a:avLst/>
            </a:prstGeom>
          </p:spPr>
        </p:pic>
        <p:sp>
          <p:nvSpPr>
            <p:cNvPr id="5" name="文本框 4"/>
            <p:cNvSpPr txBox="1"/>
            <p:nvPr/>
          </p:nvSpPr>
          <p:spPr>
            <a:xfrm>
              <a:off x="6299114" y="2354130"/>
              <a:ext cx="2819403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400" b="1" spc="600" dirty="0">
                  <a:solidFill>
                    <a:srgbClr val="1E7739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微软雅黑" panose="020B0503020204020204" pitchFamily="34" charset="-122"/>
                  <a:ea typeface="微软雅黑" panose="020B0503020204020204" pitchFamily="34" charset="-122"/>
                </a:rPr>
                <a:t>添加标题</a:t>
              </a:r>
            </a:p>
          </p:txBody>
        </p:sp>
      </p:grpSp>
      <p:grpSp>
        <p:nvGrpSpPr>
          <p:cNvPr id="6" name="组合 5"/>
          <p:cNvGrpSpPr/>
          <p:nvPr/>
        </p:nvGrpSpPr>
        <p:grpSpPr>
          <a:xfrm>
            <a:off x="4234065" y="3010834"/>
            <a:ext cx="3990619" cy="1121602"/>
            <a:chOff x="5764173" y="2309981"/>
            <a:chExt cx="4618694" cy="1172292"/>
          </a:xfrm>
        </p:grpSpPr>
        <p:sp>
          <p:nvSpPr>
            <p:cNvPr id="7" name="TextBox 15"/>
            <p:cNvSpPr txBox="1"/>
            <p:nvPr/>
          </p:nvSpPr>
          <p:spPr>
            <a:xfrm>
              <a:off x="5899358" y="2575452"/>
              <a:ext cx="4483509" cy="90682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>
              <a:defPPr>
                <a:defRPr lang="zh-CN"/>
              </a:defPPr>
              <a:lvl1pPr>
                <a:lnSpc>
                  <a:spcPct val="120000"/>
                </a:lnSpc>
                <a:spcBef>
                  <a:spcPct val="0"/>
                </a:spcBef>
                <a:defRPr sz="140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1pPr>
            </a:lstStyle>
            <a:p>
              <a:endParaRPr lang="en-US" altLang="zh-CN" sz="1200" dirty="0">
                <a:solidFill>
                  <a:srgbClr val="1E7739"/>
                </a:solidFill>
                <a:sym typeface="微软雅黑" panose="020B0503020204020204" pitchFamily="34" charset="-122"/>
              </a:endParaRPr>
            </a:p>
            <a:p>
              <a:pPr marL="285750" indent="-285750">
                <a:buFont typeface="Wingdings" panose="05000000000000000000" pitchFamily="2" charset="2"/>
                <a:buChar char="u"/>
              </a:pPr>
              <a:r>
                <a:rPr lang="zh-CN" altLang="en-US" sz="1200" dirty="0">
                  <a:solidFill>
                    <a:srgbClr val="1E7739"/>
                  </a:solidFill>
                  <a:sym typeface="微软雅黑" panose="020B0503020204020204" pitchFamily="34" charset="-122"/>
                </a:rPr>
                <a:t>在此录入您的描述说明。在此录入上述图表的综合描述说明，在此录入上述图表的综合描述说明，在此录入上述图表的综合描述说明，在此录入</a:t>
              </a:r>
              <a:r>
                <a:rPr lang="en-US" altLang="zh-CN" sz="1200" dirty="0">
                  <a:solidFill>
                    <a:srgbClr val="1E7739"/>
                  </a:solidFill>
                  <a:sym typeface="微软雅黑" panose="020B0503020204020204" pitchFamily="34" charset="-122"/>
                </a:rPr>
                <a:t>.</a:t>
              </a:r>
            </a:p>
          </p:txBody>
        </p:sp>
        <p:pic>
          <p:nvPicPr>
            <p:cNvPr id="8" name="图片 7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764173" y="2309981"/>
              <a:ext cx="505442" cy="457630"/>
            </a:xfrm>
            <a:prstGeom prst="rect">
              <a:avLst/>
            </a:prstGeom>
          </p:spPr>
        </p:pic>
        <p:sp>
          <p:nvSpPr>
            <p:cNvPr id="9" name="文本框 8"/>
            <p:cNvSpPr txBox="1"/>
            <p:nvPr/>
          </p:nvSpPr>
          <p:spPr>
            <a:xfrm>
              <a:off x="6299114" y="2354130"/>
              <a:ext cx="2819403" cy="3216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400" spc="600" dirty="0">
                  <a:solidFill>
                    <a:srgbClr val="1E7739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微软雅黑" panose="020B0503020204020204" pitchFamily="34" charset="-122"/>
                  <a:ea typeface="微软雅黑" panose="020B0503020204020204" pitchFamily="34" charset="-122"/>
                </a:rPr>
                <a:t>添加标题</a:t>
              </a:r>
            </a:p>
          </p:txBody>
        </p:sp>
      </p:grpSp>
      <p:grpSp>
        <p:nvGrpSpPr>
          <p:cNvPr id="10" name="组合 9"/>
          <p:cNvGrpSpPr/>
          <p:nvPr/>
        </p:nvGrpSpPr>
        <p:grpSpPr>
          <a:xfrm>
            <a:off x="6229374" y="4571998"/>
            <a:ext cx="3990619" cy="1121602"/>
            <a:chOff x="5764173" y="2309981"/>
            <a:chExt cx="4618694" cy="1172292"/>
          </a:xfrm>
        </p:grpSpPr>
        <p:sp>
          <p:nvSpPr>
            <p:cNvPr id="11" name="TextBox 15"/>
            <p:cNvSpPr txBox="1"/>
            <p:nvPr/>
          </p:nvSpPr>
          <p:spPr>
            <a:xfrm>
              <a:off x="5899358" y="2575452"/>
              <a:ext cx="4483509" cy="90682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>
              <a:defPPr>
                <a:defRPr lang="zh-CN"/>
              </a:defPPr>
              <a:lvl1pPr>
                <a:lnSpc>
                  <a:spcPct val="120000"/>
                </a:lnSpc>
                <a:spcBef>
                  <a:spcPct val="0"/>
                </a:spcBef>
                <a:defRPr sz="140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1pPr>
            </a:lstStyle>
            <a:p>
              <a:endParaRPr lang="en-US" altLang="zh-CN" sz="1200" dirty="0">
                <a:solidFill>
                  <a:srgbClr val="1E7739"/>
                </a:solidFill>
                <a:sym typeface="微软雅黑" panose="020B0503020204020204" pitchFamily="34" charset="-122"/>
              </a:endParaRPr>
            </a:p>
            <a:p>
              <a:pPr marL="285750" indent="-285750">
                <a:buFont typeface="Wingdings" panose="05000000000000000000" pitchFamily="2" charset="2"/>
                <a:buChar char="u"/>
              </a:pPr>
              <a:r>
                <a:rPr lang="zh-CN" altLang="en-US" sz="1200" dirty="0">
                  <a:solidFill>
                    <a:srgbClr val="1E7739"/>
                  </a:solidFill>
                  <a:sym typeface="微软雅黑" panose="020B0503020204020204" pitchFamily="34" charset="-122"/>
                </a:rPr>
                <a:t>在此录入您的描述说明。在此录入上述图表的综合描述说明，在此录入上述图表的综合描述说明，在此录入上述图表的综合描述说明，在此录入</a:t>
              </a:r>
              <a:r>
                <a:rPr lang="en-US" altLang="zh-CN" sz="1200" dirty="0">
                  <a:solidFill>
                    <a:srgbClr val="1E7739"/>
                  </a:solidFill>
                  <a:sym typeface="微软雅黑" panose="020B0503020204020204" pitchFamily="34" charset="-122"/>
                </a:rPr>
                <a:t>.</a:t>
              </a:r>
            </a:p>
          </p:txBody>
        </p:sp>
        <p:pic>
          <p:nvPicPr>
            <p:cNvPr id="12" name="图片 11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764173" y="2309981"/>
              <a:ext cx="505442" cy="457630"/>
            </a:xfrm>
            <a:prstGeom prst="rect">
              <a:avLst/>
            </a:prstGeom>
          </p:spPr>
        </p:pic>
        <p:sp>
          <p:nvSpPr>
            <p:cNvPr id="13" name="文本框 12"/>
            <p:cNvSpPr txBox="1"/>
            <p:nvPr/>
          </p:nvSpPr>
          <p:spPr>
            <a:xfrm>
              <a:off x="6299114" y="2354130"/>
              <a:ext cx="2819403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400" b="1" spc="600" dirty="0">
                  <a:solidFill>
                    <a:srgbClr val="1E7739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微软雅黑" panose="020B0503020204020204" pitchFamily="34" charset="-122"/>
                  <a:ea typeface="微软雅黑" panose="020B0503020204020204" pitchFamily="34" charset="-122"/>
                </a:rPr>
                <a:t>添加标题</a:t>
              </a:r>
            </a:p>
          </p:txBody>
        </p:sp>
      </p:grpSp>
      <p:pic>
        <p:nvPicPr>
          <p:cNvPr id="14" name="图片 13"/>
          <p:cNvPicPr>
            <a:picLocks noChangeAspect="1"/>
          </p:cNvPicPr>
          <p:nvPr/>
        </p:nvPicPr>
        <p:blipFill>
          <a:blip r:embed="rId4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2955675"/>
            <a:ext cx="3258450" cy="3818751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/>
        </p:nvPicPr>
        <p:blipFill>
          <a:blip r:embed="rId5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603830">
            <a:off x="8832048" y="2110734"/>
            <a:ext cx="1618961" cy="126637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wipe/>
      </p:transition>
    </mc:Choice>
    <mc:Fallback xmlns="">
      <p:transition spd="slow">
        <p:wip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/>
        </p:nvSpPr>
        <p:spPr>
          <a:xfrm>
            <a:off x="1" y="1987075"/>
            <a:ext cx="12192000" cy="2175349"/>
          </a:xfrm>
          <a:prstGeom prst="rect">
            <a:avLst/>
          </a:prstGeom>
          <a:solidFill>
            <a:srgbClr val="1D7338">
              <a:alpha val="2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7021768" y="1031226"/>
            <a:ext cx="4982304" cy="4380667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7" name="文本框 6"/>
          <p:cNvSpPr txBox="1"/>
          <p:nvPr/>
        </p:nvSpPr>
        <p:spPr>
          <a:xfrm>
            <a:off x="2270493" y="2659249"/>
            <a:ext cx="5093604" cy="830997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r>
              <a:rPr lang="zh-CN" altLang="en-US" sz="4800" spc="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清明节的诗歌</a:t>
            </a: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16426" y="459739"/>
            <a:ext cx="2615009" cy="261500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wipe/>
      </p:transition>
    </mc:Choice>
    <mc:Fallback xmlns="">
      <p:transition spd="slow">
        <p:wip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/>
        </p:nvPicPr>
        <p:blipFill>
          <a:blip r:embed="rId3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643660" y="4603159"/>
            <a:ext cx="3354215" cy="2254841"/>
          </a:xfrm>
          <a:prstGeom prst="rect">
            <a:avLst/>
          </a:prstGeom>
        </p:spPr>
      </p:pic>
      <p:grpSp>
        <p:nvGrpSpPr>
          <p:cNvPr id="7" name="组合 6"/>
          <p:cNvGrpSpPr/>
          <p:nvPr/>
        </p:nvGrpSpPr>
        <p:grpSpPr>
          <a:xfrm>
            <a:off x="2094270" y="2070028"/>
            <a:ext cx="8241741" cy="2344994"/>
            <a:chOff x="2025445" y="1834054"/>
            <a:chExt cx="8241741" cy="2344994"/>
          </a:xfrm>
        </p:grpSpPr>
        <p:cxnSp>
          <p:nvCxnSpPr>
            <p:cNvPr id="2" name="直接连接符 1"/>
            <p:cNvCxnSpPr/>
            <p:nvPr/>
          </p:nvCxnSpPr>
          <p:spPr>
            <a:xfrm>
              <a:off x="2025445" y="1834054"/>
              <a:ext cx="8170607" cy="0"/>
            </a:xfrm>
            <a:prstGeom prst="line">
              <a:avLst/>
            </a:prstGeom>
            <a:ln w="19050">
              <a:solidFill>
                <a:srgbClr val="1E7739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" name="直接连接符 4"/>
            <p:cNvCxnSpPr/>
            <p:nvPr/>
          </p:nvCxnSpPr>
          <p:spPr>
            <a:xfrm>
              <a:off x="2025445" y="4179048"/>
              <a:ext cx="8170607" cy="0"/>
            </a:xfrm>
            <a:prstGeom prst="line">
              <a:avLst/>
            </a:prstGeom>
            <a:ln w="19050">
              <a:solidFill>
                <a:srgbClr val="1E7739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" name="矩形 5"/>
            <p:cNvSpPr/>
            <p:nvPr/>
          </p:nvSpPr>
          <p:spPr>
            <a:xfrm>
              <a:off x="2170619" y="2415795"/>
              <a:ext cx="8096567" cy="133882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zh-CN" altLang="en-US" dirty="0">
                  <a:solidFill>
                    <a:srgbClr val="1E7739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清明节又叫踏青节，在仲春与暮春之交，也就是冬至后的第</a:t>
              </a:r>
              <a:r>
                <a:rPr lang="en-US" altLang="zh-CN" dirty="0">
                  <a:solidFill>
                    <a:srgbClr val="1E7739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108</a:t>
              </a:r>
              <a:r>
                <a:rPr lang="zh-CN" altLang="en-US" dirty="0">
                  <a:solidFill>
                    <a:srgbClr val="1E7739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天。是中国传统节日，也是最重要的祭祀节日之一，是祭祖和扫墓的日子。中华民族传统的清明节大约始于周代，距今已有二千五百多年的历史。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wipe/>
      </p:transition>
    </mc:Choice>
    <mc:Fallback xmlns="">
      <p:transition spd="slow">
        <p:wip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0"/>
          <p:cNvSpPr/>
          <p:nvPr/>
        </p:nvSpPr>
        <p:spPr>
          <a:xfrm>
            <a:off x="2010697" y="1531373"/>
            <a:ext cx="3898490" cy="2175388"/>
          </a:xfrm>
          <a:prstGeom prst="rect">
            <a:avLst/>
          </a:prstGeom>
          <a:blipFill>
            <a:blip r:embed="rId3"/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555" dirty="0"/>
          </a:p>
        </p:txBody>
      </p:sp>
      <p:sp>
        <p:nvSpPr>
          <p:cNvPr id="3" name="Rectangle 30"/>
          <p:cNvSpPr/>
          <p:nvPr/>
        </p:nvSpPr>
        <p:spPr>
          <a:xfrm>
            <a:off x="6253316" y="3306095"/>
            <a:ext cx="4104968" cy="2288459"/>
          </a:xfrm>
          <a:prstGeom prst="rect">
            <a:avLst/>
          </a:prstGeom>
          <a:blipFill>
            <a:blip r:embed="rId3"/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555" dirty="0"/>
          </a:p>
        </p:txBody>
      </p:sp>
      <p:sp>
        <p:nvSpPr>
          <p:cNvPr id="5" name="TextBox 15"/>
          <p:cNvSpPr txBox="1"/>
          <p:nvPr/>
        </p:nvSpPr>
        <p:spPr>
          <a:xfrm>
            <a:off x="6368891" y="1750251"/>
            <a:ext cx="3873817" cy="86761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zh-CN"/>
            </a:defPPr>
            <a:lvl1pPr>
              <a:lnSpc>
                <a:spcPct val="120000"/>
              </a:lnSpc>
              <a:spcBef>
                <a:spcPct val="0"/>
              </a:spcBef>
              <a:defRPr sz="14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endParaRPr lang="en-US" altLang="zh-CN" sz="1200" dirty="0">
              <a:solidFill>
                <a:srgbClr val="1E7739"/>
              </a:solidFill>
              <a:sym typeface="微软雅黑" panose="020B0503020204020204" pitchFamily="34" charset="-122"/>
            </a:endParaRPr>
          </a:p>
          <a:p>
            <a:pPr marL="285750" indent="-285750">
              <a:buFont typeface="Wingdings" panose="05000000000000000000" pitchFamily="2" charset="2"/>
              <a:buChar char="u"/>
            </a:pPr>
            <a:r>
              <a:rPr lang="zh-CN" altLang="en-US" sz="1200" dirty="0">
                <a:solidFill>
                  <a:srgbClr val="1E7739"/>
                </a:solidFill>
                <a:sym typeface="微软雅黑" panose="020B0503020204020204" pitchFamily="34" charset="-122"/>
              </a:rPr>
              <a:t>在此录入您的描述说明。在此录入上述图表的综合描述说明，在此录入上述图表的综合描述说明，在此录入上述图表的综合描述说明，在此录入</a:t>
            </a:r>
            <a:r>
              <a:rPr lang="en-US" altLang="zh-CN" sz="1200" dirty="0">
                <a:solidFill>
                  <a:srgbClr val="1E7739"/>
                </a:solidFill>
                <a:sym typeface="微软雅黑" panose="020B0503020204020204" pitchFamily="34" charset="-122"/>
              </a:rPr>
              <a:t>.</a:t>
            </a:r>
          </a:p>
        </p:txBody>
      </p:sp>
      <p:sp>
        <p:nvSpPr>
          <p:cNvPr id="6" name="TextBox 15"/>
          <p:cNvSpPr txBox="1"/>
          <p:nvPr/>
        </p:nvSpPr>
        <p:spPr>
          <a:xfrm>
            <a:off x="2035370" y="4154829"/>
            <a:ext cx="3873817" cy="86761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zh-CN"/>
            </a:defPPr>
            <a:lvl1pPr>
              <a:lnSpc>
                <a:spcPct val="120000"/>
              </a:lnSpc>
              <a:spcBef>
                <a:spcPct val="0"/>
              </a:spcBef>
              <a:defRPr sz="14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endParaRPr lang="en-US" altLang="zh-CN" sz="1200" dirty="0">
              <a:solidFill>
                <a:srgbClr val="1E7739"/>
              </a:solidFill>
              <a:sym typeface="微软雅黑" panose="020B0503020204020204" pitchFamily="34" charset="-122"/>
            </a:endParaRPr>
          </a:p>
          <a:p>
            <a:pPr marL="285750" indent="-285750">
              <a:buFont typeface="Wingdings" panose="05000000000000000000" pitchFamily="2" charset="2"/>
              <a:buChar char="u"/>
            </a:pPr>
            <a:r>
              <a:rPr lang="zh-CN" altLang="en-US" sz="1200" dirty="0">
                <a:solidFill>
                  <a:srgbClr val="1E7739"/>
                </a:solidFill>
                <a:sym typeface="微软雅黑" panose="020B0503020204020204" pitchFamily="34" charset="-122"/>
              </a:rPr>
              <a:t>在此录入您的描述说明。在此录入上述图表的综合描述说明，在此录入上述图表的综合描述说明，在此录入上述图表的综合描述说明，在此录入</a:t>
            </a:r>
            <a:r>
              <a:rPr lang="en-US" altLang="zh-CN" sz="1200" dirty="0">
                <a:solidFill>
                  <a:srgbClr val="1E7739"/>
                </a:solidFill>
                <a:sym typeface="微软雅黑" panose="020B0503020204020204" pitchFamily="34" charset="-122"/>
              </a:rPr>
              <a:t>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wipe/>
      </p:transition>
    </mc:Choice>
    <mc:Fallback xmlns="">
      <p:transition spd="slow">
        <p:wip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5" grpId="0"/>
      <p:bldP spid="6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组合 6"/>
          <p:cNvGrpSpPr/>
          <p:nvPr/>
        </p:nvGrpSpPr>
        <p:grpSpPr>
          <a:xfrm>
            <a:off x="5568559" y="1885590"/>
            <a:ext cx="2973735" cy="3225319"/>
            <a:chOff x="2009282" y="1760370"/>
            <a:chExt cx="2973735" cy="3225319"/>
          </a:xfrm>
        </p:grpSpPr>
        <p:sp>
          <p:nvSpPr>
            <p:cNvPr id="2" name="矩形 1"/>
            <p:cNvSpPr/>
            <p:nvPr/>
          </p:nvSpPr>
          <p:spPr>
            <a:xfrm>
              <a:off x="2009282" y="1760370"/>
              <a:ext cx="2123658" cy="3217408"/>
            </a:xfrm>
            <a:prstGeom prst="rect">
              <a:avLst/>
            </a:prstGeom>
          </p:spPr>
          <p:txBody>
            <a:bodyPr vert="eaVert"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zh-CN" altLang="en-US" sz="1400" dirty="0">
                  <a:solidFill>
                    <a:srgbClr val="1E7739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清明节又叫踏青节，在仲春与暮春之交，也就是冬至后的第</a:t>
              </a:r>
              <a:r>
                <a:rPr lang="en-US" altLang="zh-CN" sz="1400" dirty="0">
                  <a:solidFill>
                    <a:srgbClr val="1E7739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108</a:t>
              </a:r>
              <a:r>
                <a:rPr lang="zh-CN" altLang="en-US" sz="1400" dirty="0">
                  <a:solidFill>
                    <a:srgbClr val="1E7739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天。是中国传统节日，也是最重要的祭祀节日之一，是祭祖和扫墓的日子。中华民族传统的清明节大约始于周代，距今已有二千五百多年的历史。</a:t>
              </a:r>
            </a:p>
          </p:txBody>
        </p:sp>
        <p:cxnSp>
          <p:nvCxnSpPr>
            <p:cNvPr id="3" name="直接连接符 2"/>
            <p:cNvCxnSpPr/>
            <p:nvPr/>
          </p:nvCxnSpPr>
          <p:spPr>
            <a:xfrm flipV="1">
              <a:off x="4399934" y="1760370"/>
              <a:ext cx="0" cy="3225319"/>
            </a:xfrm>
            <a:prstGeom prst="line">
              <a:avLst/>
            </a:prstGeom>
            <a:ln w="19050">
              <a:solidFill>
                <a:srgbClr val="1E7739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" name="文本框 5"/>
            <p:cNvSpPr txBox="1"/>
            <p:nvPr/>
          </p:nvSpPr>
          <p:spPr>
            <a:xfrm>
              <a:off x="4521352" y="1760370"/>
              <a:ext cx="461665" cy="1911927"/>
            </a:xfrm>
            <a:prstGeom prst="rect">
              <a:avLst/>
            </a:prstGeom>
            <a:noFill/>
          </p:spPr>
          <p:txBody>
            <a:bodyPr vert="eaVert" wrap="square" rtlCol="0">
              <a:spAutoFit/>
            </a:bodyPr>
            <a:lstStyle/>
            <a:p>
              <a:r>
                <a:rPr lang="zh-CN" altLang="en-US" b="1" spc="600" dirty="0">
                  <a:solidFill>
                    <a:srgbClr val="1E7739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微软雅黑" panose="020B0503020204020204" pitchFamily="34" charset="-122"/>
                  <a:ea typeface="微软雅黑" panose="020B0503020204020204" pitchFamily="34" charset="-122"/>
                </a:rPr>
                <a:t>添加标题</a:t>
              </a:r>
            </a:p>
          </p:txBody>
        </p:sp>
      </p:grpSp>
      <p:grpSp>
        <p:nvGrpSpPr>
          <p:cNvPr id="8" name="组合 7"/>
          <p:cNvGrpSpPr/>
          <p:nvPr/>
        </p:nvGrpSpPr>
        <p:grpSpPr>
          <a:xfrm>
            <a:off x="2161682" y="1912770"/>
            <a:ext cx="2973735" cy="3225319"/>
            <a:chOff x="2009282" y="1760370"/>
            <a:chExt cx="2973735" cy="3225319"/>
          </a:xfrm>
        </p:grpSpPr>
        <p:sp>
          <p:nvSpPr>
            <p:cNvPr id="9" name="矩形 8"/>
            <p:cNvSpPr/>
            <p:nvPr/>
          </p:nvSpPr>
          <p:spPr>
            <a:xfrm>
              <a:off x="2009282" y="1760370"/>
              <a:ext cx="2123658" cy="3217408"/>
            </a:xfrm>
            <a:prstGeom prst="rect">
              <a:avLst/>
            </a:prstGeom>
          </p:spPr>
          <p:txBody>
            <a:bodyPr vert="eaVert"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zh-CN" altLang="en-US" sz="1400" dirty="0">
                  <a:solidFill>
                    <a:srgbClr val="1E7739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清明节又叫踏青节，在仲春与暮春之交，也就是冬至后的第</a:t>
              </a:r>
              <a:r>
                <a:rPr lang="en-US" altLang="zh-CN" sz="1400" dirty="0">
                  <a:solidFill>
                    <a:srgbClr val="1E7739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108</a:t>
              </a:r>
              <a:r>
                <a:rPr lang="zh-CN" altLang="en-US" sz="1400" dirty="0">
                  <a:solidFill>
                    <a:srgbClr val="1E7739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天。是中国传统节日，也是最重要的祭祀节日之一，是祭祖和扫墓的日子。中华民族传统的清明节大约始于周代，距今已有二千五百多年的历史。</a:t>
              </a:r>
            </a:p>
          </p:txBody>
        </p:sp>
        <p:cxnSp>
          <p:nvCxnSpPr>
            <p:cNvPr id="10" name="直接连接符 9"/>
            <p:cNvCxnSpPr/>
            <p:nvPr/>
          </p:nvCxnSpPr>
          <p:spPr>
            <a:xfrm flipV="1">
              <a:off x="4399934" y="1760370"/>
              <a:ext cx="0" cy="3225319"/>
            </a:xfrm>
            <a:prstGeom prst="line">
              <a:avLst/>
            </a:prstGeom>
            <a:ln w="19050">
              <a:solidFill>
                <a:srgbClr val="1E7739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文本框 10"/>
            <p:cNvSpPr txBox="1"/>
            <p:nvPr/>
          </p:nvSpPr>
          <p:spPr>
            <a:xfrm>
              <a:off x="4521352" y="1760370"/>
              <a:ext cx="461665" cy="1911927"/>
            </a:xfrm>
            <a:prstGeom prst="rect">
              <a:avLst/>
            </a:prstGeom>
            <a:noFill/>
          </p:spPr>
          <p:txBody>
            <a:bodyPr vert="eaVert" wrap="square" rtlCol="0">
              <a:spAutoFit/>
            </a:bodyPr>
            <a:lstStyle/>
            <a:p>
              <a:r>
                <a:rPr lang="zh-CN" altLang="en-US" b="1" spc="600" dirty="0">
                  <a:solidFill>
                    <a:srgbClr val="1E7739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微软雅黑" panose="020B0503020204020204" pitchFamily="34" charset="-122"/>
                  <a:ea typeface="微软雅黑" panose="020B0503020204020204" pitchFamily="34" charset="-122"/>
                </a:rPr>
                <a:t>添加标题</a:t>
              </a:r>
            </a:p>
          </p:txBody>
        </p:sp>
      </p:grpSp>
      <p:pic>
        <p:nvPicPr>
          <p:cNvPr id="12" name="图片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99888" y="2841553"/>
            <a:ext cx="2615009" cy="261500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wipe/>
      </p:transition>
    </mc:Choice>
    <mc:Fallback xmlns="">
      <p:transition spd="slow">
        <p:wip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/>
        </p:nvSpPr>
        <p:spPr>
          <a:xfrm>
            <a:off x="1" y="1987075"/>
            <a:ext cx="12192000" cy="2175349"/>
          </a:xfrm>
          <a:prstGeom prst="rect">
            <a:avLst/>
          </a:prstGeom>
          <a:solidFill>
            <a:srgbClr val="1D7338">
              <a:alpha val="2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1"/>
            <a:ext cx="3458928" cy="5407458"/>
          </a:xfrm>
          <a:prstGeom prst="rect">
            <a:avLst/>
          </a:prstGeom>
        </p:spPr>
      </p:pic>
      <p:sp>
        <p:nvSpPr>
          <p:cNvPr id="9" name="文本框 8"/>
          <p:cNvSpPr txBox="1"/>
          <p:nvPr/>
        </p:nvSpPr>
        <p:spPr>
          <a:xfrm>
            <a:off x="3574984" y="2430718"/>
            <a:ext cx="6655788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8800" spc="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感 谢 观 看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wipe/>
      </p:transition>
    </mc:Choice>
    <mc:Fallback xmlns="">
      <p:transition spd="slow">
        <p:wip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/>
        </p:nvSpPr>
        <p:spPr>
          <a:xfrm>
            <a:off x="1" y="1987075"/>
            <a:ext cx="12192000" cy="2175349"/>
          </a:xfrm>
          <a:prstGeom prst="rect">
            <a:avLst/>
          </a:prstGeom>
          <a:solidFill>
            <a:srgbClr val="1D7338">
              <a:alpha val="2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029532"/>
            <a:ext cx="4982304" cy="4380667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7" name="文本框 6"/>
          <p:cNvSpPr txBox="1"/>
          <p:nvPr/>
        </p:nvSpPr>
        <p:spPr>
          <a:xfrm>
            <a:off x="5888150" y="2659250"/>
            <a:ext cx="5093604" cy="830997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r>
              <a:rPr lang="zh-CN" altLang="en-US" sz="4800" spc="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清明节的由来</a:t>
            </a: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91733" y="337862"/>
            <a:ext cx="2615009" cy="261500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wipe/>
      </p:transition>
    </mc:Choice>
    <mc:Fallback xmlns="">
      <p:transition spd="slow">
        <p:wip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/>
        </p:nvSpPr>
        <p:spPr>
          <a:xfrm>
            <a:off x="1938000" y="2004291"/>
            <a:ext cx="1165419" cy="4853710"/>
          </a:xfrm>
          <a:prstGeom prst="rect">
            <a:avLst/>
          </a:prstGeom>
          <a:solidFill>
            <a:srgbClr val="1D7338">
              <a:alpha val="2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15262" y="1422399"/>
            <a:ext cx="845770" cy="765765"/>
          </a:xfrm>
          <a:prstGeom prst="rect">
            <a:avLst/>
          </a:prstGeom>
        </p:spPr>
      </p:pic>
      <p:sp>
        <p:nvSpPr>
          <p:cNvPr id="10" name="文本框 9"/>
          <p:cNvSpPr txBox="1"/>
          <p:nvPr/>
        </p:nvSpPr>
        <p:spPr>
          <a:xfrm>
            <a:off x="2176598" y="2940295"/>
            <a:ext cx="738664" cy="2981702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zh-CN" altLang="en-US" sz="3600" b="1" spc="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</a:p>
        </p:txBody>
      </p:sp>
      <p:sp>
        <p:nvSpPr>
          <p:cNvPr id="11" name="TextBox 15"/>
          <p:cNvSpPr txBox="1"/>
          <p:nvPr/>
        </p:nvSpPr>
        <p:spPr>
          <a:xfrm>
            <a:off x="3990113" y="2421510"/>
            <a:ext cx="6391560" cy="288078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zh-CN"/>
            </a:defPPr>
            <a:lvl1pPr>
              <a:lnSpc>
                <a:spcPct val="120000"/>
              </a:lnSpc>
              <a:spcBef>
                <a:spcPct val="0"/>
              </a:spcBef>
              <a:defRPr sz="14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endParaRPr lang="en-US" altLang="zh-CN" dirty="0">
              <a:solidFill>
                <a:srgbClr val="1E7739"/>
              </a:solidFill>
              <a:sym typeface="微软雅黑" panose="020B0503020204020204" pitchFamily="34" charset="-122"/>
            </a:endParaRPr>
          </a:p>
          <a:p>
            <a:pPr marL="285750" indent="-285750">
              <a:buFont typeface="Wingdings" panose="05000000000000000000" pitchFamily="2" charset="2"/>
              <a:buChar char="u"/>
            </a:pPr>
            <a:r>
              <a:rPr lang="zh-CN" altLang="en-US" dirty="0">
                <a:solidFill>
                  <a:srgbClr val="1E7739"/>
                </a:solidFill>
                <a:sym typeface="微软雅黑" panose="020B0503020204020204" pitchFamily="34" charset="-122"/>
              </a:rPr>
              <a:t>在此录入您的描述说明。在此录入上述图表的综合描述说明，在此录入上述图表的综合描述说明，在此录入上述图表的综合描述说明，在此录入</a:t>
            </a:r>
            <a:r>
              <a:rPr lang="en-US" altLang="zh-CN" dirty="0">
                <a:solidFill>
                  <a:srgbClr val="1E7739"/>
                </a:solidFill>
                <a:sym typeface="微软雅黑" panose="020B0503020204020204" pitchFamily="34" charset="-122"/>
              </a:rPr>
              <a:t>.</a:t>
            </a:r>
          </a:p>
          <a:p>
            <a:endParaRPr lang="en-US" altLang="zh-CN" dirty="0">
              <a:solidFill>
                <a:srgbClr val="1E7739"/>
              </a:solidFill>
              <a:sym typeface="微软雅黑" panose="020B0503020204020204" pitchFamily="34" charset="-122"/>
            </a:endParaRPr>
          </a:p>
          <a:p>
            <a:pPr marL="285750" indent="-285750">
              <a:buFont typeface="Wingdings" panose="05000000000000000000" pitchFamily="2" charset="2"/>
              <a:buChar char="u"/>
            </a:pPr>
            <a:r>
              <a:rPr lang="zh-CN" altLang="en-US" dirty="0">
                <a:solidFill>
                  <a:srgbClr val="1E7739"/>
                </a:solidFill>
                <a:sym typeface="微软雅黑" panose="020B0503020204020204" pitchFamily="34" charset="-122"/>
              </a:rPr>
              <a:t>在此录入您的描述说明。在此录入上述图表的综合描述说明，在此录入上述图表的综合描述说明，在此录入上述图表的综合描述说明，在此录入</a:t>
            </a:r>
            <a:r>
              <a:rPr lang="en-US" altLang="zh-CN" dirty="0">
                <a:solidFill>
                  <a:srgbClr val="1E7739"/>
                </a:solidFill>
                <a:sym typeface="微软雅黑" panose="020B0503020204020204" pitchFamily="34" charset="-122"/>
              </a:rPr>
              <a:t>.</a:t>
            </a:r>
          </a:p>
          <a:p>
            <a:endParaRPr lang="en-US" altLang="zh-CN" dirty="0">
              <a:solidFill>
                <a:srgbClr val="1E7739"/>
              </a:solidFill>
              <a:sym typeface="微软雅黑" panose="020B0503020204020204" pitchFamily="34" charset="-122"/>
            </a:endParaRPr>
          </a:p>
          <a:p>
            <a:pPr marL="285750" indent="-285750">
              <a:buFont typeface="Wingdings" panose="05000000000000000000" pitchFamily="2" charset="2"/>
              <a:buChar char="u"/>
            </a:pPr>
            <a:r>
              <a:rPr lang="zh-CN" altLang="en-US" dirty="0">
                <a:solidFill>
                  <a:srgbClr val="1E7739"/>
                </a:solidFill>
                <a:sym typeface="微软雅黑" panose="020B0503020204020204" pitchFamily="34" charset="-122"/>
              </a:rPr>
              <a:t>在此录入您的描述说明。在此录入上述图表的综合描述说明，在此录入上述图表的综合描述说明，在此录入上述图表的综合描述说明，在此录入</a:t>
            </a:r>
            <a:r>
              <a:rPr lang="en-US" altLang="zh-CN" dirty="0">
                <a:solidFill>
                  <a:srgbClr val="1E7739"/>
                </a:solidFill>
                <a:sym typeface="微软雅黑" panose="020B0503020204020204" pitchFamily="34" charset="-122"/>
              </a:rPr>
              <a:t>.</a:t>
            </a:r>
            <a:endParaRPr lang="zh-CN" altLang="en-US" dirty="0">
              <a:solidFill>
                <a:srgbClr val="1E7739"/>
              </a:solidFill>
              <a:sym typeface="微软雅黑" panose="020B0503020204020204" pitchFamily="34" charset="-122"/>
            </a:endParaRPr>
          </a:p>
          <a:p>
            <a:endParaRPr lang="zh-CN" altLang="en-US" dirty="0">
              <a:solidFill>
                <a:srgbClr val="1E7739"/>
              </a:solidFill>
              <a:sym typeface="微软雅黑" panose="020B0503020204020204" pitchFamily="34" charset="-122"/>
            </a:endParaRPr>
          </a:p>
          <a:p>
            <a:endParaRPr lang="zh-CN" altLang="en-US" sz="1600" dirty="0">
              <a:solidFill>
                <a:srgbClr val="54BCA5"/>
              </a:solidFill>
              <a:sym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wipe/>
      </p:transition>
    </mc:Choice>
    <mc:Fallback xmlns="">
      <p:transition spd="slow">
        <p:wip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0" grpId="0"/>
      <p:bldP spid="1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" name="组合 23"/>
          <p:cNvGrpSpPr/>
          <p:nvPr/>
        </p:nvGrpSpPr>
        <p:grpSpPr>
          <a:xfrm>
            <a:off x="1998418" y="2103503"/>
            <a:ext cx="4618694" cy="2629195"/>
            <a:chOff x="5764173" y="2309981"/>
            <a:chExt cx="4618694" cy="2629195"/>
          </a:xfrm>
        </p:grpSpPr>
        <p:sp>
          <p:nvSpPr>
            <p:cNvPr id="25" name="TextBox 15"/>
            <p:cNvSpPr txBox="1"/>
            <p:nvPr/>
          </p:nvSpPr>
          <p:spPr>
            <a:xfrm>
              <a:off x="5899358" y="2575452"/>
              <a:ext cx="4483509" cy="2363724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>
              <a:defPPr>
                <a:defRPr lang="zh-CN"/>
              </a:defPPr>
              <a:lvl1pPr>
                <a:lnSpc>
                  <a:spcPct val="120000"/>
                </a:lnSpc>
                <a:spcBef>
                  <a:spcPct val="0"/>
                </a:spcBef>
                <a:defRPr sz="140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1pPr>
            </a:lstStyle>
            <a:p>
              <a:endParaRPr lang="en-US" altLang="zh-CN" dirty="0">
                <a:solidFill>
                  <a:srgbClr val="1E7739"/>
                </a:solidFill>
                <a:sym typeface="微软雅黑" panose="020B0503020204020204" pitchFamily="34" charset="-122"/>
              </a:endParaRPr>
            </a:p>
            <a:p>
              <a:pPr marL="285750" indent="-285750">
                <a:buFont typeface="Wingdings" panose="05000000000000000000" pitchFamily="2" charset="2"/>
                <a:buChar char="u"/>
              </a:pPr>
              <a:r>
                <a:rPr lang="zh-CN" altLang="en-US" dirty="0">
                  <a:solidFill>
                    <a:srgbClr val="1E7739"/>
                  </a:solidFill>
                  <a:sym typeface="微软雅黑" panose="020B0503020204020204" pitchFamily="34" charset="-122"/>
                </a:rPr>
                <a:t>在此录入您的描述说明。在此录入上述图表的综合描述说明，在此录入上述图表的综合描述说明，在此录入上述图表的综合描述说明，在此录入</a:t>
              </a:r>
              <a:r>
                <a:rPr lang="en-US" altLang="zh-CN" dirty="0">
                  <a:solidFill>
                    <a:srgbClr val="1E7739"/>
                  </a:solidFill>
                  <a:sym typeface="微软雅黑" panose="020B0503020204020204" pitchFamily="34" charset="-122"/>
                </a:rPr>
                <a:t>.</a:t>
              </a:r>
            </a:p>
            <a:p>
              <a:endParaRPr lang="en-US" altLang="zh-CN" dirty="0">
                <a:solidFill>
                  <a:srgbClr val="1E7739"/>
                </a:solidFill>
                <a:sym typeface="微软雅黑" panose="020B0503020204020204" pitchFamily="34" charset="-122"/>
              </a:endParaRPr>
            </a:p>
            <a:p>
              <a:pPr marL="285750" indent="-285750">
                <a:buFont typeface="Wingdings" panose="05000000000000000000" pitchFamily="2" charset="2"/>
                <a:buChar char="u"/>
              </a:pPr>
              <a:r>
                <a:rPr lang="zh-CN" altLang="en-US" dirty="0">
                  <a:solidFill>
                    <a:srgbClr val="1E7739"/>
                  </a:solidFill>
                  <a:sym typeface="微软雅黑" panose="020B0503020204020204" pitchFamily="34" charset="-122"/>
                </a:rPr>
                <a:t>在此录入您的描述说明。在此录入上述图表的综合描述说明，在此录入上述图表的综合描述说明，在此录入上述图表的综合描述说明，在此录入</a:t>
              </a:r>
              <a:r>
                <a:rPr lang="en-US" altLang="zh-CN" dirty="0">
                  <a:solidFill>
                    <a:srgbClr val="1E7739"/>
                  </a:solidFill>
                  <a:sym typeface="微软雅黑" panose="020B0503020204020204" pitchFamily="34" charset="-122"/>
                </a:rPr>
                <a:t>.</a:t>
              </a:r>
              <a:endParaRPr lang="zh-CN" altLang="en-US" dirty="0">
                <a:solidFill>
                  <a:srgbClr val="1E7739"/>
                </a:solidFill>
                <a:sym typeface="微软雅黑" panose="020B0503020204020204" pitchFamily="34" charset="-122"/>
              </a:endParaRPr>
            </a:p>
            <a:p>
              <a:endParaRPr lang="zh-CN" altLang="en-US" sz="1600" dirty="0">
                <a:solidFill>
                  <a:srgbClr val="54BCA5"/>
                </a:solidFill>
                <a:sym typeface="微软雅黑" panose="020B0503020204020204" pitchFamily="34" charset="-122"/>
              </a:endParaRPr>
            </a:p>
          </p:txBody>
        </p:sp>
        <p:pic>
          <p:nvPicPr>
            <p:cNvPr id="26" name="图片 25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764173" y="2309981"/>
              <a:ext cx="505442" cy="457630"/>
            </a:xfrm>
            <a:prstGeom prst="rect">
              <a:avLst/>
            </a:prstGeom>
          </p:spPr>
        </p:pic>
        <p:sp>
          <p:nvSpPr>
            <p:cNvPr id="27" name="文本框 26"/>
            <p:cNvSpPr txBox="1"/>
            <p:nvPr/>
          </p:nvSpPr>
          <p:spPr>
            <a:xfrm>
              <a:off x="6299114" y="2354130"/>
              <a:ext cx="281940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b="1" spc="600" dirty="0">
                  <a:solidFill>
                    <a:srgbClr val="1E7739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微软雅黑" panose="020B0503020204020204" pitchFamily="34" charset="-122"/>
                  <a:ea typeface="微软雅黑" panose="020B0503020204020204" pitchFamily="34" charset="-122"/>
                </a:rPr>
                <a:t>添加标题</a:t>
              </a:r>
            </a:p>
          </p:txBody>
        </p:sp>
      </p:grpSp>
      <p:pic>
        <p:nvPicPr>
          <p:cNvPr id="7" name="图片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90969" y="852951"/>
            <a:ext cx="6005050" cy="600505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wipe/>
      </p:transition>
    </mc:Choice>
    <mc:Fallback xmlns="">
      <p:transition spd="slow">
        <p:wip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图片 23"/>
          <p:cNvPicPr>
            <a:picLocks noChangeAspect="1"/>
          </p:cNvPicPr>
          <p:nvPr/>
        </p:nvPicPr>
        <p:blipFill>
          <a:blip r:embed="rId3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57320" y="3325928"/>
            <a:ext cx="5310206" cy="3569738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4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794378">
            <a:off x="4187025" y="4355959"/>
            <a:ext cx="520669" cy="407276"/>
          </a:xfrm>
          <a:prstGeom prst="rect">
            <a:avLst/>
          </a:prstGeom>
        </p:spPr>
      </p:pic>
      <p:sp>
        <p:nvSpPr>
          <p:cNvPr id="14" name="TextBox 15"/>
          <p:cNvSpPr txBox="1"/>
          <p:nvPr/>
        </p:nvSpPr>
        <p:spPr>
          <a:xfrm>
            <a:off x="1810368" y="2133601"/>
            <a:ext cx="3442518" cy="129266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zh-CN"/>
            </a:defPPr>
            <a:lvl1pPr>
              <a:lnSpc>
                <a:spcPct val="120000"/>
              </a:lnSpc>
              <a:spcBef>
                <a:spcPct val="0"/>
              </a:spcBef>
              <a:defRPr sz="14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endParaRPr lang="en-US" altLang="zh-CN" dirty="0">
              <a:solidFill>
                <a:srgbClr val="1E7739"/>
              </a:solidFill>
              <a:sym typeface="微软雅黑" panose="020B0503020204020204" pitchFamily="34" charset="-122"/>
            </a:endParaRPr>
          </a:p>
          <a:p>
            <a:pPr marL="285750" indent="-285750">
              <a:buFont typeface="Wingdings" panose="05000000000000000000" pitchFamily="2" charset="2"/>
              <a:buChar char="u"/>
            </a:pPr>
            <a:r>
              <a:rPr lang="zh-CN" altLang="en-US" dirty="0">
                <a:solidFill>
                  <a:srgbClr val="1E7739"/>
                </a:solidFill>
                <a:sym typeface="微软雅黑" panose="020B0503020204020204" pitchFamily="34" charset="-122"/>
              </a:rPr>
              <a:t>在此录入您的描述说明。在此录入上述图表的综合描述说明，在此录入上述图表的综合描述说明，在此录入上述图表的综合描述说明，在此录入</a:t>
            </a:r>
            <a:r>
              <a:rPr lang="en-US" altLang="zh-CN" dirty="0">
                <a:solidFill>
                  <a:srgbClr val="1E7739"/>
                </a:solidFill>
                <a:sym typeface="微软雅黑" panose="020B0503020204020204" pitchFamily="34" charset="-122"/>
              </a:rPr>
              <a:t>.</a:t>
            </a:r>
          </a:p>
        </p:txBody>
      </p:sp>
      <p:sp>
        <p:nvSpPr>
          <p:cNvPr id="19" name="TextBox 15"/>
          <p:cNvSpPr txBox="1"/>
          <p:nvPr/>
        </p:nvSpPr>
        <p:spPr>
          <a:xfrm>
            <a:off x="6851859" y="2133601"/>
            <a:ext cx="3354024" cy="129266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zh-CN"/>
            </a:defPPr>
            <a:lvl1pPr>
              <a:lnSpc>
                <a:spcPct val="120000"/>
              </a:lnSpc>
              <a:spcBef>
                <a:spcPct val="0"/>
              </a:spcBef>
              <a:defRPr sz="14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endParaRPr lang="en-US" altLang="zh-CN" dirty="0">
              <a:solidFill>
                <a:srgbClr val="1E7739"/>
              </a:solidFill>
              <a:sym typeface="微软雅黑" panose="020B0503020204020204" pitchFamily="34" charset="-122"/>
            </a:endParaRPr>
          </a:p>
          <a:p>
            <a:pPr marL="285750" indent="-285750">
              <a:buFont typeface="Wingdings" panose="05000000000000000000" pitchFamily="2" charset="2"/>
              <a:buChar char="u"/>
            </a:pPr>
            <a:r>
              <a:rPr lang="zh-CN" altLang="en-US" dirty="0">
                <a:solidFill>
                  <a:srgbClr val="1E7739"/>
                </a:solidFill>
                <a:sym typeface="微软雅黑" panose="020B0503020204020204" pitchFamily="34" charset="-122"/>
              </a:rPr>
              <a:t>在此录入您的描述说明。在此录入上述图表的综合描述说明，在此录入上述图表的综合描述说明，在此录入上述图表的综合描述说明，在此录入</a:t>
            </a:r>
            <a:r>
              <a:rPr lang="en-US" altLang="zh-CN" dirty="0">
                <a:solidFill>
                  <a:srgbClr val="1E7739"/>
                </a:solidFill>
                <a:sym typeface="微软雅黑" panose="020B0503020204020204" pitchFamily="34" charset="-122"/>
              </a:rPr>
              <a:t>.</a:t>
            </a:r>
          </a:p>
        </p:txBody>
      </p:sp>
      <p:pic>
        <p:nvPicPr>
          <p:cNvPr id="25" name="图片 24"/>
          <p:cNvPicPr>
            <a:picLocks noChangeAspect="1"/>
          </p:cNvPicPr>
          <p:nvPr/>
        </p:nvPicPr>
        <p:blipFill>
          <a:blip r:embed="rId4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794378">
            <a:off x="5508933" y="5796384"/>
            <a:ext cx="520669" cy="407276"/>
          </a:xfrm>
          <a:prstGeom prst="rect">
            <a:avLst/>
          </a:prstGeom>
        </p:spPr>
      </p:pic>
      <p:sp>
        <p:nvSpPr>
          <p:cNvPr id="26" name="TextBox 15"/>
          <p:cNvSpPr txBox="1"/>
          <p:nvPr/>
        </p:nvSpPr>
        <p:spPr>
          <a:xfrm>
            <a:off x="6851859" y="4219991"/>
            <a:ext cx="3354024" cy="129266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zh-CN"/>
            </a:defPPr>
            <a:lvl1pPr>
              <a:lnSpc>
                <a:spcPct val="120000"/>
              </a:lnSpc>
              <a:spcBef>
                <a:spcPct val="0"/>
              </a:spcBef>
              <a:defRPr sz="14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endParaRPr lang="en-US" altLang="zh-CN" dirty="0">
              <a:solidFill>
                <a:srgbClr val="1E7739"/>
              </a:solidFill>
              <a:sym typeface="微软雅黑" panose="020B0503020204020204" pitchFamily="34" charset="-122"/>
            </a:endParaRPr>
          </a:p>
          <a:p>
            <a:pPr marL="285750" indent="-285750">
              <a:buFont typeface="Wingdings" panose="05000000000000000000" pitchFamily="2" charset="2"/>
              <a:buChar char="u"/>
            </a:pPr>
            <a:r>
              <a:rPr lang="zh-CN" altLang="en-US" dirty="0">
                <a:solidFill>
                  <a:srgbClr val="1E7739"/>
                </a:solidFill>
                <a:sym typeface="微软雅黑" panose="020B0503020204020204" pitchFamily="34" charset="-122"/>
              </a:rPr>
              <a:t>在此录入您的描述说明。在此录入上述图表的综合描述说明，在此录入上述图表的综合描述说明，在此录入上述图表的综合描述说明，在此录入</a:t>
            </a:r>
            <a:r>
              <a:rPr lang="en-US" altLang="zh-CN" dirty="0">
                <a:solidFill>
                  <a:srgbClr val="1E7739"/>
                </a:solidFill>
                <a:sym typeface="微软雅黑" panose="020B0503020204020204" pitchFamily="34" charset="-122"/>
              </a:rPr>
              <a:t>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wipe/>
      </p:transition>
    </mc:Choice>
    <mc:Fallback xmlns="">
      <p:transition spd="slow">
        <p:wip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9" grpId="0"/>
      <p:bldP spid="2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0"/>
          <p:cNvSpPr/>
          <p:nvPr/>
        </p:nvSpPr>
        <p:spPr>
          <a:xfrm>
            <a:off x="2059859" y="2376947"/>
            <a:ext cx="3161069" cy="2123766"/>
          </a:xfrm>
          <a:prstGeom prst="rect">
            <a:avLst/>
          </a:prstGeom>
          <a:blipFill>
            <a:blip r:embed="rId3"/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555" dirty="0"/>
          </a:p>
        </p:txBody>
      </p:sp>
      <p:sp>
        <p:nvSpPr>
          <p:cNvPr id="3" name="矩形 2"/>
          <p:cNvSpPr/>
          <p:nvPr/>
        </p:nvSpPr>
        <p:spPr>
          <a:xfrm>
            <a:off x="4572000" y="2984088"/>
            <a:ext cx="5737126" cy="909485"/>
          </a:xfrm>
          <a:prstGeom prst="rect">
            <a:avLst/>
          </a:prstGeom>
          <a:solidFill>
            <a:srgbClr val="1D7338">
              <a:alpha val="2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TextBox 15"/>
          <p:cNvSpPr txBox="1"/>
          <p:nvPr/>
        </p:nvSpPr>
        <p:spPr>
          <a:xfrm>
            <a:off x="5330316" y="2146168"/>
            <a:ext cx="4885400" cy="77559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zh-CN"/>
            </a:defPPr>
            <a:lvl1pPr>
              <a:lnSpc>
                <a:spcPct val="120000"/>
              </a:lnSpc>
              <a:spcBef>
                <a:spcPct val="0"/>
              </a:spcBef>
              <a:defRPr sz="14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endParaRPr lang="en-US" altLang="zh-CN" dirty="0">
              <a:solidFill>
                <a:srgbClr val="1E7739"/>
              </a:solidFill>
              <a:sym typeface="微软雅黑" panose="020B0503020204020204" pitchFamily="34" charset="-122"/>
            </a:endParaRPr>
          </a:p>
          <a:p>
            <a:pPr marL="285750" indent="-285750">
              <a:buFont typeface="Wingdings" panose="05000000000000000000" pitchFamily="2" charset="2"/>
              <a:buChar char="u"/>
            </a:pPr>
            <a:r>
              <a:rPr lang="zh-CN" altLang="en-US" dirty="0">
                <a:solidFill>
                  <a:srgbClr val="1E7739"/>
                </a:solidFill>
                <a:sym typeface="微软雅黑" panose="020B0503020204020204" pitchFamily="34" charset="-122"/>
              </a:rPr>
              <a:t>在此录入您的描述说明。在此录入上述图表的综合描述说明，在此录入上述图表的综合描述说明。</a:t>
            </a:r>
            <a:endParaRPr lang="en-US" altLang="zh-CN" dirty="0">
              <a:solidFill>
                <a:srgbClr val="1E7739"/>
              </a:solidFill>
              <a:sym typeface="微软雅黑" panose="020B0503020204020204" pitchFamily="34" charset="-122"/>
            </a:endParaRPr>
          </a:p>
        </p:txBody>
      </p:sp>
      <p:sp>
        <p:nvSpPr>
          <p:cNvPr id="5" name="TextBox 15"/>
          <p:cNvSpPr txBox="1"/>
          <p:nvPr/>
        </p:nvSpPr>
        <p:spPr>
          <a:xfrm>
            <a:off x="5330316" y="3725116"/>
            <a:ext cx="4885400" cy="77559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zh-CN"/>
            </a:defPPr>
            <a:lvl1pPr>
              <a:lnSpc>
                <a:spcPct val="120000"/>
              </a:lnSpc>
              <a:spcBef>
                <a:spcPct val="0"/>
              </a:spcBef>
              <a:defRPr sz="14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endParaRPr lang="en-US" altLang="zh-CN" dirty="0">
              <a:solidFill>
                <a:srgbClr val="1E7739"/>
              </a:solidFill>
              <a:sym typeface="微软雅黑" panose="020B0503020204020204" pitchFamily="34" charset="-122"/>
            </a:endParaRPr>
          </a:p>
          <a:p>
            <a:pPr marL="285750" indent="-285750">
              <a:buFont typeface="Wingdings" panose="05000000000000000000" pitchFamily="2" charset="2"/>
              <a:buChar char="u"/>
            </a:pPr>
            <a:r>
              <a:rPr lang="zh-CN" altLang="en-US" dirty="0">
                <a:solidFill>
                  <a:srgbClr val="1E7739"/>
                </a:solidFill>
                <a:sym typeface="微软雅黑" panose="020B0503020204020204" pitchFamily="34" charset="-122"/>
              </a:rPr>
              <a:t>在此录入您的描述说明。在此录入上述图表的综合描述说明，在此录入上述图表的综合描述说明。</a:t>
            </a:r>
            <a:endParaRPr lang="en-US" altLang="zh-CN" dirty="0">
              <a:solidFill>
                <a:srgbClr val="1E7739"/>
              </a:solidFill>
              <a:sym typeface="微软雅黑" panose="020B0503020204020204" pitchFamily="34" charset="-122"/>
            </a:endParaRPr>
          </a:p>
        </p:txBody>
      </p:sp>
      <p:sp>
        <p:nvSpPr>
          <p:cNvPr id="6" name="TextBox 15"/>
          <p:cNvSpPr txBox="1"/>
          <p:nvPr/>
        </p:nvSpPr>
        <p:spPr>
          <a:xfrm>
            <a:off x="5330316" y="2923214"/>
            <a:ext cx="4885400" cy="77559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zh-CN"/>
            </a:defPPr>
            <a:lvl1pPr>
              <a:lnSpc>
                <a:spcPct val="120000"/>
              </a:lnSpc>
              <a:spcBef>
                <a:spcPct val="0"/>
              </a:spcBef>
              <a:defRPr sz="14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endParaRPr lang="en-US" altLang="zh-CN" dirty="0">
              <a:solidFill>
                <a:schemeClr val="bg1"/>
              </a:solidFill>
              <a:sym typeface="微软雅黑" panose="020B0503020204020204" pitchFamily="34" charset="-122"/>
            </a:endParaRPr>
          </a:p>
          <a:p>
            <a:pPr marL="285750" indent="-285750">
              <a:buFont typeface="Wingdings" panose="05000000000000000000" pitchFamily="2" charset="2"/>
              <a:buChar char="u"/>
            </a:pPr>
            <a:r>
              <a:rPr lang="zh-CN" altLang="en-US" dirty="0">
                <a:solidFill>
                  <a:schemeClr val="bg1"/>
                </a:solidFill>
                <a:sym typeface="微软雅黑" panose="020B0503020204020204" pitchFamily="34" charset="-122"/>
              </a:rPr>
              <a:t>在此录入您的描述说明。在此录入上述图表的综合描述说明，在此录入上述图表的综合描述说明。</a:t>
            </a:r>
            <a:endParaRPr lang="en-US" altLang="zh-CN" dirty="0">
              <a:solidFill>
                <a:schemeClr val="bg1"/>
              </a:solidFill>
              <a:sym typeface="微软雅黑" panose="020B0503020204020204" pitchFamily="34" charset="-122"/>
            </a:endParaRPr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67715" y="4247535"/>
            <a:ext cx="1694089" cy="1032387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wipe/>
      </p:transition>
    </mc:Choice>
    <mc:Fallback xmlns="">
      <p:transition spd="slow">
        <p:wip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/>
      <p:bldP spid="5" grpId="0"/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38564"/>
            <a:ext cx="7395937" cy="6119436"/>
          </a:xfrm>
          <a:prstGeom prst="rect">
            <a:avLst/>
          </a:prstGeom>
        </p:spPr>
      </p:pic>
      <p:sp>
        <p:nvSpPr>
          <p:cNvPr id="3" name="TextBox 15"/>
          <p:cNvSpPr txBox="1"/>
          <p:nvPr/>
        </p:nvSpPr>
        <p:spPr>
          <a:xfrm>
            <a:off x="5330315" y="2146168"/>
            <a:ext cx="4944395" cy="77559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zh-CN"/>
            </a:defPPr>
            <a:lvl1pPr>
              <a:lnSpc>
                <a:spcPct val="120000"/>
              </a:lnSpc>
              <a:spcBef>
                <a:spcPct val="0"/>
              </a:spcBef>
              <a:defRPr sz="14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endParaRPr lang="en-US" altLang="zh-CN" dirty="0">
              <a:solidFill>
                <a:srgbClr val="1E7739"/>
              </a:solidFill>
              <a:sym typeface="微软雅黑" panose="020B0503020204020204" pitchFamily="34" charset="-122"/>
            </a:endParaRPr>
          </a:p>
          <a:p>
            <a:pPr marL="285750" indent="-285750">
              <a:buFont typeface="Wingdings" panose="05000000000000000000" pitchFamily="2" charset="2"/>
              <a:buChar char="u"/>
            </a:pPr>
            <a:r>
              <a:rPr lang="zh-CN" altLang="en-US" dirty="0">
                <a:solidFill>
                  <a:srgbClr val="1E7739"/>
                </a:solidFill>
                <a:sym typeface="微软雅黑" panose="020B0503020204020204" pitchFamily="34" charset="-122"/>
              </a:rPr>
              <a:t>在此录入您的描述说明。在此录入上述图表的综合描述说明，在此录入上述图表的综合描述说明。</a:t>
            </a:r>
            <a:endParaRPr lang="en-US" altLang="zh-CN" dirty="0">
              <a:solidFill>
                <a:srgbClr val="1E7739"/>
              </a:solidFill>
              <a:sym typeface="微软雅黑" panose="020B0503020204020204" pitchFamily="34" charset="-122"/>
            </a:endParaRPr>
          </a:p>
        </p:txBody>
      </p:sp>
      <p:sp>
        <p:nvSpPr>
          <p:cNvPr id="4" name="TextBox 15"/>
          <p:cNvSpPr txBox="1"/>
          <p:nvPr/>
        </p:nvSpPr>
        <p:spPr>
          <a:xfrm>
            <a:off x="5866173" y="3410483"/>
            <a:ext cx="4487195" cy="77559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zh-CN"/>
            </a:defPPr>
            <a:lvl1pPr>
              <a:lnSpc>
                <a:spcPct val="120000"/>
              </a:lnSpc>
              <a:spcBef>
                <a:spcPct val="0"/>
              </a:spcBef>
              <a:defRPr sz="14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endParaRPr lang="en-US" altLang="zh-CN" dirty="0">
              <a:solidFill>
                <a:srgbClr val="1E7739"/>
              </a:solidFill>
              <a:sym typeface="微软雅黑" panose="020B0503020204020204" pitchFamily="34" charset="-122"/>
            </a:endParaRPr>
          </a:p>
          <a:p>
            <a:pPr marL="285750" indent="-285750">
              <a:buFont typeface="Wingdings" panose="05000000000000000000" pitchFamily="2" charset="2"/>
              <a:buChar char="u"/>
            </a:pPr>
            <a:r>
              <a:rPr lang="zh-CN" altLang="en-US" dirty="0">
                <a:solidFill>
                  <a:srgbClr val="1E7739"/>
                </a:solidFill>
                <a:sym typeface="微软雅黑" panose="020B0503020204020204" pitchFamily="34" charset="-122"/>
              </a:rPr>
              <a:t>在此录入您的描述说明。在此录入上述图表的综合描述说明，在此录入上述图表的综合描述说明。</a:t>
            </a:r>
            <a:endParaRPr lang="en-US" altLang="zh-CN" dirty="0">
              <a:solidFill>
                <a:srgbClr val="1E7739"/>
              </a:solidFill>
              <a:sym typeface="微软雅黑" panose="020B0503020204020204" pitchFamily="34" charset="-122"/>
            </a:endParaRPr>
          </a:p>
        </p:txBody>
      </p:sp>
      <p:sp>
        <p:nvSpPr>
          <p:cNvPr id="5" name="TextBox 15"/>
          <p:cNvSpPr txBox="1"/>
          <p:nvPr/>
        </p:nvSpPr>
        <p:spPr>
          <a:xfrm>
            <a:off x="5787515" y="4746442"/>
            <a:ext cx="4487195" cy="77559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zh-CN"/>
            </a:defPPr>
            <a:lvl1pPr>
              <a:lnSpc>
                <a:spcPct val="120000"/>
              </a:lnSpc>
              <a:spcBef>
                <a:spcPct val="0"/>
              </a:spcBef>
              <a:defRPr sz="14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endParaRPr lang="en-US" altLang="zh-CN" dirty="0">
              <a:solidFill>
                <a:srgbClr val="1E7739"/>
              </a:solidFill>
              <a:sym typeface="微软雅黑" panose="020B0503020204020204" pitchFamily="34" charset="-122"/>
            </a:endParaRPr>
          </a:p>
          <a:p>
            <a:pPr marL="285750" indent="-285750">
              <a:buFont typeface="Wingdings" panose="05000000000000000000" pitchFamily="2" charset="2"/>
              <a:buChar char="u"/>
            </a:pPr>
            <a:r>
              <a:rPr lang="zh-CN" altLang="en-US" dirty="0">
                <a:solidFill>
                  <a:srgbClr val="1E7739"/>
                </a:solidFill>
                <a:sym typeface="微软雅黑" panose="020B0503020204020204" pitchFamily="34" charset="-122"/>
              </a:rPr>
              <a:t>在此录入您的描述说明。在此录入上述图表的综合描述说明，在此录入上述图表的综合描述说明。</a:t>
            </a:r>
            <a:endParaRPr lang="en-US" altLang="zh-CN" dirty="0">
              <a:solidFill>
                <a:srgbClr val="1E7739"/>
              </a:solidFill>
              <a:sym typeface="微软雅黑" panose="020B0503020204020204" pitchFamily="34" charset="-122"/>
            </a:endParaRPr>
          </a:p>
        </p:txBody>
      </p:sp>
      <p:grpSp>
        <p:nvGrpSpPr>
          <p:cNvPr id="7" name="组合 6"/>
          <p:cNvGrpSpPr/>
          <p:nvPr/>
        </p:nvGrpSpPr>
        <p:grpSpPr>
          <a:xfrm>
            <a:off x="1916953" y="3019535"/>
            <a:ext cx="2341347" cy="2625183"/>
            <a:chOff x="3716256" y="3137523"/>
            <a:chExt cx="2341347" cy="2625183"/>
          </a:xfrm>
        </p:grpSpPr>
        <p:grpSp>
          <p:nvGrpSpPr>
            <p:cNvPr id="8" name="组合 7"/>
            <p:cNvGrpSpPr/>
            <p:nvPr/>
          </p:nvGrpSpPr>
          <p:grpSpPr>
            <a:xfrm>
              <a:off x="3716256" y="3137523"/>
              <a:ext cx="1798948" cy="2625183"/>
              <a:chOff x="3066721" y="2470970"/>
              <a:chExt cx="1798948" cy="2625183"/>
            </a:xfrm>
          </p:grpSpPr>
          <p:sp>
            <p:nvSpPr>
              <p:cNvPr id="10" name="文本框 9"/>
              <p:cNvSpPr txBox="1"/>
              <p:nvPr/>
            </p:nvSpPr>
            <p:spPr>
              <a:xfrm>
                <a:off x="3978761" y="2470970"/>
                <a:ext cx="430887" cy="2625183"/>
              </a:xfrm>
              <a:prstGeom prst="rect">
                <a:avLst/>
              </a:prstGeom>
              <a:noFill/>
            </p:spPr>
            <p:txBody>
              <a:bodyPr vert="eaVert" wrap="square" rtlCol="0">
                <a:spAutoFit/>
              </a:bodyPr>
              <a:lstStyle/>
              <a:p>
                <a:r>
                  <a:rPr lang="zh-CN" altLang="en-US" sz="1600" spc="600" dirty="0">
                    <a:solidFill>
                      <a:srgbClr val="1E7739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路上行人欲断魂</a:t>
                </a:r>
              </a:p>
            </p:txBody>
          </p:sp>
          <p:sp>
            <p:nvSpPr>
              <p:cNvPr id="11" name="文本框 10"/>
              <p:cNvSpPr txBox="1"/>
              <p:nvPr/>
            </p:nvSpPr>
            <p:spPr>
              <a:xfrm>
                <a:off x="4434782" y="2470970"/>
                <a:ext cx="430887" cy="2625183"/>
              </a:xfrm>
              <a:prstGeom prst="rect">
                <a:avLst/>
              </a:prstGeom>
              <a:noFill/>
            </p:spPr>
            <p:txBody>
              <a:bodyPr vert="eaVert" wrap="square" rtlCol="0">
                <a:spAutoFit/>
              </a:bodyPr>
              <a:lstStyle/>
              <a:p>
                <a:r>
                  <a:rPr lang="zh-CN" altLang="en-US" sz="1600" spc="600" dirty="0">
                    <a:solidFill>
                      <a:srgbClr val="1E7739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清明时节雨纷纷</a:t>
                </a:r>
              </a:p>
            </p:txBody>
          </p:sp>
          <p:sp>
            <p:nvSpPr>
              <p:cNvPr id="12" name="文本框 11"/>
              <p:cNvSpPr txBox="1"/>
              <p:nvPr/>
            </p:nvSpPr>
            <p:spPr>
              <a:xfrm>
                <a:off x="3522741" y="2470970"/>
                <a:ext cx="430887" cy="2625183"/>
              </a:xfrm>
              <a:prstGeom prst="rect">
                <a:avLst/>
              </a:prstGeom>
              <a:noFill/>
            </p:spPr>
            <p:txBody>
              <a:bodyPr vert="eaVert" wrap="square" rtlCol="0">
                <a:spAutoFit/>
              </a:bodyPr>
              <a:lstStyle/>
              <a:p>
                <a:r>
                  <a:rPr lang="zh-CN" altLang="en-US" sz="1600" spc="600" dirty="0">
                    <a:solidFill>
                      <a:srgbClr val="1E7739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借问酒家何处有</a:t>
                </a:r>
              </a:p>
            </p:txBody>
          </p:sp>
          <p:sp>
            <p:nvSpPr>
              <p:cNvPr id="13" name="文本框 12"/>
              <p:cNvSpPr txBox="1"/>
              <p:nvPr/>
            </p:nvSpPr>
            <p:spPr>
              <a:xfrm>
                <a:off x="3066721" y="2470970"/>
                <a:ext cx="430887" cy="2625183"/>
              </a:xfrm>
              <a:prstGeom prst="rect">
                <a:avLst/>
              </a:prstGeom>
              <a:noFill/>
            </p:spPr>
            <p:txBody>
              <a:bodyPr vert="eaVert" wrap="square" rtlCol="0">
                <a:spAutoFit/>
              </a:bodyPr>
              <a:lstStyle/>
              <a:p>
                <a:r>
                  <a:rPr lang="zh-CN" altLang="en-US" sz="1600" spc="600" dirty="0">
                    <a:solidFill>
                      <a:srgbClr val="1E7739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牧童遥指杏花村</a:t>
                </a:r>
              </a:p>
            </p:txBody>
          </p:sp>
        </p:grpSp>
        <p:pic>
          <p:nvPicPr>
            <p:cNvPr id="9" name="图片 8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 flipH="1">
              <a:off x="5844558" y="4534897"/>
              <a:ext cx="213045" cy="500898"/>
            </a:xfrm>
            <a:prstGeom prst="rect">
              <a:avLst/>
            </a:prstGeom>
          </p:spPr>
        </p:pic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wipe/>
      </p:transition>
    </mc:Choice>
    <mc:Fallback xmlns="">
      <p:transition spd="slow">
        <p:wip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3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0301" y="1253459"/>
            <a:ext cx="4041700" cy="5380893"/>
          </a:xfrm>
          <a:prstGeom prst="rect">
            <a:avLst/>
          </a:prstGeom>
        </p:spPr>
      </p:pic>
      <p:grpSp>
        <p:nvGrpSpPr>
          <p:cNvPr id="5" name="组合 4"/>
          <p:cNvGrpSpPr/>
          <p:nvPr/>
        </p:nvGrpSpPr>
        <p:grpSpPr>
          <a:xfrm>
            <a:off x="2275858" y="2279185"/>
            <a:ext cx="5547841" cy="2629195"/>
            <a:chOff x="5764173" y="2309981"/>
            <a:chExt cx="4618694" cy="2629195"/>
          </a:xfrm>
        </p:grpSpPr>
        <p:sp>
          <p:nvSpPr>
            <p:cNvPr id="6" name="TextBox 15"/>
            <p:cNvSpPr txBox="1"/>
            <p:nvPr/>
          </p:nvSpPr>
          <p:spPr>
            <a:xfrm>
              <a:off x="5899358" y="2575452"/>
              <a:ext cx="4483509" cy="2363724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>
              <a:defPPr>
                <a:defRPr lang="zh-CN"/>
              </a:defPPr>
              <a:lvl1pPr>
                <a:lnSpc>
                  <a:spcPct val="120000"/>
                </a:lnSpc>
                <a:spcBef>
                  <a:spcPct val="0"/>
                </a:spcBef>
                <a:defRPr sz="140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1pPr>
            </a:lstStyle>
            <a:p>
              <a:endParaRPr lang="en-US" altLang="zh-CN" dirty="0">
                <a:solidFill>
                  <a:srgbClr val="1E7739"/>
                </a:solidFill>
                <a:sym typeface="微软雅黑" panose="020B0503020204020204" pitchFamily="34" charset="-122"/>
              </a:endParaRPr>
            </a:p>
            <a:p>
              <a:pPr marL="285750" indent="-285750">
                <a:buFont typeface="Wingdings" panose="05000000000000000000" pitchFamily="2" charset="2"/>
                <a:buChar char="u"/>
              </a:pPr>
              <a:r>
                <a:rPr lang="zh-CN" altLang="en-US" dirty="0">
                  <a:solidFill>
                    <a:srgbClr val="1E7739"/>
                  </a:solidFill>
                  <a:sym typeface="微软雅黑" panose="020B0503020204020204" pitchFamily="34" charset="-122"/>
                </a:rPr>
                <a:t>在此录入您的描述说明。在此录入上述图表的综合描述说明，在此录入上述图表的综合描述说明，在此录入上述图表的综合描述说明，在此录入</a:t>
              </a:r>
              <a:r>
                <a:rPr lang="en-US" altLang="zh-CN" dirty="0">
                  <a:solidFill>
                    <a:srgbClr val="1E7739"/>
                  </a:solidFill>
                  <a:sym typeface="微软雅黑" panose="020B0503020204020204" pitchFamily="34" charset="-122"/>
                </a:rPr>
                <a:t>.</a:t>
              </a:r>
            </a:p>
            <a:p>
              <a:endParaRPr lang="en-US" altLang="zh-CN" dirty="0">
                <a:solidFill>
                  <a:srgbClr val="1E7739"/>
                </a:solidFill>
                <a:sym typeface="微软雅黑" panose="020B0503020204020204" pitchFamily="34" charset="-122"/>
              </a:endParaRPr>
            </a:p>
            <a:p>
              <a:pPr marL="285750" indent="-285750">
                <a:buFont typeface="Wingdings" panose="05000000000000000000" pitchFamily="2" charset="2"/>
                <a:buChar char="u"/>
              </a:pPr>
              <a:r>
                <a:rPr lang="zh-CN" altLang="en-US" dirty="0">
                  <a:solidFill>
                    <a:srgbClr val="1E7739"/>
                  </a:solidFill>
                  <a:sym typeface="微软雅黑" panose="020B0503020204020204" pitchFamily="34" charset="-122"/>
                </a:rPr>
                <a:t>在此录入您的描述说明。在此录入上述图表的综合描述说明，在此录入上述图表的综合描述说明，在此录入上述图表的综合描述说明，在此录入</a:t>
              </a:r>
              <a:r>
                <a:rPr lang="en-US" altLang="zh-CN" dirty="0">
                  <a:solidFill>
                    <a:srgbClr val="1E7739"/>
                  </a:solidFill>
                  <a:sym typeface="微软雅黑" panose="020B0503020204020204" pitchFamily="34" charset="-122"/>
                </a:rPr>
                <a:t>.</a:t>
              </a:r>
              <a:endParaRPr lang="zh-CN" altLang="en-US" dirty="0">
                <a:solidFill>
                  <a:srgbClr val="1E7739"/>
                </a:solidFill>
                <a:sym typeface="微软雅黑" panose="020B0503020204020204" pitchFamily="34" charset="-122"/>
              </a:endParaRPr>
            </a:p>
            <a:p>
              <a:endParaRPr lang="zh-CN" altLang="en-US" sz="1600" dirty="0">
                <a:solidFill>
                  <a:srgbClr val="54BCA5"/>
                </a:solidFill>
                <a:sym typeface="微软雅黑" panose="020B0503020204020204" pitchFamily="34" charset="-122"/>
              </a:endParaRPr>
            </a:p>
          </p:txBody>
        </p:sp>
        <p:pic>
          <p:nvPicPr>
            <p:cNvPr id="7" name="图片 6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764173" y="2309981"/>
              <a:ext cx="505442" cy="457630"/>
            </a:xfrm>
            <a:prstGeom prst="rect">
              <a:avLst/>
            </a:prstGeom>
          </p:spPr>
        </p:pic>
        <p:sp>
          <p:nvSpPr>
            <p:cNvPr id="8" name="文本框 7"/>
            <p:cNvSpPr txBox="1"/>
            <p:nvPr/>
          </p:nvSpPr>
          <p:spPr>
            <a:xfrm>
              <a:off x="6299114" y="2354130"/>
              <a:ext cx="281940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b="1" spc="600" dirty="0">
                  <a:solidFill>
                    <a:srgbClr val="1E7739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微软雅黑" panose="020B0503020204020204" pitchFamily="34" charset="-122"/>
                  <a:ea typeface="微软雅黑" panose="020B0503020204020204" pitchFamily="34" charset="-122"/>
                </a:rPr>
                <a:t>添加标题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wipe/>
      </p:transition>
    </mc:Choice>
    <mc:Fallback xmlns="">
      <p:transition spd="slow">
        <p:wip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ATION_TITLE" val="PowerPoint 演示文稿"/>
</p:tagLst>
</file>

<file path=ppt/theme/theme1.xml><?xml version="1.0" encoding="utf-8"?>
<a:theme xmlns:a="http://schemas.openxmlformats.org/drawingml/2006/main" name=" www.2ppt.com">
  <a:themeElements>
    <a:clrScheme name="Office 主题​​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​​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1589</Words>
  <Application>Microsoft Office PowerPoint</Application>
  <PresentationFormat>宽屏</PresentationFormat>
  <Paragraphs>115</Paragraphs>
  <Slides>25</Slides>
  <Notes>25</Notes>
  <HiddenSlides>0</HiddenSlides>
  <MMClips>0</MMClips>
  <ScaleCrop>false</ScaleCrop>
  <HeadingPairs>
    <vt:vector size="6" baseType="variant">
      <vt:variant>
        <vt:lpstr>已用的字体</vt:lpstr>
      </vt:variant>
      <vt:variant>
        <vt:i4>8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25</vt:i4>
      </vt:variant>
    </vt:vector>
  </HeadingPairs>
  <TitlesOfParts>
    <vt:vector size="34" baseType="lpstr">
      <vt:lpstr>等线</vt:lpstr>
      <vt:lpstr>等线 Light</vt:lpstr>
      <vt:lpstr>宋体</vt:lpstr>
      <vt:lpstr>微软雅黑</vt:lpstr>
      <vt:lpstr>Arial</vt:lpstr>
      <vt:lpstr>Calibri</vt:lpstr>
      <vt:lpstr>Calibri Light</vt:lpstr>
      <vt:lpstr>Wingdings</vt:lpstr>
      <vt:lpstr> www.2ppt.com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www.ppt818.com</dc:title>
  <dc:subject>www.ppt818.com</dc:subject>
  <dc:creator>www.ppt818.com</dc:creator>
  <dc:description>www.ppt818.com-提供资源下载</dc:description>
  <cp:lastModifiedBy>Windows 用户</cp:lastModifiedBy>
  <cp:revision>2</cp:revision>
  <dcterms:created xsi:type="dcterms:W3CDTF">2022-03-03T08:23:59Z</dcterms:created>
  <dcterms:modified xsi:type="dcterms:W3CDTF">2023-01-10T06:22:36Z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2052-11.1.0.10495</vt:lpwstr>
  </property>
  <property fmtid="{D5CDD505-2E9C-101B-9397-08002B2CF9AE}" pid="3" name="ICV">
    <vt:lpwstr>5CDCF4F361F74DE2A37B2A6637D8672B</vt:lpwstr>
  </property>
  <property fmtid="{A09F084E-AD41-489F-8076-AA5BE3082BCA}" pid="100">
    <vt:ui4>5</vt:ui4>
  </property>
  <property fmtid="{64440492-4C8B-11D1-8B70-080036B11A03}" pid="11">
    <vt:lpwstr>www.2ppt.com-爱PPT提供资源下载</vt:lpwstr>
  </property>
</Properties>
</file>