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7" r:id="rId2"/>
    <p:sldId id="286" r:id="rId3"/>
    <p:sldId id="298" r:id="rId4"/>
    <p:sldId id="324" r:id="rId5"/>
    <p:sldId id="325" r:id="rId6"/>
    <p:sldId id="322" r:id="rId7"/>
    <p:sldId id="335" r:id="rId8"/>
    <p:sldId id="336" r:id="rId9"/>
    <p:sldId id="306" r:id="rId10"/>
    <p:sldId id="269" r:id="rId11"/>
    <p:sldId id="283" r:id="rId12"/>
    <p:sldId id="334" r:id="rId13"/>
    <p:sldId id="333" r:id="rId14"/>
    <p:sldId id="319" r:id="rId15"/>
    <p:sldId id="309" r:id="rId16"/>
    <p:sldId id="313" r:id="rId17"/>
    <p:sldId id="294" r:id="rId18"/>
    <p:sldId id="315" r:id="rId19"/>
    <p:sldId id="316" r:id="rId20"/>
    <p:sldId id="318" r:id="rId21"/>
    <p:sldId id="284" r:id="rId22"/>
    <p:sldId id="296" r:id="rId23"/>
    <p:sldId id="317" r:id="rId24"/>
    <p:sldId id="258" r:id="rId25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4DF38C-649C-47A9-BD42-EFAEB96DC64F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813170-556F-4215-839B-CB3CCD9AE02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9699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/>
            <a:endParaRPr lang="zh-CN" altLang="en-US" smtClean="0"/>
          </a:p>
        </p:txBody>
      </p:sp>
      <p:sp>
        <p:nvSpPr>
          <p:cNvPr id="29700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b"/>
          <a:lstStyle/>
          <a:p>
            <a:pPr algn="r"/>
            <a:fld id="{AA3D502A-836D-48C5-AAE7-ADD7537A6F60}" type="slidenum">
              <a:rPr lang="zh-CN" altLang="en-US" sz="1200"/>
              <a:t>1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13170-556F-4215-839B-CB3CCD9AE02C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41987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/>
            <a:endParaRPr lang="zh-CN" altLang="en-US" smtClean="0"/>
          </a:p>
        </p:txBody>
      </p:sp>
      <p:sp>
        <p:nvSpPr>
          <p:cNvPr id="4198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fld id="{7963F9FF-2F90-45B6-BBE1-7A7348AACC0A}" type="slidenum">
              <a:rPr lang="zh-CN" altLang="en-US" smtClean="0">
                <a:ea typeface="宋体" panose="02010600030101010101" pitchFamily="2" charset="-122"/>
              </a:rPr>
              <a:t>10</a:t>
            </a:fld>
            <a:endParaRPr lang="en-US" altLang="zh-CN" smtClean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965599D0-561D-4F36-8E2B-05DDF43EB39E}" type="slidenum">
              <a:rPr lang="en-US" altLang="zh-CN"/>
              <a:t>23</a:t>
            </a:fld>
            <a:endParaRPr lang="en-US" altLang="zh-CN"/>
          </a:p>
        </p:txBody>
      </p:sp>
      <p:sp>
        <p:nvSpPr>
          <p:cNvPr id="819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8195" name="备注占位符 2"/>
          <p:cNvSpPr>
            <a:spLocks noGrp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zh-CN"/>
          </a:p>
        </p:txBody>
      </p:sp>
      <p:sp>
        <p:nvSpPr>
          <p:cNvPr id="6148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</a:ln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0" hangingPunct="0"/>
            <a:fld id="{CF3029EA-79A8-4678-8529-D17329116C2E}" type="slidenum">
              <a:rPr lang="en-US" altLang="zh-CN" sz="1200"/>
              <a:t>23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49155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/>
            <a:endParaRPr lang="zh-CN" altLang="en-US" smtClean="0"/>
          </a:p>
        </p:txBody>
      </p:sp>
      <p:sp>
        <p:nvSpPr>
          <p:cNvPr id="4915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fld id="{6526F024-5F81-4531-B133-6604F8400722}" type="slidenum">
              <a:rPr lang="zh-CN" altLang="en-US" smtClean="0">
                <a:ea typeface="宋体" panose="02010600030101010101" pitchFamily="2" charset="-122"/>
              </a:rPr>
              <a:t>24</a:t>
            </a:fld>
            <a:endParaRPr lang="en-US" altLang="zh-CN" smtClean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2399C-5951-400C-BF4D-E20B87025254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E5BAD-8D98-4AA9-8172-98023F7756C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2399C-5951-400C-BF4D-E20B87025254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E5BAD-8D98-4AA9-8172-98023F7756C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2399C-5951-400C-BF4D-E20B87025254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E5BAD-8D98-4AA9-8172-98023F7756C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2399C-5951-400C-BF4D-E20B87025254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E5BAD-8D98-4AA9-8172-98023F7756C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2399C-5951-400C-BF4D-E20B87025254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E5BAD-8D98-4AA9-8172-98023F7756C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2399C-5951-400C-BF4D-E20B87025254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E5BAD-8D98-4AA9-8172-98023F7756C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2399C-5951-400C-BF4D-E20B87025254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E5BAD-8D98-4AA9-8172-98023F7756C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2399C-5951-400C-BF4D-E20B87025254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E5BAD-8D98-4AA9-8172-98023F7756C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2399C-5951-400C-BF4D-E20B87025254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E5BAD-8D98-4AA9-8172-98023F7756C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2399C-5951-400C-BF4D-E20B87025254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E5BAD-8D98-4AA9-8172-98023F7756C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2399C-5951-400C-BF4D-E20B87025254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E5BAD-8D98-4AA9-8172-98023F7756C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82399C-5951-400C-BF4D-E20B87025254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6E5BAD-8D98-4AA9-8172-98023F7756C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OnlyStopWatch.exe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Look%20and%20read.swf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wmf"/><Relationship Id="rId7" Type="http://schemas.openxmlformats.org/officeDocument/2006/relationships/image" Target="../media/image12.w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wmf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" Target="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15.jpeg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9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560" y="5002213"/>
            <a:ext cx="3924300" cy="185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Line 9"/>
          <p:cNvSpPr>
            <a:spLocks noChangeShapeType="1"/>
          </p:cNvSpPr>
          <p:nvPr/>
        </p:nvSpPr>
        <p:spPr bwMode="auto">
          <a:xfrm>
            <a:off x="0" y="5227638"/>
            <a:ext cx="4500563" cy="0"/>
          </a:xfrm>
          <a:prstGeom prst="line">
            <a:avLst/>
          </a:prstGeom>
          <a:noFill/>
          <a:ln w="76200">
            <a:solidFill>
              <a:srgbClr val="30999C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6" name="Line 11"/>
          <p:cNvSpPr>
            <a:spLocks noChangeShapeType="1"/>
          </p:cNvSpPr>
          <p:nvPr/>
        </p:nvSpPr>
        <p:spPr bwMode="auto">
          <a:xfrm>
            <a:off x="0" y="5445125"/>
            <a:ext cx="3276600" cy="0"/>
          </a:xfrm>
          <a:prstGeom prst="line">
            <a:avLst/>
          </a:prstGeom>
          <a:noFill/>
          <a:ln w="76200">
            <a:solidFill>
              <a:srgbClr val="66CDD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7" name="Text Box 12"/>
          <p:cNvSpPr txBox="1">
            <a:spLocks noChangeArrowheads="1"/>
          </p:cNvSpPr>
          <p:nvPr/>
        </p:nvSpPr>
        <p:spPr bwMode="auto">
          <a:xfrm>
            <a:off x="1138883" y="3937819"/>
            <a:ext cx="1832553" cy="584775"/>
          </a:xfrm>
          <a:prstGeom prst="rect">
            <a:avLst/>
          </a:prstGeom>
          <a:noFill/>
          <a:ln w="9525">
            <a:noFill/>
            <a:miter lim="800000"/>
          </a:ln>
          <a:effectLst>
            <a:outerShdw dist="40161" dir="1106097" algn="ctr" rotWithShape="0">
              <a:srgbClr val="4D4D4D"/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zh-CN" altLang="en-US" sz="3200" b="1" dirty="0">
                <a:solidFill>
                  <a:srgbClr val="FF6699"/>
                </a:solidFill>
                <a:latin typeface="Elephant" panose="02020904090505020303" pitchFamily="18" charset="0"/>
                <a:ea typeface="Arial Unicode MS" pitchFamily="34" charset="-122"/>
                <a:cs typeface="Arial Unicode MS" pitchFamily="34" charset="-122"/>
              </a:rPr>
              <a:t>第二课时</a:t>
            </a:r>
            <a:endParaRPr lang="en-US" altLang="zh-CN" sz="3200" b="1" dirty="0">
              <a:solidFill>
                <a:srgbClr val="FF6699"/>
              </a:solidFill>
              <a:latin typeface="Elephant" panose="02020904090505020303" pitchFamily="18" charset="0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55" name="标题 1"/>
          <p:cNvSpPr txBox="1"/>
          <p:nvPr/>
        </p:nvSpPr>
        <p:spPr>
          <a:xfrm>
            <a:off x="-13692" y="748358"/>
            <a:ext cx="9157692" cy="1143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altLang="zh-CN" sz="13800" i="1" dirty="0">
                <a:solidFill>
                  <a:srgbClr val="00B050"/>
                </a:solidFill>
                <a:latin typeface="Broadway" panose="04040905080B02020502" pitchFamily="82" charset="0"/>
                <a:ea typeface="+mj-ea"/>
                <a:cs typeface="+mj-cs"/>
              </a:rPr>
              <a:t>Subjects</a:t>
            </a:r>
            <a:endParaRPr lang="zh-CN" altLang="en-US" sz="13800" i="1" dirty="0">
              <a:solidFill>
                <a:srgbClr val="00B050"/>
              </a:solidFill>
              <a:latin typeface="Broadway" panose="04040905080B02020502" pitchFamily="82" charset="0"/>
              <a:ea typeface="+mj-ea"/>
              <a:cs typeface="+mj-cs"/>
            </a:endParaRPr>
          </a:p>
        </p:txBody>
      </p:sp>
      <p:pic>
        <p:nvPicPr>
          <p:cNvPr id="3084" name="Picture 1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453188" y="2320032"/>
            <a:ext cx="2308225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5" name="Picture 1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152256" y="3933056"/>
            <a:ext cx="2192337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6" name="Picture 1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338888" y="4423063"/>
            <a:ext cx="2422525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矩形 16"/>
          <p:cNvSpPr/>
          <p:nvPr/>
        </p:nvSpPr>
        <p:spPr>
          <a:xfrm>
            <a:off x="0" y="6029874"/>
            <a:ext cx="9144000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5" y="333375"/>
            <a:ext cx="4330700" cy="96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1196752"/>
            <a:ext cx="8208912" cy="551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5"/>
          <p:cNvSpPr>
            <a:spLocks noChangeArrowheads="1" noChangeShapeType="1" noTextEdit="1"/>
          </p:cNvSpPr>
          <p:nvPr/>
        </p:nvSpPr>
        <p:spPr bwMode="auto">
          <a:xfrm>
            <a:off x="357189" y="331789"/>
            <a:ext cx="2774652" cy="64894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altLang="zh-CN" sz="3600" b="1" kern="10" spc="-360" dirty="0" smtClean="0">
                <a:ln w="9525">
                  <a:noFill/>
                  <a:round/>
                </a:ln>
                <a:solidFill>
                  <a:srgbClr val="00B050"/>
                </a:solidFill>
                <a:latin typeface="Comic Sans MS" panose="030F0702030302020204"/>
              </a:rPr>
              <a:t>Guessing game</a:t>
            </a:r>
            <a:endParaRPr lang="zh-CN" altLang="en-US" sz="3600" b="1" kern="10" spc="-360" dirty="0">
              <a:ln w="9525">
                <a:noFill/>
                <a:round/>
              </a:ln>
              <a:solidFill>
                <a:srgbClr val="00B050"/>
              </a:solidFill>
              <a:latin typeface="Comic Sans MS" panose="030F0702030302020204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1187624" y="2276872"/>
            <a:ext cx="2232248" cy="216024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b="1" dirty="0" smtClean="0">
                <a:solidFill>
                  <a:schemeClr val="tx1"/>
                </a:solidFill>
                <a:latin typeface="GCFrutiger" pitchFamily="2" charset="0"/>
              </a:rPr>
              <a:t>this morning</a:t>
            </a:r>
            <a:endParaRPr lang="zh-CN" altLang="en-US" sz="4400" b="1" dirty="0">
              <a:solidFill>
                <a:schemeClr val="tx1"/>
              </a:solidFill>
            </a:endParaRPr>
          </a:p>
        </p:txBody>
      </p:sp>
      <p:sp>
        <p:nvSpPr>
          <p:cNvPr id="4" name="椭圆 3"/>
          <p:cNvSpPr/>
          <p:nvPr/>
        </p:nvSpPr>
        <p:spPr>
          <a:xfrm>
            <a:off x="4860032" y="2276872"/>
            <a:ext cx="2376264" cy="2232248"/>
          </a:xfrm>
          <a:prstGeom prst="ellipse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b="1" dirty="0">
                <a:solidFill>
                  <a:schemeClr val="tx1"/>
                </a:solidFill>
                <a:latin typeface="GCFrutiger" pitchFamily="2" charset="0"/>
              </a:rPr>
              <a:t>numbers</a:t>
            </a:r>
            <a:endParaRPr lang="zh-CN" altLang="en-US" sz="4400" b="1" dirty="0">
              <a:solidFill>
                <a:schemeClr val="tx1"/>
              </a:solidFill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3131840" y="836712"/>
            <a:ext cx="2088232" cy="208823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5400" b="1" dirty="0" smtClean="0">
                <a:solidFill>
                  <a:schemeClr val="tx1"/>
                </a:solidFill>
                <a:latin typeface="GCFrutiger" pitchFamily="2" charset="0"/>
              </a:rPr>
              <a:t>useful</a:t>
            </a:r>
            <a:endParaRPr lang="zh-CN" altLang="en-US" sz="5400" b="1" dirty="0">
              <a:solidFill>
                <a:schemeClr val="tx1"/>
              </a:solidFill>
              <a:latin typeface="GCFrutiger" pitchFamily="2" charset="0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2987824" y="3861048"/>
            <a:ext cx="2232248" cy="216024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5400" b="1" dirty="0" smtClean="0">
                <a:solidFill>
                  <a:schemeClr val="tx1"/>
                </a:solidFill>
                <a:latin typeface="GCFrutiger" pitchFamily="2" charset="0"/>
              </a:rPr>
              <a:t>happy</a:t>
            </a:r>
            <a:endParaRPr lang="zh-CN" altLang="en-US" sz="5400" b="1" dirty="0">
              <a:solidFill>
                <a:schemeClr val="tx1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3059832" y="2924944"/>
            <a:ext cx="2299027" cy="92333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zh-CN" sz="5400" b="1" dirty="0" smtClean="0">
                <a:solidFill>
                  <a:srgbClr val="FF0000"/>
                </a:solidFill>
                <a:latin typeface="GCFrutiger" pitchFamily="2" charset="0"/>
              </a:rPr>
              <a:t>It’s </a:t>
            </a:r>
            <a:r>
              <a:rPr lang="en-US" altLang="zh-CN" sz="5400" b="1" dirty="0" err="1" smtClean="0">
                <a:solidFill>
                  <a:srgbClr val="FF0000"/>
                </a:solidFill>
                <a:latin typeface="GCFrutiger" pitchFamily="2" charset="0"/>
              </a:rPr>
              <a:t>Maths</a:t>
            </a:r>
            <a:r>
              <a:rPr lang="en-US" altLang="zh-CN" sz="5400" b="1" dirty="0" smtClean="0">
                <a:solidFill>
                  <a:srgbClr val="FF0000"/>
                </a:solidFill>
                <a:latin typeface="GCFrutiger" pitchFamily="2" charset="0"/>
              </a:rPr>
              <a:t>.</a:t>
            </a:r>
            <a:endParaRPr lang="zh-CN" altLang="en-US" sz="5400" b="1" dirty="0"/>
          </a:p>
        </p:txBody>
      </p:sp>
      <p:pic>
        <p:nvPicPr>
          <p:cNvPr id="10" name="Riddle 1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357950" y="5357826"/>
            <a:ext cx="652466" cy="6524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1097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3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3" grpId="0" animBg="1"/>
      <p:bldP spid="4" grpId="0" animBg="1"/>
      <p:bldP spid="12" grpId="0" animBg="1"/>
      <p:bldP spid="14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椭圆 2"/>
          <p:cNvSpPr/>
          <p:nvPr/>
        </p:nvSpPr>
        <p:spPr>
          <a:xfrm>
            <a:off x="899592" y="1916832"/>
            <a:ext cx="2520280" cy="230425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b="1" dirty="0" smtClean="0">
                <a:solidFill>
                  <a:schemeClr val="tx1"/>
                </a:solidFill>
                <a:latin typeface="GCFrutiger" pitchFamily="2" charset="0"/>
              </a:rPr>
              <a:t>this afternoon</a:t>
            </a:r>
            <a:endParaRPr lang="zh-CN" altLang="en-US" sz="4400" b="1" dirty="0">
              <a:solidFill>
                <a:schemeClr val="tx1"/>
              </a:solidFill>
            </a:endParaRPr>
          </a:p>
        </p:txBody>
      </p:sp>
      <p:sp>
        <p:nvSpPr>
          <p:cNvPr id="4" name="椭圆 3"/>
          <p:cNvSpPr/>
          <p:nvPr/>
        </p:nvSpPr>
        <p:spPr>
          <a:xfrm>
            <a:off x="4860032" y="2132856"/>
            <a:ext cx="2376264" cy="2232248"/>
          </a:xfrm>
          <a:prstGeom prst="ellipse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b="1" dirty="0" smtClean="0">
                <a:solidFill>
                  <a:schemeClr val="tx1"/>
                </a:solidFill>
                <a:latin typeface="GCFrutiger" pitchFamily="2" charset="0"/>
              </a:rPr>
              <a:t>do many things</a:t>
            </a:r>
            <a:endParaRPr lang="zh-CN" altLang="en-US" sz="4400" b="1" dirty="0">
              <a:solidFill>
                <a:schemeClr val="tx1"/>
              </a:solidFill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3059832" y="764704"/>
            <a:ext cx="2232248" cy="216024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5400" b="1" dirty="0" smtClean="0">
                <a:solidFill>
                  <a:schemeClr val="tx1"/>
                </a:solidFill>
                <a:latin typeface="GCFrutiger" pitchFamily="2" charset="0"/>
              </a:rPr>
              <a:t>fun</a:t>
            </a:r>
            <a:endParaRPr lang="zh-CN" altLang="en-US" sz="5400" b="1" dirty="0">
              <a:solidFill>
                <a:schemeClr val="tx1"/>
              </a:solidFill>
              <a:latin typeface="GCFrutiger" pitchFamily="2" charset="0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2555776" y="3573016"/>
            <a:ext cx="2952328" cy="2736304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800" b="1" dirty="0" smtClean="0">
                <a:solidFill>
                  <a:schemeClr val="tx1"/>
                </a:solidFill>
                <a:latin typeface="GCFrutiger" pitchFamily="2" charset="0"/>
              </a:rPr>
              <a:t>excited,</a:t>
            </a:r>
          </a:p>
          <a:p>
            <a:pPr algn="ctr"/>
            <a:r>
              <a:rPr lang="en-US" altLang="zh-CN" sz="4800" b="1" dirty="0" smtClean="0">
                <a:solidFill>
                  <a:schemeClr val="tx1"/>
                </a:solidFill>
                <a:latin typeface="GCFrutiger" pitchFamily="2" charset="0"/>
              </a:rPr>
              <a:t>computers</a:t>
            </a:r>
            <a:endParaRPr lang="zh-CN" altLang="en-US" sz="4800" b="1" dirty="0">
              <a:solidFill>
                <a:schemeClr val="tx1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3131840" y="2852936"/>
            <a:ext cx="1879041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zh-CN" sz="5400" b="1" dirty="0" smtClean="0">
                <a:solidFill>
                  <a:srgbClr val="FF0000"/>
                </a:solidFill>
                <a:latin typeface="GCFrutiger" pitchFamily="2" charset="0"/>
              </a:rPr>
              <a:t>It’s ICT.</a:t>
            </a:r>
            <a:endParaRPr lang="zh-CN" altLang="en-US" sz="5400" b="1" dirty="0"/>
          </a:p>
        </p:txBody>
      </p:sp>
      <p:sp>
        <p:nvSpPr>
          <p:cNvPr id="13" name="WordArt 5"/>
          <p:cNvSpPr>
            <a:spLocks noChangeArrowheads="1" noChangeShapeType="1" noTextEdit="1"/>
          </p:cNvSpPr>
          <p:nvPr/>
        </p:nvSpPr>
        <p:spPr bwMode="auto">
          <a:xfrm>
            <a:off x="357189" y="331789"/>
            <a:ext cx="2774652" cy="64894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altLang="zh-CN" sz="3600" b="1" kern="10" spc="-360" dirty="0" smtClean="0">
                <a:ln w="9525">
                  <a:noFill/>
                  <a:round/>
                </a:ln>
                <a:solidFill>
                  <a:srgbClr val="00B050"/>
                </a:solidFill>
                <a:latin typeface="Comic Sans MS" panose="030F0702030302020204"/>
              </a:rPr>
              <a:t>Guessing game</a:t>
            </a:r>
            <a:endParaRPr lang="zh-CN" altLang="en-US" sz="3600" b="1" kern="10" spc="-360" dirty="0">
              <a:ln w="9525">
                <a:noFill/>
                <a:round/>
              </a:ln>
              <a:solidFill>
                <a:srgbClr val="00B050"/>
              </a:solidFill>
              <a:latin typeface="Comic Sans MS" panose="030F0702030302020204"/>
            </a:endParaRPr>
          </a:p>
        </p:txBody>
      </p:sp>
      <p:pic>
        <p:nvPicPr>
          <p:cNvPr id="10" name="Riddle 2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143636" y="5572140"/>
            <a:ext cx="642942" cy="6429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1065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3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3" grpId="0" animBg="1"/>
      <p:bldP spid="4" grpId="0" animBg="1"/>
      <p:bldP spid="12" grpId="0" animBg="1"/>
      <p:bldP spid="14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流程图: 终止 6"/>
          <p:cNvSpPr>
            <a:spLocks noChangeArrowheads="1"/>
          </p:cNvSpPr>
          <p:nvPr/>
        </p:nvSpPr>
        <p:spPr bwMode="auto">
          <a:xfrm>
            <a:off x="1979712" y="1844824"/>
            <a:ext cx="4680520" cy="2880320"/>
          </a:xfrm>
          <a:prstGeom prst="flowChartTerminator">
            <a:avLst/>
          </a:prstGeom>
          <a:solidFill>
            <a:srgbClr val="92D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6000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Your riddles!!</a:t>
            </a:r>
          </a:p>
        </p:txBody>
      </p:sp>
      <p:sp>
        <p:nvSpPr>
          <p:cNvPr id="10" name="WordArt 5"/>
          <p:cNvSpPr>
            <a:spLocks noChangeArrowheads="1" noChangeShapeType="1" noTextEdit="1"/>
          </p:cNvSpPr>
          <p:nvPr/>
        </p:nvSpPr>
        <p:spPr bwMode="auto">
          <a:xfrm>
            <a:off x="357189" y="331789"/>
            <a:ext cx="2774652" cy="64894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altLang="zh-CN" sz="3600" b="1" kern="10" spc="-360" dirty="0" smtClean="0">
                <a:ln w="9525">
                  <a:noFill/>
                  <a:round/>
                </a:ln>
                <a:solidFill>
                  <a:srgbClr val="00B050"/>
                </a:solidFill>
                <a:latin typeface="Comic Sans MS" panose="030F0702030302020204"/>
              </a:rPr>
              <a:t>Guessing game</a:t>
            </a:r>
            <a:endParaRPr lang="zh-CN" altLang="en-US" sz="3600" b="1" kern="10" spc="-360" dirty="0">
              <a:ln w="9525">
                <a:noFill/>
                <a:round/>
              </a:ln>
              <a:solidFill>
                <a:srgbClr val="00B050"/>
              </a:solidFill>
              <a:latin typeface="Comic Sans MS" panose="030F07020303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-1"/>
            <a:ext cx="6120680" cy="6885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矩形 5"/>
          <p:cNvPicPr>
            <a:picLocks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03648" y="-99392"/>
            <a:ext cx="5148263" cy="1520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流程图: 终止 6"/>
          <p:cNvSpPr>
            <a:spLocks noChangeArrowheads="1"/>
          </p:cNvSpPr>
          <p:nvPr/>
        </p:nvSpPr>
        <p:spPr bwMode="auto">
          <a:xfrm>
            <a:off x="1763688" y="1340768"/>
            <a:ext cx="3994481" cy="792088"/>
          </a:xfrm>
          <a:prstGeom prst="flowChartTerminator">
            <a:avLst/>
          </a:prstGeom>
          <a:solidFill>
            <a:srgbClr val="FFFF00"/>
          </a:solidFill>
          <a:ln w="9525" cmpd="sng">
            <a:solidFill>
              <a:srgbClr val="F69240"/>
            </a:solidFill>
            <a:miter lim="800000"/>
          </a:ln>
          <a:effectLst>
            <a:outerShdw dist="20000" dir="5400000" algn="ctr" rotWithShape="0">
              <a:srgbClr val="000000">
                <a:alpha val="31999"/>
              </a:srgbClr>
            </a:out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eaLnBrk="1" hangingPunct="1"/>
            <a:r>
              <a:rPr lang="en-US" altLang="zh-CN" sz="28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Ask &amp; main speaker </a:t>
            </a:r>
            <a:endParaRPr lang="en-US" altLang="zh-CN" sz="2800" kern="100" dirty="0" smtClean="0"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4" name="流程图: 终止 6"/>
          <p:cNvSpPr>
            <a:spLocks noChangeArrowheads="1"/>
          </p:cNvSpPr>
          <p:nvPr/>
        </p:nvSpPr>
        <p:spPr bwMode="auto">
          <a:xfrm>
            <a:off x="1763688" y="2363823"/>
            <a:ext cx="4151124" cy="705137"/>
          </a:xfrm>
          <a:prstGeom prst="flowChartTerminator">
            <a:avLst/>
          </a:prstGeom>
          <a:solidFill>
            <a:srgbClr val="FFFF00"/>
          </a:solidFill>
          <a:ln w="9525" cmpd="sng">
            <a:solidFill>
              <a:srgbClr val="F69240"/>
            </a:solidFill>
            <a:miter lim="800000"/>
          </a:ln>
          <a:effectLst>
            <a:outerShdw dist="20000" dir="5400000" algn="ctr" rotWithShape="0">
              <a:srgbClr val="000000">
                <a:alpha val="31999"/>
              </a:srgbClr>
            </a:out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Answer &amp; take notes</a:t>
            </a:r>
          </a:p>
        </p:txBody>
      </p:sp>
      <p:sp>
        <p:nvSpPr>
          <p:cNvPr id="5" name="流程图: 终止 6"/>
          <p:cNvSpPr>
            <a:spLocks noChangeArrowheads="1"/>
          </p:cNvSpPr>
          <p:nvPr/>
        </p:nvSpPr>
        <p:spPr bwMode="auto">
          <a:xfrm>
            <a:off x="1763688" y="4365104"/>
            <a:ext cx="4536504" cy="754003"/>
          </a:xfrm>
          <a:prstGeom prst="flowChartTerminator">
            <a:avLst/>
          </a:prstGeom>
          <a:solidFill>
            <a:srgbClr val="FFFF00"/>
          </a:solidFill>
          <a:ln w="9525" cmpd="sng">
            <a:solidFill>
              <a:srgbClr val="F69240"/>
            </a:solidFill>
            <a:miter lim="800000"/>
          </a:ln>
          <a:effectLst>
            <a:outerShdw dist="20000" dir="5400000" algn="ctr" rotWithShape="0">
              <a:srgbClr val="000000">
                <a:alpha val="31999"/>
              </a:srgbClr>
            </a:out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Answer&amp; keep the time</a:t>
            </a:r>
          </a:p>
        </p:txBody>
      </p:sp>
      <p:sp>
        <p:nvSpPr>
          <p:cNvPr id="6" name="流程图: 终止 6"/>
          <p:cNvSpPr>
            <a:spLocks noChangeArrowheads="1"/>
          </p:cNvSpPr>
          <p:nvPr/>
        </p:nvSpPr>
        <p:spPr bwMode="auto">
          <a:xfrm>
            <a:off x="1835696" y="3284984"/>
            <a:ext cx="3240360" cy="792088"/>
          </a:xfrm>
          <a:prstGeom prst="flowChartTerminator">
            <a:avLst/>
          </a:prstGeom>
          <a:solidFill>
            <a:srgbClr val="FFFF00"/>
          </a:solidFill>
          <a:ln w="9525" cmpd="sng">
            <a:solidFill>
              <a:srgbClr val="F69240"/>
            </a:solidFill>
            <a:miter lim="800000"/>
          </a:ln>
          <a:effectLst>
            <a:outerShdw dist="20000" dir="5400000" algn="ctr" rotWithShape="0">
              <a:srgbClr val="000000">
                <a:alpha val="31999"/>
              </a:srgbClr>
            </a:out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algn="just">
              <a:lnSpc>
                <a:spcPts val="1400"/>
              </a:lnSpc>
            </a:pPr>
            <a:r>
              <a:rPr lang="en-US" altLang="zh-CN" sz="28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Answer &amp; check</a:t>
            </a:r>
            <a:endParaRPr lang="en-US" altLang="zh-CN" sz="2800" dirty="0"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8" name="流程图: 终止 6"/>
          <p:cNvSpPr>
            <a:spLocks noChangeArrowheads="1"/>
          </p:cNvSpPr>
          <p:nvPr/>
        </p:nvSpPr>
        <p:spPr bwMode="auto">
          <a:xfrm>
            <a:off x="1763688" y="5517232"/>
            <a:ext cx="3803622" cy="761344"/>
          </a:xfrm>
          <a:prstGeom prst="flowChartTerminator">
            <a:avLst/>
          </a:prstGeom>
          <a:solidFill>
            <a:srgbClr val="FFFF00"/>
          </a:solidFill>
          <a:ln w="9525" cmpd="sng">
            <a:solidFill>
              <a:srgbClr val="F69240"/>
            </a:solidFill>
            <a:miter lim="800000"/>
          </a:ln>
          <a:effectLst>
            <a:outerShdw dist="20000" dir="5400000" algn="ctr" rotWithShape="0">
              <a:srgbClr val="000000">
                <a:alpha val="31999"/>
              </a:srgbClr>
            </a:out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algn="just">
              <a:lnSpc>
                <a:spcPts val="1400"/>
              </a:lnSpc>
            </a:pPr>
            <a:r>
              <a:rPr lang="en-US" altLang="zh-CN" sz="2800" dirty="0">
                <a:latin typeface="Comic Sans MS" panose="030F0702030302020204" pitchFamily="66" charset="0"/>
                <a:cs typeface="Times New Roman" panose="02020603050405020304" pitchFamily="18" charset="0"/>
              </a:rPr>
              <a:t>Answer </a:t>
            </a:r>
            <a:r>
              <a:rPr lang="en-US" altLang="zh-CN" sz="28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&amp; organize</a:t>
            </a:r>
            <a:endParaRPr lang="zh-CN" altLang="en-US" sz="2800" dirty="0"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251520" y="1340768"/>
            <a:ext cx="995594" cy="1279076"/>
            <a:chOff x="0" y="-327607"/>
            <a:chExt cx="995594" cy="1422275"/>
          </a:xfrm>
        </p:grpSpPr>
        <p:sp>
          <p:nvSpPr>
            <p:cNvPr id="21" name="燕尾形 20"/>
            <p:cNvSpPr/>
            <p:nvPr/>
          </p:nvSpPr>
          <p:spPr>
            <a:xfrm rot="5400000">
              <a:off x="-213341" y="-114266"/>
              <a:ext cx="1422275" cy="995593"/>
            </a:xfrm>
            <a:prstGeom prst="chevron">
              <a:avLst/>
            </a:prstGeom>
            <a:solidFill>
              <a:srgbClr val="C00000"/>
            </a:solidFill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/>
            </a:p>
          </p:txBody>
        </p:sp>
        <p:sp>
          <p:nvSpPr>
            <p:cNvPr id="22" name="燕尾形 4"/>
            <p:cNvSpPr/>
            <p:nvPr/>
          </p:nvSpPr>
          <p:spPr>
            <a:xfrm>
              <a:off x="1" y="277578"/>
              <a:ext cx="995593" cy="4266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8415" tIns="18415" rIns="18415" bIns="18415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CN" sz="2900" b="1" kern="1200" dirty="0" smtClean="0">
                  <a:solidFill>
                    <a:srgbClr val="002060"/>
                  </a:solidFill>
                </a:rPr>
                <a:t>S1</a:t>
              </a:r>
              <a:endParaRPr lang="zh-CN" altLang="en-US" sz="2900" b="1" kern="1200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268592" y="2276872"/>
            <a:ext cx="1004128" cy="1331777"/>
            <a:chOff x="-8535" y="858077"/>
            <a:chExt cx="1004128" cy="1422275"/>
          </a:xfrm>
        </p:grpSpPr>
        <p:sp>
          <p:nvSpPr>
            <p:cNvPr id="19" name="燕尾形 18"/>
            <p:cNvSpPr/>
            <p:nvPr/>
          </p:nvSpPr>
          <p:spPr>
            <a:xfrm rot="5400000">
              <a:off x="-221876" y="1071418"/>
              <a:ext cx="1422275" cy="995593"/>
            </a:xfrm>
            <a:prstGeom prst="chevron">
              <a:avLst/>
            </a:prstGeom>
            <a:solidFill>
              <a:srgbClr val="FFC000"/>
            </a:solidFill>
          </p:spPr>
          <p:style>
            <a:lnRef idx="2">
              <a:schemeClr val="accent5">
                <a:hueOff val="1085675"/>
                <a:satOff val="3732"/>
                <a:lumOff val="-17908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1085675"/>
                <a:satOff val="3732"/>
                <a:lumOff val="-17908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/>
            </a:p>
          </p:txBody>
        </p:sp>
        <p:sp>
          <p:nvSpPr>
            <p:cNvPr id="20" name="燕尾形 6"/>
            <p:cNvSpPr/>
            <p:nvPr/>
          </p:nvSpPr>
          <p:spPr>
            <a:xfrm>
              <a:off x="0" y="1514297"/>
              <a:ext cx="995593" cy="4266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8415" tIns="18415" rIns="18415" bIns="18415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CN" sz="2900" b="1" kern="1200" dirty="0" smtClean="0">
                  <a:solidFill>
                    <a:srgbClr val="002060"/>
                  </a:solidFill>
                </a:rPr>
                <a:t>S2</a:t>
              </a:r>
              <a:endParaRPr lang="zh-CN" altLang="en-US" sz="2900" b="1" kern="1200" dirty="0" smtClean="0">
                <a:solidFill>
                  <a:srgbClr val="002060"/>
                </a:solidFill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268590" y="3284984"/>
            <a:ext cx="995594" cy="1422275"/>
            <a:chOff x="0" y="2512685"/>
            <a:chExt cx="995594" cy="1422275"/>
          </a:xfrm>
        </p:grpSpPr>
        <p:sp>
          <p:nvSpPr>
            <p:cNvPr id="17" name="燕尾形 16"/>
            <p:cNvSpPr/>
            <p:nvPr/>
          </p:nvSpPr>
          <p:spPr>
            <a:xfrm rot="5400000">
              <a:off x="-213341" y="2726026"/>
              <a:ext cx="1422275" cy="995593"/>
            </a:xfrm>
            <a:prstGeom prst="chevron">
              <a:avLst/>
            </a:prstGeom>
          </p:spPr>
          <p:style>
            <a:lnRef idx="2">
              <a:schemeClr val="accent5">
                <a:hueOff val="2171351"/>
                <a:satOff val="7464"/>
                <a:lumOff val="-35816"/>
                <a:alphaOff val="0"/>
              </a:schemeClr>
            </a:lnRef>
            <a:fillRef idx="1">
              <a:schemeClr val="accent5">
                <a:hueOff val="2171351"/>
                <a:satOff val="7464"/>
                <a:lumOff val="-35816"/>
                <a:alphaOff val="0"/>
              </a:schemeClr>
            </a:fillRef>
            <a:effectRef idx="0">
              <a:schemeClr val="accent5">
                <a:hueOff val="2171351"/>
                <a:satOff val="7464"/>
                <a:lumOff val="-35816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/>
            </a:p>
          </p:txBody>
        </p:sp>
        <p:sp>
          <p:nvSpPr>
            <p:cNvPr id="18" name="燕尾形 8"/>
            <p:cNvSpPr/>
            <p:nvPr/>
          </p:nvSpPr>
          <p:spPr>
            <a:xfrm>
              <a:off x="1" y="3054244"/>
              <a:ext cx="995593" cy="4266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8415" tIns="18415" rIns="18415" bIns="18415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CN" sz="2900" b="1" kern="1200" dirty="0" smtClean="0"/>
                <a:t>S3</a:t>
              </a:r>
              <a:endParaRPr lang="zh-CN" altLang="en-US" sz="2900" b="1" kern="1200" dirty="0"/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268591" y="4365104"/>
            <a:ext cx="995594" cy="1422275"/>
            <a:chOff x="0" y="3784825"/>
            <a:chExt cx="995594" cy="1422275"/>
          </a:xfrm>
        </p:grpSpPr>
        <p:sp>
          <p:nvSpPr>
            <p:cNvPr id="15" name="燕尾形 14"/>
            <p:cNvSpPr/>
            <p:nvPr/>
          </p:nvSpPr>
          <p:spPr>
            <a:xfrm rot="5400000">
              <a:off x="-213341" y="3998166"/>
              <a:ext cx="1422275" cy="995593"/>
            </a:xfrm>
            <a:prstGeom prst="chevron">
              <a:avLst/>
            </a:prstGeom>
            <a:solidFill>
              <a:srgbClr val="92D050"/>
            </a:solidFill>
          </p:spPr>
          <p:style>
            <a:lnRef idx="2">
              <a:schemeClr val="accent5">
                <a:hueOff val="3257026"/>
                <a:satOff val="11196"/>
                <a:lumOff val="-53725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3257026"/>
                <a:satOff val="11196"/>
                <a:lumOff val="-53725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/>
            </a:p>
          </p:txBody>
        </p:sp>
        <p:sp>
          <p:nvSpPr>
            <p:cNvPr id="16" name="燕尾形 10"/>
            <p:cNvSpPr/>
            <p:nvPr/>
          </p:nvSpPr>
          <p:spPr>
            <a:xfrm>
              <a:off x="1" y="4333321"/>
              <a:ext cx="995593" cy="4266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8415" tIns="18415" rIns="18415" bIns="18415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CN" sz="2900" b="1" kern="1200" dirty="0" smtClean="0"/>
                <a:t>S4</a:t>
              </a:r>
              <a:endParaRPr lang="zh-CN" altLang="en-US" sz="2900" b="1" kern="1200" dirty="0"/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264038" y="5445224"/>
            <a:ext cx="995594" cy="1350267"/>
            <a:chOff x="0" y="3740838"/>
            <a:chExt cx="995594" cy="1422275"/>
          </a:xfrm>
        </p:grpSpPr>
        <p:sp>
          <p:nvSpPr>
            <p:cNvPr id="24" name="燕尾形 23"/>
            <p:cNvSpPr/>
            <p:nvPr/>
          </p:nvSpPr>
          <p:spPr>
            <a:xfrm rot="5400000">
              <a:off x="-213341" y="3954179"/>
              <a:ext cx="1422275" cy="995593"/>
            </a:xfrm>
            <a:prstGeom prst="chevron">
              <a:avLst/>
            </a:prstGeom>
            <a:solidFill>
              <a:srgbClr val="92D050"/>
            </a:solidFill>
          </p:spPr>
          <p:style>
            <a:lnRef idx="2">
              <a:schemeClr val="accent5">
                <a:hueOff val="3257026"/>
                <a:satOff val="11196"/>
                <a:lumOff val="-53725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3257026"/>
                <a:satOff val="11196"/>
                <a:lumOff val="-53725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/>
            </a:p>
          </p:txBody>
        </p:sp>
        <p:sp>
          <p:nvSpPr>
            <p:cNvPr id="25" name="燕尾形 10"/>
            <p:cNvSpPr/>
            <p:nvPr/>
          </p:nvSpPr>
          <p:spPr>
            <a:xfrm>
              <a:off x="1" y="4333321"/>
              <a:ext cx="995593" cy="4266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8415" tIns="18415" rIns="18415" bIns="18415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CN" sz="2900" b="1" kern="1200" dirty="0" smtClean="0"/>
                <a:t>S5</a:t>
              </a:r>
              <a:endParaRPr lang="zh-CN" altLang="en-US" sz="2900" b="1" kern="1200" dirty="0"/>
            </a:p>
          </p:txBody>
        </p:sp>
      </p:grpSp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1448284" cy="1306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 autoUpdateAnimBg="0"/>
      <p:bldP spid="4" grpId="0" bldLvl="0" animBg="1" autoUpdateAnimBg="0"/>
      <p:bldP spid="5" grpId="0" bldLvl="0" animBg="1" autoUpdateAnimBg="0"/>
      <p:bldP spid="6" grpId="0" bldLvl="0" animBg="1" autoUpdateAnimBg="0"/>
      <p:bldP spid="8" grpId="0" bldLvl="0" animBg="1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矩形 5"/>
          <p:cNvPicPr>
            <a:picLocks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4306"/>
            <a:ext cx="5148263" cy="1520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流程图: 终止 6"/>
          <p:cNvSpPr>
            <a:spLocks noChangeArrowheads="1"/>
          </p:cNvSpPr>
          <p:nvPr/>
        </p:nvSpPr>
        <p:spPr bwMode="auto">
          <a:xfrm>
            <a:off x="353073" y="1323664"/>
            <a:ext cx="8286768" cy="792088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  <a:ln w="9525" cmpd="sng">
            <a:solidFill>
              <a:srgbClr val="F69240"/>
            </a:solidFill>
            <a:miter lim="800000"/>
          </a:ln>
          <a:effectLst>
            <a:outerShdw dist="20000" dir="5400000" algn="ctr" rotWithShape="0">
              <a:srgbClr val="000000">
                <a:alpha val="31999"/>
              </a:srgbClr>
            </a:out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Step 1: Tell 2 subjects you like and reasons.</a:t>
            </a:r>
            <a:endParaRPr lang="en-US" altLang="zh-CN" sz="2800" kern="100" dirty="0" smtClean="0"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2420888"/>
            <a:ext cx="8931225" cy="3888432"/>
          </a:xfrm>
          <a:prstGeom prst="rect">
            <a:avLst/>
          </a:prstGeom>
        </p:spPr>
      </p:pic>
      <p:sp>
        <p:nvSpPr>
          <p:cNvPr id="4" name="圆角矩形 3"/>
          <p:cNvSpPr/>
          <p:nvPr/>
        </p:nvSpPr>
        <p:spPr>
          <a:xfrm>
            <a:off x="2339752" y="2744924"/>
            <a:ext cx="936104" cy="3600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 smtClean="0">
                <a:solidFill>
                  <a:srgbClr val="FF0000"/>
                </a:solidFill>
              </a:rPr>
              <a:t>Peter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3419872" y="2564904"/>
            <a:ext cx="1872208" cy="3600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 err="1" smtClean="0">
                <a:solidFill>
                  <a:srgbClr val="FF0000"/>
                </a:solidFill>
              </a:rPr>
              <a:t>Maths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, fun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3451017" y="3025830"/>
            <a:ext cx="1872208" cy="3600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 smtClean="0">
                <a:solidFill>
                  <a:srgbClr val="FF0000"/>
                </a:solidFill>
              </a:rPr>
              <a:t>PE, can play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流程图: 终止 6"/>
          <p:cNvSpPr>
            <a:spLocks noChangeArrowheads="1"/>
          </p:cNvSpPr>
          <p:nvPr/>
        </p:nvSpPr>
        <p:spPr bwMode="auto">
          <a:xfrm>
            <a:off x="251520" y="836712"/>
            <a:ext cx="8033650" cy="902906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  <a:ln w="9525" cmpd="sng">
            <a:solidFill>
              <a:srgbClr val="F69240"/>
            </a:solidFill>
            <a:miter lim="800000"/>
          </a:ln>
          <a:effectLst>
            <a:outerShdw dist="20000" dir="5400000" algn="ctr" rotWithShape="0">
              <a:srgbClr val="000000">
                <a:alpha val="31999"/>
              </a:srgbClr>
            </a:out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Step 2: Make a timetable for one weekday.</a:t>
            </a:r>
          </a:p>
        </p:txBody>
      </p:sp>
      <p:pic>
        <p:nvPicPr>
          <p:cNvPr id="5" name="矩形 5"/>
          <p:cNvPicPr>
            <a:picLocks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243408"/>
            <a:ext cx="5148263" cy="1520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768544"/>
            <a:ext cx="8568952" cy="4958136"/>
          </a:xfrm>
          <a:prstGeom prst="rect">
            <a:avLst/>
          </a:prstGeom>
        </p:spPr>
      </p:pic>
      <p:sp>
        <p:nvSpPr>
          <p:cNvPr id="6" name="椭圆 5"/>
          <p:cNvSpPr/>
          <p:nvPr/>
        </p:nvSpPr>
        <p:spPr>
          <a:xfrm>
            <a:off x="539552" y="3933056"/>
            <a:ext cx="1530473" cy="61941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圆角矩形 7"/>
          <p:cNvSpPr/>
          <p:nvPr/>
        </p:nvSpPr>
        <p:spPr>
          <a:xfrm>
            <a:off x="5724128" y="1988840"/>
            <a:ext cx="1224136" cy="3600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 err="1" smtClean="0">
                <a:solidFill>
                  <a:srgbClr val="FF0000"/>
                </a:solidFill>
              </a:rPr>
              <a:t>Maths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 autoUpdateAnimBg="0"/>
      <p:bldP spid="6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矩形 5"/>
          <p:cNvPicPr>
            <a:picLocks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4306"/>
            <a:ext cx="5148263" cy="1520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流程图: 终止 6"/>
          <p:cNvSpPr>
            <a:spLocks noChangeArrowheads="1"/>
          </p:cNvSpPr>
          <p:nvPr/>
        </p:nvSpPr>
        <p:spPr bwMode="auto">
          <a:xfrm>
            <a:off x="1619672" y="1307393"/>
            <a:ext cx="4795209" cy="792088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  <a:ln w="9525" cmpd="sng">
            <a:solidFill>
              <a:srgbClr val="F69240"/>
            </a:solidFill>
            <a:miter lim="800000"/>
          </a:ln>
          <a:effectLst>
            <a:outerShdw dist="20000" dir="5400000" algn="ctr" rotWithShape="0">
              <a:srgbClr val="000000">
                <a:alpha val="31999"/>
              </a:srgbClr>
            </a:out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Step 3: Give a report.</a:t>
            </a:r>
          </a:p>
        </p:txBody>
      </p:sp>
      <p:pic>
        <p:nvPicPr>
          <p:cNvPr id="11" name="Picture 8" descr="4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63688" y="2692442"/>
            <a:ext cx="5087712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流程图: 终止 6"/>
          <p:cNvSpPr>
            <a:spLocks noChangeArrowheads="1"/>
          </p:cNvSpPr>
          <p:nvPr/>
        </p:nvSpPr>
        <p:spPr bwMode="auto">
          <a:xfrm>
            <a:off x="1029803" y="1724497"/>
            <a:ext cx="6480720" cy="792088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  <a:ln w="9525" cmpd="sng">
            <a:solidFill>
              <a:srgbClr val="F69240"/>
            </a:solidFill>
            <a:miter lim="800000"/>
          </a:ln>
          <a:effectLst>
            <a:outerShdw dist="20000" dir="5400000" algn="ctr" rotWithShape="0">
              <a:srgbClr val="000000">
                <a:alpha val="31999"/>
              </a:srgbClr>
            </a:out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algn="just">
              <a:lnSpc>
                <a:spcPts val="1400"/>
              </a:lnSpc>
            </a:pPr>
            <a:endParaRPr lang="en-US" altLang="zh-CN" sz="2800" dirty="0"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lvl="0" algn="just">
              <a:lnSpc>
                <a:spcPts val="1400"/>
              </a:lnSpc>
            </a:pPr>
            <a:r>
              <a:rPr lang="en-US" altLang="zh-CN" sz="2800" dirty="0">
                <a:latin typeface="Comic Sans MS" panose="030F0702030302020204" pitchFamily="66" charset="0"/>
                <a:cs typeface="Times New Roman" panose="02020603050405020304" pitchFamily="18" charset="0"/>
              </a:rPr>
              <a:t>Make study and play </a:t>
            </a:r>
            <a:r>
              <a:rPr lang="en-US" altLang="zh-CN" sz="28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a balance</a:t>
            </a:r>
            <a:r>
              <a:rPr lang="en-US" altLang="zh-CN" sz="2800" dirty="0">
                <a:latin typeface="Comic Sans MS" panose="030F0702030302020204" pitchFamily="66" charset="0"/>
                <a:cs typeface="Times New Roman" panose="02020603050405020304" pitchFamily="18" charset="0"/>
              </a:rPr>
              <a:t>.</a:t>
            </a:r>
            <a:endParaRPr lang="zh-CN" altLang="en-US" sz="2800" dirty="0"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8" name="流程图: 终止 6"/>
          <p:cNvSpPr>
            <a:spLocks noChangeArrowheads="1"/>
          </p:cNvSpPr>
          <p:nvPr/>
        </p:nvSpPr>
        <p:spPr bwMode="auto">
          <a:xfrm>
            <a:off x="1029803" y="2902341"/>
            <a:ext cx="5013546" cy="761344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  <a:ln w="9525" cmpd="sng">
            <a:solidFill>
              <a:srgbClr val="F69240"/>
            </a:solidFill>
            <a:miter lim="800000"/>
          </a:ln>
          <a:effectLst>
            <a:outerShdw dist="20000" dir="5400000" algn="ctr" rotWithShape="0">
              <a:srgbClr val="000000">
                <a:alpha val="31999"/>
              </a:srgbClr>
            </a:out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algn="just">
              <a:lnSpc>
                <a:spcPts val="1400"/>
              </a:lnSpc>
            </a:pPr>
            <a:r>
              <a:rPr lang="en-US" altLang="zh-CN" sz="2800" dirty="0">
                <a:latin typeface="Comic Sans MS" panose="030F0702030302020204" pitchFamily="66" charset="0"/>
                <a:cs typeface="Times New Roman" panose="02020603050405020304" pitchFamily="18" charset="0"/>
              </a:rPr>
              <a:t>Write neatly and briefly</a:t>
            </a:r>
            <a:r>
              <a:rPr lang="en-US" altLang="zh-CN" sz="28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.</a:t>
            </a:r>
            <a:endParaRPr lang="zh-CN" altLang="en-US" sz="2800" dirty="0"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9" name="流程图: 终止 6"/>
          <p:cNvSpPr>
            <a:spLocks noChangeArrowheads="1"/>
          </p:cNvSpPr>
          <p:nvPr/>
        </p:nvSpPr>
        <p:spPr bwMode="auto">
          <a:xfrm>
            <a:off x="1031797" y="4054506"/>
            <a:ext cx="2859531" cy="792088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  <a:ln w="9525" cmpd="sng">
            <a:solidFill>
              <a:srgbClr val="F69240"/>
            </a:solidFill>
            <a:miter lim="800000"/>
          </a:ln>
          <a:effectLst>
            <a:outerShdw dist="20000" dir="5400000" algn="ctr" rotWithShape="0">
              <a:srgbClr val="000000">
                <a:alpha val="31999"/>
              </a:srgbClr>
            </a:out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English only.</a:t>
            </a:r>
          </a:p>
        </p:txBody>
      </p:sp>
      <p:sp>
        <p:nvSpPr>
          <p:cNvPr id="10" name="流程图: 终止 6"/>
          <p:cNvSpPr>
            <a:spLocks noChangeArrowheads="1"/>
          </p:cNvSpPr>
          <p:nvPr/>
        </p:nvSpPr>
        <p:spPr bwMode="auto">
          <a:xfrm>
            <a:off x="1031797" y="5301208"/>
            <a:ext cx="2859531" cy="792088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  <a:ln w="9525" cmpd="sng">
            <a:solidFill>
              <a:srgbClr val="F69240"/>
            </a:solidFill>
            <a:miter lim="800000"/>
          </a:ln>
          <a:effectLst>
            <a:outerShdw dist="20000" dir="5400000" algn="ctr" rotWithShape="0">
              <a:srgbClr val="000000">
                <a:alpha val="31999"/>
              </a:srgbClr>
            </a:out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5 minutes</a:t>
            </a:r>
          </a:p>
        </p:txBody>
      </p:sp>
      <p:sp>
        <p:nvSpPr>
          <p:cNvPr id="11" name="WordArt 5">
            <a:hlinkClick r:id="rId2" action="ppaction://hlinkfile"/>
          </p:cNvPr>
          <p:cNvSpPr>
            <a:spLocks noChangeArrowheads="1" noChangeShapeType="1" noTextEdit="1"/>
          </p:cNvSpPr>
          <p:nvPr/>
        </p:nvSpPr>
        <p:spPr bwMode="auto">
          <a:xfrm>
            <a:off x="357189" y="331788"/>
            <a:ext cx="2774652" cy="1006953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altLang="zh-CN" sz="3600" b="1" kern="10" spc="-360" dirty="0" smtClean="0">
                <a:ln w="9525">
                  <a:noFill/>
                  <a:round/>
                </a:ln>
                <a:solidFill>
                  <a:srgbClr val="00B050"/>
                </a:solidFill>
                <a:latin typeface="Comic Sans MS" panose="030F0702030302020204"/>
              </a:rPr>
              <a:t>Rules:</a:t>
            </a:r>
            <a:endParaRPr lang="zh-CN" altLang="en-US" sz="3600" b="1" kern="10" spc="-360" dirty="0">
              <a:ln w="9525">
                <a:noFill/>
                <a:round/>
              </a:ln>
              <a:solidFill>
                <a:srgbClr val="00B050"/>
              </a:solidFill>
              <a:latin typeface="Comic Sans MS" panose="030F07020303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 autoUpdateAnimBg="0"/>
      <p:bldP spid="8" grpId="0" bldLvl="0" animBg="1" autoUpdateAnimBg="0"/>
      <p:bldP spid="9" grpId="0" bldLvl="0" animBg="1" autoUpdateAnimBg="0"/>
      <p:bldP spid="10" grpId="0" bldLvl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5">
            <a:hlinkClick r:id="rId2" action="ppaction://hlinkfile"/>
          </p:cNvPr>
          <p:cNvSpPr>
            <a:spLocks noChangeArrowheads="1" noChangeShapeType="1" noTextEdit="1"/>
          </p:cNvSpPr>
          <p:nvPr/>
        </p:nvSpPr>
        <p:spPr bwMode="auto">
          <a:xfrm>
            <a:off x="357188" y="331788"/>
            <a:ext cx="3286125" cy="668337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altLang="zh-CN" sz="3600" b="1" kern="10" spc="-360" dirty="0" smtClean="0">
                <a:ln w="9525">
                  <a:noFill/>
                  <a:round/>
                </a:ln>
                <a:solidFill>
                  <a:srgbClr val="00B050"/>
                </a:solidFill>
                <a:latin typeface="Comic Sans MS" panose="030F0702030302020204"/>
              </a:rPr>
              <a:t>Let’s guess.</a:t>
            </a:r>
            <a:endParaRPr lang="zh-CN" altLang="en-US" sz="3600" b="1" kern="10" spc="-360" dirty="0">
              <a:ln w="9525">
                <a:noFill/>
                <a:round/>
              </a:ln>
              <a:solidFill>
                <a:srgbClr val="00B050"/>
              </a:solidFill>
              <a:latin typeface="Comic Sans MS" panose="030F0702030302020204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8163" y="1988840"/>
            <a:ext cx="8965837" cy="4777234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899592" y="2636912"/>
            <a:ext cx="46085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CFrutiger" pitchFamily="2" charset="0"/>
              </a:rPr>
              <a:t>What lessons does Peter have in Beijing today?</a:t>
            </a:r>
            <a:endParaRPr lang="zh-CN" alt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268760"/>
            <a:ext cx="7344816" cy="4831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WordArt 5"/>
          <p:cNvSpPr>
            <a:spLocks noChangeArrowheads="1" noChangeShapeType="1" noTextEdit="1"/>
          </p:cNvSpPr>
          <p:nvPr/>
        </p:nvSpPr>
        <p:spPr bwMode="auto">
          <a:xfrm>
            <a:off x="357189" y="331789"/>
            <a:ext cx="2774652" cy="64894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altLang="zh-CN" sz="3600" b="1" kern="10" spc="-360" dirty="0" smtClean="0">
                <a:ln w="9525">
                  <a:noFill/>
                  <a:round/>
                </a:ln>
                <a:solidFill>
                  <a:srgbClr val="00B050"/>
                </a:solidFill>
                <a:latin typeface="Comic Sans MS" panose="030F0702030302020204"/>
              </a:rPr>
              <a:t>Let’s show.</a:t>
            </a:r>
            <a:endParaRPr lang="zh-CN" altLang="en-US" sz="3600" b="1" kern="10" spc="-360" dirty="0">
              <a:ln w="9525">
                <a:noFill/>
                <a:round/>
              </a:ln>
              <a:solidFill>
                <a:srgbClr val="00B050"/>
              </a:solidFill>
              <a:latin typeface="Comic Sans MS" panose="030F07020303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107504" y="116632"/>
          <a:ext cx="8856985" cy="6408714"/>
        </p:xfrm>
        <a:graphic>
          <a:graphicData uri="http://schemas.openxmlformats.org/drawingml/2006/table">
            <a:tbl>
              <a:tblPr/>
              <a:tblGrid>
                <a:gridCol w="15371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91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33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23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6096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20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9076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63466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en-US" sz="1600" b="1" dirty="0" smtClean="0">
                          <a:effectLst/>
                          <a:latin typeface="Verdana" panose="020B0604030504040204" pitchFamily="34" charset="0"/>
                        </a:rPr>
                        <a:t>Monday</a:t>
                      </a:r>
                      <a:endParaRPr lang="en-US" sz="1600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en-US" sz="1600" b="1" dirty="0">
                          <a:effectLst/>
                          <a:latin typeface="Verdana" panose="020B0604030504040204" pitchFamily="34" charset="0"/>
                        </a:rPr>
                        <a:t>Tuesday</a:t>
                      </a:r>
                      <a:endParaRPr lang="en-US" sz="1600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en-US" sz="1600" b="1" dirty="0">
                          <a:effectLst/>
                          <a:latin typeface="Verdana" panose="020B0604030504040204" pitchFamily="34" charset="0"/>
                        </a:rPr>
                        <a:t>Wednesday</a:t>
                      </a:r>
                      <a:endParaRPr lang="en-US" sz="1600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en-US" sz="1600" b="1" dirty="0">
                          <a:effectLst/>
                          <a:latin typeface="Verdana" panose="020B0604030504040204" pitchFamily="34" charset="0"/>
                        </a:rPr>
                        <a:t>Thursday</a:t>
                      </a:r>
                      <a:endParaRPr lang="en-US" sz="1600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latinLnBrk="0"/>
                      <a:endParaRPr lang="en-US" sz="1600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b="1" dirty="0" smtClean="0">
                          <a:effectLst/>
                          <a:latin typeface="Verdana" panose="020B0604030504040204" pitchFamily="34" charset="0"/>
                        </a:rPr>
                        <a:t>Friday</a:t>
                      </a:r>
                      <a:endParaRPr lang="en-US" altLang="zh-CN" sz="1600" dirty="0" smtClean="0">
                        <a:effectLst/>
                        <a:latin typeface="Verdana" panose="020B0604030504040204" pitchFamily="34" charset="0"/>
                      </a:endParaRPr>
                    </a:p>
                    <a:p>
                      <a:endParaRPr lang="zh-CN" altLang="en-US" sz="1600" dirty="0"/>
                    </a:p>
                  </a:txBody>
                  <a:tcPr marL="29013" marR="29013" marT="14506" marB="14506">
                    <a:lnL>
                      <a:noFill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7743">
                <a:tc>
                  <a:txBody>
                    <a:bodyPr/>
                    <a:lstStyle/>
                    <a:p>
                      <a:pPr latinLnBrk="0"/>
                      <a:r>
                        <a:rPr lang="en-US" altLang="zh-CN" sz="1600" b="1" dirty="0">
                          <a:effectLst/>
                          <a:latin typeface="Verdana" panose="020B0604030504040204" pitchFamily="34" charset="0"/>
                        </a:rPr>
                        <a:t>9:00-9:30</a:t>
                      </a:r>
                      <a:endParaRPr lang="zh-CN" altLang="en-US" sz="1600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BEF"/>
                    </a:solidFill>
                  </a:tcPr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en-US" sz="1600" b="1">
                          <a:effectLst/>
                          <a:latin typeface="Verdana" panose="020B0604030504040204" pitchFamily="34" charset="0"/>
                        </a:rPr>
                        <a:t>Guided Reading</a:t>
                      </a:r>
                      <a:endParaRPr lang="en-US" sz="1600">
                        <a:effectLst/>
                        <a:latin typeface="Verdana" panose="020B0604030504040204" pitchFamily="34" charset="0"/>
                      </a:endParaRPr>
                    </a:p>
                    <a:p>
                      <a:pPr latinLnBrk="0"/>
                      <a:r>
                        <a:rPr lang="zh-CN" altLang="en-US" sz="1600" b="1">
                          <a:effectLst/>
                          <a:latin typeface="Verdana" panose="020B0604030504040204" pitchFamily="34" charset="0"/>
                        </a:rPr>
                        <a:t>指定阅读</a:t>
                      </a:r>
                      <a:endParaRPr lang="zh-CN" altLang="en-US" sz="160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BEF"/>
                    </a:solidFill>
                  </a:tcPr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en-US" sz="1600" b="1">
                          <a:effectLst/>
                          <a:latin typeface="Verdana" panose="020B0604030504040204" pitchFamily="34" charset="0"/>
                        </a:rPr>
                        <a:t>Guided Reading</a:t>
                      </a:r>
                      <a:endParaRPr lang="en-US" sz="1600">
                        <a:effectLst/>
                        <a:latin typeface="Verdana" panose="020B0604030504040204" pitchFamily="34" charset="0"/>
                      </a:endParaRPr>
                    </a:p>
                    <a:p>
                      <a:pPr latinLnBrk="0"/>
                      <a:r>
                        <a:rPr lang="zh-CN" altLang="en-US" sz="1600" b="1">
                          <a:effectLst/>
                          <a:latin typeface="Verdana" panose="020B0604030504040204" pitchFamily="34" charset="0"/>
                        </a:rPr>
                        <a:t>指定阅读</a:t>
                      </a:r>
                      <a:endParaRPr lang="zh-CN" altLang="en-US" sz="160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BEF"/>
                    </a:solidFill>
                  </a:tcPr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en-US" sz="1600" b="1">
                          <a:effectLst/>
                          <a:latin typeface="Verdana" panose="020B0604030504040204" pitchFamily="34" charset="0"/>
                        </a:rPr>
                        <a:t>Guided Reading</a:t>
                      </a:r>
                      <a:endParaRPr lang="en-US" sz="1600">
                        <a:effectLst/>
                        <a:latin typeface="Verdana" panose="020B0604030504040204" pitchFamily="34" charset="0"/>
                      </a:endParaRPr>
                    </a:p>
                    <a:p>
                      <a:pPr latinLnBrk="0"/>
                      <a:r>
                        <a:rPr lang="zh-CN" altLang="en-US" sz="1600" b="1">
                          <a:effectLst/>
                          <a:latin typeface="Verdana" panose="020B0604030504040204" pitchFamily="34" charset="0"/>
                        </a:rPr>
                        <a:t>指定阅读</a:t>
                      </a:r>
                      <a:endParaRPr lang="zh-CN" altLang="en-US" sz="160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BEF"/>
                    </a:solidFill>
                  </a:tcPr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en-US" sz="1600" b="1">
                          <a:effectLst/>
                          <a:latin typeface="Verdana" panose="020B0604030504040204" pitchFamily="34" charset="0"/>
                        </a:rPr>
                        <a:t>Guided Reading</a:t>
                      </a:r>
                      <a:endParaRPr lang="en-US" sz="1600">
                        <a:effectLst/>
                        <a:latin typeface="Verdana" panose="020B0604030504040204" pitchFamily="34" charset="0"/>
                      </a:endParaRPr>
                    </a:p>
                    <a:p>
                      <a:pPr latinLnBrk="0"/>
                      <a:r>
                        <a:rPr lang="zh-CN" altLang="en-US" sz="1600" b="1">
                          <a:effectLst/>
                          <a:latin typeface="Verdana" panose="020B0604030504040204" pitchFamily="34" charset="0"/>
                        </a:rPr>
                        <a:t>指定阅读</a:t>
                      </a:r>
                      <a:endParaRPr lang="zh-CN" altLang="en-US" sz="160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BEF"/>
                    </a:solidFill>
                  </a:tcPr>
                </a:tc>
                <a:tc>
                  <a:txBody>
                    <a:bodyPr/>
                    <a:lstStyle/>
                    <a:p>
                      <a:pPr latinLnBrk="0"/>
                      <a:endParaRPr lang="zh-CN" altLang="en-US" sz="160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BEF"/>
                    </a:solidFill>
                  </a:tcPr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en-US" sz="1600" b="1">
                          <a:effectLst/>
                          <a:latin typeface="Verdana" panose="020B0604030504040204" pitchFamily="34" charset="0"/>
                        </a:rPr>
                        <a:t>Guided Reading</a:t>
                      </a:r>
                      <a:endParaRPr lang="en-US" sz="1600">
                        <a:effectLst/>
                        <a:latin typeface="Verdana" panose="020B0604030504040204" pitchFamily="34" charset="0"/>
                      </a:endParaRPr>
                    </a:p>
                    <a:p>
                      <a:pPr latinLnBrk="0"/>
                      <a:r>
                        <a:rPr lang="zh-CN" altLang="en-US" sz="1600" b="1">
                          <a:effectLst/>
                          <a:latin typeface="Verdana" panose="020B0604030504040204" pitchFamily="34" charset="0"/>
                        </a:rPr>
                        <a:t>指定阅读</a:t>
                      </a:r>
                      <a:endParaRPr lang="zh-CN" altLang="en-US" sz="160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B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7743">
                <a:tc>
                  <a:txBody>
                    <a:bodyPr/>
                    <a:lstStyle/>
                    <a:p>
                      <a:pPr latinLnBrk="0"/>
                      <a:r>
                        <a:rPr lang="en-US" altLang="zh-CN" sz="1600" b="1" dirty="0">
                          <a:effectLst/>
                          <a:latin typeface="Verdana" panose="020B0604030504040204" pitchFamily="34" charset="0"/>
                        </a:rPr>
                        <a:t>9:30-10:15</a:t>
                      </a:r>
                      <a:endParaRPr lang="zh-CN" altLang="en-US" sz="1600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BEF"/>
                    </a:solidFill>
                  </a:tcPr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en-US" sz="1600" b="1" dirty="0">
                          <a:effectLst/>
                          <a:latin typeface="Verdana" panose="020B0604030504040204" pitchFamily="34" charset="0"/>
                        </a:rPr>
                        <a:t>Literacy</a:t>
                      </a:r>
                      <a:endParaRPr lang="en-US" sz="1600" dirty="0">
                        <a:effectLst/>
                        <a:latin typeface="Verdana" panose="020B0604030504040204" pitchFamily="34" charset="0"/>
                      </a:endParaRPr>
                    </a:p>
                    <a:p>
                      <a:pPr latinLnBrk="0"/>
                      <a:r>
                        <a:rPr lang="zh-CN" altLang="en-US" sz="1600" b="1" dirty="0">
                          <a:effectLst/>
                          <a:latin typeface="Verdana" panose="020B0604030504040204" pitchFamily="34" charset="0"/>
                        </a:rPr>
                        <a:t>英语</a:t>
                      </a:r>
                      <a:endParaRPr lang="zh-CN" altLang="en-US" sz="1600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BEF"/>
                    </a:solidFill>
                  </a:tcPr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en-US" sz="1600" b="1">
                          <a:effectLst/>
                          <a:latin typeface="Verdana" panose="020B0604030504040204" pitchFamily="34" charset="0"/>
                        </a:rPr>
                        <a:t>Literacy</a:t>
                      </a:r>
                      <a:endParaRPr lang="en-US" sz="1600">
                        <a:effectLst/>
                        <a:latin typeface="Verdana" panose="020B0604030504040204" pitchFamily="34" charset="0"/>
                      </a:endParaRPr>
                    </a:p>
                    <a:p>
                      <a:pPr latinLnBrk="0"/>
                      <a:r>
                        <a:rPr lang="zh-CN" altLang="en-US" sz="1600" b="1">
                          <a:effectLst/>
                          <a:latin typeface="Verdana" panose="020B0604030504040204" pitchFamily="34" charset="0"/>
                        </a:rPr>
                        <a:t>英语</a:t>
                      </a:r>
                      <a:endParaRPr lang="zh-CN" altLang="en-US" sz="160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BEF"/>
                    </a:solidFill>
                  </a:tcPr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en-US" sz="1600" b="1" dirty="0">
                          <a:effectLst/>
                          <a:latin typeface="Verdana" panose="020B0604030504040204" pitchFamily="34" charset="0"/>
                        </a:rPr>
                        <a:t>Philosophy</a:t>
                      </a:r>
                      <a:endParaRPr lang="en-US" sz="1600" dirty="0">
                        <a:effectLst/>
                        <a:latin typeface="Verdana" panose="020B0604030504040204" pitchFamily="34" charset="0"/>
                      </a:endParaRPr>
                    </a:p>
                    <a:p>
                      <a:pPr latinLnBrk="0"/>
                      <a:r>
                        <a:rPr lang="zh-CN" altLang="en-US" sz="1600" b="1" dirty="0">
                          <a:effectLst/>
                          <a:latin typeface="Verdana" panose="020B0604030504040204" pitchFamily="34" charset="0"/>
                        </a:rPr>
                        <a:t>哲学（思维训练）</a:t>
                      </a:r>
                      <a:endParaRPr lang="zh-CN" altLang="en-US" sz="1600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BEF"/>
                    </a:solidFill>
                  </a:tcPr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en-US" sz="1600" b="1">
                          <a:effectLst/>
                          <a:latin typeface="Verdana" panose="020B0604030504040204" pitchFamily="34" charset="0"/>
                        </a:rPr>
                        <a:t>Literacy</a:t>
                      </a:r>
                      <a:endParaRPr lang="en-US" sz="1600">
                        <a:effectLst/>
                        <a:latin typeface="Verdana" panose="020B0604030504040204" pitchFamily="34" charset="0"/>
                      </a:endParaRPr>
                    </a:p>
                    <a:p>
                      <a:pPr latinLnBrk="0"/>
                      <a:r>
                        <a:rPr lang="zh-CN" altLang="en-US" sz="1600" b="1">
                          <a:effectLst/>
                          <a:latin typeface="Verdana" panose="020B0604030504040204" pitchFamily="34" charset="0"/>
                        </a:rPr>
                        <a:t>英语</a:t>
                      </a:r>
                      <a:endParaRPr lang="zh-CN" altLang="en-US" sz="160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BEF"/>
                    </a:solidFill>
                  </a:tcPr>
                </a:tc>
                <a:tc>
                  <a:txBody>
                    <a:bodyPr/>
                    <a:lstStyle/>
                    <a:p>
                      <a:pPr latinLnBrk="0"/>
                      <a:endParaRPr lang="zh-CN" altLang="en-US" sz="160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BEF"/>
                    </a:solidFill>
                  </a:tcPr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en-US" sz="1600" b="1">
                          <a:effectLst/>
                          <a:latin typeface="Verdana" panose="020B0604030504040204" pitchFamily="34" charset="0"/>
                        </a:rPr>
                        <a:t>Big Writing</a:t>
                      </a:r>
                      <a:endParaRPr lang="en-US" sz="1600">
                        <a:effectLst/>
                        <a:latin typeface="Verdana" panose="020B0604030504040204" pitchFamily="34" charset="0"/>
                      </a:endParaRPr>
                    </a:p>
                    <a:p>
                      <a:pPr latinLnBrk="0"/>
                      <a:r>
                        <a:rPr lang="zh-CN" altLang="en-US" sz="1600" b="1">
                          <a:effectLst/>
                          <a:latin typeface="Verdana" panose="020B0604030504040204" pitchFamily="34" charset="0"/>
                        </a:rPr>
                        <a:t>写作</a:t>
                      </a:r>
                      <a:endParaRPr lang="zh-CN" altLang="en-US" sz="160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B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7743">
                <a:tc>
                  <a:txBody>
                    <a:bodyPr/>
                    <a:lstStyle/>
                    <a:p>
                      <a:pPr latinLnBrk="0"/>
                      <a:r>
                        <a:rPr lang="en-US" altLang="zh-CN" sz="1600" b="1" dirty="0">
                          <a:effectLst/>
                          <a:latin typeface="Verdana" panose="020B0604030504040204" pitchFamily="34" charset="0"/>
                        </a:rPr>
                        <a:t>10:45-11:45</a:t>
                      </a:r>
                      <a:endParaRPr lang="zh-CN" altLang="en-US" sz="1600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BEF"/>
                    </a:solidFill>
                  </a:tcPr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en-US" sz="1600" b="1">
                          <a:effectLst/>
                          <a:latin typeface="Verdana" panose="020B0604030504040204" pitchFamily="34" charset="0"/>
                        </a:rPr>
                        <a:t>Numeracy</a:t>
                      </a:r>
                      <a:endParaRPr lang="en-US" sz="1600">
                        <a:effectLst/>
                        <a:latin typeface="Verdana" panose="020B0604030504040204" pitchFamily="34" charset="0"/>
                      </a:endParaRPr>
                    </a:p>
                    <a:p>
                      <a:pPr latinLnBrk="0"/>
                      <a:r>
                        <a:rPr lang="zh-CN" altLang="en-US" sz="1600" b="1">
                          <a:effectLst/>
                          <a:latin typeface="Verdana" panose="020B0604030504040204" pitchFamily="34" charset="0"/>
                        </a:rPr>
                        <a:t>数学</a:t>
                      </a:r>
                      <a:endParaRPr lang="zh-CN" altLang="en-US" sz="160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BEF"/>
                    </a:solidFill>
                  </a:tcPr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en-US" sz="1600" b="1">
                          <a:effectLst/>
                          <a:latin typeface="Verdana" panose="020B0604030504040204" pitchFamily="34" charset="0"/>
                        </a:rPr>
                        <a:t>Numeracy</a:t>
                      </a:r>
                      <a:endParaRPr lang="en-US" sz="1600">
                        <a:effectLst/>
                        <a:latin typeface="Verdana" panose="020B0604030504040204" pitchFamily="34" charset="0"/>
                      </a:endParaRPr>
                    </a:p>
                    <a:p>
                      <a:pPr latinLnBrk="0"/>
                      <a:r>
                        <a:rPr lang="zh-CN" altLang="en-US" sz="1600" b="1">
                          <a:effectLst/>
                          <a:latin typeface="Verdana" panose="020B0604030504040204" pitchFamily="34" charset="0"/>
                        </a:rPr>
                        <a:t>数学</a:t>
                      </a:r>
                      <a:endParaRPr lang="zh-CN" altLang="en-US" sz="160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BEF"/>
                    </a:solidFill>
                  </a:tcPr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en-US" sz="1600" b="1">
                          <a:effectLst/>
                          <a:latin typeface="Verdana" panose="020B0604030504040204" pitchFamily="34" charset="0"/>
                        </a:rPr>
                        <a:t>Numeracy</a:t>
                      </a:r>
                      <a:endParaRPr lang="en-US" sz="1600">
                        <a:effectLst/>
                        <a:latin typeface="Verdana" panose="020B0604030504040204" pitchFamily="34" charset="0"/>
                      </a:endParaRPr>
                    </a:p>
                    <a:p>
                      <a:pPr latinLnBrk="0"/>
                      <a:r>
                        <a:rPr lang="zh-CN" altLang="en-US" sz="1600" b="1">
                          <a:effectLst/>
                          <a:latin typeface="Verdana" panose="020B0604030504040204" pitchFamily="34" charset="0"/>
                        </a:rPr>
                        <a:t>数学</a:t>
                      </a:r>
                      <a:endParaRPr lang="zh-CN" altLang="en-US" sz="160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BEF"/>
                    </a:solidFill>
                  </a:tcPr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en-US" sz="1600" b="1" dirty="0">
                          <a:effectLst/>
                          <a:latin typeface="Verdana" panose="020B0604030504040204" pitchFamily="34" charset="0"/>
                        </a:rPr>
                        <a:t>Numeracy Investigation</a:t>
                      </a:r>
                      <a:endParaRPr lang="en-US" sz="1600" dirty="0">
                        <a:effectLst/>
                        <a:latin typeface="Verdana" panose="020B0604030504040204" pitchFamily="34" charset="0"/>
                      </a:endParaRPr>
                    </a:p>
                    <a:p>
                      <a:pPr latinLnBrk="0"/>
                      <a:r>
                        <a:rPr lang="zh-CN" altLang="en-US" sz="1600" b="1" dirty="0">
                          <a:effectLst/>
                          <a:latin typeface="Verdana" panose="020B0604030504040204" pitchFamily="34" charset="0"/>
                        </a:rPr>
                        <a:t>数学调查</a:t>
                      </a:r>
                      <a:endParaRPr lang="zh-CN" altLang="en-US" sz="1600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BEF"/>
                    </a:solidFill>
                  </a:tcPr>
                </a:tc>
                <a:tc>
                  <a:txBody>
                    <a:bodyPr/>
                    <a:lstStyle/>
                    <a:p>
                      <a:pPr latinLnBrk="0"/>
                      <a:endParaRPr lang="zh-CN" altLang="en-US" sz="1600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BEF"/>
                    </a:solidFill>
                  </a:tcPr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en-US" sz="1600" b="1">
                          <a:effectLst/>
                          <a:latin typeface="Verdana" panose="020B0604030504040204" pitchFamily="34" charset="0"/>
                        </a:rPr>
                        <a:t>Numeracy</a:t>
                      </a:r>
                      <a:endParaRPr lang="en-US" sz="1600">
                        <a:effectLst/>
                        <a:latin typeface="Verdana" panose="020B0604030504040204" pitchFamily="34" charset="0"/>
                      </a:endParaRPr>
                    </a:p>
                    <a:p>
                      <a:pPr latinLnBrk="0"/>
                      <a:r>
                        <a:rPr lang="zh-CN" altLang="en-US" sz="1600" b="1">
                          <a:effectLst/>
                          <a:latin typeface="Verdana" panose="020B0604030504040204" pitchFamily="34" charset="0"/>
                        </a:rPr>
                        <a:t>数学</a:t>
                      </a:r>
                      <a:endParaRPr lang="zh-CN" altLang="en-US" sz="160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B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1829">
                <a:tc>
                  <a:txBody>
                    <a:bodyPr/>
                    <a:lstStyle/>
                    <a:p>
                      <a:pPr latinLnBrk="0"/>
                      <a:r>
                        <a:rPr lang="en-US" altLang="zh-CN" sz="1600" b="1" dirty="0">
                          <a:effectLst/>
                          <a:latin typeface="Verdana" panose="020B0604030504040204" pitchFamily="34" charset="0"/>
                        </a:rPr>
                        <a:t>11:45-12:45</a:t>
                      </a:r>
                      <a:endParaRPr lang="zh-CN" altLang="en-US" sz="1600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BEF"/>
                    </a:solidFill>
                  </a:tcPr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en-US" sz="1600" b="1" dirty="0">
                          <a:effectLst/>
                          <a:latin typeface="Verdana" panose="020B0604030504040204" pitchFamily="34" charset="0"/>
                        </a:rPr>
                        <a:t>Lunch time</a:t>
                      </a:r>
                      <a:endParaRPr lang="en-US" sz="1600" dirty="0">
                        <a:effectLst/>
                        <a:latin typeface="Verdana" panose="020B0604030504040204" pitchFamily="34" charset="0"/>
                      </a:endParaRPr>
                    </a:p>
                    <a:p>
                      <a:pPr latinLnBrk="0"/>
                      <a:r>
                        <a:rPr lang="zh-CN" altLang="en-US" sz="1600" b="1" dirty="0">
                          <a:effectLst/>
                          <a:latin typeface="Verdana" panose="020B0604030504040204" pitchFamily="34" charset="0"/>
                        </a:rPr>
                        <a:t>午餐</a:t>
                      </a:r>
                      <a:endParaRPr lang="zh-CN" altLang="en-US" sz="1600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BEF"/>
                    </a:solidFill>
                  </a:tcPr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en-US" sz="1600" b="1">
                          <a:effectLst/>
                          <a:latin typeface="Verdana" panose="020B0604030504040204" pitchFamily="34" charset="0"/>
                        </a:rPr>
                        <a:t>Lunch time</a:t>
                      </a:r>
                      <a:endParaRPr lang="en-US" sz="1600">
                        <a:effectLst/>
                        <a:latin typeface="Verdana" panose="020B0604030504040204" pitchFamily="34" charset="0"/>
                      </a:endParaRPr>
                    </a:p>
                    <a:p>
                      <a:pPr latinLnBrk="0"/>
                      <a:r>
                        <a:rPr lang="zh-CN" altLang="en-US" sz="1600" b="1">
                          <a:effectLst/>
                          <a:latin typeface="Verdana" panose="020B0604030504040204" pitchFamily="34" charset="0"/>
                        </a:rPr>
                        <a:t>午餐</a:t>
                      </a:r>
                      <a:endParaRPr lang="zh-CN" altLang="en-US" sz="160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BEF"/>
                    </a:solidFill>
                  </a:tcPr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en-US" sz="1600" b="1">
                          <a:effectLst/>
                          <a:latin typeface="Verdana" panose="020B0604030504040204" pitchFamily="34" charset="0"/>
                        </a:rPr>
                        <a:t>Lunch time</a:t>
                      </a:r>
                      <a:endParaRPr lang="en-US" sz="1600">
                        <a:effectLst/>
                        <a:latin typeface="Verdana" panose="020B0604030504040204" pitchFamily="34" charset="0"/>
                      </a:endParaRPr>
                    </a:p>
                    <a:p>
                      <a:pPr latinLnBrk="0"/>
                      <a:r>
                        <a:rPr lang="zh-CN" altLang="en-US" sz="1600" b="1">
                          <a:effectLst/>
                          <a:latin typeface="Verdana" panose="020B0604030504040204" pitchFamily="34" charset="0"/>
                        </a:rPr>
                        <a:t>午餐</a:t>
                      </a:r>
                      <a:endParaRPr lang="zh-CN" altLang="en-US" sz="160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BEF"/>
                    </a:solidFill>
                  </a:tcPr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en-US" sz="1600" b="1">
                          <a:effectLst/>
                          <a:latin typeface="Verdana" panose="020B0604030504040204" pitchFamily="34" charset="0"/>
                        </a:rPr>
                        <a:t>Lunch time</a:t>
                      </a:r>
                      <a:endParaRPr lang="en-US" sz="1600">
                        <a:effectLst/>
                        <a:latin typeface="Verdana" panose="020B0604030504040204" pitchFamily="34" charset="0"/>
                      </a:endParaRPr>
                    </a:p>
                    <a:p>
                      <a:pPr latinLnBrk="0"/>
                      <a:r>
                        <a:rPr lang="zh-CN" altLang="en-US" sz="1600" b="1">
                          <a:effectLst/>
                          <a:latin typeface="Verdana" panose="020B0604030504040204" pitchFamily="34" charset="0"/>
                        </a:rPr>
                        <a:t>午餐</a:t>
                      </a:r>
                      <a:endParaRPr lang="zh-CN" altLang="en-US" sz="160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BEF"/>
                    </a:solidFill>
                  </a:tcPr>
                </a:tc>
                <a:tc>
                  <a:txBody>
                    <a:bodyPr/>
                    <a:lstStyle/>
                    <a:p>
                      <a:pPr latinLnBrk="0"/>
                      <a:endParaRPr lang="zh-CN" altLang="en-US" sz="160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BEF"/>
                    </a:solidFill>
                  </a:tcPr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en-US" sz="1600" b="1">
                          <a:effectLst/>
                          <a:latin typeface="Verdana" panose="020B0604030504040204" pitchFamily="34" charset="0"/>
                        </a:rPr>
                        <a:t>Lunch time</a:t>
                      </a:r>
                      <a:endParaRPr lang="en-US" sz="1600">
                        <a:effectLst/>
                        <a:latin typeface="Verdana" panose="020B0604030504040204" pitchFamily="34" charset="0"/>
                      </a:endParaRPr>
                    </a:p>
                    <a:p>
                      <a:pPr latinLnBrk="0"/>
                      <a:r>
                        <a:rPr lang="zh-CN" altLang="en-US" sz="1600" b="1">
                          <a:effectLst/>
                          <a:latin typeface="Verdana" panose="020B0604030504040204" pitchFamily="34" charset="0"/>
                        </a:rPr>
                        <a:t>午餐</a:t>
                      </a:r>
                      <a:endParaRPr lang="zh-CN" altLang="en-US" sz="160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B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1829">
                <a:tc>
                  <a:txBody>
                    <a:bodyPr/>
                    <a:lstStyle/>
                    <a:p>
                      <a:pPr latinLnBrk="0"/>
                      <a:r>
                        <a:rPr lang="en-US" altLang="zh-CN" sz="1600" b="1" dirty="0">
                          <a:effectLst/>
                          <a:latin typeface="Verdana" panose="020B0604030504040204" pitchFamily="34" charset="0"/>
                        </a:rPr>
                        <a:t>12:45-1:00</a:t>
                      </a:r>
                      <a:endParaRPr lang="zh-CN" altLang="en-US" sz="1600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BEF"/>
                    </a:solidFill>
                  </a:tcPr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en-US" sz="1600" b="1">
                          <a:effectLst/>
                          <a:latin typeface="Verdana" panose="020B0604030504040204" pitchFamily="34" charset="0"/>
                        </a:rPr>
                        <a:t>Phonics</a:t>
                      </a:r>
                      <a:endParaRPr lang="en-US" sz="1600">
                        <a:effectLst/>
                        <a:latin typeface="Verdana" panose="020B0604030504040204" pitchFamily="34" charset="0"/>
                      </a:endParaRPr>
                    </a:p>
                    <a:p>
                      <a:pPr latinLnBrk="0"/>
                      <a:r>
                        <a:rPr lang="zh-CN" altLang="en-US" sz="1600" b="1">
                          <a:effectLst/>
                          <a:latin typeface="Verdana" panose="020B0604030504040204" pitchFamily="34" charset="0"/>
                        </a:rPr>
                        <a:t>语音</a:t>
                      </a:r>
                      <a:endParaRPr lang="zh-CN" altLang="en-US" sz="160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BEF"/>
                    </a:solidFill>
                  </a:tcPr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en-US" sz="1600" b="1">
                          <a:effectLst/>
                          <a:latin typeface="Verdana" panose="020B0604030504040204" pitchFamily="34" charset="0"/>
                        </a:rPr>
                        <a:t>Phonics</a:t>
                      </a:r>
                      <a:endParaRPr lang="en-US" sz="1600">
                        <a:effectLst/>
                        <a:latin typeface="Verdana" panose="020B0604030504040204" pitchFamily="34" charset="0"/>
                      </a:endParaRPr>
                    </a:p>
                    <a:p>
                      <a:pPr latinLnBrk="0"/>
                      <a:r>
                        <a:rPr lang="zh-CN" altLang="en-US" sz="1600" b="1">
                          <a:effectLst/>
                          <a:latin typeface="Verdana" panose="020B0604030504040204" pitchFamily="34" charset="0"/>
                        </a:rPr>
                        <a:t>语音</a:t>
                      </a:r>
                      <a:endParaRPr lang="zh-CN" altLang="en-US" sz="160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BEF"/>
                    </a:solidFill>
                  </a:tcPr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en-US" sz="1600" b="1">
                          <a:effectLst/>
                          <a:latin typeface="Verdana" panose="020B0604030504040204" pitchFamily="34" charset="0"/>
                        </a:rPr>
                        <a:t>Phonics</a:t>
                      </a:r>
                      <a:endParaRPr lang="en-US" sz="1600">
                        <a:effectLst/>
                        <a:latin typeface="Verdana" panose="020B0604030504040204" pitchFamily="34" charset="0"/>
                      </a:endParaRPr>
                    </a:p>
                    <a:p>
                      <a:pPr latinLnBrk="0"/>
                      <a:r>
                        <a:rPr lang="zh-CN" altLang="en-US" sz="1600" b="1">
                          <a:effectLst/>
                          <a:latin typeface="Verdana" panose="020B0604030504040204" pitchFamily="34" charset="0"/>
                        </a:rPr>
                        <a:t>语音</a:t>
                      </a:r>
                      <a:endParaRPr lang="zh-CN" altLang="en-US" sz="160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BEF"/>
                    </a:solidFill>
                  </a:tcPr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en-US" sz="1600" b="1">
                          <a:effectLst/>
                          <a:latin typeface="Verdana" panose="020B0604030504040204" pitchFamily="34" charset="0"/>
                        </a:rPr>
                        <a:t>Phonics</a:t>
                      </a:r>
                      <a:endParaRPr lang="en-US" sz="1600">
                        <a:effectLst/>
                        <a:latin typeface="Verdana" panose="020B0604030504040204" pitchFamily="34" charset="0"/>
                      </a:endParaRPr>
                    </a:p>
                    <a:p>
                      <a:pPr latinLnBrk="0"/>
                      <a:r>
                        <a:rPr lang="zh-CN" altLang="en-US" sz="1600" b="1">
                          <a:effectLst/>
                          <a:latin typeface="Verdana" panose="020B0604030504040204" pitchFamily="34" charset="0"/>
                        </a:rPr>
                        <a:t>语音</a:t>
                      </a:r>
                      <a:endParaRPr lang="zh-CN" altLang="en-US" sz="160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BEF"/>
                    </a:solidFill>
                  </a:tcPr>
                </a:tc>
                <a:tc>
                  <a:txBody>
                    <a:bodyPr/>
                    <a:lstStyle/>
                    <a:p>
                      <a:pPr latinLnBrk="0"/>
                      <a:endParaRPr lang="zh-CN" altLang="en-US" sz="160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BEF"/>
                    </a:solidFill>
                  </a:tcPr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en-US" sz="1600" b="1">
                          <a:effectLst/>
                          <a:latin typeface="Verdana" panose="020B0604030504040204" pitchFamily="34" charset="0"/>
                        </a:rPr>
                        <a:t>Phonics</a:t>
                      </a:r>
                      <a:endParaRPr lang="en-US" sz="1600">
                        <a:effectLst/>
                        <a:latin typeface="Verdana" panose="020B0604030504040204" pitchFamily="34" charset="0"/>
                      </a:endParaRPr>
                    </a:p>
                    <a:p>
                      <a:pPr latinLnBrk="0"/>
                      <a:r>
                        <a:rPr lang="zh-CN" altLang="en-US" sz="1600" b="1">
                          <a:effectLst/>
                          <a:latin typeface="Verdana" panose="020B0604030504040204" pitchFamily="34" charset="0"/>
                        </a:rPr>
                        <a:t>语音</a:t>
                      </a:r>
                      <a:endParaRPr lang="zh-CN" altLang="en-US" sz="160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B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97743">
                <a:tc>
                  <a:txBody>
                    <a:bodyPr/>
                    <a:lstStyle/>
                    <a:p>
                      <a:pPr latinLnBrk="0"/>
                      <a:r>
                        <a:rPr lang="en-US" altLang="zh-CN" sz="1600" b="1" dirty="0">
                          <a:effectLst/>
                          <a:latin typeface="Verdana" panose="020B0604030504040204" pitchFamily="34" charset="0"/>
                        </a:rPr>
                        <a:t>1:00-2:15</a:t>
                      </a:r>
                      <a:endParaRPr lang="zh-CN" altLang="en-US" sz="1600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BEF"/>
                    </a:solidFill>
                  </a:tcPr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en-US" sz="1600" b="1">
                          <a:effectLst/>
                          <a:latin typeface="Verdana" panose="020B0604030504040204" pitchFamily="34" charset="0"/>
                        </a:rPr>
                        <a:t>Science</a:t>
                      </a:r>
                      <a:endParaRPr lang="en-US" sz="1600">
                        <a:effectLst/>
                        <a:latin typeface="Verdana" panose="020B0604030504040204" pitchFamily="34" charset="0"/>
                      </a:endParaRPr>
                    </a:p>
                    <a:p>
                      <a:pPr latinLnBrk="0"/>
                      <a:r>
                        <a:rPr lang="zh-CN" altLang="en-US" sz="1600" b="1">
                          <a:effectLst/>
                          <a:latin typeface="Verdana" panose="020B0604030504040204" pitchFamily="34" charset="0"/>
                        </a:rPr>
                        <a:t>科学</a:t>
                      </a:r>
                      <a:endParaRPr lang="zh-CN" altLang="en-US" sz="160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BEF"/>
                    </a:solidFill>
                  </a:tcPr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en-US" sz="1600" b="1">
                          <a:effectLst/>
                          <a:latin typeface="Verdana" panose="020B0604030504040204" pitchFamily="34" charset="0"/>
                        </a:rPr>
                        <a:t>Topics/Geography</a:t>
                      </a:r>
                      <a:endParaRPr lang="en-US" sz="1600">
                        <a:effectLst/>
                        <a:latin typeface="Verdana" panose="020B0604030504040204" pitchFamily="34" charset="0"/>
                      </a:endParaRPr>
                    </a:p>
                    <a:p>
                      <a:pPr latinLnBrk="0"/>
                      <a:r>
                        <a:rPr lang="zh-CN" altLang="en-US" sz="1600" b="1">
                          <a:effectLst/>
                          <a:latin typeface="Verdana" panose="020B0604030504040204" pitchFamily="34" charset="0"/>
                        </a:rPr>
                        <a:t>专题</a:t>
                      </a:r>
                      <a:r>
                        <a:rPr lang="en-US" altLang="zh-CN" sz="1600" b="1">
                          <a:effectLst/>
                          <a:latin typeface="Verdana" panose="020B0604030504040204" pitchFamily="34" charset="0"/>
                        </a:rPr>
                        <a:t>/</a:t>
                      </a:r>
                      <a:r>
                        <a:rPr lang="zh-CN" altLang="en-US" sz="1600" b="1">
                          <a:effectLst/>
                          <a:latin typeface="Verdana" panose="020B0604030504040204" pitchFamily="34" charset="0"/>
                        </a:rPr>
                        <a:t>地理</a:t>
                      </a:r>
                      <a:endParaRPr lang="zh-CN" altLang="en-US" sz="160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BEF"/>
                    </a:solidFill>
                  </a:tcPr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en-US" sz="1600" b="1">
                          <a:effectLst/>
                          <a:latin typeface="Verdana" panose="020B0604030504040204" pitchFamily="34" charset="0"/>
                        </a:rPr>
                        <a:t>Drama/Music</a:t>
                      </a:r>
                      <a:endParaRPr lang="en-US" sz="1600">
                        <a:effectLst/>
                        <a:latin typeface="Verdana" panose="020B0604030504040204" pitchFamily="34" charset="0"/>
                      </a:endParaRPr>
                    </a:p>
                    <a:p>
                      <a:pPr latinLnBrk="0"/>
                      <a:r>
                        <a:rPr lang="zh-CN" altLang="en-US" sz="1600" b="1">
                          <a:effectLst/>
                          <a:latin typeface="Verdana" panose="020B0604030504040204" pitchFamily="34" charset="0"/>
                        </a:rPr>
                        <a:t>戏剧</a:t>
                      </a:r>
                      <a:r>
                        <a:rPr lang="en-US" altLang="zh-CN" sz="1600" b="1">
                          <a:effectLst/>
                          <a:latin typeface="Verdana" panose="020B0604030504040204" pitchFamily="34" charset="0"/>
                        </a:rPr>
                        <a:t>/</a:t>
                      </a:r>
                      <a:r>
                        <a:rPr lang="zh-CN" altLang="en-US" sz="1600" b="1">
                          <a:effectLst/>
                          <a:latin typeface="Verdana" panose="020B0604030504040204" pitchFamily="34" charset="0"/>
                        </a:rPr>
                        <a:t>音乐</a:t>
                      </a:r>
                      <a:endParaRPr lang="zh-CN" altLang="en-US" sz="160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BEF"/>
                    </a:solidFill>
                  </a:tcPr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en-US" sz="1600" b="1">
                          <a:effectLst/>
                          <a:latin typeface="Verdana" panose="020B0604030504040204" pitchFamily="34" charset="0"/>
                        </a:rPr>
                        <a:t>Fine Arts</a:t>
                      </a:r>
                      <a:endParaRPr lang="en-US" sz="1600">
                        <a:effectLst/>
                        <a:latin typeface="Verdana" panose="020B0604030504040204" pitchFamily="34" charset="0"/>
                      </a:endParaRPr>
                    </a:p>
                    <a:p>
                      <a:pPr latinLnBrk="0"/>
                      <a:r>
                        <a:rPr lang="zh-CN" altLang="en-US" sz="1600" b="1">
                          <a:effectLst/>
                          <a:latin typeface="Verdana" panose="020B0604030504040204" pitchFamily="34" charset="0"/>
                        </a:rPr>
                        <a:t>美术</a:t>
                      </a:r>
                      <a:endParaRPr lang="zh-CN" altLang="en-US" sz="160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BEF"/>
                    </a:solidFill>
                  </a:tcPr>
                </a:tc>
                <a:tc>
                  <a:txBody>
                    <a:bodyPr/>
                    <a:lstStyle/>
                    <a:p>
                      <a:pPr latinLnBrk="0"/>
                      <a:endParaRPr lang="zh-CN" altLang="en-US" sz="160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BEF"/>
                    </a:solidFill>
                  </a:tcPr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en-US" sz="1600" b="1">
                          <a:effectLst/>
                          <a:latin typeface="Verdana" panose="020B0604030504040204" pitchFamily="34" charset="0"/>
                        </a:rPr>
                        <a:t>Circle Time</a:t>
                      </a:r>
                      <a:endParaRPr lang="en-US" sz="1600">
                        <a:effectLst/>
                        <a:latin typeface="Verdana" panose="020B0604030504040204" pitchFamily="34" charset="0"/>
                      </a:endParaRPr>
                    </a:p>
                    <a:p>
                      <a:pPr latinLnBrk="0"/>
                      <a:r>
                        <a:rPr lang="zh-CN" altLang="en-US" sz="1600" b="1">
                          <a:effectLst/>
                          <a:latin typeface="Verdana" panose="020B0604030504040204" pitchFamily="34" charset="0"/>
                        </a:rPr>
                        <a:t>交际技巧</a:t>
                      </a:r>
                      <a:endParaRPr lang="zh-CN" altLang="en-US" sz="160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B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58789">
                <a:tc>
                  <a:txBody>
                    <a:bodyPr/>
                    <a:lstStyle/>
                    <a:p>
                      <a:pPr latinLnBrk="0"/>
                      <a:r>
                        <a:rPr lang="en-US" altLang="zh-CN" sz="1600" b="1" dirty="0">
                          <a:effectLst/>
                          <a:latin typeface="Verdana" panose="020B0604030504040204" pitchFamily="34" charset="0"/>
                        </a:rPr>
                        <a:t>2:15:3:00</a:t>
                      </a:r>
                      <a:endParaRPr lang="zh-CN" altLang="en-US" sz="1600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BEF"/>
                    </a:solidFill>
                  </a:tcPr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en-US" sz="1600" b="1">
                          <a:effectLst/>
                          <a:latin typeface="Verdana" panose="020B0604030504040204" pitchFamily="34" charset="0"/>
                        </a:rPr>
                        <a:t>Topics/RE，PHSE</a:t>
                      </a:r>
                      <a:endParaRPr lang="en-US" sz="1600">
                        <a:effectLst/>
                        <a:latin typeface="Verdana" panose="020B0604030504040204" pitchFamily="34" charset="0"/>
                      </a:endParaRPr>
                    </a:p>
                    <a:p>
                      <a:pPr latinLnBrk="0"/>
                      <a:r>
                        <a:rPr lang="zh-CN" altLang="en-US" sz="1600" b="1">
                          <a:effectLst/>
                          <a:latin typeface="Verdana" panose="020B0604030504040204" pitchFamily="34" charset="0"/>
                        </a:rPr>
                        <a:t>专题</a:t>
                      </a:r>
                      <a:r>
                        <a:rPr lang="en-US" altLang="zh-CN" sz="1600" b="1">
                          <a:effectLst/>
                          <a:latin typeface="Verdana" panose="020B0604030504040204" pitchFamily="34" charset="0"/>
                        </a:rPr>
                        <a:t>/</a:t>
                      </a:r>
                      <a:r>
                        <a:rPr lang="zh-CN" altLang="en-US" sz="1600" b="1">
                          <a:effectLst/>
                          <a:latin typeface="Verdana" panose="020B0604030504040204" pitchFamily="34" charset="0"/>
                        </a:rPr>
                        <a:t>宗教，公民意识与道德</a:t>
                      </a:r>
                      <a:endParaRPr lang="zh-CN" altLang="en-US" sz="160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BEF"/>
                    </a:solidFill>
                  </a:tcPr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en-US" sz="1600" b="1">
                          <a:effectLst/>
                          <a:latin typeface="Verdana" panose="020B0604030504040204" pitchFamily="34" charset="0"/>
                        </a:rPr>
                        <a:t>Science</a:t>
                      </a:r>
                      <a:endParaRPr lang="en-US" sz="1600">
                        <a:effectLst/>
                        <a:latin typeface="Verdana" panose="020B0604030504040204" pitchFamily="34" charset="0"/>
                      </a:endParaRPr>
                    </a:p>
                    <a:p>
                      <a:pPr latinLnBrk="0"/>
                      <a:r>
                        <a:rPr lang="zh-CN" altLang="en-US" sz="1600" b="1">
                          <a:effectLst/>
                          <a:latin typeface="Verdana" panose="020B0604030504040204" pitchFamily="34" charset="0"/>
                        </a:rPr>
                        <a:t>科学</a:t>
                      </a:r>
                      <a:endParaRPr lang="zh-CN" altLang="en-US" sz="160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BEF"/>
                    </a:solidFill>
                  </a:tcPr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en-US" sz="1600" b="1" dirty="0">
                          <a:effectLst/>
                          <a:latin typeface="Verdana" panose="020B0604030504040204" pitchFamily="34" charset="0"/>
                        </a:rPr>
                        <a:t>Topics/History</a:t>
                      </a:r>
                      <a:endParaRPr lang="en-US" sz="1600" dirty="0">
                        <a:effectLst/>
                        <a:latin typeface="Verdana" panose="020B0604030504040204" pitchFamily="34" charset="0"/>
                      </a:endParaRPr>
                    </a:p>
                    <a:p>
                      <a:pPr latinLnBrk="0"/>
                      <a:r>
                        <a:rPr lang="zh-CN" altLang="en-US" sz="1600" b="1" dirty="0">
                          <a:effectLst/>
                          <a:latin typeface="Verdana" panose="020B0604030504040204" pitchFamily="34" charset="0"/>
                        </a:rPr>
                        <a:t>专题</a:t>
                      </a:r>
                      <a:r>
                        <a:rPr lang="en-US" altLang="zh-CN" sz="1600" b="1" dirty="0">
                          <a:effectLst/>
                          <a:latin typeface="Verdana" panose="020B0604030504040204" pitchFamily="34" charset="0"/>
                        </a:rPr>
                        <a:t>/</a:t>
                      </a:r>
                      <a:r>
                        <a:rPr lang="zh-CN" altLang="en-US" sz="1600" b="1" dirty="0">
                          <a:effectLst/>
                          <a:latin typeface="Verdana" panose="020B0604030504040204" pitchFamily="34" charset="0"/>
                        </a:rPr>
                        <a:t>历史</a:t>
                      </a:r>
                      <a:endParaRPr lang="zh-CN" altLang="en-US" sz="1600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BEF"/>
                    </a:solidFill>
                  </a:tcPr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en-US" sz="1600" b="1">
                          <a:effectLst/>
                          <a:latin typeface="Verdana" panose="020B0604030504040204" pitchFamily="34" charset="0"/>
                        </a:rPr>
                        <a:t>PE</a:t>
                      </a:r>
                      <a:endParaRPr lang="en-US" sz="1600">
                        <a:effectLst/>
                        <a:latin typeface="Verdana" panose="020B0604030504040204" pitchFamily="34" charset="0"/>
                      </a:endParaRPr>
                    </a:p>
                    <a:p>
                      <a:pPr latinLnBrk="0"/>
                      <a:r>
                        <a:rPr lang="zh-CN" altLang="en-US" sz="1600" b="1">
                          <a:effectLst/>
                          <a:latin typeface="Verdana" panose="020B0604030504040204" pitchFamily="34" charset="0"/>
                        </a:rPr>
                        <a:t>体育</a:t>
                      </a:r>
                      <a:endParaRPr lang="zh-CN" altLang="en-US" sz="160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BEF"/>
                    </a:solidFill>
                  </a:tcPr>
                </a:tc>
                <a:tc>
                  <a:txBody>
                    <a:bodyPr/>
                    <a:lstStyle/>
                    <a:p>
                      <a:pPr latinLnBrk="0"/>
                      <a:endParaRPr lang="zh-CN" altLang="en-US" sz="160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BEF"/>
                    </a:solidFill>
                  </a:tcPr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en-US" sz="1600" b="1" dirty="0">
                          <a:effectLst/>
                          <a:latin typeface="Verdana" panose="020B0604030504040204" pitchFamily="34" charset="0"/>
                        </a:rPr>
                        <a:t>ICT</a:t>
                      </a:r>
                      <a:endParaRPr lang="en-US" sz="1600" dirty="0">
                        <a:effectLst/>
                        <a:latin typeface="Verdana" panose="020B0604030504040204" pitchFamily="34" charset="0"/>
                      </a:endParaRPr>
                    </a:p>
                    <a:p>
                      <a:pPr latinLnBrk="0"/>
                      <a:r>
                        <a:rPr lang="zh-CN" altLang="en-US" sz="1600" b="1" dirty="0">
                          <a:effectLst/>
                          <a:latin typeface="Verdana" panose="020B0604030504040204" pitchFamily="34" charset="0"/>
                        </a:rPr>
                        <a:t>信息技术</a:t>
                      </a:r>
                      <a:endParaRPr lang="zh-CN" altLang="en-US" sz="1600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B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31829">
                <a:tc>
                  <a:txBody>
                    <a:bodyPr/>
                    <a:lstStyle/>
                    <a:p>
                      <a:pPr latinLnBrk="0"/>
                      <a:r>
                        <a:rPr lang="en-US" altLang="zh-CN" sz="1600" b="1">
                          <a:effectLst/>
                          <a:latin typeface="Verdana" panose="020B0604030504040204" pitchFamily="34" charset="0"/>
                        </a:rPr>
                        <a:t>3:00-3:15</a:t>
                      </a:r>
                      <a:endParaRPr lang="zh-CN" altLang="en-US" sz="160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EBEF"/>
                    </a:solidFill>
                  </a:tcPr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en-US" sz="1600" b="1">
                          <a:effectLst/>
                          <a:latin typeface="Verdana" panose="020B0604030504040204" pitchFamily="34" charset="0"/>
                        </a:rPr>
                        <a:t>Story time</a:t>
                      </a:r>
                      <a:endParaRPr lang="en-US" sz="1600">
                        <a:effectLst/>
                        <a:latin typeface="Verdana" panose="020B0604030504040204" pitchFamily="34" charset="0"/>
                      </a:endParaRPr>
                    </a:p>
                    <a:p>
                      <a:pPr latinLnBrk="0"/>
                      <a:r>
                        <a:rPr lang="zh-CN" altLang="en-US" sz="1600" b="1">
                          <a:effectLst/>
                          <a:latin typeface="Verdana" panose="020B0604030504040204" pitchFamily="34" charset="0"/>
                        </a:rPr>
                        <a:t>故事时间</a:t>
                      </a:r>
                      <a:endParaRPr lang="zh-CN" altLang="en-US" sz="160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EBEF"/>
                    </a:solidFill>
                  </a:tcPr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en-US" sz="1600" b="1">
                          <a:effectLst/>
                          <a:latin typeface="Verdana" panose="020B0604030504040204" pitchFamily="34" charset="0"/>
                        </a:rPr>
                        <a:t>Songs</a:t>
                      </a:r>
                      <a:endParaRPr lang="en-US" sz="1600">
                        <a:effectLst/>
                        <a:latin typeface="Verdana" panose="020B0604030504040204" pitchFamily="34" charset="0"/>
                      </a:endParaRPr>
                    </a:p>
                    <a:p>
                      <a:pPr latinLnBrk="0"/>
                      <a:r>
                        <a:rPr lang="zh-CN" altLang="en-US" sz="1600" b="1">
                          <a:effectLst/>
                          <a:latin typeface="Verdana" panose="020B0604030504040204" pitchFamily="34" charset="0"/>
                        </a:rPr>
                        <a:t>唱歌时间</a:t>
                      </a:r>
                      <a:endParaRPr lang="zh-CN" altLang="en-US" sz="160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EBEF"/>
                    </a:solidFill>
                  </a:tcPr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en-US" sz="1600" b="1">
                          <a:effectLst/>
                          <a:latin typeface="Verdana" panose="020B0604030504040204" pitchFamily="34" charset="0"/>
                        </a:rPr>
                        <a:t>Story time</a:t>
                      </a:r>
                      <a:endParaRPr lang="en-US" sz="1600">
                        <a:effectLst/>
                        <a:latin typeface="Verdana" panose="020B0604030504040204" pitchFamily="34" charset="0"/>
                      </a:endParaRPr>
                    </a:p>
                    <a:p>
                      <a:pPr latinLnBrk="0"/>
                      <a:r>
                        <a:rPr lang="zh-CN" altLang="en-US" sz="1600" b="1">
                          <a:effectLst/>
                          <a:latin typeface="Verdana" panose="020B0604030504040204" pitchFamily="34" charset="0"/>
                        </a:rPr>
                        <a:t>故事时间</a:t>
                      </a:r>
                      <a:endParaRPr lang="zh-CN" altLang="en-US" sz="160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EBEF"/>
                    </a:solidFill>
                  </a:tcPr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en-US" sz="1600" b="1">
                          <a:effectLst/>
                          <a:latin typeface="Verdana" panose="020B0604030504040204" pitchFamily="34" charset="0"/>
                        </a:rPr>
                        <a:t>Songs</a:t>
                      </a:r>
                      <a:endParaRPr lang="en-US" sz="1600">
                        <a:effectLst/>
                        <a:latin typeface="Verdana" panose="020B0604030504040204" pitchFamily="34" charset="0"/>
                      </a:endParaRPr>
                    </a:p>
                    <a:p>
                      <a:pPr latinLnBrk="0"/>
                      <a:r>
                        <a:rPr lang="zh-CN" altLang="en-US" sz="1600" b="1">
                          <a:effectLst/>
                          <a:latin typeface="Verdana" panose="020B0604030504040204" pitchFamily="34" charset="0"/>
                        </a:rPr>
                        <a:t>唱歌时间</a:t>
                      </a:r>
                      <a:endParaRPr lang="zh-CN" altLang="en-US" sz="160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EBEF"/>
                    </a:solidFill>
                  </a:tcPr>
                </a:tc>
                <a:tc>
                  <a:txBody>
                    <a:bodyPr/>
                    <a:lstStyle/>
                    <a:p>
                      <a:pPr latinLnBrk="0"/>
                      <a:endParaRPr lang="zh-CN" altLang="en-US" sz="160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EBEF"/>
                    </a:solidFill>
                  </a:tcPr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en-US" sz="1600" b="1" dirty="0">
                          <a:effectLst/>
                          <a:latin typeface="Verdana" panose="020B0604030504040204" pitchFamily="34" charset="0"/>
                        </a:rPr>
                        <a:t>Golden time</a:t>
                      </a:r>
                      <a:endParaRPr lang="en-US" sz="1600" dirty="0">
                        <a:effectLst/>
                        <a:latin typeface="Verdana" panose="020B0604030504040204" pitchFamily="34" charset="0"/>
                      </a:endParaRPr>
                    </a:p>
                    <a:p>
                      <a:pPr latinLnBrk="0"/>
                      <a:r>
                        <a:rPr lang="zh-CN" altLang="en-US" sz="1600" b="1" dirty="0">
                          <a:effectLst/>
                          <a:latin typeface="Verdana" panose="020B0604030504040204" pitchFamily="34" charset="0"/>
                        </a:rPr>
                        <a:t>自由时间</a:t>
                      </a:r>
                      <a:endParaRPr lang="zh-CN" altLang="en-US" sz="1600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EB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95536" y="1340768"/>
            <a:ext cx="8496944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3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We should keep an open mind and learn from each other.</a:t>
            </a:r>
            <a:br>
              <a:rPr lang="en-US" altLang="zh-CN" sz="43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</a:br>
            <a:endParaRPr lang="en-US" altLang="zh-CN" sz="4300" b="1" dirty="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  <a:ea typeface="+mj-ea"/>
              <a:cs typeface="+mj-cs"/>
            </a:endParaRPr>
          </a:p>
          <a:p>
            <a:r>
              <a:rPr lang="zh-CN" altLang="en-US" sz="43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我们应该保持</a:t>
            </a:r>
            <a:r>
              <a:rPr lang="zh-CN" altLang="en-US" sz="43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开放心态，互相</a:t>
            </a:r>
            <a:r>
              <a:rPr lang="zh-CN" altLang="en-US" sz="43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学习。</a:t>
            </a:r>
            <a:endParaRPr lang="en-US" altLang="zh-CN" sz="4300" b="1" dirty="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  <a:ea typeface="+mj-ea"/>
              <a:cs typeface="+mj-cs"/>
            </a:endParaRPr>
          </a:p>
        </p:txBody>
      </p:sp>
      <p:pic>
        <p:nvPicPr>
          <p:cNvPr id="3" name="Picture 6" descr="http://a4.att.hudong.com/81/95/01300000241358123418951816584.g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834505" y="4522613"/>
            <a:ext cx="2411809" cy="210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7"/>
          <p:cNvSpPr>
            <a:spLocks noChangeArrowheads="1"/>
          </p:cNvSpPr>
          <p:nvPr/>
        </p:nvSpPr>
        <p:spPr bwMode="auto">
          <a:xfrm>
            <a:off x="-533400" y="-685800"/>
            <a:ext cx="1524000" cy="1676400"/>
          </a:xfrm>
          <a:prstGeom prst="ellipse">
            <a:avLst/>
          </a:prstGeom>
          <a:solidFill>
            <a:srgbClr val="99FF66"/>
          </a:solidFill>
          <a:ln w="9525">
            <a:solidFill>
              <a:srgbClr val="99FF66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" name="Oval 8"/>
          <p:cNvSpPr>
            <a:spLocks noChangeArrowheads="1"/>
          </p:cNvSpPr>
          <p:nvPr/>
        </p:nvSpPr>
        <p:spPr bwMode="auto">
          <a:xfrm>
            <a:off x="-762000" y="5791200"/>
            <a:ext cx="1524000" cy="1676400"/>
          </a:xfrm>
          <a:prstGeom prst="ellipse">
            <a:avLst/>
          </a:prstGeom>
          <a:solidFill>
            <a:srgbClr val="99FF66"/>
          </a:solidFill>
          <a:ln w="9525">
            <a:solidFill>
              <a:srgbClr val="99FF66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" name="Oval 9"/>
          <p:cNvSpPr>
            <a:spLocks noChangeArrowheads="1"/>
          </p:cNvSpPr>
          <p:nvPr/>
        </p:nvSpPr>
        <p:spPr bwMode="auto">
          <a:xfrm>
            <a:off x="8153400" y="-838200"/>
            <a:ext cx="1524000" cy="1676400"/>
          </a:xfrm>
          <a:prstGeom prst="ellipse">
            <a:avLst/>
          </a:prstGeom>
          <a:solidFill>
            <a:srgbClr val="99FF66"/>
          </a:solidFill>
          <a:ln w="9525">
            <a:solidFill>
              <a:srgbClr val="99FF66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" name="Oval 10"/>
          <p:cNvSpPr>
            <a:spLocks noChangeArrowheads="1"/>
          </p:cNvSpPr>
          <p:nvPr/>
        </p:nvSpPr>
        <p:spPr bwMode="auto">
          <a:xfrm>
            <a:off x="8229600" y="5867400"/>
            <a:ext cx="1524000" cy="1676400"/>
          </a:xfrm>
          <a:prstGeom prst="ellipse">
            <a:avLst/>
          </a:prstGeom>
          <a:solidFill>
            <a:srgbClr val="99FF66"/>
          </a:solidFill>
          <a:ln w="9525">
            <a:solidFill>
              <a:srgbClr val="99FF66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845122"/>
            <a:ext cx="6742857" cy="5968254"/>
          </a:xfrm>
          <a:prstGeom prst="rect">
            <a:avLst/>
          </a:prstGeom>
        </p:spPr>
      </p:pic>
      <p:sp>
        <p:nvSpPr>
          <p:cNvPr id="13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12565-4EFD-46D5-A3D1-846A8E9F07D3}" type="slidenum">
              <a:rPr lang="en-US" altLang="zh-CN"/>
              <a:t>23</a:t>
            </a:fld>
            <a:endParaRPr lang="en-US" altLang="zh-CN"/>
          </a:p>
        </p:txBody>
      </p:sp>
      <p:sp>
        <p:nvSpPr>
          <p:cNvPr id="3079" name="标题 1"/>
          <p:cNvSpPr>
            <a:spLocks noGrp="1"/>
          </p:cNvSpPr>
          <p:nvPr>
            <p:ph type="title" idx="4294967295"/>
          </p:nvPr>
        </p:nvSpPr>
        <p:spPr>
          <a:xfrm>
            <a:off x="755576" y="-27384"/>
            <a:ext cx="7579568" cy="1040921"/>
          </a:xfrm>
          <a:gradFill rotWithShape="1">
            <a:gsLst>
              <a:gs pos="0">
                <a:schemeClr val="bg1"/>
              </a:gs>
              <a:gs pos="100000">
                <a:srgbClr val="1CEC35"/>
              </a:gs>
            </a:gsLst>
            <a:path path="shape">
              <a:fillToRect l="50000" t="50000" r="50000" b="50000"/>
            </a:path>
          </a:gradFill>
          <a:ln>
            <a:solidFill>
              <a:srgbClr val="009900"/>
            </a:solidFill>
            <a:miter lim="800000"/>
          </a:ln>
        </p:spPr>
        <p:txBody>
          <a:bodyPr>
            <a:normAutofit fontScale="90000"/>
          </a:bodyPr>
          <a:lstStyle/>
          <a:p>
            <a:pPr algn="l"/>
            <a:r>
              <a:rPr lang="en-US" altLang="zh-CN" sz="65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oadway BT" panose="04040905080B02020502" pitchFamily="82" charset="0"/>
              </a:rPr>
              <a:t> </a:t>
            </a:r>
            <a:r>
              <a:rPr lang="en-US" altLang="zh-CN" sz="48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What did you learn today?</a:t>
            </a:r>
            <a:endParaRPr lang="en-US" altLang="zh-CN" sz="4800" b="1" dirty="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WordArt 5"/>
          <p:cNvSpPr>
            <a:spLocks noChangeArrowheads="1" noChangeShapeType="1" noTextEdit="1"/>
          </p:cNvSpPr>
          <p:nvPr/>
        </p:nvSpPr>
        <p:spPr bwMode="auto">
          <a:xfrm>
            <a:off x="357188" y="331788"/>
            <a:ext cx="3286125" cy="668337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altLang="zh-CN" sz="3600" b="1" kern="10" spc="-360" dirty="0">
                <a:ln w="9525">
                  <a:noFill/>
                  <a:round/>
                </a:ln>
                <a:solidFill>
                  <a:srgbClr val="00B050"/>
                </a:solidFill>
                <a:latin typeface="Comic Sans MS" panose="030F0702030302020204"/>
              </a:rPr>
              <a:t>Homework</a:t>
            </a:r>
            <a:endParaRPr lang="zh-CN" altLang="en-US" sz="3600" b="1" kern="10" spc="-360" dirty="0">
              <a:ln w="9525">
                <a:noFill/>
                <a:round/>
              </a:ln>
              <a:solidFill>
                <a:srgbClr val="00B050"/>
              </a:solidFill>
              <a:latin typeface="Comic Sans MS" panose="030F0702030302020204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64088" y="1973900"/>
            <a:ext cx="3563144" cy="297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J3110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6139" y="1556792"/>
            <a:ext cx="557429" cy="609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755576" y="1543576"/>
            <a:ext cx="5425008" cy="79208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US" altLang="zh-CN" sz="4000" dirty="0" smtClean="0">
                <a:solidFill>
                  <a:srgbClr val="0000CC"/>
                </a:solidFill>
                <a:latin typeface="One Stroke Script LET" pitchFamily="2" charset="0"/>
              </a:rPr>
              <a:t>1. Listen </a:t>
            </a:r>
            <a:r>
              <a:rPr lang="en-US" altLang="zh-CN" sz="4000" dirty="0">
                <a:solidFill>
                  <a:srgbClr val="0000CC"/>
                </a:solidFill>
                <a:latin typeface="One Stroke Script LET" pitchFamily="2" charset="0"/>
              </a:rPr>
              <a:t>to and read Page 20</a:t>
            </a:r>
            <a:r>
              <a:rPr lang="en-US" altLang="zh-CN" sz="4000" dirty="0" smtClean="0">
                <a:solidFill>
                  <a:srgbClr val="0000CC"/>
                </a:solidFill>
                <a:latin typeface="One Stroke Script LET" pitchFamily="2" charset="0"/>
              </a:rPr>
              <a:t>.</a:t>
            </a:r>
            <a:endParaRPr lang="en-US" altLang="zh-CN" sz="4000" dirty="0">
              <a:solidFill>
                <a:srgbClr val="0000CC"/>
              </a:solidFill>
              <a:latin typeface="One Stroke Script LET" pitchFamily="2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766560" y="2708920"/>
            <a:ext cx="4277503" cy="1509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indent="0">
              <a:buNone/>
            </a:pPr>
            <a:r>
              <a:rPr lang="en-US" altLang="zh-CN" sz="4000" dirty="0">
                <a:solidFill>
                  <a:srgbClr val="009900"/>
                </a:solidFill>
                <a:latin typeface="One Stroke Script LET" pitchFamily="2" charset="0"/>
              </a:rPr>
              <a:t>2</a:t>
            </a:r>
            <a:r>
              <a:rPr lang="en-US" altLang="zh-CN" sz="4000" dirty="0" smtClean="0">
                <a:solidFill>
                  <a:srgbClr val="009900"/>
                </a:solidFill>
                <a:latin typeface="One Stroke Script LET" pitchFamily="2" charset="0"/>
              </a:rPr>
              <a:t>. Read </a:t>
            </a:r>
            <a:r>
              <a:rPr lang="en-US" altLang="zh-CN" sz="4000" dirty="0">
                <a:solidFill>
                  <a:srgbClr val="009900"/>
                </a:solidFill>
                <a:latin typeface="One Stroke Script LET" pitchFamily="2" charset="0"/>
              </a:rPr>
              <a:t>“Space School” </a:t>
            </a:r>
            <a:endParaRPr lang="en-US" altLang="zh-CN" sz="4000" dirty="0" smtClean="0">
              <a:solidFill>
                <a:srgbClr val="009900"/>
              </a:solidFill>
              <a:latin typeface="One Stroke Script LET" pitchFamily="2" charset="0"/>
            </a:endParaRPr>
          </a:p>
          <a:p>
            <a:pPr marL="0" indent="0">
              <a:buNone/>
            </a:pPr>
            <a:r>
              <a:rPr lang="en-US" altLang="zh-CN" sz="4000" dirty="0" smtClean="0">
                <a:solidFill>
                  <a:srgbClr val="009900"/>
                </a:solidFill>
                <a:latin typeface="One Stroke Script LET" pitchFamily="2" charset="0"/>
              </a:rPr>
              <a:t>and </a:t>
            </a:r>
            <a:r>
              <a:rPr lang="en-US" altLang="zh-CN" sz="4000" dirty="0">
                <a:solidFill>
                  <a:srgbClr val="009900"/>
                </a:solidFill>
                <a:latin typeface="One Stroke Script LET" pitchFamily="2" charset="0"/>
              </a:rPr>
              <a:t>draw a mind map.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766560" y="4374810"/>
            <a:ext cx="5040560" cy="1320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Tx/>
              <a:buNone/>
            </a:pPr>
            <a:r>
              <a:rPr lang="en-US" altLang="zh-CN" sz="3600" dirty="0" smtClean="0">
                <a:solidFill>
                  <a:srgbClr val="CC0066"/>
                </a:solidFill>
                <a:latin typeface="One Stroke Script LET" pitchFamily="2" charset="0"/>
              </a:rPr>
              <a:t>3. Look up </a:t>
            </a:r>
            <a:r>
              <a:rPr lang="en-US" altLang="zh-CN" sz="3600" dirty="0">
                <a:solidFill>
                  <a:srgbClr val="CC0066"/>
                </a:solidFill>
                <a:latin typeface="One Stroke Script LET" pitchFamily="2" charset="0"/>
              </a:rPr>
              <a:t>the timetables </a:t>
            </a:r>
            <a:endParaRPr lang="en-US" altLang="zh-CN" sz="3600" dirty="0" smtClean="0">
              <a:solidFill>
                <a:srgbClr val="CC0066"/>
              </a:solidFill>
              <a:latin typeface="One Stroke Script LET" pitchFamily="2" charset="0"/>
            </a:endParaRPr>
          </a:p>
          <a:p>
            <a:pPr>
              <a:buFontTx/>
              <a:buNone/>
            </a:pPr>
            <a:r>
              <a:rPr lang="en-US" altLang="zh-CN" sz="3600" dirty="0" smtClean="0">
                <a:solidFill>
                  <a:srgbClr val="CC0066"/>
                </a:solidFill>
                <a:latin typeface="One Stroke Script LET" pitchFamily="2" charset="0"/>
              </a:rPr>
              <a:t>in </a:t>
            </a:r>
            <a:r>
              <a:rPr lang="en-US" altLang="zh-CN" sz="3600" dirty="0">
                <a:solidFill>
                  <a:srgbClr val="CC0066"/>
                </a:solidFill>
                <a:latin typeface="One Stroke Script LET" pitchFamily="2" charset="0"/>
              </a:rPr>
              <a:t>another 2 foreign countries</a:t>
            </a:r>
            <a:r>
              <a:rPr lang="en-US" altLang="zh-CN" sz="3600" dirty="0" smtClean="0">
                <a:solidFill>
                  <a:srgbClr val="CC0066"/>
                </a:solidFill>
                <a:latin typeface="One Stroke Script LET" pitchFamily="2" charset="0"/>
              </a:rPr>
              <a:t>. </a:t>
            </a:r>
            <a:endParaRPr lang="en-US" altLang="zh-CN" sz="3600" dirty="0">
              <a:solidFill>
                <a:srgbClr val="CC0066"/>
              </a:solidFill>
              <a:latin typeface="One Stroke Script LET" pitchFamily="2" charset="0"/>
            </a:endParaRPr>
          </a:p>
        </p:txBody>
      </p:sp>
      <p:pic>
        <p:nvPicPr>
          <p:cNvPr id="11" name="Picture 5" descr="CJ3110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2730683"/>
            <a:ext cx="557429" cy="609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CJ3110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8147" y="4396013"/>
            <a:ext cx="557429" cy="609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WordArt 5"/>
          <p:cNvSpPr>
            <a:spLocks noChangeArrowheads="1" noChangeShapeType="1" noTextEdit="1"/>
          </p:cNvSpPr>
          <p:nvPr/>
        </p:nvSpPr>
        <p:spPr bwMode="auto">
          <a:xfrm>
            <a:off x="1213867" y="331786"/>
            <a:ext cx="3286125" cy="668337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altLang="zh-CN" sz="3600" b="1" kern="10" spc="-360" dirty="0" smtClean="0">
                <a:ln w="9525">
                  <a:noFill/>
                  <a:round/>
                </a:ln>
                <a:solidFill>
                  <a:srgbClr val="00B050"/>
                </a:solidFill>
                <a:latin typeface="Comic Sans MS" panose="030F0702030302020204"/>
              </a:rPr>
              <a:t>Watch and think.</a:t>
            </a:r>
            <a:endParaRPr lang="zh-CN" altLang="en-US" sz="3600" b="1" kern="10" spc="-360" dirty="0">
              <a:ln w="9525">
                <a:noFill/>
                <a:round/>
              </a:ln>
              <a:solidFill>
                <a:srgbClr val="00B050"/>
              </a:solidFill>
              <a:latin typeface="Comic Sans MS" panose="030F0702030302020204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67544" y="2996952"/>
            <a:ext cx="8136904" cy="769441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en-US" altLang="zh-CN" sz="4400" dirty="0">
                <a:latin typeface="GCFrutiger" pitchFamily="2" charset="0"/>
              </a:rPr>
              <a:t>2</a:t>
            </a:r>
            <a:r>
              <a:rPr lang="en-US" altLang="zh-CN" sz="4400" dirty="0" smtClean="0">
                <a:latin typeface="GCFrutiger" pitchFamily="2" charset="0"/>
              </a:rPr>
              <a:t>. What lessons does he have in the </a:t>
            </a:r>
            <a:r>
              <a:rPr lang="en-US" altLang="zh-CN" sz="4400" dirty="0" smtClean="0">
                <a:solidFill>
                  <a:srgbClr val="FF0000"/>
                </a:solidFill>
                <a:latin typeface="GCFrutiger" pitchFamily="2" charset="0"/>
              </a:rPr>
              <a:t>afternoon</a:t>
            </a:r>
            <a:r>
              <a:rPr lang="en-US" altLang="zh-CN" sz="4400" dirty="0" smtClean="0">
                <a:latin typeface="GCFrutiger" pitchFamily="2" charset="0"/>
              </a:rPr>
              <a:t>?</a:t>
            </a:r>
            <a:endParaRPr lang="zh-CN" altLang="en-US" sz="4400" dirty="0" smtClean="0">
              <a:latin typeface="GCFrutiger" pitchFamily="2" charset="0"/>
            </a:endParaRPr>
          </a:p>
        </p:txBody>
      </p:sp>
      <p:sp>
        <p:nvSpPr>
          <p:cNvPr id="7" name="矩形 6">
            <a:hlinkClick r:id="rId3" action="ppaction://hlinksldjump"/>
          </p:cNvPr>
          <p:cNvSpPr/>
          <p:nvPr/>
        </p:nvSpPr>
        <p:spPr>
          <a:xfrm>
            <a:off x="467544" y="4437112"/>
            <a:ext cx="8136904" cy="769441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en-US" altLang="zh-CN" sz="4400" dirty="0" smtClean="0">
                <a:latin typeface="GCFrutiger" pitchFamily="2" charset="0"/>
              </a:rPr>
              <a:t>3. What do they have </a:t>
            </a:r>
            <a:r>
              <a:rPr lang="en-US" altLang="zh-CN" sz="4400" dirty="0" smtClean="0">
                <a:solidFill>
                  <a:srgbClr val="FF0000"/>
                </a:solidFill>
                <a:latin typeface="GCFrutiger" pitchFamily="2" charset="0"/>
              </a:rPr>
              <a:t>from</a:t>
            </a:r>
            <a:r>
              <a:rPr lang="en-US" altLang="zh-CN" sz="4400" dirty="0" smtClean="0">
                <a:latin typeface="GCFrutiger" pitchFamily="2" charset="0"/>
              </a:rPr>
              <a:t> 11:20 </a:t>
            </a:r>
            <a:r>
              <a:rPr lang="en-US" altLang="zh-CN" sz="4400" b="1" dirty="0" smtClean="0">
                <a:solidFill>
                  <a:srgbClr val="0000FF"/>
                </a:solidFill>
                <a:latin typeface="GCFrutiger" pitchFamily="2" charset="0"/>
              </a:rPr>
              <a:t>a.m.</a:t>
            </a:r>
            <a:r>
              <a:rPr lang="en-US" altLang="zh-CN" sz="4400" dirty="0" smtClean="0">
                <a:latin typeface="GCFrutiger" pitchFamily="2" charset="0"/>
              </a:rPr>
              <a:t> </a:t>
            </a:r>
            <a:r>
              <a:rPr lang="en-US" altLang="zh-CN" sz="4400" dirty="0" smtClean="0">
                <a:solidFill>
                  <a:srgbClr val="FF0000"/>
                </a:solidFill>
                <a:latin typeface="GCFrutiger" pitchFamily="2" charset="0"/>
              </a:rPr>
              <a:t>to</a:t>
            </a:r>
            <a:r>
              <a:rPr lang="en-US" altLang="zh-CN" sz="4400" dirty="0" smtClean="0">
                <a:latin typeface="GCFrutiger" pitchFamily="2" charset="0"/>
              </a:rPr>
              <a:t> 1 </a:t>
            </a:r>
            <a:r>
              <a:rPr lang="en-US" altLang="zh-CN" sz="4400" b="1" dirty="0" smtClean="0">
                <a:solidFill>
                  <a:srgbClr val="0000FF"/>
                </a:solidFill>
                <a:latin typeface="GCFrutiger" pitchFamily="2" charset="0"/>
              </a:rPr>
              <a:t>p.m.</a:t>
            </a:r>
            <a:r>
              <a:rPr lang="en-US" altLang="zh-CN" sz="4400" dirty="0" smtClean="0">
                <a:latin typeface="GCFrutiger" pitchFamily="2" charset="0"/>
              </a:rPr>
              <a:t>?</a:t>
            </a:r>
            <a:endParaRPr lang="zh-CN" altLang="en-US" sz="4400" dirty="0" smtClean="0">
              <a:latin typeface="GCFrutiger" pitchFamily="2" charset="0"/>
            </a:endParaRPr>
          </a:p>
        </p:txBody>
      </p:sp>
      <p:pic>
        <p:nvPicPr>
          <p:cNvPr id="6" name="Picture 7" descr="CJ3738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-30943"/>
            <a:ext cx="1318110" cy="1443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>
            <a:off x="467544" y="1556792"/>
            <a:ext cx="8136904" cy="769441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en-US" altLang="zh-CN" sz="4400" dirty="0" smtClean="0">
                <a:latin typeface="GCFrutiger" pitchFamily="2" charset="0"/>
              </a:rPr>
              <a:t>1. What lessons does Peter have in the </a:t>
            </a:r>
            <a:r>
              <a:rPr lang="en-US" altLang="zh-CN" sz="4400" dirty="0" smtClean="0">
                <a:solidFill>
                  <a:srgbClr val="FF0000"/>
                </a:solidFill>
                <a:latin typeface="GCFrutiger" pitchFamily="2" charset="0"/>
              </a:rPr>
              <a:t>morning</a:t>
            </a:r>
            <a:r>
              <a:rPr lang="en-US" altLang="zh-CN" sz="4400" dirty="0" smtClean="0">
                <a:latin typeface="GCFrutiger" pitchFamily="2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WordArt 5"/>
          <p:cNvSpPr>
            <a:spLocks noChangeArrowheads="1" noChangeShapeType="1" noTextEdit="1"/>
          </p:cNvSpPr>
          <p:nvPr/>
        </p:nvSpPr>
        <p:spPr bwMode="auto">
          <a:xfrm>
            <a:off x="1403648" y="260648"/>
            <a:ext cx="3286125" cy="668337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altLang="zh-CN" sz="3600" b="1" kern="10" spc="-360" dirty="0" smtClean="0">
                <a:ln w="9525">
                  <a:noFill/>
                  <a:round/>
                </a:ln>
                <a:solidFill>
                  <a:srgbClr val="00B050"/>
                </a:solidFill>
                <a:latin typeface="Comic Sans MS" panose="030F0702030302020204"/>
              </a:rPr>
              <a:t>Watch and think.</a:t>
            </a:r>
            <a:endParaRPr lang="zh-CN" altLang="en-US" sz="3600" b="1" kern="10" spc="-360" dirty="0">
              <a:ln w="9525">
                <a:noFill/>
                <a:round/>
              </a:ln>
              <a:solidFill>
                <a:srgbClr val="00B050"/>
              </a:solidFill>
              <a:latin typeface="Comic Sans MS" panose="030F0702030302020204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11560" y="1916832"/>
            <a:ext cx="8136904" cy="769441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en-US" altLang="zh-CN" sz="4400" dirty="0" smtClean="0">
                <a:latin typeface="GCFrutiger" pitchFamily="2" charset="0"/>
              </a:rPr>
              <a:t>1. What lessons does Peter have in the </a:t>
            </a:r>
            <a:r>
              <a:rPr lang="en-US" altLang="zh-CN" sz="4400" dirty="0" smtClean="0">
                <a:solidFill>
                  <a:srgbClr val="FF0000"/>
                </a:solidFill>
                <a:latin typeface="GCFrutiger" pitchFamily="2" charset="0"/>
              </a:rPr>
              <a:t>morning</a:t>
            </a:r>
            <a:r>
              <a:rPr lang="en-US" altLang="zh-CN" sz="4400" dirty="0" smtClean="0">
                <a:latin typeface="GCFrutiger" pitchFamily="2" charset="0"/>
              </a:rPr>
              <a:t>?</a:t>
            </a:r>
          </a:p>
        </p:txBody>
      </p:sp>
      <p:sp>
        <p:nvSpPr>
          <p:cNvPr id="4" name="矩形 3"/>
          <p:cNvSpPr/>
          <p:nvPr/>
        </p:nvSpPr>
        <p:spPr>
          <a:xfrm>
            <a:off x="611560" y="4221088"/>
            <a:ext cx="8136904" cy="769441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en-US" altLang="zh-CN" sz="4400" dirty="0" smtClean="0">
                <a:latin typeface="GCFrutiger" pitchFamily="2" charset="0"/>
              </a:rPr>
              <a:t>2. What lessons does he have in the </a:t>
            </a:r>
            <a:r>
              <a:rPr lang="en-US" altLang="zh-CN" sz="4400" dirty="0" smtClean="0">
                <a:solidFill>
                  <a:srgbClr val="FF0000"/>
                </a:solidFill>
                <a:latin typeface="GCFrutiger" pitchFamily="2" charset="0"/>
              </a:rPr>
              <a:t>afternoon</a:t>
            </a:r>
            <a:r>
              <a:rPr lang="en-US" altLang="zh-CN" sz="4400" dirty="0" smtClean="0">
                <a:latin typeface="GCFrutiger" pitchFamily="2" charset="0"/>
              </a:rPr>
              <a:t>?</a:t>
            </a:r>
            <a:endParaRPr lang="zh-CN" altLang="en-US" sz="4400" dirty="0" smtClean="0">
              <a:latin typeface="GCFrutiger" pitchFamily="2" charset="0"/>
            </a:endParaRPr>
          </a:p>
        </p:txBody>
      </p:sp>
      <p:pic>
        <p:nvPicPr>
          <p:cNvPr id="6" name="Picture 7" descr="CJ3738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-30943"/>
            <a:ext cx="1318110" cy="1443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2708920"/>
            <a:ext cx="1656184" cy="1470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788024" y="2708920"/>
            <a:ext cx="1920213" cy="1440160"/>
          </a:xfrm>
          <a:prstGeom prst="rect">
            <a:avLst/>
          </a:prstGeom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800000">
            <a:off x="3203848" y="2708920"/>
            <a:ext cx="1806707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3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72200" y="2780928"/>
            <a:ext cx="1380794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83968" y="5085184"/>
            <a:ext cx="1368152" cy="1307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55776" y="5085184"/>
            <a:ext cx="1800200" cy="1504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WordArt 5"/>
          <p:cNvSpPr>
            <a:spLocks noChangeArrowheads="1" noChangeShapeType="1" noTextEdit="1"/>
          </p:cNvSpPr>
          <p:nvPr/>
        </p:nvSpPr>
        <p:spPr bwMode="auto">
          <a:xfrm>
            <a:off x="1272753" y="296356"/>
            <a:ext cx="3286125" cy="668337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altLang="zh-CN" sz="3600" b="1" kern="10" spc="-360" dirty="0" smtClean="0">
                <a:ln w="9525">
                  <a:noFill/>
                  <a:round/>
                </a:ln>
                <a:solidFill>
                  <a:srgbClr val="00B050"/>
                </a:solidFill>
                <a:latin typeface="Comic Sans MS" panose="030F0702030302020204"/>
              </a:rPr>
              <a:t>Watch and think.</a:t>
            </a:r>
            <a:endParaRPr lang="zh-CN" altLang="en-US" sz="3600" b="1" kern="10" spc="-360" dirty="0">
              <a:ln w="9525">
                <a:noFill/>
                <a:round/>
              </a:ln>
              <a:solidFill>
                <a:srgbClr val="00B050"/>
              </a:solidFill>
              <a:latin typeface="Comic Sans MS" panose="030F0702030302020204"/>
            </a:endParaRPr>
          </a:p>
        </p:txBody>
      </p:sp>
      <p:sp>
        <p:nvSpPr>
          <p:cNvPr id="7" name="矩形 6">
            <a:hlinkClick r:id="rId2" action="ppaction://hlinksldjump"/>
          </p:cNvPr>
          <p:cNvSpPr/>
          <p:nvPr/>
        </p:nvSpPr>
        <p:spPr>
          <a:xfrm>
            <a:off x="539552" y="1848130"/>
            <a:ext cx="8136904" cy="769441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en-US" altLang="zh-CN" sz="4400" dirty="0" smtClean="0">
                <a:latin typeface="GCFrutiger" pitchFamily="2" charset="0"/>
              </a:rPr>
              <a:t>3. What do they have </a:t>
            </a:r>
            <a:r>
              <a:rPr lang="en-US" altLang="zh-CN" sz="4400" dirty="0" smtClean="0">
                <a:solidFill>
                  <a:srgbClr val="FF0000"/>
                </a:solidFill>
                <a:latin typeface="GCFrutiger" pitchFamily="2" charset="0"/>
              </a:rPr>
              <a:t>from</a:t>
            </a:r>
            <a:r>
              <a:rPr lang="en-US" altLang="zh-CN" sz="4400" dirty="0" smtClean="0">
                <a:latin typeface="GCFrutiger" pitchFamily="2" charset="0"/>
              </a:rPr>
              <a:t> 11:20 </a:t>
            </a:r>
            <a:r>
              <a:rPr lang="en-US" altLang="zh-CN" sz="4400" b="1" dirty="0">
                <a:solidFill>
                  <a:srgbClr val="0000FF"/>
                </a:solidFill>
                <a:latin typeface="GCFrutiger" pitchFamily="2" charset="0"/>
              </a:rPr>
              <a:t>a.m. </a:t>
            </a:r>
            <a:r>
              <a:rPr lang="en-US" altLang="zh-CN" sz="4400" dirty="0" smtClean="0">
                <a:solidFill>
                  <a:srgbClr val="FF0000"/>
                </a:solidFill>
                <a:latin typeface="GCFrutiger" pitchFamily="2" charset="0"/>
              </a:rPr>
              <a:t>to</a:t>
            </a:r>
            <a:r>
              <a:rPr lang="en-US" altLang="zh-CN" sz="4400" dirty="0" smtClean="0">
                <a:latin typeface="GCFrutiger" pitchFamily="2" charset="0"/>
              </a:rPr>
              <a:t> 1 </a:t>
            </a:r>
            <a:r>
              <a:rPr lang="en-US" altLang="zh-CN" sz="4400" b="1" dirty="0" smtClean="0">
                <a:solidFill>
                  <a:srgbClr val="0000FF"/>
                </a:solidFill>
                <a:latin typeface="GCFrutiger" pitchFamily="2" charset="0"/>
              </a:rPr>
              <a:t>p.m.</a:t>
            </a:r>
            <a:r>
              <a:rPr lang="en-US" altLang="zh-CN" sz="4400" dirty="0" smtClean="0">
                <a:latin typeface="GCFrutiger" pitchFamily="2" charset="0"/>
              </a:rPr>
              <a:t>?</a:t>
            </a:r>
            <a:endParaRPr lang="zh-CN" altLang="en-US" sz="4400" dirty="0" smtClean="0">
              <a:latin typeface="GCFrutiger" pitchFamily="2" charset="0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95536" y="3429000"/>
            <a:ext cx="2242592" cy="2242592"/>
          </a:xfrm>
          <a:prstGeom prst="rect">
            <a:avLst/>
          </a:prstGeom>
        </p:spPr>
      </p:pic>
      <p:pic>
        <p:nvPicPr>
          <p:cNvPr id="14" name="图片 1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300192" y="3501008"/>
            <a:ext cx="2153122" cy="2023935"/>
          </a:xfrm>
          <a:prstGeom prst="rect">
            <a:avLst/>
          </a:prstGeom>
        </p:spPr>
      </p:pic>
      <p:sp>
        <p:nvSpPr>
          <p:cNvPr id="15" name="文本框 1"/>
          <p:cNvSpPr txBox="1"/>
          <p:nvPr/>
        </p:nvSpPr>
        <p:spPr>
          <a:xfrm>
            <a:off x="2915816" y="3861048"/>
            <a:ext cx="28083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 smtClean="0"/>
              <a:t>a </a:t>
            </a:r>
            <a:r>
              <a:rPr lang="en-US" altLang="zh-CN" sz="4400" b="1" u="sng" dirty="0" smtClean="0"/>
              <a:t>lunch       </a:t>
            </a:r>
            <a:endParaRPr lang="zh-CN" altLang="en-US" sz="4400" b="1" dirty="0"/>
          </a:p>
        </p:txBody>
      </p:sp>
      <p:sp>
        <p:nvSpPr>
          <p:cNvPr id="16" name="矩形 15"/>
          <p:cNvSpPr/>
          <p:nvPr/>
        </p:nvSpPr>
        <p:spPr>
          <a:xfrm>
            <a:off x="4716016" y="3861048"/>
            <a:ext cx="151522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400" b="1" dirty="0" smtClean="0"/>
              <a:t>break</a:t>
            </a:r>
            <a:endParaRPr lang="zh-CN" altLang="en-US" sz="4400" b="1" dirty="0"/>
          </a:p>
        </p:txBody>
      </p:sp>
      <p:sp>
        <p:nvSpPr>
          <p:cNvPr id="17" name="矩形 16"/>
          <p:cNvSpPr/>
          <p:nvPr/>
        </p:nvSpPr>
        <p:spPr>
          <a:xfrm>
            <a:off x="3347864" y="3663312"/>
            <a:ext cx="1440160" cy="7694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zh-CN" sz="4400" b="1" dirty="0" smtClean="0">
                <a:solidFill>
                  <a:srgbClr val="FF0000"/>
                </a:solidFill>
              </a:rPr>
              <a:t>   ?</a:t>
            </a:r>
            <a:endParaRPr lang="zh-CN" altLang="en-US" sz="4400" b="1" dirty="0">
              <a:solidFill>
                <a:srgbClr val="FF0000"/>
              </a:solidFill>
            </a:endParaRPr>
          </a:p>
        </p:txBody>
      </p:sp>
      <p:pic>
        <p:nvPicPr>
          <p:cNvPr id="10" name="Picture 7" descr="CJ3738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-30943"/>
            <a:ext cx="1318110" cy="1443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5" grpId="0"/>
      <p:bldP spid="15" grpId="1"/>
      <p:bldP spid="16" grpId="0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英语时间表示中AM/PM制与24小时制的转换方法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84784"/>
            <a:ext cx="8784976" cy="34563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WordArt 5"/>
          <p:cNvSpPr>
            <a:spLocks noChangeArrowheads="1" noChangeShapeType="1" noTextEdit="1"/>
          </p:cNvSpPr>
          <p:nvPr/>
        </p:nvSpPr>
        <p:spPr bwMode="auto">
          <a:xfrm>
            <a:off x="1272753" y="296356"/>
            <a:ext cx="3286125" cy="668337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altLang="zh-CN" sz="3600" b="1" kern="10" spc="-360" dirty="0" smtClean="0">
                <a:ln w="9525">
                  <a:noFill/>
                  <a:round/>
                </a:ln>
                <a:solidFill>
                  <a:srgbClr val="00B050"/>
                </a:solidFill>
                <a:latin typeface="Comic Sans MS" panose="030F0702030302020204"/>
              </a:rPr>
              <a:t>Watch and think.</a:t>
            </a:r>
            <a:endParaRPr lang="zh-CN" altLang="en-US" sz="3600" b="1" kern="10" spc="-360" dirty="0">
              <a:ln w="9525">
                <a:noFill/>
                <a:round/>
              </a:ln>
              <a:solidFill>
                <a:srgbClr val="00B050"/>
              </a:solidFill>
              <a:latin typeface="Comic Sans MS" panose="030F0702030302020204"/>
            </a:endParaRPr>
          </a:p>
        </p:txBody>
      </p:sp>
      <p:sp>
        <p:nvSpPr>
          <p:cNvPr id="7" name="矩形 6">
            <a:hlinkClick r:id="rId2" action="ppaction://hlinksldjump"/>
          </p:cNvPr>
          <p:cNvSpPr/>
          <p:nvPr/>
        </p:nvSpPr>
        <p:spPr>
          <a:xfrm>
            <a:off x="539552" y="1848130"/>
            <a:ext cx="8136904" cy="769441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en-US" altLang="zh-CN" sz="4400" dirty="0" smtClean="0">
                <a:latin typeface="GCFrutiger" pitchFamily="2" charset="0"/>
              </a:rPr>
              <a:t>3. What do they have </a:t>
            </a:r>
            <a:r>
              <a:rPr lang="en-US" altLang="zh-CN" sz="4400" dirty="0" smtClean="0">
                <a:solidFill>
                  <a:srgbClr val="FF0000"/>
                </a:solidFill>
                <a:latin typeface="GCFrutiger" pitchFamily="2" charset="0"/>
              </a:rPr>
              <a:t>from</a:t>
            </a:r>
            <a:r>
              <a:rPr lang="en-US" altLang="zh-CN" sz="4400" dirty="0" smtClean="0">
                <a:latin typeface="GCFrutiger" pitchFamily="2" charset="0"/>
              </a:rPr>
              <a:t> 11:20 </a:t>
            </a:r>
            <a:r>
              <a:rPr lang="en-US" altLang="zh-CN" sz="4400" b="1" dirty="0">
                <a:solidFill>
                  <a:srgbClr val="0000FF"/>
                </a:solidFill>
                <a:latin typeface="GCFrutiger" pitchFamily="2" charset="0"/>
              </a:rPr>
              <a:t>a.m. </a:t>
            </a:r>
            <a:r>
              <a:rPr lang="en-US" altLang="zh-CN" sz="4400" dirty="0" smtClean="0">
                <a:solidFill>
                  <a:srgbClr val="FF0000"/>
                </a:solidFill>
                <a:latin typeface="GCFrutiger" pitchFamily="2" charset="0"/>
              </a:rPr>
              <a:t>to</a:t>
            </a:r>
            <a:r>
              <a:rPr lang="en-US" altLang="zh-CN" sz="4400" dirty="0" smtClean="0">
                <a:latin typeface="GCFrutiger" pitchFamily="2" charset="0"/>
              </a:rPr>
              <a:t> 1 </a:t>
            </a:r>
            <a:r>
              <a:rPr lang="en-US" altLang="zh-CN" sz="4400" b="1" dirty="0" smtClean="0">
                <a:solidFill>
                  <a:srgbClr val="0000FF"/>
                </a:solidFill>
                <a:latin typeface="GCFrutiger" pitchFamily="2" charset="0"/>
              </a:rPr>
              <a:t>p.m.</a:t>
            </a:r>
            <a:r>
              <a:rPr lang="en-US" altLang="zh-CN" sz="4400" dirty="0" smtClean="0">
                <a:latin typeface="GCFrutiger" pitchFamily="2" charset="0"/>
              </a:rPr>
              <a:t>?</a:t>
            </a:r>
            <a:endParaRPr lang="zh-CN" altLang="en-US" sz="4400" dirty="0" smtClean="0">
              <a:latin typeface="GCFrutiger" pitchFamily="2" charset="0"/>
            </a:endParaRPr>
          </a:p>
        </p:txBody>
      </p:sp>
      <p:sp>
        <p:nvSpPr>
          <p:cNvPr id="11" name="流程图: 终止 8"/>
          <p:cNvSpPr>
            <a:spLocks noChangeArrowheads="1"/>
          </p:cNvSpPr>
          <p:nvPr/>
        </p:nvSpPr>
        <p:spPr bwMode="auto">
          <a:xfrm>
            <a:off x="683568" y="3429000"/>
            <a:ext cx="6912768" cy="1800200"/>
          </a:xfrm>
          <a:prstGeom prst="flowChartTerminator">
            <a:avLst/>
          </a:prstGeom>
          <a:gradFill rotWithShape="1">
            <a:gsLst>
              <a:gs pos="0">
                <a:srgbClr val="9EEAFF"/>
              </a:gs>
              <a:gs pos="35001">
                <a:srgbClr val="BBEFFF"/>
              </a:gs>
              <a:gs pos="100000">
                <a:srgbClr val="E4F9FF"/>
              </a:gs>
            </a:gsLst>
            <a:lin ang="5400000" scaled="1"/>
          </a:gradFill>
          <a:ln w="9525" cmpd="sng">
            <a:solidFill>
              <a:srgbClr val="46AAC5"/>
            </a:solidFill>
            <a:miter lim="800000"/>
          </a:ln>
          <a:effectLst>
            <a:outerShdw dist="20000" dir="5400000" algn="ctr" rotWithShape="0">
              <a:srgbClr val="000000">
                <a:alpha val="31999"/>
              </a:srgbClr>
            </a:out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5400" b="1" dirty="0" smtClean="0">
                <a:solidFill>
                  <a:srgbClr val="FF0000"/>
                </a:solidFill>
                <a:latin typeface="GCFrutiger" pitchFamily="2" charset="0"/>
              </a:rPr>
              <a:t> From</a:t>
            </a:r>
            <a:r>
              <a:rPr lang="en-US" altLang="zh-CN" sz="5400" b="1" dirty="0" smtClean="0">
                <a:latin typeface="GCFrutiger" pitchFamily="2" charset="0"/>
              </a:rPr>
              <a:t> </a:t>
            </a:r>
            <a:r>
              <a:rPr lang="en-US" altLang="zh-CN" sz="5400" b="1" u="sng" dirty="0" smtClean="0">
                <a:latin typeface="GCFrutiger" pitchFamily="2" charset="0"/>
              </a:rPr>
              <a:t>11:20 </a:t>
            </a:r>
            <a:r>
              <a:rPr lang="en-US" altLang="zh-CN" sz="5400" b="1" u="sng" dirty="0" smtClean="0">
                <a:solidFill>
                  <a:srgbClr val="0000FF"/>
                </a:solidFill>
                <a:latin typeface="GCFrutiger" pitchFamily="2" charset="0"/>
              </a:rPr>
              <a:t>a.m. </a:t>
            </a:r>
            <a:r>
              <a:rPr lang="en-US" altLang="zh-CN" sz="5400" b="1" dirty="0" smtClean="0">
                <a:solidFill>
                  <a:srgbClr val="FF0000"/>
                </a:solidFill>
                <a:latin typeface="GCFrutiger" pitchFamily="2" charset="0"/>
              </a:rPr>
              <a:t>to</a:t>
            </a:r>
            <a:r>
              <a:rPr lang="en-US" altLang="zh-CN" sz="5400" b="1" dirty="0" smtClean="0">
                <a:latin typeface="GCFrutiger" pitchFamily="2" charset="0"/>
              </a:rPr>
              <a:t> </a:t>
            </a:r>
            <a:r>
              <a:rPr lang="en-US" altLang="zh-CN" sz="5400" b="1" u="sng" dirty="0" smtClean="0">
                <a:latin typeface="GCFrutiger" pitchFamily="2" charset="0"/>
              </a:rPr>
              <a:t>1 </a:t>
            </a:r>
            <a:r>
              <a:rPr lang="en-US" altLang="zh-CN" sz="5400" b="1" u="sng" dirty="0" smtClean="0">
                <a:solidFill>
                  <a:srgbClr val="0000FF"/>
                </a:solidFill>
                <a:latin typeface="GCFrutiger" pitchFamily="2" charset="0"/>
              </a:rPr>
              <a:t>p.m. </a:t>
            </a:r>
            <a:r>
              <a:rPr lang="en-US" altLang="zh-CN" sz="5400" b="1" dirty="0" smtClean="0">
                <a:latin typeface="GCFrutiger" pitchFamily="2" charset="0"/>
              </a:rPr>
              <a:t>,   we have </a:t>
            </a:r>
            <a:r>
              <a:rPr lang="en-US" altLang="zh-CN" sz="5400" b="1" u="sng" dirty="0" smtClean="0">
                <a:latin typeface="GCFrutiger" pitchFamily="2" charset="0"/>
              </a:rPr>
              <a:t>a lunch break</a:t>
            </a:r>
            <a:r>
              <a:rPr lang="en-US" altLang="zh-CN" sz="5400" b="1" dirty="0" smtClean="0">
                <a:latin typeface="GCFrutiger" pitchFamily="2" charset="0"/>
              </a:rPr>
              <a:t>.</a:t>
            </a:r>
            <a:endParaRPr lang="en-US" sz="54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10" name="Picture 7" descr="CJ3738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-30943"/>
            <a:ext cx="1318110" cy="1443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流程图: 终止 6"/>
          <p:cNvSpPr>
            <a:spLocks noChangeArrowheads="1"/>
          </p:cNvSpPr>
          <p:nvPr/>
        </p:nvSpPr>
        <p:spPr bwMode="auto">
          <a:xfrm>
            <a:off x="1835696" y="1916832"/>
            <a:ext cx="5400600" cy="2160240"/>
          </a:xfrm>
          <a:prstGeom prst="flowChartTerminator">
            <a:avLst/>
          </a:prstGeom>
          <a:solidFill>
            <a:srgbClr val="92D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6000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Your timetable!!</a:t>
            </a:r>
          </a:p>
        </p:txBody>
      </p:sp>
      <p:sp>
        <p:nvSpPr>
          <p:cNvPr id="10" name="WordArt 5"/>
          <p:cNvSpPr>
            <a:spLocks noChangeArrowheads="1" noChangeShapeType="1" noTextEdit="1"/>
          </p:cNvSpPr>
          <p:nvPr/>
        </p:nvSpPr>
        <p:spPr bwMode="auto">
          <a:xfrm>
            <a:off x="323528" y="548680"/>
            <a:ext cx="2774652" cy="64894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altLang="zh-CN" sz="3600" b="1" kern="10" spc="-360" dirty="0" smtClean="0">
                <a:ln w="9525">
                  <a:noFill/>
                  <a:round/>
                </a:ln>
                <a:solidFill>
                  <a:srgbClr val="00B050"/>
                </a:solidFill>
                <a:latin typeface="Comic Sans MS" panose="030F0702030302020204"/>
              </a:rPr>
              <a:t>Let’s try.</a:t>
            </a:r>
            <a:endParaRPr lang="zh-CN" altLang="en-US" sz="3600" b="1" kern="10" spc="-360" dirty="0">
              <a:ln w="9525">
                <a:noFill/>
                <a:round/>
              </a:ln>
              <a:solidFill>
                <a:srgbClr val="00B050"/>
              </a:solidFill>
              <a:latin typeface="Comic Sans MS" panose="030F07020303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流程图: 终止 8"/>
          <p:cNvSpPr>
            <a:spLocks noChangeArrowheads="1"/>
          </p:cNvSpPr>
          <p:nvPr/>
        </p:nvSpPr>
        <p:spPr bwMode="auto">
          <a:xfrm>
            <a:off x="323528" y="1601126"/>
            <a:ext cx="8136904" cy="1512168"/>
          </a:xfrm>
          <a:prstGeom prst="flowChartTerminator">
            <a:avLst/>
          </a:prstGeom>
          <a:gradFill rotWithShape="1">
            <a:gsLst>
              <a:gs pos="0">
                <a:srgbClr val="9EEAFF"/>
              </a:gs>
              <a:gs pos="35001">
                <a:srgbClr val="BBEFFF"/>
              </a:gs>
              <a:gs pos="100000">
                <a:srgbClr val="E4F9FF"/>
              </a:gs>
            </a:gsLst>
            <a:lin ang="5400000" scaled="1"/>
          </a:gradFill>
          <a:ln w="9525" cmpd="sng">
            <a:solidFill>
              <a:srgbClr val="46AAC5"/>
            </a:solidFill>
            <a:miter lim="800000"/>
          </a:ln>
          <a:effectLst>
            <a:outerShdw dist="20000" dir="5400000" algn="ctr" rotWithShape="0">
              <a:srgbClr val="000000">
                <a:alpha val="31999"/>
              </a:srgbClr>
            </a:out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sz="4400" b="1" dirty="0">
                <a:solidFill>
                  <a:srgbClr val="000000"/>
                </a:solidFill>
                <a:latin typeface="Calibri" panose="020F0502020204030204" pitchFamily="34" charset="0"/>
              </a:rPr>
              <a:t>What </a:t>
            </a:r>
            <a:r>
              <a:rPr lang="en-US" sz="4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subjects does Peter like?</a:t>
            </a:r>
            <a:endParaRPr lang="en-US" sz="44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" name="流程图: 终止 8"/>
          <p:cNvSpPr>
            <a:spLocks noChangeArrowheads="1"/>
          </p:cNvSpPr>
          <p:nvPr/>
        </p:nvSpPr>
        <p:spPr bwMode="auto">
          <a:xfrm>
            <a:off x="251520" y="3452563"/>
            <a:ext cx="8784976" cy="1296144"/>
          </a:xfrm>
          <a:prstGeom prst="flowChartTerminator">
            <a:avLst/>
          </a:prstGeom>
          <a:gradFill rotWithShape="1">
            <a:gsLst>
              <a:gs pos="0">
                <a:srgbClr val="9EEAFF"/>
              </a:gs>
              <a:gs pos="35001">
                <a:srgbClr val="BBEFFF"/>
              </a:gs>
              <a:gs pos="100000">
                <a:srgbClr val="E4F9FF"/>
              </a:gs>
            </a:gsLst>
            <a:lin ang="5400000" scaled="1"/>
          </a:gradFill>
          <a:ln w="9525" cmpd="sng">
            <a:solidFill>
              <a:srgbClr val="46AAC5"/>
            </a:solidFill>
            <a:miter lim="800000"/>
          </a:ln>
          <a:effectLst>
            <a:outerShdw dist="20000" dir="5400000" algn="ctr" rotWithShape="0">
              <a:srgbClr val="000000">
                <a:alpha val="31999"/>
              </a:srgbClr>
            </a:out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sz="4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How do you think Peter feels</a:t>
            </a:r>
            <a:r>
              <a:rPr lang="en-US" altLang="zh-CN" sz="4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4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in art class?</a:t>
            </a:r>
            <a:endParaRPr lang="en-US" sz="44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6" name="笑脸 5"/>
          <p:cNvSpPr/>
          <p:nvPr/>
        </p:nvSpPr>
        <p:spPr>
          <a:xfrm>
            <a:off x="3923928" y="4131102"/>
            <a:ext cx="1944216" cy="2034201"/>
          </a:xfrm>
          <a:prstGeom prst="smileyFac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WordArt 5"/>
          <p:cNvSpPr>
            <a:spLocks noChangeArrowheads="1" noChangeShapeType="1" noTextEdit="1"/>
          </p:cNvSpPr>
          <p:nvPr/>
        </p:nvSpPr>
        <p:spPr bwMode="auto">
          <a:xfrm>
            <a:off x="357188" y="331788"/>
            <a:ext cx="3286125" cy="668337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altLang="zh-CN" sz="3600" b="1" kern="10" spc="-360" dirty="0" smtClean="0">
                <a:ln w="9525">
                  <a:noFill/>
                  <a:round/>
                </a:ln>
                <a:solidFill>
                  <a:srgbClr val="00B050"/>
                </a:solidFill>
                <a:latin typeface="Comic Sans MS" panose="030F0702030302020204"/>
              </a:rPr>
              <a:t>Read in pairs.</a:t>
            </a:r>
            <a:endParaRPr lang="zh-CN" altLang="en-US" sz="3600" b="1" kern="10" spc="-360" dirty="0">
              <a:ln w="9525">
                <a:noFill/>
                <a:round/>
              </a:ln>
              <a:solidFill>
                <a:srgbClr val="00B050"/>
              </a:solidFill>
              <a:latin typeface="Comic Sans MS" panose="030F07020303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 autoUpdateAnimBg="0"/>
      <p:bldP spid="5" grpId="0" bldLvl="0" animBg="1" autoUpdateAnimBg="0"/>
      <p:bldP spid="6" grpId="0" animBg="1"/>
    </p:bldLst>
  </p:timing>
</p:sld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477</Words>
  <Application>Microsoft Office PowerPoint</Application>
  <PresentationFormat>全屏显示(4:3)</PresentationFormat>
  <Paragraphs>173</Paragraphs>
  <Slides>24</Slides>
  <Notes>5</Notes>
  <HiddenSlides>0</HiddenSlides>
  <MMClips>2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8" baseType="lpstr">
      <vt:lpstr>Arial Unicode MS</vt:lpstr>
      <vt:lpstr>Broadway BT</vt:lpstr>
      <vt:lpstr>GCFrutiger</vt:lpstr>
      <vt:lpstr>One Stroke Script LET</vt:lpstr>
      <vt:lpstr>宋体</vt:lpstr>
      <vt:lpstr>微软雅黑</vt:lpstr>
      <vt:lpstr>Arial</vt:lpstr>
      <vt:lpstr>Broadway</vt:lpstr>
      <vt:lpstr>Calibri</vt:lpstr>
      <vt:lpstr>Comic Sans MS</vt:lpstr>
      <vt:lpstr>Elephant</vt:lpstr>
      <vt:lpstr>Times New Roman</vt:lpstr>
      <vt:lpstr>Verdana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What did you learn today?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/>
  <dc:description>www.ppt818.com-提供资源下载</dc:description>
  <cp:lastModifiedBy/>
  <cp:revision>1</cp:revision>
  <dcterms:created xsi:type="dcterms:W3CDTF">2017-03-07T01:59:00Z</dcterms:created>
  <dcterms:modified xsi:type="dcterms:W3CDTF">2023-01-16T21:25:51Z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60C15E48DC114F99927013085EF5B24B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