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8" r:id="rId2"/>
    <p:sldId id="269" r:id="rId3"/>
    <p:sldId id="348" r:id="rId4"/>
    <p:sldId id="310" r:id="rId5"/>
    <p:sldId id="349" r:id="rId6"/>
    <p:sldId id="311" r:id="rId7"/>
    <p:sldId id="271" r:id="rId8"/>
    <p:sldId id="318" r:id="rId9"/>
    <p:sldId id="319" r:id="rId10"/>
    <p:sldId id="339" r:id="rId11"/>
    <p:sldId id="287" r:id="rId12"/>
    <p:sldId id="322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540" y="-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627809" y="933783"/>
            <a:ext cx="10956556" cy="4239979"/>
            <a:chOff x="2664" y="-442"/>
            <a:chExt cx="12750" cy="6168"/>
          </a:xfrm>
        </p:grpSpPr>
        <p:sp>
          <p:nvSpPr>
            <p:cNvPr id="3" name="Rectangle 5"/>
            <p:cNvSpPr/>
            <p:nvPr/>
          </p:nvSpPr>
          <p:spPr>
            <a:xfrm>
              <a:off x="3447" y="4696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第</a:t>
              </a: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3</a:t>
              </a:r>
              <a:r>
                <a:rPr lang="zh-CN" altLang="en-US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仿宋" panose="02010609060101010101" charset="-122"/>
                  <a:ea typeface="仿宋" panose="02010609060101010101" charset="-122"/>
                </a:rPr>
                <a:t>课时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2664" y="-442"/>
              <a:ext cx="12750" cy="4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5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What were you doing when 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48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the rainstorm came?</a:t>
              </a: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7871" y="222543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875853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78404" y="1732223"/>
            <a:ext cx="11170229" cy="4159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you carrying an umbrella?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Yes, I mean, no, it wasn't.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you walk home alone?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were they doing?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think you're telling the truth.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 watching a film in the cinema.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3775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08189" y="890947"/>
            <a:ext cx="100865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从方框中选出合适的单词，并用其适当形式完成短文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6968" y="2818049"/>
            <a:ext cx="101498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 will never 1.________ the moment that my father was 2.________ for me in the heavy rain. That was a Friday afternoon. Black clouds were 3.________ the sky dark…With no 4.________ outside, it felt 5.________ midnight. It rained 6.________ and heavily when our class was over. </a:t>
            </a:r>
          </a:p>
        </p:txBody>
      </p:sp>
      <p:sp>
        <p:nvSpPr>
          <p:cNvPr id="13" name="矩形 12"/>
          <p:cNvSpPr/>
          <p:nvPr/>
        </p:nvSpPr>
        <p:spPr>
          <a:xfrm>
            <a:off x="4200530" y="3041840"/>
            <a:ext cx="1112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51063" y="3705067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20360" y="4366717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34811" y="1717214"/>
          <a:ext cx="9689934" cy="872197"/>
        </p:xfrm>
        <a:graphic>
          <a:graphicData uri="http://schemas.openxmlformats.org/drawingml/2006/table">
            <a:tbl>
              <a:tblPr/>
              <a:tblGrid>
                <a:gridCol w="9689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21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cry, forget, light, like, stand, sudden, make, stay, love, wait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265936" y="5076901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618480" y="5086045"/>
            <a:ext cx="662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61264" y="5762701"/>
            <a:ext cx="1366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suddenly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9" grpId="0"/>
      <p:bldP spid="10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12147" y="1461568"/>
            <a:ext cx="113151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had to 7.________ at school. But I was very surprised when I saw my father 8.________ in the rain. And I was so moved that I couldn't help 9.________. After that, I made up my mind to study harder.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 feel very happy because I know my father 10.________ me so much. I will never forget that moment. It will always encourage me to go forth bravely.</a:t>
            </a:r>
          </a:p>
        </p:txBody>
      </p:sp>
      <p:sp>
        <p:nvSpPr>
          <p:cNvPr id="13" name="矩形 12"/>
          <p:cNvSpPr/>
          <p:nvPr/>
        </p:nvSpPr>
        <p:spPr>
          <a:xfrm>
            <a:off x="2724247" y="1695650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0012" y="2336824"/>
            <a:ext cx="13147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56460" y="3019576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400644" y="4427752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课内基础自测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906516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Ⅰ.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根据句意及汉语提示写出所缺的单词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9278" y="2585863"/>
            <a:ext cx="11455930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of the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事件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to her last week?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can't 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错过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the early bus.</a:t>
            </a:r>
          </a:p>
        </p:txBody>
      </p:sp>
      <p:sp>
        <p:nvSpPr>
          <p:cNvPr id="16" name="矩形 15"/>
          <p:cNvSpPr/>
          <p:nvPr/>
        </p:nvSpPr>
        <p:spPr>
          <a:xfrm>
            <a:off x="5390967" y="2816130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event(s)</a:t>
            </a:r>
          </a:p>
        </p:txBody>
      </p:sp>
      <p:sp>
        <p:nvSpPr>
          <p:cNvPr id="18" name="矩形 17"/>
          <p:cNvSpPr/>
          <p:nvPr/>
        </p:nvSpPr>
        <p:spPr>
          <a:xfrm>
            <a:off x="2079652" y="3494205"/>
            <a:ext cx="1468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84900" y="4191727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20220" y="1938388"/>
            <a:ext cx="11128958" cy="2779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 got to the station, I ________(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意识到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 had left my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ticket at home.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she was very shy, she entered the singing 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比赛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0" name="矩形 9"/>
          <p:cNvSpPr/>
          <p:nvPr/>
        </p:nvSpPr>
        <p:spPr>
          <a:xfrm>
            <a:off x="5908431" y="2156695"/>
            <a:ext cx="1450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realized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82293" y="3554350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182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Ⅱ.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682" y="1856428"/>
            <a:ext cx="11594781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 (hear) the news when I was on my way home.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really against ________ (do) that.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fell ________ (sleep) while doing my homework.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we __________ (have) dinner, the telephone rang.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________ you ________ (do) when your mother came back?</a:t>
            </a:r>
          </a:p>
        </p:txBody>
      </p:sp>
      <p:sp>
        <p:nvSpPr>
          <p:cNvPr id="12" name="矩形 11"/>
          <p:cNvSpPr/>
          <p:nvPr/>
        </p:nvSpPr>
        <p:spPr>
          <a:xfrm>
            <a:off x="1625233" y="2085673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</a:p>
        </p:txBody>
      </p:sp>
      <p:sp>
        <p:nvSpPr>
          <p:cNvPr id="13" name="矩形 12"/>
          <p:cNvSpPr/>
          <p:nvPr/>
        </p:nvSpPr>
        <p:spPr>
          <a:xfrm>
            <a:off x="4522218" y="2741119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20924" y="3431232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asleep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717299" y="4112552"/>
            <a:ext cx="1777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having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36119" y="4838166"/>
            <a:ext cx="810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28335" y="4805926"/>
            <a:ext cx="920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9" grpId="0"/>
      <p:bldP spid="2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1821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633037" y="1257292"/>
            <a:ext cx="108039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Ⅲ.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935" y="1791730"/>
            <a:ext cx="115947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．昨天晚上发生了什么事？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________ ________ last night?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．我看到马路的另一边有一条狗。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 saw a dog on ________ ________ ________ ________ the road.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．那时我们正在公共汽车站等迈克。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We ________ ________ ________ Mike at the bus stop at that time. </a:t>
            </a:r>
          </a:p>
        </p:txBody>
      </p:sp>
      <p:sp>
        <p:nvSpPr>
          <p:cNvPr id="12" name="矩形 11"/>
          <p:cNvSpPr/>
          <p:nvPr/>
        </p:nvSpPr>
        <p:spPr>
          <a:xfrm>
            <a:off x="1481127" y="2676069"/>
            <a:ext cx="4443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         event          happened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078797" y="4055238"/>
            <a:ext cx="5368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    other             side                 of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135826" y="5430822"/>
            <a:ext cx="39477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          waiting            for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4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39994" y="1829868"/>
            <a:ext cx="1112895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．哪个队赢了昨天的篮球比赛？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________ ________ yesterday's basketball match?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．篮球比赛开始时，她仍在去学校的路上。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When the basketball competition started, she was still 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________ ________/ ________ ________ ________to school.</a:t>
            </a:r>
          </a:p>
        </p:txBody>
      </p:sp>
      <p:sp>
        <p:nvSpPr>
          <p:cNvPr id="10" name="矩形 9"/>
          <p:cNvSpPr/>
          <p:nvPr/>
        </p:nvSpPr>
        <p:spPr>
          <a:xfrm>
            <a:off x="1700160" y="2738061"/>
            <a:ext cx="438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        team              won</a:t>
            </a:r>
          </a:p>
        </p:txBody>
      </p:sp>
      <p:sp>
        <p:nvSpPr>
          <p:cNvPr id="11" name="矩形 10"/>
          <p:cNvSpPr/>
          <p:nvPr/>
        </p:nvSpPr>
        <p:spPr>
          <a:xfrm>
            <a:off x="10230319" y="4091219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34519" y="4774117"/>
            <a:ext cx="7218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             way               on                 her                way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课后巩固提升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079" y="18428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70128" y="1756152"/>
            <a:ext cx="10564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 smtClean="0">
                <a:latin typeface="+mn-ea"/>
              </a:rPr>
              <a:t>Ⅰ.</a:t>
            </a:r>
            <a:r>
              <a:rPr lang="zh-CN" altLang="en-US" sz="3000" b="1" dirty="0" smtClean="0">
                <a:latin typeface="+mn-ea"/>
              </a:rPr>
              <a:t>补全对话，方框中有一项多余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6973" y="2329786"/>
            <a:ext cx="116550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Mr. Adams, what were you doing between 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and 9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last night?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1. 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Were your wife and children with you?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No, they weren't.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2.________</a:t>
            </a:r>
          </a:p>
        </p:txBody>
      </p:sp>
      <p:sp>
        <p:nvSpPr>
          <p:cNvPr id="13" name="矩形 12"/>
          <p:cNvSpPr/>
          <p:nvPr/>
        </p:nvSpPr>
        <p:spPr>
          <a:xfrm>
            <a:off x="1778764" y="385924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98696" y="593821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83079" y="1621793"/>
            <a:ext cx="11321825" cy="416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They were watching TV at home.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I see. Was it raining when you went into the cinema?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Yes, I think so.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3.________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No. It wasn't raining hard.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When you left the cinema, was it raining then?</a:t>
            </a:r>
          </a:p>
        </p:txBody>
      </p:sp>
      <p:sp>
        <p:nvSpPr>
          <p:cNvPr id="13" name="矩形 12"/>
          <p:cNvSpPr/>
          <p:nvPr/>
        </p:nvSpPr>
        <p:spPr>
          <a:xfrm>
            <a:off x="1893347" y="384537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09353" y="1508547"/>
            <a:ext cx="1091208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B: 4.________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And was your wife waiting for you outside?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No, of course not.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5.________ Someone saw you outside the cinema, in the rain, carrying an umbrella, with your wife—and it was 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</p:txBody>
      </p:sp>
      <p:sp>
        <p:nvSpPr>
          <p:cNvPr id="13" name="矩形 12"/>
          <p:cNvSpPr/>
          <p:nvPr/>
        </p:nvSpPr>
        <p:spPr>
          <a:xfrm>
            <a:off x="2160766" y="171538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038846" y="372401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宽屏</PresentationFormat>
  <Paragraphs>92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仿宋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6C163AD30E164161A698E52A60260502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