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8" r:id="rId3"/>
    <p:sldId id="259" r:id="rId4"/>
    <p:sldId id="265" r:id="rId5"/>
    <p:sldId id="285" r:id="rId6"/>
    <p:sldId id="267" r:id="rId7"/>
    <p:sldId id="286" r:id="rId8"/>
    <p:sldId id="269" r:id="rId9"/>
    <p:sldId id="288" r:id="rId10"/>
    <p:sldId id="279" r:id="rId11"/>
    <p:sldId id="289" r:id="rId12"/>
    <p:sldId id="290" r:id="rId13"/>
    <p:sldId id="292" r:id="rId14"/>
    <p:sldId id="293" r:id="rId15"/>
    <p:sldId id="294" r:id="rId16"/>
    <p:sldId id="295" r:id="rId17"/>
    <p:sldId id="296" r:id="rId18"/>
    <p:sldId id="297" r:id="rId19"/>
    <p:sldId id="298" r:id="rId20"/>
    <p:sldId id="299" r:id="rId21"/>
    <p:sldId id="300" r:id="rId22"/>
    <p:sldId id="301" r:id="rId23"/>
    <p:sldId id="266" r:id="rId24"/>
    <p:sldId id="304" r:id="rId25"/>
    <p:sldId id="303" r:id="rId26"/>
    <p:sldId id="307" r:id="rId27"/>
    <p:sldId id="276" r:id="rId28"/>
    <p:sldId id="306" r:id="rId29"/>
    <p:sldId id="302" r:id="rId30"/>
  </p:sldIdLst>
  <p:sldSz cx="9144000" cy="5143500" type="screen16x9"/>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FF5050"/>
    <a:srgbClr val="99CC00"/>
    <a:srgbClr val="FC1F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9" autoAdjust="0"/>
    <p:restoredTop sz="94660"/>
  </p:normalViewPr>
  <p:slideViewPr>
    <p:cSldViewPr>
      <p:cViewPr varScale="1">
        <p:scale>
          <a:sx n="143" d="100"/>
          <a:sy n="143" d="100"/>
        </p:scale>
        <p:origin x="690"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696EDA-61FE-4177-B06D-21476D765C3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676EBE-F571-4829-B31F-9AC48D86544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676EBE-F571-4829-B31F-9AC48D86544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530D4D8-7765-4A1F-9002-BDB935AF799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27FD10-E620-4B90-B959-7833AD43F5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530D4D8-7765-4A1F-9002-BDB935AF799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27FD10-E620-4B90-B959-7833AD43F5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530D4D8-7765-4A1F-9002-BDB935AF799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27FD10-E620-4B90-B959-7833AD43F5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5530D4D8-7765-4A1F-9002-BDB935AF799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27FD10-E620-4B90-B959-7833AD43F5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530D4D8-7765-4A1F-9002-BDB935AF799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27FD10-E620-4B90-B959-7833AD43F5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530D4D8-7765-4A1F-9002-BDB935AF7999}"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27FD10-E620-4B90-B959-7833AD43F5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530D4D8-7765-4A1F-9002-BDB935AF799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27FD10-E620-4B90-B959-7833AD43F5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30D4D8-7765-4A1F-9002-BDB935AF799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27FD10-E620-4B90-B959-7833AD43F5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30D4D8-7765-4A1F-9002-BDB935AF799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27FD10-E620-4B90-B959-7833AD43F5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30D4D8-7765-4A1F-9002-BDB935AF799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27FD10-E620-4B90-B959-7833AD43F5C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30D4D8-7765-4A1F-9002-BDB935AF7999}"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D27FD10-E620-4B90-B959-7833AD43F5C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36.pn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28.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椭圆 3"/>
          <p:cNvSpPr/>
          <p:nvPr/>
        </p:nvSpPr>
        <p:spPr>
          <a:xfrm>
            <a:off x="2000995" y="26764"/>
            <a:ext cx="5216772" cy="5109835"/>
          </a:xfrm>
          <a:prstGeom prst="ellipse">
            <a:avLst/>
          </a:prstGeom>
          <a:solidFill>
            <a:schemeClr val="bg1"/>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cs typeface="+mn-ea"/>
              <a:sym typeface="+mn-lt"/>
            </a:endParaRPr>
          </a:p>
        </p:txBody>
      </p:sp>
      <p:pic>
        <p:nvPicPr>
          <p:cNvPr id="5" name="图片 4"/>
          <p:cNvPicPr>
            <a:picLocks noChangeAspect="1"/>
          </p:cNvPicPr>
          <p:nvPr/>
        </p:nvPicPr>
        <p:blipFill>
          <a:blip r:embed="rId4" cstate="email"/>
          <a:stretch>
            <a:fillRect/>
          </a:stretch>
        </p:blipFill>
        <p:spPr>
          <a:xfrm>
            <a:off x="647802" y="-130928"/>
            <a:ext cx="8604718" cy="5582998"/>
          </a:xfrm>
          <a:prstGeom prst="rect">
            <a:avLst/>
          </a:prstGeom>
        </p:spPr>
      </p:pic>
      <p:sp>
        <p:nvSpPr>
          <p:cNvPr id="3" name="副标题 2"/>
          <p:cNvSpPr>
            <a:spLocks noGrp="1"/>
          </p:cNvSpPr>
          <p:nvPr>
            <p:ph type="subTitle" idx="1"/>
          </p:nvPr>
        </p:nvSpPr>
        <p:spPr>
          <a:xfrm>
            <a:off x="1371600" y="3499216"/>
            <a:ext cx="6400800" cy="729883"/>
          </a:xfrm>
        </p:spPr>
        <p:txBody>
          <a:bodyPr>
            <a:normAutofit/>
          </a:bodyPr>
          <a:lstStyle/>
          <a:p>
            <a:r>
              <a:rPr lang="zh-CN" altLang="en-US" sz="1800" smtClean="0">
                <a:solidFill>
                  <a:schemeClr val="accent4">
                    <a:lumMod val="50000"/>
                  </a:schemeClr>
                </a:solidFill>
                <a:cs typeface="+mn-ea"/>
                <a:sym typeface="+mn-lt"/>
              </a:rPr>
              <a:t>汇报人：</a:t>
            </a:r>
            <a:r>
              <a:rPr lang="en-US" altLang="zh-CN" sz="1800" smtClean="0">
                <a:solidFill>
                  <a:schemeClr val="accent4">
                    <a:lumMod val="50000"/>
                  </a:schemeClr>
                </a:solidFill>
                <a:cs typeface="+mn-ea"/>
                <a:sym typeface="+mn-lt"/>
              </a:rPr>
              <a:t>PPT818</a:t>
            </a:r>
          </a:p>
          <a:p>
            <a:r>
              <a:rPr lang="zh-CN" altLang="en-US" sz="1800" smtClean="0">
                <a:solidFill>
                  <a:schemeClr val="accent4">
                    <a:lumMod val="50000"/>
                  </a:schemeClr>
                </a:solidFill>
                <a:cs typeface="+mn-ea"/>
                <a:sym typeface="+mn-lt"/>
              </a:rPr>
              <a:t>汇报时间：</a:t>
            </a:r>
            <a:r>
              <a:rPr lang="en-US" altLang="zh-CN" sz="1800" smtClean="0">
                <a:solidFill>
                  <a:schemeClr val="accent4">
                    <a:lumMod val="50000"/>
                  </a:schemeClr>
                </a:solidFill>
                <a:cs typeface="+mn-ea"/>
                <a:sym typeface="+mn-lt"/>
              </a:rPr>
              <a:t>XX</a:t>
            </a:r>
            <a:r>
              <a:rPr lang="zh-CN" altLang="en-US" sz="1800" smtClean="0">
                <a:solidFill>
                  <a:schemeClr val="accent4">
                    <a:lumMod val="50000"/>
                  </a:schemeClr>
                </a:solidFill>
                <a:cs typeface="+mn-ea"/>
                <a:sym typeface="+mn-lt"/>
              </a:rPr>
              <a:t>年</a:t>
            </a:r>
            <a:r>
              <a:rPr lang="en-US" altLang="zh-CN" sz="1800" smtClean="0">
                <a:solidFill>
                  <a:schemeClr val="accent4">
                    <a:lumMod val="50000"/>
                  </a:schemeClr>
                </a:solidFill>
                <a:cs typeface="+mn-ea"/>
                <a:sym typeface="+mn-lt"/>
              </a:rPr>
              <a:t>XX</a:t>
            </a:r>
            <a:r>
              <a:rPr lang="zh-CN" altLang="en-US" sz="1800" smtClean="0">
                <a:solidFill>
                  <a:schemeClr val="accent4">
                    <a:lumMod val="50000"/>
                  </a:schemeClr>
                </a:solidFill>
                <a:cs typeface="+mn-ea"/>
                <a:sym typeface="+mn-lt"/>
              </a:rPr>
              <a:t>月</a:t>
            </a:r>
            <a:endParaRPr lang="zh-CN" altLang="en-US" sz="1800" dirty="0">
              <a:solidFill>
                <a:schemeClr val="accent4">
                  <a:lumMod val="50000"/>
                </a:schemeClr>
              </a:solidFill>
              <a:cs typeface="+mn-ea"/>
              <a:sym typeface="+mn-lt"/>
            </a:endParaRPr>
          </a:p>
        </p:txBody>
      </p:sp>
      <p:sp>
        <p:nvSpPr>
          <p:cNvPr id="2" name="标题 1"/>
          <p:cNvSpPr>
            <a:spLocks noGrp="1"/>
          </p:cNvSpPr>
          <p:nvPr>
            <p:ph type="ctrTitle" idx="4294967295"/>
          </p:nvPr>
        </p:nvSpPr>
        <p:spPr>
          <a:xfrm>
            <a:off x="683568" y="1566191"/>
            <a:ext cx="7772400" cy="1101725"/>
          </a:xfrm>
        </p:spPr>
        <p:txBody>
          <a:bodyPr>
            <a:noAutofit/>
          </a:bodyPr>
          <a:lstStyle/>
          <a:p>
            <a:r>
              <a:rPr lang="zh-CN" altLang="zh-CN" sz="3200" b="1" dirty="0">
                <a:solidFill>
                  <a:srgbClr val="7030A0"/>
                </a:solidFill>
                <a:latin typeface="+mn-lt"/>
                <a:ea typeface="+mn-ea"/>
                <a:cs typeface="+mn-ea"/>
                <a:sym typeface="+mn-lt"/>
              </a:rPr>
              <a:t>万圣节</a:t>
            </a:r>
            <a:r>
              <a:rPr lang="en-US" altLang="zh-CN" sz="3200" b="1" dirty="0">
                <a:solidFill>
                  <a:srgbClr val="7030A0"/>
                </a:solidFill>
                <a:latin typeface="+mn-lt"/>
                <a:ea typeface="+mn-ea"/>
                <a:cs typeface="+mn-ea"/>
                <a:sym typeface="+mn-lt"/>
              </a:rPr>
              <a:t/>
            </a:r>
            <a:br>
              <a:rPr lang="en-US" altLang="zh-CN" sz="3200" b="1" dirty="0">
                <a:solidFill>
                  <a:srgbClr val="7030A0"/>
                </a:solidFill>
                <a:latin typeface="+mn-lt"/>
                <a:ea typeface="+mn-ea"/>
                <a:cs typeface="+mn-ea"/>
                <a:sym typeface="+mn-lt"/>
              </a:rPr>
            </a:br>
            <a:r>
              <a:rPr lang="zh-CN" altLang="zh-CN" sz="3200" b="1" dirty="0">
                <a:solidFill>
                  <a:srgbClr val="7030A0"/>
                </a:solidFill>
                <a:latin typeface="+mn-lt"/>
                <a:ea typeface="+mn-ea"/>
                <a:cs typeface="+mn-ea"/>
                <a:sym typeface="+mn-lt"/>
              </a:rPr>
              <a:t>“鬼灵精怪狂欢夜”</a:t>
            </a:r>
            <a:r>
              <a:rPr lang="en-US" altLang="zh-CN" sz="3200" b="1" dirty="0">
                <a:solidFill>
                  <a:srgbClr val="7030A0"/>
                </a:solidFill>
                <a:latin typeface="+mn-lt"/>
                <a:ea typeface="+mn-ea"/>
                <a:cs typeface="+mn-ea"/>
                <a:sym typeface="+mn-lt"/>
              </a:rPr>
              <a:t/>
            </a:r>
            <a:br>
              <a:rPr lang="en-US" altLang="zh-CN" sz="3200" b="1" dirty="0">
                <a:solidFill>
                  <a:srgbClr val="7030A0"/>
                </a:solidFill>
                <a:latin typeface="+mn-lt"/>
                <a:ea typeface="+mn-ea"/>
                <a:cs typeface="+mn-ea"/>
                <a:sym typeface="+mn-lt"/>
              </a:rPr>
            </a:br>
            <a:r>
              <a:rPr lang="zh-CN" altLang="en-US" sz="3200" b="1" dirty="0">
                <a:solidFill>
                  <a:srgbClr val="7030A0"/>
                </a:solidFill>
                <a:latin typeface="+mn-lt"/>
                <a:ea typeface="+mn-ea"/>
                <a:cs typeface="+mn-ea"/>
                <a:sym typeface="+mn-lt"/>
              </a:rPr>
              <a:t>活动策划方案</a:t>
            </a:r>
          </a:p>
        </p:txBody>
      </p:sp>
      <p:pic>
        <p:nvPicPr>
          <p:cNvPr id="8" name="图片 7"/>
          <p:cNvPicPr>
            <a:picLocks noChangeAspect="1"/>
          </p:cNvPicPr>
          <p:nvPr/>
        </p:nvPicPr>
        <p:blipFill>
          <a:blip r:embed="rId5" cstate="email"/>
          <a:stretch>
            <a:fillRect/>
          </a:stretch>
        </p:blipFill>
        <p:spPr>
          <a:xfrm>
            <a:off x="7380312" y="3147814"/>
            <a:ext cx="1360536" cy="961839"/>
          </a:xfrm>
          <a:prstGeom prst="rect">
            <a:avLst/>
          </a:prstGeom>
        </p:spPr>
      </p:pic>
      <p:pic>
        <p:nvPicPr>
          <p:cNvPr id="9" name="图片 8"/>
          <p:cNvPicPr>
            <a:picLocks noChangeAspect="1"/>
          </p:cNvPicPr>
          <p:nvPr/>
        </p:nvPicPr>
        <p:blipFill>
          <a:blip r:embed="rId6" cstate="email"/>
          <a:stretch>
            <a:fillRect/>
          </a:stretch>
        </p:blipFill>
        <p:spPr>
          <a:xfrm flipH="1">
            <a:off x="-1" y="2032274"/>
            <a:ext cx="1787517" cy="1187548"/>
          </a:xfrm>
          <a:prstGeom prst="rect">
            <a:avLst/>
          </a:prstGeom>
        </p:spPr>
      </p:pic>
      <p:pic>
        <p:nvPicPr>
          <p:cNvPr id="10" name="图片 9"/>
          <p:cNvPicPr>
            <a:picLocks noChangeAspect="1"/>
          </p:cNvPicPr>
          <p:nvPr/>
        </p:nvPicPr>
        <p:blipFill>
          <a:blip r:embed="rId7" cstate="email"/>
          <a:stretch>
            <a:fillRect/>
          </a:stretch>
        </p:blipFill>
        <p:spPr>
          <a:xfrm>
            <a:off x="2843808" y="-164968"/>
            <a:ext cx="1765573" cy="1248182"/>
          </a:xfrm>
          <a:prstGeom prst="rect">
            <a:avLst/>
          </a:prstGeom>
        </p:spPr>
      </p:pic>
      <p:pic>
        <p:nvPicPr>
          <p:cNvPr id="11" name="图片 10"/>
          <p:cNvPicPr>
            <a:picLocks noChangeAspect="1"/>
          </p:cNvPicPr>
          <p:nvPr/>
        </p:nvPicPr>
        <p:blipFill>
          <a:blip r:embed="rId8" cstate="email"/>
          <a:stretch>
            <a:fillRect/>
          </a:stretch>
        </p:blipFill>
        <p:spPr>
          <a:xfrm>
            <a:off x="6295006" y="1908613"/>
            <a:ext cx="1765574" cy="12481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26"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80">
                                          <p:stCondLst>
                                            <p:cond delay="0"/>
                                          </p:stCondLst>
                                        </p:cTn>
                                        <p:tgtEl>
                                          <p:spTgt spid="2"/>
                                        </p:tgtEl>
                                      </p:cBhvr>
                                    </p:animEffect>
                                    <p:anim calcmode="lin" valueType="num">
                                      <p:cBhvr>
                                        <p:cTn id="3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5" dur="26">
                                          <p:stCondLst>
                                            <p:cond delay="650"/>
                                          </p:stCondLst>
                                        </p:cTn>
                                        <p:tgtEl>
                                          <p:spTgt spid="2"/>
                                        </p:tgtEl>
                                      </p:cBhvr>
                                      <p:to x="100000" y="60000"/>
                                    </p:animScale>
                                    <p:animScale>
                                      <p:cBhvr>
                                        <p:cTn id="36" dur="166" decel="50000">
                                          <p:stCondLst>
                                            <p:cond delay="676"/>
                                          </p:stCondLst>
                                        </p:cTn>
                                        <p:tgtEl>
                                          <p:spTgt spid="2"/>
                                        </p:tgtEl>
                                      </p:cBhvr>
                                      <p:to x="100000" y="100000"/>
                                    </p:animScale>
                                    <p:animScale>
                                      <p:cBhvr>
                                        <p:cTn id="37" dur="26">
                                          <p:stCondLst>
                                            <p:cond delay="1312"/>
                                          </p:stCondLst>
                                        </p:cTn>
                                        <p:tgtEl>
                                          <p:spTgt spid="2"/>
                                        </p:tgtEl>
                                      </p:cBhvr>
                                      <p:to x="100000" y="80000"/>
                                    </p:animScale>
                                    <p:animScale>
                                      <p:cBhvr>
                                        <p:cTn id="38" dur="166" decel="50000">
                                          <p:stCondLst>
                                            <p:cond delay="1338"/>
                                          </p:stCondLst>
                                        </p:cTn>
                                        <p:tgtEl>
                                          <p:spTgt spid="2"/>
                                        </p:tgtEl>
                                      </p:cBhvr>
                                      <p:to x="100000" y="100000"/>
                                    </p:animScale>
                                    <p:animScale>
                                      <p:cBhvr>
                                        <p:cTn id="39" dur="26">
                                          <p:stCondLst>
                                            <p:cond delay="1642"/>
                                          </p:stCondLst>
                                        </p:cTn>
                                        <p:tgtEl>
                                          <p:spTgt spid="2"/>
                                        </p:tgtEl>
                                      </p:cBhvr>
                                      <p:to x="100000" y="90000"/>
                                    </p:animScale>
                                    <p:animScale>
                                      <p:cBhvr>
                                        <p:cTn id="40" dur="166" decel="50000">
                                          <p:stCondLst>
                                            <p:cond delay="1668"/>
                                          </p:stCondLst>
                                        </p:cTn>
                                        <p:tgtEl>
                                          <p:spTgt spid="2"/>
                                        </p:tgtEl>
                                      </p:cBhvr>
                                      <p:to x="100000" y="100000"/>
                                    </p:animScale>
                                    <p:animScale>
                                      <p:cBhvr>
                                        <p:cTn id="41" dur="26">
                                          <p:stCondLst>
                                            <p:cond delay="1808"/>
                                          </p:stCondLst>
                                        </p:cTn>
                                        <p:tgtEl>
                                          <p:spTgt spid="2"/>
                                        </p:tgtEl>
                                      </p:cBhvr>
                                      <p:to x="100000" y="95000"/>
                                    </p:animScale>
                                    <p:animScale>
                                      <p:cBhvr>
                                        <p:cTn id="42" dur="166" decel="50000">
                                          <p:stCondLst>
                                            <p:cond delay="1834"/>
                                          </p:stCondLst>
                                        </p:cTn>
                                        <p:tgtEl>
                                          <p:spTgt spid="2"/>
                                        </p:tgtEl>
                                      </p:cBhvr>
                                      <p:to x="100000" y="100000"/>
                                    </p:animScale>
                                  </p:childTnLst>
                                </p:cTn>
                              </p:par>
                            </p:childTnLst>
                          </p:cTn>
                        </p:par>
                        <p:par>
                          <p:cTn id="43" fill="hold">
                            <p:stCondLst>
                              <p:cond delay="7000"/>
                            </p:stCondLst>
                            <p:childTnLst>
                              <p:par>
                                <p:cTn id="44" presetID="42" presetClass="entr" presetSubtype="0" fill="hold" grpId="0" nodeType="after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fade">
                                      <p:cBhvr>
                                        <p:cTn id="46" dur="1000"/>
                                        <p:tgtEl>
                                          <p:spTgt spid="3">
                                            <p:txEl>
                                              <p:pRg st="0" end="0"/>
                                            </p:txEl>
                                          </p:spTgt>
                                        </p:tgtEl>
                                      </p:cBhvr>
                                    </p:animEffect>
                                    <p:anim calcmode="lin" valueType="num">
                                      <p:cBhvr>
                                        <p:cTn id="4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8000"/>
                            </p:stCondLst>
                            <p:childTnLst>
                              <p:par>
                                <p:cTn id="50" presetID="42" presetClass="entr" presetSubtype="0" fill="hold" grpId="0" nodeType="after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animEffect transition="in" filter="fade">
                                      <p:cBhvr>
                                        <p:cTn id="52" dur="1000"/>
                                        <p:tgtEl>
                                          <p:spTgt spid="3">
                                            <p:txEl>
                                              <p:pRg st="1" end="1"/>
                                            </p:txEl>
                                          </p:spTgt>
                                        </p:tgtEl>
                                      </p:cBhvr>
                                    </p:animEffect>
                                    <p:anim calcmode="lin" valueType="num">
                                      <p:cBhvr>
                                        <p:cTn id="5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42" presetClass="entr" presetSubtype="0"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10000"/>
                            </p:stCondLst>
                            <p:childTnLst>
                              <p:par>
                                <p:cTn id="62" presetID="42" presetClass="entr" presetSubtype="0"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0a3c2a5a-a873-469b-9db7-7a2bbb86e74d"/>
          <p:cNvGrpSpPr>
            <a:grpSpLocks noChangeAspect="1"/>
          </p:cNvGrpSpPr>
          <p:nvPr/>
        </p:nvGrpSpPr>
        <p:grpSpPr>
          <a:xfrm>
            <a:off x="925450" y="477086"/>
            <a:ext cx="3029822" cy="3656752"/>
            <a:chOff x="1233932" y="636115"/>
            <a:chExt cx="4039763" cy="4875670"/>
          </a:xfrm>
        </p:grpSpPr>
        <p:grpSp>
          <p:nvGrpSpPr>
            <p:cNvPr id="12" name="Group 60"/>
            <p:cNvGrpSpPr/>
            <p:nvPr/>
          </p:nvGrpSpPr>
          <p:grpSpPr>
            <a:xfrm>
              <a:off x="2372922" y="987456"/>
              <a:ext cx="2900773" cy="4524329"/>
              <a:chOff x="12578821" y="-598715"/>
              <a:chExt cx="2815167" cy="4389665"/>
            </a:xfrm>
          </p:grpSpPr>
          <p:sp>
            <p:nvSpPr>
              <p:cNvPr id="23" name="îṣļîḑé-Freeform: Shape 61"/>
              <p:cNvSpPr/>
              <p:nvPr/>
            </p:nvSpPr>
            <p:spPr bwMode="auto">
              <a:xfrm>
                <a:off x="12578821" y="-457839"/>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4" name="îṣļîḑé-Freeform: Shape 62"/>
              <p:cNvSpPr/>
              <p:nvPr/>
            </p:nvSpPr>
            <p:spPr bwMode="auto">
              <a:xfrm>
                <a:off x="12586625" y="-598715"/>
                <a:ext cx="2725738" cy="3487736"/>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5" name="îṣļîḑé-Freeform: Shape 64"/>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6" name="îṣļîḑé-Freeform: Shape 65"/>
              <p:cNvSpPr/>
              <p:nvPr/>
            </p:nvSpPr>
            <p:spPr bwMode="auto">
              <a:xfrm>
                <a:off x="12694573" y="-409802"/>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7" name="îṣļîḑé-Freeform: Shape 66"/>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8" name="îṣļîḑé-Rectangle 67"/>
              <p:cNvSpPr/>
              <p:nvPr/>
            </p:nvSpPr>
            <p:spPr bwMode="auto">
              <a:xfrm>
                <a:off x="14007436" y="2306410"/>
                <a:ext cx="868362" cy="107950"/>
              </a:xfrm>
              <a:prstGeom prst="rect">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29" name="îṣļîḑé-Rectangle 68"/>
              <p:cNvSpPr/>
              <p:nvPr/>
            </p:nvSpPr>
            <p:spPr bwMode="auto">
              <a:xfrm>
                <a:off x="12993023" y="369660"/>
                <a:ext cx="1882776" cy="5080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0" name="îṣļîḑé-Rectangle 69"/>
              <p:cNvSpPr/>
              <p:nvPr/>
            </p:nvSpPr>
            <p:spPr bwMode="auto">
              <a:xfrm>
                <a:off x="12993023" y="564922"/>
                <a:ext cx="1882776" cy="57149"/>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1" name="îṣļîḑé-Rectangle 70"/>
              <p:cNvSpPr/>
              <p:nvPr/>
            </p:nvSpPr>
            <p:spPr bwMode="auto">
              <a:xfrm>
                <a:off x="12993023" y="768123"/>
                <a:ext cx="1882776" cy="5080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2" name="îṣļîḑé-Rectangle 71"/>
              <p:cNvSpPr/>
              <p:nvPr/>
            </p:nvSpPr>
            <p:spPr bwMode="auto">
              <a:xfrm>
                <a:off x="12993023" y="964972"/>
                <a:ext cx="1882776" cy="57149"/>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7" name="îṣļîḑé-Rectangle 76"/>
              <p:cNvSpPr/>
              <p:nvPr/>
            </p:nvSpPr>
            <p:spPr bwMode="auto">
              <a:xfrm>
                <a:off x="12993023" y="1971448"/>
                <a:ext cx="1882776" cy="5080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38" name="îṣļîḑé-Rectangle 77"/>
              <p:cNvSpPr/>
              <p:nvPr/>
            </p:nvSpPr>
            <p:spPr bwMode="auto">
              <a:xfrm>
                <a:off x="13289886" y="-47853"/>
                <a:ext cx="1325564" cy="106362"/>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sp>
            <p:nvSpPr>
              <p:cNvPr id="41" name="îṣļîḑé-Freeform: Shape 80"/>
              <p:cNvSpPr/>
              <p:nvPr/>
            </p:nvSpPr>
            <p:spPr bwMode="auto">
              <a:xfrm>
                <a:off x="12694573" y="2160360"/>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42" name="îṣļîḑé-Rectangle 81"/>
              <p:cNvSpPr/>
              <p:nvPr/>
            </p:nvSpPr>
            <p:spPr bwMode="auto">
              <a:xfrm>
                <a:off x="13682662" y="366713"/>
                <a:ext cx="944563" cy="29051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cs typeface="+mn-ea"/>
                  <a:sym typeface="+mn-lt"/>
                </a:endParaRPr>
              </a:p>
            </p:txBody>
          </p:sp>
        </p:grpSp>
        <p:grpSp>
          <p:nvGrpSpPr>
            <p:cNvPr id="13" name="Group 82"/>
            <p:cNvGrpSpPr/>
            <p:nvPr/>
          </p:nvGrpSpPr>
          <p:grpSpPr>
            <a:xfrm>
              <a:off x="3267267" y="636115"/>
              <a:ext cx="990116" cy="1410252"/>
              <a:chOff x="17581948" y="4843712"/>
              <a:chExt cx="954592" cy="1359655"/>
            </a:xfrm>
            <a:solidFill>
              <a:schemeClr val="tx2">
                <a:lumMod val="60000"/>
                <a:lumOff val="40000"/>
              </a:schemeClr>
            </a:solidFill>
          </p:grpSpPr>
          <p:sp>
            <p:nvSpPr>
              <p:cNvPr id="21" name="îṣļîḑé-Freeform: Shape 83"/>
              <p:cNvSpPr/>
              <p:nvPr/>
            </p:nvSpPr>
            <p:spPr bwMode="auto">
              <a:xfrm>
                <a:off x="17581948" y="4843712"/>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2" name="îṣļîḑé-Oval 84"/>
              <p:cNvSpPr/>
              <p:nvPr/>
            </p:nvSpPr>
            <p:spPr bwMode="auto">
              <a:xfrm>
                <a:off x="18167266" y="5973356"/>
                <a:ext cx="229951" cy="2300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nvGrpSpPr>
            <p:cNvPr id="14" name="Group 85"/>
            <p:cNvGrpSpPr/>
            <p:nvPr/>
          </p:nvGrpSpPr>
          <p:grpSpPr>
            <a:xfrm rot="1080935">
              <a:off x="1233932" y="1541172"/>
              <a:ext cx="2659342" cy="947941"/>
              <a:chOff x="-603523" y="-1400987"/>
              <a:chExt cx="5238751" cy="1866901"/>
            </a:xfrm>
          </p:grpSpPr>
          <p:sp>
            <p:nvSpPr>
              <p:cNvPr id="15" name="îṣļîḑé-Freeform: Shape 86"/>
              <p:cNvSpPr/>
              <p:nvPr/>
            </p:nvSpPr>
            <p:spPr bwMode="auto">
              <a:xfrm>
                <a:off x="3514454" y="-221474"/>
                <a:ext cx="1120774"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7" name="îṣļîḑé-Freeform: Shape 88"/>
              <p:cNvSpPr/>
              <p:nvPr/>
            </p:nvSpPr>
            <p:spPr bwMode="auto">
              <a:xfrm>
                <a:off x="325166" y="-937439"/>
                <a:ext cx="3352802" cy="1344610"/>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8" name="îṣļîḑé-Freeform: Shape 89"/>
              <p:cNvSpPr/>
              <p:nvPr/>
            </p:nvSpPr>
            <p:spPr bwMode="auto">
              <a:xfrm>
                <a:off x="-603523" y="-1159689"/>
                <a:ext cx="536576"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19" name="îṣļîḑé-Freeform: Shape 90"/>
              <p:cNvSpPr/>
              <p:nvPr/>
            </p:nvSpPr>
            <p:spPr bwMode="auto">
              <a:xfrm>
                <a:off x="-230456" y="-1400987"/>
                <a:ext cx="2087562" cy="1373187"/>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0" name="îṣļîḑé-Freeform: Shape 91"/>
              <p:cNvSpPr/>
              <p:nvPr/>
            </p:nvSpPr>
            <p:spPr bwMode="auto">
              <a:xfrm>
                <a:off x="-95519" y="-1091426"/>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grpSp>
      <p:sp>
        <p:nvSpPr>
          <p:cNvPr id="61" name="矩形 60"/>
          <p:cNvSpPr/>
          <p:nvPr/>
        </p:nvSpPr>
        <p:spPr>
          <a:xfrm>
            <a:off x="2036661" y="2215865"/>
            <a:ext cx="1694148" cy="523220"/>
          </a:xfrm>
          <a:prstGeom prst="rect">
            <a:avLst/>
          </a:prstGeom>
        </p:spPr>
        <p:txBody>
          <a:bodyPr wrap="square">
            <a:spAutoFit/>
          </a:bodyPr>
          <a:lstStyle/>
          <a:p>
            <a:r>
              <a:rPr lang="zh-CN" altLang="en-US" sz="2800" b="1" dirty="0">
                <a:solidFill>
                  <a:srgbClr val="7030A0"/>
                </a:solidFill>
                <a:cs typeface="+mn-ea"/>
                <a:sym typeface="+mn-lt"/>
              </a:rPr>
              <a:t>活动内容</a:t>
            </a:r>
          </a:p>
        </p:txBody>
      </p:sp>
      <p:sp>
        <p:nvSpPr>
          <p:cNvPr id="36" name="îṣļîḑé-Rectangle 4"/>
          <p:cNvSpPr/>
          <p:nvPr/>
        </p:nvSpPr>
        <p:spPr>
          <a:xfrm>
            <a:off x="4775249" y="3833952"/>
            <a:ext cx="2101007" cy="870248"/>
          </a:xfrm>
          <a:prstGeom prst="rect">
            <a:avLst/>
          </a:prstGeom>
        </p:spPr>
        <p:txBody>
          <a:bodyPr wrap="none" lIns="109710" tIns="54855" rIns="109710" bIns="54855">
            <a:normAutofit/>
          </a:bodyPr>
          <a:lstStyle/>
          <a:p>
            <a:r>
              <a:rPr lang="zh-CN" altLang="en-US" sz="1700" b="1" dirty="0">
                <a:solidFill>
                  <a:schemeClr val="accent4"/>
                </a:solidFill>
                <a:cs typeface="+mn-ea"/>
                <a:sym typeface="+mn-lt"/>
              </a:rPr>
              <a:t>活动</a:t>
            </a:r>
            <a:r>
              <a:rPr lang="en-US" altLang="zh-CN" sz="1700" b="1" dirty="0">
                <a:solidFill>
                  <a:schemeClr val="accent4"/>
                </a:solidFill>
                <a:cs typeface="+mn-ea"/>
                <a:sym typeface="+mn-lt"/>
              </a:rPr>
              <a:t>——</a:t>
            </a:r>
            <a:r>
              <a:rPr lang="zh-CN" altLang="en-US" sz="1700" b="1" dirty="0">
                <a:solidFill>
                  <a:schemeClr val="accent4"/>
                </a:solidFill>
                <a:cs typeface="+mn-ea"/>
                <a:sym typeface="+mn-lt"/>
              </a:rPr>
              <a:t>不给糖，就捣蛋。</a:t>
            </a:r>
          </a:p>
        </p:txBody>
      </p:sp>
      <p:sp>
        <p:nvSpPr>
          <p:cNvPr id="39" name="îṣļîḑé-Rectangle 9"/>
          <p:cNvSpPr/>
          <p:nvPr/>
        </p:nvSpPr>
        <p:spPr>
          <a:xfrm>
            <a:off x="4775248" y="1596717"/>
            <a:ext cx="1812975" cy="605138"/>
          </a:xfrm>
          <a:prstGeom prst="rect">
            <a:avLst/>
          </a:prstGeom>
        </p:spPr>
        <p:txBody>
          <a:bodyPr wrap="none" lIns="109710" tIns="54855" rIns="109710" bIns="54855">
            <a:normAutofit lnSpcReduction="10000"/>
          </a:bodyPr>
          <a:lstStyle/>
          <a:p>
            <a:r>
              <a:rPr lang="zh-CN" altLang="en-US" sz="1700" b="1" dirty="0">
                <a:solidFill>
                  <a:schemeClr val="accent1"/>
                </a:solidFill>
                <a:cs typeface="+mn-ea"/>
                <a:sym typeface="+mn-lt"/>
              </a:rPr>
              <a:t>讲述万圣节的起源，学习相关知识</a:t>
            </a:r>
            <a:endParaRPr lang="en-US" altLang="zh-CN" sz="1700" b="1" dirty="0">
              <a:solidFill>
                <a:schemeClr val="accent1"/>
              </a:solidFill>
              <a:cs typeface="+mn-ea"/>
              <a:sym typeface="+mn-lt"/>
            </a:endParaRPr>
          </a:p>
          <a:p>
            <a:r>
              <a:rPr lang="zh-CN" altLang="en-US" sz="1700" b="1" dirty="0">
                <a:solidFill>
                  <a:schemeClr val="accent1"/>
                </a:solidFill>
                <a:cs typeface="+mn-ea"/>
                <a:sym typeface="+mn-lt"/>
              </a:rPr>
              <a:t>（</a:t>
            </a:r>
            <a:r>
              <a:rPr lang="en-US" altLang="zh-CN" sz="1700" b="1" dirty="0">
                <a:solidFill>
                  <a:schemeClr val="accent1"/>
                </a:solidFill>
                <a:cs typeface="+mn-ea"/>
                <a:sym typeface="+mn-lt"/>
              </a:rPr>
              <a:t>PPT</a:t>
            </a:r>
            <a:r>
              <a:rPr lang="zh-CN" altLang="en-US" sz="1700" b="1" dirty="0">
                <a:solidFill>
                  <a:schemeClr val="accent1"/>
                </a:solidFill>
                <a:cs typeface="+mn-ea"/>
                <a:sym typeface="+mn-lt"/>
              </a:rPr>
              <a:t>幻灯片呈现）；</a:t>
            </a:r>
          </a:p>
        </p:txBody>
      </p:sp>
      <p:sp>
        <p:nvSpPr>
          <p:cNvPr id="40" name="îṣļîḑé-Rectangle 11"/>
          <p:cNvSpPr/>
          <p:nvPr/>
        </p:nvSpPr>
        <p:spPr>
          <a:xfrm>
            <a:off x="4775248" y="2299050"/>
            <a:ext cx="1596951" cy="453558"/>
          </a:xfrm>
          <a:prstGeom prst="rect">
            <a:avLst/>
          </a:prstGeom>
        </p:spPr>
        <p:txBody>
          <a:bodyPr wrap="none" lIns="109710" tIns="54855" rIns="109710" bIns="54855">
            <a:normAutofit/>
          </a:bodyPr>
          <a:lstStyle/>
          <a:p>
            <a:r>
              <a:rPr lang="zh-CN" altLang="en-US" sz="1700" b="1" dirty="0">
                <a:solidFill>
                  <a:schemeClr val="accent2"/>
                </a:solidFill>
                <a:cs typeface="+mn-ea"/>
                <a:sym typeface="+mn-lt"/>
              </a:rPr>
              <a:t>自制南瓜灯大比拼；</a:t>
            </a:r>
          </a:p>
        </p:txBody>
      </p:sp>
      <p:sp>
        <p:nvSpPr>
          <p:cNvPr id="44" name="îṣļîḑé-Rectangle 13"/>
          <p:cNvSpPr/>
          <p:nvPr/>
        </p:nvSpPr>
        <p:spPr>
          <a:xfrm>
            <a:off x="4775249" y="3001382"/>
            <a:ext cx="1812974" cy="660993"/>
          </a:xfrm>
          <a:prstGeom prst="rect">
            <a:avLst/>
          </a:prstGeom>
        </p:spPr>
        <p:txBody>
          <a:bodyPr wrap="none" lIns="109710" tIns="54855" rIns="109710" bIns="54855">
            <a:normAutofit/>
          </a:bodyPr>
          <a:lstStyle/>
          <a:p>
            <a:r>
              <a:rPr lang="zh-CN" altLang="en-US" sz="1700" b="1" dirty="0">
                <a:solidFill>
                  <a:schemeClr val="accent1">
                    <a:lumMod val="50000"/>
                  </a:schemeClr>
                </a:solidFill>
                <a:cs typeface="+mn-ea"/>
                <a:sym typeface="+mn-lt"/>
              </a:rPr>
              <a:t>游戏</a:t>
            </a:r>
            <a:r>
              <a:rPr lang="en-US" altLang="zh-CN" sz="1700" b="1" dirty="0">
                <a:solidFill>
                  <a:schemeClr val="accent1">
                    <a:lumMod val="50000"/>
                  </a:schemeClr>
                </a:solidFill>
                <a:cs typeface="+mn-ea"/>
                <a:sym typeface="+mn-lt"/>
              </a:rPr>
              <a:t>3</a:t>
            </a:r>
            <a:r>
              <a:rPr lang="zh-CN" altLang="en-US" sz="1700" b="1" dirty="0">
                <a:solidFill>
                  <a:schemeClr val="accent1">
                    <a:lumMod val="50000"/>
                  </a:schemeClr>
                </a:solidFill>
                <a:cs typeface="+mn-ea"/>
                <a:sym typeface="+mn-lt"/>
              </a:rPr>
              <a:t>连环（包装木乃伊、发功运乒乓、</a:t>
            </a:r>
            <a:endParaRPr lang="en-US" altLang="zh-CN" sz="1700" b="1" dirty="0">
              <a:solidFill>
                <a:schemeClr val="accent1">
                  <a:lumMod val="50000"/>
                </a:schemeClr>
              </a:solidFill>
              <a:cs typeface="+mn-ea"/>
              <a:sym typeface="+mn-lt"/>
            </a:endParaRPr>
          </a:p>
          <a:p>
            <a:r>
              <a:rPr lang="zh-CN" altLang="en-US" sz="1700" b="1" dirty="0">
                <a:solidFill>
                  <a:schemeClr val="accent1">
                    <a:lumMod val="50000"/>
                  </a:schemeClr>
                </a:solidFill>
                <a:cs typeface="+mn-ea"/>
                <a:sym typeface="+mn-lt"/>
              </a:rPr>
              <a:t>“枣”想入杯）</a:t>
            </a:r>
            <a:r>
              <a:rPr lang="zh-CN" altLang="en-US" sz="1700" b="1" dirty="0">
                <a:solidFill>
                  <a:schemeClr val="accent3"/>
                </a:solidFill>
                <a:cs typeface="+mn-ea"/>
                <a:sym typeface="+mn-lt"/>
              </a:rPr>
              <a:t>；</a:t>
            </a:r>
          </a:p>
        </p:txBody>
      </p:sp>
      <p:sp>
        <p:nvSpPr>
          <p:cNvPr id="46" name="îṣļîḑé-Oval 6"/>
          <p:cNvSpPr/>
          <p:nvPr/>
        </p:nvSpPr>
        <p:spPr bwMode="auto">
          <a:xfrm>
            <a:off x="4201604" y="3662375"/>
            <a:ext cx="573645" cy="57379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b="1" dirty="0">
                <a:cs typeface="+mn-ea"/>
                <a:sym typeface="+mn-lt"/>
              </a:rPr>
              <a:t>4</a:t>
            </a:r>
            <a:endParaRPr b="1" dirty="0">
              <a:cs typeface="+mn-ea"/>
              <a:sym typeface="+mn-lt"/>
            </a:endParaRPr>
          </a:p>
        </p:txBody>
      </p:sp>
      <p:sp>
        <p:nvSpPr>
          <p:cNvPr id="48" name="îṣļîḑé-Oval 8"/>
          <p:cNvSpPr/>
          <p:nvPr/>
        </p:nvSpPr>
        <p:spPr bwMode="auto">
          <a:xfrm>
            <a:off x="4201604" y="2966086"/>
            <a:ext cx="573645" cy="57379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b="1" dirty="0">
                <a:cs typeface="+mn-ea"/>
                <a:sym typeface="+mn-lt"/>
              </a:rPr>
              <a:t>3</a:t>
            </a:r>
            <a:endParaRPr b="1" dirty="0">
              <a:cs typeface="+mn-ea"/>
              <a:sym typeface="+mn-lt"/>
            </a:endParaRPr>
          </a:p>
        </p:txBody>
      </p:sp>
      <p:sp>
        <p:nvSpPr>
          <p:cNvPr id="50" name="îṣļîḑé-Oval 3"/>
          <p:cNvSpPr/>
          <p:nvPr/>
        </p:nvSpPr>
        <p:spPr bwMode="auto">
          <a:xfrm>
            <a:off x="4201604" y="1573509"/>
            <a:ext cx="573645" cy="57379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b="1" dirty="0">
                <a:cs typeface="+mn-ea"/>
                <a:sym typeface="+mn-lt"/>
              </a:rPr>
              <a:t>1</a:t>
            </a:r>
            <a:endParaRPr b="1" dirty="0">
              <a:cs typeface="+mn-ea"/>
              <a:sym typeface="+mn-lt"/>
            </a:endParaRPr>
          </a:p>
        </p:txBody>
      </p:sp>
      <p:sp>
        <p:nvSpPr>
          <p:cNvPr id="52" name="îṣļîḑé-Oval 7"/>
          <p:cNvSpPr/>
          <p:nvPr/>
        </p:nvSpPr>
        <p:spPr bwMode="auto">
          <a:xfrm>
            <a:off x="4201604" y="2269797"/>
            <a:ext cx="573645" cy="57379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b="1" dirty="0">
                <a:cs typeface="+mn-ea"/>
                <a:sym typeface="+mn-lt"/>
              </a:rPr>
              <a:t>2</a:t>
            </a:r>
            <a:endParaRPr b="1" dirty="0">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1000"/>
                                        <p:tgtEl>
                                          <p:spTgt spid="50"/>
                                        </p:tgtEl>
                                      </p:cBhvr>
                                    </p:animEffect>
                                    <p:anim calcmode="lin" valueType="num">
                                      <p:cBhvr>
                                        <p:cTn id="14" dur="1000" fill="hold"/>
                                        <p:tgtEl>
                                          <p:spTgt spid="50"/>
                                        </p:tgtEl>
                                        <p:attrNameLst>
                                          <p:attrName>ppt_x</p:attrName>
                                        </p:attrNameLst>
                                      </p:cBhvr>
                                      <p:tavLst>
                                        <p:tav tm="0">
                                          <p:val>
                                            <p:strVal val="#ppt_x"/>
                                          </p:val>
                                        </p:tav>
                                        <p:tav tm="100000">
                                          <p:val>
                                            <p:strVal val="#ppt_x"/>
                                          </p:val>
                                        </p:tav>
                                      </p:tavLst>
                                    </p:anim>
                                    <p:anim calcmode="lin" valueType="num">
                                      <p:cBhvr>
                                        <p:cTn id="15" dur="1000" fill="hold"/>
                                        <p:tgtEl>
                                          <p:spTgt spid="5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1000"/>
                                        <p:tgtEl>
                                          <p:spTgt spid="39"/>
                                        </p:tgtEl>
                                      </p:cBhvr>
                                    </p:animEffect>
                                    <p:anim calcmode="lin" valueType="num">
                                      <p:cBhvr>
                                        <p:cTn id="20" dur="1000" fill="hold"/>
                                        <p:tgtEl>
                                          <p:spTgt spid="39"/>
                                        </p:tgtEl>
                                        <p:attrNameLst>
                                          <p:attrName>ppt_x</p:attrName>
                                        </p:attrNameLst>
                                      </p:cBhvr>
                                      <p:tavLst>
                                        <p:tav tm="0">
                                          <p:val>
                                            <p:strVal val="#ppt_x"/>
                                          </p:val>
                                        </p:tav>
                                        <p:tav tm="100000">
                                          <p:val>
                                            <p:strVal val="#ppt_x"/>
                                          </p:val>
                                        </p:tav>
                                      </p:tavLst>
                                    </p:anim>
                                    <p:anim calcmode="lin" valueType="num">
                                      <p:cBhvr>
                                        <p:cTn id="21" dur="10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1000"/>
                                        <p:tgtEl>
                                          <p:spTgt spid="52"/>
                                        </p:tgtEl>
                                      </p:cBhvr>
                                    </p:animEffect>
                                    <p:anim calcmode="lin" valueType="num">
                                      <p:cBhvr>
                                        <p:cTn id="26" dur="1000" fill="hold"/>
                                        <p:tgtEl>
                                          <p:spTgt spid="52"/>
                                        </p:tgtEl>
                                        <p:attrNameLst>
                                          <p:attrName>ppt_x</p:attrName>
                                        </p:attrNameLst>
                                      </p:cBhvr>
                                      <p:tavLst>
                                        <p:tav tm="0">
                                          <p:val>
                                            <p:strVal val="#ppt_x"/>
                                          </p:val>
                                        </p:tav>
                                        <p:tav tm="100000">
                                          <p:val>
                                            <p:strVal val="#ppt_x"/>
                                          </p:val>
                                        </p:tav>
                                      </p:tavLst>
                                    </p:anim>
                                    <p:anim calcmode="lin" valueType="num">
                                      <p:cBhvr>
                                        <p:cTn id="27" dur="1000" fill="hold"/>
                                        <p:tgtEl>
                                          <p:spTgt spid="52"/>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anim calcmode="lin" valueType="num">
                                      <p:cBhvr>
                                        <p:cTn id="38" dur="1000" fill="hold"/>
                                        <p:tgtEl>
                                          <p:spTgt spid="48"/>
                                        </p:tgtEl>
                                        <p:attrNameLst>
                                          <p:attrName>ppt_x</p:attrName>
                                        </p:attrNameLst>
                                      </p:cBhvr>
                                      <p:tavLst>
                                        <p:tav tm="0">
                                          <p:val>
                                            <p:strVal val="#ppt_x"/>
                                          </p:val>
                                        </p:tav>
                                        <p:tav tm="100000">
                                          <p:val>
                                            <p:strVal val="#ppt_x"/>
                                          </p:val>
                                        </p:tav>
                                      </p:tavLst>
                                    </p:anim>
                                    <p:anim calcmode="lin" valueType="num">
                                      <p:cBhvr>
                                        <p:cTn id="39" dur="1000" fill="hold"/>
                                        <p:tgtEl>
                                          <p:spTgt spid="4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anim calcmode="lin" valueType="num">
                                      <p:cBhvr>
                                        <p:cTn id="44" dur="1000" fill="hold"/>
                                        <p:tgtEl>
                                          <p:spTgt spid="44"/>
                                        </p:tgtEl>
                                        <p:attrNameLst>
                                          <p:attrName>ppt_x</p:attrName>
                                        </p:attrNameLst>
                                      </p:cBhvr>
                                      <p:tavLst>
                                        <p:tav tm="0">
                                          <p:val>
                                            <p:strVal val="#ppt_x"/>
                                          </p:val>
                                        </p:tav>
                                        <p:tav tm="100000">
                                          <p:val>
                                            <p:strVal val="#ppt_x"/>
                                          </p:val>
                                        </p:tav>
                                      </p:tavLst>
                                    </p:anim>
                                    <p:anim calcmode="lin" valueType="num">
                                      <p:cBhvr>
                                        <p:cTn id="45" dur="1000" fill="hold"/>
                                        <p:tgtEl>
                                          <p:spTgt spid="44"/>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1000"/>
                                        <p:tgtEl>
                                          <p:spTgt spid="46"/>
                                        </p:tgtEl>
                                      </p:cBhvr>
                                    </p:animEffect>
                                    <p:anim calcmode="lin" valueType="num">
                                      <p:cBhvr>
                                        <p:cTn id="50" dur="1000" fill="hold"/>
                                        <p:tgtEl>
                                          <p:spTgt spid="46"/>
                                        </p:tgtEl>
                                        <p:attrNameLst>
                                          <p:attrName>ppt_x</p:attrName>
                                        </p:attrNameLst>
                                      </p:cBhvr>
                                      <p:tavLst>
                                        <p:tav tm="0">
                                          <p:val>
                                            <p:strVal val="#ppt_x"/>
                                          </p:val>
                                        </p:tav>
                                        <p:tav tm="100000">
                                          <p:val>
                                            <p:strVal val="#ppt_x"/>
                                          </p:val>
                                        </p:tav>
                                      </p:tavLst>
                                    </p:anim>
                                    <p:anim calcmode="lin" valueType="num">
                                      <p:cBhvr>
                                        <p:cTn id="51" dur="1000" fill="hold"/>
                                        <p:tgtEl>
                                          <p:spTgt spid="46"/>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anim calcmode="lin" valueType="num">
                                      <p:cBhvr>
                                        <p:cTn id="56" dur="1000" fill="hold"/>
                                        <p:tgtEl>
                                          <p:spTgt spid="36"/>
                                        </p:tgtEl>
                                        <p:attrNameLst>
                                          <p:attrName>ppt_x</p:attrName>
                                        </p:attrNameLst>
                                      </p:cBhvr>
                                      <p:tavLst>
                                        <p:tav tm="0">
                                          <p:val>
                                            <p:strVal val="#ppt_x"/>
                                          </p:val>
                                        </p:tav>
                                        <p:tav tm="100000">
                                          <p:val>
                                            <p:strVal val="#ppt_x"/>
                                          </p:val>
                                        </p:tav>
                                      </p:tavLst>
                                    </p:anim>
                                    <p:anim calcmode="lin" valueType="num">
                                      <p:cBhvr>
                                        <p:cTn id="5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36" grpId="0"/>
      <p:bldP spid="39" grpId="0"/>
      <p:bldP spid="40" grpId="0"/>
      <p:bldP spid="44" grpId="0"/>
      <p:bldP spid="46" grpId="0" animBg="1"/>
      <p:bldP spid="48" grpId="0" animBg="1"/>
      <p:bldP spid="50"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rot="19621331">
            <a:off x="1366783" y="53416"/>
            <a:ext cx="2438400" cy="2438400"/>
          </a:xfrm>
          <a:prstGeom prst="rect">
            <a:avLst/>
          </a:prstGeom>
        </p:spPr>
      </p:pic>
      <p:sp>
        <p:nvSpPr>
          <p:cNvPr id="9" name="矩形 8"/>
          <p:cNvSpPr/>
          <p:nvPr/>
        </p:nvSpPr>
        <p:spPr>
          <a:xfrm>
            <a:off x="3990647" y="2647828"/>
            <a:ext cx="3312368" cy="921571"/>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rgbClr val="99CC00"/>
              </a:solidFill>
              <a:cs typeface="+mn-ea"/>
              <a:sym typeface="+mn-lt"/>
            </a:endParaRPr>
          </a:p>
        </p:txBody>
      </p:sp>
      <p:pic>
        <p:nvPicPr>
          <p:cNvPr id="10" name="图片 9"/>
          <p:cNvPicPr>
            <a:picLocks noChangeAspect="1"/>
          </p:cNvPicPr>
          <p:nvPr/>
        </p:nvPicPr>
        <p:blipFill rotWithShape="1">
          <a:blip r:embed="rId4" cstate="email"/>
          <a:srcRect/>
          <a:stretch>
            <a:fillRect/>
          </a:stretch>
        </p:blipFill>
        <p:spPr>
          <a:xfrm>
            <a:off x="6228184" y="267494"/>
            <a:ext cx="2620370" cy="3671248"/>
          </a:xfrm>
          <a:prstGeom prst="rect">
            <a:avLst/>
          </a:prstGeom>
        </p:spPr>
      </p:pic>
      <p:pic>
        <p:nvPicPr>
          <p:cNvPr id="2" name="图片 1"/>
          <p:cNvPicPr>
            <a:picLocks noChangeAspect="1"/>
          </p:cNvPicPr>
          <p:nvPr/>
        </p:nvPicPr>
        <p:blipFill>
          <a:blip r:embed="rId5" cstate="email"/>
          <a:stretch>
            <a:fillRect/>
          </a:stretch>
        </p:blipFill>
        <p:spPr>
          <a:xfrm rot="19892677">
            <a:off x="-1285896" y="-1222363"/>
            <a:ext cx="4782501" cy="3381017"/>
          </a:xfrm>
          <a:prstGeom prst="rect">
            <a:avLst/>
          </a:prstGeom>
        </p:spPr>
      </p:pic>
      <p:pic>
        <p:nvPicPr>
          <p:cNvPr id="3" name="图片 2"/>
          <p:cNvPicPr>
            <a:picLocks noChangeAspect="1"/>
          </p:cNvPicPr>
          <p:nvPr/>
        </p:nvPicPr>
        <p:blipFill>
          <a:blip r:embed="rId6" cstate="email"/>
          <a:stretch>
            <a:fillRect/>
          </a:stretch>
        </p:blipFill>
        <p:spPr>
          <a:xfrm rot="1398611" flipH="1">
            <a:off x="5693365" y="-1173633"/>
            <a:ext cx="4250210" cy="3381017"/>
          </a:xfrm>
          <a:prstGeom prst="rect">
            <a:avLst/>
          </a:prstGeom>
        </p:spPr>
      </p:pic>
      <p:sp>
        <p:nvSpPr>
          <p:cNvPr id="6" name="矩形 5"/>
          <p:cNvSpPr/>
          <p:nvPr/>
        </p:nvSpPr>
        <p:spPr>
          <a:xfrm>
            <a:off x="4662017" y="2740729"/>
            <a:ext cx="2236510" cy="707886"/>
          </a:xfrm>
          <a:prstGeom prst="rect">
            <a:avLst/>
          </a:prstGeom>
        </p:spPr>
        <p:txBody>
          <a:bodyPr wrap="none">
            <a:spAutoFit/>
          </a:bodyPr>
          <a:lstStyle/>
          <a:p>
            <a:r>
              <a:rPr lang="zh-CN" altLang="en-US" sz="4000" b="1" dirty="0">
                <a:solidFill>
                  <a:schemeClr val="bg1"/>
                </a:solidFill>
                <a:cs typeface="+mn-ea"/>
                <a:sym typeface="+mn-lt"/>
              </a:rPr>
              <a:t>活动流程</a:t>
            </a:r>
          </a:p>
        </p:txBody>
      </p:sp>
      <p:sp>
        <p:nvSpPr>
          <p:cNvPr id="7" name="TextBox 6"/>
          <p:cNvSpPr txBox="1"/>
          <p:nvPr/>
        </p:nvSpPr>
        <p:spPr>
          <a:xfrm>
            <a:off x="3516315" y="2600781"/>
            <a:ext cx="930654" cy="1015663"/>
          </a:xfrm>
          <a:prstGeom prst="rect">
            <a:avLst/>
          </a:prstGeom>
          <a:solidFill>
            <a:srgbClr val="FFC000"/>
          </a:solidFill>
          <a:ln w="101600" cmpd="sng">
            <a:solidFill>
              <a:schemeClr val="accent2">
                <a:lumMod val="50000"/>
              </a:schemeClr>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6000" dirty="0">
                <a:solidFill>
                  <a:schemeClr val="bg1"/>
                </a:solidFill>
                <a:cs typeface="+mn-ea"/>
                <a:sym typeface="+mn-lt"/>
              </a:rPr>
              <a:t> 5</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3050377" y="2000258"/>
            <a:ext cx="5050015" cy="172362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11d1a11a-859d-46bf-8cec-acc528658533"/>
          <p:cNvGrpSpPr>
            <a:grpSpLocks noChangeAspect="1"/>
          </p:cNvGrpSpPr>
          <p:nvPr/>
        </p:nvGrpSpPr>
        <p:grpSpPr>
          <a:xfrm>
            <a:off x="248" y="690514"/>
            <a:ext cx="8172152" cy="3427702"/>
            <a:chOff x="0" y="565176"/>
            <a:chExt cx="10032434" cy="4207973"/>
          </a:xfrm>
        </p:grpSpPr>
        <p:sp>
          <p:nvSpPr>
            <p:cNvPr id="4" name="ïşḻïďê-Freeform: Shape 19"/>
            <p:cNvSpPr/>
            <p:nvPr/>
          </p:nvSpPr>
          <p:spPr>
            <a:xfrm>
              <a:off x="2613" y="565176"/>
              <a:ext cx="5183221" cy="968680"/>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2400" b="1" dirty="0">
                  <a:solidFill>
                    <a:srgbClr val="FFFFFF"/>
                  </a:solidFill>
                </a:rPr>
                <a:t>一、热身（</a:t>
              </a:r>
              <a:r>
                <a:rPr lang="en-US" altLang="zh-CN" sz="2400" b="1" dirty="0">
                  <a:solidFill>
                    <a:srgbClr val="FFFFFF"/>
                  </a:solidFill>
                </a:rPr>
                <a:t>15</a:t>
              </a:r>
              <a:r>
                <a:rPr lang="zh-CN" altLang="en-US" sz="2400" b="1" dirty="0">
                  <a:solidFill>
                    <a:srgbClr val="FFFFFF"/>
                  </a:solidFill>
                </a:rPr>
                <a:t>分钟）</a:t>
              </a:r>
            </a:p>
          </p:txBody>
        </p:sp>
        <p:sp>
          <p:nvSpPr>
            <p:cNvPr id="6" name="ïşḻïďê-Rectangle 4"/>
            <p:cNvSpPr/>
            <p:nvPr/>
          </p:nvSpPr>
          <p:spPr>
            <a:xfrm>
              <a:off x="0" y="1508787"/>
              <a:ext cx="3215680" cy="960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注意事项</a:t>
              </a:r>
            </a:p>
          </p:txBody>
        </p:sp>
        <p:sp>
          <p:nvSpPr>
            <p:cNvPr id="11" name="ïşḻïďê-Rectangle 10"/>
            <p:cNvSpPr/>
            <p:nvPr/>
          </p:nvSpPr>
          <p:spPr>
            <a:xfrm>
              <a:off x="0" y="1508787"/>
              <a:ext cx="335360" cy="9601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ïşḻïďê-Rectangle 11"/>
            <p:cNvSpPr/>
            <p:nvPr/>
          </p:nvSpPr>
          <p:spPr>
            <a:xfrm>
              <a:off x="0" y="565176"/>
              <a:ext cx="335360" cy="9601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16" name="ïşḻïďê-Straight Connector 15"/>
            <p:cNvCxnSpPr/>
            <p:nvPr/>
          </p:nvCxnSpPr>
          <p:spPr>
            <a:xfrm>
              <a:off x="4367808" y="1049516"/>
              <a:ext cx="211223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ïşḻïďê-Oval 16"/>
            <p:cNvSpPr/>
            <p:nvPr/>
          </p:nvSpPr>
          <p:spPr>
            <a:xfrm>
              <a:off x="6384032" y="953505"/>
              <a:ext cx="192021" cy="1920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ïşḻïďê-TextBox 23"/>
            <p:cNvSpPr txBox="1"/>
            <p:nvPr/>
          </p:nvSpPr>
          <p:spPr>
            <a:xfrm>
              <a:off x="6610912" y="769189"/>
              <a:ext cx="2646879" cy="584775"/>
            </a:xfrm>
            <a:prstGeom prst="rect">
              <a:avLst/>
            </a:prstGeom>
            <a:noFill/>
          </p:spPr>
          <p:txBody>
            <a:bodyPr wrap="none">
              <a:normAutofit fontScale="92500" lnSpcReduction="20000"/>
            </a:bodyPr>
            <a:lstStyle/>
            <a:p>
              <a:r>
                <a:rPr lang="zh-CN" altLang="en-US" sz="3200" b="1" dirty="0">
                  <a:solidFill>
                    <a:srgbClr val="7030A0"/>
                  </a:solidFill>
                </a:rPr>
                <a:t>营造节日氛围</a:t>
              </a:r>
            </a:p>
          </p:txBody>
        </p:sp>
        <p:sp>
          <p:nvSpPr>
            <p:cNvPr id="19" name="ïşḻïďê-TextBox 21"/>
            <p:cNvSpPr txBox="1"/>
            <p:nvPr/>
          </p:nvSpPr>
          <p:spPr>
            <a:xfrm>
              <a:off x="3887754" y="2180861"/>
              <a:ext cx="6144680" cy="2592288"/>
            </a:xfrm>
            <a:prstGeom prst="rect">
              <a:avLst/>
            </a:prstGeom>
            <a:noFill/>
          </p:spPr>
          <p:txBody>
            <a:bodyPr wrap="square">
              <a:noAutofit/>
            </a:bodyPr>
            <a:lstStyle/>
            <a:p>
              <a:pPr>
                <a:lnSpc>
                  <a:spcPct val="120000"/>
                </a:lnSpc>
              </a:pPr>
              <a:r>
                <a:rPr lang="zh-CN" altLang="en-US" sz="1600" dirty="0">
                  <a:solidFill>
                    <a:srgbClr val="7030A0"/>
                  </a:solidFill>
                </a:rPr>
                <a:t>        一位老师头戴巫婆帽，骑着扫把（或化妆成其他人物），进入教室。请孩子猜猜看老师扮演的是什么角色，此时老师利用生动的肢体语言来简单讲述万圣节的起源（尽量避免讲述宗教方面的内容），介绍万圣节的时间、特殊物品、人物、活动以及歌曲等。</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022449" y="1851670"/>
            <a:ext cx="3413725" cy="1152128"/>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11d1a11a-859d-46bf-8cec-acc528658533"/>
          <p:cNvGrpSpPr>
            <a:grpSpLocks noChangeAspect="1"/>
          </p:cNvGrpSpPr>
          <p:nvPr/>
        </p:nvGrpSpPr>
        <p:grpSpPr>
          <a:xfrm>
            <a:off x="-21882" y="1145352"/>
            <a:ext cx="8458056" cy="1800200"/>
            <a:chOff x="0" y="590533"/>
            <a:chExt cx="10774051" cy="2209992"/>
          </a:xfrm>
        </p:grpSpPr>
        <p:sp>
          <p:nvSpPr>
            <p:cNvPr id="4" name="ïşḻïďê-Freeform: Shape 19"/>
            <p:cNvSpPr/>
            <p:nvPr/>
          </p:nvSpPr>
          <p:spPr>
            <a:xfrm>
              <a:off x="2612" y="1546352"/>
              <a:ext cx="5183221" cy="968681"/>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2400" b="1" dirty="0">
                  <a:solidFill>
                    <a:srgbClr val="FFFFFF"/>
                  </a:solidFill>
                </a:rPr>
                <a:t>注意事项</a:t>
              </a:r>
            </a:p>
          </p:txBody>
        </p:sp>
        <p:sp>
          <p:nvSpPr>
            <p:cNvPr id="6" name="ïşḻïďê-Rectangle 4"/>
            <p:cNvSpPr/>
            <p:nvPr/>
          </p:nvSpPr>
          <p:spPr>
            <a:xfrm>
              <a:off x="2612" y="601204"/>
              <a:ext cx="3215680" cy="96010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一、热身（</a:t>
              </a:r>
              <a:r>
                <a:rPr lang="en-US" altLang="zh-CN" sz="1600" b="1" dirty="0">
                  <a:solidFill>
                    <a:srgbClr val="FFFFFF"/>
                  </a:solidFill>
                </a:rPr>
                <a:t>15</a:t>
              </a:r>
              <a:r>
                <a:rPr lang="zh-CN" altLang="en-US" sz="1600" b="1" dirty="0">
                  <a:solidFill>
                    <a:srgbClr val="FFFFFF"/>
                  </a:solidFill>
                </a:rPr>
                <a:t>分钟）</a:t>
              </a:r>
            </a:p>
          </p:txBody>
        </p:sp>
        <p:sp>
          <p:nvSpPr>
            <p:cNvPr id="11" name="ïşḻïďê-Rectangle 10"/>
            <p:cNvSpPr/>
            <p:nvPr/>
          </p:nvSpPr>
          <p:spPr>
            <a:xfrm>
              <a:off x="0" y="590533"/>
              <a:ext cx="335360" cy="9601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ïşḻïďê-Rectangle 11"/>
            <p:cNvSpPr/>
            <p:nvPr/>
          </p:nvSpPr>
          <p:spPr>
            <a:xfrm>
              <a:off x="2612" y="1550640"/>
              <a:ext cx="335360" cy="96010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16" name="ïşḻïďê-Straight Connector 15"/>
            <p:cNvCxnSpPr/>
            <p:nvPr/>
          </p:nvCxnSpPr>
          <p:spPr>
            <a:xfrm>
              <a:off x="4129716" y="2021863"/>
              <a:ext cx="21122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ïşḻïďê-Oval 16"/>
            <p:cNvSpPr/>
            <p:nvPr/>
          </p:nvSpPr>
          <p:spPr>
            <a:xfrm>
              <a:off x="6233555" y="1925852"/>
              <a:ext cx="192021" cy="19202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ïşḻïďê-TextBox 23"/>
            <p:cNvSpPr txBox="1"/>
            <p:nvPr/>
          </p:nvSpPr>
          <p:spPr>
            <a:xfrm>
              <a:off x="6441928" y="1692643"/>
              <a:ext cx="4332123" cy="1107882"/>
            </a:xfrm>
            <a:prstGeom prst="rect">
              <a:avLst/>
            </a:prstGeom>
            <a:noFill/>
          </p:spPr>
          <p:txBody>
            <a:bodyPr wrap="none">
              <a:normAutofit/>
            </a:bodyPr>
            <a:lstStyle/>
            <a:p>
              <a:r>
                <a:rPr lang="zh-CN" altLang="en-US" sz="1600" b="1" dirty="0">
                  <a:solidFill>
                    <a:srgbClr val="7030A0"/>
                  </a:solidFill>
                </a:rPr>
                <a:t>这个环节中，教师要带领学生学习</a:t>
              </a:r>
              <a:endParaRPr lang="en-US" altLang="zh-CN" sz="1600" b="1" dirty="0">
                <a:solidFill>
                  <a:srgbClr val="7030A0"/>
                </a:solidFill>
              </a:endParaRPr>
            </a:p>
            <a:p>
              <a:r>
                <a:rPr lang="zh-CN" altLang="en-US" sz="1600" b="1" dirty="0">
                  <a:solidFill>
                    <a:srgbClr val="7030A0"/>
                  </a:solidFill>
                </a:rPr>
                <a:t>（或复习）以下词汇和句型，并制</a:t>
              </a:r>
              <a:endParaRPr lang="en-US" altLang="zh-CN" sz="1600" b="1" dirty="0">
                <a:solidFill>
                  <a:srgbClr val="7030A0"/>
                </a:solidFill>
              </a:endParaRPr>
            </a:p>
            <a:p>
              <a:r>
                <a:rPr lang="zh-CN" altLang="en-US" sz="1600" b="1" dirty="0">
                  <a:solidFill>
                    <a:srgbClr val="7030A0"/>
                  </a:solidFill>
                </a:rPr>
                <a:t>造气氛引导孩子一起进入活动环节。</a:t>
              </a:r>
            </a:p>
          </p:txBody>
        </p:sp>
      </p:grpSp>
      <p:pic>
        <p:nvPicPr>
          <p:cNvPr id="8" name="图片 7"/>
          <p:cNvPicPr>
            <a:picLocks noChangeAspect="1"/>
          </p:cNvPicPr>
          <p:nvPr/>
        </p:nvPicPr>
        <p:blipFill>
          <a:blip r:embed="rId4" cstate="email"/>
          <a:stretch>
            <a:fillRect/>
          </a:stretch>
        </p:blipFill>
        <p:spPr>
          <a:xfrm>
            <a:off x="2825036" y="1913375"/>
            <a:ext cx="790143" cy="152247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23528" y="556274"/>
            <a:ext cx="7344816" cy="395969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ïşḻïďê-TextBox 21"/>
          <p:cNvSpPr txBox="1"/>
          <p:nvPr/>
        </p:nvSpPr>
        <p:spPr>
          <a:xfrm>
            <a:off x="611560" y="557317"/>
            <a:ext cx="7056784" cy="3888432"/>
          </a:xfrm>
          <a:prstGeom prst="rect">
            <a:avLst/>
          </a:prstGeom>
          <a:noFill/>
        </p:spPr>
        <p:txBody>
          <a:bodyPr wrap="square">
            <a:noAutofit/>
          </a:bodyPr>
          <a:lstStyle/>
          <a:p>
            <a:pPr>
              <a:lnSpc>
                <a:spcPct val="120000"/>
              </a:lnSpc>
            </a:pPr>
            <a:r>
              <a:rPr lang="zh-CN" altLang="en-US" sz="1600" b="1" dirty="0">
                <a:solidFill>
                  <a:schemeClr val="accent1"/>
                </a:solidFill>
              </a:rPr>
              <a:t>相关单词：</a:t>
            </a:r>
            <a:endParaRPr lang="en-US" altLang="zh-CN" sz="1600" b="1" dirty="0">
              <a:solidFill>
                <a:schemeClr val="accent1"/>
              </a:solidFill>
            </a:endParaRPr>
          </a:p>
          <a:p>
            <a:pPr>
              <a:lnSpc>
                <a:spcPct val="120000"/>
              </a:lnSpc>
            </a:pPr>
            <a:r>
              <a:rPr lang="en-US" altLang="zh-CN" sz="1600" b="1" dirty="0">
                <a:solidFill>
                  <a:srgbClr val="7030A0"/>
                </a:solidFill>
              </a:rPr>
              <a:t>Ghost </a:t>
            </a:r>
            <a:r>
              <a:rPr lang="zh-CN" altLang="en-US" sz="1600" b="1" dirty="0">
                <a:solidFill>
                  <a:srgbClr val="7030A0"/>
                </a:solidFill>
              </a:rPr>
              <a:t>幽灵   </a:t>
            </a:r>
            <a:r>
              <a:rPr lang="en-US" altLang="zh-CN" sz="1600" b="1" dirty="0">
                <a:solidFill>
                  <a:srgbClr val="7030A0"/>
                </a:solidFill>
              </a:rPr>
              <a:t>Witch </a:t>
            </a:r>
            <a:r>
              <a:rPr lang="zh-CN" altLang="en-US" sz="1600" b="1" dirty="0">
                <a:solidFill>
                  <a:srgbClr val="7030A0"/>
                </a:solidFill>
              </a:rPr>
              <a:t>巫婆  </a:t>
            </a:r>
            <a:r>
              <a:rPr lang="en-US" altLang="zh-CN" sz="1600" b="1" dirty="0">
                <a:solidFill>
                  <a:srgbClr val="7030A0"/>
                </a:solidFill>
              </a:rPr>
              <a:t>Vampire </a:t>
            </a:r>
            <a:r>
              <a:rPr lang="zh-CN" altLang="en-US" sz="1600" b="1" dirty="0">
                <a:solidFill>
                  <a:srgbClr val="7030A0"/>
                </a:solidFill>
              </a:rPr>
              <a:t>吸血鬼   </a:t>
            </a:r>
            <a:r>
              <a:rPr lang="en-US" altLang="zh-CN" sz="1600" b="1" dirty="0">
                <a:solidFill>
                  <a:srgbClr val="7030A0"/>
                </a:solidFill>
              </a:rPr>
              <a:t>Monster </a:t>
            </a:r>
            <a:r>
              <a:rPr lang="zh-CN" altLang="en-US" sz="1600" b="1" dirty="0">
                <a:solidFill>
                  <a:srgbClr val="7030A0"/>
                </a:solidFill>
              </a:rPr>
              <a:t>怪兽  </a:t>
            </a:r>
            <a:r>
              <a:rPr lang="en-US" altLang="zh-CN" sz="1600" b="1" dirty="0">
                <a:solidFill>
                  <a:srgbClr val="7030A0"/>
                </a:solidFill>
              </a:rPr>
              <a:t>Pumpkin </a:t>
            </a:r>
            <a:r>
              <a:rPr lang="zh-CN" altLang="en-US" sz="1600" b="1" dirty="0">
                <a:solidFill>
                  <a:srgbClr val="7030A0"/>
                </a:solidFill>
              </a:rPr>
              <a:t>南瓜   </a:t>
            </a:r>
            <a:r>
              <a:rPr lang="en-US" altLang="zh-CN" sz="1600" b="1" dirty="0">
                <a:solidFill>
                  <a:srgbClr val="7030A0"/>
                </a:solidFill>
              </a:rPr>
              <a:t>Jack-o-lantern </a:t>
            </a:r>
            <a:r>
              <a:rPr lang="zh-CN" altLang="en-US" sz="1600" b="1" dirty="0">
                <a:solidFill>
                  <a:srgbClr val="7030A0"/>
                </a:solidFill>
              </a:rPr>
              <a:t>南瓜灯     </a:t>
            </a:r>
            <a:r>
              <a:rPr lang="en-US" altLang="zh-CN" sz="1600" b="1" dirty="0">
                <a:solidFill>
                  <a:srgbClr val="7030A0"/>
                </a:solidFill>
              </a:rPr>
              <a:t>Skeleton </a:t>
            </a:r>
            <a:r>
              <a:rPr lang="zh-CN" altLang="en-US" sz="1600" b="1" dirty="0">
                <a:solidFill>
                  <a:srgbClr val="7030A0"/>
                </a:solidFill>
              </a:rPr>
              <a:t>骷髅    </a:t>
            </a:r>
            <a:r>
              <a:rPr lang="en-US" altLang="zh-CN" sz="1600" b="1" dirty="0">
                <a:solidFill>
                  <a:srgbClr val="7030A0"/>
                </a:solidFill>
              </a:rPr>
              <a:t>Bat </a:t>
            </a:r>
            <a:r>
              <a:rPr lang="zh-CN" altLang="en-US" sz="1600" b="1" dirty="0">
                <a:solidFill>
                  <a:srgbClr val="7030A0"/>
                </a:solidFill>
              </a:rPr>
              <a:t>蝙蝠     </a:t>
            </a:r>
            <a:r>
              <a:rPr lang="en-US" altLang="zh-CN" sz="1600" b="1" dirty="0">
                <a:solidFill>
                  <a:srgbClr val="7030A0"/>
                </a:solidFill>
              </a:rPr>
              <a:t>Halloween </a:t>
            </a:r>
            <a:r>
              <a:rPr lang="zh-CN" altLang="en-US" sz="1600" b="1" dirty="0">
                <a:solidFill>
                  <a:srgbClr val="7030A0"/>
                </a:solidFill>
              </a:rPr>
              <a:t>万圣节</a:t>
            </a:r>
          </a:p>
          <a:p>
            <a:pPr>
              <a:lnSpc>
                <a:spcPct val="120000"/>
              </a:lnSpc>
            </a:pPr>
            <a:r>
              <a:rPr lang="zh-CN" altLang="en-US" sz="1600" b="1" dirty="0">
                <a:solidFill>
                  <a:schemeClr val="accent1"/>
                </a:solidFill>
              </a:rPr>
              <a:t>游戏句子：</a:t>
            </a:r>
          </a:p>
          <a:p>
            <a:pPr>
              <a:lnSpc>
                <a:spcPct val="120000"/>
              </a:lnSpc>
            </a:pPr>
            <a:r>
              <a:rPr lang="en-US" altLang="zh-CN" sz="1600" b="1" dirty="0">
                <a:solidFill>
                  <a:srgbClr val="7030A0"/>
                </a:solidFill>
              </a:rPr>
              <a:t>1. Put on your mask.             </a:t>
            </a:r>
            <a:r>
              <a:rPr lang="zh-CN" altLang="en-US" sz="1600" b="1" dirty="0">
                <a:solidFill>
                  <a:srgbClr val="7030A0"/>
                </a:solidFill>
              </a:rPr>
              <a:t>请戴上面具。</a:t>
            </a:r>
          </a:p>
          <a:p>
            <a:pPr>
              <a:lnSpc>
                <a:spcPct val="120000"/>
              </a:lnSpc>
            </a:pPr>
            <a:r>
              <a:rPr lang="en-US" altLang="zh-CN" sz="1600" b="1" dirty="0">
                <a:solidFill>
                  <a:srgbClr val="7030A0"/>
                </a:solidFill>
              </a:rPr>
              <a:t>2. Ghost! Ghost! What’s the time?      </a:t>
            </a:r>
            <a:r>
              <a:rPr lang="zh-CN" altLang="en-US" sz="1600" b="1" dirty="0">
                <a:solidFill>
                  <a:srgbClr val="7030A0"/>
                </a:solidFill>
              </a:rPr>
              <a:t>幽灵！幽灵！几点钟？</a:t>
            </a:r>
          </a:p>
          <a:p>
            <a:pPr>
              <a:lnSpc>
                <a:spcPct val="120000"/>
              </a:lnSpc>
            </a:pPr>
            <a:r>
              <a:rPr lang="en-US" altLang="zh-CN" sz="1600" b="1" dirty="0">
                <a:solidFill>
                  <a:srgbClr val="7030A0"/>
                </a:solidFill>
              </a:rPr>
              <a:t>3. Vampire! Vampire! What’s the time?      </a:t>
            </a:r>
            <a:r>
              <a:rPr lang="zh-CN" altLang="en-US" sz="1600" b="1" dirty="0">
                <a:solidFill>
                  <a:srgbClr val="7030A0"/>
                </a:solidFill>
              </a:rPr>
              <a:t>吸血鬼！吸血鬼！几点钟？</a:t>
            </a:r>
          </a:p>
          <a:p>
            <a:pPr>
              <a:lnSpc>
                <a:spcPct val="120000"/>
              </a:lnSpc>
            </a:pPr>
            <a:r>
              <a:rPr lang="en-US" altLang="zh-CN" sz="1600" b="1" dirty="0">
                <a:solidFill>
                  <a:srgbClr val="7030A0"/>
                </a:solidFill>
              </a:rPr>
              <a:t>4. Two o’clock( Five o’clock…..)       2</a:t>
            </a:r>
            <a:r>
              <a:rPr lang="zh-CN" altLang="en-US" sz="1600" b="1" dirty="0">
                <a:solidFill>
                  <a:srgbClr val="7030A0"/>
                </a:solidFill>
              </a:rPr>
              <a:t>点钟（</a:t>
            </a:r>
            <a:r>
              <a:rPr lang="en-US" altLang="zh-CN" sz="1600" b="1" dirty="0">
                <a:solidFill>
                  <a:srgbClr val="7030A0"/>
                </a:solidFill>
              </a:rPr>
              <a:t>5</a:t>
            </a:r>
            <a:r>
              <a:rPr lang="zh-CN" altLang="en-US" sz="1600" b="1" dirty="0">
                <a:solidFill>
                  <a:srgbClr val="7030A0"/>
                </a:solidFill>
              </a:rPr>
              <a:t>点钟。。。。。）</a:t>
            </a:r>
          </a:p>
          <a:p>
            <a:pPr>
              <a:lnSpc>
                <a:spcPct val="120000"/>
              </a:lnSpc>
            </a:pPr>
            <a:r>
              <a:rPr lang="en-US" altLang="zh-CN" sz="1600" b="1" dirty="0">
                <a:solidFill>
                  <a:srgbClr val="7030A0"/>
                </a:solidFill>
              </a:rPr>
              <a:t>5. What is it?  </a:t>
            </a:r>
            <a:r>
              <a:rPr lang="zh-CN" altLang="en-US" sz="1600" b="1" dirty="0">
                <a:solidFill>
                  <a:srgbClr val="7030A0"/>
                </a:solidFill>
              </a:rPr>
              <a:t>它是什么？</a:t>
            </a:r>
          </a:p>
          <a:p>
            <a:pPr>
              <a:lnSpc>
                <a:spcPct val="120000"/>
              </a:lnSpc>
            </a:pPr>
            <a:r>
              <a:rPr lang="en-US" altLang="zh-CN" sz="1600" b="1" dirty="0">
                <a:solidFill>
                  <a:srgbClr val="7030A0"/>
                </a:solidFill>
              </a:rPr>
              <a:t>6. It’s a vampire/witch/bat….  </a:t>
            </a:r>
            <a:r>
              <a:rPr lang="zh-CN" altLang="en-US" sz="1600" b="1" dirty="0">
                <a:solidFill>
                  <a:srgbClr val="7030A0"/>
                </a:solidFill>
              </a:rPr>
              <a:t>它是吸血鬼</a:t>
            </a:r>
            <a:r>
              <a:rPr lang="en-US" altLang="zh-CN" sz="1600" b="1" dirty="0">
                <a:solidFill>
                  <a:srgbClr val="7030A0"/>
                </a:solidFill>
              </a:rPr>
              <a:t>/</a:t>
            </a:r>
            <a:r>
              <a:rPr lang="zh-CN" altLang="en-US" sz="1600" b="1" dirty="0">
                <a:solidFill>
                  <a:srgbClr val="7030A0"/>
                </a:solidFill>
              </a:rPr>
              <a:t>巫婆</a:t>
            </a:r>
            <a:r>
              <a:rPr lang="en-US" altLang="zh-CN" sz="1600" b="1" dirty="0">
                <a:solidFill>
                  <a:srgbClr val="7030A0"/>
                </a:solidFill>
              </a:rPr>
              <a:t>/</a:t>
            </a:r>
            <a:r>
              <a:rPr lang="zh-CN" altLang="en-US" sz="1600" b="1" dirty="0">
                <a:solidFill>
                  <a:srgbClr val="7030A0"/>
                </a:solidFill>
              </a:rPr>
              <a:t>蝙蝠</a:t>
            </a:r>
            <a:r>
              <a:rPr lang="en-US" altLang="zh-CN" sz="1600" b="1" dirty="0">
                <a:solidFill>
                  <a:srgbClr val="7030A0"/>
                </a:solidFill>
              </a:rPr>
              <a:t>….</a:t>
            </a:r>
          </a:p>
          <a:p>
            <a:pPr>
              <a:lnSpc>
                <a:spcPct val="120000"/>
              </a:lnSpc>
            </a:pPr>
            <a:r>
              <a:rPr lang="en-US" altLang="zh-CN" sz="1600" b="1" dirty="0">
                <a:solidFill>
                  <a:srgbClr val="7030A0"/>
                </a:solidFill>
              </a:rPr>
              <a:t>7. What are you ?</a:t>
            </a:r>
            <a:r>
              <a:rPr lang="zh-CN" altLang="en-US" sz="1600" b="1" dirty="0">
                <a:solidFill>
                  <a:srgbClr val="7030A0"/>
                </a:solidFill>
              </a:rPr>
              <a:t>你是什么</a:t>
            </a:r>
          </a:p>
          <a:p>
            <a:pPr>
              <a:lnSpc>
                <a:spcPct val="120000"/>
              </a:lnSpc>
            </a:pPr>
            <a:r>
              <a:rPr lang="en-US" altLang="zh-CN" sz="1600" b="1" dirty="0">
                <a:solidFill>
                  <a:srgbClr val="7030A0"/>
                </a:solidFill>
              </a:rPr>
              <a:t>8. I am a vampire/witch/bat….  </a:t>
            </a:r>
            <a:r>
              <a:rPr lang="zh-CN" altLang="en-US" sz="1600" b="1" dirty="0">
                <a:solidFill>
                  <a:srgbClr val="7030A0"/>
                </a:solidFill>
              </a:rPr>
              <a:t>我是吸血鬼</a:t>
            </a:r>
            <a:r>
              <a:rPr lang="en-US" altLang="zh-CN" sz="1600" b="1" dirty="0">
                <a:solidFill>
                  <a:srgbClr val="7030A0"/>
                </a:solidFill>
              </a:rPr>
              <a:t>/</a:t>
            </a:r>
            <a:r>
              <a:rPr lang="zh-CN" altLang="en-US" sz="1600" b="1" dirty="0">
                <a:solidFill>
                  <a:srgbClr val="7030A0"/>
                </a:solidFill>
              </a:rPr>
              <a:t>巫婆</a:t>
            </a:r>
            <a:r>
              <a:rPr lang="en-US" altLang="zh-CN" sz="1600" b="1" dirty="0">
                <a:solidFill>
                  <a:srgbClr val="7030A0"/>
                </a:solidFill>
              </a:rPr>
              <a:t>/</a:t>
            </a:r>
            <a:r>
              <a:rPr lang="zh-CN" altLang="en-US" sz="1600" b="1" dirty="0">
                <a:solidFill>
                  <a:srgbClr val="7030A0"/>
                </a:solidFill>
              </a:rPr>
              <a:t>蝙蝠</a:t>
            </a:r>
            <a:r>
              <a:rPr lang="en-US" altLang="zh-CN" sz="1600" b="1" dirty="0">
                <a:solidFill>
                  <a:srgbClr val="7030A0"/>
                </a:solidFill>
              </a:rPr>
              <a:t>….</a:t>
            </a:r>
          </a:p>
          <a:p>
            <a:pPr>
              <a:lnSpc>
                <a:spcPct val="120000"/>
              </a:lnSpc>
            </a:pPr>
            <a:r>
              <a:rPr lang="en-US" altLang="zh-CN" sz="1600" b="1" dirty="0">
                <a:solidFill>
                  <a:srgbClr val="7030A0"/>
                </a:solidFill>
              </a:rPr>
              <a:t>9. Trick or treat</a:t>
            </a:r>
            <a:r>
              <a:rPr lang="zh-CN" altLang="en-US" sz="1600" b="1" dirty="0">
                <a:solidFill>
                  <a:srgbClr val="7030A0"/>
                </a:solidFill>
              </a:rPr>
              <a:t>！不给糖就捣蛋</a:t>
            </a:r>
          </a:p>
          <a:p>
            <a:pPr>
              <a:lnSpc>
                <a:spcPct val="120000"/>
              </a:lnSpc>
            </a:pPr>
            <a:endParaRPr lang="zh-CN" altLang="en-US" sz="1600" dirty="0">
              <a:solidFill>
                <a:srgbClr val="7030A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3886820" y="1389642"/>
            <a:ext cx="4176464" cy="172819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11d1a11a-859d-46bf-8cec-acc528658533"/>
          <p:cNvGrpSpPr>
            <a:grpSpLocks noChangeAspect="1"/>
          </p:cNvGrpSpPr>
          <p:nvPr/>
        </p:nvGrpSpPr>
        <p:grpSpPr>
          <a:xfrm>
            <a:off x="0" y="136341"/>
            <a:ext cx="5364088" cy="1223672"/>
            <a:chOff x="0" y="565176"/>
            <a:chExt cx="6585151" cy="1502225"/>
          </a:xfrm>
        </p:grpSpPr>
        <p:sp>
          <p:nvSpPr>
            <p:cNvPr id="4" name="ïşḻïďê-Freeform: Shape 19"/>
            <p:cNvSpPr/>
            <p:nvPr/>
          </p:nvSpPr>
          <p:spPr>
            <a:xfrm>
              <a:off x="2612" y="565176"/>
              <a:ext cx="5183221" cy="968680"/>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2400" b="1" dirty="0">
                  <a:solidFill>
                    <a:srgbClr val="FFFFFF"/>
                  </a:solidFill>
                </a:rPr>
                <a:t>二、进入活动</a:t>
              </a:r>
            </a:p>
          </p:txBody>
        </p:sp>
        <p:sp>
          <p:nvSpPr>
            <p:cNvPr id="12" name="ïşḻïďê-Rectangle 11"/>
            <p:cNvSpPr/>
            <p:nvPr/>
          </p:nvSpPr>
          <p:spPr>
            <a:xfrm>
              <a:off x="0" y="565176"/>
              <a:ext cx="335360" cy="9601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16" name="ïşḻïďê-Straight Connector 15"/>
            <p:cNvCxnSpPr/>
            <p:nvPr/>
          </p:nvCxnSpPr>
          <p:spPr>
            <a:xfrm>
              <a:off x="4367808" y="1049516"/>
              <a:ext cx="211223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ïşḻïďê-Oval 16"/>
            <p:cNvSpPr/>
            <p:nvPr/>
          </p:nvSpPr>
          <p:spPr>
            <a:xfrm>
              <a:off x="6393130" y="1875380"/>
              <a:ext cx="192021" cy="19202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3" name="ïşḻïďê-Rectangle 6"/>
          <p:cNvSpPr/>
          <p:nvPr/>
        </p:nvSpPr>
        <p:spPr>
          <a:xfrm>
            <a:off x="0" y="1687059"/>
            <a:ext cx="3635896"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活动二 ：包装木乃伊（</a:t>
            </a:r>
            <a:r>
              <a:rPr lang="en-US" altLang="zh-CN" sz="1600" b="1" dirty="0">
                <a:solidFill>
                  <a:srgbClr val="FFFFFF"/>
                </a:solidFill>
              </a:rPr>
              <a:t>15</a:t>
            </a:r>
            <a:r>
              <a:rPr lang="zh-CN" altLang="en-US" sz="1600" b="1" dirty="0">
                <a:solidFill>
                  <a:srgbClr val="FFFFFF"/>
                </a:solidFill>
              </a:rPr>
              <a:t>分钟）</a:t>
            </a:r>
          </a:p>
        </p:txBody>
      </p:sp>
      <p:sp>
        <p:nvSpPr>
          <p:cNvPr id="14" name="ïşḻïďê-Rectangle 12"/>
          <p:cNvSpPr/>
          <p:nvPr/>
        </p:nvSpPr>
        <p:spPr>
          <a:xfrm>
            <a:off x="0" y="1680629"/>
            <a:ext cx="251520" cy="7200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ïşḻïďê-Rectangle 7"/>
          <p:cNvSpPr/>
          <p:nvPr/>
        </p:nvSpPr>
        <p:spPr>
          <a:xfrm>
            <a:off x="2128" y="2407139"/>
            <a:ext cx="3633768"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活动三 ：发功运乒乓（</a:t>
            </a:r>
            <a:r>
              <a:rPr lang="en-US" altLang="zh-CN" sz="1600" b="1" dirty="0">
                <a:solidFill>
                  <a:srgbClr val="FFFFFF"/>
                </a:solidFill>
              </a:rPr>
              <a:t>15</a:t>
            </a:r>
            <a:r>
              <a:rPr lang="zh-CN" altLang="en-US" sz="1600" b="1" dirty="0">
                <a:solidFill>
                  <a:srgbClr val="FFFFFF"/>
                </a:solidFill>
              </a:rPr>
              <a:t>分钟）</a:t>
            </a:r>
          </a:p>
        </p:txBody>
      </p:sp>
      <p:sp>
        <p:nvSpPr>
          <p:cNvPr id="20" name="ïşḻïďê-Rectangle 13"/>
          <p:cNvSpPr/>
          <p:nvPr/>
        </p:nvSpPr>
        <p:spPr>
          <a:xfrm>
            <a:off x="2128" y="2400709"/>
            <a:ext cx="25152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ïşḻïďê-Rectangle 8"/>
          <p:cNvSpPr/>
          <p:nvPr/>
        </p:nvSpPr>
        <p:spPr>
          <a:xfrm>
            <a:off x="0" y="3120789"/>
            <a:ext cx="3635896" cy="72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en-US" altLang="zh-CN" sz="1600" b="1" dirty="0"/>
              <a:t>    </a:t>
            </a:r>
            <a:r>
              <a:rPr lang="zh-CN" altLang="zh-CN" sz="1600" b="1" dirty="0"/>
              <a:t>活动四 </a:t>
            </a:r>
            <a:r>
              <a:rPr lang="en-US" altLang="zh-CN" sz="1600" b="1" dirty="0"/>
              <a:t>:</a:t>
            </a:r>
            <a:r>
              <a:rPr lang="zh-CN" altLang="zh-CN" sz="1600" b="1" dirty="0"/>
              <a:t>“枣”想入杯（</a:t>
            </a:r>
            <a:r>
              <a:rPr lang="en-US" altLang="zh-CN" sz="1600" b="1" dirty="0"/>
              <a:t>15</a:t>
            </a:r>
            <a:r>
              <a:rPr lang="zh-CN" altLang="zh-CN" sz="1600" b="1" dirty="0"/>
              <a:t>分钟）</a:t>
            </a:r>
            <a:endParaRPr lang="zh-CN" altLang="zh-CN" sz="1600" dirty="0"/>
          </a:p>
        </p:txBody>
      </p:sp>
      <p:sp>
        <p:nvSpPr>
          <p:cNvPr id="22" name="ïşḻïďê-Rectangle 14"/>
          <p:cNvSpPr/>
          <p:nvPr/>
        </p:nvSpPr>
        <p:spPr>
          <a:xfrm>
            <a:off x="0" y="3120789"/>
            <a:ext cx="25152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ïşḻïďê-Rectangle 8"/>
          <p:cNvSpPr/>
          <p:nvPr/>
        </p:nvSpPr>
        <p:spPr>
          <a:xfrm>
            <a:off x="0" y="3840869"/>
            <a:ext cx="3635896" cy="72008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dirty="0"/>
              <a:t>    活动五</a:t>
            </a:r>
            <a:r>
              <a:rPr lang="en-US" altLang="zh-CN" sz="1600" b="1" dirty="0"/>
              <a:t>:Trick-or-treating</a:t>
            </a:r>
            <a:r>
              <a:rPr lang="zh-CN" altLang="en-US" sz="1600" b="1" dirty="0"/>
              <a:t>（</a:t>
            </a:r>
            <a:r>
              <a:rPr lang="en-US" altLang="zh-CN" sz="1600" b="1" dirty="0"/>
              <a:t>10</a:t>
            </a:r>
            <a:r>
              <a:rPr lang="zh-CN" altLang="en-US" sz="1600" b="1" dirty="0"/>
              <a:t>分钟）</a:t>
            </a:r>
            <a:endParaRPr lang="zh-CN" altLang="zh-CN" sz="1600" dirty="0"/>
          </a:p>
        </p:txBody>
      </p:sp>
      <p:sp>
        <p:nvSpPr>
          <p:cNvPr id="24" name="ïşḻïďê-Rectangle 14"/>
          <p:cNvSpPr/>
          <p:nvPr/>
        </p:nvSpPr>
        <p:spPr>
          <a:xfrm>
            <a:off x="0" y="3840869"/>
            <a:ext cx="251520" cy="7200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 name="矩形 1"/>
          <p:cNvSpPr/>
          <p:nvPr/>
        </p:nvSpPr>
        <p:spPr>
          <a:xfrm>
            <a:off x="3994832" y="1515074"/>
            <a:ext cx="3960440" cy="1477328"/>
          </a:xfrm>
          <a:prstGeom prst="rect">
            <a:avLst/>
          </a:prstGeom>
        </p:spPr>
        <p:txBody>
          <a:bodyPr wrap="square">
            <a:spAutoFit/>
          </a:bodyPr>
          <a:lstStyle/>
          <a:p>
            <a:r>
              <a:rPr lang="zh-CN" altLang="zh-CN" b="1" dirty="0">
                <a:solidFill>
                  <a:schemeClr val="accent6">
                    <a:lumMod val="60000"/>
                    <a:lumOff val="40000"/>
                  </a:schemeClr>
                </a:solidFill>
              </a:rPr>
              <a:t>主持人让学生说出今天的日期，告诉孩子们今天要过一个有趣欢快的节日。活动中不仅能吃到美味且免费的糖果，大家还要一起亲自动手制作南瓜灯，体验精彩游戏的快乐。</a:t>
            </a:r>
          </a:p>
        </p:txBody>
      </p:sp>
      <p:cxnSp>
        <p:nvCxnSpPr>
          <p:cNvPr id="26" name="ïşḻïďê-Straight Connector 15"/>
          <p:cNvCxnSpPr/>
          <p:nvPr/>
        </p:nvCxnSpPr>
        <p:spPr>
          <a:xfrm flipV="1">
            <a:off x="5292080" y="518663"/>
            <a:ext cx="11134" cy="777357"/>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ïşḻïďê-Rectangle 4"/>
          <p:cNvSpPr/>
          <p:nvPr/>
        </p:nvSpPr>
        <p:spPr>
          <a:xfrm>
            <a:off x="0" y="904981"/>
            <a:ext cx="3635896" cy="7820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活动一：南瓜灯（</a:t>
            </a:r>
            <a:r>
              <a:rPr lang="en-US" altLang="zh-CN" sz="1600" b="1" dirty="0">
                <a:solidFill>
                  <a:srgbClr val="FFFFFF"/>
                </a:solidFill>
              </a:rPr>
              <a:t>15</a:t>
            </a:r>
            <a:r>
              <a:rPr lang="zh-CN" altLang="en-US" sz="1600" b="1" dirty="0">
                <a:solidFill>
                  <a:srgbClr val="FFFFFF"/>
                </a:solidFill>
              </a:rPr>
              <a:t>分钟）</a:t>
            </a:r>
          </a:p>
        </p:txBody>
      </p:sp>
      <p:sp>
        <p:nvSpPr>
          <p:cNvPr id="28" name="ïşḻïďê-Rectangle 10"/>
          <p:cNvSpPr/>
          <p:nvPr/>
        </p:nvSpPr>
        <p:spPr>
          <a:xfrm>
            <a:off x="0" y="904981"/>
            <a:ext cx="273175" cy="7820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0-#ppt_w/2"/>
                                          </p:val>
                                        </p:tav>
                                        <p:tav tm="100000">
                                          <p:val>
                                            <p:strVal val="#ppt_x"/>
                                          </p:val>
                                        </p:tav>
                                      </p:tavLst>
                                    </p:anim>
                                    <p:anim calcmode="lin" valueType="num">
                                      <p:cBhvr additive="base">
                                        <p:cTn id="31" dur="500" fill="hold"/>
                                        <p:tgtEl>
                                          <p:spTgt spid="25"/>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0-#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childTnLst>
                          </p:cTn>
                        </p:par>
                        <p:par>
                          <p:cTn id="47" fill="hold">
                            <p:stCondLst>
                              <p:cond delay="5500"/>
                            </p:stCondLst>
                            <p:childTnLst>
                              <p:par>
                                <p:cTn id="48" presetID="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0-#ppt_w/2"/>
                                          </p:val>
                                        </p:tav>
                                        <p:tav tm="100000">
                                          <p:val>
                                            <p:strVal val="#ppt_x"/>
                                          </p:val>
                                        </p:tav>
                                      </p:tavLst>
                                    </p:anim>
                                    <p:anim calcmode="lin" valueType="num">
                                      <p:cBhvr additive="base">
                                        <p:cTn id="51" dur="500" fill="hold"/>
                                        <p:tgtEl>
                                          <p:spTgt spid="15"/>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2" presetClass="entr" presetSubtype="8"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0-#ppt_w/2"/>
                                          </p:val>
                                        </p:tav>
                                        <p:tav tm="100000">
                                          <p:val>
                                            <p:strVal val="#ppt_x"/>
                                          </p:val>
                                        </p:tav>
                                      </p:tavLst>
                                    </p:anim>
                                    <p:anim calcmode="lin" valueType="num">
                                      <p:cBhvr additive="base">
                                        <p:cTn id="56" dur="500" fill="hold"/>
                                        <p:tgtEl>
                                          <p:spTgt spid="22"/>
                                        </p:tgtEl>
                                        <p:attrNameLst>
                                          <p:attrName>ppt_y</p:attrName>
                                        </p:attrNameLst>
                                      </p:cBhvr>
                                      <p:tavLst>
                                        <p:tav tm="0">
                                          <p:val>
                                            <p:strVal val="#ppt_y"/>
                                          </p:val>
                                        </p:tav>
                                        <p:tav tm="100000">
                                          <p:val>
                                            <p:strVal val="#ppt_y"/>
                                          </p:val>
                                        </p:tav>
                                      </p:tavLst>
                                    </p:anim>
                                  </p:childTnLst>
                                </p:cTn>
                              </p:par>
                            </p:childTnLst>
                          </p:cTn>
                        </p:par>
                        <p:par>
                          <p:cTn id="57" fill="hold">
                            <p:stCondLst>
                              <p:cond delay="6500"/>
                            </p:stCondLst>
                            <p:childTnLst>
                              <p:par>
                                <p:cTn id="58" presetID="2" presetClass="entr" presetSubtype="8"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0-#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0-#ppt_w/2"/>
                                          </p:val>
                                        </p:tav>
                                        <p:tav tm="100000">
                                          <p:val>
                                            <p:strVal val="#ppt_x"/>
                                          </p:val>
                                        </p:tav>
                                      </p:tavLst>
                                    </p:anim>
                                    <p:anim calcmode="lin" valueType="num">
                                      <p:cBhvr additive="base">
                                        <p:cTn id="66" dur="500" fill="hold"/>
                                        <p:tgtEl>
                                          <p:spTgt spid="24"/>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 presetClass="entr" presetSubtype="8"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0-#ppt_w/2"/>
                                          </p:val>
                                        </p:tav>
                                        <p:tav tm="100000">
                                          <p:val>
                                            <p:strVal val="#ppt_x"/>
                                          </p:val>
                                        </p:tav>
                                      </p:tavLst>
                                    </p:anim>
                                    <p:anim calcmode="lin" valueType="num">
                                      <p:cBhvr additive="base">
                                        <p:cTn id="7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animBg="1"/>
      <p:bldP spid="14" grpId="0" animBg="1"/>
      <p:bldP spid="15" grpId="0" animBg="1"/>
      <p:bldP spid="20" grpId="0" animBg="1"/>
      <p:bldP spid="21" grpId="0" animBg="1"/>
      <p:bldP spid="22" grpId="0" animBg="1"/>
      <p:bldP spid="23" grpId="0" animBg="1"/>
      <p:bldP spid="24" grpId="0" animBg="1"/>
      <p:bldP spid="2" grpId="0"/>
      <p:bldP spid="25"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164810" y="1492652"/>
            <a:ext cx="4176464" cy="172819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11d1a11a-859d-46bf-8cec-acc528658533"/>
          <p:cNvGrpSpPr>
            <a:grpSpLocks noChangeAspect="1"/>
          </p:cNvGrpSpPr>
          <p:nvPr/>
        </p:nvGrpSpPr>
        <p:grpSpPr>
          <a:xfrm>
            <a:off x="0" y="123479"/>
            <a:ext cx="3635896" cy="782080"/>
            <a:chOff x="0" y="549385"/>
            <a:chExt cx="4463559" cy="960109"/>
          </a:xfrm>
        </p:grpSpPr>
        <p:sp>
          <p:nvSpPr>
            <p:cNvPr id="6" name="ïşḻïďê-Rectangle 4"/>
            <p:cNvSpPr/>
            <p:nvPr/>
          </p:nvSpPr>
          <p:spPr>
            <a:xfrm>
              <a:off x="0" y="549385"/>
              <a:ext cx="4463559" cy="960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二、进入活动</a:t>
              </a:r>
            </a:p>
          </p:txBody>
        </p:sp>
        <p:sp>
          <p:nvSpPr>
            <p:cNvPr id="11" name="ïşḻïďê-Rectangle 10"/>
            <p:cNvSpPr/>
            <p:nvPr/>
          </p:nvSpPr>
          <p:spPr>
            <a:xfrm>
              <a:off x="0" y="549385"/>
              <a:ext cx="335360" cy="9601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3" name="ïşḻïďê-Rectangle 6"/>
          <p:cNvSpPr/>
          <p:nvPr/>
        </p:nvSpPr>
        <p:spPr>
          <a:xfrm>
            <a:off x="0" y="1687059"/>
            <a:ext cx="3635896"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活动二 ：包装木乃伊（</a:t>
            </a:r>
            <a:r>
              <a:rPr lang="en-US" altLang="zh-CN" sz="1600" b="1" dirty="0">
                <a:solidFill>
                  <a:srgbClr val="FFFFFF"/>
                </a:solidFill>
              </a:rPr>
              <a:t>15</a:t>
            </a:r>
            <a:r>
              <a:rPr lang="zh-CN" altLang="en-US" sz="1600" b="1" dirty="0">
                <a:solidFill>
                  <a:srgbClr val="FFFFFF"/>
                </a:solidFill>
              </a:rPr>
              <a:t>分钟）</a:t>
            </a:r>
          </a:p>
        </p:txBody>
      </p:sp>
      <p:sp>
        <p:nvSpPr>
          <p:cNvPr id="14" name="ïşḻïďê-Rectangle 12"/>
          <p:cNvSpPr/>
          <p:nvPr/>
        </p:nvSpPr>
        <p:spPr>
          <a:xfrm>
            <a:off x="0" y="1680629"/>
            <a:ext cx="251520" cy="7200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ïşḻïďê-Rectangle 7"/>
          <p:cNvSpPr/>
          <p:nvPr/>
        </p:nvSpPr>
        <p:spPr>
          <a:xfrm>
            <a:off x="2128" y="2407139"/>
            <a:ext cx="3633768"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活动三 ：发功运乒乓（</a:t>
            </a:r>
            <a:r>
              <a:rPr lang="en-US" altLang="zh-CN" sz="1600" b="1" dirty="0">
                <a:solidFill>
                  <a:srgbClr val="FFFFFF"/>
                </a:solidFill>
              </a:rPr>
              <a:t>15</a:t>
            </a:r>
            <a:r>
              <a:rPr lang="zh-CN" altLang="en-US" sz="1600" b="1" dirty="0">
                <a:solidFill>
                  <a:srgbClr val="FFFFFF"/>
                </a:solidFill>
              </a:rPr>
              <a:t>分钟）</a:t>
            </a:r>
          </a:p>
        </p:txBody>
      </p:sp>
      <p:sp>
        <p:nvSpPr>
          <p:cNvPr id="20" name="ïşḻïďê-Rectangle 13"/>
          <p:cNvSpPr/>
          <p:nvPr/>
        </p:nvSpPr>
        <p:spPr>
          <a:xfrm>
            <a:off x="2128" y="2400709"/>
            <a:ext cx="25152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ïşḻïďê-Rectangle 8"/>
          <p:cNvSpPr/>
          <p:nvPr/>
        </p:nvSpPr>
        <p:spPr>
          <a:xfrm>
            <a:off x="0" y="3120789"/>
            <a:ext cx="3635896" cy="72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en-US" altLang="zh-CN" sz="1600" b="1" dirty="0"/>
              <a:t>    </a:t>
            </a:r>
            <a:r>
              <a:rPr lang="zh-CN" altLang="zh-CN" sz="1600" b="1" dirty="0"/>
              <a:t>活动四 </a:t>
            </a:r>
            <a:r>
              <a:rPr lang="en-US" altLang="zh-CN" sz="1600" b="1" dirty="0"/>
              <a:t>:</a:t>
            </a:r>
            <a:r>
              <a:rPr lang="zh-CN" altLang="zh-CN" sz="1600" b="1" dirty="0"/>
              <a:t>“枣”想入杯（</a:t>
            </a:r>
            <a:r>
              <a:rPr lang="en-US" altLang="zh-CN" sz="1600" b="1" dirty="0"/>
              <a:t>15</a:t>
            </a:r>
            <a:r>
              <a:rPr lang="zh-CN" altLang="zh-CN" sz="1600" b="1" dirty="0"/>
              <a:t>分钟）</a:t>
            </a:r>
            <a:endParaRPr lang="zh-CN" altLang="zh-CN" sz="1600" dirty="0"/>
          </a:p>
        </p:txBody>
      </p:sp>
      <p:sp>
        <p:nvSpPr>
          <p:cNvPr id="22" name="ïşḻïďê-Rectangle 14"/>
          <p:cNvSpPr/>
          <p:nvPr/>
        </p:nvSpPr>
        <p:spPr>
          <a:xfrm>
            <a:off x="0" y="3120789"/>
            <a:ext cx="25152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ïşḻïďê-Rectangle 8"/>
          <p:cNvSpPr/>
          <p:nvPr/>
        </p:nvSpPr>
        <p:spPr>
          <a:xfrm>
            <a:off x="0" y="3840869"/>
            <a:ext cx="3635896" cy="72008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dirty="0"/>
              <a:t>    活动五</a:t>
            </a:r>
            <a:r>
              <a:rPr lang="en-US" altLang="zh-CN" sz="1600" b="1" dirty="0"/>
              <a:t>:Trick-or-treating</a:t>
            </a:r>
            <a:r>
              <a:rPr lang="zh-CN" altLang="en-US" sz="1600" b="1" dirty="0"/>
              <a:t>（</a:t>
            </a:r>
            <a:r>
              <a:rPr lang="en-US" altLang="zh-CN" sz="1600" b="1" dirty="0"/>
              <a:t>10</a:t>
            </a:r>
            <a:r>
              <a:rPr lang="zh-CN" altLang="en-US" sz="1600" b="1" dirty="0"/>
              <a:t>分钟）</a:t>
            </a:r>
            <a:endParaRPr lang="zh-CN" altLang="zh-CN" sz="1600" dirty="0"/>
          </a:p>
        </p:txBody>
      </p:sp>
      <p:sp>
        <p:nvSpPr>
          <p:cNvPr id="24" name="ïşḻïďê-Rectangle 14"/>
          <p:cNvSpPr/>
          <p:nvPr/>
        </p:nvSpPr>
        <p:spPr>
          <a:xfrm>
            <a:off x="0" y="3840869"/>
            <a:ext cx="251520" cy="7200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 name="矩形 1"/>
          <p:cNvSpPr/>
          <p:nvPr/>
        </p:nvSpPr>
        <p:spPr>
          <a:xfrm>
            <a:off x="4364008" y="1618084"/>
            <a:ext cx="3960440" cy="1477328"/>
          </a:xfrm>
          <a:prstGeom prst="rect">
            <a:avLst/>
          </a:prstGeom>
        </p:spPr>
        <p:txBody>
          <a:bodyPr wrap="square">
            <a:spAutoFit/>
          </a:bodyPr>
          <a:lstStyle/>
          <a:p>
            <a:r>
              <a:rPr lang="zh-CN" altLang="en-US" b="1" dirty="0">
                <a:solidFill>
                  <a:schemeClr val="accent6">
                    <a:lumMod val="60000"/>
                    <a:lumOff val="40000"/>
                  </a:schemeClr>
                </a:solidFill>
              </a:rPr>
              <a:t>活动的前一个星期发短信和张贴海报通知孩子们在家课余时间自制“南瓜灯“，年龄小的孩子可以在家长的帮助下完成，或采用小橘灯代替，学生用彩笔在橘皮上画就可以了。</a:t>
            </a:r>
            <a:endParaRPr lang="zh-CN" altLang="zh-CN" b="1" dirty="0">
              <a:solidFill>
                <a:schemeClr val="accent6">
                  <a:lumMod val="60000"/>
                  <a:lumOff val="40000"/>
                </a:schemeClr>
              </a:solidFill>
            </a:endParaRPr>
          </a:p>
        </p:txBody>
      </p:sp>
      <p:sp>
        <p:nvSpPr>
          <p:cNvPr id="19" name="ïşḻïďê-Freeform: Shape 19"/>
          <p:cNvSpPr/>
          <p:nvPr/>
        </p:nvSpPr>
        <p:spPr>
          <a:xfrm>
            <a:off x="-6876" y="907342"/>
            <a:ext cx="4222114" cy="789061"/>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b="1" dirty="0">
                <a:solidFill>
                  <a:srgbClr val="FFFFFF"/>
                </a:solidFill>
              </a:rPr>
              <a:t>活动一：南瓜灯（</a:t>
            </a:r>
            <a:r>
              <a:rPr lang="en-US" altLang="zh-CN" sz="2400" b="1" dirty="0">
                <a:solidFill>
                  <a:srgbClr val="FFFFFF"/>
                </a:solidFill>
              </a:rPr>
              <a:t>15</a:t>
            </a:r>
            <a:r>
              <a:rPr lang="zh-CN" altLang="en-US" sz="2400" b="1" dirty="0">
                <a:solidFill>
                  <a:srgbClr val="FFFFFF"/>
                </a:solidFill>
              </a:rPr>
              <a:t>分钟）</a:t>
            </a:r>
          </a:p>
        </p:txBody>
      </p:sp>
      <p:sp>
        <p:nvSpPr>
          <p:cNvPr id="25" name="ïşḻïďê-Rectangle 11"/>
          <p:cNvSpPr/>
          <p:nvPr/>
        </p:nvSpPr>
        <p:spPr>
          <a:xfrm>
            <a:off x="-21655" y="895396"/>
            <a:ext cx="273175" cy="7820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26" name="ïşḻïďê-Straight Connector 15"/>
          <p:cNvCxnSpPr/>
          <p:nvPr/>
        </p:nvCxnSpPr>
        <p:spPr>
          <a:xfrm>
            <a:off x="3923929" y="1281807"/>
            <a:ext cx="172057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ïşḻïďê-Oval 16"/>
          <p:cNvSpPr/>
          <p:nvPr/>
        </p:nvSpPr>
        <p:spPr>
          <a:xfrm>
            <a:off x="5488084" y="1203600"/>
            <a:ext cx="156415" cy="156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0-#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1000"/>
                                        <p:tgtEl>
                                          <p:spTgt spid="27"/>
                                        </p:tgtEl>
                                      </p:cBhvr>
                                    </p:animEffect>
                                    <p:anim calcmode="lin" valueType="num">
                                      <p:cBhvr>
                                        <p:cTn id="39" dur="1000" fill="hold"/>
                                        <p:tgtEl>
                                          <p:spTgt spid="27"/>
                                        </p:tgtEl>
                                        <p:attrNameLst>
                                          <p:attrName>ppt_x</p:attrName>
                                        </p:attrNameLst>
                                      </p:cBhvr>
                                      <p:tavLst>
                                        <p:tav tm="0">
                                          <p:val>
                                            <p:strVal val="#ppt_x"/>
                                          </p:val>
                                        </p:tav>
                                        <p:tav tm="100000">
                                          <p:val>
                                            <p:strVal val="#ppt_x"/>
                                          </p:val>
                                        </p:tav>
                                      </p:tavLst>
                                    </p:anim>
                                    <p:anim calcmode="lin" valueType="num">
                                      <p:cBhvr>
                                        <p:cTn id="40" dur="1000" fill="hold"/>
                                        <p:tgtEl>
                                          <p:spTgt spid="27"/>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0-#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0-#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 presetClass="entr" presetSubtype="8"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0-#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childTnLst>
                          </p:cTn>
                        </p:par>
                        <p:par>
                          <p:cTn id="61" fill="hold">
                            <p:stCondLst>
                              <p:cond delay="6500"/>
                            </p:stCondLst>
                            <p:childTnLst>
                              <p:par>
                                <p:cTn id="62" presetID="2" presetClass="entr" presetSubtype="8"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0-#ppt_w/2"/>
                                          </p:val>
                                        </p:tav>
                                        <p:tav tm="100000">
                                          <p:val>
                                            <p:strVal val="#ppt_x"/>
                                          </p:val>
                                        </p:tav>
                                      </p:tavLst>
                                    </p:anim>
                                    <p:anim calcmode="lin" valueType="num">
                                      <p:cBhvr additive="base">
                                        <p:cTn id="65" dur="500" fill="hold"/>
                                        <p:tgtEl>
                                          <p:spTgt spid="22"/>
                                        </p:tgtEl>
                                        <p:attrNameLst>
                                          <p:attrName>ppt_y</p:attrName>
                                        </p:attrNameLst>
                                      </p:cBhvr>
                                      <p:tavLst>
                                        <p:tav tm="0">
                                          <p:val>
                                            <p:strVal val="#ppt_y"/>
                                          </p:val>
                                        </p:tav>
                                        <p:tav tm="100000">
                                          <p:val>
                                            <p:strVal val="#ppt_y"/>
                                          </p:val>
                                        </p:tav>
                                      </p:tavLst>
                                    </p:anim>
                                  </p:childTnLst>
                                </p:cTn>
                              </p:par>
                            </p:childTnLst>
                          </p:cTn>
                        </p:par>
                        <p:par>
                          <p:cTn id="66" fill="hold">
                            <p:stCondLst>
                              <p:cond delay="7000"/>
                            </p:stCondLst>
                            <p:childTnLst>
                              <p:par>
                                <p:cTn id="67" presetID="2" presetClass="entr" presetSubtype="8"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0-#ppt_w/2"/>
                                          </p:val>
                                        </p:tav>
                                        <p:tav tm="100000">
                                          <p:val>
                                            <p:strVal val="#ppt_x"/>
                                          </p:val>
                                        </p:tav>
                                      </p:tavLst>
                                    </p:anim>
                                    <p:anim calcmode="lin" valueType="num">
                                      <p:cBhvr additive="base">
                                        <p:cTn id="70" dur="500" fill="hold"/>
                                        <p:tgtEl>
                                          <p:spTgt spid="21"/>
                                        </p:tgtEl>
                                        <p:attrNameLst>
                                          <p:attrName>ppt_y</p:attrName>
                                        </p:attrNameLst>
                                      </p:cBhvr>
                                      <p:tavLst>
                                        <p:tav tm="0">
                                          <p:val>
                                            <p:strVal val="#ppt_y"/>
                                          </p:val>
                                        </p:tav>
                                        <p:tav tm="100000">
                                          <p:val>
                                            <p:strVal val="#ppt_y"/>
                                          </p:val>
                                        </p:tav>
                                      </p:tavLst>
                                    </p:anim>
                                  </p:childTnLst>
                                </p:cTn>
                              </p:par>
                            </p:childTnLst>
                          </p:cTn>
                        </p:par>
                        <p:par>
                          <p:cTn id="71" fill="hold">
                            <p:stCondLst>
                              <p:cond delay="7500"/>
                            </p:stCondLst>
                            <p:childTnLst>
                              <p:par>
                                <p:cTn id="72" presetID="2" presetClass="entr" presetSubtype="8"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additive="base">
                                        <p:cTn id="74" dur="500" fill="hold"/>
                                        <p:tgtEl>
                                          <p:spTgt spid="24"/>
                                        </p:tgtEl>
                                        <p:attrNameLst>
                                          <p:attrName>ppt_x</p:attrName>
                                        </p:attrNameLst>
                                      </p:cBhvr>
                                      <p:tavLst>
                                        <p:tav tm="0">
                                          <p:val>
                                            <p:strVal val="0-#ppt_w/2"/>
                                          </p:val>
                                        </p:tav>
                                        <p:tav tm="100000">
                                          <p:val>
                                            <p:strVal val="#ppt_x"/>
                                          </p:val>
                                        </p:tav>
                                      </p:tavLst>
                                    </p:anim>
                                    <p:anim calcmode="lin" valueType="num">
                                      <p:cBhvr additive="base">
                                        <p:cTn id="75" dur="500" fill="hold"/>
                                        <p:tgtEl>
                                          <p:spTgt spid="24"/>
                                        </p:tgtEl>
                                        <p:attrNameLst>
                                          <p:attrName>ppt_y</p:attrName>
                                        </p:attrNameLst>
                                      </p:cBhvr>
                                      <p:tavLst>
                                        <p:tav tm="0">
                                          <p:val>
                                            <p:strVal val="#ppt_y"/>
                                          </p:val>
                                        </p:tav>
                                        <p:tav tm="100000">
                                          <p:val>
                                            <p:strVal val="#ppt_y"/>
                                          </p:val>
                                        </p:tav>
                                      </p:tavLst>
                                    </p:anim>
                                  </p:childTnLst>
                                </p:cTn>
                              </p:par>
                            </p:childTnLst>
                          </p:cTn>
                        </p:par>
                        <p:par>
                          <p:cTn id="76" fill="hold">
                            <p:stCondLst>
                              <p:cond delay="8000"/>
                            </p:stCondLst>
                            <p:childTnLst>
                              <p:par>
                                <p:cTn id="77" presetID="2" presetClass="entr" presetSubtype="8"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0-#ppt_w/2"/>
                                          </p:val>
                                        </p:tav>
                                        <p:tav tm="100000">
                                          <p:val>
                                            <p:strVal val="#ppt_x"/>
                                          </p:val>
                                        </p:tav>
                                      </p:tavLst>
                                    </p:anim>
                                    <p:anim calcmode="lin" valueType="num">
                                      <p:cBhvr additive="base">
                                        <p:cTn id="8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3" grpId="0" animBg="1"/>
      <p:bldP spid="14" grpId="0" animBg="1"/>
      <p:bldP spid="15" grpId="0" animBg="1"/>
      <p:bldP spid="20" grpId="0" animBg="1"/>
      <p:bldP spid="21" grpId="0" animBg="1"/>
      <p:bldP spid="22" grpId="0" animBg="1"/>
      <p:bldP spid="23" grpId="0" animBg="1"/>
      <p:bldP spid="24" grpId="0" animBg="1"/>
      <p:bldP spid="2" grpId="0"/>
      <p:bldP spid="19" grpId="0" animBg="1"/>
      <p:bldP spid="25"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efa31e2d-c9ac-4fb5-8b34-164c3acdc0f7"/>
          <p:cNvGrpSpPr>
            <a:grpSpLocks noChangeAspect="1"/>
          </p:cNvGrpSpPr>
          <p:nvPr/>
        </p:nvGrpSpPr>
        <p:grpSpPr>
          <a:xfrm>
            <a:off x="3896625" y="504399"/>
            <a:ext cx="6054628" cy="2078681"/>
            <a:chOff x="2358968" y="2783666"/>
            <a:chExt cx="5656243" cy="1941907"/>
          </a:xfrm>
        </p:grpSpPr>
        <p:sp>
          <p:nvSpPr>
            <p:cNvPr id="26" name="îṥļîḑé-Text Placeholder 2"/>
            <p:cNvSpPr txBox="1"/>
            <p:nvPr/>
          </p:nvSpPr>
          <p:spPr>
            <a:xfrm>
              <a:off x="2358968" y="3912773"/>
              <a:ext cx="1510974" cy="812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r>
                <a:rPr lang="zh-CN" altLang="en-US" sz="1600" b="1" dirty="0">
                  <a:solidFill>
                    <a:schemeClr val="accent6">
                      <a:lumMod val="60000"/>
                      <a:lumOff val="40000"/>
                    </a:schemeClr>
                  </a:solidFill>
                </a:rPr>
                <a:t>请学生观看教师提前做好的南瓜灯或者照片（</a:t>
              </a:r>
              <a:r>
                <a:rPr lang="en-US" altLang="zh-CN" sz="1600" b="1" dirty="0">
                  <a:solidFill>
                    <a:schemeClr val="accent6">
                      <a:lumMod val="60000"/>
                      <a:lumOff val="40000"/>
                    </a:schemeClr>
                  </a:solidFill>
                </a:rPr>
                <a:t>PPT</a:t>
              </a:r>
              <a:r>
                <a:rPr lang="zh-CN" altLang="en-US" sz="1600" b="1" dirty="0">
                  <a:solidFill>
                    <a:schemeClr val="accent6">
                      <a:lumMod val="60000"/>
                      <a:lumOff val="40000"/>
                    </a:schemeClr>
                  </a:solidFill>
                </a:rPr>
                <a:t>呈现）。</a:t>
              </a:r>
            </a:p>
          </p:txBody>
        </p:sp>
        <p:sp>
          <p:nvSpPr>
            <p:cNvPr id="56" name="îṥļîḑé-Shape 996"/>
            <p:cNvSpPr/>
            <p:nvPr/>
          </p:nvSpPr>
          <p:spPr>
            <a:xfrm>
              <a:off x="3560016" y="2783666"/>
              <a:ext cx="63699" cy="28320"/>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chemeClr val="bg1"/>
            </a:solidFill>
            <a:ln w="12700" cap="flat">
              <a:noFill/>
              <a:miter lim="400000"/>
            </a:ln>
            <a:effectLst/>
          </p:spPr>
          <p:txBody>
            <a:bodyPr wrap="square" lIns="38100" tIns="38100" rIns="38100" bIns="38100" numCol="1" anchor="ctr">
              <a:noAutofit/>
            </a:bodyPr>
            <a:lstStyle/>
            <a:p>
              <a:pPr>
                <a:defRPr sz="1300"/>
              </a:pPr>
              <a:endParaRPr sz="700">
                <a:cs typeface="+mn-ea"/>
                <a:sym typeface="+mn-lt"/>
              </a:endParaRPr>
            </a:p>
          </p:txBody>
        </p:sp>
        <p:sp>
          <p:nvSpPr>
            <p:cNvPr id="37" name="îṥļîḑé-Shape 987"/>
            <p:cNvSpPr/>
            <p:nvPr/>
          </p:nvSpPr>
          <p:spPr>
            <a:xfrm>
              <a:off x="2893795" y="3498969"/>
              <a:ext cx="1832406" cy="56967"/>
            </a:xfrm>
            <a:prstGeom prst="rect">
              <a:avLst/>
            </a:prstGeom>
            <a:solidFill>
              <a:schemeClr val="accent2"/>
            </a:solidFill>
            <a:ln w="12700">
              <a:miter lim="400000"/>
            </a:ln>
          </p:spPr>
          <p:txBody>
            <a:bodyPr lIns="25395" tIns="25395" rIns="25395" bIns="25395" anchor="ctr"/>
            <a:lstStyle/>
            <a:p>
              <a:pPr algn="ctr">
                <a:defRPr sz="1300"/>
              </a:pPr>
              <a:endParaRPr b="1">
                <a:cs typeface="+mn-ea"/>
                <a:sym typeface="+mn-lt"/>
              </a:endParaRPr>
            </a:p>
          </p:txBody>
        </p:sp>
        <p:sp>
          <p:nvSpPr>
            <p:cNvPr id="38" name="îṥļîḑé-Shape 988"/>
            <p:cNvSpPr/>
            <p:nvPr/>
          </p:nvSpPr>
          <p:spPr>
            <a:xfrm>
              <a:off x="4492179" y="3498969"/>
              <a:ext cx="1814777" cy="56967"/>
            </a:xfrm>
            <a:prstGeom prst="rect">
              <a:avLst/>
            </a:prstGeom>
            <a:solidFill>
              <a:schemeClr val="accent2"/>
            </a:solidFill>
            <a:ln w="12700">
              <a:miter lim="400000"/>
            </a:ln>
          </p:spPr>
          <p:txBody>
            <a:bodyPr lIns="25395" tIns="25395" rIns="25395" bIns="25395" anchor="ctr"/>
            <a:lstStyle/>
            <a:p>
              <a:pPr algn="ctr">
                <a:defRPr sz="1300"/>
              </a:pPr>
              <a:endParaRPr b="1">
                <a:cs typeface="+mn-ea"/>
                <a:sym typeface="+mn-lt"/>
              </a:endParaRPr>
            </a:p>
          </p:txBody>
        </p:sp>
        <p:sp>
          <p:nvSpPr>
            <p:cNvPr id="39" name="îṥļîḑé-Shape 990"/>
            <p:cNvSpPr/>
            <p:nvPr/>
          </p:nvSpPr>
          <p:spPr>
            <a:xfrm>
              <a:off x="6200434" y="3498969"/>
              <a:ext cx="1814777" cy="72430"/>
            </a:xfrm>
            <a:prstGeom prst="rect">
              <a:avLst/>
            </a:prstGeom>
            <a:solidFill>
              <a:schemeClr val="accent2"/>
            </a:solidFill>
            <a:ln w="12700">
              <a:miter lim="400000"/>
            </a:ln>
          </p:spPr>
          <p:txBody>
            <a:bodyPr lIns="25395" tIns="25395" rIns="25395" bIns="25395" anchor="ctr"/>
            <a:lstStyle/>
            <a:p>
              <a:pPr algn="ctr">
                <a:defRPr sz="1300"/>
              </a:pPr>
              <a:endParaRPr b="1">
                <a:cs typeface="+mn-ea"/>
                <a:sym typeface="+mn-lt"/>
              </a:endParaRPr>
            </a:p>
          </p:txBody>
        </p:sp>
        <p:sp>
          <p:nvSpPr>
            <p:cNvPr id="51" name="îṥļîḑé-Shape 986"/>
            <p:cNvSpPr/>
            <p:nvPr/>
          </p:nvSpPr>
          <p:spPr>
            <a:xfrm>
              <a:off x="2656615" y="3339517"/>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1</a:t>
              </a:r>
              <a:endParaRPr b="1">
                <a:cs typeface="+mn-ea"/>
                <a:sym typeface="+mn-lt"/>
              </a:endParaRPr>
            </a:p>
          </p:txBody>
        </p:sp>
        <p:sp>
          <p:nvSpPr>
            <p:cNvPr id="52" name="îṥļîḑè-Shape 989"/>
            <p:cNvSpPr/>
            <p:nvPr/>
          </p:nvSpPr>
          <p:spPr>
            <a:xfrm>
              <a:off x="4107421" y="3339517"/>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2</a:t>
              </a:r>
              <a:endParaRPr b="1">
                <a:cs typeface="+mn-ea"/>
                <a:sym typeface="+mn-lt"/>
              </a:endParaRPr>
            </a:p>
          </p:txBody>
        </p:sp>
        <p:sp>
          <p:nvSpPr>
            <p:cNvPr id="53" name="íṡľíḍè-Shape 991"/>
            <p:cNvSpPr/>
            <p:nvPr/>
          </p:nvSpPr>
          <p:spPr>
            <a:xfrm>
              <a:off x="5451379" y="3321866"/>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3</a:t>
              </a:r>
              <a:endParaRPr b="1">
                <a:cs typeface="+mn-ea"/>
                <a:sym typeface="+mn-lt"/>
              </a:endParaRPr>
            </a:p>
          </p:txBody>
        </p:sp>
      </p:grpSp>
      <p:sp>
        <p:nvSpPr>
          <p:cNvPr id="7" name="矩形 6"/>
          <p:cNvSpPr/>
          <p:nvPr/>
        </p:nvSpPr>
        <p:spPr>
          <a:xfrm>
            <a:off x="5391206" y="1676005"/>
            <a:ext cx="1369624" cy="2062103"/>
          </a:xfrm>
          <a:prstGeom prst="rect">
            <a:avLst/>
          </a:prstGeom>
        </p:spPr>
        <p:txBody>
          <a:bodyPr wrap="square">
            <a:spAutoFit/>
          </a:bodyPr>
          <a:lstStyle/>
          <a:p>
            <a:pPr marL="285750" indent="-285750">
              <a:buFont typeface="Arial" panose="020B0604020202020204" pitchFamily="34" charset="0"/>
              <a:buChar char="•"/>
            </a:pPr>
            <a:r>
              <a:rPr lang="zh-CN" altLang="en-US" sz="1600" b="1" dirty="0">
                <a:solidFill>
                  <a:schemeClr val="accent6">
                    <a:lumMod val="60000"/>
                    <a:lumOff val="40000"/>
                  </a:schemeClr>
                </a:solidFill>
              </a:rPr>
              <a:t>带领孩子展示自己亲手制作的“南瓜灯”并进行评奖颁发小礼品或奖状。</a:t>
            </a:r>
          </a:p>
        </p:txBody>
      </p:sp>
      <p:sp>
        <p:nvSpPr>
          <p:cNvPr id="8" name="矩形 7"/>
          <p:cNvSpPr/>
          <p:nvPr/>
        </p:nvSpPr>
        <p:spPr>
          <a:xfrm>
            <a:off x="6789559" y="1707635"/>
            <a:ext cx="1246425" cy="1323439"/>
          </a:xfrm>
          <a:prstGeom prst="rect">
            <a:avLst/>
          </a:prstGeom>
        </p:spPr>
        <p:txBody>
          <a:bodyPr wrap="square">
            <a:spAutoFit/>
          </a:bodyPr>
          <a:lstStyle/>
          <a:p>
            <a:pPr marL="285750" indent="-285750">
              <a:buFont typeface="Arial" panose="020B0604020202020204" pitchFamily="34" charset="0"/>
              <a:buChar char="•"/>
            </a:pPr>
            <a:r>
              <a:rPr lang="zh-CN" altLang="en-US" sz="1600" b="1" dirty="0">
                <a:solidFill>
                  <a:schemeClr val="accent6">
                    <a:lumMod val="60000"/>
                    <a:lumOff val="40000"/>
                  </a:schemeClr>
                </a:solidFill>
              </a:rPr>
              <a:t>分享制作过程和心得、拍照留念。</a:t>
            </a:r>
          </a:p>
        </p:txBody>
      </p:sp>
      <p:grpSp>
        <p:nvGrpSpPr>
          <p:cNvPr id="27" name="11d1a11a-859d-46bf-8cec-acc528658533"/>
          <p:cNvGrpSpPr>
            <a:grpSpLocks noChangeAspect="1"/>
          </p:cNvGrpSpPr>
          <p:nvPr/>
        </p:nvGrpSpPr>
        <p:grpSpPr>
          <a:xfrm>
            <a:off x="0" y="123479"/>
            <a:ext cx="3635896" cy="782080"/>
            <a:chOff x="0" y="549385"/>
            <a:chExt cx="4463559" cy="960109"/>
          </a:xfrm>
        </p:grpSpPr>
        <p:sp>
          <p:nvSpPr>
            <p:cNvPr id="28" name="ïşḻïďê-Rectangle 4"/>
            <p:cNvSpPr/>
            <p:nvPr/>
          </p:nvSpPr>
          <p:spPr>
            <a:xfrm>
              <a:off x="0" y="549385"/>
              <a:ext cx="4463559" cy="960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二、进入活动</a:t>
              </a:r>
            </a:p>
          </p:txBody>
        </p:sp>
        <p:sp>
          <p:nvSpPr>
            <p:cNvPr id="29" name="ïşḻïďê-Rectangle 10"/>
            <p:cNvSpPr/>
            <p:nvPr/>
          </p:nvSpPr>
          <p:spPr>
            <a:xfrm>
              <a:off x="0" y="549385"/>
              <a:ext cx="335360" cy="9601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30" name="ïşḻïďê-Rectangle 6"/>
          <p:cNvSpPr/>
          <p:nvPr/>
        </p:nvSpPr>
        <p:spPr>
          <a:xfrm>
            <a:off x="0" y="1687059"/>
            <a:ext cx="3635896"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活动二 ：包装木乃伊（</a:t>
            </a:r>
            <a:r>
              <a:rPr lang="en-US" altLang="zh-CN" sz="1600" b="1" dirty="0">
                <a:solidFill>
                  <a:srgbClr val="FFFFFF"/>
                </a:solidFill>
              </a:rPr>
              <a:t>15</a:t>
            </a:r>
            <a:r>
              <a:rPr lang="zh-CN" altLang="en-US" sz="1600" b="1" dirty="0">
                <a:solidFill>
                  <a:srgbClr val="FFFFFF"/>
                </a:solidFill>
              </a:rPr>
              <a:t>分钟）</a:t>
            </a:r>
          </a:p>
        </p:txBody>
      </p:sp>
      <p:sp>
        <p:nvSpPr>
          <p:cNvPr id="31" name="ïşḻïďê-Rectangle 12"/>
          <p:cNvSpPr/>
          <p:nvPr/>
        </p:nvSpPr>
        <p:spPr>
          <a:xfrm>
            <a:off x="0" y="1680629"/>
            <a:ext cx="251520" cy="7200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ïşḻïďê-Rectangle 7"/>
          <p:cNvSpPr/>
          <p:nvPr/>
        </p:nvSpPr>
        <p:spPr>
          <a:xfrm>
            <a:off x="2128" y="2407139"/>
            <a:ext cx="3633768"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活动三 ：发功运乒乓（</a:t>
            </a:r>
            <a:r>
              <a:rPr lang="en-US" altLang="zh-CN" sz="1600" b="1" dirty="0">
                <a:solidFill>
                  <a:srgbClr val="FFFFFF"/>
                </a:solidFill>
              </a:rPr>
              <a:t>15</a:t>
            </a:r>
            <a:r>
              <a:rPr lang="zh-CN" altLang="en-US" sz="1600" b="1" dirty="0">
                <a:solidFill>
                  <a:srgbClr val="FFFFFF"/>
                </a:solidFill>
              </a:rPr>
              <a:t>分钟）</a:t>
            </a:r>
          </a:p>
        </p:txBody>
      </p:sp>
      <p:sp>
        <p:nvSpPr>
          <p:cNvPr id="33" name="ïşḻïďê-Rectangle 13"/>
          <p:cNvSpPr/>
          <p:nvPr/>
        </p:nvSpPr>
        <p:spPr>
          <a:xfrm>
            <a:off x="2128" y="2400709"/>
            <a:ext cx="25152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ïşḻïďê-Rectangle 8"/>
          <p:cNvSpPr/>
          <p:nvPr/>
        </p:nvSpPr>
        <p:spPr>
          <a:xfrm>
            <a:off x="0" y="3120789"/>
            <a:ext cx="3635896" cy="72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en-US" altLang="zh-CN" sz="1600" b="1" dirty="0"/>
              <a:t>    </a:t>
            </a:r>
            <a:r>
              <a:rPr lang="zh-CN" altLang="zh-CN" sz="1600" b="1" dirty="0"/>
              <a:t>活动四 </a:t>
            </a:r>
            <a:r>
              <a:rPr lang="en-US" altLang="zh-CN" sz="1600" b="1" dirty="0"/>
              <a:t>:</a:t>
            </a:r>
            <a:r>
              <a:rPr lang="zh-CN" altLang="zh-CN" sz="1600" b="1" dirty="0"/>
              <a:t>“枣”想入杯（</a:t>
            </a:r>
            <a:r>
              <a:rPr lang="en-US" altLang="zh-CN" sz="1600" b="1" dirty="0"/>
              <a:t>15</a:t>
            </a:r>
            <a:r>
              <a:rPr lang="zh-CN" altLang="zh-CN" sz="1600" b="1" dirty="0"/>
              <a:t>分钟）</a:t>
            </a:r>
            <a:endParaRPr lang="zh-CN" altLang="zh-CN" sz="1600" dirty="0"/>
          </a:p>
        </p:txBody>
      </p:sp>
      <p:sp>
        <p:nvSpPr>
          <p:cNvPr id="35" name="ïşḻïďê-Rectangle 14"/>
          <p:cNvSpPr/>
          <p:nvPr/>
        </p:nvSpPr>
        <p:spPr>
          <a:xfrm>
            <a:off x="0" y="3120789"/>
            <a:ext cx="25152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ïşḻïďê-Rectangle 8"/>
          <p:cNvSpPr/>
          <p:nvPr/>
        </p:nvSpPr>
        <p:spPr>
          <a:xfrm>
            <a:off x="0" y="3840869"/>
            <a:ext cx="3635896" cy="72008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dirty="0"/>
              <a:t>    活动五</a:t>
            </a:r>
            <a:r>
              <a:rPr lang="en-US" altLang="zh-CN" sz="1600" b="1" dirty="0"/>
              <a:t>:Trick-or-treating</a:t>
            </a:r>
            <a:r>
              <a:rPr lang="zh-CN" altLang="en-US" sz="1600" b="1" dirty="0"/>
              <a:t>（</a:t>
            </a:r>
            <a:r>
              <a:rPr lang="en-US" altLang="zh-CN" sz="1600" b="1" dirty="0"/>
              <a:t>10</a:t>
            </a:r>
            <a:r>
              <a:rPr lang="zh-CN" altLang="en-US" sz="1600" b="1" dirty="0"/>
              <a:t>分钟）</a:t>
            </a:r>
            <a:endParaRPr lang="zh-CN" altLang="zh-CN" sz="1600" dirty="0"/>
          </a:p>
        </p:txBody>
      </p:sp>
      <p:sp>
        <p:nvSpPr>
          <p:cNvPr id="40" name="ïşḻïďê-Rectangle 14"/>
          <p:cNvSpPr/>
          <p:nvPr/>
        </p:nvSpPr>
        <p:spPr>
          <a:xfrm>
            <a:off x="0" y="3840869"/>
            <a:ext cx="251520" cy="7200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1" name="ïşḻïďê-Freeform: Shape 19"/>
          <p:cNvSpPr/>
          <p:nvPr/>
        </p:nvSpPr>
        <p:spPr>
          <a:xfrm>
            <a:off x="-6876" y="907342"/>
            <a:ext cx="4222114" cy="789061"/>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b="1" dirty="0">
                <a:solidFill>
                  <a:srgbClr val="FFFFFF"/>
                </a:solidFill>
              </a:rPr>
              <a:t>活动一：南瓜灯（</a:t>
            </a:r>
            <a:r>
              <a:rPr lang="en-US" altLang="zh-CN" sz="2400" b="1" dirty="0">
                <a:solidFill>
                  <a:srgbClr val="FFFFFF"/>
                </a:solidFill>
              </a:rPr>
              <a:t>15</a:t>
            </a:r>
            <a:r>
              <a:rPr lang="zh-CN" altLang="en-US" sz="2400" b="1" dirty="0">
                <a:solidFill>
                  <a:srgbClr val="FFFFFF"/>
                </a:solidFill>
              </a:rPr>
              <a:t>分钟）</a:t>
            </a:r>
          </a:p>
        </p:txBody>
      </p:sp>
      <p:sp>
        <p:nvSpPr>
          <p:cNvPr id="42" name="ïşḻïďê-Rectangle 11"/>
          <p:cNvSpPr/>
          <p:nvPr/>
        </p:nvSpPr>
        <p:spPr>
          <a:xfrm>
            <a:off x="-21655" y="895396"/>
            <a:ext cx="273175" cy="7820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1+#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0-#ppt_w/2"/>
                                          </p:val>
                                        </p:tav>
                                        <p:tav tm="100000">
                                          <p:val>
                                            <p:strVal val="#ppt_x"/>
                                          </p:val>
                                        </p:tav>
                                      </p:tavLst>
                                    </p:anim>
                                    <p:anim calcmode="lin" valueType="num">
                                      <p:cBhvr additive="base">
                                        <p:cTn id="43" dur="50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0-#ppt_w/2"/>
                                          </p:val>
                                        </p:tav>
                                        <p:tav tm="100000">
                                          <p:val>
                                            <p:strVal val="#ppt_x"/>
                                          </p:val>
                                        </p:tav>
                                      </p:tavLst>
                                    </p:anim>
                                    <p:anim calcmode="lin" valueType="num">
                                      <p:cBhvr additive="base">
                                        <p:cTn id="48" dur="500" fill="hold"/>
                                        <p:tgtEl>
                                          <p:spTgt spid="33"/>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0-#ppt_w/2"/>
                                          </p:val>
                                        </p:tav>
                                        <p:tav tm="100000">
                                          <p:val>
                                            <p:strVal val="#ppt_x"/>
                                          </p:val>
                                        </p:tav>
                                      </p:tavLst>
                                    </p:anim>
                                    <p:anim calcmode="lin" valueType="num">
                                      <p:cBhvr additive="base">
                                        <p:cTn id="58" dur="500" fill="hold"/>
                                        <p:tgtEl>
                                          <p:spTgt spid="35"/>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 calcmode="lin" valueType="num">
                                      <p:cBhvr additive="base">
                                        <p:cTn id="62" dur="500" fill="hold"/>
                                        <p:tgtEl>
                                          <p:spTgt spid="34"/>
                                        </p:tgtEl>
                                        <p:attrNameLst>
                                          <p:attrName>ppt_x</p:attrName>
                                        </p:attrNameLst>
                                      </p:cBhvr>
                                      <p:tavLst>
                                        <p:tav tm="0">
                                          <p:val>
                                            <p:strVal val="0-#ppt_w/2"/>
                                          </p:val>
                                        </p:tav>
                                        <p:tav tm="100000">
                                          <p:val>
                                            <p:strVal val="#ppt_x"/>
                                          </p:val>
                                        </p:tav>
                                      </p:tavLst>
                                    </p:anim>
                                    <p:anim calcmode="lin" valueType="num">
                                      <p:cBhvr additive="base">
                                        <p:cTn id="63" dur="500" fill="hold"/>
                                        <p:tgtEl>
                                          <p:spTgt spid="34"/>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0-#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0-#ppt_w/2"/>
                                          </p:val>
                                        </p:tav>
                                        <p:tav tm="100000">
                                          <p:val>
                                            <p:strVal val="#ppt_x"/>
                                          </p:val>
                                        </p:tav>
                                      </p:tavLst>
                                    </p:anim>
                                    <p:anim calcmode="lin" valueType="num">
                                      <p:cBhvr additive="base">
                                        <p:cTn id="73"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0" grpId="0" animBg="1"/>
      <p:bldP spid="31" grpId="0" animBg="1"/>
      <p:bldP spid="32" grpId="0" animBg="1"/>
      <p:bldP spid="33" grpId="0" animBg="1"/>
      <p:bldP spid="34" grpId="0" animBg="1"/>
      <p:bldP spid="35" grpId="0" animBg="1"/>
      <p:bldP spid="36" grpId="0" animBg="1"/>
      <p:bldP spid="40" grpId="0" animBg="1"/>
      <p:bldP spid="41"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ïşḻïďê-Rectangle 6"/>
          <p:cNvSpPr/>
          <p:nvPr/>
        </p:nvSpPr>
        <p:spPr>
          <a:xfrm>
            <a:off x="2128" y="905558"/>
            <a:ext cx="3635896"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活动一：南瓜灯（</a:t>
            </a:r>
            <a:r>
              <a:rPr lang="en-US" altLang="zh-CN" sz="1600" b="1" dirty="0">
                <a:solidFill>
                  <a:srgbClr val="FFFFFF"/>
                </a:solidFill>
              </a:rPr>
              <a:t>15</a:t>
            </a:r>
            <a:r>
              <a:rPr lang="zh-CN" altLang="en-US" sz="1600" b="1" dirty="0">
                <a:solidFill>
                  <a:srgbClr val="FFFFFF"/>
                </a:solidFill>
              </a:rPr>
              <a:t>分钟）</a:t>
            </a:r>
          </a:p>
        </p:txBody>
      </p:sp>
      <p:sp>
        <p:nvSpPr>
          <p:cNvPr id="14" name="ïşḻïďê-Rectangle 12"/>
          <p:cNvSpPr/>
          <p:nvPr/>
        </p:nvSpPr>
        <p:spPr>
          <a:xfrm>
            <a:off x="-3113" y="905558"/>
            <a:ext cx="251520" cy="7200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ïşḻïďê-Rectangle 7"/>
          <p:cNvSpPr/>
          <p:nvPr/>
        </p:nvSpPr>
        <p:spPr>
          <a:xfrm>
            <a:off x="2128" y="2407139"/>
            <a:ext cx="3633768"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活动三 ：发功运乒乓（</a:t>
            </a:r>
            <a:r>
              <a:rPr lang="en-US" altLang="zh-CN" sz="1600" b="1" dirty="0">
                <a:solidFill>
                  <a:srgbClr val="FFFFFF"/>
                </a:solidFill>
              </a:rPr>
              <a:t>15</a:t>
            </a:r>
            <a:r>
              <a:rPr lang="zh-CN" altLang="en-US" sz="1600" b="1" dirty="0">
                <a:solidFill>
                  <a:srgbClr val="FFFFFF"/>
                </a:solidFill>
              </a:rPr>
              <a:t>分钟）</a:t>
            </a:r>
          </a:p>
        </p:txBody>
      </p:sp>
      <p:sp>
        <p:nvSpPr>
          <p:cNvPr id="20" name="ïşḻïďê-Rectangle 13"/>
          <p:cNvSpPr/>
          <p:nvPr/>
        </p:nvSpPr>
        <p:spPr>
          <a:xfrm>
            <a:off x="2128" y="2400709"/>
            <a:ext cx="25152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ïşḻïďê-Rectangle 8"/>
          <p:cNvSpPr/>
          <p:nvPr/>
        </p:nvSpPr>
        <p:spPr>
          <a:xfrm>
            <a:off x="0" y="3120789"/>
            <a:ext cx="3635896" cy="72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en-US" altLang="zh-CN" sz="1600" b="1" dirty="0"/>
              <a:t>    </a:t>
            </a:r>
            <a:r>
              <a:rPr lang="zh-CN" altLang="zh-CN" sz="1600" b="1" dirty="0"/>
              <a:t>活动四 </a:t>
            </a:r>
            <a:r>
              <a:rPr lang="en-US" altLang="zh-CN" sz="1600" b="1" dirty="0"/>
              <a:t>:</a:t>
            </a:r>
            <a:r>
              <a:rPr lang="zh-CN" altLang="zh-CN" sz="1600" b="1" dirty="0"/>
              <a:t>“枣”想入杯（</a:t>
            </a:r>
            <a:r>
              <a:rPr lang="en-US" altLang="zh-CN" sz="1600" b="1" dirty="0"/>
              <a:t>15</a:t>
            </a:r>
            <a:r>
              <a:rPr lang="zh-CN" altLang="zh-CN" sz="1600" b="1" dirty="0"/>
              <a:t>分钟）</a:t>
            </a:r>
            <a:endParaRPr lang="zh-CN" altLang="zh-CN" sz="1600" dirty="0"/>
          </a:p>
        </p:txBody>
      </p:sp>
      <p:sp>
        <p:nvSpPr>
          <p:cNvPr id="22" name="ïşḻïďê-Rectangle 14"/>
          <p:cNvSpPr/>
          <p:nvPr/>
        </p:nvSpPr>
        <p:spPr>
          <a:xfrm>
            <a:off x="0" y="3120789"/>
            <a:ext cx="25152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ïşḻïďê-Rectangle 8"/>
          <p:cNvSpPr/>
          <p:nvPr/>
        </p:nvSpPr>
        <p:spPr>
          <a:xfrm>
            <a:off x="0" y="3840869"/>
            <a:ext cx="3635896" cy="72008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dirty="0"/>
              <a:t>    活动五</a:t>
            </a:r>
            <a:r>
              <a:rPr lang="en-US" altLang="zh-CN" sz="1600" b="1" dirty="0"/>
              <a:t>:Trick-or-treating</a:t>
            </a:r>
            <a:r>
              <a:rPr lang="zh-CN" altLang="en-US" sz="1600" b="1" dirty="0"/>
              <a:t>（</a:t>
            </a:r>
            <a:r>
              <a:rPr lang="en-US" altLang="zh-CN" sz="1600" b="1" dirty="0"/>
              <a:t>10</a:t>
            </a:r>
            <a:r>
              <a:rPr lang="zh-CN" altLang="en-US" sz="1600" b="1" dirty="0"/>
              <a:t>分钟）</a:t>
            </a:r>
            <a:endParaRPr lang="zh-CN" altLang="zh-CN" sz="1600" dirty="0"/>
          </a:p>
        </p:txBody>
      </p:sp>
      <p:sp>
        <p:nvSpPr>
          <p:cNvPr id="24" name="ïşḻïďê-Rectangle 14"/>
          <p:cNvSpPr/>
          <p:nvPr/>
        </p:nvSpPr>
        <p:spPr>
          <a:xfrm>
            <a:off x="0" y="3840869"/>
            <a:ext cx="251520" cy="7200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7" name="11d1a11a-859d-46bf-8cec-acc528658533"/>
          <p:cNvGrpSpPr>
            <a:grpSpLocks noChangeAspect="1"/>
          </p:cNvGrpSpPr>
          <p:nvPr/>
        </p:nvGrpSpPr>
        <p:grpSpPr>
          <a:xfrm>
            <a:off x="0" y="123479"/>
            <a:ext cx="3635896" cy="782080"/>
            <a:chOff x="0" y="549385"/>
            <a:chExt cx="4463559" cy="960109"/>
          </a:xfrm>
        </p:grpSpPr>
        <p:sp>
          <p:nvSpPr>
            <p:cNvPr id="29" name="ïşḻïďê-Rectangle 4"/>
            <p:cNvSpPr/>
            <p:nvPr/>
          </p:nvSpPr>
          <p:spPr>
            <a:xfrm>
              <a:off x="0" y="549385"/>
              <a:ext cx="4463559" cy="960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二、进入活动</a:t>
              </a:r>
            </a:p>
          </p:txBody>
        </p:sp>
        <p:sp>
          <p:nvSpPr>
            <p:cNvPr id="30" name="ïşḻïďê-Rectangle 10"/>
            <p:cNvSpPr/>
            <p:nvPr/>
          </p:nvSpPr>
          <p:spPr>
            <a:xfrm>
              <a:off x="0" y="549385"/>
              <a:ext cx="335360" cy="9601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35" name="圆角矩形 34"/>
          <p:cNvSpPr/>
          <p:nvPr/>
        </p:nvSpPr>
        <p:spPr>
          <a:xfrm>
            <a:off x="5472101" y="910139"/>
            <a:ext cx="3132347" cy="344003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5698731" y="1106661"/>
            <a:ext cx="2679086" cy="3046988"/>
          </a:xfrm>
          <a:prstGeom prst="rect">
            <a:avLst/>
          </a:prstGeom>
        </p:spPr>
        <p:txBody>
          <a:bodyPr wrap="square">
            <a:spAutoFit/>
          </a:bodyPr>
          <a:lstStyle/>
          <a:p>
            <a:r>
              <a:rPr lang="zh-CN" altLang="en-US" sz="1600" b="1" dirty="0">
                <a:solidFill>
                  <a:schemeClr val="accent6">
                    <a:lumMod val="60000"/>
                    <a:lumOff val="40000"/>
                  </a:schemeClr>
                </a:solidFill>
              </a:rPr>
              <a:t>流程：</a:t>
            </a:r>
            <a:r>
              <a:rPr lang="zh-CN" altLang="en-US" sz="1600" dirty="0">
                <a:solidFill>
                  <a:schemeClr val="accent6">
                    <a:lumMod val="60000"/>
                    <a:lumOff val="40000"/>
                  </a:schemeClr>
                </a:solidFill>
              </a:rPr>
              <a:t>将孩子们分成三个小组，每组</a:t>
            </a:r>
            <a:r>
              <a:rPr lang="en-US" altLang="zh-CN" sz="1600" dirty="0">
                <a:solidFill>
                  <a:schemeClr val="accent6">
                    <a:lumMod val="60000"/>
                    <a:lumOff val="40000"/>
                  </a:schemeClr>
                </a:solidFill>
              </a:rPr>
              <a:t>4</a:t>
            </a:r>
            <a:r>
              <a:rPr lang="zh-CN" altLang="en-US" sz="1600" dirty="0">
                <a:solidFill>
                  <a:schemeClr val="accent6">
                    <a:lumMod val="60000"/>
                    <a:lumOff val="40000"/>
                  </a:schemeClr>
                </a:solidFill>
              </a:rPr>
              <a:t>个人，然后从</a:t>
            </a:r>
            <a:r>
              <a:rPr lang="en-US" altLang="zh-CN" sz="1600" dirty="0">
                <a:solidFill>
                  <a:schemeClr val="accent6">
                    <a:lumMod val="60000"/>
                    <a:lumOff val="40000"/>
                  </a:schemeClr>
                </a:solidFill>
              </a:rPr>
              <a:t>4</a:t>
            </a:r>
            <a:r>
              <a:rPr lang="zh-CN" altLang="en-US" sz="1600" dirty="0">
                <a:solidFill>
                  <a:schemeClr val="accent6">
                    <a:lumMod val="60000"/>
                    <a:lumOff val="40000"/>
                  </a:schemeClr>
                </a:solidFill>
              </a:rPr>
              <a:t>张牌抽选，谁抽到</a:t>
            </a:r>
            <a:r>
              <a:rPr lang="en-US" altLang="zh-CN" sz="1600" dirty="0">
                <a:solidFill>
                  <a:schemeClr val="accent6">
                    <a:lumMod val="60000"/>
                    <a:lumOff val="40000"/>
                  </a:schemeClr>
                </a:solidFill>
              </a:rPr>
              <a:t>K</a:t>
            </a:r>
            <a:r>
              <a:rPr lang="zh-CN" altLang="en-US" sz="1600" dirty="0">
                <a:solidFill>
                  <a:schemeClr val="accent6">
                    <a:lumMod val="60000"/>
                    <a:lumOff val="40000"/>
                  </a:schemeClr>
                </a:solidFill>
              </a:rPr>
              <a:t>，谁就是木乃伊，就要被其他三个孩子用卫生纸包装成木乃伊，包装好后还得学僵尸来回跳一圈，谁身上的卫生纸包装的完好谁就赢。孩子们平时只能在电影或电视上看到木乃伊，如今却能在课堂上亲手包装制作，立即表现出了前所未有的热情。</a:t>
            </a:r>
            <a:endParaRPr lang="zh-CN" altLang="zh-CN" sz="1600" dirty="0">
              <a:solidFill>
                <a:schemeClr val="accent6">
                  <a:lumMod val="60000"/>
                  <a:lumOff val="40000"/>
                </a:schemeClr>
              </a:solidFill>
            </a:endParaRPr>
          </a:p>
        </p:txBody>
      </p:sp>
      <p:sp>
        <p:nvSpPr>
          <p:cNvPr id="19" name="ïşḻïďê-Freeform: Shape 19"/>
          <p:cNvSpPr/>
          <p:nvPr/>
        </p:nvSpPr>
        <p:spPr>
          <a:xfrm>
            <a:off x="248407" y="1615139"/>
            <a:ext cx="4755641" cy="789061"/>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b="1" dirty="0">
                <a:solidFill>
                  <a:srgbClr val="FFFFFF"/>
                </a:solidFill>
              </a:rPr>
              <a:t>活动二 ：包装木乃伊（</a:t>
            </a:r>
            <a:r>
              <a:rPr lang="en-US" altLang="zh-CN" sz="2400" b="1" dirty="0">
                <a:solidFill>
                  <a:srgbClr val="FFFFFF"/>
                </a:solidFill>
              </a:rPr>
              <a:t>15</a:t>
            </a:r>
            <a:r>
              <a:rPr lang="zh-CN" altLang="en-US" sz="2400" b="1" dirty="0">
                <a:solidFill>
                  <a:srgbClr val="FFFFFF"/>
                </a:solidFill>
              </a:rPr>
              <a:t>分钟）</a:t>
            </a:r>
          </a:p>
        </p:txBody>
      </p:sp>
      <p:sp>
        <p:nvSpPr>
          <p:cNvPr id="25" name="ïşḻïďê-Rectangle 11"/>
          <p:cNvSpPr/>
          <p:nvPr/>
        </p:nvSpPr>
        <p:spPr>
          <a:xfrm>
            <a:off x="-13941" y="1618631"/>
            <a:ext cx="273175" cy="782078"/>
          </a:xfrm>
          <a:prstGeom prst="rect">
            <a:avLst/>
          </a:prstGeom>
          <a:solidFill>
            <a:schemeClr val="accent4">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26" name="ïşḻïďê-Straight Connector 15"/>
          <p:cNvCxnSpPr/>
          <p:nvPr/>
        </p:nvCxnSpPr>
        <p:spPr>
          <a:xfrm>
            <a:off x="4716017" y="2009667"/>
            <a:ext cx="690187" cy="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ïşḻïďê-Oval 16"/>
          <p:cNvSpPr/>
          <p:nvPr/>
        </p:nvSpPr>
        <p:spPr>
          <a:xfrm>
            <a:off x="5255486" y="1931461"/>
            <a:ext cx="156415" cy="15641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0-#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0-#ppt_w/2"/>
                                          </p:val>
                                        </p:tav>
                                        <p:tav tm="100000">
                                          <p:val>
                                            <p:strVal val="#ppt_x"/>
                                          </p:val>
                                        </p:tav>
                                      </p:tavLst>
                                    </p:anim>
                                    <p:anim calcmode="lin" valueType="num">
                                      <p:cBhvr additive="base">
                                        <p:cTn id="33" dur="500" fill="hold"/>
                                        <p:tgtEl>
                                          <p:spTgt spid="3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0-#ppt_w/2"/>
                                          </p:val>
                                        </p:tav>
                                        <p:tav tm="100000">
                                          <p:val>
                                            <p:strVal val="#ppt_x"/>
                                          </p:val>
                                        </p:tav>
                                      </p:tavLst>
                                    </p:anim>
                                    <p:anim calcmode="lin" valueType="num">
                                      <p:cBhvr additive="base">
                                        <p:cTn id="50" dur="500" fill="hold"/>
                                        <p:tgtEl>
                                          <p:spTgt spid="25"/>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0-#ppt_w/2"/>
                                          </p:val>
                                        </p:tav>
                                        <p:tav tm="100000">
                                          <p:val>
                                            <p:strVal val="#ppt_x"/>
                                          </p:val>
                                        </p:tav>
                                      </p:tavLst>
                                    </p:anim>
                                    <p:anim calcmode="lin" valueType="num">
                                      <p:cBhvr additive="base">
                                        <p:cTn id="55" dur="500" fill="hold"/>
                                        <p:tgtEl>
                                          <p:spTgt spid="1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 presetClass="entr" presetSubtype="8"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0-#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childTnLst>
                          </p:cTn>
                        </p:par>
                        <p:par>
                          <p:cTn id="61" fill="hold">
                            <p:stCondLst>
                              <p:cond delay="6500"/>
                            </p:stCondLst>
                            <p:childTnLst>
                              <p:par>
                                <p:cTn id="62" presetID="2" presetClass="entr" presetSubtype="8"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additive="base">
                                        <p:cTn id="64" dur="500" fill="hold"/>
                                        <p:tgtEl>
                                          <p:spTgt spid="21"/>
                                        </p:tgtEl>
                                        <p:attrNameLst>
                                          <p:attrName>ppt_x</p:attrName>
                                        </p:attrNameLst>
                                      </p:cBhvr>
                                      <p:tavLst>
                                        <p:tav tm="0">
                                          <p:val>
                                            <p:strVal val="0-#ppt_w/2"/>
                                          </p:val>
                                        </p:tav>
                                        <p:tav tm="100000">
                                          <p:val>
                                            <p:strVal val="#ppt_x"/>
                                          </p:val>
                                        </p:tav>
                                      </p:tavLst>
                                    </p:anim>
                                    <p:anim calcmode="lin" valueType="num">
                                      <p:cBhvr additive="base">
                                        <p:cTn id="65" dur="500" fill="hold"/>
                                        <p:tgtEl>
                                          <p:spTgt spid="21"/>
                                        </p:tgtEl>
                                        <p:attrNameLst>
                                          <p:attrName>ppt_y</p:attrName>
                                        </p:attrNameLst>
                                      </p:cBhvr>
                                      <p:tavLst>
                                        <p:tav tm="0">
                                          <p:val>
                                            <p:strVal val="#ppt_y"/>
                                          </p:val>
                                        </p:tav>
                                        <p:tav tm="100000">
                                          <p:val>
                                            <p:strVal val="#ppt_y"/>
                                          </p:val>
                                        </p:tav>
                                      </p:tavLst>
                                    </p:anim>
                                  </p:childTnLst>
                                </p:cTn>
                              </p:par>
                            </p:childTnLst>
                          </p:cTn>
                        </p:par>
                        <p:par>
                          <p:cTn id="66" fill="hold">
                            <p:stCondLst>
                              <p:cond delay="7000"/>
                            </p:stCondLst>
                            <p:childTnLst>
                              <p:par>
                                <p:cTn id="67" presetID="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0-#ppt_w/2"/>
                                          </p:val>
                                        </p:tav>
                                        <p:tav tm="100000">
                                          <p:val>
                                            <p:strVal val="#ppt_x"/>
                                          </p:val>
                                        </p:tav>
                                      </p:tavLst>
                                    </p:anim>
                                    <p:anim calcmode="lin" valueType="num">
                                      <p:cBhvr additive="base">
                                        <p:cTn id="70" dur="500" fill="hold"/>
                                        <p:tgtEl>
                                          <p:spTgt spid="22"/>
                                        </p:tgtEl>
                                        <p:attrNameLst>
                                          <p:attrName>ppt_y</p:attrName>
                                        </p:attrNameLst>
                                      </p:cBhvr>
                                      <p:tavLst>
                                        <p:tav tm="0">
                                          <p:val>
                                            <p:strVal val="#ppt_y"/>
                                          </p:val>
                                        </p:tav>
                                        <p:tav tm="100000">
                                          <p:val>
                                            <p:strVal val="#ppt_y"/>
                                          </p:val>
                                        </p:tav>
                                      </p:tavLst>
                                    </p:anim>
                                  </p:childTnLst>
                                </p:cTn>
                              </p:par>
                            </p:childTnLst>
                          </p:cTn>
                        </p:par>
                        <p:par>
                          <p:cTn id="71" fill="hold">
                            <p:stCondLst>
                              <p:cond delay="7500"/>
                            </p:stCondLst>
                            <p:childTnLst>
                              <p:par>
                                <p:cTn id="72" presetID="2" presetClass="entr" presetSubtype="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0-#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000"/>
                            </p:stCondLst>
                            <p:childTnLst>
                              <p:par>
                                <p:cTn id="77" presetID="2" presetClass="entr" presetSubtype="8"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0-#ppt_w/2"/>
                                          </p:val>
                                        </p:tav>
                                        <p:tav tm="100000">
                                          <p:val>
                                            <p:strVal val="#ppt_x"/>
                                          </p:val>
                                        </p:tav>
                                      </p:tavLst>
                                    </p:anim>
                                    <p:anim calcmode="lin" valueType="num">
                                      <p:cBhvr additive="base">
                                        <p:cTn id="8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1" grpId="0" animBg="1"/>
      <p:bldP spid="22" grpId="0" animBg="1"/>
      <p:bldP spid="23" grpId="0" animBg="1"/>
      <p:bldP spid="24" grpId="0" animBg="1"/>
      <p:bldP spid="35" grpId="0" animBg="1"/>
      <p:bldP spid="36" grpId="0"/>
      <p:bldP spid="19" grpId="0" animBg="1"/>
      <p:bldP spid="25"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îṥļîḑé-Shape 987"/>
          <p:cNvSpPr/>
          <p:nvPr/>
        </p:nvSpPr>
        <p:spPr>
          <a:xfrm>
            <a:off x="4300162" y="2160956"/>
            <a:ext cx="45719" cy="2112496"/>
          </a:xfrm>
          <a:prstGeom prst="rect">
            <a:avLst/>
          </a:prstGeom>
          <a:solidFill>
            <a:srgbClr val="00B0F0"/>
          </a:solidFill>
          <a:ln w="12700">
            <a:miter lim="400000"/>
          </a:ln>
        </p:spPr>
        <p:txBody>
          <a:bodyPr lIns="25395" tIns="25395" rIns="25395" bIns="25395" anchor="ctr"/>
          <a:lstStyle/>
          <a:p>
            <a:pPr algn="ctr">
              <a:defRPr sz="1300"/>
            </a:pPr>
            <a:endParaRPr b="1">
              <a:cs typeface="+mn-ea"/>
              <a:sym typeface="+mn-lt"/>
            </a:endParaRPr>
          </a:p>
        </p:txBody>
      </p:sp>
      <p:sp>
        <p:nvSpPr>
          <p:cNvPr id="13" name="ïşḻïďê-Rectangle 6"/>
          <p:cNvSpPr/>
          <p:nvPr/>
        </p:nvSpPr>
        <p:spPr>
          <a:xfrm>
            <a:off x="2128" y="905558"/>
            <a:ext cx="3635896"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活动一：南瓜灯（</a:t>
            </a:r>
            <a:r>
              <a:rPr lang="en-US" altLang="zh-CN" sz="1600" b="1" dirty="0">
                <a:solidFill>
                  <a:srgbClr val="FFFFFF"/>
                </a:solidFill>
              </a:rPr>
              <a:t>15</a:t>
            </a:r>
            <a:r>
              <a:rPr lang="zh-CN" altLang="en-US" sz="1600" b="1" dirty="0">
                <a:solidFill>
                  <a:srgbClr val="FFFFFF"/>
                </a:solidFill>
              </a:rPr>
              <a:t>分钟）</a:t>
            </a:r>
          </a:p>
        </p:txBody>
      </p:sp>
      <p:sp>
        <p:nvSpPr>
          <p:cNvPr id="14" name="ïşḻïďê-Rectangle 12"/>
          <p:cNvSpPr/>
          <p:nvPr/>
        </p:nvSpPr>
        <p:spPr>
          <a:xfrm>
            <a:off x="-3113" y="905558"/>
            <a:ext cx="251520" cy="7200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ïşḻïďê-Rectangle 7"/>
          <p:cNvSpPr/>
          <p:nvPr/>
        </p:nvSpPr>
        <p:spPr>
          <a:xfrm>
            <a:off x="2128" y="1625638"/>
            <a:ext cx="3633768"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活动二 ：包装木乃伊（</a:t>
            </a:r>
            <a:r>
              <a:rPr lang="en-US" altLang="zh-CN" sz="1600" b="1" dirty="0">
                <a:solidFill>
                  <a:srgbClr val="FFFFFF"/>
                </a:solidFill>
              </a:rPr>
              <a:t>15</a:t>
            </a:r>
            <a:r>
              <a:rPr lang="zh-CN" altLang="en-US" sz="1600" b="1" dirty="0">
                <a:solidFill>
                  <a:srgbClr val="FFFFFF"/>
                </a:solidFill>
              </a:rPr>
              <a:t>分钟）</a:t>
            </a:r>
          </a:p>
        </p:txBody>
      </p:sp>
      <p:sp>
        <p:nvSpPr>
          <p:cNvPr id="20" name="ïşḻïďê-Rectangle 13"/>
          <p:cNvSpPr/>
          <p:nvPr/>
        </p:nvSpPr>
        <p:spPr>
          <a:xfrm>
            <a:off x="17934" y="1625638"/>
            <a:ext cx="251520" cy="7200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ïşḻïďê-Rectangle 8"/>
          <p:cNvSpPr/>
          <p:nvPr/>
        </p:nvSpPr>
        <p:spPr>
          <a:xfrm>
            <a:off x="0" y="3120789"/>
            <a:ext cx="3635896" cy="72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en-US" altLang="zh-CN" sz="1600" b="1" dirty="0"/>
              <a:t>    </a:t>
            </a:r>
            <a:r>
              <a:rPr lang="zh-CN" altLang="zh-CN" sz="1600" b="1" dirty="0"/>
              <a:t>活动四 </a:t>
            </a:r>
            <a:r>
              <a:rPr lang="en-US" altLang="zh-CN" sz="1600" b="1" dirty="0"/>
              <a:t>:</a:t>
            </a:r>
            <a:r>
              <a:rPr lang="zh-CN" altLang="zh-CN" sz="1600" b="1" dirty="0"/>
              <a:t>“枣”想入杯（</a:t>
            </a:r>
            <a:r>
              <a:rPr lang="en-US" altLang="zh-CN" sz="1600" b="1" dirty="0"/>
              <a:t>15</a:t>
            </a:r>
            <a:r>
              <a:rPr lang="zh-CN" altLang="zh-CN" sz="1600" b="1" dirty="0"/>
              <a:t>分钟）</a:t>
            </a:r>
            <a:endParaRPr lang="zh-CN" altLang="zh-CN" sz="1600" dirty="0"/>
          </a:p>
        </p:txBody>
      </p:sp>
      <p:sp>
        <p:nvSpPr>
          <p:cNvPr id="22" name="ïşḻïďê-Rectangle 14"/>
          <p:cNvSpPr/>
          <p:nvPr/>
        </p:nvSpPr>
        <p:spPr>
          <a:xfrm>
            <a:off x="0" y="3120789"/>
            <a:ext cx="25152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ïşḻïďê-Rectangle 8"/>
          <p:cNvSpPr/>
          <p:nvPr/>
        </p:nvSpPr>
        <p:spPr>
          <a:xfrm>
            <a:off x="0" y="3840869"/>
            <a:ext cx="3635896" cy="72008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dirty="0"/>
              <a:t>    活动五</a:t>
            </a:r>
            <a:r>
              <a:rPr lang="en-US" altLang="zh-CN" sz="1600" b="1" dirty="0"/>
              <a:t>:Trick-or-treating</a:t>
            </a:r>
            <a:r>
              <a:rPr lang="zh-CN" altLang="en-US" sz="1600" b="1" dirty="0"/>
              <a:t>（</a:t>
            </a:r>
            <a:r>
              <a:rPr lang="en-US" altLang="zh-CN" sz="1600" b="1" dirty="0"/>
              <a:t>10</a:t>
            </a:r>
            <a:r>
              <a:rPr lang="zh-CN" altLang="en-US" sz="1600" b="1" dirty="0"/>
              <a:t>分钟）</a:t>
            </a:r>
            <a:endParaRPr lang="zh-CN" altLang="zh-CN" sz="1600" dirty="0"/>
          </a:p>
        </p:txBody>
      </p:sp>
      <p:sp>
        <p:nvSpPr>
          <p:cNvPr id="24" name="ïşḻïďê-Rectangle 14"/>
          <p:cNvSpPr/>
          <p:nvPr/>
        </p:nvSpPr>
        <p:spPr>
          <a:xfrm>
            <a:off x="0" y="3840869"/>
            <a:ext cx="251520" cy="7200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7" name="11d1a11a-859d-46bf-8cec-acc528658533"/>
          <p:cNvGrpSpPr>
            <a:grpSpLocks noChangeAspect="1"/>
          </p:cNvGrpSpPr>
          <p:nvPr/>
        </p:nvGrpSpPr>
        <p:grpSpPr>
          <a:xfrm>
            <a:off x="0" y="123479"/>
            <a:ext cx="3635896" cy="782079"/>
            <a:chOff x="0" y="549385"/>
            <a:chExt cx="4463559" cy="960109"/>
          </a:xfrm>
        </p:grpSpPr>
        <p:sp>
          <p:nvSpPr>
            <p:cNvPr id="29" name="ïşḻïďê-Rectangle 4"/>
            <p:cNvSpPr/>
            <p:nvPr/>
          </p:nvSpPr>
          <p:spPr>
            <a:xfrm>
              <a:off x="0" y="549385"/>
              <a:ext cx="4463559" cy="960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二、进入活动</a:t>
              </a:r>
            </a:p>
          </p:txBody>
        </p:sp>
        <p:sp>
          <p:nvSpPr>
            <p:cNvPr id="30" name="ïşḻïďê-Rectangle 10"/>
            <p:cNvSpPr/>
            <p:nvPr/>
          </p:nvSpPr>
          <p:spPr>
            <a:xfrm>
              <a:off x="0" y="549385"/>
              <a:ext cx="335360" cy="9601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35" name="圆角矩形 34"/>
          <p:cNvSpPr/>
          <p:nvPr/>
        </p:nvSpPr>
        <p:spPr>
          <a:xfrm>
            <a:off x="3707904" y="123479"/>
            <a:ext cx="3542149" cy="1415772"/>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923928" y="123479"/>
            <a:ext cx="3312367" cy="1415772"/>
          </a:xfrm>
          <a:prstGeom prst="rect">
            <a:avLst/>
          </a:prstGeom>
        </p:spPr>
        <p:txBody>
          <a:bodyPr wrap="square">
            <a:spAutoFit/>
          </a:bodyPr>
          <a:lstStyle/>
          <a:p>
            <a:r>
              <a:rPr lang="zh-CN" altLang="en-US" sz="1400" b="1" dirty="0">
                <a:solidFill>
                  <a:schemeClr val="accent6">
                    <a:lumMod val="60000"/>
                    <a:lumOff val="40000"/>
                  </a:schemeClr>
                </a:solidFill>
              </a:rPr>
              <a:t>备注：</a:t>
            </a:r>
            <a:r>
              <a:rPr lang="zh-CN" altLang="en-US" sz="1400" dirty="0">
                <a:solidFill>
                  <a:schemeClr val="accent6">
                    <a:lumMod val="60000"/>
                    <a:lumOff val="40000"/>
                  </a:schemeClr>
                </a:solidFill>
              </a:rPr>
              <a:t>为了快速把兵乓球运到目的地，孩子们胡乱运用真气发功，面粉被吹得漫天飞舞，整个现场就像是硝烟四起的战场，紧张而惨烈。有的孩子因发力过度，一不小心走火入魔，就变成了可爱的白胡子老爷爷</a:t>
            </a:r>
            <a:r>
              <a:rPr lang="zh-CN" altLang="en-US" sz="1600" dirty="0">
                <a:solidFill>
                  <a:schemeClr val="accent6">
                    <a:lumMod val="60000"/>
                    <a:lumOff val="40000"/>
                  </a:schemeClr>
                </a:solidFill>
              </a:rPr>
              <a:t>。</a:t>
            </a:r>
            <a:endParaRPr lang="zh-CN" altLang="zh-CN" sz="1600" dirty="0">
              <a:solidFill>
                <a:schemeClr val="accent6">
                  <a:lumMod val="60000"/>
                  <a:lumOff val="40000"/>
                </a:schemeClr>
              </a:solidFill>
            </a:endParaRPr>
          </a:p>
        </p:txBody>
      </p:sp>
      <p:grpSp>
        <p:nvGrpSpPr>
          <p:cNvPr id="19" name="efa31e2d-c9ac-4fb5-8b34-164c3acdc0f7"/>
          <p:cNvGrpSpPr>
            <a:grpSpLocks noChangeAspect="1"/>
          </p:cNvGrpSpPr>
          <p:nvPr/>
        </p:nvGrpSpPr>
        <p:grpSpPr>
          <a:xfrm>
            <a:off x="4117092" y="1197045"/>
            <a:ext cx="3839284" cy="3282336"/>
            <a:chOff x="1799382" y="2783666"/>
            <a:chExt cx="3586665" cy="3066363"/>
          </a:xfrm>
        </p:grpSpPr>
        <p:sp>
          <p:nvSpPr>
            <p:cNvPr id="25" name="îṥļîḑé-Text Placeholder 2"/>
            <p:cNvSpPr txBox="1"/>
            <p:nvPr/>
          </p:nvSpPr>
          <p:spPr>
            <a:xfrm>
              <a:off x="2440601" y="3114035"/>
              <a:ext cx="2945446" cy="812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r>
                <a:rPr lang="zh-CN" altLang="en-US" sz="1600" b="1" dirty="0">
                  <a:solidFill>
                    <a:schemeClr val="accent6">
                      <a:lumMod val="60000"/>
                      <a:lumOff val="40000"/>
                    </a:schemeClr>
                  </a:solidFill>
                </a:rPr>
                <a:t>准备两张长桌子、</a:t>
              </a:r>
              <a:r>
                <a:rPr lang="en-US" altLang="zh-CN" sz="1600" b="1" dirty="0">
                  <a:solidFill>
                    <a:schemeClr val="accent6">
                      <a:lumMod val="60000"/>
                      <a:lumOff val="40000"/>
                    </a:schemeClr>
                  </a:solidFill>
                </a:rPr>
                <a:t>12</a:t>
              </a:r>
              <a:r>
                <a:rPr lang="zh-CN" altLang="en-US" sz="1600" b="1" dirty="0">
                  <a:solidFill>
                    <a:schemeClr val="accent6">
                      <a:lumMod val="60000"/>
                      <a:lumOff val="40000"/>
                    </a:schemeClr>
                  </a:solidFill>
                </a:rPr>
                <a:t>个盘子、一些面粉，并将少量面粉撒在每个盘子中。</a:t>
              </a:r>
            </a:p>
          </p:txBody>
        </p:sp>
        <p:sp>
          <p:nvSpPr>
            <p:cNvPr id="26" name="îṥļîḑé-Shape 996"/>
            <p:cNvSpPr/>
            <p:nvPr/>
          </p:nvSpPr>
          <p:spPr>
            <a:xfrm>
              <a:off x="3560016" y="2783666"/>
              <a:ext cx="63699" cy="28320"/>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chemeClr val="bg1"/>
            </a:solidFill>
            <a:ln w="12700" cap="flat">
              <a:noFill/>
              <a:miter lim="400000"/>
            </a:ln>
            <a:effectLst/>
          </p:spPr>
          <p:txBody>
            <a:bodyPr wrap="square" lIns="38100" tIns="38100" rIns="38100" bIns="38100" numCol="1" anchor="ctr">
              <a:noAutofit/>
            </a:bodyPr>
            <a:lstStyle/>
            <a:p>
              <a:pPr>
                <a:defRPr sz="1300"/>
              </a:pPr>
              <a:endParaRPr sz="700">
                <a:cs typeface="+mn-ea"/>
                <a:sym typeface="+mn-lt"/>
              </a:endParaRPr>
            </a:p>
          </p:txBody>
        </p:sp>
        <p:sp>
          <p:nvSpPr>
            <p:cNvPr id="39" name="îṥļîḑé-Shape 986"/>
            <p:cNvSpPr/>
            <p:nvPr/>
          </p:nvSpPr>
          <p:spPr>
            <a:xfrm>
              <a:off x="1820738" y="3299395"/>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1</a:t>
              </a:r>
              <a:endParaRPr b="1">
                <a:cs typeface="+mn-ea"/>
                <a:sym typeface="+mn-lt"/>
              </a:endParaRPr>
            </a:p>
          </p:txBody>
        </p:sp>
        <p:sp>
          <p:nvSpPr>
            <p:cNvPr id="40" name="îṥļîḑè-Shape 989"/>
            <p:cNvSpPr/>
            <p:nvPr/>
          </p:nvSpPr>
          <p:spPr>
            <a:xfrm>
              <a:off x="1820738" y="4724801"/>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2</a:t>
              </a:r>
              <a:endParaRPr b="1">
                <a:cs typeface="+mn-ea"/>
                <a:sym typeface="+mn-lt"/>
              </a:endParaRPr>
            </a:p>
          </p:txBody>
        </p:sp>
        <p:sp>
          <p:nvSpPr>
            <p:cNvPr id="41" name="íṡľíḍè-Shape 991"/>
            <p:cNvSpPr/>
            <p:nvPr/>
          </p:nvSpPr>
          <p:spPr>
            <a:xfrm>
              <a:off x="1799382" y="5465271"/>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3</a:t>
              </a:r>
              <a:endParaRPr b="1">
                <a:cs typeface="+mn-ea"/>
                <a:sym typeface="+mn-lt"/>
              </a:endParaRPr>
            </a:p>
          </p:txBody>
        </p:sp>
      </p:grpSp>
      <p:sp>
        <p:nvSpPr>
          <p:cNvPr id="3" name="矩形 2"/>
          <p:cNvSpPr/>
          <p:nvPr/>
        </p:nvSpPr>
        <p:spPr>
          <a:xfrm>
            <a:off x="4803474" y="2403611"/>
            <a:ext cx="3823964" cy="1077218"/>
          </a:xfrm>
          <a:prstGeom prst="rect">
            <a:avLst/>
          </a:prstGeom>
        </p:spPr>
        <p:txBody>
          <a:bodyPr wrap="square">
            <a:spAutoFit/>
          </a:bodyPr>
          <a:lstStyle/>
          <a:p>
            <a:pPr marL="285750" indent="-285750">
              <a:buFont typeface="Arial" panose="020B0604020202020204" pitchFamily="34" charset="0"/>
              <a:buChar char="•"/>
            </a:pPr>
            <a:r>
              <a:rPr lang="zh-CN" altLang="zh-CN" sz="1600" b="1" dirty="0">
                <a:solidFill>
                  <a:schemeClr val="accent6">
                    <a:lumMod val="60000"/>
                    <a:lumOff val="40000"/>
                  </a:schemeClr>
                </a:solidFill>
              </a:rPr>
              <a:t>本活动每次需要</a:t>
            </a:r>
            <a:r>
              <a:rPr lang="en-US" altLang="zh-CN" sz="1600" b="1" dirty="0">
                <a:solidFill>
                  <a:schemeClr val="accent6">
                    <a:lumMod val="60000"/>
                    <a:lumOff val="40000"/>
                  </a:schemeClr>
                </a:solidFill>
              </a:rPr>
              <a:t>4</a:t>
            </a:r>
            <a:r>
              <a:rPr lang="zh-CN" altLang="zh-CN" sz="1600" b="1" dirty="0">
                <a:solidFill>
                  <a:schemeClr val="accent6">
                    <a:lumMod val="60000"/>
                    <a:lumOff val="40000"/>
                  </a:schemeClr>
                </a:solidFill>
              </a:rPr>
              <a:t>个孩子参加，两两</a:t>
            </a:r>
            <a:r>
              <a:rPr lang="en-US" altLang="zh-CN" sz="1600" b="1" dirty="0">
                <a:solidFill>
                  <a:schemeClr val="accent6">
                    <a:lumMod val="60000"/>
                    <a:lumOff val="40000"/>
                  </a:schemeClr>
                </a:solidFill>
              </a:rPr>
              <a:t>PK</a:t>
            </a:r>
            <a:r>
              <a:rPr lang="zh-CN" altLang="en-US" sz="1600" b="1" dirty="0">
                <a:solidFill>
                  <a:schemeClr val="accent6">
                    <a:lumMod val="60000"/>
                    <a:lumOff val="40000"/>
                  </a:schemeClr>
                </a:solidFill>
              </a:rPr>
              <a:t>，</a:t>
            </a:r>
            <a:r>
              <a:rPr lang="zh-CN" altLang="zh-CN" sz="1600" b="1" dirty="0">
                <a:solidFill>
                  <a:schemeClr val="accent6">
                    <a:lumMod val="60000"/>
                    <a:lumOff val="40000"/>
                  </a:schemeClr>
                </a:solidFill>
              </a:rPr>
              <a:t>每张桌子上纵向排列三个盘子排两行，并将一个乒乓球放置在第一个盘子中</a:t>
            </a:r>
            <a:r>
              <a:rPr lang="zh-CN" altLang="en-US" sz="1600" b="1" dirty="0">
                <a:solidFill>
                  <a:schemeClr val="accent6">
                    <a:lumMod val="60000"/>
                    <a:lumOff val="40000"/>
                  </a:schemeClr>
                </a:solidFill>
              </a:rPr>
              <a:t>。</a:t>
            </a:r>
          </a:p>
        </p:txBody>
      </p:sp>
      <p:sp>
        <p:nvSpPr>
          <p:cNvPr id="4" name="矩形 3"/>
          <p:cNvSpPr/>
          <p:nvPr/>
        </p:nvSpPr>
        <p:spPr>
          <a:xfrm>
            <a:off x="4802792" y="3528914"/>
            <a:ext cx="3513624" cy="1077218"/>
          </a:xfrm>
          <a:prstGeom prst="rect">
            <a:avLst/>
          </a:prstGeom>
        </p:spPr>
        <p:txBody>
          <a:bodyPr wrap="square">
            <a:spAutoFit/>
          </a:bodyPr>
          <a:lstStyle/>
          <a:p>
            <a:pPr marL="285750" indent="-285750">
              <a:buFont typeface="Arial" panose="020B0604020202020204" pitchFamily="34" charset="0"/>
              <a:buChar char="•"/>
            </a:pPr>
            <a:r>
              <a:rPr lang="zh-CN" altLang="zh-CN" sz="1600" b="1" dirty="0">
                <a:solidFill>
                  <a:schemeClr val="accent6">
                    <a:lumMod val="60000"/>
                    <a:lumOff val="40000"/>
                  </a:schemeClr>
                </a:solidFill>
              </a:rPr>
              <a:t>当主持人发号令“</a:t>
            </a:r>
            <a:r>
              <a:rPr lang="en-US" altLang="zh-CN" sz="1600" b="1" dirty="0">
                <a:solidFill>
                  <a:schemeClr val="accent6">
                    <a:lumMod val="60000"/>
                    <a:lumOff val="40000"/>
                  </a:schemeClr>
                </a:solidFill>
              </a:rPr>
              <a:t>Ready go</a:t>
            </a:r>
            <a:r>
              <a:rPr lang="zh-CN" altLang="zh-CN" sz="1600" b="1" dirty="0">
                <a:solidFill>
                  <a:schemeClr val="accent6">
                    <a:lumMod val="60000"/>
                    <a:lumOff val="40000"/>
                  </a:schemeClr>
                </a:solidFill>
              </a:rPr>
              <a:t>”时参加游戏的孩子开始吹动乒乓球，每组谁第一个将乒乓球从第一个盘子吹入第三个盘子为或获胜者。</a:t>
            </a:r>
          </a:p>
        </p:txBody>
      </p:sp>
      <p:sp>
        <p:nvSpPr>
          <p:cNvPr id="32" name="ïşḻïďê-Freeform: Shape 19"/>
          <p:cNvSpPr/>
          <p:nvPr/>
        </p:nvSpPr>
        <p:spPr>
          <a:xfrm>
            <a:off x="251520" y="2338712"/>
            <a:ext cx="4755641" cy="797308"/>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b="1" dirty="0">
                <a:solidFill>
                  <a:srgbClr val="FFFFFF"/>
                </a:solidFill>
              </a:rPr>
              <a:t>活动三 ：发功运乒乓（</a:t>
            </a:r>
            <a:r>
              <a:rPr lang="en-US" altLang="zh-CN" sz="2400" b="1" dirty="0">
                <a:solidFill>
                  <a:srgbClr val="FFFFFF"/>
                </a:solidFill>
              </a:rPr>
              <a:t>15</a:t>
            </a:r>
            <a:r>
              <a:rPr lang="zh-CN" altLang="en-US" sz="2400" b="1" dirty="0">
                <a:solidFill>
                  <a:srgbClr val="FFFFFF"/>
                </a:solidFill>
              </a:rPr>
              <a:t>分钟）</a:t>
            </a:r>
          </a:p>
        </p:txBody>
      </p:sp>
      <p:sp>
        <p:nvSpPr>
          <p:cNvPr id="33" name="ïşḻïďê-Rectangle 11"/>
          <p:cNvSpPr/>
          <p:nvPr/>
        </p:nvSpPr>
        <p:spPr>
          <a:xfrm>
            <a:off x="7106" y="2338711"/>
            <a:ext cx="273175" cy="78207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0-#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0-#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42"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2"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 presetClass="entr" presetSubtype="8"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0-#ppt_w/2"/>
                                          </p:val>
                                        </p:tav>
                                        <p:tav tm="100000">
                                          <p:val>
                                            <p:strVal val="#ppt_x"/>
                                          </p:val>
                                        </p:tav>
                                      </p:tavLst>
                                    </p:anim>
                                    <p:anim calcmode="lin" valueType="num">
                                      <p:cBhvr additive="base">
                                        <p:cTn id="67" dur="500" fill="hold"/>
                                        <p:tgtEl>
                                          <p:spTgt spid="22"/>
                                        </p:tgtEl>
                                        <p:attrNameLst>
                                          <p:attrName>ppt_y</p:attrName>
                                        </p:attrNameLst>
                                      </p:cBhvr>
                                      <p:tavLst>
                                        <p:tav tm="0">
                                          <p:val>
                                            <p:strVal val="#ppt_y"/>
                                          </p:val>
                                        </p:tav>
                                        <p:tav tm="100000">
                                          <p:val>
                                            <p:strVal val="#ppt_y"/>
                                          </p:val>
                                        </p:tav>
                                      </p:tavLst>
                                    </p:anim>
                                  </p:childTnLst>
                                </p:cTn>
                              </p:par>
                            </p:childTnLst>
                          </p:cTn>
                        </p:par>
                        <p:par>
                          <p:cTn id="68" fill="hold">
                            <p:stCondLst>
                              <p:cond delay="8000"/>
                            </p:stCondLst>
                            <p:childTnLst>
                              <p:par>
                                <p:cTn id="69" presetID="2" presetClass="entr" presetSubtype="8"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0-#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8500"/>
                            </p:stCondLst>
                            <p:childTnLst>
                              <p:par>
                                <p:cTn id="74" presetID="2" presetClass="entr" presetSubtype="8"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additive="base">
                                        <p:cTn id="76" dur="500" fill="hold"/>
                                        <p:tgtEl>
                                          <p:spTgt spid="24"/>
                                        </p:tgtEl>
                                        <p:attrNameLst>
                                          <p:attrName>ppt_x</p:attrName>
                                        </p:attrNameLst>
                                      </p:cBhvr>
                                      <p:tavLst>
                                        <p:tav tm="0">
                                          <p:val>
                                            <p:strVal val="0-#ppt_w/2"/>
                                          </p:val>
                                        </p:tav>
                                        <p:tav tm="100000">
                                          <p:val>
                                            <p:strVal val="#ppt_x"/>
                                          </p:val>
                                        </p:tav>
                                      </p:tavLst>
                                    </p:anim>
                                    <p:anim calcmode="lin" valueType="num">
                                      <p:cBhvr additive="base">
                                        <p:cTn id="77" dur="500" fill="hold"/>
                                        <p:tgtEl>
                                          <p:spTgt spid="24"/>
                                        </p:tgtEl>
                                        <p:attrNameLst>
                                          <p:attrName>ppt_y</p:attrName>
                                        </p:attrNameLst>
                                      </p:cBhvr>
                                      <p:tavLst>
                                        <p:tav tm="0">
                                          <p:val>
                                            <p:strVal val="#ppt_y"/>
                                          </p:val>
                                        </p:tav>
                                        <p:tav tm="100000">
                                          <p:val>
                                            <p:strVal val="#ppt_y"/>
                                          </p:val>
                                        </p:tav>
                                      </p:tavLst>
                                    </p:anim>
                                  </p:childTnLst>
                                </p:cTn>
                              </p:par>
                            </p:childTnLst>
                          </p:cTn>
                        </p:par>
                        <p:par>
                          <p:cTn id="78" fill="hold">
                            <p:stCondLst>
                              <p:cond delay="9000"/>
                            </p:stCondLst>
                            <p:childTnLst>
                              <p:par>
                                <p:cTn id="79" presetID="2" presetClass="entr" presetSubtype="8"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0-#ppt_w/2"/>
                                          </p:val>
                                        </p:tav>
                                        <p:tav tm="100000">
                                          <p:val>
                                            <p:strVal val="#ppt_x"/>
                                          </p:val>
                                        </p:tav>
                                      </p:tavLst>
                                    </p:anim>
                                    <p:anim calcmode="lin" valueType="num">
                                      <p:cBhvr additive="base">
                                        <p:cTn id="82" dur="500" fill="hold"/>
                                        <p:tgtEl>
                                          <p:spTgt spid="2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1000"/>
                                        <p:tgtEl>
                                          <p:spTgt spid="35"/>
                                        </p:tgtEl>
                                      </p:cBhvr>
                                    </p:animEffect>
                                    <p:anim calcmode="lin" valueType="num">
                                      <p:cBhvr>
                                        <p:cTn id="87" dur="1000" fill="hold"/>
                                        <p:tgtEl>
                                          <p:spTgt spid="35"/>
                                        </p:tgtEl>
                                        <p:attrNameLst>
                                          <p:attrName>ppt_x</p:attrName>
                                        </p:attrNameLst>
                                      </p:cBhvr>
                                      <p:tavLst>
                                        <p:tav tm="0">
                                          <p:val>
                                            <p:strVal val="#ppt_x"/>
                                          </p:val>
                                        </p:tav>
                                        <p:tav tm="100000">
                                          <p:val>
                                            <p:strVal val="#ppt_x"/>
                                          </p:val>
                                        </p:tav>
                                      </p:tavLst>
                                    </p:anim>
                                    <p:anim calcmode="lin" valueType="num">
                                      <p:cBhvr>
                                        <p:cTn id="88" dur="1000" fill="hold"/>
                                        <p:tgtEl>
                                          <p:spTgt spid="35"/>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grpId="0" nodeType="after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1000"/>
                                        <p:tgtEl>
                                          <p:spTgt spid="36"/>
                                        </p:tgtEl>
                                      </p:cBhvr>
                                    </p:animEffect>
                                    <p:anim calcmode="lin" valueType="num">
                                      <p:cBhvr>
                                        <p:cTn id="93" dur="1000" fill="hold"/>
                                        <p:tgtEl>
                                          <p:spTgt spid="36"/>
                                        </p:tgtEl>
                                        <p:attrNameLst>
                                          <p:attrName>ppt_x</p:attrName>
                                        </p:attrNameLst>
                                      </p:cBhvr>
                                      <p:tavLst>
                                        <p:tav tm="0">
                                          <p:val>
                                            <p:strVal val="#ppt_x"/>
                                          </p:val>
                                        </p:tav>
                                        <p:tav tm="100000">
                                          <p:val>
                                            <p:strVal val="#ppt_x"/>
                                          </p:val>
                                        </p:tav>
                                      </p:tavLst>
                                    </p:anim>
                                    <p:anim calcmode="lin" valueType="num">
                                      <p:cBhvr>
                                        <p:cTn id="9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3" grpId="0" animBg="1"/>
      <p:bldP spid="14" grpId="0" animBg="1"/>
      <p:bldP spid="15" grpId="0" animBg="1"/>
      <p:bldP spid="20" grpId="0" animBg="1"/>
      <p:bldP spid="21" grpId="0" animBg="1"/>
      <p:bldP spid="22" grpId="0" animBg="1"/>
      <p:bldP spid="23" grpId="0" animBg="1"/>
      <p:bldP spid="24" grpId="0" animBg="1"/>
      <p:bldP spid="35" grpId="0" animBg="1"/>
      <p:bldP spid="36" grpId="0"/>
      <p:bldP spid="3" grpId="0"/>
      <p:bldP spid="4" grpId="0"/>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cstate="email"/>
          <a:stretch>
            <a:fillRect/>
          </a:stretch>
        </p:blipFill>
        <p:spPr>
          <a:xfrm>
            <a:off x="-282977" y="-1299694"/>
            <a:ext cx="4710464" cy="3330089"/>
          </a:xfrm>
          <a:prstGeom prst="rect">
            <a:avLst/>
          </a:prstGeom>
        </p:spPr>
      </p:pic>
      <p:pic>
        <p:nvPicPr>
          <p:cNvPr id="3" name="图片 2"/>
          <p:cNvPicPr>
            <a:picLocks noChangeAspect="1"/>
          </p:cNvPicPr>
          <p:nvPr/>
        </p:nvPicPr>
        <p:blipFill>
          <a:blip r:embed="rId3" cstate="email"/>
          <a:stretch>
            <a:fillRect/>
          </a:stretch>
        </p:blipFill>
        <p:spPr>
          <a:xfrm>
            <a:off x="4908750" y="-1351265"/>
            <a:ext cx="4710464" cy="3330089"/>
          </a:xfrm>
          <a:prstGeom prst="rect">
            <a:avLst/>
          </a:prstGeom>
        </p:spPr>
      </p:pic>
      <p:pic>
        <p:nvPicPr>
          <p:cNvPr id="8" name="图片 7"/>
          <p:cNvPicPr>
            <a:picLocks noChangeAspect="1"/>
          </p:cNvPicPr>
          <p:nvPr/>
        </p:nvPicPr>
        <p:blipFill>
          <a:blip r:embed="rId4" cstate="email">
            <a:lum bright="70000" contrast="-7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755576" y="941988"/>
            <a:ext cx="7488832" cy="4006026"/>
          </a:xfrm>
          <a:prstGeom prst="rect">
            <a:avLst/>
          </a:prstGeom>
        </p:spPr>
      </p:pic>
      <p:pic>
        <p:nvPicPr>
          <p:cNvPr id="5" name="图片 4"/>
          <p:cNvPicPr>
            <a:picLocks noChangeAspect="1"/>
          </p:cNvPicPr>
          <p:nvPr/>
        </p:nvPicPr>
        <p:blipFill rotWithShape="1">
          <a:blip r:embed="rId6" cstate="email"/>
          <a:srcRect/>
          <a:stretch>
            <a:fillRect/>
          </a:stretch>
        </p:blipFill>
        <p:spPr>
          <a:xfrm>
            <a:off x="2195736" y="-385132"/>
            <a:ext cx="4860042" cy="2141358"/>
          </a:xfrm>
          <a:prstGeom prst="rect">
            <a:avLst/>
          </a:prstGeom>
        </p:spPr>
      </p:pic>
      <p:sp>
        <p:nvSpPr>
          <p:cNvPr id="6" name="TextBox 5"/>
          <p:cNvSpPr txBox="1"/>
          <p:nvPr/>
        </p:nvSpPr>
        <p:spPr>
          <a:xfrm>
            <a:off x="3509633" y="618823"/>
            <a:ext cx="2232248" cy="646331"/>
          </a:xfrm>
          <a:prstGeom prst="rect">
            <a:avLst/>
          </a:prstGeom>
          <a:noFill/>
        </p:spPr>
        <p:txBody>
          <a:bodyPr wrap="square" rtlCol="0">
            <a:spAutoFit/>
          </a:bodyPr>
          <a:lstStyle/>
          <a:p>
            <a:r>
              <a:rPr lang="zh-CN" altLang="en-US" sz="3600" b="1" dirty="0">
                <a:solidFill>
                  <a:srgbClr val="7030A0"/>
                </a:solidFill>
                <a:cs typeface="+mn-ea"/>
                <a:sym typeface="+mn-lt"/>
              </a:rPr>
              <a:t>目        录</a:t>
            </a:r>
          </a:p>
        </p:txBody>
      </p:sp>
      <p:sp>
        <p:nvSpPr>
          <p:cNvPr id="12" name="TextBox 11"/>
          <p:cNvSpPr txBox="1"/>
          <p:nvPr/>
        </p:nvSpPr>
        <p:spPr>
          <a:xfrm>
            <a:off x="2958207" y="2194422"/>
            <a:ext cx="461665" cy="2095255"/>
          </a:xfrm>
          <a:prstGeom prst="rect">
            <a:avLst/>
          </a:prstGeom>
          <a:solidFill>
            <a:srgbClr val="99CC00"/>
          </a:solidFill>
          <a:ln w="57150">
            <a:solidFill>
              <a:schemeClr val="accent2">
                <a:lumMod val="50000"/>
              </a:schemeClr>
            </a:solidFill>
          </a:ln>
        </p:spPr>
        <p:txBody>
          <a:bodyPr vert="eaVert" wrap="square" rtlCol="0">
            <a:spAutoFit/>
          </a:bodyPr>
          <a:lstStyle/>
          <a:p>
            <a:r>
              <a:rPr lang="zh-CN" altLang="en-US" b="1" dirty="0">
                <a:solidFill>
                  <a:schemeClr val="bg1"/>
                </a:solidFill>
                <a:cs typeface="+mn-ea"/>
                <a:sym typeface="+mn-lt"/>
              </a:rPr>
              <a:t>  二     活动目的</a:t>
            </a:r>
          </a:p>
        </p:txBody>
      </p:sp>
      <p:sp>
        <p:nvSpPr>
          <p:cNvPr id="2" name="TextBox 1"/>
          <p:cNvSpPr txBox="1"/>
          <p:nvPr/>
        </p:nvSpPr>
        <p:spPr>
          <a:xfrm>
            <a:off x="1980658" y="2204687"/>
            <a:ext cx="461665" cy="2095255"/>
          </a:xfrm>
          <a:prstGeom prst="rect">
            <a:avLst/>
          </a:prstGeom>
          <a:solidFill>
            <a:schemeClr val="accent6"/>
          </a:solidFill>
          <a:ln w="57150">
            <a:solidFill>
              <a:schemeClr val="accent2">
                <a:lumMod val="50000"/>
              </a:schemeClr>
            </a:solidFill>
          </a:ln>
        </p:spPr>
        <p:txBody>
          <a:bodyPr vert="eaVert" wrap="square" rtlCol="0">
            <a:spAutoFit/>
          </a:bodyPr>
          <a:lstStyle/>
          <a:p>
            <a:r>
              <a:rPr lang="zh-CN" altLang="en-US" b="1" dirty="0">
                <a:solidFill>
                  <a:schemeClr val="bg1"/>
                </a:solidFill>
                <a:cs typeface="+mn-ea"/>
                <a:sym typeface="+mn-lt"/>
              </a:rPr>
              <a:t>  一     活动背景</a:t>
            </a:r>
          </a:p>
        </p:txBody>
      </p:sp>
      <p:pic>
        <p:nvPicPr>
          <p:cNvPr id="21" name="图片 20"/>
          <p:cNvPicPr>
            <a:picLocks noChangeAspect="1"/>
          </p:cNvPicPr>
          <p:nvPr/>
        </p:nvPicPr>
        <p:blipFill rotWithShape="1">
          <a:blip r:embed="rId7" cstate="email"/>
          <a:srcRect/>
          <a:stretch>
            <a:fillRect/>
          </a:stretch>
        </p:blipFill>
        <p:spPr>
          <a:xfrm>
            <a:off x="1947933" y="1584184"/>
            <a:ext cx="495605" cy="670524"/>
          </a:xfrm>
          <a:prstGeom prst="rect">
            <a:avLst/>
          </a:prstGeom>
        </p:spPr>
      </p:pic>
      <p:sp>
        <p:nvSpPr>
          <p:cNvPr id="13" name="TextBox 12"/>
          <p:cNvSpPr txBox="1"/>
          <p:nvPr/>
        </p:nvSpPr>
        <p:spPr>
          <a:xfrm>
            <a:off x="3851920" y="2204687"/>
            <a:ext cx="461665" cy="2095255"/>
          </a:xfrm>
          <a:prstGeom prst="rect">
            <a:avLst/>
          </a:prstGeom>
          <a:solidFill>
            <a:schemeClr val="accent5"/>
          </a:solidFill>
          <a:ln w="57150">
            <a:solidFill>
              <a:schemeClr val="accent2">
                <a:lumMod val="50000"/>
              </a:schemeClr>
            </a:solidFill>
          </a:ln>
        </p:spPr>
        <p:txBody>
          <a:bodyPr vert="eaVert" wrap="square" rtlCol="0">
            <a:spAutoFit/>
          </a:bodyPr>
          <a:lstStyle/>
          <a:p>
            <a:r>
              <a:rPr lang="zh-CN" altLang="en-US" b="1" dirty="0">
                <a:solidFill>
                  <a:schemeClr val="bg1"/>
                </a:solidFill>
                <a:cs typeface="+mn-ea"/>
                <a:sym typeface="+mn-lt"/>
              </a:rPr>
              <a:t>  三     活动准备</a:t>
            </a:r>
          </a:p>
        </p:txBody>
      </p:sp>
      <p:pic>
        <p:nvPicPr>
          <p:cNvPr id="16" name="图片 15"/>
          <p:cNvPicPr>
            <a:picLocks noChangeAspect="1"/>
          </p:cNvPicPr>
          <p:nvPr/>
        </p:nvPicPr>
        <p:blipFill rotWithShape="1">
          <a:blip r:embed="rId8" cstate="email"/>
          <a:srcRect/>
          <a:stretch>
            <a:fillRect/>
          </a:stretch>
        </p:blipFill>
        <p:spPr>
          <a:xfrm>
            <a:off x="2885585" y="1716164"/>
            <a:ext cx="648072" cy="567554"/>
          </a:xfrm>
          <a:prstGeom prst="rect">
            <a:avLst/>
          </a:prstGeom>
        </p:spPr>
      </p:pic>
      <p:pic>
        <p:nvPicPr>
          <p:cNvPr id="18" name="图片 17"/>
          <p:cNvPicPr>
            <a:picLocks noChangeAspect="1"/>
          </p:cNvPicPr>
          <p:nvPr/>
        </p:nvPicPr>
        <p:blipFill rotWithShape="1">
          <a:blip r:embed="rId9" cstate="email"/>
          <a:srcRect/>
          <a:stretch>
            <a:fillRect/>
          </a:stretch>
        </p:blipFill>
        <p:spPr>
          <a:xfrm>
            <a:off x="3779912" y="1664565"/>
            <a:ext cx="588035" cy="631143"/>
          </a:xfrm>
          <a:prstGeom prst="rect">
            <a:avLst/>
          </a:prstGeom>
        </p:spPr>
      </p:pic>
      <p:sp>
        <p:nvSpPr>
          <p:cNvPr id="14" name="TextBox 13"/>
          <p:cNvSpPr txBox="1"/>
          <p:nvPr/>
        </p:nvSpPr>
        <p:spPr>
          <a:xfrm>
            <a:off x="4716016" y="2194421"/>
            <a:ext cx="461665" cy="2095255"/>
          </a:xfrm>
          <a:prstGeom prst="rect">
            <a:avLst/>
          </a:prstGeom>
          <a:solidFill>
            <a:srgbClr val="9966FF"/>
          </a:solidFill>
          <a:ln w="57150">
            <a:solidFill>
              <a:schemeClr val="accent2">
                <a:lumMod val="50000"/>
              </a:schemeClr>
            </a:solidFill>
          </a:ln>
        </p:spPr>
        <p:txBody>
          <a:bodyPr vert="eaVert" wrap="square" rtlCol="0">
            <a:spAutoFit/>
          </a:bodyPr>
          <a:lstStyle/>
          <a:p>
            <a:r>
              <a:rPr lang="zh-CN" altLang="en-US" b="1" dirty="0">
                <a:solidFill>
                  <a:schemeClr val="bg1"/>
                </a:solidFill>
                <a:cs typeface="+mn-ea"/>
                <a:sym typeface="+mn-lt"/>
              </a:rPr>
              <a:t>  四     活动内容</a:t>
            </a:r>
          </a:p>
        </p:txBody>
      </p:sp>
      <p:pic>
        <p:nvPicPr>
          <p:cNvPr id="17" name="图片 16"/>
          <p:cNvPicPr>
            <a:picLocks noChangeAspect="1"/>
          </p:cNvPicPr>
          <p:nvPr/>
        </p:nvPicPr>
        <p:blipFill rotWithShape="1">
          <a:blip r:embed="rId10" cstate="email"/>
          <a:srcRect/>
          <a:stretch>
            <a:fillRect/>
          </a:stretch>
        </p:blipFill>
        <p:spPr>
          <a:xfrm>
            <a:off x="4641983" y="1695813"/>
            <a:ext cx="533535" cy="568645"/>
          </a:xfrm>
          <a:prstGeom prst="rect">
            <a:avLst/>
          </a:prstGeom>
        </p:spPr>
      </p:pic>
      <p:sp>
        <p:nvSpPr>
          <p:cNvPr id="15" name="TextBox 14"/>
          <p:cNvSpPr txBox="1"/>
          <p:nvPr/>
        </p:nvSpPr>
        <p:spPr>
          <a:xfrm>
            <a:off x="5585455" y="2174965"/>
            <a:ext cx="461665" cy="2095255"/>
          </a:xfrm>
          <a:prstGeom prst="rect">
            <a:avLst/>
          </a:prstGeom>
          <a:solidFill>
            <a:srgbClr val="FFC000"/>
          </a:solidFill>
          <a:ln w="57150">
            <a:solidFill>
              <a:schemeClr val="accent2">
                <a:lumMod val="50000"/>
              </a:schemeClr>
            </a:solidFill>
          </a:ln>
        </p:spPr>
        <p:txBody>
          <a:bodyPr vert="eaVert" wrap="square" rtlCol="0">
            <a:spAutoFit/>
          </a:bodyPr>
          <a:lstStyle/>
          <a:p>
            <a:r>
              <a:rPr lang="zh-CN" altLang="en-US" b="1" dirty="0">
                <a:solidFill>
                  <a:schemeClr val="bg1"/>
                </a:solidFill>
                <a:cs typeface="+mn-ea"/>
                <a:sym typeface="+mn-lt"/>
              </a:rPr>
              <a:t>  五     活动流程</a:t>
            </a:r>
          </a:p>
        </p:txBody>
      </p:sp>
      <p:pic>
        <p:nvPicPr>
          <p:cNvPr id="19" name="图片 18"/>
          <p:cNvPicPr>
            <a:picLocks noChangeAspect="1"/>
          </p:cNvPicPr>
          <p:nvPr/>
        </p:nvPicPr>
        <p:blipFill rotWithShape="1">
          <a:blip r:embed="rId11" cstate="email"/>
          <a:srcRect/>
          <a:stretch>
            <a:fillRect/>
          </a:stretch>
        </p:blipFill>
        <p:spPr>
          <a:xfrm>
            <a:off x="5508104" y="1561475"/>
            <a:ext cx="616369" cy="690950"/>
          </a:xfrm>
          <a:prstGeom prst="rect">
            <a:avLst/>
          </a:prstGeom>
        </p:spPr>
      </p:pic>
      <p:sp>
        <p:nvSpPr>
          <p:cNvPr id="22" name="TextBox 21"/>
          <p:cNvSpPr txBox="1"/>
          <p:nvPr/>
        </p:nvSpPr>
        <p:spPr>
          <a:xfrm>
            <a:off x="6458232" y="2182475"/>
            <a:ext cx="461665" cy="2095255"/>
          </a:xfrm>
          <a:prstGeom prst="rect">
            <a:avLst/>
          </a:prstGeom>
          <a:solidFill>
            <a:srgbClr val="FF5050"/>
          </a:solidFill>
          <a:ln w="57150">
            <a:solidFill>
              <a:schemeClr val="accent2">
                <a:lumMod val="50000"/>
              </a:schemeClr>
            </a:solidFill>
          </a:ln>
        </p:spPr>
        <p:txBody>
          <a:bodyPr vert="eaVert" wrap="square" rtlCol="0">
            <a:spAutoFit/>
          </a:bodyPr>
          <a:lstStyle/>
          <a:p>
            <a:r>
              <a:rPr lang="zh-CN" altLang="en-US" b="1" dirty="0">
                <a:solidFill>
                  <a:schemeClr val="bg1"/>
                </a:solidFill>
                <a:cs typeface="+mn-ea"/>
                <a:sym typeface="+mn-lt"/>
              </a:rPr>
              <a:t>  六  活动补充资料</a:t>
            </a:r>
          </a:p>
        </p:txBody>
      </p:sp>
      <p:pic>
        <p:nvPicPr>
          <p:cNvPr id="20" name="图片 19"/>
          <p:cNvPicPr>
            <a:picLocks noChangeAspect="1"/>
          </p:cNvPicPr>
          <p:nvPr/>
        </p:nvPicPr>
        <p:blipFill rotWithShape="1">
          <a:blip r:embed="rId12" cstate="email"/>
          <a:srcRect/>
          <a:stretch>
            <a:fillRect/>
          </a:stretch>
        </p:blipFill>
        <p:spPr>
          <a:xfrm>
            <a:off x="6444208" y="1546290"/>
            <a:ext cx="489714" cy="658397"/>
          </a:xfrm>
          <a:prstGeom prst="rect">
            <a:avLst/>
          </a:prstGeom>
        </p:spPr>
      </p:pic>
      <p:sp>
        <p:nvSpPr>
          <p:cNvPr id="4" name="矩形 3"/>
          <p:cNvSpPr/>
          <p:nvPr/>
        </p:nvSpPr>
        <p:spPr>
          <a:xfrm>
            <a:off x="2880320" y="4731990"/>
            <a:ext cx="4572000" cy="307777"/>
          </a:xfrm>
          <a:prstGeom prst="rect">
            <a:avLst/>
          </a:prstGeom>
        </p:spPr>
        <p:txBody>
          <a:bodyPr>
            <a:spAutoFit/>
          </a:bodyPr>
          <a:lstStyle/>
          <a:p>
            <a:r>
              <a:rPr lang="zh-CN" altLang="zh-CN" sz="1400" b="1" dirty="0">
                <a:solidFill>
                  <a:srgbClr val="7030A0"/>
                </a:solidFill>
                <a:cs typeface="+mn-ea"/>
                <a:sym typeface="+mn-lt"/>
              </a:rPr>
              <a:t>万圣节“鬼灵精怪狂欢夜”</a:t>
            </a:r>
            <a:r>
              <a:rPr lang="zh-CN" altLang="en-US" sz="1400" b="1" dirty="0">
                <a:solidFill>
                  <a:srgbClr val="7030A0"/>
                </a:solidFill>
                <a:cs typeface="+mn-ea"/>
                <a:sym typeface="+mn-lt"/>
              </a:rPr>
              <a:t>活动策划方案</a:t>
            </a:r>
            <a:endParaRPr lang="zh-CN" altLang="en-US" sz="1400" b="1"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ppt_x"/>
                                          </p:val>
                                        </p:tav>
                                        <p:tav tm="100000">
                                          <p:val>
                                            <p:strVal val="#ppt_x"/>
                                          </p:val>
                                        </p:tav>
                                      </p:tavLst>
                                    </p:anim>
                                    <p:anim calcmode="lin" valueType="num">
                                      <p:cBhvr additive="base">
                                        <p:cTn id="73" dur="500" fill="hold"/>
                                        <p:tgtEl>
                                          <p:spTgt spid="20"/>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2" grpId="0" animBg="1"/>
      <p:bldP spid="13" grpId="0" animBg="1"/>
      <p:bldP spid="14" grpId="0" animBg="1"/>
      <p:bldP spid="15"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ïşḻïďê-Rectangle 6"/>
          <p:cNvSpPr/>
          <p:nvPr/>
        </p:nvSpPr>
        <p:spPr>
          <a:xfrm>
            <a:off x="2128" y="905558"/>
            <a:ext cx="3635896"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活动一：南瓜灯（</a:t>
            </a:r>
            <a:r>
              <a:rPr lang="en-US" altLang="zh-CN" sz="1600" b="1" dirty="0">
                <a:solidFill>
                  <a:srgbClr val="FFFFFF"/>
                </a:solidFill>
              </a:rPr>
              <a:t>15</a:t>
            </a:r>
            <a:r>
              <a:rPr lang="zh-CN" altLang="en-US" sz="1600" b="1" dirty="0">
                <a:solidFill>
                  <a:srgbClr val="FFFFFF"/>
                </a:solidFill>
              </a:rPr>
              <a:t>分钟）</a:t>
            </a:r>
          </a:p>
        </p:txBody>
      </p:sp>
      <p:sp>
        <p:nvSpPr>
          <p:cNvPr id="14" name="ïşḻïďê-Rectangle 12"/>
          <p:cNvSpPr/>
          <p:nvPr/>
        </p:nvSpPr>
        <p:spPr>
          <a:xfrm>
            <a:off x="-3113" y="905558"/>
            <a:ext cx="251520" cy="7200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ïşḻïďê-Rectangle 7"/>
          <p:cNvSpPr/>
          <p:nvPr/>
        </p:nvSpPr>
        <p:spPr>
          <a:xfrm>
            <a:off x="2128" y="2337290"/>
            <a:ext cx="3633768"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活动三 ：发功运乒乓（</a:t>
            </a:r>
            <a:r>
              <a:rPr lang="en-US" altLang="zh-CN" sz="1600" b="1" dirty="0">
                <a:solidFill>
                  <a:srgbClr val="FFFFFF"/>
                </a:solidFill>
              </a:rPr>
              <a:t>15</a:t>
            </a:r>
            <a:r>
              <a:rPr lang="zh-CN" altLang="en-US" sz="1600" b="1" dirty="0">
                <a:solidFill>
                  <a:srgbClr val="FFFFFF"/>
                </a:solidFill>
              </a:rPr>
              <a:t>分钟）</a:t>
            </a:r>
          </a:p>
        </p:txBody>
      </p:sp>
      <p:sp>
        <p:nvSpPr>
          <p:cNvPr id="20" name="ïşḻïďê-Rectangle 13"/>
          <p:cNvSpPr/>
          <p:nvPr/>
        </p:nvSpPr>
        <p:spPr>
          <a:xfrm>
            <a:off x="2128" y="2330860"/>
            <a:ext cx="25152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ïşḻïďê-Rectangle 8"/>
          <p:cNvSpPr/>
          <p:nvPr/>
        </p:nvSpPr>
        <p:spPr>
          <a:xfrm>
            <a:off x="0" y="1625638"/>
            <a:ext cx="3635896"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活动二 ：包装木乃伊（</a:t>
            </a:r>
            <a:r>
              <a:rPr lang="en-US" altLang="zh-CN" sz="1600" b="1" dirty="0">
                <a:solidFill>
                  <a:srgbClr val="FFFFFF"/>
                </a:solidFill>
              </a:rPr>
              <a:t>15</a:t>
            </a:r>
            <a:r>
              <a:rPr lang="zh-CN" altLang="en-US" sz="1600" b="1" dirty="0">
                <a:solidFill>
                  <a:srgbClr val="FFFFFF"/>
                </a:solidFill>
              </a:rPr>
              <a:t>分钟）</a:t>
            </a:r>
          </a:p>
        </p:txBody>
      </p:sp>
      <p:sp>
        <p:nvSpPr>
          <p:cNvPr id="22" name="ïşḻïďê-Rectangle 14"/>
          <p:cNvSpPr/>
          <p:nvPr/>
        </p:nvSpPr>
        <p:spPr>
          <a:xfrm>
            <a:off x="0" y="1625638"/>
            <a:ext cx="251520" cy="7200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4">
                  <a:lumMod val="75000"/>
                </a:schemeClr>
              </a:solidFill>
            </a:endParaRPr>
          </a:p>
        </p:txBody>
      </p:sp>
      <p:sp>
        <p:nvSpPr>
          <p:cNvPr id="23" name="ïşḻïďê-Rectangle 8"/>
          <p:cNvSpPr/>
          <p:nvPr/>
        </p:nvSpPr>
        <p:spPr>
          <a:xfrm>
            <a:off x="0" y="3840869"/>
            <a:ext cx="3635896" cy="720080"/>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zh-CN" altLang="en-US" sz="1600" b="1" dirty="0"/>
              <a:t>    活动五</a:t>
            </a:r>
            <a:r>
              <a:rPr lang="en-US" altLang="zh-CN" sz="1600" b="1" dirty="0"/>
              <a:t>:Trick-or-treating</a:t>
            </a:r>
            <a:r>
              <a:rPr lang="zh-CN" altLang="en-US" sz="1600" b="1" dirty="0"/>
              <a:t>（</a:t>
            </a:r>
            <a:r>
              <a:rPr lang="en-US" altLang="zh-CN" sz="1600" b="1" dirty="0"/>
              <a:t>10</a:t>
            </a:r>
            <a:r>
              <a:rPr lang="zh-CN" altLang="en-US" sz="1600" b="1" dirty="0"/>
              <a:t>分钟）</a:t>
            </a:r>
            <a:endParaRPr lang="zh-CN" altLang="zh-CN" sz="1600" dirty="0"/>
          </a:p>
        </p:txBody>
      </p:sp>
      <p:sp>
        <p:nvSpPr>
          <p:cNvPr id="24" name="ïşḻïďê-Rectangle 14"/>
          <p:cNvSpPr/>
          <p:nvPr/>
        </p:nvSpPr>
        <p:spPr>
          <a:xfrm>
            <a:off x="0" y="3840869"/>
            <a:ext cx="251520" cy="72008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7" name="11d1a11a-859d-46bf-8cec-acc528658533"/>
          <p:cNvGrpSpPr>
            <a:grpSpLocks noChangeAspect="1"/>
          </p:cNvGrpSpPr>
          <p:nvPr/>
        </p:nvGrpSpPr>
        <p:grpSpPr>
          <a:xfrm>
            <a:off x="0" y="123479"/>
            <a:ext cx="3635896" cy="782080"/>
            <a:chOff x="0" y="549385"/>
            <a:chExt cx="4463559" cy="960109"/>
          </a:xfrm>
        </p:grpSpPr>
        <p:sp>
          <p:nvSpPr>
            <p:cNvPr id="29" name="ïşḻïďê-Rectangle 4"/>
            <p:cNvSpPr/>
            <p:nvPr/>
          </p:nvSpPr>
          <p:spPr>
            <a:xfrm>
              <a:off x="0" y="549385"/>
              <a:ext cx="4463559" cy="960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二、进入活动</a:t>
              </a:r>
            </a:p>
          </p:txBody>
        </p:sp>
        <p:sp>
          <p:nvSpPr>
            <p:cNvPr id="30" name="ïşḻïďê-Rectangle 10"/>
            <p:cNvSpPr/>
            <p:nvPr/>
          </p:nvSpPr>
          <p:spPr>
            <a:xfrm>
              <a:off x="0" y="549385"/>
              <a:ext cx="335360" cy="9601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9" name="efa31e2d-c9ac-4fb5-8b34-164c3acdc0f7"/>
          <p:cNvGrpSpPr>
            <a:grpSpLocks noChangeAspect="1"/>
          </p:cNvGrpSpPr>
          <p:nvPr/>
        </p:nvGrpSpPr>
        <p:grpSpPr>
          <a:xfrm>
            <a:off x="3779912" y="308273"/>
            <a:ext cx="5544616" cy="2078681"/>
            <a:chOff x="2358968" y="2783666"/>
            <a:chExt cx="5179789" cy="1941907"/>
          </a:xfrm>
        </p:grpSpPr>
        <p:sp>
          <p:nvSpPr>
            <p:cNvPr id="25" name="îṥļîḑé-Text Placeholder 2"/>
            <p:cNvSpPr txBox="1"/>
            <p:nvPr/>
          </p:nvSpPr>
          <p:spPr>
            <a:xfrm>
              <a:off x="2358968" y="3912773"/>
              <a:ext cx="1510974" cy="812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defRPr>
              </a:lvl9pPr>
            </a:lstStyle>
            <a:p>
              <a:r>
                <a:rPr lang="zh-CN" altLang="en-US" sz="1600" b="1" dirty="0">
                  <a:solidFill>
                    <a:schemeClr val="accent6">
                      <a:lumMod val="60000"/>
                      <a:lumOff val="40000"/>
                    </a:schemeClr>
                  </a:solidFill>
                </a:rPr>
                <a:t>本活动每次需</a:t>
              </a:r>
              <a:r>
                <a:rPr lang="en-US" altLang="zh-CN" sz="1600" b="1" dirty="0">
                  <a:solidFill>
                    <a:schemeClr val="accent6">
                      <a:lumMod val="60000"/>
                      <a:lumOff val="40000"/>
                    </a:schemeClr>
                  </a:solidFill>
                </a:rPr>
                <a:t>12</a:t>
              </a:r>
              <a:r>
                <a:rPr lang="zh-CN" altLang="en-US" sz="1600" b="1" dirty="0">
                  <a:solidFill>
                    <a:schemeClr val="accent6">
                      <a:lumMod val="60000"/>
                      <a:lumOff val="40000"/>
                    </a:schemeClr>
                  </a:solidFill>
                </a:rPr>
                <a:t>人参加，每</a:t>
              </a:r>
              <a:r>
                <a:rPr lang="en-US" altLang="zh-CN" sz="1600" b="1" dirty="0">
                  <a:solidFill>
                    <a:schemeClr val="accent6">
                      <a:lumMod val="60000"/>
                      <a:lumOff val="40000"/>
                    </a:schemeClr>
                  </a:solidFill>
                </a:rPr>
                <a:t>6</a:t>
              </a:r>
              <a:r>
                <a:rPr lang="zh-CN" altLang="en-US" sz="1600" b="1" dirty="0">
                  <a:solidFill>
                    <a:schemeClr val="accent6">
                      <a:lumMod val="60000"/>
                      <a:lumOff val="40000"/>
                    </a:schemeClr>
                  </a:solidFill>
                </a:rPr>
                <a:t>人一组分成两组</a:t>
              </a:r>
            </a:p>
          </p:txBody>
        </p:sp>
        <p:sp>
          <p:nvSpPr>
            <p:cNvPr id="26" name="îṥļîḑé-Shape 996"/>
            <p:cNvSpPr/>
            <p:nvPr/>
          </p:nvSpPr>
          <p:spPr>
            <a:xfrm>
              <a:off x="3560016" y="2783666"/>
              <a:ext cx="63699" cy="28320"/>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chemeClr val="bg1"/>
            </a:solidFill>
            <a:ln w="12700" cap="flat">
              <a:noFill/>
              <a:miter lim="400000"/>
            </a:ln>
            <a:effectLst/>
          </p:spPr>
          <p:txBody>
            <a:bodyPr wrap="square" lIns="38100" tIns="38100" rIns="38100" bIns="38100" numCol="1" anchor="ctr">
              <a:noAutofit/>
            </a:bodyPr>
            <a:lstStyle/>
            <a:p>
              <a:pPr>
                <a:defRPr sz="1300"/>
              </a:pPr>
              <a:endParaRPr sz="700">
                <a:cs typeface="+mn-ea"/>
                <a:sym typeface="+mn-lt"/>
              </a:endParaRPr>
            </a:p>
          </p:txBody>
        </p:sp>
        <p:sp>
          <p:nvSpPr>
            <p:cNvPr id="34" name="îṥļîḑé-Shape 987"/>
            <p:cNvSpPr/>
            <p:nvPr/>
          </p:nvSpPr>
          <p:spPr>
            <a:xfrm>
              <a:off x="2893795" y="3498969"/>
              <a:ext cx="1832406" cy="56967"/>
            </a:xfrm>
            <a:prstGeom prst="rect">
              <a:avLst/>
            </a:prstGeom>
            <a:solidFill>
              <a:schemeClr val="accent6"/>
            </a:solidFill>
            <a:ln w="12700">
              <a:miter lim="400000"/>
            </a:ln>
          </p:spPr>
          <p:txBody>
            <a:bodyPr lIns="25395" tIns="25395" rIns="25395" bIns="25395" anchor="ctr"/>
            <a:lstStyle/>
            <a:p>
              <a:pPr algn="ctr">
                <a:defRPr sz="1300"/>
              </a:pPr>
              <a:endParaRPr b="1">
                <a:cs typeface="+mn-ea"/>
                <a:sym typeface="+mn-lt"/>
              </a:endParaRPr>
            </a:p>
          </p:txBody>
        </p:sp>
        <p:sp>
          <p:nvSpPr>
            <p:cNvPr id="37" name="îṥļîḑé-Shape 988"/>
            <p:cNvSpPr/>
            <p:nvPr/>
          </p:nvSpPr>
          <p:spPr>
            <a:xfrm>
              <a:off x="4492179" y="3498969"/>
              <a:ext cx="3046578" cy="56967"/>
            </a:xfrm>
            <a:prstGeom prst="rect">
              <a:avLst/>
            </a:prstGeom>
            <a:solidFill>
              <a:schemeClr val="accent6"/>
            </a:solidFill>
            <a:ln w="12700">
              <a:miter lim="400000"/>
            </a:ln>
          </p:spPr>
          <p:txBody>
            <a:bodyPr lIns="25395" tIns="25395" rIns="25395" bIns="25395" anchor="ctr"/>
            <a:lstStyle/>
            <a:p>
              <a:pPr algn="ctr">
                <a:defRPr sz="1300"/>
              </a:pPr>
              <a:endParaRPr b="1">
                <a:cs typeface="+mn-ea"/>
                <a:sym typeface="+mn-lt"/>
              </a:endParaRPr>
            </a:p>
          </p:txBody>
        </p:sp>
        <p:sp>
          <p:nvSpPr>
            <p:cNvPr id="39" name="îṥļîḑé-Shape 986"/>
            <p:cNvSpPr/>
            <p:nvPr/>
          </p:nvSpPr>
          <p:spPr>
            <a:xfrm>
              <a:off x="2656615" y="3339517"/>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1</a:t>
              </a:r>
              <a:endParaRPr b="1">
                <a:cs typeface="+mn-ea"/>
                <a:sym typeface="+mn-lt"/>
              </a:endParaRPr>
            </a:p>
          </p:txBody>
        </p:sp>
        <p:sp>
          <p:nvSpPr>
            <p:cNvPr id="40" name="îṥļîḑè-Shape 989"/>
            <p:cNvSpPr/>
            <p:nvPr/>
          </p:nvSpPr>
          <p:spPr>
            <a:xfrm>
              <a:off x="4107421" y="3339517"/>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2</a:t>
              </a:r>
              <a:endParaRPr b="1">
                <a:cs typeface="+mn-ea"/>
                <a:sym typeface="+mn-lt"/>
              </a:endParaRPr>
            </a:p>
          </p:txBody>
        </p:sp>
        <p:sp>
          <p:nvSpPr>
            <p:cNvPr id="41" name="íṡľíḍè-Shape 991"/>
            <p:cNvSpPr/>
            <p:nvPr/>
          </p:nvSpPr>
          <p:spPr>
            <a:xfrm>
              <a:off x="5451379" y="3321866"/>
              <a:ext cx="384758" cy="384758"/>
            </a:xfrm>
            <a:prstGeom prst="rect">
              <a:avLst/>
            </a:prstGeom>
            <a:solidFill>
              <a:schemeClr val="bg1"/>
            </a:solidFill>
            <a:ln w="12700">
              <a:solidFill>
                <a:schemeClr val="accent1"/>
              </a:solidFill>
              <a:miter lim="400000"/>
            </a:ln>
          </p:spPr>
          <p:txBody>
            <a:bodyPr lIns="25395" tIns="25395" rIns="25395" bIns="25395" anchor="ctr"/>
            <a:lstStyle/>
            <a:p>
              <a:pPr algn="ctr">
                <a:defRPr sz="1300"/>
              </a:pPr>
              <a:r>
                <a:rPr lang="en-US" b="1">
                  <a:cs typeface="+mn-ea"/>
                  <a:sym typeface="+mn-lt"/>
                </a:rPr>
                <a:t>3</a:t>
              </a:r>
              <a:endParaRPr b="1">
                <a:cs typeface="+mn-ea"/>
                <a:sym typeface="+mn-lt"/>
              </a:endParaRPr>
            </a:p>
          </p:txBody>
        </p:sp>
      </p:grpSp>
      <p:sp>
        <p:nvSpPr>
          <p:cNvPr id="3" name="矩形 2"/>
          <p:cNvSpPr/>
          <p:nvPr/>
        </p:nvSpPr>
        <p:spPr>
          <a:xfrm>
            <a:off x="5242912" y="1506293"/>
            <a:ext cx="1595555" cy="1323439"/>
          </a:xfrm>
          <a:prstGeom prst="rect">
            <a:avLst/>
          </a:prstGeom>
        </p:spPr>
        <p:txBody>
          <a:bodyPr wrap="square">
            <a:spAutoFit/>
          </a:bodyPr>
          <a:lstStyle/>
          <a:p>
            <a:pPr marL="285750" indent="-285750">
              <a:buFont typeface="Arial" panose="020B0604020202020204" pitchFamily="34" charset="0"/>
              <a:buChar char="•"/>
            </a:pPr>
            <a:r>
              <a:rPr lang="zh-CN" altLang="zh-CN" sz="1600" b="1" dirty="0">
                <a:solidFill>
                  <a:schemeClr val="accent6">
                    <a:lumMod val="60000"/>
                    <a:lumOff val="40000"/>
                  </a:schemeClr>
                </a:solidFill>
              </a:rPr>
              <a:t>准备一些青枣、两个面盆、两张长桌、两只杯子</a:t>
            </a:r>
            <a:endParaRPr lang="zh-CN" altLang="en-US" sz="1600" b="1" dirty="0">
              <a:solidFill>
                <a:schemeClr val="accent6">
                  <a:lumMod val="60000"/>
                  <a:lumOff val="40000"/>
                </a:schemeClr>
              </a:solidFill>
            </a:endParaRPr>
          </a:p>
        </p:txBody>
      </p:sp>
      <p:sp>
        <p:nvSpPr>
          <p:cNvPr id="4" name="矩形 3"/>
          <p:cNvSpPr/>
          <p:nvPr/>
        </p:nvSpPr>
        <p:spPr>
          <a:xfrm>
            <a:off x="6646506" y="1509812"/>
            <a:ext cx="1710963" cy="1569660"/>
          </a:xfrm>
          <a:prstGeom prst="rect">
            <a:avLst/>
          </a:prstGeom>
        </p:spPr>
        <p:txBody>
          <a:bodyPr wrap="square">
            <a:spAutoFit/>
          </a:bodyPr>
          <a:lstStyle/>
          <a:p>
            <a:pPr marL="285750" indent="-285750">
              <a:buFont typeface="Arial" panose="020B0604020202020204" pitchFamily="34" charset="0"/>
              <a:buChar char="•"/>
            </a:pPr>
            <a:r>
              <a:rPr lang="zh-CN" altLang="zh-CN" sz="1600" b="1" dirty="0">
                <a:solidFill>
                  <a:schemeClr val="accent6">
                    <a:lumMod val="60000"/>
                    <a:lumOff val="40000"/>
                  </a:schemeClr>
                </a:solidFill>
              </a:rPr>
              <a:t>每</a:t>
            </a:r>
            <a:r>
              <a:rPr lang="en-US" altLang="zh-CN" sz="1600" b="1" dirty="0">
                <a:solidFill>
                  <a:schemeClr val="accent6">
                    <a:lumMod val="60000"/>
                    <a:lumOff val="40000"/>
                  </a:schemeClr>
                </a:solidFill>
              </a:rPr>
              <a:t>6</a:t>
            </a:r>
            <a:r>
              <a:rPr lang="zh-CN" altLang="zh-CN" sz="1600" b="1" dirty="0">
                <a:solidFill>
                  <a:schemeClr val="accent6">
                    <a:lumMod val="60000"/>
                    <a:lumOff val="40000"/>
                  </a:schemeClr>
                </a:solidFill>
              </a:rPr>
              <a:t>人一组，每人从水盆里咬住一个枣子，然后放到一个杯子里就算是完成。</a:t>
            </a:r>
          </a:p>
        </p:txBody>
      </p:sp>
      <p:sp>
        <p:nvSpPr>
          <p:cNvPr id="32" name="ïşḻïďê-Freeform: Shape 19"/>
          <p:cNvSpPr/>
          <p:nvPr/>
        </p:nvSpPr>
        <p:spPr>
          <a:xfrm>
            <a:off x="253648" y="3050940"/>
            <a:ext cx="4755641" cy="789061"/>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b="1" dirty="0">
                <a:solidFill>
                  <a:srgbClr val="FFFFFF"/>
                </a:solidFill>
              </a:rPr>
              <a:t>活动四 </a:t>
            </a:r>
            <a:r>
              <a:rPr lang="en-US" altLang="zh-CN" sz="2400" b="1" dirty="0">
                <a:solidFill>
                  <a:srgbClr val="FFFFFF"/>
                </a:solidFill>
              </a:rPr>
              <a:t>:“</a:t>
            </a:r>
            <a:r>
              <a:rPr lang="zh-CN" altLang="en-US" sz="2400" b="1" dirty="0">
                <a:solidFill>
                  <a:srgbClr val="FFFFFF"/>
                </a:solidFill>
              </a:rPr>
              <a:t>枣”想入杯（</a:t>
            </a:r>
            <a:r>
              <a:rPr lang="en-US" altLang="zh-CN" sz="2400" b="1" dirty="0">
                <a:solidFill>
                  <a:srgbClr val="FFFFFF"/>
                </a:solidFill>
              </a:rPr>
              <a:t>15</a:t>
            </a:r>
            <a:r>
              <a:rPr lang="zh-CN" altLang="en-US" sz="2400" b="1" dirty="0">
                <a:solidFill>
                  <a:srgbClr val="FFFFFF"/>
                </a:solidFill>
              </a:rPr>
              <a:t>分钟）</a:t>
            </a:r>
          </a:p>
        </p:txBody>
      </p:sp>
      <p:sp>
        <p:nvSpPr>
          <p:cNvPr id="33" name="ïşḻïďê-Rectangle 11"/>
          <p:cNvSpPr/>
          <p:nvPr/>
        </p:nvSpPr>
        <p:spPr>
          <a:xfrm>
            <a:off x="-8700" y="3054432"/>
            <a:ext cx="273175" cy="7820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0-#ppt_w/2"/>
                                          </p:val>
                                        </p:tav>
                                        <p:tav tm="100000">
                                          <p:val>
                                            <p:strVal val="#ppt_x"/>
                                          </p:val>
                                        </p:tav>
                                      </p:tavLst>
                                    </p:anim>
                                    <p:anim calcmode="lin" valueType="num">
                                      <p:cBhvr additive="base">
                                        <p:cTn id="43" dur="500" fill="hold"/>
                                        <p:tgtEl>
                                          <p:spTgt spid="33"/>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0-#ppt_w/2"/>
                                          </p:val>
                                        </p:tav>
                                        <p:tav tm="100000">
                                          <p:val>
                                            <p:strVal val="#ppt_x"/>
                                          </p:val>
                                        </p:tav>
                                      </p:tavLst>
                                    </p:anim>
                                    <p:anim calcmode="lin" valueType="num">
                                      <p:cBhvr additive="base">
                                        <p:cTn id="48" dur="500" fill="hold"/>
                                        <p:tgtEl>
                                          <p:spTgt spid="3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42" presetClass="entr" presetSubtype="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1000"/>
                                        <p:tgtEl>
                                          <p:spTgt spid="4"/>
                                        </p:tgtEl>
                                      </p:cBhvr>
                                    </p:animEffect>
                                    <p:anim calcmode="lin" valueType="num">
                                      <p:cBhvr>
                                        <p:cTn id="65" dur="1000" fill="hold"/>
                                        <p:tgtEl>
                                          <p:spTgt spid="4"/>
                                        </p:tgtEl>
                                        <p:attrNameLst>
                                          <p:attrName>ppt_x</p:attrName>
                                        </p:attrNameLst>
                                      </p:cBhvr>
                                      <p:tavLst>
                                        <p:tav tm="0">
                                          <p:val>
                                            <p:strVal val="#ppt_x"/>
                                          </p:val>
                                        </p:tav>
                                        <p:tav tm="100000">
                                          <p:val>
                                            <p:strVal val="#ppt_x"/>
                                          </p:val>
                                        </p:tav>
                                      </p:tavLst>
                                    </p:anim>
                                    <p:anim calcmode="lin" valueType="num">
                                      <p:cBhvr>
                                        <p:cTn id="66" dur="1000" fill="hold"/>
                                        <p:tgtEl>
                                          <p:spTgt spid="4"/>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 presetClass="entr" presetSubtype="8"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500" fill="hold"/>
                                        <p:tgtEl>
                                          <p:spTgt spid="23"/>
                                        </p:tgtEl>
                                        <p:attrNameLst>
                                          <p:attrName>ppt_x</p:attrName>
                                        </p:attrNameLst>
                                      </p:cBhvr>
                                      <p:tavLst>
                                        <p:tav tm="0">
                                          <p:val>
                                            <p:strVal val="0-#ppt_w/2"/>
                                          </p:val>
                                        </p:tav>
                                        <p:tav tm="100000">
                                          <p:val>
                                            <p:strVal val="#ppt_x"/>
                                          </p:val>
                                        </p:tav>
                                      </p:tavLst>
                                    </p:anim>
                                    <p:anim calcmode="lin" valueType="num">
                                      <p:cBhvr additive="base">
                                        <p:cTn id="71" dur="500" fill="hold"/>
                                        <p:tgtEl>
                                          <p:spTgt spid="23"/>
                                        </p:tgtEl>
                                        <p:attrNameLst>
                                          <p:attrName>ppt_y</p:attrName>
                                        </p:attrNameLst>
                                      </p:cBhvr>
                                      <p:tavLst>
                                        <p:tav tm="0">
                                          <p:val>
                                            <p:strVal val="#ppt_y"/>
                                          </p:val>
                                        </p:tav>
                                        <p:tav tm="100000">
                                          <p:val>
                                            <p:strVal val="#ppt_y"/>
                                          </p:val>
                                        </p:tav>
                                      </p:tavLst>
                                    </p:anim>
                                  </p:childTnLst>
                                </p:cTn>
                              </p:par>
                            </p:childTnLst>
                          </p:cTn>
                        </p:par>
                        <p:par>
                          <p:cTn id="72" fill="hold">
                            <p:stCondLst>
                              <p:cond delay="8000"/>
                            </p:stCondLst>
                            <p:childTnLst>
                              <p:par>
                                <p:cTn id="73" presetID="2" presetClass="entr" presetSubtype="8"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0-#ppt_w/2"/>
                                          </p:val>
                                        </p:tav>
                                        <p:tav tm="100000">
                                          <p:val>
                                            <p:strVal val="#ppt_x"/>
                                          </p:val>
                                        </p:tav>
                                      </p:tavLst>
                                    </p:anim>
                                    <p:anim calcmode="lin" valueType="num">
                                      <p:cBhvr additive="base">
                                        <p:cTn id="7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1" grpId="0" animBg="1"/>
      <p:bldP spid="22" grpId="0" animBg="1"/>
      <p:bldP spid="23" grpId="0" animBg="1"/>
      <p:bldP spid="24" grpId="0" animBg="1"/>
      <p:bldP spid="3" grpId="0"/>
      <p:bldP spid="4" grpId="0"/>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ïşḻïďê-Rectangle 6"/>
          <p:cNvSpPr/>
          <p:nvPr/>
        </p:nvSpPr>
        <p:spPr>
          <a:xfrm>
            <a:off x="2128" y="905558"/>
            <a:ext cx="3635896"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活动一：南瓜灯（</a:t>
            </a:r>
            <a:r>
              <a:rPr lang="en-US" altLang="zh-CN" sz="1600" b="1" dirty="0">
                <a:solidFill>
                  <a:srgbClr val="FFFFFF"/>
                </a:solidFill>
              </a:rPr>
              <a:t>15</a:t>
            </a:r>
            <a:r>
              <a:rPr lang="zh-CN" altLang="en-US" sz="1600" b="1" dirty="0">
                <a:solidFill>
                  <a:srgbClr val="FFFFFF"/>
                </a:solidFill>
              </a:rPr>
              <a:t>分钟）</a:t>
            </a:r>
          </a:p>
        </p:txBody>
      </p:sp>
      <p:sp>
        <p:nvSpPr>
          <p:cNvPr id="14" name="ïşḻïďê-Rectangle 12"/>
          <p:cNvSpPr/>
          <p:nvPr/>
        </p:nvSpPr>
        <p:spPr>
          <a:xfrm>
            <a:off x="-3113" y="905558"/>
            <a:ext cx="251520" cy="72008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ïşḻïďê-Rectangle 7"/>
          <p:cNvSpPr/>
          <p:nvPr/>
        </p:nvSpPr>
        <p:spPr>
          <a:xfrm>
            <a:off x="-25256" y="2311337"/>
            <a:ext cx="3633768" cy="7200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活动三 ：发功运乒乓（</a:t>
            </a:r>
            <a:r>
              <a:rPr lang="en-US" altLang="zh-CN" sz="1600" b="1" dirty="0">
                <a:solidFill>
                  <a:srgbClr val="FFFFFF"/>
                </a:solidFill>
              </a:rPr>
              <a:t>15</a:t>
            </a:r>
            <a:r>
              <a:rPr lang="zh-CN" altLang="en-US" sz="1600" b="1" dirty="0">
                <a:solidFill>
                  <a:srgbClr val="FFFFFF"/>
                </a:solidFill>
              </a:rPr>
              <a:t>分钟）</a:t>
            </a:r>
          </a:p>
        </p:txBody>
      </p:sp>
      <p:sp>
        <p:nvSpPr>
          <p:cNvPr id="20" name="ïşḻïďê-Rectangle 13"/>
          <p:cNvSpPr/>
          <p:nvPr/>
        </p:nvSpPr>
        <p:spPr>
          <a:xfrm>
            <a:off x="-25256" y="2304907"/>
            <a:ext cx="251520"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ïşḻïďê-Rectangle 8"/>
          <p:cNvSpPr/>
          <p:nvPr/>
        </p:nvSpPr>
        <p:spPr>
          <a:xfrm>
            <a:off x="0" y="3003797"/>
            <a:ext cx="3635896" cy="7476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r>
              <a:rPr lang="en-US" altLang="zh-CN" sz="1600" b="1" dirty="0"/>
              <a:t>    </a:t>
            </a:r>
            <a:r>
              <a:rPr lang="zh-CN" altLang="zh-CN" sz="1600" b="1" dirty="0"/>
              <a:t>活动四 </a:t>
            </a:r>
            <a:r>
              <a:rPr lang="en-US" altLang="zh-CN" sz="1600" b="1" dirty="0"/>
              <a:t>:</a:t>
            </a:r>
            <a:r>
              <a:rPr lang="zh-CN" altLang="zh-CN" sz="1600" b="1" dirty="0"/>
              <a:t>“枣”想入杯（</a:t>
            </a:r>
            <a:r>
              <a:rPr lang="en-US" altLang="zh-CN" sz="1600" b="1" dirty="0"/>
              <a:t>15</a:t>
            </a:r>
            <a:r>
              <a:rPr lang="zh-CN" altLang="zh-CN" sz="1600" b="1" dirty="0"/>
              <a:t>分钟）</a:t>
            </a:r>
            <a:endParaRPr lang="zh-CN" altLang="zh-CN" sz="1600" dirty="0"/>
          </a:p>
        </p:txBody>
      </p:sp>
      <p:sp>
        <p:nvSpPr>
          <p:cNvPr id="22" name="ïşḻïďê-Rectangle 14"/>
          <p:cNvSpPr/>
          <p:nvPr/>
        </p:nvSpPr>
        <p:spPr>
          <a:xfrm>
            <a:off x="0" y="3031417"/>
            <a:ext cx="251520"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ïşḻïďê-Rectangle 8"/>
          <p:cNvSpPr/>
          <p:nvPr/>
        </p:nvSpPr>
        <p:spPr>
          <a:xfrm>
            <a:off x="-25256" y="1624348"/>
            <a:ext cx="3635896" cy="72008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dirty="0">
                <a:solidFill>
                  <a:srgbClr val="FFFFFF"/>
                </a:solidFill>
              </a:rPr>
              <a:t>活动二 ：包装木乃伊（</a:t>
            </a:r>
            <a:r>
              <a:rPr lang="en-US" altLang="zh-CN" sz="1600" b="1" dirty="0">
                <a:solidFill>
                  <a:srgbClr val="FFFFFF"/>
                </a:solidFill>
              </a:rPr>
              <a:t>15</a:t>
            </a:r>
            <a:r>
              <a:rPr lang="zh-CN" altLang="en-US" sz="1600" b="1" dirty="0">
                <a:solidFill>
                  <a:srgbClr val="FFFFFF"/>
                </a:solidFill>
              </a:rPr>
              <a:t>分钟）</a:t>
            </a:r>
          </a:p>
        </p:txBody>
      </p:sp>
      <p:sp>
        <p:nvSpPr>
          <p:cNvPr id="24" name="ïşḻïďê-Rectangle 14"/>
          <p:cNvSpPr/>
          <p:nvPr/>
        </p:nvSpPr>
        <p:spPr>
          <a:xfrm>
            <a:off x="0" y="1624348"/>
            <a:ext cx="251520" cy="72008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7" name="11d1a11a-859d-46bf-8cec-acc528658533"/>
          <p:cNvGrpSpPr>
            <a:grpSpLocks noChangeAspect="1"/>
          </p:cNvGrpSpPr>
          <p:nvPr/>
        </p:nvGrpSpPr>
        <p:grpSpPr>
          <a:xfrm>
            <a:off x="0" y="123479"/>
            <a:ext cx="3635896" cy="782080"/>
            <a:chOff x="0" y="549385"/>
            <a:chExt cx="4463559" cy="960109"/>
          </a:xfrm>
        </p:grpSpPr>
        <p:sp>
          <p:nvSpPr>
            <p:cNvPr id="29" name="ïşḻïďê-Rectangle 4"/>
            <p:cNvSpPr/>
            <p:nvPr/>
          </p:nvSpPr>
          <p:spPr>
            <a:xfrm>
              <a:off x="0" y="549385"/>
              <a:ext cx="4463559" cy="960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600" b="1" dirty="0">
                  <a:solidFill>
                    <a:srgbClr val="FFFFFF"/>
                  </a:solidFill>
                </a:rPr>
                <a:t>二、进入活动</a:t>
              </a:r>
            </a:p>
          </p:txBody>
        </p:sp>
        <p:sp>
          <p:nvSpPr>
            <p:cNvPr id="30" name="ïşḻïďê-Rectangle 10"/>
            <p:cNvSpPr/>
            <p:nvPr/>
          </p:nvSpPr>
          <p:spPr>
            <a:xfrm>
              <a:off x="0" y="549385"/>
              <a:ext cx="335360" cy="96010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35" name="圆角矩形 34"/>
          <p:cNvSpPr/>
          <p:nvPr/>
        </p:nvSpPr>
        <p:spPr>
          <a:xfrm>
            <a:off x="3923928" y="1419622"/>
            <a:ext cx="4320480" cy="211316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103948" y="1707978"/>
            <a:ext cx="3960440" cy="1477328"/>
          </a:xfrm>
          <a:prstGeom prst="rect">
            <a:avLst/>
          </a:prstGeom>
        </p:spPr>
        <p:txBody>
          <a:bodyPr wrap="square">
            <a:spAutoFit/>
          </a:bodyPr>
          <a:lstStyle/>
          <a:p>
            <a:r>
              <a:rPr lang="zh-CN" altLang="en-US" b="1" dirty="0">
                <a:solidFill>
                  <a:schemeClr val="accent6">
                    <a:lumMod val="60000"/>
                    <a:lumOff val="40000"/>
                  </a:schemeClr>
                </a:solidFill>
              </a:rPr>
              <a:t>流程：</a:t>
            </a:r>
            <a:r>
              <a:rPr lang="zh-CN" altLang="en-US" dirty="0">
                <a:solidFill>
                  <a:schemeClr val="accent6">
                    <a:lumMod val="60000"/>
                    <a:lumOff val="40000"/>
                  </a:schemeClr>
                </a:solidFill>
              </a:rPr>
              <a:t>由主持人告知孩子们</a:t>
            </a:r>
            <a:r>
              <a:rPr lang="en-US" altLang="zh-CN" dirty="0">
                <a:solidFill>
                  <a:schemeClr val="accent6">
                    <a:lumMod val="60000"/>
                    <a:lumOff val="40000"/>
                  </a:schemeClr>
                </a:solidFill>
              </a:rPr>
              <a:t>trick-or-treating</a:t>
            </a:r>
            <a:r>
              <a:rPr lang="zh-CN" altLang="en-US" dirty="0">
                <a:solidFill>
                  <a:schemeClr val="accent6">
                    <a:lumMod val="60000"/>
                    <a:lumOff val="40000"/>
                  </a:schemeClr>
                </a:solidFill>
              </a:rPr>
              <a:t>来历及玩法，声明规则。事先先将糖果发给本中心工作人员，由主持人带领孩子们组成小队向工作人员边喊“</a:t>
            </a:r>
            <a:r>
              <a:rPr lang="en-US" altLang="zh-CN" dirty="0">
                <a:solidFill>
                  <a:schemeClr val="accent6">
                    <a:lumMod val="60000"/>
                    <a:lumOff val="40000"/>
                  </a:schemeClr>
                </a:solidFill>
              </a:rPr>
              <a:t>trick-or-treating”</a:t>
            </a:r>
            <a:r>
              <a:rPr lang="zh-CN" altLang="en-US" dirty="0">
                <a:solidFill>
                  <a:schemeClr val="accent6">
                    <a:lumMod val="60000"/>
                    <a:lumOff val="40000"/>
                  </a:schemeClr>
                </a:solidFill>
              </a:rPr>
              <a:t>边要糖。</a:t>
            </a:r>
            <a:endParaRPr lang="zh-CN" altLang="zh-CN" dirty="0">
              <a:solidFill>
                <a:schemeClr val="accent6">
                  <a:lumMod val="60000"/>
                  <a:lumOff val="40000"/>
                </a:schemeClr>
              </a:solidFill>
            </a:endParaRPr>
          </a:p>
        </p:txBody>
      </p:sp>
      <p:sp>
        <p:nvSpPr>
          <p:cNvPr id="17" name="ïşḻïďê-Freeform: Shape 19"/>
          <p:cNvSpPr/>
          <p:nvPr/>
        </p:nvSpPr>
        <p:spPr>
          <a:xfrm>
            <a:off x="273175" y="3726905"/>
            <a:ext cx="5133030" cy="789061"/>
          </a:xfrm>
          <a:custGeom>
            <a:avLst/>
            <a:gdLst>
              <a:gd name="connsiteX0" fmla="*/ 1103445 w 5183221"/>
              <a:gd name="connsiteY0" fmla="*/ 0 h 968680"/>
              <a:gd name="connsiteX1" fmla="*/ 4703168 w 5183221"/>
              <a:gd name="connsiteY1" fmla="*/ 0 h 968680"/>
              <a:gd name="connsiteX2" fmla="*/ 5183221 w 5183221"/>
              <a:gd name="connsiteY2" fmla="*/ 480054 h 968680"/>
              <a:gd name="connsiteX3" fmla="*/ 4703168 w 5183221"/>
              <a:gd name="connsiteY3" fmla="*/ 960107 h 968680"/>
              <a:gd name="connsiteX4" fmla="*/ 3215680 w 5183221"/>
              <a:gd name="connsiteY4" fmla="*/ 960107 h 968680"/>
              <a:gd name="connsiteX5" fmla="*/ 3215680 w 5183221"/>
              <a:gd name="connsiteY5" fmla="*/ 968680 h 968680"/>
              <a:gd name="connsiteX6" fmla="*/ 0 w 5183221"/>
              <a:gd name="connsiteY6" fmla="*/ 968680 h 968680"/>
              <a:gd name="connsiteX7" fmla="*/ 0 w 5183221"/>
              <a:gd name="connsiteY7" fmla="*/ 8573 h 968680"/>
              <a:gd name="connsiteX8" fmla="*/ 1103445 w 5183221"/>
              <a:gd name="connsiteY8" fmla="*/ 8573 h 9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3221" h="968680">
                <a:moveTo>
                  <a:pt x="1103445" y="0"/>
                </a:moveTo>
                <a:lnTo>
                  <a:pt x="4703168" y="0"/>
                </a:lnTo>
                <a:lnTo>
                  <a:pt x="5183221" y="480054"/>
                </a:lnTo>
                <a:lnTo>
                  <a:pt x="4703168" y="960107"/>
                </a:lnTo>
                <a:lnTo>
                  <a:pt x="3215680" y="960107"/>
                </a:lnTo>
                <a:lnTo>
                  <a:pt x="3215680" y="968680"/>
                </a:lnTo>
                <a:lnTo>
                  <a:pt x="0" y="968680"/>
                </a:lnTo>
                <a:lnTo>
                  <a:pt x="0" y="8573"/>
                </a:lnTo>
                <a:lnTo>
                  <a:pt x="1103445" y="857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2400" b="1" dirty="0">
                <a:solidFill>
                  <a:srgbClr val="FFFFFF"/>
                </a:solidFill>
              </a:rPr>
              <a:t>活动五</a:t>
            </a:r>
            <a:r>
              <a:rPr lang="en-US" altLang="zh-CN" sz="2400" b="1" dirty="0">
                <a:solidFill>
                  <a:srgbClr val="FFFFFF"/>
                </a:solidFill>
              </a:rPr>
              <a:t>:Trick-or-treating</a:t>
            </a:r>
            <a:r>
              <a:rPr lang="zh-CN" altLang="en-US" sz="2400" b="1" dirty="0">
                <a:solidFill>
                  <a:srgbClr val="FFFFFF"/>
                </a:solidFill>
              </a:rPr>
              <a:t>（</a:t>
            </a:r>
            <a:r>
              <a:rPr lang="en-US" altLang="zh-CN" sz="2400" b="1" dirty="0">
                <a:solidFill>
                  <a:srgbClr val="FFFFFF"/>
                </a:solidFill>
              </a:rPr>
              <a:t>10</a:t>
            </a:r>
            <a:r>
              <a:rPr lang="zh-CN" altLang="en-US" sz="2400" b="1" dirty="0">
                <a:solidFill>
                  <a:srgbClr val="FFFFFF"/>
                </a:solidFill>
              </a:rPr>
              <a:t>分钟）</a:t>
            </a:r>
          </a:p>
        </p:txBody>
      </p:sp>
      <p:sp>
        <p:nvSpPr>
          <p:cNvPr id="18" name="ïşḻïďê-Rectangle 11"/>
          <p:cNvSpPr/>
          <p:nvPr/>
        </p:nvSpPr>
        <p:spPr>
          <a:xfrm>
            <a:off x="10827" y="3747286"/>
            <a:ext cx="273175" cy="78207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0-#ppt_w/2"/>
                                          </p:val>
                                        </p:tav>
                                        <p:tav tm="100000">
                                          <p:val>
                                            <p:strVal val="#ppt_x"/>
                                          </p:val>
                                        </p:tav>
                                      </p:tavLst>
                                    </p:anim>
                                    <p:anim calcmode="lin" valueType="num">
                                      <p:cBhvr additive="base">
                                        <p:cTn id="23" dur="500" fill="hold"/>
                                        <p:tgtEl>
                                          <p:spTgt spid="2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0-#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0-#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1000"/>
                                        <p:tgtEl>
                                          <p:spTgt spid="35"/>
                                        </p:tgtEl>
                                      </p:cBhvr>
                                    </p:animEffect>
                                    <p:anim calcmode="lin" valueType="num">
                                      <p:cBhvr>
                                        <p:cTn id="63" dur="1000" fill="hold"/>
                                        <p:tgtEl>
                                          <p:spTgt spid="35"/>
                                        </p:tgtEl>
                                        <p:attrNameLst>
                                          <p:attrName>ppt_x</p:attrName>
                                        </p:attrNameLst>
                                      </p:cBhvr>
                                      <p:tavLst>
                                        <p:tav tm="0">
                                          <p:val>
                                            <p:strVal val="#ppt_x"/>
                                          </p:val>
                                        </p:tav>
                                        <p:tav tm="100000">
                                          <p:val>
                                            <p:strVal val="#ppt_x"/>
                                          </p:val>
                                        </p:tav>
                                      </p:tavLst>
                                    </p:anim>
                                    <p:anim calcmode="lin" valueType="num">
                                      <p:cBhvr>
                                        <p:cTn id="64" dur="1000" fill="hold"/>
                                        <p:tgtEl>
                                          <p:spTgt spid="3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20" grpId="0" animBg="1"/>
      <p:bldP spid="21" grpId="0" animBg="1"/>
      <p:bldP spid="22" grpId="0" animBg="1"/>
      <p:bldP spid="23" grpId="0" animBg="1"/>
      <p:bldP spid="24" grpId="0" animBg="1"/>
      <p:bldP spid="35" grpId="0" animBg="1"/>
      <p:bldP spid="36" grpId="0"/>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rot="19621331">
            <a:off x="1366783" y="53416"/>
            <a:ext cx="2438400" cy="2438400"/>
          </a:xfrm>
          <a:prstGeom prst="rect">
            <a:avLst/>
          </a:prstGeom>
        </p:spPr>
      </p:pic>
      <p:sp>
        <p:nvSpPr>
          <p:cNvPr id="9" name="矩形 8"/>
          <p:cNvSpPr/>
          <p:nvPr/>
        </p:nvSpPr>
        <p:spPr>
          <a:xfrm>
            <a:off x="3990646" y="2647828"/>
            <a:ext cx="4469785" cy="921571"/>
          </a:xfrm>
          <a:prstGeom prst="rect">
            <a:avLst/>
          </a:prstGeom>
          <a:solidFill>
            <a:srgbClr val="FF505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rgbClr val="99CC00"/>
              </a:solidFill>
              <a:cs typeface="+mn-ea"/>
              <a:sym typeface="+mn-lt"/>
            </a:endParaRPr>
          </a:p>
        </p:txBody>
      </p:sp>
      <p:pic>
        <p:nvPicPr>
          <p:cNvPr id="10" name="图片 9"/>
          <p:cNvPicPr>
            <a:picLocks noChangeAspect="1"/>
          </p:cNvPicPr>
          <p:nvPr/>
        </p:nvPicPr>
        <p:blipFill rotWithShape="1">
          <a:blip r:embed="rId4" cstate="email"/>
          <a:srcRect/>
          <a:stretch>
            <a:fillRect/>
          </a:stretch>
        </p:blipFill>
        <p:spPr>
          <a:xfrm>
            <a:off x="7092280" y="437290"/>
            <a:ext cx="2620370" cy="3671248"/>
          </a:xfrm>
          <a:prstGeom prst="rect">
            <a:avLst/>
          </a:prstGeom>
        </p:spPr>
      </p:pic>
      <p:pic>
        <p:nvPicPr>
          <p:cNvPr id="2" name="图片 1"/>
          <p:cNvPicPr>
            <a:picLocks noChangeAspect="1"/>
          </p:cNvPicPr>
          <p:nvPr/>
        </p:nvPicPr>
        <p:blipFill>
          <a:blip r:embed="rId5" cstate="email"/>
          <a:stretch>
            <a:fillRect/>
          </a:stretch>
        </p:blipFill>
        <p:spPr>
          <a:xfrm rot="19892677">
            <a:off x="-1285896" y="-1222363"/>
            <a:ext cx="4782501" cy="3381017"/>
          </a:xfrm>
          <a:prstGeom prst="rect">
            <a:avLst/>
          </a:prstGeom>
        </p:spPr>
      </p:pic>
      <p:pic>
        <p:nvPicPr>
          <p:cNvPr id="3" name="图片 2"/>
          <p:cNvPicPr>
            <a:picLocks noChangeAspect="1"/>
          </p:cNvPicPr>
          <p:nvPr/>
        </p:nvPicPr>
        <p:blipFill>
          <a:blip r:embed="rId6" cstate="email"/>
          <a:stretch>
            <a:fillRect/>
          </a:stretch>
        </p:blipFill>
        <p:spPr>
          <a:xfrm rot="1398611" flipH="1">
            <a:off x="5571545" y="-1253220"/>
            <a:ext cx="4250210" cy="3381017"/>
          </a:xfrm>
          <a:prstGeom prst="rect">
            <a:avLst/>
          </a:prstGeom>
        </p:spPr>
      </p:pic>
      <p:sp>
        <p:nvSpPr>
          <p:cNvPr id="6" name="矩形 5"/>
          <p:cNvSpPr/>
          <p:nvPr/>
        </p:nvSpPr>
        <p:spPr>
          <a:xfrm>
            <a:off x="4662017" y="2740729"/>
            <a:ext cx="3262432" cy="707886"/>
          </a:xfrm>
          <a:prstGeom prst="rect">
            <a:avLst/>
          </a:prstGeom>
        </p:spPr>
        <p:txBody>
          <a:bodyPr wrap="none">
            <a:spAutoFit/>
          </a:bodyPr>
          <a:lstStyle/>
          <a:p>
            <a:r>
              <a:rPr lang="zh-CN" altLang="en-US" sz="4000" b="1" dirty="0">
                <a:solidFill>
                  <a:schemeClr val="bg1"/>
                </a:solidFill>
                <a:cs typeface="+mn-ea"/>
                <a:sym typeface="+mn-lt"/>
              </a:rPr>
              <a:t>活动补充资料</a:t>
            </a:r>
          </a:p>
        </p:txBody>
      </p:sp>
      <p:sp>
        <p:nvSpPr>
          <p:cNvPr id="7" name="TextBox 6"/>
          <p:cNvSpPr txBox="1"/>
          <p:nvPr/>
        </p:nvSpPr>
        <p:spPr>
          <a:xfrm>
            <a:off x="3516315" y="2600781"/>
            <a:ext cx="930654" cy="1015663"/>
          </a:xfrm>
          <a:prstGeom prst="rect">
            <a:avLst/>
          </a:prstGeom>
          <a:solidFill>
            <a:srgbClr val="FF5050"/>
          </a:solidFill>
          <a:ln w="101600" cmpd="sng">
            <a:solidFill>
              <a:schemeClr val="accent2">
                <a:lumMod val="50000"/>
              </a:schemeClr>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6000" dirty="0">
                <a:solidFill>
                  <a:schemeClr val="bg1"/>
                </a:solidFill>
                <a:cs typeface="+mn-ea"/>
                <a:sym typeface="+mn-lt"/>
              </a:rPr>
              <a:t> 6</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内容占位符 27"/>
          <p:cNvSpPr>
            <a:spLocks noGrp="1"/>
          </p:cNvSpPr>
          <p:nvPr>
            <p:ph idx="1"/>
          </p:nvPr>
        </p:nvSpPr>
        <p:spPr/>
        <p:txBody>
          <a:bodyPr/>
          <a:lstStyle/>
          <a:p>
            <a:endParaRPr lang="zh-CN" altLang="en-US">
              <a:cs typeface="+mn-ea"/>
              <a:sym typeface="+mn-lt"/>
            </a:endParaRPr>
          </a:p>
        </p:txBody>
      </p:sp>
      <p:grpSp>
        <p:nvGrpSpPr>
          <p:cNvPr id="3" name="eabea3db-7b9a-4e60-823d-a3f9834aaf5e"/>
          <p:cNvGrpSpPr>
            <a:grpSpLocks noChangeAspect="1"/>
          </p:cNvGrpSpPr>
          <p:nvPr/>
        </p:nvGrpSpPr>
        <p:grpSpPr>
          <a:xfrm>
            <a:off x="0" y="418523"/>
            <a:ext cx="9144000" cy="4241462"/>
            <a:chOff x="-19693" y="-43157"/>
            <a:chExt cx="12192000" cy="5655282"/>
          </a:xfrm>
        </p:grpSpPr>
        <p:sp>
          <p:nvSpPr>
            <p:cNvPr id="4" name="íṩľíḍè-Rectangle 3"/>
            <p:cNvSpPr/>
            <p:nvPr/>
          </p:nvSpPr>
          <p:spPr bwMode="auto">
            <a:xfrm>
              <a:off x="-19693" y="835968"/>
              <a:ext cx="12192000" cy="4776153"/>
            </a:xfrm>
            <a:prstGeom prst="rect">
              <a:avLst/>
            </a:prstGeom>
            <a:blipFill dpi="0" rotWithShape="1">
              <a:blip r:embed="rId4" cstate="email"/>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6" name="组合 5"/>
            <p:cNvGrpSpPr/>
            <p:nvPr/>
          </p:nvGrpSpPr>
          <p:grpSpPr>
            <a:xfrm>
              <a:off x="2626948" y="222561"/>
              <a:ext cx="9402019" cy="5389564"/>
              <a:chOff x="2314439" y="-487123"/>
              <a:chExt cx="10238679" cy="6121826"/>
            </a:xfrm>
          </p:grpSpPr>
          <p:sp>
            <p:nvSpPr>
              <p:cNvPr id="11" name="íṩľíḍè-Rectangle 10"/>
              <p:cNvSpPr/>
              <p:nvPr/>
            </p:nvSpPr>
            <p:spPr bwMode="auto">
              <a:xfrm>
                <a:off x="5338863" y="209627"/>
                <a:ext cx="7214255" cy="5425076"/>
              </a:xfrm>
              <a:prstGeom prst="rect">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cs typeface="+mn-ea"/>
                  <a:sym typeface="+mn-lt"/>
                </a:endParaRPr>
              </a:p>
            </p:txBody>
          </p:sp>
          <p:grpSp>
            <p:nvGrpSpPr>
              <p:cNvPr id="15" name="组合 14"/>
              <p:cNvGrpSpPr/>
              <p:nvPr/>
            </p:nvGrpSpPr>
            <p:grpSpPr>
              <a:xfrm>
                <a:off x="2314439" y="-487123"/>
                <a:ext cx="9925020" cy="5157646"/>
                <a:chOff x="3519919" y="-1814156"/>
                <a:chExt cx="9925020" cy="7531867"/>
              </a:xfrm>
            </p:grpSpPr>
            <p:sp>
              <p:nvSpPr>
                <p:cNvPr id="25" name="íṩľíḍè-文本框 22"/>
                <p:cNvSpPr txBox="1"/>
                <p:nvPr/>
              </p:nvSpPr>
              <p:spPr bwMode="auto">
                <a:xfrm>
                  <a:off x="3519919" y="-1814156"/>
                  <a:ext cx="3727097" cy="476647"/>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algn="ctr">
                    <a:lnSpc>
                      <a:spcPct val="160000"/>
                    </a:lnSpc>
                    <a:defRPr/>
                  </a:pPr>
                  <a:r>
                    <a:rPr lang="zh-CN" altLang="en-US" sz="2800" b="1" dirty="0">
                      <a:solidFill>
                        <a:schemeClr val="accent6">
                          <a:lumMod val="60000"/>
                          <a:lumOff val="40000"/>
                        </a:schemeClr>
                      </a:solidFill>
                      <a:cs typeface="+mn-ea"/>
                      <a:sym typeface="+mn-lt"/>
                    </a:rPr>
                    <a:t>万圣节的缘起</a:t>
                  </a:r>
                </a:p>
              </p:txBody>
            </p:sp>
            <p:sp>
              <p:nvSpPr>
                <p:cNvPr id="26" name="íṩľíḍè-文本框 23"/>
                <p:cNvSpPr txBox="1"/>
                <p:nvPr/>
              </p:nvSpPr>
              <p:spPr bwMode="auto">
                <a:xfrm>
                  <a:off x="6753455" y="651348"/>
                  <a:ext cx="6691484" cy="5066363"/>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60000"/>
                    </a:lnSpc>
                    <a:defRPr/>
                  </a:pPr>
                  <a:r>
                    <a:rPr lang="zh-CN" altLang="en-US" sz="1400" b="1" dirty="0">
                      <a:solidFill>
                        <a:schemeClr val="accent6">
                          <a:lumMod val="60000"/>
                          <a:lumOff val="40000"/>
                        </a:schemeClr>
                      </a:solidFill>
                      <a:cs typeface="+mn-ea"/>
                      <a:sym typeface="+mn-lt"/>
                    </a:rPr>
                    <a:t>在基督诞生前的古西欧国家，包括爱尔兰、苏格兰和威尔士。这些地方的古西欧人叫德鲁伊特人。德鲁伊特的新年是在十一月一日，每到新年前夜，德鲁伊特人就会让年轻人集队，每人戴着各种怪异面具，拎着刻好的萝卜灯，他们在村落间游走，其实这也算是一种秋收后的庆典。但也有人称它为「鬼节」，因为传说死去的人，他的灵魂会在万圣节的前一晚造访人间，人们为了让鬼魂看到圆满的收成，会丰盛的款待鬼魂，并且准备充足的火光，除了替鬼魂照亮路线之外，也可使鬼魂不敢太靠近灯火而让人们受到惊吓。</a:t>
                  </a:r>
                </a:p>
              </p:txBody>
            </p:sp>
          </p:grpSp>
        </p:grpSp>
        <p:sp>
          <p:nvSpPr>
            <p:cNvPr id="7" name="íṩľíḍè-Oval 6"/>
            <p:cNvSpPr/>
            <p:nvPr/>
          </p:nvSpPr>
          <p:spPr>
            <a:xfrm>
              <a:off x="1563806" y="-43157"/>
              <a:ext cx="1070055" cy="1070055"/>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a:solidFill>
                    <a:prstClr val="black"/>
                  </a:solidFill>
                  <a:cs typeface="+mn-ea"/>
                  <a:sym typeface="+mn-lt"/>
                </a:rPr>
                <a:t>1</a:t>
              </a:r>
              <a:endParaRPr lang="zh-CN" altLang="en-US" sz="2000" b="1" kern="0">
                <a:solidFill>
                  <a:prstClr val="black"/>
                </a:solidFill>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email"/>
          <a:stretch>
            <a:fillRect/>
          </a:stretch>
        </p:blipFill>
        <p:spPr>
          <a:xfrm>
            <a:off x="-71623" y="1077868"/>
            <a:ext cx="4643623" cy="3582117"/>
          </a:xfrm>
          <a:prstGeom prst="rect">
            <a:avLst/>
          </a:prstGeom>
        </p:spPr>
      </p:pic>
      <p:grpSp>
        <p:nvGrpSpPr>
          <p:cNvPr id="3" name="eabea3db-7b9a-4e60-823d-a3f9834aaf5e"/>
          <p:cNvGrpSpPr>
            <a:grpSpLocks noChangeAspect="1"/>
          </p:cNvGrpSpPr>
          <p:nvPr/>
        </p:nvGrpSpPr>
        <p:grpSpPr>
          <a:xfrm>
            <a:off x="1187624" y="418523"/>
            <a:ext cx="7848870" cy="4241462"/>
            <a:chOff x="1563806" y="-43157"/>
            <a:chExt cx="10465160" cy="5655282"/>
          </a:xfrm>
        </p:grpSpPr>
        <p:grpSp>
          <p:nvGrpSpPr>
            <p:cNvPr id="6" name="组合 5"/>
            <p:cNvGrpSpPr/>
            <p:nvPr/>
          </p:nvGrpSpPr>
          <p:grpSpPr>
            <a:xfrm>
              <a:off x="3388009" y="204514"/>
              <a:ext cx="8640957" cy="5407611"/>
              <a:chOff x="3143225" y="-507622"/>
              <a:chExt cx="9409893" cy="6142325"/>
            </a:xfrm>
          </p:grpSpPr>
          <p:sp>
            <p:nvSpPr>
              <p:cNvPr id="11" name="íṩľíḍè-Rectangle 10"/>
              <p:cNvSpPr/>
              <p:nvPr/>
            </p:nvSpPr>
            <p:spPr bwMode="auto">
              <a:xfrm>
                <a:off x="5338863" y="209627"/>
                <a:ext cx="7214255" cy="5425076"/>
              </a:xfrm>
              <a:prstGeom prst="rect">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cs typeface="+mn-ea"/>
                  <a:sym typeface="+mn-lt"/>
                </a:endParaRPr>
              </a:p>
            </p:txBody>
          </p:sp>
          <p:grpSp>
            <p:nvGrpSpPr>
              <p:cNvPr id="15" name="组合 14"/>
              <p:cNvGrpSpPr/>
              <p:nvPr/>
            </p:nvGrpSpPr>
            <p:grpSpPr>
              <a:xfrm>
                <a:off x="3143225" y="-507622"/>
                <a:ext cx="8887121" cy="5279570"/>
                <a:chOff x="4348705" y="-1844091"/>
                <a:chExt cx="8887121" cy="7709917"/>
              </a:xfrm>
            </p:grpSpPr>
            <p:sp>
              <p:nvSpPr>
                <p:cNvPr id="25" name="íṩľíḍè-文本框 22"/>
                <p:cNvSpPr txBox="1"/>
                <p:nvPr/>
              </p:nvSpPr>
              <p:spPr bwMode="auto">
                <a:xfrm>
                  <a:off x="4348705" y="-1844091"/>
                  <a:ext cx="3727097" cy="476647"/>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algn="ctr">
                    <a:lnSpc>
                      <a:spcPct val="160000"/>
                    </a:lnSpc>
                    <a:defRPr/>
                  </a:pPr>
                  <a:r>
                    <a:rPr lang="zh-CN" altLang="en-US" sz="2800" b="1" dirty="0">
                      <a:solidFill>
                        <a:schemeClr val="accent6">
                          <a:lumMod val="60000"/>
                          <a:lumOff val="40000"/>
                        </a:schemeClr>
                      </a:solidFill>
                      <a:cs typeface="+mn-ea"/>
                      <a:sym typeface="+mn-lt"/>
                    </a:rPr>
                    <a:t>「</a:t>
                  </a:r>
                  <a:r>
                    <a:rPr lang="en-US" altLang="zh-CN" sz="2800" b="1" dirty="0">
                      <a:solidFill>
                        <a:schemeClr val="accent6">
                          <a:lumMod val="60000"/>
                          <a:lumOff val="40000"/>
                        </a:schemeClr>
                      </a:solidFill>
                      <a:cs typeface="+mn-ea"/>
                      <a:sym typeface="+mn-lt"/>
                    </a:rPr>
                    <a:t>Trick or treat</a:t>
                  </a:r>
                  <a:r>
                    <a:rPr lang="zh-CN" altLang="en-US" sz="2800" b="1" dirty="0">
                      <a:solidFill>
                        <a:schemeClr val="accent6">
                          <a:lumMod val="60000"/>
                          <a:lumOff val="40000"/>
                        </a:schemeClr>
                      </a:solidFill>
                      <a:cs typeface="+mn-ea"/>
                      <a:sym typeface="+mn-lt"/>
                    </a:rPr>
                    <a:t>」的传说</a:t>
                  </a:r>
                </a:p>
              </p:txBody>
            </p:sp>
            <p:sp>
              <p:nvSpPr>
                <p:cNvPr id="26" name="íṩľíḍè-文本框 23"/>
                <p:cNvSpPr txBox="1"/>
                <p:nvPr/>
              </p:nvSpPr>
              <p:spPr bwMode="auto">
                <a:xfrm>
                  <a:off x="7067114" y="799463"/>
                  <a:ext cx="6168712" cy="5066363"/>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60000"/>
                    </a:lnSpc>
                    <a:defRPr/>
                  </a:pPr>
                  <a:r>
                    <a:rPr lang="zh-CN" altLang="en-US" sz="1400" b="1" dirty="0">
                      <a:solidFill>
                        <a:schemeClr val="accent6">
                          <a:lumMod val="60000"/>
                          <a:lumOff val="40000"/>
                        </a:schemeClr>
                      </a:solidFill>
                      <a:cs typeface="+mn-ea"/>
                      <a:sym typeface="+mn-lt"/>
                    </a:rPr>
                    <a:t>孩子挨家要糖的习俗，传说起源于爱尔兰。古西欧的爱尔兰异教徒，相信在万圣节前一晚，鬼魂会群集在住家附近，并且接受人民设宴款待。因此宴会结束后，村民们就自己扮成鬼魂精灵，游走村外，引导鬼魂离开，避邪免灾。而且万圣节期间，村民们也会在住家前后放置水果及食品，希望能喂饱鬼魂后，让它们不会伤害人类和动物，或掠夺其它收成品。渐渐的，这个习俗一直延续下来，就成了孩子们取笑不慷慨之家的玩笑。</a:t>
                  </a:r>
                </a:p>
              </p:txBody>
            </p:sp>
          </p:grpSp>
        </p:grpSp>
        <p:sp>
          <p:nvSpPr>
            <p:cNvPr id="7" name="íṩľíḍè-Oval 6"/>
            <p:cNvSpPr/>
            <p:nvPr/>
          </p:nvSpPr>
          <p:spPr>
            <a:xfrm>
              <a:off x="1563806" y="-43157"/>
              <a:ext cx="1070055" cy="1070055"/>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dirty="0">
                  <a:solidFill>
                    <a:prstClr val="black"/>
                  </a:solidFill>
                  <a:cs typeface="+mn-ea"/>
                  <a:sym typeface="+mn-lt"/>
                </a:rPr>
                <a:t>2</a:t>
              </a:r>
              <a:endParaRPr lang="zh-CN" altLang="en-US" sz="2000" b="1" kern="0" dirty="0">
                <a:solidFill>
                  <a:prstClr val="black"/>
                </a:solidFill>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eabea3db-7b9a-4e60-823d-a3f9834aaf5e"/>
          <p:cNvGrpSpPr>
            <a:grpSpLocks noChangeAspect="1"/>
          </p:cNvGrpSpPr>
          <p:nvPr/>
        </p:nvGrpSpPr>
        <p:grpSpPr>
          <a:xfrm>
            <a:off x="1187624" y="418523"/>
            <a:ext cx="7848869" cy="4241462"/>
            <a:chOff x="1563806" y="-43157"/>
            <a:chExt cx="10465159" cy="5655282"/>
          </a:xfrm>
        </p:grpSpPr>
        <p:grpSp>
          <p:nvGrpSpPr>
            <p:cNvPr id="6" name="组合 5"/>
            <p:cNvGrpSpPr/>
            <p:nvPr/>
          </p:nvGrpSpPr>
          <p:grpSpPr>
            <a:xfrm>
              <a:off x="2098832" y="204514"/>
              <a:ext cx="9930133" cy="5407611"/>
              <a:chOff x="1739328" y="-507622"/>
              <a:chExt cx="10813790" cy="6142325"/>
            </a:xfrm>
          </p:grpSpPr>
          <p:sp>
            <p:nvSpPr>
              <p:cNvPr id="11" name="íṩľíḍè-Rectangle 10"/>
              <p:cNvSpPr/>
              <p:nvPr/>
            </p:nvSpPr>
            <p:spPr bwMode="auto">
              <a:xfrm>
                <a:off x="4606988" y="209628"/>
                <a:ext cx="7946130" cy="5425075"/>
              </a:xfrm>
              <a:prstGeom prst="rect">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endParaRPr sz="2000" b="1" kern="0">
                  <a:solidFill>
                    <a:prstClr val="black"/>
                  </a:solidFill>
                  <a:cs typeface="+mn-ea"/>
                  <a:sym typeface="+mn-lt"/>
                </a:endParaRPr>
              </a:p>
            </p:txBody>
          </p:sp>
          <p:grpSp>
            <p:nvGrpSpPr>
              <p:cNvPr id="15" name="组合 14"/>
              <p:cNvGrpSpPr/>
              <p:nvPr/>
            </p:nvGrpSpPr>
            <p:grpSpPr>
              <a:xfrm>
                <a:off x="1739328" y="-507622"/>
                <a:ext cx="10330059" cy="5685655"/>
                <a:chOff x="2944808" y="-1844091"/>
                <a:chExt cx="10330059" cy="8302936"/>
              </a:xfrm>
            </p:grpSpPr>
            <p:sp>
              <p:nvSpPr>
                <p:cNvPr id="25" name="íṩľíḍè-文本框 22"/>
                <p:cNvSpPr txBox="1"/>
                <p:nvPr/>
              </p:nvSpPr>
              <p:spPr bwMode="auto">
                <a:xfrm>
                  <a:off x="2944808" y="-1844091"/>
                  <a:ext cx="3727097" cy="476647"/>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algn="ctr">
                    <a:lnSpc>
                      <a:spcPct val="160000"/>
                    </a:lnSpc>
                    <a:defRPr/>
                  </a:pPr>
                  <a:r>
                    <a:rPr lang="zh-CN" altLang="en-US" sz="2800" b="1" dirty="0">
                      <a:solidFill>
                        <a:schemeClr val="accent6">
                          <a:lumMod val="60000"/>
                          <a:lumOff val="40000"/>
                        </a:schemeClr>
                      </a:solidFill>
                      <a:cs typeface="+mn-ea"/>
                      <a:sym typeface="+mn-lt"/>
                    </a:rPr>
                    <a:t>南瓜灯</a:t>
                  </a:r>
                </a:p>
              </p:txBody>
            </p:sp>
            <p:sp>
              <p:nvSpPr>
                <p:cNvPr id="26" name="íṩľíḍè-文本框 23"/>
                <p:cNvSpPr txBox="1"/>
                <p:nvPr/>
              </p:nvSpPr>
              <p:spPr bwMode="auto">
                <a:xfrm>
                  <a:off x="6335240" y="1392483"/>
                  <a:ext cx="6939627" cy="5066362"/>
                </a:xfrm>
                <a:prstGeom prst="rect">
                  <a:avLst/>
                </a:prstGeom>
                <a:noFill/>
                <a:ln w="9525">
                  <a:noFill/>
                  <a:miter lim="800000"/>
                </a:ln>
              </p:spPr>
              <p:txBody>
                <a:bodyPr wrap="square" lIns="0" tIns="0" rIns="0" bIns="0" anchor="ctr" anchorCtr="1">
                  <a:noAutofit/>
                  <a:scene3d>
                    <a:camera prst="orthographicFront"/>
                    <a:lightRig rig="threePt" dir="t"/>
                  </a:scene3d>
                  <a:sp3d>
                    <a:bevelT w="0" h="0"/>
                  </a:sp3d>
                </a:bodyPr>
                <a:lstStyle/>
                <a:p>
                  <a:pPr>
                    <a:lnSpc>
                      <a:spcPct val="160000"/>
                    </a:lnSpc>
                    <a:defRPr/>
                  </a:pPr>
                  <a:r>
                    <a:rPr lang="zh-CN" altLang="en-US" sz="1400" b="1" dirty="0">
                      <a:solidFill>
                        <a:schemeClr val="accent6">
                          <a:lumMod val="60000"/>
                          <a:lumOff val="40000"/>
                        </a:schemeClr>
                      </a:solidFill>
                      <a:cs typeface="+mn-ea"/>
                      <a:sym typeface="+mn-lt"/>
                    </a:rPr>
                    <a:t>故事是说一个名叫 </a:t>
                  </a:r>
                  <a:r>
                    <a:rPr lang="en-US" altLang="zh-CN" sz="1400" b="1" dirty="0">
                      <a:solidFill>
                        <a:schemeClr val="accent6">
                          <a:lumMod val="60000"/>
                          <a:lumOff val="40000"/>
                        </a:schemeClr>
                      </a:solidFill>
                      <a:cs typeface="+mn-ea"/>
                      <a:sym typeface="+mn-lt"/>
                    </a:rPr>
                    <a:t>JACK </a:t>
                  </a:r>
                  <a:r>
                    <a:rPr lang="zh-CN" altLang="en-US" sz="1400" b="1" dirty="0">
                      <a:solidFill>
                        <a:schemeClr val="accent6">
                          <a:lumMod val="60000"/>
                          <a:lumOff val="40000"/>
                        </a:schemeClr>
                      </a:solidFill>
                      <a:cs typeface="+mn-ea"/>
                      <a:sym typeface="+mn-lt"/>
                    </a:rPr>
                    <a:t>的人，是个醉汉且爱恶作剧。一天 </a:t>
                  </a:r>
                  <a:r>
                    <a:rPr lang="en-US" altLang="zh-CN" sz="1400" b="1" dirty="0">
                      <a:solidFill>
                        <a:schemeClr val="accent6">
                          <a:lumMod val="60000"/>
                          <a:lumOff val="40000"/>
                        </a:schemeClr>
                      </a:solidFill>
                      <a:cs typeface="+mn-ea"/>
                      <a:sym typeface="+mn-lt"/>
                    </a:rPr>
                    <a:t>JACK </a:t>
                  </a:r>
                  <a:r>
                    <a:rPr lang="zh-CN" altLang="en-US" sz="1400" b="1" dirty="0">
                      <a:solidFill>
                        <a:schemeClr val="accent6">
                          <a:lumMod val="60000"/>
                          <a:lumOff val="40000"/>
                        </a:schemeClr>
                      </a:solidFill>
                      <a:cs typeface="+mn-ea"/>
                      <a:sym typeface="+mn-lt"/>
                    </a:rPr>
                    <a:t>把恶魔骗上了树，随即在树桩上刻了个十字，恐吓恶魔令他不敢下来，然后 </a:t>
                  </a:r>
                  <a:r>
                    <a:rPr lang="en-US" altLang="zh-CN" sz="1400" b="1" dirty="0">
                      <a:solidFill>
                        <a:schemeClr val="accent6">
                          <a:lumMod val="60000"/>
                          <a:lumOff val="40000"/>
                        </a:schemeClr>
                      </a:solidFill>
                      <a:cs typeface="+mn-ea"/>
                      <a:sym typeface="+mn-lt"/>
                    </a:rPr>
                    <a:t>JACK </a:t>
                  </a:r>
                  <a:r>
                    <a:rPr lang="zh-CN" altLang="en-US" sz="1400" b="1" dirty="0">
                      <a:solidFill>
                        <a:schemeClr val="accent6">
                          <a:lumMod val="60000"/>
                          <a:lumOff val="40000"/>
                        </a:schemeClr>
                      </a:solidFill>
                      <a:cs typeface="+mn-ea"/>
                      <a:sym typeface="+mn-lt"/>
                    </a:rPr>
                    <a:t>就与恶魔约法三章，让恶魔答应施法让 </a:t>
                  </a:r>
                  <a:r>
                    <a:rPr lang="en-US" altLang="zh-CN" sz="1400" b="1" dirty="0">
                      <a:solidFill>
                        <a:schemeClr val="accent6">
                          <a:lumMod val="60000"/>
                          <a:lumOff val="40000"/>
                        </a:schemeClr>
                      </a:solidFill>
                      <a:cs typeface="+mn-ea"/>
                      <a:sym typeface="+mn-lt"/>
                    </a:rPr>
                    <a:t>JACK </a:t>
                  </a:r>
                  <a:r>
                    <a:rPr lang="zh-CN" altLang="en-US" sz="1400" b="1" dirty="0">
                      <a:solidFill>
                        <a:schemeClr val="accent6">
                          <a:lumMod val="60000"/>
                          <a:lumOff val="40000"/>
                        </a:schemeClr>
                      </a:solidFill>
                      <a:cs typeface="+mn-ea"/>
                      <a:sym typeface="+mn-lt"/>
                    </a:rPr>
                    <a:t>永远不会犯罪为条件让他下树。 </a:t>
                  </a:r>
                  <a:r>
                    <a:rPr lang="en-US" altLang="zh-CN" sz="1400" b="1" dirty="0">
                      <a:solidFill>
                        <a:schemeClr val="accent6">
                          <a:lumMod val="60000"/>
                          <a:lumOff val="40000"/>
                        </a:schemeClr>
                      </a:solidFill>
                      <a:cs typeface="+mn-ea"/>
                      <a:sym typeface="+mn-lt"/>
                    </a:rPr>
                    <a:t>JACK </a:t>
                  </a:r>
                  <a:r>
                    <a:rPr lang="zh-CN" altLang="en-US" sz="1400" b="1" dirty="0">
                      <a:solidFill>
                        <a:schemeClr val="accent6">
                          <a:lumMod val="60000"/>
                          <a:lumOff val="40000"/>
                        </a:schemeClr>
                      </a:solidFill>
                      <a:cs typeface="+mn-ea"/>
                      <a:sym typeface="+mn-lt"/>
                    </a:rPr>
                    <a:t>死后，他的灵魂却既不能上天又不能下地狱，于是他的亡灵只好靠一根小蜡烛照着指引他在天地之间倘佯。 在古老的爱尔兰传说里，这根小蜡烛是在一根挖空的萝卜里放着，称作“</a:t>
                  </a:r>
                  <a:r>
                    <a:rPr lang="en-US" altLang="zh-CN" sz="1400" b="1" dirty="0">
                      <a:solidFill>
                        <a:schemeClr val="accent6">
                          <a:lumMod val="60000"/>
                          <a:lumOff val="40000"/>
                        </a:schemeClr>
                      </a:solidFill>
                      <a:cs typeface="+mn-ea"/>
                      <a:sym typeface="+mn-lt"/>
                    </a:rPr>
                    <a:t>JACK LANTERNS”</a:t>
                  </a:r>
                  <a:r>
                    <a:rPr lang="zh-CN" altLang="en-US" sz="1400" b="1" dirty="0">
                      <a:solidFill>
                        <a:schemeClr val="accent6">
                          <a:lumMod val="60000"/>
                          <a:lumOff val="40000"/>
                        </a:schemeClr>
                      </a:solidFill>
                      <a:cs typeface="+mn-ea"/>
                      <a:sym typeface="+mn-lt"/>
                    </a:rPr>
                    <a:t>，而古老的萝卜灯演变到今天，则是南瓜做的 </a:t>
                  </a:r>
                  <a:r>
                    <a:rPr lang="en-US" altLang="zh-CN" sz="1400" b="1" dirty="0">
                      <a:solidFill>
                        <a:schemeClr val="accent6">
                          <a:lumMod val="60000"/>
                          <a:lumOff val="40000"/>
                        </a:schemeClr>
                      </a:solidFill>
                      <a:cs typeface="+mn-ea"/>
                      <a:sym typeface="+mn-lt"/>
                    </a:rPr>
                    <a:t>Jack-O-Lantern </a:t>
                  </a:r>
                  <a:r>
                    <a:rPr lang="zh-CN" altLang="en-US" sz="1400" b="1" dirty="0">
                      <a:solidFill>
                        <a:schemeClr val="accent6">
                          <a:lumMod val="60000"/>
                          <a:lumOff val="40000"/>
                        </a:schemeClr>
                      </a:solidFill>
                      <a:cs typeface="+mn-ea"/>
                      <a:sym typeface="+mn-lt"/>
                    </a:rPr>
                    <a:t>了。</a:t>
                  </a:r>
                </a:p>
                <a:p>
                  <a:pPr>
                    <a:lnSpc>
                      <a:spcPct val="160000"/>
                    </a:lnSpc>
                    <a:defRPr/>
                  </a:pPr>
                  <a:r>
                    <a:rPr lang="zh-CN" altLang="en-US" sz="1400" b="1" dirty="0">
                      <a:solidFill>
                        <a:schemeClr val="accent6">
                          <a:lumMod val="60000"/>
                          <a:lumOff val="40000"/>
                        </a:schemeClr>
                      </a:solidFill>
                      <a:cs typeface="+mn-ea"/>
                      <a:sym typeface="+mn-lt"/>
                    </a:rPr>
                    <a:t>                                     </a:t>
                  </a:r>
                </a:p>
                <a:p>
                  <a:pPr>
                    <a:lnSpc>
                      <a:spcPct val="160000"/>
                    </a:lnSpc>
                    <a:defRPr/>
                  </a:pPr>
                  <a:r>
                    <a:rPr lang="zh-CN" altLang="en-US" sz="1400" b="1" dirty="0">
                      <a:solidFill>
                        <a:schemeClr val="accent6">
                          <a:lumMod val="60000"/>
                          <a:lumOff val="40000"/>
                        </a:schemeClr>
                      </a:solidFill>
                      <a:cs typeface="+mn-ea"/>
                      <a:sym typeface="+mn-lt"/>
                    </a:rPr>
                    <a:t> </a:t>
                  </a:r>
                </a:p>
              </p:txBody>
            </p:sp>
          </p:grpSp>
        </p:grpSp>
        <p:sp>
          <p:nvSpPr>
            <p:cNvPr id="7" name="íṩľíḍè-Oval 6"/>
            <p:cNvSpPr/>
            <p:nvPr/>
          </p:nvSpPr>
          <p:spPr>
            <a:xfrm>
              <a:off x="1563806" y="-43157"/>
              <a:ext cx="1070055" cy="1070055"/>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dirty="0">
                  <a:solidFill>
                    <a:prstClr val="black"/>
                  </a:solidFill>
                  <a:cs typeface="+mn-ea"/>
                  <a:sym typeface="+mn-lt"/>
                </a:rPr>
                <a:t>3</a:t>
              </a:r>
              <a:endParaRPr lang="zh-CN" altLang="en-US" sz="2000" b="1" kern="0" dirty="0">
                <a:solidFill>
                  <a:prstClr val="black"/>
                </a:solidFill>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p:nvPr/>
        </p:nvPicPr>
        <p:blipFill>
          <a:blip r:embed="rId4" cstate="email"/>
          <a:stretch>
            <a:fillRect/>
          </a:stretch>
        </p:blipFill>
        <p:spPr>
          <a:xfrm>
            <a:off x="1212032" y="1132305"/>
            <a:ext cx="2663253" cy="3549345"/>
          </a:xfrm>
          <a:prstGeom prst="rect">
            <a:avLst/>
          </a:prstGeom>
        </p:spPr>
      </p:pic>
      <p:grpSp>
        <p:nvGrpSpPr>
          <p:cNvPr id="3" name="eabea3db-7b9a-4e60-823d-a3f9834aaf5e"/>
          <p:cNvGrpSpPr>
            <a:grpSpLocks noChangeAspect="1"/>
          </p:cNvGrpSpPr>
          <p:nvPr/>
        </p:nvGrpSpPr>
        <p:grpSpPr>
          <a:xfrm>
            <a:off x="1187624" y="418523"/>
            <a:ext cx="3628385" cy="802541"/>
            <a:chOff x="1563806" y="-43157"/>
            <a:chExt cx="4837847" cy="1070055"/>
          </a:xfrm>
        </p:grpSpPr>
        <p:sp>
          <p:nvSpPr>
            <p:cNvPr id="25" name="íṩľíḍè-文本框 22"/>
            <p:cNvSpPr txBox="1"/>
            <p:nvPr/>
          </p:nvSpPr>
          <p:spPr bwMode="auto">
            <a:xfrm>
              <a:off x="2979119" y="104539"/>
              <a:ext cx="3422534" cy="287355"/>
            </a:xfrm>
            <a:prstGeom prst="rect">
              <a:avLst/>
            </a:prstGeom>
            <a:noFill/>
            <a:ln w="9525">
              <a:noFill/>
              <a:miter lim="800000"/>
            </a:ln>
          </p:spPr>
          <p:txBody>
            <a:bodyPr wrap="none" lIns="0" tIns="0" rIns="0" bIns="0" anchor="ctr" anchorCtr="1">
              <a:noAutofit/>
              <a:scene3d>
                <a:camera prst="orthographicFront"/>
                <a:lightRig rig="threePt" dir="t"/>
              </a:scene3d>
              <a:sp3d>
                <a:bevelT w="0" h="0"/>
              </a:sp3d>
            </a:bodyPr>
            <a:lstStyle/>
            <a:p>
              <a:pPr algn="ctr">
                <a:lnSpc>
                  <a:spcPct val="160000"/>
                </a:lnSpc>
                <a:defRPr/>
              </a:pPr>
              <a:r>
                <a:rPr lang="zh-CN" altLang="en-US" sz="2800" b="1" dirty="0">
                  <a:solidFill>
                    <a:schemeClr val="accent6">
                      <a:lumMod val="60000"/>
                      <a:lumOff val="40000"/>
                    </a:schemeClr>
                  </a:solidFill>
                  <a:cs typeface="+mn-ea"/>
                  <a:sym typeface="+mn-lt"/>
                </a:rPr>
                <a:t>海报和邀请卡设计</a:t>
              </a:r>
            </a:p>
          </p:txBody>
        </p:sp>
        <p:sp>
          <p:nvSpPr>
            <p:cNvPr id="7" name="íṩľíḍè-Oval 6"/>
            <p:cNvSpPr/>
            <p:nvPr/>
          </p:nvSpPr>
          <p:spPr>
            <a:xfrm>
              <a:off x="1563806" y="-43157"/>
              <a:ext cx="1070055" cy="1070055"/>
            </a:xfrm>
            <a:prstGeom prst="ellipse">
              <a:avLst/>
            </a:prstGeom>
            <a:solidFill>
              <a:schemeClr val="bg1"/>
            </a:solidFill>
            <a:ln w="28575">
              <a:gradFill>
                <a:gsLst>
                  <a:gs pos="0">
                    <a:schemeClr val="accent1"/>
                  </a:gs>
                  <a:gs pos="58000">
                    <a:schemeClr val="accent2"/>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225425" indent="-225425" algn="ctr" fontAlgn="base">
                <a:spcBef>
                  <a:spcPct val="0"/>
                </a:spcBef>
                <a:spcAft>
                  <a:spcPct val="0"/>
                </a:spcAft>
              </a:pPr>
              <a:r>
                <a:rPr lang="en-US" altLang="zh-CN" sz="2000" b="1" kern="0" dirty="0">
                  <a:solidFill>
                    <a:prstClr val="black"/>
                  </a:solidFill>
                  <a:cs typeface="+mn-ea"/>
                  <a:sym typeface="+mn-lt"/>
                </a:rPr>
                <a:t>4</a:t>
              </a:r>
              <a:endParaRPr lang="zh-CN" altLang="en-US" sz="2000" b="1" kern="0" dirty="0">
                <a:solidFill>
                  <a:prstClr val="black"/>
                </a:solidFill>
                <a:cs typeface="+mn-ea"/>
                <a:sym typeface="+mn-lt"/>
              </a:endParaRPr>
            </a:p>
          </p:txBody>
        </p:sp>
      </p:grpSp>
      <p:pic>
        <p:nvPicPr>
          <p:cNvPr id="2050" name="Picture 2"/>
          <p:cNvPicPr>
            <a:picLocks noChangeAspect="1" noChangeArrowheads="1"/>
          </p:cNvPicPr>
          <p:nvPr/>
        </p:nvPicPr>
        <p:blipFill>
          <a:blip r:embed="rId5" cstate="email"/>
          <a:srcRect/>
          <a:stretch>
            <a:fillRect/>
          </a:stretch>
        </p:blipFill>
        <p:spPr bwMode="auto">
          <a:xfrm>
            <a:off x="5364088" y="1043546"/>
            <a:ext cx="2728224" cy="363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79512" y="4155926"/>
            <a:ext cx="877163" cy="369332"/>
          </a:xfrm>
          <a:prstGeom prst="rect">
            <a:avLst/>
          </a:prstGeom>
        </p:spPr>
        <p:txBody>
          <a:bodyPr wrap="none">
            <a:spAutoFit/>
          </a:bodyPr>
          <a:lstStyle/>
          <a:p>
            <a:r>
              <a:rPr lang="zh-CN" altLang="en-US" b="1" dirty="0">
                <a:solidFill>
                  <a:schemeClr val="accent6">
                    <a:lumMod val="60000"/>
                    <a:lumOff val="40000"/>
                  </a:schemeClr>
                </a:solidFill>
                <a:cs typeface="+mn-ea"/>
                <a:sym typeface="+mn-lt"/>
              </a:rPr>
              <a:t>邀请卡</a:t>
            </a:r>
            <a:endParaRPr lang="zh-CN" altLang="en-US" dirty="0"/>
          </a:p>
        </p:txBody>
      </p:sp>
      <p:sp>
        <p:nvSpPr>
          <p:cNvPr id="4" name="矩形 3"/>
          <p:cNvSpPr/>
          <p:nvPr/>
        </p:nvSpPr>
        <p:spPr>
          <a:xfrm>
            <a:off x="4571999" y="4155926"/>
            <a:ext cx="646331" cy="369332"/>
          </a:xfrm>
          <a:prstGeom prst="rect">
            <a:avLst/>
          </a:prstGeom>
        </p:spPr>
        <p:txBody>
          <a:bodyPr wrap="none">
            <a:spAutoFit/>
          </a:bodyPr>
          <a:lstStyle/>
          <a:p>
            <a:r>
              <a:rPr lang="zh-CN" altLang="en-US" b="1" dirty="0">
                <a:solidFill>
                  <a:schemeClr val="accent6">
                    <a:lumMod val="60000"/>
                    <a:lumOff val="40000"/>
                  </a:schemeClr>
                </a:solidFill>
                <a:cs typeface="+mn-ea"/>
                <a:sym typeface="+mn-lt"/>
              </a:rPr>
              <a:t>海报</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36"/>
          <p:cNvSpPr>
            <a:spLocks noGrp="1"/>
          </p:cNvSpPr>
          <p:nvPr>
            <p:ph type="title"/>
          </p:nvPr>
        </p:nvSpPr>
        <p:spPr/>
        <p:txBody>
          <a:bodyPr/>
          <a:lstStyle/>
          <a:p>
            <a:endParaRPr lang="zh-CN" altLang="en-US"/>
          </a:p>
        </p:txBody>
      </p:sp>
      <p:sp>
        <p:nvSpPr>
          <p:cNvPr id="38" name="内容占位符 37"/>
          <p:cNvSpPr>
            <a:spLocks noGrp="1"/>
          </p:cNvSpPr>
          <p:nvPr>
            <p:ph idx="1"/>
          </p:nvPr>
        </p:nvSpPr>
        <p:spPr/>
        <p:txBody>
          <a:bodyPr/>
          <a:lstStyle/>
          <a:p>
            <a:endParaRPr lang="zh-CN" altLang="en-US"/>
          </a:p>
        </p:txBody>
      </p:sp>
      <p:grpSp>
        <p:nvGrpSpPr>
          <p:cNvPr id="3" name="022c08a6-deca-40da-b9a3-d77d621d37cf"/>
          <p:cNvGrpSpPr>
            <a:grpSpLocks noChangeAspect="1"/>
          </p:cNvGrpSpPr>
          <p:nvPr/>
        </p:nvGrpSpPr>
        <p:grpSpPr>
          <a:xfrm>
            <a:off x="-412444" y="-70364"/>
            <a:ext cx="10069466" cy="5143500"/>
            <a:chOff x="-549926" y="0"/>
            <a:chExt cx="13425955" cy="6858000"/>
          </a:xfrm>
        </p:grpSpPr>
        <p:sp>
          <p:nvSpPr>
            <p:cNvPr id="4" name="îṣļîḑé-Rectangle 3"/>
            <p:cNvSpPr/>
            <p:nvPr/>
          </p:nvSpPr>
          <p:spPr>
            <a:xfrm>
              <a:off x="0" y="0"/>
              <a:ext cx="12192000" cy="6858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5" name="组合 4"/>
            <p:cNvGrpSpPr/>
            <p:nvPr/>
          </p:nvGrpSpPr>
          <p:grpSpPr>
            <a:xfrm>
              <a:off x="608676" y="6495361"/>
              <a:ext cx="11089627" cy="231398"/>
              <a:chOff x="608676" y="6495361"/>
              <a:chExt cx="11089627" cy="231398"/>
            </a:xfrm>
          </p:grpSpPr>
          <p:sp>
            <p:nvSpPr>
              <p:cNvPr id="33" name="îṣļîḑé-文本框 5"/>
              <p:cNvSpPr txBox="1"/>
              <p:nvPr/>
            </p:nvSpPr>
            <p:spPr>
              <a:xfrm>
                <a:off x="5397732" y="6495927"/>
                <a:ext cx="1396536" cy="230832"/>
              </a:xfrm>
              <a:prstGeom prst="rect">
                <a:avLst/>
              </a:prstGeom>
              <a:noFill/>
            </p:spPr>
            <p:txBody>
              <a:bodyPr wrap="none">
                <a:normAutofit fontScale="70000" lnSpcReduction="20000"/>
              </a:bodyPr>
              <a:lstStyle/>
              <a:p>
                <a:pPr algn="ctr"/>
                <a:r>
                  <a:rPr lang="en-US" sz="900">
                    <a:solidFill>
                      <a:schemeClr val="tx1">
                        <a:lumMod val="50000"/>
                        <a:lumOff val="50000"/>
                      </a:schemeClr>
                    </a:solidFill>
                    <a:cs typeface="+mn-ea"/>
                    <a:sym typeface="+mn-lt"/>
                  </a:rPr>
                  <a:t>www.websitename.com</a:t>
                </a:r>
              </a:p>
            </p:txBody>
          </p:sp>
          <p:sp>
            <p:nvSpPr>
              <p:cNvPr id="34" name="îṣļîḑé-文本框 21"/>
              <p:cNvSpPr txBox="1"/>
              <p:nvPr/>
            </p:nvSpPr>
            <p:spPr>
              <a:xfrm>
                <a:off x="11378985" y="6495361"/>
                <a:ext cx="319318" cy="230832"/>
              </a:xfrm>
              <a:prstGeom prst="rect">
                <a:avLst/>
              </a:prstGeom>
              <a:noFill/>
            </p:spPr>
            <p:txBody>
              <a:bodyPr wrap="none">
                <a:normAutofit fontScale="70000" lnSpcReduction="20000"/>
              </a:bodyPr>
              <a:lstStyle/>
              <a:p>
                <a:pPr algn="ctr"/>
                <a:r>
                  <a:rPr lang="en-US" sz="900">
                    <a:solidFill>
                      <a:schemeClr val="tx1">
                        <a:lumMod val="50000"/>
                        <a:lumOff val="50000"/>
                      </a:schemeClr>
                    </a:solidFill>
                    <a:cs typeface="+mn-ea"/>
                    <a:sym typeface="+mn-lt"/>
                  </a:rPr>
                  <a:t>01</a:t>
                </a:r>
              </a:p>
            </p:txBody>
          </p:sp>
          <p:sp>
            <p:nvSpPr>
              <p:cNvPr id="35" name="îṣļîḑé-Freeform 34">
                <a:hlinkClick r:id="" action="ppaction://hlinkshowjump?jump=nextslide"/>
              </p:cNvPr>
              <p:cNvSpPr/>
              <p:nvPr/>
            </p:nvSpPr>
            <p:spPr>
              <a:xfrm>
                <a:off x="952500" y="6498159"/>
                <a:ext cx="228600" cy="228600"/>
              </a:xfrm>
              <a:custGeom>
                <a:avLst/>
                <a:gdLst/>
                <a:ahLst/>
                <a:cxnLst/>
                <a:rect l="l" t="t" r="r" b="b"/>
                <a:pathLst>
                  <a:path w="228600" h="228600">
                    <a:moveTo>
                      <a:pt x="124067" y="68591"/>
                    </a:moveTo>
                    <a:cubicBezTo>
                      <a:pt x="125741" y="68554"/>
                      <a:pt x="127397" y="69354"/>
                      <a:pt x="129034" y="70991"/>
                    </a:cubicBezTo>
                    <a:lnTo>
                      <a:pt x="171004" y="114300"/>
                    </a:lnTo>
                    <a:lnTo>
                      <a:pt x="129034" y="157609"/>
                    </a:lnTo>
                    <a:cubicBezTo>
                      <a:pt x="127546" y="159097"/>
                      <a:pt x="125834" y="159841"/>
                      <a:pt x="123900" y="159841"/>
                    </a:cubicBezTo>
                    <a:cubicBezTo>
                      <a:pt x="121965" y="159841"/>
                      <a:pt x="120253" y="159097"/>
                      <a:pt x="118765" y="157609"/>
                    </a:cubicBezTo>
                    <a:cubicBezTo>
                      <a:pt x="115491" y="154334"/>
                      <a:pt x="115491" y="151060"/>
                      <a:pt x="118765" y="147786"/>
                    </a:cubicBezTo>
                    <a:lnTo>
                      <a:pt x="145108" y="121443"/>
                    </a:lnTo>
                    <a:lnTo>
                      <a:pt x="64294" y="121443"/>
                    </a:lnTo>
                    <a:cubicBezTo>
                      <a:pt x="62210" y="121443"/>
                      <a:pt x="60499" y="120699"/>
                      <a:pt x="59159" y="119211"/>
                    </a:cubicBezTo>
                    <a:cubicBezTo>
                      <a:pt x="57820" y="117723"/>
                      <a:pt x="57150" y="116011"/>
                      <a:pt x="57150" y="114076"/>
                    </a:cubicBezTo>
                    <a:cubicBezTo>
                      <a:pt x="57150" y="112142"/>
                      <a:pt x="57820" y="110505"/>
                      <a:pt x="59159" y="109165"/>
                    </a:cubicBezTo>
                    <a:cubicBezTo>
                      <a:pt x="60499" y="107826"/>
                      <a:pt x="62210" y="107156"/>
                      <a:pt x="64294" y="107156"/>
                    </a:cubicBezTo>
                    <a:lnTo>
                      <a:pt x="144661" y="107156"/>
                    </a:lnTo>
                    <a:lnTo>
                      <a:pt x="118765" y="81260"/>
                    </a:lnTo>
                    <a:cubicBezTo>
                      <a:pt x="115491" y="77986"/>
                      <a:pt x="115565" y="74637"/>
                      <a:pt x="118988" y="71214"/>
                    </a:cubicBezTo>
                    <a:cubicBezTo>
                      <a:pt x="120700" y="69502"/>
                      <a:pt x="122393" y="68628"/>
                      <a:pt x="124067" y="68591"/>
                    </a:cubicBezTo>
                    <a:close/>
                    <a:moveTo>
                      <a:pt x="114300" y="14287"/>
                    </a:moveTo>
                    <a:cubicBezTo>
                      <a:pt x="86618" y="14287"/>
                      <a:pt x="63029" y="24035"/>
                      <a:pt x="43532" y="43532"/>
                    </a:cubicBezTo>
                    <a:cubicBezTo>
                      <a:pt x="24036" y="63028"/>
                      <a:pt x="14288" y="86618"/>
                      <a:pt x="14288" y="114300"/>
                    </a:cubicBezTo>
                    <a:cubicBezTo>
                      <a:pt x="14288" y="141982"/>
                      <a:pt x="24036" y="165645"/>
                      <a:pt x="43532" y="185291"/>
                    </a:cubicBezTo>
                    <a:cubicBezTo>
                      <a:pt x="63029" y="204936"/>
                      <a:pt x="86618" y="214759"/>
                      <a:pt x="114300" y="214759"/>
                    </a:cubicBezTo>
                    <a:cubicBezTo>
                      <a:pt x="141982" y="214759"/>
                      <a:pt x="165571" y="204936"/>
                      <a:pt x="185068" y="185291"/>
                    </a:cubicBezTo>
                    <a:cubicBezTo>
                      <a:pt x="204564" y="165645"/>
                      <a:pt x="214313" y="141982"/>
                      <a:pt x="214313" y="114300"/>
                    </a:cubicBezTo>
                    <a:cubicBezTo>
                      <a:pt x="214313" y="86618"/>
                      <a:pt x="204564" y="63028"/>
                      <a:pt x="185068" y="43532"/>
                    </a:cubicBezTo>
                    <a:cubicBezTo>
                      <a:pt x="165571" y="24035"/>
                      <a:pt x="141982" y="14287"/>
                      <a:pt x="114300" y="14287"/>
                    </a:cubicBezTo>
                    <a:close/>
                    <a:moveTo>
                      <a:pt x="114300" y="0"/>
                    </a:move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ubicBezTo>
                      <a:pt x="82749" y="228600"/>
                      <a:pt x="55811" y="217438"/>
                      <a:pt x="33486" y="195113"/>
                    </a:cubicBezTo>
                    <a:cubicBezTo>
                      <a:pt x="11162" y="172789"/>
                      <a:pt x="0" y="145851"/>
                      <a:pt x="0" y="114300"/>
                    </a:cubicBezTo>
                    <a:cubicBezTo>
                      <a:pt x="0" y="82748"/>
                      <a:pt x="11162" y="55810"/>
                      <a:pt x="33486" y="33486"/>
                    </a:cubicBezTo>
                    <a:cubicBezTo>
                      <a:pt x="55811" y="11162"/>
                      <a:pt x="82749" y="0"/>
                      <a:pt x="114300" y="0"/>
                    </a:cubicBezTo>
                    <a:close/>
                  </a:path>
                </a:pathLst>
              </a:custGeom>
              <a:solidFill>
                <a:schemeClr val="tx1">
                  <a:lumMod val="50000"/>
                  <a:lumOff val="50000"/>
                </a:schemeClr>
              </a:solidFill>
              <a:ln>
                <a:noFill/>
              </a:ln>
              <a:effectLst/>
            </p:spPr>
            <p:txBody>
              <a:bodyPr anchor="ctr"/>
              <a:lstStyle/>
              <a:p>
                <a:pPr algn="ctr"/>
                <a:endParaRPr>
                  <a:cs typeface="+mn-ea"/>
                  <a:sym typeface="+mn-lt"/>
                </a:endParaRPr>
              </a:p>
            </p:txBody>
          </p:sp>
          <p:sp>
            <p:nvSpPr>
              <p:cNvPr id="36" name="îṣļîḑé-Freeform 35">
                <a:hlinkClick r:id="" action="ppaction://hlinkshowjump?jump=previousslide"/>
              </p:cNvPr>
              <p:cNvSpPr/>
              <p:nvPr/>
            </p:nvSpPr>
            <p:spPr>
              <a:xfrm>
                <a:off x="608676" y="6498159"/>
                <a:ext cx="228600" cy="228600"/>
              </a:xfrm>
              <a:custGeom>
                <a:avLst/>
                <a:gdLst/>
                <a:ahLst/>
                <a:cxnLst/>
                <a:rect l="l" t="t" r="r" b="b"/>
                <a:pathLst>
                  <a:path w="228600" h="228600">
                    <a:moveTo>
                      <a:pt x="104533" y="68591"/>
                    </a:moveTo>
                    <a:cubicBezTo>
                      <a:pt x="106208" y="68628"/>
                      <a:pt x="107901" y="69502"/>
                      <a:pt x="109612" y="71214"/>
                    </a:cubicBezTo>
                    <a:cubicBezTo>
                      <a:pt x="113035" y="74637"/>
                      <a:pt x="113110" y="77986"/>
                      <a:pt x="109835" y="81260"/>
                    </a:cubicBezTo>
                    <a:lnTo>
                      <a:pt x="83939" y="107156"/>
                    </a:lnTo>
                    <a:lnTo>
                      <a:pt x="164306" y="107156"/>
                    </a:lnTo>
                    <a:cubicBezTo>
                      <a:pt x="166390" y="107156"/>
                      <a:pt x="168102" y="107826"/>
                      <a:pt x="169441" y="109165"/>
                    </a:cubicBezTo>
                    <a:cubicBezTo>
                      <a:pt x="170781" y="110505"/>
                      <a:pt x="171450" y="112142"/>
                      <a:pt x="171450" y="114076"/>
                    </a:cubicBezTo>
                    <a:cubicBezTo>
                      <a:pt x="171450" y="116011"/>
                      <a:pt x="170781" y="117723"/>
                      <a:pt x="169441" y="119211"/>
                    </a:cubicBezTo>
                    <a:cubicBezTo>
                      <a:pt x="168102" y="120699"/>
                      <a:pt x="166390" y="121443"/>
                      <a:pt x="164306" y="121443"/>
                    </a:cubicBezTo>
                    <a:lnTo>
                      <a:pt x="83493" y="121443"/>
                    </a:lnTo>
                    <a:lnTo>
                      <a:pt x="109835" y="147786"/>
                    </a:lnTo>
                    <a:cubicBezTo>
                      <a:pt x="113110" y="151060"/>
                      <a:pt x="113110" y="154334"/>
                      <a:pt x="109835" y="157609"/>
                    </a:cubicBezTo>
                    <a:cubicBezTo>
                      <a:pt x="108347" y="159097"/>
                      <a:pt x="106636" y="159841"/>
                      <a:pt x="104701" y="159841"/>
                    </a:cubicBezTo>
                    <a:cubicBezTo>
                      <a:pt x="102766" y="159841"/>
                      <a:pt x="101055" y="159097"/>
                      <a:pt x="99566" y="157609"/>
                    </a:cubicBezTo>
                    <a:lnTo>
                      <a:pt x="57597" y="114300"/>
                    </a:lnTo>
                    <a:lnTo>
                      <a:pt x="99566" y="70991"/>
                    </a:lnTo>
                    <a:cubicBezTo>
                      <a:pt x="101203" y="69354"/>
                      <a:pt x="102859" y="68554"/>
                      <a:pt x="104533" y="68591"/>
                    </a:cubicBezTo>
                    <a:close/>
                    <a:moveTo>
                      <a:pt x="114300" y="14287"/>
                    </a:moveTo>
                    <a:cubicBezTo>
                      <a:pt x="86618" y="14287"/>
                      <a:pt x="63029" y="24035"/>
                      <a:pt x="43532" y="43532"/>
                    </a:cubicBezTo>
                    <a:cubicBezTo>
                      <a:pt x="24036" y="63028"/>
                      <a:pt x="14288" y="86618"/>
                      <a:pt x="14288" y="114300"/>
                    </a:cubicBezTo>
                    <a:cubicBezTo>
                      <a:pt x="14288" y="141982"/>
                      <a:pt x="24036" y="165645"/>
                      <a:pt x="43532" y="185291"/>
                    </a:cubicBezTo>
                    <a:cubicBezTo>
                      <a:pt x="63029" y="204936"/>
                      <a:pt x="86618" y="214759"/>
                      <a:pt x="114300" y="214759"/>
                    </a:cubicBezTo>
                    <a:cubicBezTo>
                      <a:pt x="141982" y="214759"/>
                      <a:pt x="165572" y="204936"/>
                      <a:pt x="185068" y="185291"/>
                    </a:cubicBezTo>
                    <a:cubicBezTo>
                      <a:pt x="204564" y="165645"/>
                      <a:pt x="214313" y="141982"/>
                      <a:pt x="214313" y="114300"/>
                    </a:cubicBezTo>
                    <a:cubicBezTo>
                      <a:pt x="214313" y="86618"/>
                      <a:pt x="204564" y="63028"/>
                      <a:pt x="185068" y="43532"/>
                    </a:cubicBezTo>
                    <a:cubicBezTo>
                      <a:pt x="165572" y="24035"/>
                      <a:pt x="141982" y="14287"/>
                      <a:pt x="114300" y="14287"/>
                    </a:cubicBezTo>
                    <a:close/>
                    <a:moveTo>
                      <a:pt x="114300" y="0"/>
                    </a:move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ubicBezTo>
                      <a:pt x="82749" y="228600"/>
                      <a:pt x="55811" y="217438"/>
                      <a:pt x="33487" y="195113"/>
                    </a:cubicBezTo>
                    <a:cubicBezTo>
                      <a:pt x="11162" y="172789"/>
                      <a:pt x="0" y="145851"/>
                      <a:pt x="0" y="114300"/>
                    </a:cubicBezTo>
                    <a:cubicBezTo>
                      <a:pt x="0" y="82748"/>
                      <a:pt x="11162" y="55810"/>
                      <a:pt x="33487" y="33486"/>
                    </a:cubicBezTo>
                    <a:cubicBezTo>
                      <a:pt x="55811" y="11162"/>
                      <a:pt x="82749" y="0"/>
                      <a:pt x="114300" y="0"/>
                    </a:cubicBezTo>
                    <a:close/>
                  </a:path>
                </a:pathLst>
              </a:custGeom>
              <a:solidFill>
                <a:schemeClr val="tx1">
                  <a:lumMod val="50000"/>
                  <a:lumOff val="50000"/>
                </a:schemeClr>
              </a:solidFill>
              <a:ln>
                <a:noFill/>
              </a:ln>
              <a:effectLst/>
            </p:spPr>
            <p:txBody>
              <a:bodyPr anchor="ctr"/>
              <a:lstStyle/>
              <a:p>
                <a:pPr algn="ctr"/>
                <a:endParaRPr>
                  <a:cs typeface="+mn-ea"/>
                  <a:sym typeface="+mn-lt"/>
                </a:endParaRPr>
              </a:p>
            </p:txBody>
          </p:sp>
        </p:grpSp>
        <p:sp>
          <p:nvSpPr>
            <p:cNvPr id="6" name="îṣļîḑé-Freeform 5"/>
            <p:cNvSpPr/>
            <p:nvPr/>
          </p:nvSpPr>
          <p:spPr>
            <a:xfrm>
              <a:off x="-549926" y="1212111"/>
              <a:ext cx="13425955" cy="5645888"/>
            </a:xfrm>
            <a:custGeom>
              <a:avLst/>
              <a:gdLst>
                <a:gd name="connsiteX0" fmla="*/ 12373331 w 13425955"/>
                <a:gd name="connsiteY0" fmla="*/ 0 h 5645888"/>
                <a:gd name="connsiteX1" fmla="*/ 13425955 w 13425955"/>
                <a:gd name="connsiteY1" fmla="*/ 659219 h 5645888"/>
                <a:gd name="connsiteX2" fmla="*/ 12783060 w 13425955"/>
                <a:gd name="connsiteY2" fmla="*/ 1266633 h 5645888"/>
                <a:gd name="connsiteX3" fmla="*/ 12741926 w 13425955"/>
                <a:gd name="connsiteY3" fmla="*/ 1274630 h 5645888"/>
                <a:gd name="connsiteX4" fmla="*/ 12741926 w 13425955"/>
                <a:gd name="connsiteY4" fmla="*/ 2137145 h 5645888"/>
                <a:gd name="connsiteX5" fmla="*/ 12741926 w 13425955"/>
                <a:gd name="connsiteY5" fmla="*/ 3002895 h 5645888"/>
                <a:gd name="connsiteX6" fmla="*/ 12741926 w 13425955"/>
                <a:gd name="connsiteY6" fmla="*/ 3202972 h 5645888"/>
                <a:gd name="connsiteX7" fmla="*/ 12741926 w 13425955"/>
                <a:gd name="connsiteY7" fmla="*/ 4360152 h 5645888"/>
                <a:gd name="connsiteX8" fmla="*/ 12741926 w 13425955"/>
                <a:gd name="connsiteY8" fmla="*/ 5007935 h 5645888"/>
                <a:gd name="connsiteX9" fmla="*/ 12741926 w 13425955"/>
                <a:gd name="connsiteY9" fmla="*/ 5645888 h 5645888"/>
                <a:gd name="connsiteX10" fmla="*/ 542306 w 13425955"/>
                <a:gd name="connsiteY10" fmla="*/ 5645888 h 5645888"/>
                <a:gd name="connsiteX11" fmla="*/ 542306 w 13425955"/>
                <a:gd name="connsiteY11" fmla="*/ 5007935 h 5645888"/>
                <a:gd name="connsiteX12" fmla="*/ 542306 w 13425955"/>
                <a:gd name="connsiteY12" fmla="*/ 4702839 h 5645888"/>
                <a:gd name="connsiteX13" fmla="*/ 477663 w 13425955"/>
                <a:gd name="connsiteY13" fmla="*/ 4671971 h 5645888"/>
                <a:gd name="connsiteX14" fmla="*/ 264306 w 13425955"/>
                <a:gd name="connsiteY14" fmla="*/ 4510912 h 5645888"/>
                <a:gd name="connsiteX15" fmla="*/ 0 w 13425955"/>
                <a:gd name="connsiteY15" fmla="*/ 3874767 h 5645888"/>
                <a:gd name="connsiteX16" fmla="*/ 142718 w 13425955"/>
                <a:gd name="connsiteY16" fmla="*/ 3389375 h 5645888"/>
                <a:gd name="connsiteX17" fmla="*/ 518575 w 13425955"/>
                <a:gd name="connsiteY17" fmla="*/ 3060754 h 5645888"/>
                <a:gd name="connsiteX18" fmla="*/ 514541 w 13425955"/>
                <a:gd name="connsiteY18" fmla="*/ 2974317 h 5645888"/>
                <a:gd name="connsiteX19" fmla="*/ 816030 w 13425955"/>
                <a:gd name="connsiteY19" fmla="*/ 2246725 h 5645888"/>
                <a:gd name="connsiteX20" fmla="*/ 1543638 w 13425955"/>
                <a:gd name="connsiteY20" fmla="*/ 1945236 h 5645888"/>
                <a:gd name="connsiteX21" fmla="*/ 2119484 w 13425955"/>
                <a:gd name="connsiteY21" fmla="*/ 2122112 h 5645888"/>
                <a:gd name="connsiteX22" fmla="*/ 2496334 w 13425955"/>
                <a:gd name="connsiteY22" fmla="*/ 2584390 h 5645888"/>
                <a:gd name="connsiteX23" fmla="*/ 2829997 w 13425955"/>
                <a:gd name="connsiteY23" fmla="*/ 2459777 h 5645888"/>
                <a:gd name="connsiteX24" fmla="*/ 3114520 w 13425955"/>
                <a:gd name="connsiteY24" fmla="*/ 2544573 h 5645888"/>
                <a:gd name="connsiteX25" fmla="*/ 3156710 w 13425955"/>
                <a:gd name="connsiteY25" fmla="*/ 2579678 h 5645888"/>
                <a:gd name="connsiteX26" fmla="*/ 3219715 w 13425955"/>
                <a:gd name="connsiteY26" fmla="*/ 2452565 h 5645888"/>
                <a:gd name="connsiteX27" fmla="*/ 4780164 w 13425955"/>
                <a:gd name="connsiteY27" fmla="*/ 1804799 h 5645888"/>
                <a:gd name="connsiteX28" fmla="*/ 6184471 w 13425955"/>
                <a:gd name="connsiteY28" fmla="*/ 2272407 h 5645888"/>
                <a:gd name="connsiteX29" fmla="*/ 6318947 w 13425955"/>
                <a:gd name="connsiteY29" fmla="*/ 2427565 h 5645888"/>
                <a:gd name="connsiteX30" fmla="*/ 6323698 w 13425955"/>
                <a:gd name="connsiteY30" fmla="*/ 2422039 h 5645888"/>
                <a:gd name="connsiteX31" fmla="*/ 6401199 w 13425955"/>
                <a:gd name="connsiteY31" fmla="*/ 2371826 h 5645888"/>
                <a:gd name="connsiteX32" fmla="*/ 6399713 w 13425955"/>
                <a:gd name="connsiteY32" fmla="*/ 2340010 h 5645888"/>
                <a:gd name="connsiteX33" fmla="*/ 6510686 w 13425955"/>
                <a:gd name="connsiteY33" fmla="*/ 2072194 h 5645888"/>
                <a:gd name="connsiteX34" fmla="*/ 6778508 w 13425955"/>
                <a:gd name="connsiteY34" fmla="*/ 1961220 h 5645888"/>
                <a:gd name="connsiteX35" fmla="*/ 6990469 w 13425955"/>
                <a:gd name="connsiteY35" fmla="*/ 2026326 h 5645888"/>
                <a:gd name="connsiteX36" fmla="*/ 7129182 w 13425955"/>
                <a:gd name="connsiteY36" fmla="*/ 2196483 h 5645888"/>
                <a:gd name="connsiteX37" fmla="*/ 7185782 w 13425955"/>
                <a:gd name="connsiteY37" fmla="*/ 2162082 h 5645888"/>
                <a:gd name="connsiteX38" fmla="*/ 7209615 w 13425955"/>
                <a:gd name="connsiteY38" fmla="*/ 2157954 h 5645888"/>
                <a:gd name="connsiteX39" fmla="*/ 7209615 w 13425955"/>
                <a:gd name="connsiteY39" fmla="*/ 2137145 h 5645888"/>
                <a:gd name="connsiteX40" fmla="*/ 7223392 w 13425955"/>
                <a:gd name="connsiteY40" fmla="*/ 2137145 h 5645888"/>
                <a:gd name="connsiteX41" fmla="*/ 7222221 w 13425955"/>
                <a:gd name="connsiteY41" fmla="*/ 2124443 h 5645888"/>
                <a:gd name="connsiteX42" fmla="*/ 7319371 w 13425955"/>
                <a:gd name="connsiteY42" fmla="*/ 1794027 h 5645888"/>
                <a:gd name="connsiteX43" fmla="*/ 7575225 w 13425955"/>
                <a:gd name="connsiteY43" fmla="*/ 1570328 h 5645888"/>
                <a:gd name="connsiteX44" fmla="*/ 7572479 w 13425955"/>
                <a:gd name="connsiteY44" fmla="*/ 1511489 h 5645888"/>
                <a:gd name="connsiteX45" fmla="*/ 7777709 w 13425955"/>
                <a:gd name="connsiteY45" fmla="*/ 1016203 h 5645888"/>
                <a:gd name="connsiteX46" fmla="*/ 8273005 w 13425955"/>
                <a:gd name="connsiteY46" fmla="*/ 810973 h 5645888"/>
                <a:gd name="connsiteX47" fmla="*/ 8664995 w 13425955"/>
                <a:gd name="connsiteY47" fmla="*/ 931376 h 5645888"/>
                <a:gd name="connsiteX48" fmla="*/ 8921525 w 13425955"/>
                <a:gd name="connsiteY48" fmla="*/ 1246058 h 5645888"/>
                <a:gd name="connsiteX49" fmla="*/ 8957204 w 13425955"/>
                <a:gd name="connsiteY49" fmla="*/ 1219635 h 5645888"/>
                <a:gd name="connsiteX50" fmla="*/ 8957204 w 13425955"/>
                <a:gd name="connsiteY50" fmla="*/ 1218768 h 5645888"/>
                <a:gd name="connsiteX51" fmla="*/ 8955863 w 13425955"/>
                <a:gd name="connsiteY51" fmla="*/ 1214448 h 5645888"/>
                <a:gd name="connsiteX52" fmla="*/ 8939014 w 13425955"/>
                <a:gd name="connsiteY52" fmla="*/ 1047307 h 5645888"/>
                <a:gd name="connsiteX53" fmla="*/ 9768354 w 13425955"/>
                <a:gd name="connsiteY53" fmla="*/ 217967 h 5645888"/>
                <a:gd name="connsiteX54" fmla="*/ 10456056 w 13425955"/>
                <a:gd name="connsiteY54" fmla="*/ 583615 h 5645888"/>
                <a:gd name="connsiteX55" fmla="*/ 10461337 w 13425955"/>
                <a:gd name="connsiteY55" fmla="*/ 593345 h 5645888"/>
                <a:gd name="connsiteX56" fmla="*/ 10532549 w 13425955"/>
                <a:gd name="connsiteY56" fmla="*/ 556549 h 5645888"/>
                <a:gd name="connsiteX57" fmla="*/ 10940724 w 13425955"/>
                <a:gd name="connsiteY57" fmla="*/ 478466 h 5645888"/>
                <a:gd name="connsiteX58" fmla="*/ 11224891 w 13425955"/>
                <a:gd name="connsiteY58" fmla="*/ 514395 h 5645888"/>
                <a:gd name="connsiteX59" fmla="*/ 11337839 w 13425955"/>
                <a:gd name="connsiteY59" fmla="*/ 552789 h 5645888"/>
                <a:gd name="connsiteX60" fmla="*/ 11342093 w 13425955"/>
                <a:gd name="connsiteY60" fmla="*/ 526364 h 5645888"/>
                <a:gd name="connsiteX61" fmla="*/ 12373331 w 13425955"/>
                <a:gd name="connsiteY61" fmla="*/ 0 h 564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425955" h="5645888">
                  <a:moveTo>
                    <a:pt x="12373331" y="0"/>
                  </a:moveTo>
                  <a:cubicBezTo>
                    <a:pt x="12954679" y="0"/>
                    <a:pt x="13425955" y="295142"/>
                    <a:pt x="13425955" y="659219"/>
                  </a:cubicBezTo>
                  <a:cubicBezTo>
                    <a:pt x="13425955" y="932277"/>
                    <a:pt x="13160862" y="1166559"/>
                    <a:pt x="12783060" y="1266633"/>
                  </a:cubicBezTo>
                  <a:lnTo>
                    <a:pt x="12741926" y="1274630"/>
                  </a:lnTo>
                  <a:lnTo>
                    <a:pt x="12741926" y="2137145"/>
                  </a:lnTo>
                  <a:lnTo>
                    <a:pt x="12741926" y="3002895"/>
                  </a:lnTo>
                  <a:lnTo>
                    <a:pt x="12741926" y="3202972"/>
                  </a:lnTo>
                  <a:lnTo>
                    <a:pt x="12741926" y="4360152"/>
                  </a:lnTo>
                  <a:lnTo>
                    <a:pt x="12741926" y="5007935"/>
                  </a:lnTo>
                  <a:lnTo>
                    <a:pt x="12741926" y="5645888"/>
                  </a:lnTo>
                  <a:lnTo>
                    <a:pt x="542306" y="5645888"/>
                  </a:lnTo>
                  <a:lnTo>
                    <a:pt x="542306" y="5007935"/>
                  </a:lnTo>
                  <a:lnTo>
                    <a:pt x="542306" y="4702839"/>
                  </a:lnTo>
                  <a:lnTo>
                    <a:pt x="477663" y="4671971"/>
                  </a:lnTo>
                  <a:cubicBezTo>
                    <a:pt x="401505" y="4630673"/>
                    <a:pt x="330386" y="4576987"/>
                    <a:pt x="264306" y="4510912"/>
                  </a:cubicBezTo>
                  <a:cubicBezTo>
                    <a:pt x="88107" y="4334714"/>
                    <a:pt x="0" y="4122655"/>
                    <a:pt x="0" y="3874767"/>
                  </a:cubicBezTo>
                  <a:cubicBezTo>
                    <a:pt x="0" y="3697891"/>
                    <a:pt x="47568" y="3536094"/>
                    <a:pt x="142718" y="3389375"/>
                  </a:cubicBezTo>
                  <a:cubicBezTo>
                    <a:pt x="237852" y="3242640"/>
                    <a:pt x="363127" y="3133105"/>
                    <a:pt x="518575" y="3060754"/>
                  </a:cubicBezTo>
                  <a:cubicBezTo>
                    <a:pt x="515880" y="3023224"/>
                    <a:pt x="514541" y="2994422"/>
                    <a:pt x="514541" y="2974317"/>
                  </a:cubicBezTo>
                  <a:cubicBezTo>
                    <a:pt x="514541" y="2690254"/>
                    <a:pt x="615048" y="2447723"/>
                    <a:pt x="816030" y="2246725"/>
                  </a:cubicBezTo>
                  <a:cubicBezTo>
                    <a:pt x="1017028" y="2045727"/>
                    <a:pt x="1259559" y="1945236"/>
                    <a:pt x="1543638" y="1945236"/>
                  </a:cubicBezTo>
                  <a:cubicBezTo>
                    <a:pt x="1755349" y="1945236"/>
                    <a:pt x="1947288" y="2004195"/>
                    <a:pt x="2119484" y="2122112"/>
                  </a:cubicBezTo>
                  <a:cubicBezTo>
                    <a:pt x="2291665" y="2240029"/>
                    <a:pt x="2417287" y="2394122"/>
                    <a:pt x="2496334" y="2584390"/>
                  </a:cubicBezTo>
                  <a:cubicBezTo>
                    <a:pt x="2590145" y="2501309"/>
                    <a:pt x="2701350" y="2459777"/>
                    <a:pt x="2829997" y="2459777"/>
                  </a:cubicBezTo>
                  <a:cubicBezTo>
                    <a:pt x="2936515" y="2459777"/>
                    <a:pt x="3031360" y="2488040"/>
                    <a:pt x="3114520" y="2544573"/>
                  </a:cubicBezTo>
                  <a:lnTo>
                    <a:pt x="3156710" y="2579678"/>
                  </a:lnTo>
                  <a:lnTo>
                    <a:pt x="3219715" y="2452565"/>
                  </a:lnTo>
                  <a:cubicBezTo>
                    <a:pt x="3476808" y="2071900"/>
                    <a:pt x="4078679" y="1804799"/>
                    <a:pt x="4780164" y="1804799"/>
                  </a:cubicBezTo>
                  <a:cubicBezTo>
                    <a:pt x="5364735" y="1804799"/>
                    <a:pt x="5880130" y="1990286"/>
                    <a:pt x="6184471" y="2272407"/>
                  </a:cubicBezTo>
                  <a:lnTo>
                    <a:pt x="6318947" y="2427565"/>
                  </a:lnTo>
                  <a:lnTo>
                    <a:pt x="6323698" y="2422039"/>
                  </a:lnTo>
                  <a:cubicBezTo>
                    <a:pt x="6346757" y="2401879"/>
                    <a:pt x="6372588" y="2385142"/>
                    <a:pt x="6401199" y="2371826"/>
                  </a:cubicBezTo>
                  <a:cubicBezTo>
                    <a:pt x="6400205" y="2358012"/>
                    <a:pt x="6399713" y="2347410"/>
                    <a:pt x="6399713" y="2340010"/>
                  </a:cubicBezTo>
                  <a:cubicBezTo>
                    <a:pt x="6399713" y="2235450"/>
                    <a:pt x="6436708" y="2146178"/>
                    <a:pt x="6510686" y="2072194"/>
                  </a:cubicBezTo>
                  <a:cubicBezTo>
                    <a:pt x="6584672" y="1998209"/>
                    <a:pt x="6673944" y="1961220"/>
                    <a:pt x="6778508" y="1961220"/>
                  </a:cubicBezTo>
                  <a:cubicBezTo>
                    <a:pt x="6856436" y="1961220"/>
                    <a:pt x="6927086" y="1982922"/>
                    <a:pt x="6990469" y="2026326"/>
                  </a:cubicBezTo>
                  <a:cubicBezTo>
                    <a:pt x="7053846" y="2069729"/>
                    <a:pt x="7100086" y="2126448"/>
                    <a:pt x="7129182" y="2196483"/>
                  </a:cubicBezTo>
                  <a:cubicBezTo>
                    <a:pt x="7146447" y="2181193"/>
                    <a:pt x="7165313" y="2169726"/>
                    <a:pt x="7185782" y="2162082"/>
                  </a:cubicBezTo>
                  <a:lnTo>
                    <a:pt x="7209615" y="2157954"/>
                  </a:lnTo>
                  <a:lnTo>
                    <a:pt x="7209615" y="2137145"/>
                  </a:lnTo>
                  <a:lnTo>
                    <a:pt x="7223392" y="2137145"/>
                  </a:lnTo>
                  <a:lnTo>
                    <a:pt x="7222221" y="2124443"/>
                  </a:lnTo>
                  <a:cubicBezTo>
                    <a:pt x="7222221" y="2004040"/>
                    <a:pt x="7254601" y="1893901"/>
                    <a:pt x="7319371" y="1794027"/>
                  </a:cubicBezTo>
                  <a:cubicBezTo>
                    <a:pt x="7384131" y="1694142"/>
                    <a:pt x="7469408" y="1619579"/>
                    <a:pt x="7575225" y="1570328"/>
                  </a:cubicBezTo>
                  <a:cubicBezTo>
                    <a:pt x="7573391" y="1544780"/>
                    <a:pt x="7572479" y="1525174"/>
                    <a:pt x="7572479" y="1511489"/>
                  </a:cubicBezTo>
                  <a:cubicBezTo>
                    <a:pt x="7572479" y="1318121"/>
                    <a:pt x="7640896" y="1153026"/>
                    <a:pt x="7777709" y="1016203"/>
                  </a:cubicBezTo>
                  <a:cubicBezTo>
                    <a:pt x="7914532" y="879380"/>
                    <a:pt x="8079627" y="810973"/>
                    <a:pt x="8273005" y="810973"/>
                  </a:cubicBezTo>
                  <a:cubicBezTo>
                    <a:pt x="8417122" y="810973"/>
                    <a:pt x="8547778" y="851108"/>
                    <a:pt x="8664995" y="931376"/>
                  </a:cubicBezTo>
                  <a:cubicBezTo>
                    <a:pt x="8782202" y="1011644"/>
                    <a:pt x="8867715" y="1116538"/>
                    <a:pt x="8921525" y="1246058"/>
                  </a:cubicBezTo>
                  <a:lnTo>
                    <a:pt x="8957204" y="1219635"/>
                  </a:lnTo>
                  <a:lnTo>
                    <a:pt x="8957204" y="1218768"/>
                  </a:lnTo>
                  <a:lnTo>
                    <a:pt x="8955863" y="1214448"/>
                  </a:lnTo>
                  <a:cubicBezTo>
                    <a:pt x="8944816" y="1160460"/>
                    <a:pt x="8939014" y="1104561"/>
                    <a:pt x="8939014" y="1047307"/>
                  </a:cubicBezTo>
                  <a:cubicBezTo>
                    <a:pt x="8939014" y="589275"/>
                    <a:pt x="9310322" y="217967"/>
                    <a:pt x="9768354" y="217967"/>
                  </a:cubicBezTo>
                  <a:cubicBezTo>
                    <a:pt x="10054624" y="217967"/>
                    <a:pt x="10307017" y="363009"/>
                    <a:pt x="10456056" y="583615"/>
                  </a:cubicBezTo>
                  <a:lnTo>
                    <a:pt x="10461337" y="593345"/>
                  </a:lnTo>
                  <a:lnTo>
                    <a:pt x="10532549" y="556549"/>
                  </a:lnTo>
                  <a:cubicBezTo>
                    <a:pt x="10649065" y="507251"/>
                    <a:pt x="10789527" y="478466"/>
                    <a:pt x="10940724" y="478466"/>
                  </a:cubicBezTo>
                  <a:cubicBezTo>
                    <a:pt x="11041522" y="478466"/>
                    <a:pt x="11137549" y="491260"/>
                    <a:pt x="11224891" y="514395"/>
                  </a:cubicBezTo>
                  <a:lnTo>
                    <a:pt x="11337839" y="552789"/>
                  </a:lnTo>
                  <a:lnTo>
                    <a:pt x="11342093" y="526364"/>
                  </a:lnTo>
                  <a:cubicBezTo>
                    <a:pt x="11440246" y="225968"/>
                    <a:pt x="11864652" y="0"/>
                    <a:pt x="12373331"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îṣļîḑé-Oval 12"/>
            <p:cNvSpPr/>
            <p:nvPr/>
          </p:nvSpPr>
          <p:spPr>
            <a:xfrm>
              <a:off x="4230578" y="1765005"/>
              <a:ext cx="628501" cy="628501"/>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îṣļîḑé-Oval 13"/>
            <p:cNvSpPr/>
            <p:nvPr/>
          </p:nvSpPr>
          <p:spPr>
            <a:xfrm>
              <a:off x="5049819" y="2204377"/>
              <a:ext cx="447264" cy="4472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îṣļîḑé-Oval 14"/>
            <p:cNvSpPr/>
            <p:nvPr/>
          </p:nvSpPr>
          <p:spPr>
            <a:xfrm>
              <a:off x="5545420" y="1462116"/>
              <a:ext cx="812088" cy="812088"/>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îṣļîḑé-Oval 15"/>
            <p:cNvSpPr/>
            <p:nvPr/>
          </p:nvSpPr>
          <p:spPr>
            <a:xfrm>
              <a:off x="3816065" y="2426304"/>
              <a:ext cx="234940" cy="234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îṣļîḑé-Oval 16"/>
            <p:cNvSpPr/>
            <p:nvPr/>
          </p:nvSpPr>
          <p:spPr>
            <a:xfrm>
              <a:off x="3292322" y="1400381"/>
              <a:ext cx="628501" cy="62850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îṣļîḑé-Oval 17"/>
            <p:cNvSpPr/>
            <p:nvPr/>
          </p:nvSpPr>
          <p:spPr>
            <a:xfrm>
              <a:off x="638249" y="1526360"/>
              <a:ext cx="628501" cy="628501"/>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îṣļîḑé-Oval 18"/>
            <p:cNvSpPr/>
            <p:nvPr/>
          </p:nvSpPr>
          <p:spPr>
            <a:xfrm>
              <a:off x="1752721" y="668486"/>
              <a:ext cx="456347" cy="45634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îṣļîḑé-Oval 19"/>
            <p:cNvSpPr/>
            <p:nvPr/>
          </p:nvSpPr>
          <p:spPr>
            <a:xfrm>
              <a:off x="2237741" y="955785"/>
              <a:ext cx="554501" cy="554501"/>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îṣļîḑé-Oval 20"/>
            <p:cNvSpPr/>
            <p:nvPr/>
          </p:nvSpPr>
          <p:spPr>
            <a:xfrm>
              <a:off x="4006475" y="1147874"/>
              <a:ext cx="320976" cy="320976"/>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îṣļîḑé-Oval 21"/>
            <p:cNvSpPr/>
            <p:nvPr/>
          </p:nvSpPr>
          <p:spPr>
            <a:xfrm>
              <a:off x="4333418" y="2523850"/>
              <a:ext cx="447264" cy="44726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îṣļîḑé-Oval 22"/>
            <p:cNvSpPr/>
            <p:nvPr/>
          </p:nvSpPr>
          <p:spPr>
            <a:xfrm>
              <a:off x="1851337" y="1309454"/>
              <a:ext cx="234940" cy="234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îṣļîḑé-Oval 23"/>
            <p:cNvSpPr/>
            <p:nvPr/>
          </p:nvSpPr>
          <p:spPr>
            <a:xfrm>
              <a:off x="-140760" y="2398070"/>
              <a:ext cx="456347" cy="45634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îṣļîḑé-Oval 25"/>
            <p:cNvSpPr/>
            <p:nvPr/>
          </p:nvSpPr>
          <p:spPr>
            <a:xfrm>
              <a:off x="315586" y="2398071"/>
              <a:ext cx="2439480" cy="3423395"/>
            </a:xfrm>
            <a:prstGeom prst="ellipse">
              <a:avLst/>
            </a:prstGeom>
            <a:blipFill dpi="0" rotWithShape="1">
              <a:blip r:embed="rId4" cstate="email"/>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39" name="TextBox 38"/>
          <p:cNvSpPr txBox="1"/>
          <p:nvPr/>
        </p:nvSpPr>
        <p:spPr>
          <a:xfrm>
            <a:off x="6084168" y="205767"/>
            <a:ext cx="2901898" cy="584775"/>
          </a:xfrm>
          <a:prstGeom prst="rect">
            <a:avLst/>
          </a:prstGeom>
          <a:noFill/>
        </p:spPr>
        <p:txBody>
          <a:bodyPr wrap="square" rtlCol="0">
            <a:spAutoFit/>
          </a:bodyPr>
          <a:lstStyle/>
          <a:p>
            <a:r>
              <a:rPr lang="zh-CN" altLang="en-US" sz="3200" b="1" dirty="0">
                <a:solidFill>
                  <a:schemeClr val="bg1"/>
                </a:solidFill>
              </a:rPr>
              <a:t>其他问题备忘</a:t>
            </a:r>
          </a:p>
        </p:txBody>
      </p:sp>
      <p:sp>
        <p:nvSpPr>
          <p:cNvPr id="41" name="圆角矩形 40"/>
          <p:cNvSpPr/>
          <p:nvPr/>
        </p:nvSpPr>
        <p:spPr>
          <a:xfrm>
            <a:off x="2226146" y="1253390"/>
            <a:ext cx="6527117" cy="358554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40" name="矩形 39"/>
          <p:cNvSpPr/>
          <p:nvPr/>
        </p:nvSpPr>
        <p:spPr>
          <a:xfrm>
            <a:off x="2580943" y="1651487"/>
            <a:ext cx="5817522" cy="2800767"/>
          </a:xfrm>
          <a:prstGeom prst="rect">
            <a:avLst/>
          </a:prstGeom>
        </p:spPr>
        <p:txBody>
          <a:bodyPr wrap="square">
            <a:spAutoFit/>
          </a:bodyPr>
          <a:lstStyle/>
          <a:p>
            <a:pPr lvl="0"/>
            <a:r>
              <a:rPr lang="en-US" altLang="zh-CN" sz="1600" dirty="0">
                <a:solidFill>
                  <a:schemeClr val="accent6">
                    <a:lumMod val="60000"/>
                    <a:lumOff val="40000"/>
                  </a:schemeClr>
                </a:solidFill>
              </a:rPr>
              <a:t>1.</a:t>
            </a:r>
            <a:r>
              <a:rPr lang="zh-CN" altLang="en-US" sz="1600" dirty="0">
                <a:solidFill>
                  <a:schemeClr val="accent6">
                    <a:lumMod val="60000"/>
                    <a:lumOff val="40000"/>
                  </a:schemeClr>
                </a:solidFill>
              </a:rPr>
              <a:t>此次万圣节活动举办场所在本中心还是户外场地？</a:t>
            </a:r>
          </a:p>
          <a:p>
            <a:pPr lvl="0"/>
            <a:r>
              <a:rPr lang="en-US" altLang="zh-CN" sz="1600" dirty="0">
                <a:solidFill>
                  <a:schemeClr val="accent6">
                    <a:lumMod val="60000"/>
                    <a:lumOff val="40000"/>
                  </a:schemeClr>
                </a:solidFill>
              </a:rPr>
              <a:t>2.</a:t>
            </a:r>
            <a:r>
              <a:rPr lang="zh-CN" altLang="en-US" sz="1600" dirty="0">
                <a:solidFill>
                  <a:schemeClr val="accent6">
                    <a:lumMod val="60000"/>
                    <a:lumOff val="40000"/>
                  </a:schemeClr>
                </a:solidFill>
              </a:rPr>
              <a:t>本次活动公益性质还是收取一定参加费用？</a:t>
            </a:r>
            <a:endParaRPr lang="en-US" altLang="zh-CN" sz="1600" dirty="0">
              <a:solidFill>
                <a:schemeClr val="accent6">
                  <a:lumMod val="60000"/>
                  <a:lumOff val="40000"/>
                </a:schemeClr>
              </a:solidFill>
            </a:endParaRPr>
          </a:p>
          <a:p>
            <a:pPr lvl="0"/>
            <a:r>
              <a:rPr lang="en-US" altLang="zh-CN" sz="1600" dirty="0">
                <a:solidFill>
                  <a:schemeClr val="accent6">
                    <a:lumMod val="60000"/>
                    <a:lumOff val="40000"/>
                  </a:schemeClr>
                </a:solidFill>
              </a:rPr>
              <a:t>3.</a:t>
            </a:r>
            <a:r>
              <a:rPr lang="zh-CN" altLang="en-US" sz="1600" dirty="0">
                <a:solidFill>
                  <a:schemeClr val="accent6">
                    <a:lumMod val="60000"/>
                    <a:lumOff val="40000"/>
                  </a:schemeClr>
                </a:solidFill>
              </a:rPr>
              <a:t>活动参与者为本中心学员还是校内校外兼有？</a:t>
            </a:r>
            <a:endParaRPr lang="en-US" altLang="zh-CN" sz="1600" dirty="0">
              <a:solidFill>
                <a:schemeClr val="accent6">
                  <a:lumMod val="60000"/>
                  <a:lumOff val="40000"/>
                </a:schemeClr>
              </a:solidFill>
            </a:endParaRPr>
          </a:p>
          <a:p>
            <a:pPr lvl="0"/>
            <a:r>
              <a:rPr lang="en-US" altLang="zh-CN" sz="1600" dirty="0">
                <a:solidFill>
                  <a:schemeClr val="accent6">
                    <a:lumMod val="60000"/>
                    <a:lumOff val="40000"/>
                  </a:schemeClr>
                </a:solidFill>
              </a:rPr>
              <a:t>4.</a:t>
            </a:r>
            <a:r>
              <a:rPr lang="zh-CN" altLang="en-US" sz="1600" dirty="0">
                <a:solidFill>
                  <a:schemeClr val="accent6">
                    <a:lumMod val="60000"/>
                    <a:lumOff val="40000"/>
                  </a:schemeClr>
                </a:solidFill>
              </a:rPr>
              <a:t>南瓜灯若安排在学员课余时间在家提前制作好带来参加评比是否可行？</a:t>
            </a:r>
            <a:endParaRPr lang="en-US" altLang="zh-CN" sz="1600" dirty="0">
              <a:solidFill>
                <a:schemeClr val="accent6">
                  <a:lumMod val="60000"/>
                  <a:lumOff val="40000"/>
                </a:schemeClr>
              </a:solidFill>
            </a:endParaRPr>
          </a:p>
          <a:p>
            <a:pPr lvl="0"/>
            <a:r>
              <a:rPr lang="en-US" altLang="zh-CN" sz="1600" dirty="0">
                <a:solidFill>
                  <a:schemeClr val="accent6">
                    <a:lumMod val="60000"/>
                    <a:lumOff val="40000"/>
                  </a:schemeClr>
                </a:solidFill>
              </a:rPr>
              <a:t>5.</a:t>
            </a:r>
            <a:r>
              <a:rPr lang="zh-CN" altLang="en-US" sz="1600" dirty="0">
                <a:solidFill>
                  <a:schemeClr val="accent6">
                    <a:lumMod val="60000"/>
                    <a:lumOff val="40000"/>
                  </a:schemeClr>
                </a:solidFill>
              </a:rPr>
              <a:t>参赛人员如不限制那么场地的设置要满足参加者容量？</a:t>
            </a:r>
            <a:endParaRPr lang="en-US" altLang="zh-CN" sz="1600" dirty="0">
              <a:solidFill>
                <a:schemeClr val="accent6">
                  <a:lumMod val="60000"/>
                  <a:lumOff val="40000"/>
                </a:schemeClr>
              </a:solidFill>
            </a:endParaRPr>
          </a:p>
          <a:p>
            <a:pPr lvl="0"/>
            <a:r>
              <a:rPr lang="en-US" altLang="zh-CN" sz="1600" dirty="0">
                <a:solidFill>
                  <a:schemeClr val="accent6">
                    <a:lumMod val="60000"/>
                    <a:lumOff val="40000"/>
                  </a:schemeClr>
                </a:solidFill>
              </a:rPr>
              <a:t>6.</a:t>
            </a:r>
            <a:r>
              <a:rPr lang="zh-CN" altLang="en-US" sz="1600" dirty="0">
                <a:solidFill>
                  <a:schemeClr val="accent6">
                    <a:lumMod val="60000"/>
                    <a:lumOff val="40000"/>
                  </a:schemeClr>
                </a:solidFill>
              </a:rPr>
              <a:t>是否通过发放邀请卡的形式展开宣传和报名？</a:t>
            </a:r>
            <a:endParaRPr lang="en-US" altLang="zh-CN" sz="1600" dirty="0">
              <a:solidFill>
                <a:schemeClr val="accent6">
                  <a:lumMod val="60000"/>
                  <a:lumOff val="40000"/>
                </a:schemeClr>
              </a:solidFill>
            </a:endParaRPr>
          </a:p>
          <a:p>
            <a:pPr lvl="0"/>
            <a:r>
              <a:rPr lang="en-US" altLang="zh-CN" sz="1600" dirty="0">
                <a:solidFill>
                  <a:schemeClr val="accent6">
                    <a:lumMod val="60000"/>
                    <a:lumOff val="40000"/>
                  </a:schemeClr>
                </a:solidFill>
              </a:rPr>
              <a:t>7.2013</a:t>
            </a:r>
            <a:r>
              <a:rPr lang="zh-CN" altLang="en-US" sz="1600" dirty="0">
                <a:solidFill>
                  <a:schemeClr val="accent6">
                    <a:lumMod val="60000"/>
                    <a:lumOff val="40000"/>
                  </a:schemeClr>
                </a:solidFill>
              </a:rPr>
              <a:t>年</a:t>
            </a:r>
            <a:r>
              <a:rPr lang="en-US" altLang="zh-CN" sz="1600" dirty="0">
                <a:solidFill>
                  <a:schemeClr val="accent6">
                    <a:lumMod val="60000"/>
                    <a:lumOff val="40000"/>
                  </a:schemeClr>
                </a:solidFill>
              </a:rPr>
              <a:t>10</a:t>
            </a:r>
            <a:r>
              <a:rPr lang="zh-CN" altLang="en-US" sz="1600" dirty="0">
                <a:solidFill>
                  <a:schemeClr val="accent6">
                    <a:lumMod val="60000"/>
                    <a:lumOff val="40000"/>
                  </a:schemeClr>
                </a:solidFill>
              </a:rPr>
              <a:t>月</a:t>
            </a:r>
            <a:r>
              <a:rPr lang="en-US" altLang="zh-CN" sz="1600" dirty="0">
                <a:solidFill>
                  <a:schemeClr val="accent6">
                    <a:lumMod val="60000"/>
                    <a:lumOff val="40000"/>
                  </a:schemeClr>
                </a:solidFill>
              </a:rPr>
              <a:t>31</a:t>
            </a:r>
            <a:r>
              <a:rPr lang="zh-CN" altLang="en-US" sz="1600" dirty="0">
                <a:solidFill>
                  <a:schemeClr val="accent6">
                    <a:lumMod val="60000"/>
                    <a:lumOff val="40000"/>
                  </a:schemeClr>
                </a:solidFill>
              </a:rPr>
              <a:t>日为星期四，具体活动进行的起始时间以及时间段待定。</a:t>
            </a:r>
            <a:endParaRPr lang="en-US" altLang="zh-CN" sz="1600" dirty="0">
              <a:solidFill>
                <a:schemeClr val="accent6">
                  <a:lumMod val="60000"/>
                  <a:lumOff val="40000"/>
                </a:schemeClr>
              </a:solidFill>
            </a:endParaRPr>
          </a:p>
          <a:p>
            <a:pPr lvl="0"/>
            <a:r>
              <a:rPr lang="en-US" altLang="zh-CN" sz="1600" dirty="0">
                <a:solidFill>
                  <a:schemeClr val="accent6">
                    <a:lumMod val="60000"/>
                    <a:lumOff val="40000"/>
                  </a:schemeClr>
                </a:solidFill>
              </a:rPr>
              <a:t>8.</a:t>
            </a:r>
            <a:r>
              <a:rPr lang="zh-CN" altLang="en-US" sz="1600" dirty="0">
                <a:solidFill>
                  <a:schemeClr val="accent6">
                    <a:lumMod val="60000"/>
                    <a:lumOff val="40000"/>
                  </a:schemeClr>
                </a:solidFill>
              </a:rPr>
              <a:t>如果到时遇到天气状况不理想（大雨等）是否如期举行还是改期？</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36"/>
          <p:cNvSpPr>
            <a:spLocks noGrp="1"/>
          </p:cNvSpPr>
          <p:nvPr>
            <p:ph type="title"/>
          </p:nvPr>
        </p:nvSpPr>
        <p:spPr/>
        <p:txBody>
          <a:bodyPr/>
          <a:lstStyle/>
          <a:p>
            <a:endParaRPr lang="zh-CN" altLang="en-US"/>
          </a:p>
        </p:txBody>
      </p:sp>
      <p:sp>
        <p:nvSpPr>
          <p:cNvPr id="38" name="内容占位符 37"/>
          <p:cNvSpPr>
            <a:spLocks noGrp="1"/>
          </p:cNvSpPr>
          <p:nvPr>
            <p:ph idx="1"/>
          </p:nvPr>
        </p:nvSpPr>
        <p:spPr/>
        <p:txBody>
          <a:bodyPr/>
          <a:lstStyle/>
          <a:p>
            <a:endParaRPr lang="zh-CN" altLang="en-US"/>
          </a:p>
        </p:txBody>
      </p:sp>
      <p:grpSp>
        <p:nvGrpSpPr>
          <p:cNvPr id="3" name="022c08a6-deca-40da-b9a3-d77d621d37cf"/>
          <p:cNvGrpSpPr>
            <a:grpSpLocks noChangeAspect="1"/>
          </p:cNvGrpSpPr>
          <p:nvPr/>
        </p:nvGrpSpPr>
        <p:grpSpPr>
          <a:xfrm>
            <a:off x="-412444" y="-70364"/>
            <a:ext cx="10069466" cy="5143500"/>
            <a:chOff x="-549926" y="0"/>
            <a:chExt cx="13425955" cy="6858000"/>
          </a:xfrm>
        </p:grpSpPr>
        <p:sp>
          <p:nvSpPr>
            <p:cNvPr id="4" name="îṣļîḑé-Rectangle 3"/>
            <p:cNvSpPr/>
            <p:nvPr/>
          </p:nvSpPr>
          <p:spPr>
            <a:xfrm>
              <a:off x="0" y="0"/>
              <a:ext cx="12192000" cy="6858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5" name="组合 4"/>
            <p:cNvGrpSpPr/>
            <p:nvPr/>
          </p:nvGrpSpPr>
          <p:grpSpPr>
            <a:xfrm>
              <a:off x="608676" y="6495361"/>
              <a:ext cx="11089627" cy="231398"/>
              <a:chOff x="608676" y="6495361"/>
              <a:chExt cx="11089627" cy="231398"/>
            </a:xfrm>
          </p:grpSpPr>
          <p:sp>
            <p:nvSpPr>
              <p:cNvPr id="33" name="îṣļîḑé-文本框 5"/>
              <p:cNvSpPr txBox="1"/>
              <p:nvPr/>
            </p:nvSpPr>
            <p:spPr>
              <a:xfrm>
                <a:off x="5397732" y="6495927"/>
                <a:ext cx="1396536" cy="230832"/>
              </a:xfrm>
              <a:prstGeom prst="rect">
                <a:avLst/>
              </a:prstGeom>
              <a:noFill/>
            </p:spPr>
            <p:txBody>
              <a:bodyPr wrap="none">
                <a:normAutofit fontScale="70000" lnSpcReduction="20000"/>
              </a:bodyPr>
              <a:lstStyle/>
              <a:p>
                <a:pPr algn="ctr"/>
                <a:r>
                  <a:rPr lang="en-US" sz="900">
                    <a:solidFill>
                      <a:schemeClr val="tx1">
                        <a:lumMod val="50000"/>
                        <a:lumOff val="50000"/>
                      </a:schemeClr>
                    </a:solidFill>
                    <a:cs typeface="+mn-ea"/>
                    <a:sym typeface="+mn-lt"/>
                  </a:rPr>
                  <a:t>www.websitename.com</a:t>
                </a:r>
              </a:p>
            </p:txBody>
          </p:sp>
          <p:sp>
            <p:nvSpPr>
              <p:cNvPr id="34" name="îṣļîḑé-文本框 21"/>
              <p:cNvSpPr txBox="1"/>
              <p:nvPr/>
            </p:nvSpPr>
            <p:spPr>
              <a:xfrm>
                <a:off x="11378985" y="6495361"/>
                <a:ext cx="319318" cy="230832"/>
              </a:xfrm>
              <a:prstGeom prst="rect">
                <a:avLst/>
              </a:prstGeom>
              <a:noFill/>
            </p:spPr>
            <p:txBody>
              <a:bodyPr wrap="none">
                <a:normAutofit fontScale="70000" lnSpcReduction="20000"/>
              </a:bodyPr>
              <a:lstStyle/>
              <a:p>
                <a:pPr algn="ctr"/>
                <a:r>
                  <a:rPr lang="en-US" sz="900">
                    <a:solidFill>
                      <a:schemeClr val="tx1">
                        <a:lumMod val="50000"/>
                        <a:lumOff val="50000"/>
                      </a:schemeClr>
                    </a:solidFill>
                    <a:cs typeface="+mn-ea"/>
                    <a:sym typeface="+mn-lt"/>
                  </a:rPr>
                  <a:t>01</a:t>
                </a:r>
              </a:p>
            </p:txBody>
          </p:sp>
          <p:sp>
            <p:nvSpPr>
              <p:cNvPr id="35" name="îṣļîḑé-Freeform 34">
                <a:hlinkClick r:id="" action="ppaction://hlinkshowjump?jump=nextslide"/>
              </p:cNvPr>
              <p:cNvSpPr/>
              <p:nvPr/>
            </p:nvSpPr>
            <p:spPr>
              <a:xfrm>
                <a:off x="952500" y="6498159"/>
                <a:ext cx="228600" cy="228600"/>
              </a:xfrm>
              <a:custGeom>
                <a:avLst/>
                <a:gdLst/>
                <a:ahLst/>
                <a:cxnLst/>
                <a:rect l="l" t="t" r="r" b="b"/>
                <a:pathLst>
                  <a:path w="228600" h="228600">
                    <a:moveTo>
                      <a:pt x="124067" y="68591"/>
                    </a:moveTo>
                    <a:cubicBezTo>
                      <a:pt x="125741" y="68554"/>
                      <a:pt x="127397" y="69354"/>
                      <a:pt x="129034" y="70991"/>
                    </a:cubicBezTo>
                    <a:lnTo>
                      <a:pt x="171004" y="114300"/>
                    </a:lnTo>
                    <a:lnTo>
                      <a:pt x="129034" y="157609"/>
                    </a:lnTo>
                    <a:cubicBezTo>
                      <a:pt x="127546" y="159097"/>
                      <a:pt x="125834" y="159841"/>
                      <a:pt x="123900" y="159841"/>
                    </a:cubicBezTo>
                    <a:cubicBezTo>
                      <a:pt x="121965" y="159841"/>
                      <a:pt x="120253" y="159097"/>
                      <a:pt x="118765" y="157609"/>
                    </a:cubicBezTo>
                    <a:cubicBezTo>
                      <a:pt x="115491" y="154334"/>
                      <a:pt x="115491" y="151060"/>
                      <a:pt x="118765" y="147786"/>
                    </a:cubicBezTo>
                    <a:lnTo>
                      <a:pt x="145108" y="121443"/>
                    </a:lnTo>
                    <a:lnTo>
                      <a:pt x="64294" y="121443"/>
                    </a:lnTo>
                    <a:cubicBezTo>
                      <a:pt x="62210" y="121443"/>
                      <a:pt x="60499" y="120699"/>
                      <a:pt x="59159" y="119211"/>
                    </a:cubicBezTo>
                    <a:cubicBezTo>
                      <a:pt x="57820" y="117723"/>
                      <a:pt x="57150" y="116011"/>
                      <a:pt x="57150" y="114076"/>
                    </a:cubicBezTo>
                    <a:cubicBezTo>
                      <a:pt x="57150" y="112142"/>
                      <a:pt x="57820" y="110505"/>
                      <a:pt x="59159" y="109165"/>
                    </a:cubicBezTo>
                    <a:cubicBezTo>
                      <a:pt x="60499" y="107826"/>
                      <a:pt x="62210" y="107156"/>
                      <a:pt x="64294" y="107156"/>
                    </a:cubicBezTo>
                    <a:lnTo>
                      <a:pt x="144661" y="107156"/>
                    </a:lnTo>
                    <a:lnTo>
                      <a:pt x="118765" y="81260"/>
                    </a:lnTo>
                    <a:cubicBezTo>
                      <a:pt x="115491" y="77986"/>
                      <a:pt x="115565" y="74637"/>
                      <a:pt x="118988" y="71214"/>
                    </a:cubicBezTo>
                    <a:cubicBezTo>
                      <a:pt x="120700" y="69502"/>
                      <a:pt x="122393" y="68628"/>
                      <a:pt x="124067" y="68591"/>
                    </a:cubicBezTo>
                    <a:close/>
                    <a:moveTo>
                      <a:pt x="114300" y="14287"/>
                    </a:moveTo>
                    <a:cubicBezTo>
                      <a:pt x="86618" y="14287"/>
                      <a:pt x="63029" y="24035"/>
                      <a:pt x="43532" y="43532"/>
                    </a:cubicBezTo>
                    <a:cubicBezTo>
                      <a:pt x="24036" y="63028"/>
                      <a:pt x="14288" y="86618"/>
                      <a:pt x="14288" y="114300"/>
                    </a:cubicBezTo>
                    <a:cubicBezTo>
                      <a:pt x="14288" y="141982"/>
                      <a:pt x="24036" y="165645"/>
                      <a:pt x="43532" y="185291"/>
                    </a:cubicBezTo>
                    <a:cubicBezTo>
                      <a:pt x="63029" y="204936"/>
                      <a:pt x="86618" y="214759"/>
                      <a:pt x="114300" y="214759"/>
                    </a:cubicBezTo>
                    <a:cubicBezTo>
                      <a:pt x="141982" y="214759"/>
                      <a:pt x="165571" y="204936"/>
                      <a:pt x="185068" y="185291"/>
                    </a:cubicBezTo>
                    <a:cubicBezTo>
                      <a:pt x="204564" y="165645"/>
                      <a:pt x="214313" y="141982"/>
                      <a:pt x="214313" y="114300"/>
                    </a:cubicBezTo>
                    <a:cubicBezTo>
                      <a:pt x="214313" y="86618"/>
                      <a:pt x="204564" y="63028"/>
                      <a:pt x="185068" y="43532"/>
                    </a:cubicBezTo>
                    <a:cubicBezTo>
                      <a:pt x="165571" y="24035"/>
                      <a:pt x="141982" y="14287"/>
                      <a:pt x="114300" y="14287"/>
                    </a:cubicBezTo>
                    <a:close/>
                    <a:moveTo>
                      <a:pt x="114300" y="0"/>
                    </a:move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ubicBezTo>
                      <a:pt x="82749" y="228600"/>
                      <a:pt x="55811" y="217438"/>
                      <a:pt x="33486" y="195113"/>
                    </a:cubicBezTo>
                    <a:cubicBezTo>
                      <a:pt x="11162" y="172789"/>
                      <a:pt x="0" y="145851"/>
                      <a:pt x="0" y="114300"/>
                    </a:cubicBezTo>
                    <a:cubicBezTo>
                      <a:pt x="0" y="82748"/>
                      <a:pt x="11162" y="55810"/>
                      <a:pt x="33486" y="33486"/>
                    </a:cubicBezTo>
                    <a:cubicBezTo>
                      <a:pt x="55811" y="11162"/>
                      <a:pt x="82749" y="0"/>
                      <a:pt x="114300" y="0"/>
                    </a:cubicBezTo>
                    <a:close/>
                  </a:path>
                </a:pathLst>
              </a:custGeom>
              <a:solidFill>
                <a:schemeClr val="tx1">
                  <a:lumMod val="50000"/>
                  <a:lumOff val="50000"/>
                </a:schemeClr>
              </a:solidFill>
              <a:ln>
                <a:noFill/>
              </a:ln>
              <a:effectLst/>
            </p:spPr>
            <p:txBody>
              <a:bodyPr anchor="ctr"/>
              <a:lstStyle/>
              <a:p>
                <a:pPr algn="ctr"/>
                <a:endParaRPr>
                  <a:cs typeface="+mn-ea"/>
                  <a:sym typeface="+mn-lt"/>
                </a:endParaRPr>
              </a:p>
            </p:txBody>
          </p:sp>
          <p:sp>
            <p:nvSpPr>
              <p:cNvPr id="36" name="îṣļîḑé-Freeform 35">
                <a:hlinkClick r:id="" action="ppaction://hlinkshowjump?jump=previousslide"/>
              </p:cNvPr>
              <p:cNvSpPr/>
              <p:nvPr/>
            </p:nvSpPr>
            <p:spPr>
              <a:xfrm>
                <a:off x="608676" y="6498159"/>
                <a:ext cx="228600" cy="228600"/>
              </a:xfrm>
              <a:custGeom>
                <a:avLst/>
                <a:gdLst/>
                <a:ahLst/>
                <a:cxnLst/>
                <a:rect l="l" t="t" r="r" b="b"/>
                <a:pathLst>
                  <a:path w="228600" h="228600">
                    <a:moveTo>
                      <a:pt x="104533" y="68591"/>
                    </a:moveTo>
                    <a:cubicBezTo>
                      <a:pt x="106208" y="68628"/>
                      <a:pt x="107901" y="69502"/>
                      <a:pt x="109612" y="71214"/>
                    </a:cubicBezTo>
                    <a:cubicBezTo>
                      <a:pt x="113035" y="74637"/>
                      <a:pt x="113110" y="77986"/>
                      <a:pt x="109835" y="81260"/>
                    </a:cubicBezTo>
                    <a:lnTo>
                      <a:pt x="83939" y="107156"/>
                    </a:lnTo>
                    <a:lnTo>
                      <a:pt x="164306" y="107156"/>
                    </a:lnTo>
                    <a:cubicBezTo>
                      <a:pt x="166390" y="107156"/>
                      <a:pt x="168102" y="107826"/>
                      <a:pt x="169441" y="109165"/>
                    </a:cubicBezTo>
                    <a:cubicBezTo>
                      <a:pt x="170781" y="110505"/>
                      <a:pt x="171450" y="112142"/>
                      <a:pt x="171450" y="114076"/>
                    </a:cubicBezTo>
                    <a:cubicBezTo>
                      <a:pt x="171450" y="116011"/>
                      <a:pt x="170781" y="117723"/>
                      <a:pt x="169441" y="119211"/>
                    </a:cubicBezTo>
                    <a:cubicBezTo>
                      <a:pt x="168102" y="120699"/>
                      <a:pt x="166390" y="121443"/>
                      <a:pt x="164306" y="121443"/>
                    </a:cubicBezTo>
                    <a:lnTo>
                      <a:pt x="83493" y="121443"/>
                    </a:lnTo>
                    <a:lnTo>
                      <a:pt x="109835" y="147786"/>
                    </a:lnTo>
                    <a:cubicBezTo>
                      <a:pt x="113110" y="151060"/>
                      <a:pt x="113110" y="154334"/>
                      <a:pt x="109835" y="157609"/>
                    </a:cubicBezTo>
                    <a:cubicBezTo>
                      <a:pt x="108347" y="159097"/>
                      <a:pt x="106636" y="159841"/>
                      <a:pt x="104701" y="159841"/>
                    </a:cubicBezTo>
                    <a:cubicBezTo>
                      <a:pt x="102766" y="159841"/>
                      <a:pt x="101055" y="159097"/>
                      <a:pt x="99566" y="157609"/>
                    </a:cubicBezTo>
                    <a:lnTo>
                      <a:pt x="57597" y="114300"/>
                    </a:lnTo>
                    <a:lnTo>
                      <a:pt x="99566" y="70991"/>
                    </a:lnTo>
                    <a:cubicBezTo>
                      <a:pt x="101203" y="69354"/>
                      <a:pt x="102859" y="68554"/>
                      <a:pt x="104533" y="68591"/>
                    </a:cubicBezTo>
                    <a:close/>
                    <a:moveTo>
                      <a:pt x="114300" y="14287"/>
                    </a:moveTo>
                    <a:cubicBezTo>
                      <a:pt x="86618" y="14287"/>
                      <a:pt x="63029" y="24035"/>
                      <a:pt x="43532" y="43532"/>
                    </a:cubicBezTo>
                    <a:cubicBezTo>
                      <a:pt x="24036" y="63028"/>
                      <a:pt x="14288" y="86618"/>
                      <a:pt x="14288" y="114300"/>
                    </a:cubicBezTo>
                    <a:cubicBezTo>
                      <a:pt x="14288" y="141982"/>
                      <a:pt x="24036" y="165645"/>
                      <a:pt x="43532" y="185291"/>
                    </a:cubicBezTo>
                    <a:cubicBezTo>
                      <a:pt x="63029" y="204936"/>
                      <a:pt x="86618" y="214759"/>
                      <a:pt x="114300" y="214759"/>
                    </a:cubicBezTo>
                    <a:cubicBezTo>
                      <a:pt x="141982" y="214759"/>
                      <a:pt x="165572" y="204936"/>
                      <a:pt x="185068" y="185291"/>
                    </a:cubicBezTo>
                    <a:cubicBezTo>
                      <a:pt x="204564" y="165645"/>
                      <a:pt x="214313" y="141982"/>
                      <a:pt x="214313" y="114300"/>
                    </a:cubicBezTo>
                    <a:cubicBezTo>
                      <a:pt x="214313" y="86618"/>
                      <a:pt x="204564" y="63028"/>
                      <a:pt x="185068" y="43532"/>
                    </a:cubicBezTo>
                    <a:cubicBezTo>
                      <a:pt x="165572" y="24035"/>
                      <a:pt x="141982" y="14287"/>
                      <a:pt x="114300" y="14287"/>
                    </a:cubicBezTo>
                    <a:close/>
                    <a:moveTo>
                      <a:pt x="114300" y="0"/>
                    </a:moveTo>
                    <a:cubicBezTo>
                      <a:pt x="145852" y="0"/>
                      <a:pt x="172790" y="11162"/>
                      <a:pt x="195114" y="33486"/>
                    </a:cubicBezTo>
                    <a:cubicBezTo>
                      <a:pt x="217438" y="55810"/>
                      <a:pt x="228600" y="82748"/>
                      <a:pt x="228600" y="114300"/>
                    </a:cubicBezTo>
                    <a:cubicBezTo>
                      <a:pt x="228600" y="145851"/>
                      <a:pt x="217438" y="172789"/>
                      <a:pt x="195114" y="195113"/>
                    </a:cubicBezTo>
                    <a:cubicBezTo>
                      <a:pt x="172790" y="217438"/>
                      <a:pt x="145852" y="228600"/>
                      <a:pt x="114300" y="228600"/>
                    </a:cubicBezTo>
                    <a:cubicBezTo>
                      <a:pt x="82749" y="228600"/>
                      <a:pt x="55811" y="217438"/>
                      <a:pt x="33487" y="195113"/>
                    </a:cubicBezTo>
                    <a:cubicBezTo>
                      <a:pt x="11162" y="172789"/>
                      <a:pt x="0" y="145851"/>
                      <a:pt x="0" y="114300"/>
                    </a:cubicBezTo>
                    <a:cubicBezTo>
                      <a:pt x="0" y="82748"/>
                      <a:pt x="11162" y="55810"/>
                      <a:pt x="33487" y="33486"/>
                    </a:cubicBezTo>
                    <a:cubicBezTo>
                      <a:pt x="55811" y="11162"/>
                      <a:pt x="82749" y="0"/>
                      <a:pt x="114300" y="0"/>
                    </a:cubicBezTo>
                    <a:close/>
                  </a:path>
                </a:pathLst>
              </a:custGeom>
              <a:solidFill>
                <a:schemeClr val="tx1">
                  <a:lumMod val="50000"/>
                  <a:lumOff val="50000"/>
                </a:schemeClr>
              </a:solidFill>
              <a:ln>
                <a:noFill/>
              </a:ln>
              <a:effectLst/>
            </p:spPr>
            <p:txBody>
              <a:bodyPr anchor="ctr"/>
              <a:lstStyle/>
              <a:p>
                <a:pPr algn="ctr"/>
                <a:endParaRPr>
                  <a:cs typeface="+mn-ea"/>
                  <a:sym typeface="+mn-lt"/>
                </a:endParaRPr>
              </a:p>
            </p:txBody>
          </p:sp>
        </p:grpSp>
        <p:sp>
          <p:nvSpPr>
            <p:cNvPr id="6" name="îṣļîḑé-Freeform 5"/>
            <p:cNvSpPr/>
            <p:nvPr/>
          </p:nvSpPr>
          <p:spPr>
            <a:xfrm>
              <a:off x="-549926" y="1212111"/>
              <a:ext cx="13425955" cy="5645888"/>
            </a:xfrm>
            <a:custGeom>
              <a:avLst/>
              <a:gdLst>
                <a:gd name="connsiteX0" fmla="*/ 12373331 w 13425955"/>
                <a:gd name="connsiteY0" fmla="*/ 0 h 5645888"/>
                <a:gd name="connsiteX1" fmla="*/ 13425955 w 13425955"/>
                <a:gd name="connsiteY1" fmla="*/ 659219 h 5645888"/>
                <a:gd name="connsiteX2" fmla="*/ 12783060 w 13425955"/>
                <a:gd name="connsiteY2" fmla="*/ 1266633 h 5645888"/>
                <a:gd name="connsiteX3" fmla="*/ 12741926 w 13425955"/>
                <a:gd name="connsiteY3" fmla="*/ 1274630 h 5645888"/>
                <a:gd name="connsiteX4" fmla="*/ 12741926 w 13425955"/>
                <a:gd name="connsiteY4" fmla="*/ 2137145 h 5645888"/>
                <a:gd name="connsiteX5" fmla="*/ 12741926 w 13425955"/>
                <a:gd name="connsiteY5" fmla="*/ 3002895 h 5645888"/>
                <a:gd name="connsiteX6" fmla="*/ 12741926 w 13425955"/>
                <a:gd name="connsiteY6" fmla="*/ 3202972 h 5645888"/>
                <a:gd name="connsiteX7" fmla="*/ 12741926 w 13425955"/>
                <a:gd name="connsiteY7" fmla="*/ 4360152 h 5645888"/>
                <a:gd name="connsiteX8" fmla="*/ 12741926 w 13425955"/>
                <a:gd name="connsiteY8" fmla="*/ 5007935 h 5645888"/>
                <a:gd name="connsiteX9" fmla="*/ 12741926 w 13425955"/>
                <a:gd name="connsiteY9" fmla="*/ 5645888 h 5645888"/>
                <a:gd name="connsiteX10" fmla="*/ 542306 w 13425955"/>
                <a:gd name="connsiteY10" fmla="*/ 5645888 h 5645888"/>
                <a:gd name="connsiteX11" fmla="*/ 542306 w 13425955"/>
                <a:gd name="connsiteY11" fmla="*/ 5007935 h 5645888"/>
                <a:gd name="connsiteX12" fmla="*/ 542306 w 13425955"/>
                <a:gd name="connsiteY12" fmla="*/ 4702839 h 5645888"/>
                <a:gd name="connsiteX13" fmla="*/ 477663 w 13425955"/>
                <a:gd name="connsiteY13" fmla="*/ 4671971 h 5645888"/>
                <a:gd name="connsiteX14" fmla="*/ 264306 w 13425955"/>
                <a:gd name="connsiteY14" fmla="*/ 4510912 h 5645888"/>
                <a:gd name="connsiteX15" fmla="*/ 0 w 13425955"/>
                <a:gd name="connsiteY15" fmla="*/ 3874767 h 5645888"/>
                <a:gd name="connsiteX16" fmla="*/ 142718 w 13425955"/>
                <a:gd name="connsiteY16" fmla="*/ 3389375 h 5645888"/>
                <a:gd name="connsiteX17" fmla="*/ 518575 w 13425955"/>
                <a:gd name="connsiteY17" fmla="*/ 3060754 h 5645888"/>
                <a:gd name="connsiteX18" fmla="*/ 514541 w 13425955"/>
                <a:gd name="connsiteY18" fmla="*/ 2974317 h 5645888"/>
                <a:gd name="connsiteX19" fmla="*/ 816030 w 13425955"/>
                <a:gd name="connsiteY19" fmla="*/ 2246725 h 5645888"/>
                <a:gd name="connsiteX20" fmla="*/ 1543638 w 13425955"/>
                <a:gd name="connsiteY20" fmla="*/ 1945236 h 5645888"/>
                <a:gd name="connsiteX21" fmla="*/ 2119484 w 13425955"/>
                <a:gd name="connsiteY21" fmla="*/ 2122112 h 5645888"/>
                <a:gd name="connsiteX22" fmla="*/ 2496334 w 13425955"/>
                <a:gd name="connsiteY22" fmla="*/ 2584390 h 5645888"/>
                <a:gd name="connsiteX23" fmla="*/ 2829997 w 13425955"/>
                <a:gd name="connsiteY23" fmla="*/ 2459777 h 5645888"/>
                <a:gd name="connsiteX24" fmla="*/ 3114520 w 13425955"/>
                <a:gd name="connsiteY24" fmla="*/ 2544573 h 5645888"/>
                <a:gd name="connsiteX25" fmla="*/ 3156710 w 13425955"/>
                <a:gd name="connsiteY25" fmla="*/ 2579678 h 5645888"/>
                <a:gd name="connsiteX26" fmla="*/ 3219715 w 13425955"/>
                <a:gd name="connsiteY26" fmla="*/ 2452565 h 5645888"/>
                <a:gd name="connsiteX27" fmla="*/ 4780164 w 13425955"/>
                <a:gd name="connsiteY27" fmla="*/ 1804799 h 5645888"/>
                <a:gd name="connsiteX28" fmla="*/ 6184471 w 13425955"/>
                <a:gd name="connsiteY28" fmla="*/ 2272407 h 5645888"/>
                <a:gd name="connsiteX29" fmla="*/ 6318947 w 13425955"/>
                <a:gd name="connsiteY29" fmla="*/ 2427565 h 5645888"/>
                <a:gd name="connsiteX30" fmla="*/ 6323698 w 13425955"/>
                <a:gd name="connsiteY30" fmla="*/ 2422039 h 5645888"/>
                <a:gd name="connsiteX31" fmla="*/ 6401199 w 13425955"/>
                <a:gd name="connsiteY31" fmla="*/ 2371826 h 5645888"/>
                <a:gd name="connsiteX32" fmla="*/ 6399713 w 13425955"/>
                <a:gd name="connsiteY32" fmla="*/ 2340010 h 5645888"/>
                <a:gd name="connsiteX33" fmla="*/ 6510686 w 13425955"/>
                <a:gd name="connsiteY33" fmla="*/ 2072194 h 5645888"/>
                <a:gd name="connsiteX34" fmla="*/ 6778508 w 13425955"/>
                <a:gd name="connsiteY34" fmla="*/ 1961220 h 5645888"/>
                <a:gd name="connsiteX35" fmla="*/ 6990469 w 13425955"/>
                <a:gd name="connsiteY35" fmla="*/ 2026326 h 5645888"/>
                <a:gd name="connsiteX36" fmla="*/ 7129182 w 13425955"/>
                <a:gd name="connsiteY36" fmla="*/ 2196483 h 5645888"/>
                <a:gd name="connsiteX37" fmla="*/ 7185782 w 13425955"/>
                <a:gd name="connsiteY37" fmla="*/ 2162082 h 5645888"/>
                <a:gd name="connsiteX38" fmla="*/ 7209615 w 13425955"/>
                <a:gd name="connsiteY38" fmla="*/ 2157954 h 5645888"/>
                <a:gd name="connsiteX39" fmla="*/ 7209615 w 13425955"/>
                <a:gd name="connsiteY39" fmla="*/ 2137145 h 5645888"/>
                <a:gd name="connsiteX40" fmla="*/ 7223392 w 13425955"/>
                <a:gd name="connsiteY40" fmla="*/ 2137145 h 5645888"/>
                <a:gd name="connsiteX41" fmla="*/ 7222221 w 13425955"/>
                <a:gd name="connsiteY41" fmla="*/ 2124443 h 5645888"/>
                <a:gd name="connsiteX42" fmla="*/ 7319371 w 13425955"/>
                <a:gd name="connsiteY42" fmla="*/ 1794027 h 5645888"/>
                <a:gd name="connsiteX43" fmla="*/ 7575225 w 13425955"/>
                <a:gd name="connsiteY43" fmla="*/ 1570328 h 5645888"/>
                <a:gd name="connsiteX44" fmla="*/ 7572479 w 13425955"/>
                <a:gd name="connsiteY44" fmla="*/ 1511489 h 5645888"/>
                <a:gd name="connsiteX45" fmla="*/ 7777709 w 13425955"/>
                <a:gd name="connsiteY45" fmla="*/ 1016203 h 5645888"/>
                <a:gd name="connsiteX46" fmla="*/ 8273005 w 13425955"/>
                <a:gd name="connsiteY46" fmla="*/ 810973 h 5645888"/>
                <a:gd name="connsiteX47" fmla="*/ 8664995 w 13425955"/>
                <a:gd name="connsiteY47" fmla="*/ 931376 h 5645888"/>
                <a:gd name="connsiteX48" fmla="*/ 8921525 w 13425955"/>
                <a:gd name="connsiteY48" fmla="*/ 1246058 h 5645888"/>
                <a:gd name="connsiteX49" fmla="*/ 8957204 w 13425955"/>
                <a:gd name="connsiteY49" fmla="*/ 1219635 h 5645888"/>
                <a:gd name="connsiteX50" fmla="*/ 8957204 w 13425955"/>
                <a:gd name="connsiteY50" fmla="*/ 1218768 h 5645888"/>
                <a:gd name="connsiteX51" fmla="*/ 8955863 w 13425955"/>
                <a:gd name="connsiteY51" fmla="*/ 1214448 h 5645888"/>
                <a:gd name="connsiteX52" fmla="*/ 8939014 w 13425955"/>
                <a:gd name="connsiteY52" fmla="*/ 1047307 h 5645888"/>
                <a:gd name="connsiteX53" fmla="*/ 9768354 w 13425955"/>
                <a:gd name="connsiteY53" fmla="*/ 217967 h 5645888"/>
                <a:gd name="connsiteX54" fmla="*/ 10456056 w 13425955"/>
                <a:gd name="connsiteY54" fmla="*/ 583615 h 5645888"/>
                <a:gd name="connsiteX55" fmla="*/ 10461337 w 13425955"/>
                <a:gd name="connsiteY55" fmla="*/ 593345 h 5645888"/>
                <a:gd name="connsiteX56" fmla="*/ 10532549 w 13425955"/>
                <a:gd name="connsiteY56" fmla="*/ 556549 h 5645888"/>
                <a:gd name="connsiteX57" fmla="*/ 10940724 w 13425955"/>
                <a:gd name="connsiteY57" fmla="*/ 478466 h 5645888"/>
                <a:gd name="connsiteX58" fmla="*/ 11224891 w 13425955"/>
                <a:gd name="connsiteY58" fmla="*/ 514395 h 5645888"/>
                <a:gd name="connsiteX59" fmla="*/ 11337839 w 13425955"/>
                <a:gd name="connsiteY59" fmla="*/ 552789 h 5645888"/>
                <a:gd name="connsiteX60" fmla="*/ 11342093 w 13425955"/>
                <a:gd name="connsiteY60" fmla="*/ 526364 h 5645888"/>
                <a:gd name="connsiteX61" fmla="*/ 12373331 w 13425955"/>
                <a:gd name="connsiteY61" fmla="*/ 0 h 564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425955" h="5645888">
                  <a:moveTo>
                    <a:pt x="12373331" y="0"/>
                  </a:moveTo>
                  <a:cubicBezTo>
                    <a:pt x="12954679" y="0"/>
                    <a:pt x="13425955" y="295142"/>
                    <a:pt x="13425955" y="659219"/>
                  </a:cubicBezTo>
                  <a:cubicBezTo>
                    <a:pt x="13425955" y="932277"/>
                    <a:pt x="13160862" y="1166559"/>
                    <a:pt x="12783060" y="1266633"/>
                  </a:cubicBezTo>
                  <a:lnTo>
                    <a:pt x="12741926" y="1274630"/>
                  </a:lnTo>
                  <a:lnTo>
                    <a:pt x="12741926" y="2137145"/>
                  </a:lnTo>
                  <a:lnTo>
                    <a:pt x="12741926" y="3002895"/>
                  </a:lnTo>
                  <a:lnTo>
                    <a:pt x="12741926" y="3202972"/>
                  </a:lnTo>
                  <a:lnTo>
                    <a:pt x="12741926" y="4360152"/>
                  </a:lnTo>
                  <a:lnTo>
                    <a:pt x="12741926" y="5007935"/>
                  </a:lnTo>
                  <a:lnTo>
                    <a:pt x="12741926" y="5645888"/>
                  </a:lnTo>
                  <a:lnTo>
                    <a:pt x="542306" y="5645888"/>
                  </a:lnTo>
                  <a:lnTo>
                    <a:pt x="542306" y="5007935"/>
                  </a:lnTo>
                  <a:lnTo>
                    <a:pt x="542306" y="4702839"/>
                  </a:lnTo>
                  <a:lnTo>
                    <a:pt x="477663" y="4671971"/>
                  </a:lnTo>
                  <a:cubicBezTo>
                    <a:pt x="401505" y="4630673"/>
                    <a:pt x="330386" y="4576987"/>
                    <a:pt x="264306" y="4510912"/>
                  </a:cubicBezTo>
                  <a:cubicBezTo>
                    <a:pt x="88107" y="4334714"/>
                    <a:pt x="0" y="4122655"/>
                    <a:pt x="0" y="3874767"/>
                  </a:cubicBezTo>
                  <a:cubicBezTo>
                    <a:pt x="0" y="3697891"/>
                    <a:pt x="47568" y="3536094"/>
                    <a:pt x="142718" y="3389375"/>
                  </a:cubicBezTo>
                  <a:cubicBezTo>
                    <a:pt x="237852" y="3242640"/>
                    <a:pt x="363127" y="3133105"/>
                    <a:pt x="518575" y="3060754"/>
                  </a:cubicBezTo>
                  <a:cubicBezTo>
                    <a:pt x="515880" y="3023224"/>
                    <a:pt x="514541" y="2994422"/>
                    <a:pt x="514541" y="2974317"/>
                  </a:cubicBezTo>
                  <a:cubicBezTo>
                    <a:pt x="514541" y="2690254"/>
                    <a:pt x="615048" y="2447723"/>
                    <a:pt x="816030" y="2246725"/>
                  </a:cubicBezTo>
                  <a:cubicBezTo>
                    <a:pt x="1017028" y="2045727"/>
                    <a:pt x="1259559" y="1945236"/>
                    <a:pt x="1543638" y="1945236"/>
                  </a:cubicBezTo>
                  <a:cubicBezTo>
                    <a:pt x="1755349" y="1945236"/>
                    <a:pt x="1947288" y="2004195"/>
                    <a:pt x="2119484" y="2122112"/>
                  </a:cubicBezTo>
                  <a:cubicBezTo>
                    <a:pt x="2291665" y="2240029"/>
                    <a:pt x="2417287" y="2394122"/>
                    <a:pt x="2496334" y="2584390"/>
                  </a:cubicBezTo>
                  <a:cubicBezTo>
                    <a:pt x="2590145" y="2501309"/>
                    <a:pt x="2701350" y="2459777"/>
                    <a:pt x="2829997" y="2459777"/>
                  </a:cubicBezTo>
                  <a:cubicBezTo>
                    <a:pt x="2936515" y="2459777"/>
                    <a:pt x="3031360" y="2488040"/>
                    <a:pt x="3114520" y="2544573"/>
                  </a:cubicBezTo>
                  <a:lnTo>
                    <a:pt x="3156710" y="2579678"/>
                  </a:lnTo>
                  <a:lnTo>
                    <a:pt x="3219715" y="2452565"/>
                  </a:lnTo>
                  <a:cubicBezTo>
                    <a:pt x="3476808" y="2071900"/>
                    <a:pt x="4078679" y="1804799"/>
                    <a:pt x="4780164" y="1804799"/>
                  </a:cubicBezTo>
                  <a:cubicBezTo>
                    <a:pt x="5364735" y="1804799"/>
                    <a:pt x="5880130" y="1990286"/>
                    <a:pt x="6184471" y="2272407"/>
                  </a:cubicBezTo>
                  <a:lnTo>
                    <a:pt x="6318947" y="2427565"/>
                  </a:lnTo>
                  <a:lnTo>
                    <a:pt x="6323698" y="2422039"/>
                  </a:lnTo>
                  <a:cubicBezTo>
                    <a:pt x="6346757" y="2401879"/>
                    <a:pt x="6372588" y="2385142"/>
                    <a:pt x="6401199" y="2371826"/>
                  </a:cubicBezTo>
                  <a:cubicBezTo>
                    <a:pt x="6400205" y="2358012"/>
                    <a:pt x="6399713" y="2347410"/>
                    <a:pt x="6399713" y="2340010"/>
                  </a:cubicBezTo>
                  <a:cubicBezTo>
                    <a:pt x="6399713" y="2235450"/>
                    <a:pt x="6436708" y="2146178"/>
                    <a:pt x="6510686" y="2072194"/>
                  </a:cubicBezTo>
                  <a:cubicBezTo>
                    <a:pt x="6584672" y="1998209"/>
                    <a:pt x="6673944" y="1961220"/>
                    <a:pt x="6778508" y="1961220"/>
                  </a:cubicBezTo>
                  <a:cubicBezTo>
                    <a:pt x="6856436" y="1961220"/>
                    <a:pt x="6927086" y="1982922"/>
                    <a:pt x="6990469" y="2026326"/>
                  </a:cubicBezTo>
                  <a:cubicBezTo>
                    <a:pt x="7053846" y="2069729"/>
                    <a:pt x="7100086" y="2126448"/>
                    <a:pt x="7129182" y="2196483"/>
                  </a:cubicBezTo>
                  <a:cubicBezTo>
                    <a:pt x="7146447" y="2181193"/>
                    <a:pt x="7165313" y="2169726"/>
                    <a:pt x="7185782" y="2162082"/>
                  </a:cubicBezTo>
                  <a:lnTo>
                    <a:pt x="7209615" y="2157954"/>
                  </a:lnTo>
                  <a:lnTo>
                    <a:pt x="7209615" y="2137145"/>
                  </a:lnTo>
                  <a:lnTo>
                    <a:pt x="7223392" y="2137145"/>
                  </a:lnTo>
                  <a:lnTo>
                    <a:pt x="7222221" y="2124443"/>
                  </a:lnTo>
                  <a:cubicBezTo>
                    <a:pt x="7222221" y="2004040"/>
                    <a:pt x="7254601" y="1893901"/>
                    <a:pt x="7319371" y="1794027"/>
                  </a:cubicBezTo>
                  <a:cubicBezTo>
                    <a:pt x="7384131" y="1694142"/>
                    <a:pt x="7469408" y="1619579"/>
                    <a:pt x="7575225" y="1570328"/>
                  </a:cubicBezTo>
                  <a:cubicBezTo>
                    <a:pt x="7573391" y="1544780"/>
                    <a:pt x="7572479" y="1525174"/>
                    <a:pt x="7572479" y="1511489"/>
                  </a:cubicBezTo>
                  <a:cubicBezTo>
                    <a:pt x="7572479" y="1318121"/>
                    <a:pt x="7640896" y="1153026"/>
                    <a:pt x="7777709" y="1016203"/>
                  </a:cubicBezTo>
                  <a:cubicBezTo>
                    <a:pt x="7914532" y="879380"/>
                    <a:pt x="8079627" y="810973"/>
                    <a:pt x="8273005" y="810973"/>
                  </a:cubicBezTo>
                  <a:cubicBezTo>
                    <a:pt x="8417122" y="810973"/>
                    <a:pt x="8547778" y="851108"/>
                    <a:pt x="8664995" y="931376"/>
                  </a:cubicBezTo>
                  <a:cubicBezTo>
                    <a:pt x="8782202" y="1011644"/>
                    <a:pt x="8867715" y="1116538"/>
                    <a:pt x="8921525" y="1246058"/>
                  </a:cubicBezTo>
                  <a:lnTo>
                    <a:pt x="8957204" y="1219635"/>
                  </a:lnTo>
                  <a:lnTo>
                    <a:pt x="8957204" y="1218768"/>
                  </a:lnTo>
                  <a:lnTo>
                    <a:pt x="8955863" y="1214448"/>
                  </a:lnTo>
                  <a:cubicBezTo>
                    <a:pt x="8944816" y="1160460"/>
                    <a:pt x="8939014" y="1104561"/>
                    <a:pt x="8939014" y="1047307"/>
                  </a:cubicBezTo>
                  <a:cubicBezTo>
                    <a:pt x="8939014" y="589275"/>
                    <a:pt x="9310322" y="217967"/>
                    <a:pt x="9768354" y="217967"/>
                  </a:cubicBezTo>
                  <a:cubicBezTo>
                    <a:pt x="10054624" y="217967"/>
                    <a:pt x="10307017" y="363009"/>
                    <a:pt x="10456056" y="583615"/>
                  </a:cubicBezTo>
                  <a:lnTo>
                    <a:pt x="10461337" y="593345"/>
                  </a:lnTo>
                  <a:lnTo>
                    <a:pt x="10532549" y="556549"/>
                  </a:lnTo>
                  <a:cubicBezTo>
                    <a:pt x="10649065" y="507251"/>
                    <a:pt x="10789527" y="478466"/>
                    <a:pt x="10940724" y="478466"/>
                  </a:cubicBezTo>
                  <a:cubicBezTo>
                    <a:pt x="11041522" y="478466"/>
                    <a:pt x="11137549" y="491260"/>
                    <a:pt x="11224891" y="514395"/>
                  </a:cubicBezTo>
                  <a:lnTo>
                    <a:pt x="11337839" y="552789"/>
                  </a:lnTo>
                  <a:lnTo>
                    <a:pt x="11342093" y="526364"/>
                  </a:lnTo>
                  <a:cubicBezTo>
                    <a:pt x="11440246" y="225968"/>
                    <a:pt x="11864652" y="0"/>
                    <a:pt x="12373331" y="0"/>
                  </a:cubicBez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3" name="îṣļîḑé-Oval 12"/>
            <p:cNvSpPr/>
            <p:nvPr/>
          </p:nvSpPr>
          <p:spPr>
            <a:xfrm>
              <a:off x="4230578" y="1765005"/>
              <a:ext cx="628501" cy="628501"/>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4" name="îṣļîḑé-Oval 13"/>
            <p:cNvSpPr/>
            <p:nvPr/>
          </p:nvSpPr>
          <p:spPr>
            <a:xfrm>
              <a:off x="5049819" y="2204377"/>
              <a:ext cx="447264" cy="4472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îṣļîḑé-Oval 14"/>
            <p:cNvSpPr/>
            <p:nvPr/>
          </p:nvSpPr>
          <p:spPr>
            <a:xfrm>
              <a:off x="5545420" y="1462116"/>
              <a:ext cx="812088" cy="812088"/>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îṣļîḑé-Oval 15"/>
            <p:cNvSpPr/>
            <p:nvPr/>
          </p:nvSpPr>
          <p:spPr>
            <a:xfrm>
              <a:off x="3816065" y="2426304"/>
              <a:ext cx="234940" cy="234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îṣļîḑé-Oval 16"/>
            <p:cNvSpPr/>
            <p:nvPr/>
          </p:nvSpPr>
          <p:spPr>
            <a:xfrm>
              <a:off x="3292322" y="1400381"/>
              <a:ext cx="628501" cy="62850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îṣļîḑé-Oval 17"/>
            <p:cNvSpPr/>
            <p:nvPr/>
          </p:nvSpPr>
          <p:spPr>
            <a:xfrm>
              <a:off x="638249" y="1526360"/>
              <a:ext cx="628501" cy="628501"/>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îṣļîḑé-Oval 18"/>
            <p:cNvSpPr/>
            <p:nvPr/>
          </p:nvSpPr>
          <p:spPr>
            <a:xfrm>
              <a:off x="1752721" y="668486"/>
              <a:ext cx="456347" cy="45634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îṣļîḑé-Oval 19"/>
            <p:cNvSpPr/>
            <p:nvPr/>
          </p:nvSpPr>
          <p:spPr>
            <a:xfrm>
              <a:off x="2237741" y="955785"/>
              <a:ext cx="554501" cy="554501"/>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îṣļîḑé-Oval 20"/>
            <p:cNvSpPr/>
            <p:nvPr/>
          </p:nvSpPr>
          <p:spPr>
            <a:xfrm>
              <a:off x="4006475" y="1147874"/>
              <a:ext cx="320976" cy="320976"/>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2" name="îṣļîḑé-Oval 21"/>
            <p:cNvSpPr/>
            <p:nvPr/>
          </p:nvSpPr>
          <p:spPr>
            <a:xfrm>
              <a:off x="4333418" y="2523850"/>
              <a:ext cx="447264" cy="447264"/>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îṣļîḑé-Oval 22"/>
            <p:cNvSpPr/>
            <p:nvPr/>
          </p:nvSpPr>
          <p:spPr>
            <a:xfrm>
              <a:off x="1851337" y="1309454"/>
              <a:ext cx="234940" cy="234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îṣļîḑé-Oval 23"/>
            <p:cNvSpPr/>
            <p:nvPr/>
          </p:nvSpPr>
          <p:spPr>
            <a:xfrm>
              <a:off x="-140760" y="2398070"/>
              <a:ext cx="456347" cy="456347"/>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îṣļîḑé-Oval 25"/>
            <p:cNvSpPr/>
            <p:nvPr/>
          </p:nvSpPr>
          <p:spPr>
            <a:xfrm>
              <a:off x="301597" y="3138776"/>
              <a:ext cx="2439480" cy="2439480"/>
            </a:xfrm>
            <a:prstGeom prst="ellipse">
              <a:avLst/>
            </a:prstGeom>
            <a:blipFill dpi="0" rotWithShape="1">
              <a:blip r:embed="rId4" cstate="email"/>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39" name="TextBox 38"/>
          <p:cNvSpPr txBox="1"/>
          <p:nvPr/>
        </p:nvSpPr>
        <p:spPr>
          <a:xfrm>
            <a:off x="6948264" y="294612"/>
            <a:ext cx="2901898" cy="584775"/>
          </a:xfrm>
          <a:prstGeom prst="rect">
            <a:avLst/>
          </a:prstGeom>
          <a:noFill/>
        </p:spPr>
        <p:txBody>
          <a:bodyPr wrap="square" rtlCol="0">
            <a:spAutoFit/>
          </a:bodyPr>
          <a:lstStyle/>
          <a:p>
            <a:r>
              <a:rPr lang="zh-CN" altLang="en-US" sz="3200" b="1" dirty="0">
                <a:solidFill>
                  <a:schemeClr val="bg1"/>
                </a:solidFill>
              </a:rPr>
              <a:t>结 束 语</a:t>
            </a:r>
          </a:p>
        </p:txBody>
      </p:sp>
      <p:sp>
        <p:nvSpPr>
          <p:cNvPr id="41" name="圆角矩形 40"/>
          <p:cNvSpPr/>
          <p:nvPr/>
        </p:nvSpPr>
        <p:spPr>
          <a:xfrm>
            <a:off x="2229346" y="1215610"/>
            <a:ext cx="6527117" cy="358554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CN" altLang="en-US"/>
          </a:p>
        </p:txBody>
      </p:sp>
      <p:sp>
        <p:nvSpPr>
          <p:cNvPr id="40" name="矩形 39"/>
          <p:cNvSpPr/>
          <p:nvPr/>
        </p:nvSpPr>
        <p:spPr>
          <a:xfrm>
            <a:off x="2470854" y="1461254"/>
            <a:ext cx="6065497" cy="3046988"/>
          </a:xfrm>
          <a:prstGeom prst="rect">
            <a:avLst/>
          </a:prstGeom>
        </p:spPr>
        <p:txBody>
          <a:bodyPr wrap="square">
            <a:spAutoFit/>
          </a:bodyPr>
          <a:lstStyle/>
          <a:p>
            <a:r>
              <a:rPr lang="en-US" altLang="zh-CN" sz="1600" dirty="0">
                <a:solidFill>
                  <a:schemeClr val="accent6">
                    <a:lumMod val="60000"/>
                    <a:lumOff val="40000"/>
                  </a:schemeClr>
                </a:solidFill>
              </a:rPr>
              <a:t>       </a:t>
            </a:r>
            <a:r>
              <a:rPr lang="zh-CN" altLang="zh-CN" sz="1600" dirty="0">
                <a:solidFill>
                  <a:schemeClr val="accent6">
                    <a:lumMod val="60000"/>
                    <a:lumOff val="40000"/>
                  </a:schemeClr>
                </a:solidFill>
              </a:rPr>
              <a:t>俗话说，真金难买真情，在新进阶这里，一分一秒的宝贵时光，都是无价而美好的，让老师们在这一刻放松身心与孩子投入各种稀奇搞怪的小游戏，在欢声笑语中释放热情，在亲密互动中促进情感，在成功挫败中学会成长，在喧嚣热闹中回归宁静。正因如此，新进阶英语的老师们为孩子们精心准备了一场又一场的西方文化活动大餐，在游戏中了解西方文化，学会知识，在不知不觉中，加强了自身的人格修养和心灵净化，这也是新进阶英语“寓教于乐”的宗旨。</a:t>
            </a:r>
          </a:p>
          <a:p>
            <a:r>
              <a:rPr lang="en-US" altLang="zh-CN" sz="1600" dirty="0">
                <a:solidFill>
                  <a:schemeClr val="accent6">
                    <a:lumMod val="60000"/>
                    <a:lumOff val="40000"/>
                  </a:schemeClr>
                </a:solidFill>
              </a:rPr>
              <a:t>       </a:t>
            </a:r>
            <a:r>
              <a:rPr lang="zh-CN" altLang="zh-CN" sz="1600" dirty="0">
                <a:solidFill>
                  <a:schemeClr val="accent6">
                    <a:lumMod val="60000"/>
                    <a:lumOff val="40000"/>
                  </a:schemeClr>
                </a:solidFill>
              </a:rPr>
              <a:t>不仅是孩子学习的殿堂，也是孩子成长的乐园，在关注孩子成绩的同时，更多关注的是孩子人格和兴趣的培养。很珍惜与孩子们相聚的时光，孩子纯真的眼神给了我们无数的美好，孩子智慧的心灵给了我们无数的感动，在感恩中，与孩子一起成长。</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email"/>
          <a:srcRect/>
          <a:stretch>
            <a:fillRect/>
          </a:stretch>
        </p:blipFill>
        <p:spPr>
          <a:xfrm>
            <a:off x="2843808" y="915566"/>
            <a:ext cx="3941736" cy="3456384"/>
          </a:xfrm>
          <a:prstGeom prst="rect">
            <a:avLst/>
          </a:prstGeom>
        </p:spPr>
      </p:pic>
      <p:pic>
        <p:nvPicPr>
          <p:cNvPr id="5" name="图片 4"/>
          <p:cNvPicPr>
            <a:picLocks noChangeAspect="1"/>
          </p:cNvPicPr>
          <p:nvPr/>
        </p:nvPicPr>
        <p:blipFill rotWithShape="1">
          <a:blip r:embed="rId4" cstate="email"/>
          <a:srcRect/>
          <a:stretch>
            <a:fillRect/>
          </a:stretch>
        </p:blipFill>
        <p:spPr>
          <a:xfrm>
            <a:off x="2411758" y="884188"/>
            <a:ext cx="4247253" cy="3240360"/>
          </a:xfrm>
          <a:prstGeom prst="rect">
            <a:avLst/>
          </a:prstGeom>
        </p:spPr>
      </p:pic>
      <p:sp>
        <p:nvSpPr>
          <p:cNvPr id="2" name="标题 1"/>
          <p:cNvSpPr>
            <a:spLocks noGrp="1"/>
          </p:cNvSpPr>
          <p:nvPr>
            <p:ph type="title"/>
          </p:nvPr>
        </p:nvSpPr>
        <p:spPr>
          <a:xfrm>
            <a:off x="3491880" y="3291830"/>
            <a:ext cx="5486400" cy="425054"/>
          </a:xfrm>
          <a:noFill/>
        </p:spPr>
        <p:txBody>
          <a:bodyPr>
            <a:noAutofit/>
          </a:bodyPr>
          <a:lstStyle/>
          <a:p>
            <a:r>
              <a:rPr lang="zh-CN" altLang="en-US" sz="3200" dirty="0">
                <a:solidFill>
                  <a:schemeClr val="accent2"/>
                </a:solidFill>
              </a:rPr>
              <a:t>谢 谢 观 赏！</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rot="19621331">
            <a:off x="1366783" y="53416"/>
            <a:ext cx="2438400" cy="2438400"/>
          </a:xfrm>
          <a:prstGeom prst="rect">
            <a:avLst/>
          </a:prstGeom>
        </p:spPr>
      </p:pic>
      <p:sp>
        <p:nvSpPr>
          <p:cNvPr id="9" name="矩形 8"/>
          <p:cNvSpPr/>
          <p:nvPr/>
        </p:nvSpPr>
        <p:spPr>
          <a:xfrm>
            <a:off x="3990647" y="2647828"/>
            <a:ext cx="3312368" cy="921571"/>
          </a:xfrm>
          <a:prstGeom prst="rect">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rotWithShape="1">
          <a:blip r:embed="rId4" cstate="email"/>
          <a:srcRect/>
          <a:stretch>
            <a:fillRect/>
          </a:stretch>
        </p:blipFill>
        <p:spPr>
          <a:xfrm>
            <a:off x="6228184" y="267494"/>
            <a:ext cx="2620370" cy="3671248"/>
          </a:xfrm>
          <a:prstGeom prst="rect">
            <a:avLst/>
          </a:prstGeom>
        </p:spPr>
      </p:pic>
      <p:pic>
        <p:nvPicPr>
          <p:cNvPr id="2" name="图片 1"/>
          <p:cNvPicPr>
            <a:picLocks noChangeAspect="1"/>
          </p:cNvPicPr>
          <p:nvPr/>
        </p:nvPicPr>
        <p:blipFill>
          <a:blip r:embed="rId5" cstate="email"/>
          <a:stretch>
            <a:fillRect/>
          </a:stretch>
        </p:blipFill>
        <p:spPr>
          <a:xfrm rot="19892677">
            <a:off x="-1285896" y="-1222363"/>
            <a:ext cx="4782501" cy="3381017"/>
          </a:xfrm>
          <a:prstGeom prst="rect">
            <a:avLst/>
          </a:prstGeom>
        </p:spPr>
      </p:pic>
      <p:pic>
        <p:nvPicPr>
          <p:cNvPr id="3" name="图片 2"/>
          <p:cNvPicPr>
            <a:picLocks noChangeAspect="1"/>
          </p:cNvPicPr>
          <p:nvPr/>
        </p:nvPicPr>
        <p:blipFill>
          <a:blip r:embed="rId6" cstate="email"/>
          <a:stretch>
            <a:fillRect/>
          </a:stretch>
        </p:blipFill>
        <p:spPr>
          <a:xfrm rot="1398611" flipH="1">
            <a:off x="5693365" y="-1173633"/>
            <a:ext cx="4250210" cy="3381017"/>
          </a:xfrm>
          <a:prstGeom prst="rect">
            <a:avLst/>
          </a:prstGeom>
        </p:spPr>
      </p:pic>
      <p:sp>
        <p:nvSpPr>
          <p:cNvPr id="6" name="矩形 5"/>
          <p:cNvSpPr/>
          <p:nvPr/>
        </p:nvSpPr>
        <p:spPr>
          <a:xfrm>
            <a:off x="4662017" y="2740729"/>
            <a:ext cx="2236510" cy="707886"/>
          </a:xfrm>
          <a:prstGeom prst="rect">
            <a:avLst/>
          </a:prstGeom>
        </p:spPr>
        <p:txBody>
          <a:bodyPr wrap="none">
            <a:spAutoFit/>
          </a:bodyPr>
          <a:lstStyle/>
          <a:p>
            <a:r>
              <a:rPr lang="zh-CN" altLang="en-US" sz="4000" b="1" dirty="0">
                <a:solidFill>
                  <a:schemeClr val="bg1"/>
                </a:solidFill>
                <a:cs typeface="+mn-ea"/>
                <a:sym typeface="+mn-lt"/>
              </a:rPr>
              <a:t>活动背景</a:t>
            </a:r>
          </a:p>
        </p:txBody>
      </p:sp>
      <p:sp>
        <p:nvSpPr>
          <p:cNvPr id="7" name="TextBox 6"/>
          <p:cNvSpPr txBox="1"/>
          <p:nvPr/>
        </p:nvSpPr>
        <p:spPr>
          <a:xfrm>
            <a:off x="3516315" y="2600781"/>
            <a:ext cx="930654" cy="1015663"/>
          </a:xfrm>
          <a:prstGeom prst="rect">
            <a:avLst/>
          </a:prstGeom>
          <a:solidFill>
            <a:schemeClr val="accent6"/>
          </a:solidFill>
          <a:ln w="101600" cmpd="sng">
            <a:solidFill>
              <a:schemeClr val="accent2">
                <a:lumMod val="50000"/>
              </a:schemeClr>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6000" dirty="0">
                <a:solidFill>
                  <a:schemeClr val="bg1"/>
                </a:solidFill>
                <a:cs typeface="+mn-ea"/>
                <a:sym typeface="+mn-lt"/>
              </a:rPr>
              <a:t> 1</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61c7142-c1ff-43a3-be74-71bea672240a"/>
          <p:cNvGrpSpPr>
            <a:grpSpLocks noChangeAspect="1"/>
          </p:cNvGrpSpPr>
          <p:nvPr/>
        </p:nvGrpSpPr>
        <p:grpSpPr>
          <a:xfrm>
            <a:off x="2339752" y="1545635"/>
            <a:ext cx="6804247" cy="2319853"/>
            <a:chOff x="0" y="2060847"/>
            <a:chExt cx="12191999" cy="3093137"/>
          </a:xfrm>
        </p:grpSpPr>
        <p:sp>
          <p:nvSpPr>
            <p:cNvPr id="4" name="iS1ide-íślíḋè-Rectangle 5"/>
            <p:cNvSpPr/>
            <p:nvPr/>
          </p:nvSpPr>
          <p:spPr bwMode="auto">
            <a:xfrm>
              <a:off x="0" y="2852936"/>
              <a:ext cx="12191999" cy="1508205"/>
            </a:xfrm>
            <a:prstGeom prst="rect">
              <a:avLst/>
            </a:prstGeom>
            <a:pattFill prst="pct5">
              <a:fgClr>
                <a:srgbClr val="E4E6EA"/>
              </a:fgClr>
              <a:bgClr>
                <a:srgbClr val="ADB5BF"/>
              </a:bgClr>
            </a:patt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6" name="组合 5"/>
            <p:cNvGrpSpPr/>
            <p:nvPr/>
          </p:nvGrpSpPr>
          <p:grpSpPr>
            <a:xfrm>
              <a:off x="258052" y="2060848"/>
              <a:ext cx="5188719" cy="3093136"/>
              <a:chOff x="-32686" y="2060848"/>
              <a:chExt cx="5188719" cy="3093136"/>
            </a:xfrm>
          </p:grpSpPr>
          <p:sp>
            <p:nvSpPr>
              <p:cNvPr id="14" name="iS1ide-ïšḻïďê-Flowchart: Process 8"/>
              <p:cNvSpPr/>
              <p:nvPr/>
            </p:nvSpPr>
            <p:spPr>
              <a:xfrm>
                <a:off x="-32686" y="2060848"/>
                <a:ext cx="4902970" cy="3087996"/>
              </a:xfrm>
              <a:prstGeom prst="flowChartProcess">
                <a:avLst/>
              </a:prstGeom>
              <a:solidFill>
                <a:schemeClr val="accent2">
                  <a:alpha val="7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iS1ide-ïšḻïďê-Right Triangle 6"/>
              <p:cNvSpPr/>
              <p:nvPr/>
            </p:nvSpPr>
            <p:spPr>
              <a:xfrm flipV="1">
                <a:off x="4870282" y="4361141"/>
                <a:ext cx="285751" cy="792843"/>
              </a:xfrm>
              <a:prstGeom prst="rtTriangle">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nvGrpSpPr>
            <p:cNvPr id="7" name="组合 6"/>
            <p:cNvGrpSpPr/>
            <p:nvPr/>
          </p:nvGrpSpPr>
          <p:grpSpPr>
            <a:xfrm>
              <a:off x="6095998" y="2060847"/>
              <a:ext cx="5414971" cy="3087996"/>
              <a:chOff x="-888778" y="2060847"/>
              <a:chExt cx="5414971" cy="3087996"/>
            </a:xfrm>
          </p:grpSpPr>
          <p:sp>
            <p:nvSpPr>
              <p:cNvPr id="8" name="iS1ide-ïšḻïďê-Right Triangle 6"/>
              <p:cNvSpPr/>
              <p:nvPr/>
            </p:nvSpPr>
            <p:spPr>
              <a:xfrm>
                <a:off x="4240442" y="2077524"/>
                <a:ext cx="285751" cy="792843"/>
              </a:xfrm>
              <a:prstGeom prst="rtTriangle">
                <a:avLst/>
              </a:prstGeom>
              <a:solidFill>
                <a:schemeClr val="tx1">
                  <a:lumMod val="75000"/>
                  <a:lumOff val="2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9" name="iS1ide-ïšḻïďê-Flowchart: Process 8"/>
              <p:cNvSpPr/>
              <p:nvPr/>
            </p:nvSpPr>
            <p:spPr>
              <a:xfrm>
                <a:off x="-888778" y="2060847"/>
                <a:ext cx="5129220" cy="3087996"/>
              </a:xfrm>
              <a:prstGeom prst="flowChartProcess">
                <a:avLst/>
              </a:prstGeom>
              <a:solidFill>
                <a:schemeClr val="tx1">
                  <a:lumMod val="50000"/>
                  <a:lumOff val="50000"/>
                  <a:alpha val="7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grpSp>
      <p:pic>
        <p:nvPicPr>
          <p:cNvPr id="2" name="图片 1"/>
          <p:cNvPicPr>
            <a:picLocks noChangeAspect="1"/>
          </p:cNvPicPr>
          <p:nvPr/>
        </p:nvPicPr>
        <p:blipFill rotWithShape="1">
          <a:blip r:embed="rId4" cstate="email"/>
          <a:srcRect t="14489" r="83766"/>
          <a:stretch>
            <a:fillRect/>
          </a:stretch>
        </p:blipFill>
        <p:spPr>
          <a:xfrm>
            <a:off x="72769" y="925004"/>
            <a:ext cx="2616902" cy="3557257"/>
          </a:xfrm>
          <a:prstGeom prst="rect">
            <a:avLst/>
          </a:prstGeom>
        </p:spPr>
      </p:pic>
      <p:sp>
        <p:nvSpPr>
          <p:cNvPr id="16" name="矩形 15"/>
          <p:cNvSpPr/>
          <p:nvPr/>
        </p:nvSpPr>
        <p:spPr>
          <a:xfrm>
            <a:off x="562639" y="1466345"/>
            <a:ext cx="1488156" cy="461665"/>
          </a:xfrm>
          <a:prstGeom prst="rect">
            <a:avLst/>
          </a:prstGeom>
        </p:spPr>
        <p:txBody>
          <a:bodyPr wrap="square">
            <a:spAutoFit/>
          </a:bodyPr>
          <a:lstStyle/>
          <a:p>
            <a:r>
              <a:rPr lang="zh-CN" altLang="en-US" sz="2400" b="1" dirty="0">
                <a:solidFill>
                  <a:srgbClr val="7030A0"/>
                </a:solidFill>
                <a:cs typeface="+mn-ea"/>
                <a:sym typeface="+mn-lt"/>
              </a:rPr>
              <a:t>活动背景</a:t>
            </a:r>
          </a:p>
        </p:txBody>
      </p:sp>
      <p:sp>
        <p:nvSpPr>
          <p:cNvPr id="10" name="TextBox 9"/>
          <p:cNvSpPr txBox="1"/>
          <p:nvPr/>
        </p:nvSpPr>
        <p:spPr>
          <a:xfrm>
            <a:off x="2627784" y="1674227"/>
            <a:ext cx="2448272" cy="2062103"/>
          </a:xfrm>
          <a:prstGeom prst="rect">
            <a:avLst/>
          </a:prstGeom>
          <a:noFill/>
        </p:spPr>
        <p:txBody>
          <a:bodyPr wrap="square" rtlCol="0">
            <a:spAutoFit/>
          </a:bodyPr>
          <a:lstStyle/>
          <a:p>
            <a:r>
              <a:rPr lang="zh-CN" altLang="zh-CN" sz="1600" dirty="0">
                <a:solidFill>
                  <a:schemeClr val="bg1"/>
                </a:solidFill>
              </a:rPr>
              <a:t>每年</a:t>
            </a:r>
            <a:r>
              <a:rPr lang="en-US" altLang="zh-CN" sz="1600" dirty="0">
                <a:solidFill>
                  <a:schemeClr val="bg1"/>
                </a:solidFill>
              </a:rPr>
              <a:t>10</a:t>
            </a:r>
            <a:r>
              <a:rPr lang="zh-CN" altLang="zh-CN" sz="1600" dirty="0">
                <a:solidFill>
                  <a:schemeClr val="bg1"/>
                </a:solidFill>
              </a:rPr>
              <a:t>月</a:t>
            </a:r>
            <a:r>
              <a:rPr lang="en-US" altLang="zh-CN" sz="1600" dirty="0">
                <a:solidFill>
                  <a:schemeClr val="bg1"/>
                </a:solidFill>
              </a:rPr>
              <a:t>31</a:t>
            </a:r>
            <a:r>
              <a:rPr lang="zh-CN" altLang="zh-CN" sz="1600" dirty="0">
                <a:solidFill>
                  <a:schemeClr val="bg1"/>
                </a:solidFill>
              </a:rPr>
              <a:t>日</a:t>
            </a:r>
            <a:r>
              <a:rPr lang="zh-CN" altLang="en-US" sz="1600" dirty="0">
                <a:solidFill>
                  <a:schemeClr val="bg1"/>
                </a:solidFill>
              </a:rPr>
              <a:t>的</a:t>
            </a:r>
            <a:r>
              <a:rPr lang="zh-CN" altLang="zh-CN" sz="1600" dirty="0">
                <a:solidFill>
                  <a:schemeClr val="bg1"/>
                </a:solidFill>
              </a:rPr>
              <a:t>万圣节对于孩子来说，就是能穿上与众不同的服装，跟老师和同伴玩“</a:t>
            </a:r>
            <a:r>
              <a:rPr lang="en-US" altLang="zh-CN" sz="1600" dirty="0">
                <a:solidFill>
                  <a:schemeClr val="bg1"/>
                </a:solidFill>
              </a:rPr>
              <a:t>Trick or Treat</a:t>
            </a:r>
            <a:r>
              <a:rPr lang="zh-CN" altLang="zh-CN" sz="1600" dirty="0">
                <a:solidFill>
                  <a:schemeClr val="bg1"/>
                </a:solidFill>
              </a:rPr>
              <a:t>，不给糖就捣蛋！”的游戏，手里拿着许许多多的糖果，就是他们最开心的一刻了！</a:t>
            </a:r>
          </a:p>
        </p:txBody>
      </p:sp>
      <p:sp>
        <p:nvSpPr>
          <p:cNvPr id="17" name="TextBox 16"/>
          <p:cNvSpPr txBox="1"/>
          <p:nvPr/>
        </p:nvSpPr>
        <p:spPr>
          <a:xfrm>
            <a:off x="5949025" y="1674227"/>
            <a:ext cx="2448272" cy="2062103"/>
          </a:xfrm>
          <a:prstGeom prst="rect">
            <a:avLst/>
          </a:prstGeom>
          <a:noFill/>
        </p:spPr>
        <p:txBody>
          <a:bodyPr wrap="square" rtlCol="0">
            <a:spAutoFit/>
          </a:bodyPr>
          <a:lstStyle/>
          <a:p>
            <a:r>
              <a:rPr lang="zh-CN" altLang="en-US" sz="1600" dirty="0">
                <a:solidFill>
                  <a:schemeClr val="bg1"/>
                </a:solidFill>
              </a:rPr>
              <a:t>因此，新进阶本次万圣节活动的重头戏就是请家长帮孩子精心打扮，参加本中心为他们设计的万圣节狂欢派对，除此</a:t>
            </a:r>
            <a:r>
              <a:rPr lang="zh-CN" altLang="zh-CN" sz="1600" dirty="0">
                <a:solidFill>
                  <a:schemeClr val="bg1"/>
                </a:solidFill>
              </a:rPr>
              <a:t>之外，还有许多有趣的相关活动，也能够带给孩子们美好的回忆。</a:t>
            </a:r>
            <a:endParaRPr lang="zh-CN" altLang="en-US" sz="1600" dirty="0">
              <a:solidFill>
                <a:schemeClr val="bg1"/>
              </a:solidFill>
            </a:endParaRPr>
          </a:p>
        </p:txBody>
      </p:sp>
      <p:pic>
        <p:nvPicPr>
          <p:cNvPr id="13" name="图片 12"/>
          <p:cNvPicPr>
            <a:picLocks noChangeAspect="1"/>
          </p:cNvPicPr>
          <p:nvPr/>
        </p:nvPicPr>
        <p:blipFill rotWithShape="1">
          <a:blip r:embed="rId5" cstate="email"/>
          <a:srcRect l="-13489" t="-15589"/>
          <a:stretch>
            <a:fillRect/>
          </a:stretch>
        </p:blipFill>
        <p:spPr>
          <a:xfrm>
            <a:off x="2197592" y="599541"/>
            <a:ext cx="860384" cy="1097636"/>
          </a:xfrm>
          <a:prstGeom prst="rect">
            <a:avLst/>
          </a:prstGeom>
        </p:spPr>
      </p:pic>
      <p:pic>
        <p:nvPicPr>
          <p:cNvPr id="18" name="图片 17"/>
          <p:cNvPicPr>
            <a:picLocks noChangeAspect="1"/>
          </p:cNvPicPr>
          <p:nvPr/>
        </p:nvPicPr>
        <p:blipFill rotWithShape="1">
          <a:blip r:embed="rId6" cstate="email"/>
          <a:srcRect/>
          <a:stretch>
            <a:fillRect/>
          </a:stretch>
        </p:blipFill>
        <p:spPr>
          <a:xfrm>
            <a:off x="8033871" y="659409"/>
            <a:ext cx="762808" cy="9779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rot="19621331">
            <a:off x="1366783" y="53416"/>
            <a:ext cx="2438400" cy="2438400"/>
          </a:xfrm>
          <a:prstGeom prst="rect">
            <a:avLst/>
          </a:prstGeom>
        </p:spPr>
      </p:pic>
      <p:sp>
        <p:nvSpPr>
          <p:cNvPr id="9" name="矩形 8"/>
          <p:cNvSpPr/>
          <p:nvPr/>
        </p:nvSpPr>
        <p:spPr>
          <a:xfrm>
            <a:off x="3990647" y="2647828"/>
            <a:ext cx="3312368" cy="921571"/>
          </a:xfrm>
          <a:prstGeom prst="rect">
            <a:avLst/>
          </a:prstGeom>
          <a:solidFill>
            <a:srgbClr val="99CC0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rgbClr val="99CC00"/>
              </a:solidFill>
              <a:cs typeface="+mn-ea"/>
              <a:sym typeface="+mn-lt"/>
            </a:endParaRPr>
          </a:p>
        </p:txBody>
      </p:sp>
      <p:pic>
        <p:nvPicPr>
          <p:cNvPr id="10" name="图片 9"/>
          <p:cNvPicPr>
            <a:picLocks noChangeAspect="1"/>
          </p:cNvPicPr>
          <p:nvPr/>
        </p:nvPicPr>
        <p:blipFill rotWithShape="1">
          <a:blip r:embed="rId4" cstate="email"/>
          <a:srcRect/>
          <a:stretch>
            <a:fillRect/>
          </a:stretch>
        </p:blipFill>
        <p:spPr>
          <a:xfrm>
            <a:off x="6228184" y="267494"/>
            <a:ext cx="2620370" cy="3671248"/>
          </a:xfrm>
          <a:prstGeom prst="rect">
            <a:avLst/>
          </a:prstGeom>
        </p:spPr>
      </p:pic>
      <p:pic>
        <p:nvPicPr>
          <p:cNvPr id="2" name="图片 1"/>
          <p:cNvPicPr>
            <a:picLocks noChangeAspect="1"/>
          </p:cNvPicPr>
          <p:nvPr/>
        </p:nvPicPr>
        <p:blipFill>
          <a:blip r:embed="rId5" cstate="email"/>
          <a:stretch>
            <a:fillRect/>
          </a:stretch>
        </p:blipFill>
        <p:spPr>
          <a:xfrm rot="19892677">
            <a:off x="-1285896" y="-1222363"/>
            <a:ext cx="4782501" cy="3381017"/>
          </a:xfrm>
          <a:prstGeom prst="rect">
            <a:avLst/>
          </a:prstGeom>
        </p:spPr>
      </p:pic>
      <p:pic>
        <p:nvPicPr>
          <p:cNvPr id="3" name="图片 2"/>
          <p:cNvPicPr>
            <a:picLocks noChangeAspect="1"/>
          </p:cNvPicPr>
          <p:nvPr/>
        </p:nvPicPr>
        <p:blipFill>
          <a:blip r:embed="rId6" cstate="email"/>
          <a:stretch>
            <a:fillRect/>
          </a:stretch>
        </p:blipFill>
        <p:spPr>
          <a:xfrm rot="1398611" flipH="1">
            <a:off x="5693365" y="-1173633"/>
            <a:ext cx="4250210" cy="3381017"/>
          </a:xfrm>
          <a:prstGeom prst="rect">
            <a:avLst/>
          </a:prstGeom>
        </p:spPr>
      </p:pic>
      <p:sp>
        <p:nvSpPr>
          <p:cNvPr id="6" name="矩形 5"/>
          <p:cNvSpPr/>
          <p:nvPr/>
        </p:nvSpPr>
        <p:spPr>
          <a:xfrm>
            <a:off x="4662017" y="2740729"/>
            <a:ext cx="2236510" cy="707886"/>
          </a:xfrm>
          <a:prstGeom prst="rect">
            <a:avLst/>
          </a:prstGeom>
        </p:spPr>
        <p:txBody>
          <a:bodyPr wrap="none">
            <a:spAutoFit/>
          </a:bodyPr>
          <a:lstStyle/>
          <a:p>
            <a:r>
              <a:rPr lang="zh-CN" altLang="en-US" sz="4000" b="1" dirty="0">
                <a:solidFill>
                  <a:schemeClr val="bg1"/>
                </a:solidFill>
                <a:cs typeface="+mn-ea"/>
                <a:sym typeface="+mn-lt"/>
              </a:rPr>
              <a:t>活动目的</a:t>
            </a:r>
          </a:p>
        </p:txBody>
      </p:sp>
      <p:sp>
        <p:nvSpPr>
          <p:cNvPr id="7" name="TextBox 6"/>
          <p:cNvSpPr txBox="1"/>
          <p:nvPr/>
        </p:nvSpPr>
        <p:spPr>
          <a:xfrm>
            <a:off x="3516315" y="2600781"/>
            <a:ext cx="930654" cy="1015663"/>
          </a:xfrm>
          <a:prstGeom prst="rect">
            <a:avLst/>
          </a:prstGeom>
          <a:solidFill>
            <a:srgbClr val="99CC00"/>
          </a:solidFill>
          <a:ln w="101600" cmpd="sng">
            <a:solidFill>
              <a:schemeClr val="accent2">
                <a:lumMod val="50000"/>
              </a:schemeClr>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6000" dirty="0">
                <a:solidFill>
                  <a:schemeClr val="bg1"/>
                </a:solidFill>
                <a:cs typeface="+mn-ea"/>
                <a:sym typeface="+mn-lt"/>
              </a:rPr>
              <a:t> 2</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rotWithShape="1">
          <a:blip r:embed="rId4" cstate="email"/>
          <a:srcRect t="14489" r="83766"/>
          <a:stretch>
            <a:fillRect/>
          </a:stretch>
        </p:blipFill>
        <p:spPr>
          <a:xfrm>
            <a:off x="251520" y="784982"/>
            <a:ext cx="2752447" cy="3741509"/>
          </a:xfrm>
          <a:prstGeom prst="rect">
            <a:avLst/>
          </a:prstGeom>
        </p:spPr>
      </p:pic>
      <p:sp>
        <p:nvSpPr>
          <p:cNvPr id="50" name="矩形 49"/>
          <p:cNvSpPr/>
          <p:nvPr/>
        </p:nvSpPr>
        <p:spPr>
          <a:xfrm>
            <a:off x="845125" y="1361479"/>
            <a:ext cx="1565236" cy="461665"/>
          </a:xfrm>
          <a:prstGeom prst="rect">
            <a:avLst/>
          </a:prstGeom>
        </p:spPr>
        <p:txBody>
          <a:bodyPr wrap="square">
            <a:spAutoFit/>
          </a:bodyPr>
          <a:lstStyle/>
          <a:p>
            <a:r>
              <a:rPr lang="zh-CN" altLang="en-US" sz="2400" b="1" dirty="0">
                <a:solidFill>
                  <a:srgbClr val="7030A0"/>
                </a:solidFill>
                <a:cs typeface="+mn-ea"/>
                <a:sym typeface="+mn-lt"/>
              </a:rPr>
              <a:t>活动目的</a:t>
            </a:r>
          </a:p>
        </p:txBody>
      </p:sp>
      <p:grpSp>
        <p:nvGrpSpPr>
          <p:cNvPr id="54" name="040b71be-9764-4b95-a382-9f2606e4a9fb"/>
          <p:cNvGrpSpPr>
            <a:grpSpLocks noChangeAspect="1"/>
          </p:cNvGrpSpPr>
          <p:nvPr/>
        </p:nvGrpSpPr>
        <p:grpSpPr>
          <a:xfrm>
            <a:off x="2594736" y="514028"/>
            <a:ext cx="4493604" cy="4026337"/>
            <a:chOff x="4501481" y="1248540"/>
            <a:chExt cx="5322080" cy="4764600"/>
          </a:xfrm>
        </p:grpSpPr>
        <p:sp>
          <p:nvSpPr>
            <p:cNvPr id="55" name="i$liḋe-Rectangle 4"/>
            <p:cNvSpPr/>
            <p:nvPr/>
          </p:nvSpPr>
          <p:spPr>
            <a:xfrm>
              <a:off x="6929741" y="4581128"/>
              <a:ext cx="936104" cy="1432012"/>
            </a:xfrm>
            <a:prstGeom prst="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8" name="i$liḋe-Rectangle 30"/>
            <p:cNvSpPr/>
            <p:nvPr/>
          </p:nvSpPr>
          <p:spPr>
            <a:xfrm>
              <a:off x="7289781" y="4774133"/>
              <a:ext cx="2533780" cy="675840"/>
            </a:xfrm>
            <a:prstGeom prst="rect">
              <a:avLst/>
            </a:prstGeom>
            <a:solidFill>
              <a:schemeClr val="bg1"/>
            </a:solidFill>
          </p:spPr>
          <p:txBody>
            <a:bodyPr wrap="none" lIns="90000" tIns="46800" rIns="90000" bIns="46800" anchor="b">
              <a:noAutofit/>
            </a:bodyPr>
            <a:lstStyle/>
            <a:p>
              <a:pPr lvl="0" defTabSz="914400">
                <a:spcBef>
                  <a:spcPct val="0"/>
                </a:spcBef>
                <a:defRPr/>
              </a:pPr>
              <a:r>
                <a:rPr lang="en-US" altLang="zh-CN" sz="1600" b="1" dirty="0">
                  <a:solidFill>
                    <a:schemeClr val="accent2"/>
                  </a:solidFill>
                </a:rPr>
                <a:t>3</a:t>
              </a:r>
              <a:r>
                <a:rPr lang="zh-CN" altLang="en-US" sz="1600" b="1" dirty="0">
                  <a:solidFill>
                    <a:schemeClr val="accent2"/>
                  </a:solidFill>
                </a:rPr>
                <a:t>．体验万圣节的欢乐</a:t>
              </a:r>
              <a:endParaRPr lang="en-US" altLang="zh-CN" sz="1600" b="1" dirty="0">
                <a:solidFill>
                  <a:schemeClr val="accent2"/>
                </a:solidFill>
              </a:endParaRPr>
            </a:p>
            <a:p>
              <a:pPr lvl="0" defTabSz="914400">
                <a:spcBef>
                  <a:spcPct val="0"/>
                </a:spcBef>
                <a:defRPr/>
              </a:pPr>
              <a:r>
                <a:rPr lang="zh-CN" altLang="en-US" sz="1600" b="1" dirty="0">
                  <a:solidFill>
                    <a:schemeClr val="accent2"/>
                  </a:solidFill>
                </a:rPr>
                <a:t>气氛。</a:t>
              </a:r>
            </a:p>
          </p:txBody>
        </p:sp>
        <p:sp>
          <p:nvSpPr>
            <p:cNvPr id="57" name="i$liḋe-Rectangle 6"/>
            <p:cNvSpPr/>
            <p:nvPr/>
          </p:nvSpPr>
          <p:spPr>
            <a:xfrm>
              <a:off x="6929741" y="2914834"/>
              <a:ext cx="936104" cy="1432012"/>
            </a:xfrm>
            <a:prstGeom prst="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6" name="îṥļîḑé-Rectangle 28"/>
            <p:cNvSpPr/>
            <p:nvPr/>
          </p:nvSpPr>
          <p:spPr>
            <a:xfrm>
              <a:off x="7289781" y="3107839"/>
              <a:ext cx="2533780" cy="700424"/>
            </a:xfrm>
            <a:prstGeom prst="rect">
              <a:avLst/>
            </a:prstGeom>
            <a:solidFill>
              <a:schemeClr val="bg1"/>
            </a:solidFill>
          </p:spPr>
          <p:txBody>
            <a:bodyPr wrap="none" lIns="90000" tIns="46800" rIns="90000" bIns="46800" anchor="b">
              <a:normAutofit/>
            </a:bodyPr>
            <a:lstStyle/>
            <a:p>
              <a:pPr lvl="0" defTabSz="914400">
                <a:spcBef>
                  <a:spcPct val="0"/>
                </a:spcBef>
                <a:defRPr/>
              </a:pPr>
              <a:r>
                <a:rPr lang="en-US" altLang="zh-CN" sz="1600" b="1" dirty="0">
                  <a:solidFill>
                    <a:schemeClr val="accent4"/>
                  </a:solidFill>
                </a:rPr>
                <a:t>2</a:t>
              </a:r>
              <a:r>
                <a:rPr lang="zh-CN" altLang="en-US" sz="1600" b="1" dirty="0">
                  <a:solidFill>
                    <a:schemeClr val="accent4"/>
                  </a:solidFill>
                </a:rPr>
                <a:t>．认识万圣节相关的</a:t>
              </a:r>
              <a:endParaRPr lang="en-US" altLang="zh-CN" sz="1600" b="1" dirty="0">
                <a:solidFill>
                  <a:schemeClr val="accent4"/>
                </a:solidFill>
              </a:endParaRPr>
            </a:p>
            <a:p>
              <a:pPr lvl="0" defTabSz="914400">
                <a:spcBef>
                  <a:spcPct val="0"/>
                </a:spcBef>
                <a:defRPr/>
              </a:pPr>
              <a:r>
                <a:rPr lang="zh-CN" altLang="en-US" sz="1600" b="1" dirty="0">
                  <a:solidFill>
                    <a:schemeClr val="accent4"/>
                  </a:solidFill>
                </a:rPr>
                <a:t>人、事、物、歌曲。</a:t>
              </a:r>
            </a:p>
          </p:txBody>
        </p:sp>
        <p:sp>
          <p:nvSpPr>
            <p:cNvPr id="59" name="îṥļîḑé-Rectangle 8"/>
            <p:cNvSpPr/>
            <p:nvPr/>
          </p:nvSpPr>
          <p:spPr>
            <a:xfrm>
              <a:off x="6929741" y="1248540"/>
              <a:ext cx="936104" cy="1432012"/>
            </a:xfrm>
            <a:prstGeom prst="rect">
              <a:avLst/>
            </a:prstGeom>
            <a:noFill/>
            <a:l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4" name="îṥļîḑé-Rectangle 26"/>
            <p:cNvSpPr/>
            <p:nvPr/>
          </p:nvSpPr>
          <p:spPr>
            <a:xfrm>
              <a:off x="7289781" y="1569176"/>
              <a:ext cx="2533780" cy="725368"/>
            </a:xfrm>
            <a:prstGeom prst="rect">
              <a:avLst/>
            </a:prstGeom>
            <a:solidFill>
              <a:schemeClr val="bg1"/>
            </a:solidFill>
          </p:spPr>
          <p:txBody>
            <a:bodyPr wrap="none" lIns="90000" tIns="46800" rIns="90000" bIns="46800" anchor="b">
              <a:normAutofit/>
            </a:bodyPr>
            <a:lstStyle/>
            <a:p>
              <a:pPr lvl="0" defTabSz="914400">
                <a:spcBef>
                  <a:spcPct val="0"/>
                </a:spcBef>
                <a:defRPr/>
              </a:pPr>
              <a:r>
                <a:rPr lang="en-US" altLang="zh-CN" sz="1600" b="1" dirty="0">
                  <a:solidFill>
                    <a:schemeClr val="accent1"/>
                  </a:solidFill>
                </a:rPr>
                <a:t>1</a:t>
              </a:r>
              <a:r>
                <a:rPr lang="zh-CN" altLang="en-US" sz="1600" b="1" dirty="0">
                  <a:solidFill>
                    <a:schemeClr val="accent1"/>
                  </a:solidFill>
                </a:rPr>
                <a:t>．使学生了解万圣节</a:t>
              </a:r>
              <a:endParaRPr lang="en-US" altLang="zh-CN" sz="1600" b="1" dirty="0">
                <a:solidFill>
                  <a:schemeClr val="accent1"/>
                </a:solidFill>
              </a:endParaRPr>
            </a:p>
            <a:p>
              <a:pPr lvl="0" defTabSz="914400">
                <a:spcBef>
                  <a:spcPct val="0"/>
                </a:spcBef>
                <a:defRPr/>
              </a:pPr>
              <a:r>
                <a:rPr lang="zh-CN" altLang="en-US" sz="1600" b="1" dirty="0">
                  <a:solidFill>
                    <a:schemeClr val="accent1"/>
                  </a:solidFill>
                </a:rPr>
                <a:t>的由来和时间。</a:t>
              </a:r>
            </a:p>
          </p:txBody>
        </p:sp>
        <p:sp>
          <p:nvSpPr>
            <p:cNvPr id="71" name="îṥļîḑé-Oval 23"/>
            <p:cNvSpPr/>
            <p:nvPr/>
          </p:nvSpPr>
          <p:spPr>
            <a:xfrm>
              <a:off x="6752318" y="3453417"/>
              <a:ext cx="354846" cy="354845"/>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9" name="îṥļîḑé-Oval 21"/>
            <p:cNvSpPr/>
            <p:nvPr/>
          </p:nvSpPr>
          <p:spPr>
            <a:xfrm>
              <a:off x="6752318" y="1787123"/>
              <a:ext cx="354846" cy="35484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7" name="îṥļîḑé-Oval 19"/>
            <p:cNvSpPr/>
            <p:nvPr/>
          </p:nvSpPr>
          <p:spPr>
            <a:xfrm>
              <a:off x="6752318" y="5095127"/>
              <a:ext cx="354846" cy="354845"/>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64" name="îṥļîḑé-Elbow Connector 14"/>
            <p:cNvCxnSpPr>
              <a:endCxn id="69" idx="2"/>
            </p:cNvCxnSpPr>
            <p:nvPr/>
          </p:nvCxnSpPr>
          <p:spPr>
            <a:xfrm flipV="1">
              <a:off x="4501481" y="1964546"/>
              <a:ext cx="2250837" cy="1666294"/>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îṥļîḑé-Elbow Connector 15"/>
            <p:cNvCxnSpPr>
              <a:endCxn id="67" idx="2"/>
            </p:cNvCxnSpPr>
            <p:nvPr/>
          </p:nvCxnSpPr>
          <p:spPr>
            <a:xfrm>
              <a:off x="4501481" y="3630840"/>
              <a:ext cx="2250837" cy="1641710"/>
            </a:xfrm>
            <a:prstGeom prst="bentConnector3">
              <a:avLst>
                <a:gd name="adj1" fmla="val 50000"/>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îṥļîḑé-Straight Connector 16"/>
            <p:cNvCxnSpPr>
              <a:stCxn id="71" idx="2"/>
            </p:cNvCxnSpPr>
            <p:nvPr/>
          </p:nvCxnSpPr>
          <p:spPr>
            <a:xfrm flipH="1">
              <a:off x="4501481" y="3630840"/>
              <a:ext cx="2250837" cy="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81" name="图片 80"/>
          <p:cNvPicPr>
            <a:picLocks noChangeAspect="1"/>
          </p:cNvPicPr>
          <p:nvPr/>
        </p:nvPicPr>
        <p:blipFill>
          <a:blip r:embed="rId5" cstate="email"/>
          <a:stretch>
            <a:fillRect/>
          </a:stretch>
        </p:blipFill>
        <p:spPr>
          <a:xfrm>
            <a:off x="7226804" y="2345639"/>
            <a:ext cx="1917196" cy="259690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1+#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rot="19621331">
            <a:off x="1366783" y="53416"/>
            <a:ext cx="2438400" cy="2438400"/>
          </a:xfrm>
          <a:prstGeom prst="rect">
            <a:avLst/>
          </a:prstGeom>
        </p:spPr>
      </p:pic>
      <p:sp>
        <p:nvSpPr>
          <p:cNvPr id="9" name="矩形 8"/>
          <p:cNvSpPr/>
          <p:nvPr/>
        </p:nvSpPr>
        <p:spPr>
          <a:xfrm>
            <a:off x="3990647" y="2647828"/>
            <a:ext cx="3312368" cy="921571"/>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rgbClr val="99CC00"/>
              </a:solidFill>
              <a:cs typeface="+mn-ea"/>
              <a:sym typeface="+mn-lt"/>
            </a:endParaRPr>
          </a:p>
        </p:txBody>
      </p:sp>
      <p:pic>
        <p:nvPicPr>
          <p:cNvPr id="10" name="图片 9"/>
          <p:cNvPicPr>
            <a:picLocks noChangeAspect="1"/>
          </p:cNvPicPr>
          <p:nvPr/>
        </p:nvPicPr>
        <p:blipFill rotWithShape="1">
          <a:blip r:embed="rId4" cstate="email"/>
          <a:srcRect/>
          <a:stretch>
            <a:fillRect/>
          </a:stretch>
        </p:blipFill>
        <p:spPr>
          <a:xfrm>
            <a:off x="6228184" y="267494"/>
            <a:ext cx="2620370" cy="3671248"/>
          </a:xfrm>
          <a:prstGeom prst="rect">
            <a:avLst/>
          </a:prstGeom>
        </p:spPr>
      </p:pic>
      <p:pic>
        <p:nvPicPr>
          <p:cNvPr id="2" name="图片 1"/>
          <p:cNvPicPr>
            <a:picLocks noChangeAspect="1"/>
          </p:cNvPicPr>
          <p:nvPr/>
        </p:nvPicPr>
        <p:blipFill>
          <a:blip r:embed="rId5" cstate="email"/>
          <a:stretch>
            <a:fillRect/>
          </a:stretch>
        </p:blipFill>
        <p:spPr>
          <a:xfrm rot="19892677">
            <a:off x="-1285896" y="-1222363"/>
            <a:ext cx="4782501" cy="3381017"/>
          </a:xfrm>
          <a:prstGeom prst="rect">
            <a:avLst/>
          </a:prstGeom>
        </p:spPr>
      </p:pic>
      <p:pic>
        <p:nvPicPr>
          <p:cNvPr id="3" name="图片 2"/>
          <p:cNvPicPr>
            <a:picLocks noChangeAspect="1"/>
          </p:cNvPicPr>
          <p:nvPr/>
        </p:nvPicPr>
        <p:blipFill>
          <a:blip r:embed="rId6" cstate="email"/>
          <a:stretch>
            <a:fillRect/>
          </a:stretch>
        </p:blipFill>
        <p:spPr>
          <a:xfrm rot="1398611" flipH="1">
            <a:off x="5693365" y="-1173633"/>
            <a:ext cx="4250210" cy="3381017"/>
          </a:xfrm>
          <a:prstGeom prst="rect">
            <a:avLst/>
          </a:prstGeom>
        </p:spPr>
      </p:pic>
      <p:sp>
        <p:nvSpPr>
          <p:cNvPr id="6" name="矩形 5"/>
          <p:cNvSpPr/>
          <p:nvPr/>
        </p:nvSpPr>
        <p:spPr>
          <a:xfrm>
            <a:off x="4662017" y="2740729"/>
            <a:ext cx="2236510" cy="707886"/>
          </a:xfrm>
          <a:prstGeom prst="rect">
            <a:avLst/>
          </a:prstGeom>
        </p:spPr>
        <p:txBody>
          <a:bodyPr wrap="none">
            <a:spAutoFit/>
          </a:bodyPr>
          <a:lstStyle/>
          <a:p>
            <a:r>
              <a:rPr lang="zh-CN" altLang="en-US" sz="4000" b="1" dirty="0">
                <a:solidFill>
                  <a:schemeClr val="bg1"/>
                </a:solidFill>
                <a:cs typeface="+mn-ea"/>
                <a:sym typeface="+mn-lt"/>
              </a:rPr>
              <a:t>活动准备</a:t>
            </a:r>
          </a:p>
        </p:txBody>
      </p:sp>
      <p:sp>
        <p:nvSpPr>
          <p:cNvPr id="7" name="TextBox 6"/>
          <p:cNvSpPr txBox="1"/>
          <p:nvPr/>
        </p:nvSpPr>
        <p:spPr>
          <a:xfrm>
            <a:off x="3516315" y="2600781"/>
            <a:ext cx="930654" cy="1015663"/>
          </a:xfrm>
          <a:prstGeom prst="rect">
            <a:avLst/>
          </a:prstGeom>
          <a:solidFill>
            <a:srgbClr val="00B0F0"/>
          </a:solidFill>
          <a:ln w="101600" cmpd="sng">
            <a:solidFill>
              <a:schemeClr val="accent2">
                <a:lumMod val="50000"/>
              </a:schemeClr>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6000" dirty="0">
                <a:solidFill>
                  <a:schemeClr val="bg1"/>
                </a:solidFill>
                <a:cs typeface="+mn-ea"/>
                <a:sym typeface="+mn-lt"/>
              </a:rPr>
              <a:t> 3</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email"/>
          <a:stretch>
            <a:fillRect/>
          </a:stretch>
        </p:blipFill>
        <p:spPr>
          <a:xfrm>
            <a:off x="5428952" y="1394414"/>
            <a:ext cx="2880320" cy="2634459"/>
          </a:xfrm>
          <a:prstGeom prst="rect">
            <a:avLst/>
          </a:prstGeom>
        </p:spPr>
      </p:pic>
      <p:grpSp>
        <p:nvGrpSpPr>
          <p:cNvPr id="3" name="aaab6165-3871-4d41-a465-5b9c24384411"/>
          <p:cNvGrpSpPr>
            <a:grpSpLocks noChangeAspect="1"/>
          </p:cNvGrpSpPr>
          <p:nvPr/>
        </p:nvGrpSpPr>
        <p:grpSpPr>
          <a:xfrm>
            <a:off x="627868" y="547698"/>
            <a:ext cx="7760557" cy="2706305"/>
            <a:chOff x="837158" y="730263"/>
            <a:chExt cx="10347408" cy="3608407"/>
          </a:xfrm>
        </p:grpSpPr>
        <p:sp>
          <p:nvSpPr>
            <p:cNvPr id="5" name="îṥļîḑé-TextBox 12"/>
            <p:cNvSpPr txBox="1"/>
            <p:nvPr/>
          </p:nvSpPr>
          <p:spPr>
            <a:xfrm>
              <a:off x="7632171" y="2492009"/>
              <a:ext cx="3552395" cy="1846661"/>
            </a:xfrm>
            <a:prstGeom prst="rect">
              <a:avLst/>
            </a:prstGeom>
            <a:noFill/>
          </p:spPr>
          <p:txBody>
            <a:bodyPr wrap="square" rtlCol="0">
              <a:spAutoFit/>
            </a:bodyPr>
            <a:lstStyle/>
            <a:p>
              <a:pPr>
                <a:lnSpc>
                  <a:spcPct val="150000"/>
                </a:lnSpc>
              </a:pPr>
              <a:r>
                <a:rPr lang="zh-CN" altLang="en-US" sz="1400" b="1" dirty="0">
                  <a:solidFill>
                    <a:srgbClr val="7030A0"/>
                  </a:solidFill>
                  <a:latin typeface="+mj-ea"/>
                  <a:ea typeface="+mj-ea"/>
                  <a:cs typeface="+mn-ea"/>
                  <a:sym typeface="+mn-lt"/>
                </a:rPr>
                <a:t>时间：万圣节当日</a:t>
              </a:r>
              <a:r>
                <a:rPr lang="en-US" altLang="zh-CN" sz="1400" b="1" dirty="0">
                  <a:solidFill>
                    <a:srgbClr val="7030A0"/>
                  </a:solidFill>
                  <a:latin typeface="+mj-ea"/>
                  <a:ea typeface="+mj-ea"/>
                  <a:cs typeface="+mn-ea"/>
                  <a:sym typeface="+mn-lt"/>
                </a:rPr>
                <a:t>1</a:t>
              </a:r>
              <a:r>
                <a:rPr lang="zh-CN" altLang="en-US" sz="1400" b="1" dirty="0">
                  <a:solidFill>
                    <a:srgbClr val="7030A0"/>
                  </a:solidFill>
                  <a:latin typeface="+mj-ea"/>
                  <a:ea typeface="+mj-ea"/>
                  <a:cs typeface="+mn-ea"/>
                  <a:sym typeface="+mn-lt"/>
                </a:rPr>
                <a:t>小时</a:t>
              </a:r>
              <a:r>
                <a:rPr lang="en-US" altLang="zh-CN" sz="1400" b="1" dirty="0">
                  <a:solidFill>
                    <a:srgbClr val="7030A0"/>
                  </a:solidFill>
                  <a:latin typeface="+mj-ea"/>
                  <a:ea typeface="+mj-ea"/>
                  <a:cs typeface="+mn-ea"/>
                  <a:sym typeface="+mn-lt"/>
                </a:rPr>
                <a:t>30</a:t>
              </a:r>
              <a:r>
                <a:rPr lang="zh-CN" altLang="en-US" sz="1400" b="1" dirty="0">
                  <a:solidFill>
                    <a:srgbClr val="7030A0"/>
                  </a:solidFill>
                  <a:latin typeface="+mj-ea"/>
                  <a:ea typeface="+mj-ea"/>
                  <a:cs typeface="+mn-ea"/>
                  <a:sym typeface="+mn-lt"/>
                </a:rPr>
                <a:t>分</a:t>
              </a:r>
              <a:endParaRPr lang="en-US" altLang="zh-CN" sz="1400" b="1" dirty="0">
                <a:solidFill>
                  <a:srgbClr val="7030A0"/>
                </a:solidFill>
                <a:latin typeface="+mj-ea"/>
                <a:ea typeface="+mj-ea"/>
                <a:cs typeface="+mn-ea"/>
                <a:sym typeface="+mn-lt"/>
              </a:endParaRPr>
            </a:p>
            <a:p>
              <a:pPr>
                <a:lnSpc>
                  <a:spcPct val="150000"/>
                </a:lnSpc>
              </a:pPr>
              <a:r>
                <a:rPr lang="zh-CN" altLang="en-US" sz="1400" b="1" dirty="0">
                  <a:solidFill>
                    <a:srgbClr val="7030A0"/>
                  </a:solidFill>
                  <a:latin typeface="+mj-ea"/>
                  <a:ea typeface="+mj-ea"/>
                  <a:cs typeface="+mn-ea"/>
                  <a:sym typeface="+mn-lt"/>
                </a:rPr>
                <a:t>预计时间段</a:t>
              </a:r>
              <a:r>
                <a:rPr lang="en-US" altLang="zh-CN" sz="1400" b="1" dirty="0">
                  <a:solidFill>
                    <a:srgbClr val="7030A0"/>
                  </a:solidFill>
                  <a:latin typeface="+mj-ea"/>
                  <a:ea typeface="+mj-ea"/>
                  <a:cs typeface="+mn-ea"/>
                  <a:sym typeface="+mn-lt"/>
                </a:rPr>
                <a:t>18:30-20:00</a:t>
              </a:r>
            </a:p>
            <a:p>
              <a:pPr>
                <a:lnSpc>
                  <a:spcPct val="150000"/>
                </a:lnSpc>
              </a:pPr>
              <a:r>
                <a:rPr lang="zh-CN" altLang="en-US" sz="1400" b="1" dirty="0">
                  <a:solidFill>
                    <a:srgbClr val="7030A0"/>
                  </a:solidFill>
                  <a:latin typeface="+mj-ea"/>
                  <a:ea typeface="+mj-ea"/>
                  <a:cs typeface="+mn-ea"/>
                  <a:sym typeface="+mn-lt"/>
                </a:rPr>
                <a:t>形式：以班级为单位的</a:t>
              </a:r>
              <a:r>
                <a:rPr lang="en-US" altLang="zh-CN" sz="1400" b="1" dirty="0">
                  <a:solidFill>
                    <a:srgbClr val="7030A0"/>
                  </a:solidFill>
                  <a:latin typeface="+mj-ea"/>
                  <a:ea typeface="+mj-ea"/>
                  <a:cs typeface="+mn-ea"/>
                  <a:sym typeface="+mn-lt"/>
                </a:rPr>
                <a:t>party</a:t>
              </a:r>
            </a:p>
            <a:p>
              <a:pPr>
                <a:lnSpc>
                  <a:spcPct val="150000"/>
                </a:lnSpc>
              </a:pPr>
              <a:r>
                <a:rPr lang="zh-CN" altLang="en-US" sz="1400" b="1" dirty="0">
                  <a:solidFill>
                    <a:srgbClr val="7030A0"/>
                  </a:solidFill>
                  <a:latin typeface="+mj-ea"/>
                  <a:ea typeface="+mj-ea"/>
                  <a:cs typeface="+mn-ea"/>
                  <a:sym typeface="+mn-lt"/>
                </a:rPr>
                <a:t>对象：在校学生</a:t>
              </a:r>
            </a:p>
          </p:txBody>
        </p:sp>
        <p:grpSp>
          <p:nvGrpSpPr>
            <p:cNvPr id="7" name="组合 6"/>
            <p:cNvGrpSpPr/>
            <p:nvPr/>
          </p:nvGrpSpPr>
          <p:grpSpPr>
            <a:xfrm>
              <a:off x="837158" y="730263"/>
              <a:ext cx="2536606" cy="2434868"/>
              <a:chOff x="4703298" y="678354"/>
              <a:chExt cx="2536606" cy="2434868"/>
            </a:xfrm>
          </p:grpSpPr>
          <p:sp>
            <p:nvSpPr>
              <p:cNvPr id="9" name="îṥļîḑé-Rectangle 20"/>
              <p:cNvSpPr/>
              <p:nvPr/>
            </p:nvSpPr>
            <p:spPr>
              <a:xfrm>
                <a:off x="4703298" y="678354"/>
                <a:ext cx="2536606" cy="2401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13" name="îṥļîḑé-文本框 20"/>
              <p:cNvSpPr txBox="1"/>
              <p:nvPr/>
            </p:nvSpPr>
            <p:spPr>
              <a:xfrm>
                <a:off x="4703298" y="692045"/>
                <a:ext cx="2422011" cy="2421177"/>
              </a:xfrm>
              <a:prstGeom prst="rect">
                <a:avLst/>
              </a:prstGeom>
              <a:noFill/>
            </p:spPr>
            <p:txBody>
              <a:bodyPr wrap="square" rtlCol="0">
                <a:spAutoFit/>
              </a:bodyPr>
              <a:lstStyle/>
              <a:p>
                <a:r>
                  <a:rPr lang="en-US" altLang="zh-CN" sz="1400" dirty="0">
                    <a:solidFill>
                      <a:schemeClr val="bg1"/>
                    </a:solidFill>
                    <a:cs typeface="+mn-ea"/>
                    <a:sym typeface="+mn-lt"/>
                  </a:rPr>
                  <a:t>1. </a:t>
                </a:r>
                <a:r>
                  <a:rPr lang="zh-CN" altLang="en-US" sz="1400" dirty="0">
                    <a:solidFill>
                      <a:schemeClr val="bg1"/>
                    </a:solidFill>
                    <a:cs typeface="+mn-ea"/>
                    <a:sym typeface="+mn-lt"/>
                  </a:rPr>
                  <a:t>发给学生和家长的邀请短信：新进阶万圣节“鬼灵精怪狂欢夜”</a:t>
                </a:r>
                <a:r>
                  <a:rPr lang="en-US" altLang="zh-CN" sz="1400" dirty="0">
                    <a:solidFill>
                      <a:schemeClr val="bg1"/>
                    </a:solidFill>
                    <a:cs typeface="+mn-ea"/>
                    <a:sym typeface="+mn-lt"/>
                  </a:rPr>
                  <a:t>10</a:t>
                </a:r>
                <a:r>
                  <a:rPr lang="zh-CN" altLang="en-US" sz="1400" dirty="0">
                    <a:solidFill>
                      <a:schemeClr val="bg1"/>
                    </a:solidFill>
                    <a:cs typeface="+mn-ea"/>
                    <a:sym typeface="+mn-lt"/>
                  </a:rPr>
                  <a:t>月</a:t>
                </a:r>
                <a:r>
                  <a:rPr lang="en-US" altLang="zh-CN" sz="1400" dirty="0">
                    <a:solidFill>
                      <a:schemeClr val="bg1"/>
                    </a:solidFill>
                    <a:cs typeface="+mn-ea"/>
                    <a:sym typeface="+mn-lt"/>
                  </a:rPr>
                  <a:t>31</a:t>
                </a:r>
                <a:r>
                  <a:rPr lang="zh-CN" altLang="en-US" sz="1400" dirty="0">
                    <a:solidFill>
                      <a:schemeClr val="bg1"/>
                    </a:solidFill>
                    <a:cs typeface="+mn-ea"/>
                    <a:sym typeface="+mn-lt"/>
                  </a:rPr>
                  <a:t>日周四晚期待您为孩子预约加入我们体验异国节日文化，名额有限，惊喜多多！</a:t>
                </a:r>
              </a:p>
            </p:txBody>
          </p:sp>
        </p:grpSp>
      </p:grpSp>
      <p:sp>
        <p:nvSpPr>
          <p:cNvPr id="20" name="îṥļîḑé-Rectangle 50"/>
          <p:cNvSpPr/>
          <p:nvPr/>
        </p:nvSpPr>
        <p:spPr>
          <a:xfrm>
            <a:off x="2627784" y="547698"/>
            <a:ext cx="1897904" cy="17967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25" name="矩形 24"/>
          <p:cNvSpPr/>
          <p:nvPr/>
        </p:nvSpPr>
        <p:spPr>
          <a:xfrm>
            <a:off x="2854622" y="1284193"/>
            <a:ext cx="1410964" cy="307777"/>
          </a:xfrm>
          <a:prstGeom prst="rect">
            <a:avLst/>
          </a:prstGeom>
        </p:spPr>
        <p:txBody>
          <a:bodyPr wrap="none">
            <a:spAutoFit/>
          </a:bodyPr>
          <a:lstStyle/>
          <a:p>
            <a:pPr lvl="0"/>
            <a:r>
              <a:rPr lang="en-US" altLang="zh-CN" sz="1400" dirty="0">
                <a:solidFill>
                  <a:srgbClr val="7030A0"/>
                </a:solidFill>
              </a:rPr>
              <a:t>2.</a:t>
            </a:r>
            <a:r>
              <a:rPr lang="zh-CN" altLang="zh-CN" sz="1400" dirty="0">
                <a:solidFill>
                  <a:srgbClr val="7030A0"/>
                </a:solidFill>
              </a:rPr>
              <a:t>布置教室环境</a:t>
            </a:r>
          </a:p>
        </p:txBody>
      </p:sp>
      <p:sp>
        <p:nvSpPr>
          <p:cNvPr id="19" name="îṥļîḑé-Rectangle 20"/>
          <p:cNvSpPr/>
          <p:nvPr/>
        </p:nvSpPr>
        <p:spPr>
          <a:xfrm>
            <a:off x="627868" y="2501409"/>
            <a:ext cx="3902371" cy="194254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zh-CN" sz="1400" dirty="0">
                <a:solidFill>
                  <a:schemeClr val="bg1"/>
                </a:solidFill>
              </a:rPr>
              <a:t>准备活动物品：</a:t>
            </a:r>
            <a:r>
              <a:rPr lang="en-US" altLang="zh-CN" sz="1400" dirty="0">
                <a:solidFill>
                  <a:schemeClr val="bg1"/>
                </a:solidFill>
              </a:rPr>
              <a:t>1</a:t>
            </a:r>
            <a:r>
              <a:rPr lang="zh-CN" altLang="zh-CN" sz="1400" dirty="0">
                <a:solidFill>
                  <a:schemeClr val="bg1"/>
                </a:solidFill>
              </a:rPr>
              <a:t>）布置教室的饰品、</a:t>
            </a:r>
            <a:r>
              <a:rPr lang="en-US" altLang="zh-CN" sz="1400" dirty="0">
                <a:solidFill>
                  <a:schemeClr val="bg1"/>
                </a:solidFill>
              </a:rPr>
              <a:t>2</a:t>
            </a:r>
            <a:r>
              <a:rPr lang="zh-CN" altLang="zh-CN" sz="1400" dirty="0">
                <a:solidFill>
                  <a:schemeClr val="bg1"/>
                </a:solidFill>
              </a:rPr>
              <a:t>）自制巫婆帽一直、</a:t>
            </a:r>
            <a:r>
              <a:rPr lang="en-US" altLang="zh-CN" sz="1400" dirty="0">
                <a:solidFill>
                  <a:schemeClr val="bg1"/>
                </a:solidFill>
              </a:rPr>
              <a:t>3</a:t>
            </a:r>
            <a:r>
              <a:rPr lang="zh-CN" altLang="zh-CN" sz="1400" dirty="0">
                <a:solidFill>
                  <a:schemeClr val="bg1"/>
                </a:solidFill>
              </a:rPr>
              <a:t>）扫把一只、</a:t>
            </a:r>
            <a:r>
              <a:rPr lang="en-US" altLang="zh-CN" sz="1400" dirty="0">
                <a:solidFill>
                  <a:schemeClr val="bg1"/>
                </a:solidFill>
              </a:rPr>
              <a:t>4</a:t>
            </a:r>
            <a:r>
              <a:rPr lang="zh-CN" altLang="zh-CN" sz="1400" dirty="0">
                <a:solidFill>
                  <a:schemeClr val="bg1"/>
                </a:solidFill>
              </a:rPr>
              <a:t>）普通卷纸</a:t>
            </a:r>
            <a:r>
              <a:rPr lang="en-US" altLang="zh-CN" sz="1400" dirty="0">
                <a:solidFill>
                  <a:schemeClr val="bg1"/>
                </a:solidFill>
              </a:rPr>
              <a:t>6-8</a:t>
            </a:r>
            <a:r>
              <a:rPr lang="zh-CN" altLang="zh-CN" sz="1400" dirty="0">
                <a:solidFill>
                  <a:schemeClr val="bg1"/>
                </a:solidFill>
              </a:rPr>
              <a:t>卷、</a:t>
            </a:r>
            <a:r>
              <a:rPr lang="en-US" altLang="zh-CN" sz="1400" dirty="0">
                <a:solidFill>
                  <a:schemeClr val="bg1"/>
                </a:solidFill>
              </a:rPr>
              <a:t>5</a:t>
            </a:r>
            <a:r>
              <a:rPr lang="zh-CN" altLang="zh-CN" sz="1400" dirty="0">
                <a:solidFill>
                  <a:schemeClr val="bg1"/>
                </a:solidFill>
              </a:rPr>
              <a:t>）长桌两张、</a:t>
            </a:r>
            <a:r>
              <a:rPr lang="en-US" altLang="zh-CN" sz="1400" dirty="0">
                <a:solidFill>
                  <a:schemeClr val="bg1"/>
                </a:solidFill>
              </a:rPr>
              <a:t>6</a:t>
            </a:r>
            <a:r>
              <a:rPr lang="zh-CN" altLang="zh-CN" sz="1400" dirty="0">
                <a:solidFill>
                  <a:schemeClr val="bg1"/>
                </a:solidFill>
              </a:rPr>
              <a:t>）</a:t>
            </a:r>
            <a:r>
              <a:rPr lang="en-US" altLang="zh-CN" sz="1400" dirty="0">
                <a:solidFill>
                  <a:schemeClr val="bg1"/>
                </a:solidFill>
              </a:rPr>
              <a:t>12</a:t>
            </a:r>
            <a:r>
              <a:rPr lang="zh-CN" altLang="zh-CN" sz="1400" dirty="0">
                <a:solidFill>
                  <a:schemeClr val="bg1"/>
                </a:solidFill>
              </a:rPr>
              <a:t>个盘子、</a:t>
            </a:r>
            <a:r>
              <a:rPr lang="en-US" altLang="zh-CN" sz="1400" dirty="0">
                <a:solidFill>
                  <a:schemeClr val="bg1"/>
                </a:solidFill>
              </a:rPr>
              <a:t>7</a:t>
            </a:r>
            <a:r>
              <a:rPr lang="zh-CN" altLang="zh-CN" sz="1400" dirty="0">
                <a:solidFill>
                  <a:schemeClr val="bg1"/>
                </a:solidFill>
              </a:rPr>
              <a:t>）少量面粉（足够撒在</a:t>
            </a:r>
            <a:r>
              <a:rPr lang="en-US" altLang="zh-CN" sz="1400" dirty="0">
                <a:solidFill>
                  <a:schemeClr val="bg1"/>
                </a:solidFill>
              </a:rPr>
              <a:t>12</a:t>
            </a:r>
            <a:r>
              <a:rPr lang="zh-CN" altLang="zh-CN" sz="1400" dirty="0">
                <a:solidFill>
                  <a:schemeClr val="bg1"/>
                </a:solidFill>
              </a:rPr>
              <a:t>个盘子中）、</a:t>
            </a:r>
            <a:r>
              <a:rPr lang="en-US" altLang="zh-CN" sz="1400" dirty="0">
                <a:solidFill>
                  <a:schemeClr val="bg1"/>
                </a:solidFill>
              </a:rPr>
              <a:t>8</a:t>
            </a:r>
            <a:r>
              <a:rPr lang="zh-CN" altLang="zh-CN" sz="1400" dirty="0">
                <a:solidFill>
                  <a:schemeClr val="bg1"/>
                </a:solidFill>
              </a:rPr>
              <a:t>）乒乓球</a:t>
            </a:r>
            <a:r>
              <a:rPr lang="en-US" altLang="zh-CN" sz="1400" dirty="0">
                <a:solidFill>
                  <a:schemeClr val="bg1"/>
                </a:solidFill>
              </a:rPr>
              <a:t>4-6</a:t>
            </a:r>
            <a:r>
              <a:rPr lang="zh-CN" altLang="zh-CN" sz="1400" dirty="0">
                <a:solidFill>
                  <a:schemeClr val="bg1"/>
                </a:solidFill>
              </a:rPr>
              <a:t>个、</a:t>
            </a:r>
            <a:r>
              <a:rPr lang="en-US" altLang="zh-CN" sz="1400" dirty="0">
                <a:solidFill>
                  <a:schemeClr val="bg1"/>
                </a:solidFill>
              </a:rPr>
              <a:t>9</a:t>
            </a:r>
            <a:r>
              <a:rPr lang="zh-CN" altLang="zh-CN" sz="1400" dirty="0">
                <a:solidFill>
                  <a:schemeClr val="bg1"/>
                </a:solidFill>
              </a:rPr>
              <a:t>）面盆两个、</a:t>
            </a:r>
            <a:r>
              <a:rPr lang="en-US" altLang="zh-CN" sz="1400" dirty="0">
                <a:solidFill>
                  <a:schemeClr val="bg1"/>
                </a:solidFill>
              </a:rPr>
              <a:t>10</a:t>
            </a:r>
            <a:r>
              <a:rPr lang="zh-CN" altLang="zh-CN" sz="1400" dirty="0">
                <a:solidFill>
                  <a:schemeClr val="bg1"/>
                </a:solidFill>
              </a:rPr>
              <a:t>）杯子两只、</a:t>
            </a:r>
            <a:r>
              <a:rPr lang="en-US" altLang="zh-CN" sz="1400" dirty="0">
                <a:solidFill>
                  <a:schemeClr val="bg1"/>
                </a:solidFill>
              </a:rPr>
              <a:t>11</a:t>
            </a:r>
            <a:r>
              <a:rPr lang="zh-CN" altLang="zh-CN" sz="1400" dirty="0">
                <a:solidFill>
                  <a:schemeClr val="bg1"/>
                </a:solidFill>
              </a:rPr>
              <a:t>）枣子</a:t>
            </a:r>
            <a:r>
              <a:rPr lang="en-US" altLang="zh-CN" sz="1400" dirty="0">
                <a:solidFill>
                  <a:schemeClr val="bg1"/>
                </a:solidFill>
              </a:rPr>
              <a:t>30</a:t>
            </a:r>
            <a:r>
              <a:rPr lang="zh-CN" altLang="zh-CN" sz="1400" dirty="0">
                <a:solidFill>
                  <a:schemeClr val="bg1"/>
                </a:solidFill>
              </a:rPr>
              <a:t>个左右、</a:t>
            </a:r>
            <a:r>
              <a:rPr lang="en-US" altLang="zh-CN" sz="1400" dirty="0">
                <a:solidFill>
                  <a:schemeClr val="bg1"/>
                </a:solidFill>
              </a:rPr>
              <a:t>12</a:t>
            </a:r>
            <a:r>
              <a:rPr lang="zh-CN" altLang="zh-CN" sz="1400" dirty="0">
                <a:solidFill>
                  <a:schemeClr val="bg1"/>
                </a:solidFill>
              </a:rPr>
              <a:t>）海报</a:t>
            </a:r>
            <a:r>
              <a:rPr lang="en-US" altLang="zh-CN" sz="1400" dirty="0">
                <a:solidFill>
                  <a:schemeClr val="bg1"/>
                </a:solidFill>
              </a:rPr>
              <a:t>2-4</a:t>
            </a:r>
            <a:r>
              <a:rPr lang="zh-CN" altLang="zh-CN" sz="1400" dirty="0">
                <a:solidFill>
                  <a:schemeClr val="bg1"/>
                </a:solidFill>
              </a:rPr>
              <a:t>张、</a:t>
            </a:r>
            <a:r>
              <a:rPr lang="en-US" altLang="zh-CN" sz="1400" dirty="0">
                <a:solidFill>
                  <a:schemeClr val="bg1"/>
                </a:solidFill>
              </a:rPr>
              <a:t>13</a:t>
            </a:r>
            <a:r>
              <a:rPr lang="zh-CN" altLang="zh-CN" sz="1400" dirty="0">
                <a:solidFill>
                  <a:schemeClr val="bg1"/>
                </a:solidFill>
              </a:rPr>
              <a:t>）音箱设备及话筒一套、</a:t>
            </a:r>
            <a:r>
              <a:rPr lang="en-US" altLang="zh-CN" sz="1400" dirty="0">
                <a:solidFill>
                  <a:schemeClr val="bg1"/>
                </a:solidFill>
              </a:rPr>
              <a:t>14</a:t>
            </a:r>
            <a:r>
              <a:rPr lang="zh-CN" altLang="zh-CN" sz="1400" dirty="0">
                <a:solidFill>
                  <a:schemeClr val="bg1"/>
                </a:solidFill>
              </a:rPr>
              <a:t>）照相机、摄像机各一个、</a:t>
            </a:r>
            <a:r>
              <a:rPr lang="en-US" altLang="zh-CN" sz="1400" dirty="0">
                <a:solidFill>
                  <a:schemeClr val="bg1"/>
                </a:solidFill>
              </a:rPr>
              <a:t>15</a:t>
            </a:r>
            <a:r>
              <a:rPr lang="zh-CN" altLang="zh-CN" sz="1400" dirty="0">
                <a:solidFill>
                  <a:schemeClr val="bg1"/>
                </a:solidFill>
              </a:rPr>
              <a:t>）糖果若干、</a:t>
            </a:r>
            <a:r>
              <a:rPr lang="en-US" altLang="zh-CN" sz="1400" dirty="0">
                <a:solidFill>
                  <a:schemeClr val="bg1"/>
                </a:solidFill>
              </a:rPr>
              <a:t>16</a:t>
            </a:r>
            <a:r>
              <a:rPr lang="zh-CN" altLang="zh-CN" sz="1400" dirty="0">
                <a:solidFill>
                  <a:schemeClr val="bg1"/>
                </a:solidFill>
              </a:rPr>
              <a:t>）小礼品若干。</a:t>
            </a:r>
          </a:p>
        </p:txBody>
      </p:sp>
      <p:pic>
        <p:nvPicPr>
          <p:cNvPr id="26" name="图片 25"/>
          <p:cNvPicPr>
            <a:picLocks noChangeAspect="1"/>
          </p:cNvPicPr>
          <p:nvPr/>
        </p:nvPicPr>
        <p:blipFill>
          <a:blip r:embed="rId5" cstate="email"/>
          <a:stretch>
            <a:fillRect/>
          </a:stretch>
        </p:blipFill>
        <p:spPr>
          <a:xfrm>
            <a:off x="4139952" y="3213571"/>
            <a:ext cx="1584176" cy="1440160"/>
          </a:xfrm>
          <a:prstGeom prst="rect">
            <a:avLst/>
          </a:prstGeom>
        </p:spPr>
      </p:pic>
      <p:pic>
        <p:nvPicPr>
          <p:cNvPr id="27" name="图片 26"/>
          <p:cNvPicPr>
            <a:picLocks noChangeAspect="1"/>
          </p:cNvPicPr>
          <p:nvPr/>
        </p:nvPicPr>
        <p:blipFill>
          <a:blip r:embed="rId6" cstate="email"/>
          <a:stretch>
            <a:fillRect/>
          </a:stretch>
        </p:blipFill>
        <p:spPr>
          <a:xfrm rot="21026329">
            <a:off x="3672947" y="194290"/>
            <a:ext cx="1387923" cy="91673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rot="19621331">
            <a:off x="1366783" y="53416"/>
            <a:ext cx="2438400" cy="2438400"/>
          </a:xfrm>
          <a:prstGeom prst="rect">
            <a:avLst/>
          </a:prstGeom>
        </p:spPr>
      </p:pic>
      <p:sp>
        <p:nvSpPr>
          <p:cNvPr id="9" name="矩形 8"/>
          <p:cNvSpPr/>
          <p:nvPr/>
        </p:nvSpPr>
        <p:spPr>
          <a:xfrm>
            <a:off x="3990647" y="2647828"/>
            <a:ext cx="3312368" cy="921571"/>
          </a:xfrm>
          <a:prstGeom prst="rect">
            <a:avLst/>
          </a:prstGeom>
          <a:solidFill>
            <a:srgbClr val="9966FF"/>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srgbClr val="99CC00"/>
              </a:solidFill>
              <a:cs typeface="+mn-ea"/>
              <a:sym typeface="+mn-lt"/>
            </a:endParaRPr>
          </a:p>
        </p:txBody>
      </p:sp>
      <p:pic>
        <p:nvPicPr>
          <p:cNvPr id="10" name="图片 9"/>
          <p:cNvPicPr>
            <a:picLocks noChangeAspect="1"/>
          </p:cNvPicPr>
          <p:nvPr/>
        </p:nvPicPr>
        <p:blipFill rotWithShape="1">
          <a:blip r:embed="rId4" cstate="email"/>
          <a:srcRect/>
          <a:stretch>
            <a:fillRect/>
          </a:stretch>
        </p:blipFill>
        <p:spPr>
          <a:xfrm>
            <a:off x="6228184" y="267494"/>
            <a:ext cx="2620370" cy="3671248"/>
          </a:xfrm>
          <a:prstGeom prst="rect">
            <a:avLst/>
          </a:prstGeom>
        </p:spPr>
      </p:pic>
      <p:pic>
        <p:nvPicPr>
          <p:cNvPr id="2" name="图片 1"/>
          <p:cNvPicPr>
            <a:picLocks noChangeAspect="1"/>
          </p:cNvPicPr>
          <p:nvPr/>
        </p:nvPicPr>
        <p:blipFill>
          <a:blip r:embed="rId5" cstate="email"/>
          <a:stretch>
            <a:fillRect/>
          </a:stretch>
        </p:blipFill>
        <p:spPr>
          <a:xfrm rot="19892677">
            <a:off x="-1285896" y="-1222363"/>
            <a:ext cx="4782501" cy="3381017"/>
          </a:xfrm>
          <a:prstGeom prst="rect">
            <a:avLst/>
          </a:prstGeom>
        </p:spPr>
      </p:pic>
      <p:pic>
        <p:nvPicPr>
          <p:cNvPr id="3" name="图片 2"/>
          <p:cNvPicPr>
            <a:picLocks noChangeAspect="1"/>
          </p:cNvPicPr>
          <p:nvPr/>
        </p:nvPicPr>
        <p:blipFill>
          <a:blip r:embed="rId6" cstate="email"/>
          <a:stretch>
            <a:fillRect/>
          </a:stretch>
        </p:blipFill>
        <p:spPr>
          <a:xfrm rot="1398611" flipH="1">
            <a:off x="5693365" y="-1173633"/>
            <a:ext cx="4250210" cy="3381017"/>
          </a:xfrm>
          <a:prstGeom prst="rect">
            <a:avLst/>
          </a:prstGeom>
        </p:spPr>
      </p:pic>
      <p:sp>
        <p:nvSpPr>
          <p:cNvPr id="6" name="矩形 5"/>
          <p:cNvSpPr/>
          <p:nvPr/>
        </p:nvSpPr>
        <p:spPr>
          <a:xfrm>
            <a:off x="4662017" y="2740729"/>
            <a:ext cx="2236510" cy="707886"/>
          </a:xfrm>
          <a:prstGeom prst="rect">
            <a:avLst/>
          </a:prstGeom>
        </p:spPr>
        <p:txBody>
          <a:bodyPr wrap="none">
            <a:spAutoFit/>
          </a:bodyPr>
          <a:lstStyle/>
          <a:p>
            <a:r>
              <a:rPr lang="zh-CN" altLang="en-US" sz="4000" b="1" dirty="0">
                <a:solidFill>
                  <a:schemeClr val="bg1"/>
                </a:solidFill>
                <a:cs typeface="+mn-ea"/>
                <a:sym typeface="+mn-lt"/>
              </a:rPr>
              <a:t>活动内容</a:t>
            </a:r>
          </a:p>
        </p:txBody>
      </p:sp>
      <p:sp>
        <p:nvSpPr>
          <p:cNvPr id="7" name="TextBox 6"/>
          <p:cNvSpPr txBox="1"/>
          <p:nvPr/>
        </p:nvSpPr>
        <p:spPr>
          <a:xfrm>
            <a:off x="3516315" y="2600781"/>
            <a:ext cx="930654" cy="1015663"/>
          </a:xfrm>
          <a:prstGeom prst="rect">
            <a:avLst/>
          </a:prstGeom>
          <a:solidFill>
            <a:srgbClr val="9966FF"/>
          </a:solidFill>
          <a:ln w="101600" cmpd="sng">
            <a:solidFill>
              <a:schemeClr val="accent2">
                <a:lumMod val="50000"/>
              </a:schemeClr>
            </a:solidFill>
            <a:prstDash val="solid"/>
          </a:ln>
          <a:effectLst>
            <a:outerShdw blurRad="50800" dist="38100" dir="2700000" algn="tl" rotWithShape="0">
              <a:prstClr val="black">
                <a:alpha val="40000"/>
              </a:prstClr>
            </a:outerShdw>
          </a:effectLst>
        </p:spPr>
        <p:txBody>
          <a:bodyPr wrap="square" rtlCol="0">
            <a:spAutoFit/>
          </a:bodyPr>
          <a:lstStyle/>
          <a:p>
            <a:r>
              <a:rPr lang="en-US" altLang="zh-CN" sz="6000" dirty="0">
                <a:solidFill>
                  <a:schemeClr val="bg1"/>
                </a:solidFill>
                <a:cs typeface="+mn-ea"/>
                <a:sym typeface="+mn-lt"/>
              </a:rPr>
              <a:t> 4</a:t>
            </a:r>
            <a:endParaRPr lang="zh-CN" altLang="en-US" sz="60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万圣节狂欢夜活动策划方案PPT模板"/>
</p:tagLst>
</file>

<file path=ppt/tags/tag10.xml><?xml version="1.0" encoding="utf-8"?>
<p:tagLst xmlns:a="http://schemas.openxmlformats.org/drawingml/2006/main" xmlns:r="http://schemas.openxmlformats.org/officeDocument/2006/relationships" xmlns:p="http://schemas.openxmlformats.org/presentationml/2006/main">
  <p:tag name="ISLIDE.DIAGRAM" val="11d1a11a-859d-46bf-8cec-acc528658533"/>
</p:tagLst>
</file>

<file path=ppt/tags/tag11.xml><?xml version="1.0" encoding="utf-8"?>
<p:tagLst xmlns:a="http://schemas.openxmlformats.org/drawingml/2006/main" xmlns:r="http://schemas.openxmlformats.org/officeDocument/2006/relationships" xmlns:p="http://schemas.openxmlformats.org/presentationml/2006/main">
  <p:tag name="ISLIDE.DIAGRAM" val="11d1a11a-859d-46bf-8cec-acc528658533"/>
</p:tagLst>
</file>

<file path=ppt/tags/tag12.xml><?xml version="1.0" encoding="utf-8"?>
<p:tagLst xmlns:a="http://schemas.openxmlformats.org/drawingml/2006/main" xmlns:r="http://schemas.openxmlformats.org/officeDocument/2006/relationships" xmlns:p="http://schemas.openxmlformats.org/presentationml/2006/main">
  <p:tag name="ISLIDE.DIAGRAM" val="11d1a11a-859d-46bf-8cec-acc528658533"/>
</p:tagLst>
</file>

<file path=ppt/tags/tag13.xml><?xml version="1.0" encoding="utf-8"?>
<p:tagLst xmlns:a="http://schemas.openxmlformats.org/drawingml/2006/main" xmlns:r="http://schemas.openxmlformats.org/officeDocument/2006/relationships" xmlns:p="http://schemas.openxmlformats.org/presentationml/2006/main">
  <p:tag name="ISLIDE.DIAGRAM" val="11d1a11a-859d-46bf-8cec-acc528658533"/>
</p:tagLst>
</file>

<file path=ppt/tags/tag14.xml><?xml version="1.0" encoding="utf-8"?>
<p:tagLst xmlns:a="http://schemas.openxmlformats.org/drawingml/2006/main" xmlns:r="http://schemas.openxmlformats.org/officeDocument/2006/relationships" xmlns:p="http://schemas.openxmlformats.org/presentationml/2006/main">
  <p:tag name="ISLIDE.DIAGRAM" val="11d1a11a-859d-46bf-8cec-acc528658533"/>
</p:tagLst>
</file>

<file path=ppt/tags/tag15.xml><?xml version="1.0" encoding="utf-8"?>
<p:tagLst xmlns:a="http://schemas.openxmlformats.org/drawingml/2006/main" xmlns:r="http://schemas.openxmlformats.org/officeDocument/2006/relationships" xmlns:p="http://schemas.openxmlformats.org/presentationml/2006/main">
  <p:tag name="ISLIDE.DIAGRAM" val="11d1a11a-859d-46bf-8cec-acc528658533"/>
</p:tagLst>
</file>

<file path=ppt/tags/tag16.xml><?xml version="1.0" encoding="utf-8"?>
<p:tagLst xmlns:a="http://schemas.openxmlformats.org/drawingml/2006/main" xmlns:r="http://schemas.openxmlformats.org/officeDocument/2006/relationships" xmlns:p="http://schemas.openxmlformats.org/presentationml/2006/main">
  <p:tag name="ISLIDE.DIAGRAM" val="eabea3db-7b9a-4e60-823d-a3f9834aaf5e"/>
</p:tagLst>
</file>

<file path=ppt/tags/tag17.xml><?xml version="1.0" encoding="utf-8"?>
<p:tagLst xmlns:a="http://schemas.openxmlformats.org/drawingml/2006/main" xmlns:r="http://schemas.openxmlformats.org/officeDocument/2006/relationships" xmlns:p="http://schemas.openxmlformats.org/presentationml/2006/main">
  <p:tag name="ISLIDE.DIAGRAM" val="eabea3db-7b9a-4e60-823d-a3f9834aaf5e"/>
</p:tagLst>
</file>

<file path=ppt/tags/tag18.xml><?xml version="1.0" encoding="utf-8"?>
<p:tagLst xmlns:a="http://schemas.openxmlformats.org/drawingml/2006/main" xmlns:r="http://schemas.openxmlformats.org/officeDocument/2006/relationships" xmlns:p="http://schemas.openxmlformats.org/presentationml/2006/main">
  <p:tag name="ISLIDE.DIAGRAM" val="eabea3db-7b9a-4e60-823d-a3f9834aaf5e"/>
</p:tagLst>
</file>

<file path=ppt/tags/tag19.xml><?xml version="1.0" encoding="utf-8"?>
<p:tagLst xmlns:a="http://schemas.openxmlformats.org/drawingml/2006/main" xmlns:r="http://schemas.openxmlformats.org/officeDocument/2006/relationships" xmlns:p="http://schemas.openxmlformats.org/presentationml/2006/main">
  <p:tag name="ISLIDE.DIAGRAM" val="eabea3db-7b9a-4e60-823d-a3f9834aaf5e"/>
</p:tagLst>
</file>

<file path=ppt/tags/tag2.xml><?xml version="1.0" encoding="utf-8"?>
<p:tagLst xmlns:a="http://schemas.openxmlformats.org/drawingml/2006/main" xmlns:r="http://schemas.openxmlformats.org/officeDocument/2006/relationships" xmlns:p="http://schemas.openxmlformats.org/presentationml/2006/main">
  <p:tag name="ISLIDE.DIAGRAM" val="161c7142-c1ff-43a3-be74-71bea672240a"/>
</p:tagLst>
</file>

<file path=ppt/tags/tag20.xml><?xml version="1.0" encoding="utf-8"?>
<p:tagLst xmlns:a="http://schemas.openxmlformats.org/drawingml/2006/main" xmlns:r="http://schemas.openxmlformats.org/officeDocument/2006/relationships" xmlns:p="http://schemas.openxmlformats.org/presentationml/2006/main">
  <p:tag name="ISLIDE.DIAGRAM" val="022c08a6-deca-40da-b9a3-d77d621d37cf"/>
</p:tagLst>
</file>

<file path=ppt/tags/tag21.xml><?xml version="1.0" encoding="utf-8"?>
<p:tagLst xmlns:a="http://schemas.openxmlformats.org/drawingml/2006/main" xmlns:r="http://schemas.openxmlformats.org/officeDocument/2006/relationships" xmlns:p="http://schemas.openxmlformats.org/presentationml/2006/main">
  <p:tag name="ISLIDE.DIAGRAM" val="022c08a6-deca-40da-b9a3-d77d621d37cf"/>
</p:tagLst>
</file>

<file path=ppt/tags/tag3.xml><?xml version="1.0" encoding="utf-8"?>
<p:tagLst xmlns:a="http://schemas.openxmlformats.org/drawingml/2006/main" xmlns:r="http://schemas.openxmlformats.org/officeDocument/2006/relationships" xmlns:p="http://schemas.openxmlformats.org/presentationml/2006/main">
  <p:tag name="ISLIDE.DIAGRAM" val="46b9fe8e-3f92-46c3-a76b-8785eb22b7e7"/>
</p:tagLst>
</file>

<file path=ppt/tags/tag4.xml><?xml version="1.0" encoding="utf-8"?>
<p:tagLst xmlns:a="http://schemas.openxmlformats.org/drawingml/2006/main" xmlns:r="http://schemas.openxmlformats.org/officeDocument/2006/relationships" xmlns:p="http://schemas.openxmlformats.org/presentationml/2006/main">
  <p:tag name="ISLIDE.DIAGRAM" val="aaab6165-3871-4d41-a465-5b9c24384411"/>
</p:tagLst>
</file>

<file path=ppt/tags/tag5.xml><?xml version="1.0" encoding="utf-8"?>
<p:tagLst xmlns:a="http://schemas.openxmlformats.org/drawingml/2006/main" xmlns:r="http://schemas.openxmlformats.org/officeDocument/2006/relationships" xmlns:p="http://schemas.openxmlformats.org/presentationml/2006/main">
  <p:tag name="ISLIDE.DIAGRAM" val="0a3c2a5a-a873-469b-9db7-7a2bbb86e74d"/>
</p:tagLst>
</file>

<file path=ppt/tags/tag6.xml><?xml version="1.0" encoding="utf-8"?>
<p:tagLst xmlns:a="http://schemas.openxmlformats.org/drawingml/2006/main" xmlns:r="http://schemas.openxmlformats.org/officeDocument/2006/relationships" xmlns:p="http://schemas.openxmlformats.org/presentationml/2006/main">
  <p:tag name="ISLIDE.DIAGRAM" val="11d1a11a-859d-46bf-8cec-acc528658533"/>
</p:tagLst>
</file>

<file path=ppt/tags/tag7.xml><?xml version="1.0" encoding="utf-8"?>
<p:tagLst xmlns:a="http://schemas.openxmlformats.org/drawingml/2006/main" xmlns:r="http://schemas.openxmlformats.org/officeDocument/2006/relationships" xmlns:p="http://schemas.openxmlformats.org/presentationml/2006/main">
  <p:tag name="ISLIDE.DIAGRAM" val="11d1a11a-859d-46bf-8cec-acc528658533"/>
</p:tagLst>
</file>

<file path=ppt/tags/tag8.xml><?xml version="1.0" encoding="utf-8"?>
<p:tagLst xmlns:a="http://schemas.openxmlformats.org/drawingml/2006/main" xmlns:r="http://schemas.openxmlformats.org/officeDocument/2006/relationships" xmlns:p="http://schemas.openxmlformats.org/presentationml/2006/main">
  <p:tag name="ISLIDE.DIAGRAM" val="11d1a11a-859d-46bf-8cec-acc528658533"/>
</p:tagLst>
</file>

<file path=ppt/tags/tag9.xml><?xml version="1.0" encoding="utf-8"?>
<p:tagLst xmlns:a="http://schemas.openxmlformats.org/drawingml/2006/main" xmlns:r="http://schemas.openxmlformats.org/officeDocument/2006/relationships" xmlns:p="http://schemas.openxmlformats.org/presentationml/2006/main">
  <p:tag name="ISLIDE.DIAGRAM" val="11d1a11a-859d-46bf-8cec-acc528658533"/>
</p:tagLst>
</file>

<file path=ppt/theme/theme1.xml><?xml version="1.0" encoding="utf-8"?>
<a:theme xmlns:a="http://schemas.openxmlformats.org/drawingml/2006/main" name="www.2ppt.com">
  <a:themeElements>
    <a:clrScheme name="Office">
      <a:dk1>
        <a:srgbClr val="000000"/>
      </a:dk1>
      <a:lt1>
        <a:srgbClr val="FFFFFF"/>
      </a:lt1>
      <a:dk2>
        <a:srgbClr val="778495"/>
      </a:dk2>
      <a:lt2>
        <a:srgbClr val="F0F0F0"/>
      </a:lt2>
      <a:accent1>
        <a:srgbClr val="E66000"/>
      </a:accent1>
      <a:accent2>
        <a:srgbClr val="FF9500"/>
      </a:accent2>
      <a:accent3>
        <a:srgbClr val="FFCB00"/>
      </a:accent3>
      <a:accent4>
        <a:srgbClr val="00539F"/>
      </a:accent4>
      <a:accent5>
        <a:srgbClr val="0095DD"/>
      </a:accent5>
      <a:accent6>
        <a:srgbClr val="331E54"/>
      </a:accent6>
      <a:hlink>
        <a:srgbClr val="E66000"/>
      </a:hlink>
      <a:folHlink>
        <a:srgbClr val="BFBFBF"/>
      </a:folHlink>
    </a:clrScheme>
    <a:fontScheme name="iecf1qtb">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2415</Words>
  <Application>Microsoft Office PowerPoint</Application>
  <PresentationFormat>全屏显示(16:9)</PresentationFormat>
  <Paragraphs>198</Paragraphs>
  <Slides>29</Slides>
  <Notes>29</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29</vt:i4>
      </vt:variant>
    </vt:vector>
  </HeadingPairs>
  <TitlesOfParts>
    <vt:vector size="34" baseType="lpstr">
      <vt:lpstr>宋体</vt:lpstr>
      <vt:lpstr>微软雅黑</vt:lpstr>
      <vt:lpstr>Arial</vt:lpstr>
      <vt:lpstr>Calibri</vt:lpstr>
      <vt:lpstr>www.2ppt.com</vt:lpstr>
      <vt:lpstr>万圣节 “鬼灵精怪狂欢夜” 活动策划方案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 观 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2021-07-23T01:12:32Z</dcterms:created>
  <dcterms:modified xsi:type="dcterms:W3CDTF">2023-01-10T11:53:44Z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0A50668343034E26925241408261B18D</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