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2" r:id="rId2"/>
    <p:sldId id="257" r:id="rId3"/>
    <p:sldId id="259" r:id="rId4"/>
    <p:sldId id="258" r:id="rId5"/>
    <p:sldId id="264" r:id="rId6"/>
    <p:sldId id="265" r:id="rId7"/>
    <p:sldId id="266" r:id="rId8"/>
    <p:sldId id="279" r:id="rId9"/>
    <p:sldId id="261" r:id="rId10"/>
    <p:sldId id="267" r:id="rId11"/>
    <p:sldId id="268" r:id="rId12"/>
    <p:sldId id="269" r:id="rId13"/>
    <p:sldId id="270" r:id="rId14"/>
    <p:sldId id="271" r:id="rId15"/>
    <p:sldId id="262" r:id="rId16"/>
    <p:sldId id="272" r:id="rId17"/>
    <p:sldId id="273" r:id="rId18"/>
    <p:sldId id="274" r:id="rId19"/>
    <p:sldId id="275" r:id="rId20"/>
    <p:sldId id="283" r:id="rId21"/>
    <p:sldId id="263" r:id="rId22"/>
    <p:sldId id="277" r:id="rId23"/>
    <p:sldId id="278" r:id="rId24"/>
    <p:sldId id="280" r:id="rId25"/>
    <p:sldId id="281" r:id="rId26"/>
    <p:sldId id="276" r:id="rId27"/>
    <p:sldId id="284" r:id="rId28"/>
  </p:sldIdLst>
  <p:sldSz cx="12192000" cy="6858000"/>
  <p:notesSz cx="6858000" cy="9144000"/>
  <p:embeddedFontLst>
    <p:embeddedFont>
      <p:font typeface="MS PGothic" panose="020B0600070205080204" pitchFamily="34" charset="-128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 Regular" panose="02010600030101010101" charset="0"/>
      <p:regular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Chiller" panose="04020404031007020602" pitchFamily="82" charset="0"/>
      <p:regular r:id="rId43"/>
    </p:embeddedFont>
    <p:embeddedFont>
      <p:font typeface="Open Sans Extrabold" panose="02010600030101010101" charset="0"/>
      <p:bold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E38"/>
    <a:srgbClr val="D78D34"/>
    <a:srgbClr val="B06533"/>
    <a:srgbClr val="C58231"/>
    <a:srgbClr val="E07D00"/>
    <a:srgbClr val="860000"/>
    <a:srgbClr val="ED7A11"/>
    <a:srgbClr val="F4AB69"/>
    <a:srgbClr val="B48932"/>
    <a:srgbClr val="012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94" autoAdjust="0"/>
  </p:normalViewPr>
  <p:slideViewPr>
    <p:cSldViewPr snapToGrid="0">
      <p:cViewPr varScale="1">
        <p:scale>
          <a:sx n="105" d="100"/>
          <a:sy n="105" d="100"/>
        </p:scale>
        <p:origin x="83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  <a:sp3d/>
          </c:spPr>
          <c:invertIfNegative val="0"/>
          <c:pictureOptions>
            <c:pictureFormat val="stack"/>
          </c:pictureOption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D4-48F9-ADFD-949D1E480E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7D4-48F9-ADFD-949D1E480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183376"/>
        <c:axId val="181183936"/>
      </c:barChart>
      <c:catAx>
        <c:axId val="181183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1183936"/>
        <c:crosses val="autoZero"/>
        <c:auto val="1"/>
        <c:lblAlgn val="ctr"/>
        <c:lblOffset val="100"/>
        <c:noMultiLvlLbl val="0"/>
      </c:catAx>
      <c:valAx>
        <c:axId val="18118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118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01081-3EE3-4B7F-BB6C-83C6107C3D46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3ADB-DC66-4B78-80D7-100C91CC72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03ADB-DC66-4B78-80D7-100C91CC72B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03ADB-DC66-4B78-80D7-100C91CC72B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DAF4-C0A1-4676-B24C-AB361BAD285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46C8F-77E6-4DDA-A1C0-9213176847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53" y="1104964"/>
            <a:ext cx="4118220" cy="41069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69" y="2616757"/>
            <a:ext cx="2071930" cy="24131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63" y="1667455"/>
            <a:ext cx="2088180" cy="29819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90" y="4393497"/>
            <a:ext cx="1308159" cy="12756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16" y="4503217"/>
            <a:ext cx="1064403" cy="91002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795" y="1104964"/>
            <a:ext cx="3778224" cy="28275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05" y="3812511"/>
            <a:ext cx="4850752" cy="16737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1" y="1667455"/>
            <a:ext cx="4712623" cy="27056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4" y="1848567"/>
            <a:ext cx="4111384" cy="468842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88490" y="-2200682"/>
            <a:ext cx="4101593" cy="4677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7200" y="2065469"/>
            <a:ext cx="4114800" cy="479253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29277" y="2719215"/>
            <a:ext cx="1117600" cy="1117600"/>
            <a:chOff x="1290320" y="2778760"/>
            <a:chExt cx="1117600" cy="1117600"/>
          </a:xfrm>
        </p:grpSpPr>
        <p:sp>
          <p:nvSpPr>
            <p:cNvPr id="4" name="椭圆 3"/>
            <p:cNvSpPr/>
            <p:nvPr/>
          </p:nvSpPr>
          <p:spPr>
            <a:xfrm>
              <a:off x="1290320" y="2778760"/>
              <a:ext cx="1117600" cy="1117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267" y="2953492"/>
              <a:ext cx="787707" cy="76813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3225156" y="4062751"/>
            <a:ext cx="1117600" cy="1117600"/>
            <a:chOff x="1290320" y="2778760"/>
            <a:chExt cx="1117600" cy="1117600"/>
          </a:xfrm>
        </p:grpSpPr>
        <p:sp>
          <p:nvSpPr>
            <p:cNvPr id="9" name="椭圆 8"/>
            <p:cNvSpPr/>
            <p:nvPr/>
          </p:nvSpPr>
          <p:spPr>
            <a:xfrm>
              <a:off x="1290320" y="2778760"/>
              <a:ext cx="1117600" cy="1117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267" y="2953492"/>
              <a:ext cx="787707" cy="76813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5841356" y="2332593"/>
            <a:ext cx="1117600" cy="1117600"/>
            <a:chOff x="1290320" y="2778760"/>
            <a:chExt cx="1117600" cy="1117600"/>
          </a:xfrm>
        </p:grpSpPr>
        <p:sp>
          <p:nvSpPr>
            <p:cNvPr id="12" name="椭圆 11"/>
            <p:cNvSpPr/>
            <p:nvPr/>
          </p:nvSpPr>
          <p:spPr>
            <a:xfrm>
              <a:off x="1290320" y="2778760"/>
              <a:ext cx="1117600" cy="1117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267" y="2953492"/>
              <a:ext cx="787707" cy="768137"/>
            </a:xfrm>
            <a:prstGeom prst="rect">
              <a:avLst/>
            </a:prstGeom>
          </p:spPr>
        </p:pic>
      </p:grpSp>
      <p:sp>
        <p:nvSpPr>
          <p:cNvPr id="14" name="任意多边形: 形状 13"/>
          <p:cNvSpPr/>
          <p:nvPr/>
        </p:nvSpPr>
        <p:spPr>
          <a:xfrm>
            <a:off x="1165216" y="3842725"/>
            <a:ext cx="2080260" cy="1086476"/>
          </a:xfrm>
          <a:custGeom>
            <a:avLst/>
            <a:gdLst>
              <a:gd name="connsiteX0" fmla="*/ 0 w 4307840"/>
              <a:gd name="connsiteY0" fmla="*/ 182880 h 972326"/>
              <a:gd name="connsiteX1" fmla="*/ 955040 w 4307840"/>
              <a:gd name="connsiteY1" fmla="*/ 802640 h 972326"/>
              <a:gd name="connsiteX2" fmla="*/ 2987040 w 4307840"/>
              <a:gd name="connsiteY2" fmla="*/ 914400 h 972326"/>
              <a:gd name="connsiteX3" fmla="*/ 4307840 w 4307840"/>
              <a:gd name="connsiteY3" fmla="*/ 0 h 972326"/>
              <a:gd name="connsiteX4" fmla="*/ 4307840 w 4307840"/>
              <a:gd name="connsiteY4" fmla="*/ 0 h 972326"/>
              <a:gd name="connsiteX0-1" fmla="*/ 0 w 4307840"/>
              <a:gd name="connsiteY0-2" fmla="*/ 182880 h 1084683"/>
              <a:gd name="connsiteX1-3" fmla="*/ 955040 w 4307840"/>
              <a:gd name="connsiteY1-4" fmla="*/ 802640 h 1084683"/>
              <a:gd name="connsiteX2-5" fmla="*/ 2021840 w 4307840"/>
              <a:gd name="connsiteY2-6" fmla="*/ 1076960 h 1084683"/>
              <a:gd name="connsiteX3-7" fmla="*/ 2987040 w 4307840"/>
              <a:gd name="connsiteY3-8" fmla="*/ 914400 h 1084683"/>
              <a:gd name="connsiteX4-9" fmla="*/ 4307840 w 4307840"/>
              <a:gd name="connsiteY4-10" fmla="*/ 0 h 1084683"/>
              <a:gd name="connsiteX5" fmla="*/ 4307840 w 4307840"/>
              <a:gd name="connsiteY5" fmla="*/ 0 h 1084683"/>
              <a:gd name="connsiteX0-11" fmla="*/ 0 w 4570691"/>
              <a:gd name="connsiteY0-12" fmla="*/ 0 h 4837027"/>
              <a:gd name="connsiteX1-13" fmla="*/ 1217891 w 4570691"/>
              <a:gd name="connsiteY1-14" fmla="*/ 4407342 h 4837027"/>
              <a:gd name="connsiteX2-15" fmla="*/ 2284691 w 4570691"/>
              <a:gd name="connsiteY2-16" fmla="*/ 4681662 h 4837027"/>
              <a:gd name="connsiteX3-17" fmla="*/ 3249891 w 4570691"/>
              <a:gd name="connsiteY3-18" fmla="*/ 4519102 h 4837027"/>
              <a:gd name="connsiteX4-19" fmla="*/ 4570691 w 4570691"/>
              <a:gd name="connsiteY4-20" fmla="*/ 3604702 h 4837027"/>
              <a:gd name="connsiteX5-21" fmla="*/ 4570691 w 4570691"/>
              <a:gd name="connsiteY5-22" fmla="*/ 3604702 h 4837027"/>
              <a:gd name="connsiteX0-23" fmla="*/ 0 w 4570691"/>
              <a:gd name="connsiteY0-24" fmla="*/ 0 h 5014293"/>
              <a:gd name="connsiteX1-25" fmla="*/ 2284691 w 4570691"/>
              <a:gd name="connsiteY1-26" fmla="*/ 4681662 h 5014293"/>
              <a:gd name="connsiteX2-27" fmla="*/ 3249891 w 4570691"/>
              <a:gd name="connsiteY2-28" fmla="*/ 4519102 h 5014293"/>
              <a:gd name="connsiteX3-29" fmla="*/ 4570691 w 4570691"/>
              <a:gd name="connsiteY3-30" fmla="*/ 3604702 h 5014293"/>
              <a:gd name="connsiteX4-31" fmla="*/ 4570691 w 4570691"/>
              <a:gd name="connsiteY4-32" fmla="*/ 3604702 h 5014293"/>
              <a:gd name="connsiteX0-33" fmla="*/ 0 w 4570691"/>
              <a:gd name="connsiteY0-34" fmla="*/ 0 h 4519104"/>
              <a:gd name="connsiteX1-35" fmla="*/ 3249891 w 4570691"/>
              <a:gd name="connsiteY1-36" fmla="*/ 4519102 h 4519104"/>
              <a:gd name="connsiteX2-37" fmla="*/ 4570691 w 4570691"/>
              <a:gd name="connsiteY2-38" fmla="*/ 3604702 h 4519104"/>
              <a:gd name="connsiteX3-39" fmla="*/ 4570691 w 4570691"/>
              <a:gd name="connsiteY3-40" fmla="*/ 3604702 h 4519104"/>
              <a:gd name="connsiteX0-41" fmla="*/ 0 w 4570691"/>
              <a:gd name="connsiteY0-42" fmla="*/ 0 h 4525744"/>
              <a:gd name="connsiteX1-43" fmla="*/ 2219633 w 4570691"/>
              <a:gd name="connsiteY1-44" fmla="*/ 3769379 h 4525744"/>
              <a:gd name="connsiteX2-45" fmla="*/ 3249891 w 4570691"/>
              <a:gd name="connsiteY2-46" fmla="*/ 4519102 h 4525744"/>
              <a:gd name="connsiteX3-47" fmla="*/ 4570691 w 4570691"/>
              <a:gd name="connsiteY3-48" fmla="*/ 3604702 h 4525744"/>
              <a:gd name="connsiteX4-49" fmla="*/ 4570691 w 4570691"/>
              <a:gd name="connsiteY4-50" fmla="*/ 3604702 h 4525744"/>
              <a:gd name="connsiteX0-51" fmla="*/ 0 w 4570691"/>
              <a:gd name="connsiteY0-52" fmla="*/ 0 h 4004276"/>
              <a:gd name="connsiteX1-53" fmla="*/ 2219633 w 4570691"/>
              <a:gd name="connsiteY1-54" fmla="*/ 3769379 h 4004276"/>
              <a:gd name="connsiteX2-55" fmla="*/ 4570691 w 4570691"/>
              <a:gd name="connsiteY2-56" fmla="*/ 3604702 h 4004276"/>
              <a:gd name="connsiteX3-57" fmla="*/ 4570691 w 4570691"/>
              <a:gd name="connsiteY3-58" fmla="*/ 3604702 h 4004276"/>
              <a:gd name="connsiteX0-59" fmla="*/ 0 w 4570691"/>
              <a:gd name="connsiteY0-60" fmla="*/ 0 h 3788850"/>
              <a:gd name="connsiteX1-61" fmla="*/ 2278044 w 4570691"/>
              <a:gd name="connsiteY1-62" fmla="*/ 3494916 h 3788850"/>
              <a:gd name="connsiteX2-63" fmla="*/ 4570691 w 4570691"/>
              <a:gd name="connsiteY2-64" fmla="*/ 3604702 h 3788850"/>
              <a:gd name="connsiteX3-65" fmla="*/ 4570691 w 4570691"/>
              <a:gd name="connsiteY3-66" fmla="*/ 3604702 h 3788850"/>
              <a:gd name="connsiteX0-67" fmla="*/ 0 w 4570691"/>
              <a:gd name="connsiteY0-68" fmla="*/ 0 h 3692977"/>
              <a:gd name="connsiteX1-69" fmla="*/ 2278044 w 4570691"/>
              <a:gd name="connsiteY1-70" fmla="*/ 3494916 h 3692977"/>
              <a:gd name="connsiteX2-71" fmla="*/ 4570691 w 4570691"/>
              <a:gd name="connsiteY2-72" fmla="*/ 3604702 h 3692977"/>
              <a:gd name="connsiteX3-73" fmla="*/ 4570691 w 4570691"/>
              <a:gd name="connsiteY3-74" fmla="*/ 3604702 h 3692977"/>
              <a:gd name="connsiteX0-75" fmla="*/ 0 w 4570691"/>
              <a:gd name="connsiteY0-76" fmla="*/ 0 h 3604701"/>
              <a:gd name="connsiteX1-77" fmla="*/ 2278044 w 4570691"/>
              <a:gd name="connsiteY1-78" fmla="*/ 3110668 h 3604701"/>
              <a:gd name="connsiteX2-79" fmla="*/ 4570691 w 4570691"/>
              <a:gd name="connsiteY2-80" fmla="*/ 3604702 h 3604701"/>
              <a:gd name="connsiteX3-81" fmla="*/ 4570691 w 4570691"/>
              <a:gd name="connsiteY3-82" fmla="*/ 3604702 h 3604701"/>
              <a:gd name="connsiteX0-83" fmla="*/ 0 w 5884947"/>
              <a:gd name="connsiteY0-84" fmla="*/ 0 h 1903034"/>
              <a:gd name="connsiteX1-85" fmla="*/ 3592300 w 5884947"/>
              <a:gd name="connsiteY1-86" fmla="*/ 1409001 h 1903034"/>
              <a:gd name="connsiteX2-87" fmla="*/ 5884947 w 5884947"/>
              <a:gd name="connsiteY2-88" fmla="*/ 1903035 h 1903034"/>
              <a:gd name="connsiteX3-89" fmla="*/ 5884947 w 5884947"/>
              <a:gd name="connsiteY3-90" fmla="*/ 1903035 h 1903034"/>
              <a:gd name="connsiteX0-91" fmla="*/ 0 w 5884947"/>
              <a:gd name="connsiteY0-92" fmla="*/ 0 h 3385130"/>
              <a:gd name="connsiteX1-93" fmla="*/ 3008186 w 5884947"/>
              <a:gd name="connsiteY1-94" fmla="*/ 3385130 h 3385130"/>
              <a:gd name="connsiteX2-95" fmla="*/ 5884947 w 5884947"/>
              <a:gd name="connsiteY2-96" fmla="*/ 1903035 h 3385130"/>
              <a:gd name="connsiteX3-97" fmla="*/ 5884947 w 5884947"/>
              <a:gd name="connsiteY3-98" fmla="*/ 1903035 h 3385130"/>
              <a:gd name="connsiteX0-99" fmla="*/ 0 w 5884947"/>
              <a:gd name="connsiteY0-100" fmla="*/ 0 h 3385130"/>
              <a:gd name="connsiteX1-101" fmla="*/ 3008186 w 5884947"/>
              <a:gd name="connsiteY1-102" fmla="*/ 3385130 h 3385130"/>
              <a:gd name="connsiteX2-103" fmla="*/ 5884947 w 5884947"/>
              <a:gd name="connsiteY2-104" fmla="*/ 1903035 h 3385130"/>
              <a:gd name="connsiteX3-105" fmla="*/ 5884947 w 5884947"/>
              <a:gd name="connsiteY3-106" fmla="*/ 1903035 h 3385130"/>
              <a:gd name="connsiteX0-107" fmla="*/ 0 w 5884947"/>
              <a:gd name="connsiteY0-108" fmla="*/ 0 h 3385130"/>
              <a:gd name="connsiteX1-109" fmla="*/ 3008186 w 5884947"/>
              <a:gd name="connsiteY1-110" fmla="*/ 3385130 h 3385130"/>
              <a:gd name="connsiteX2-111" fmla="*/ 5884947 w 5884947"/>
              <a:gd name="connsiteY2-112" fmla="*/ 1903035 h 3385130"/>
              <a:gd name="connsiteX0-113" fmla="*/ 0 w 6848735"/>
              <a:gd name="connsiteY0-114" fmla="*/ 0 h 4783931"/>
              <a:gd name="connsiteX1-115" fmla="*/ 3008186 w 6848735"/>
              <a:gd name="connsiteY1-116" fmla="*/ 3385130 h 4783931"/>
              <a:gd name="connsiteX2-117" fmla="*/ 6848735 w 6848735"/>
              <a:gd name="connsiteY2-118" fmla="*/ 4702549 h 4783931"/>
              <a:gd name="connsiteX0-119" fmla="*/ 0 w 6848735"/>
              <a:gd name="connsiteY0-120" fmla="*/ 0 h 5745505"/>
              <a:gd name="connsiteX1-121" fmla="*/ 2920569 w 6848735"/>
              <a:gd name="connsiteY1-122" fmla="*/ 5745505 h 5745505"/>
              <a:gd name="connsiteX2-123" fmla="*/ 6848735 w 6848735"/>
              <a:gd name="connsiteY2-124" fmla="*/ 4702549 h 5745505"/>
              <a:gd name="connsiteX0-125" fmla="*/ 0 w 6848735"/>
              <a:gd name="connsiteY0-126" fmla="*/ 0 h 5836002"/>
              <a:gd name="connsiteX1-127" fmla="*/ 2920569 w 6848735"/>
              <a:gd name="connsiteY1-128" fmla="*/ 5745505 h 5836002"/>
              <a:gd name="connsiteX2-129" fmla="*/ 6848735 w 6848735"/>
              <a:gd name="connsiteY2-130" fmla="*/ 4702549 h 5836002"/>
              <a:gd name="connsiteX0-131" fmla="*/ 0 w 6848735"/>
              <a:gd name="connsiteY0-132" fmla="*/ 0 h 5836002"/>
              <a:gd name="connsiteX1-133" fmla="*/ 2920569 w 6848735"/>
              <a:gd name="connsiteY1-134" fmla="*/ 5745505 h 5836002"/>
              <a:gd name="connsiteX2-135" fmla="*/ 6848735 w 6848735"/>
              <a:gd name="connsiteY2-136" fmla="*/ 4702549 h 5836002"/>
              <a:gd name="connsiteX0-137" fmla="*/ 0 w 6848735"/>
              <a:gd name="connsiteY0-138" fmla="*/ 0 h 5734797"/>
              <a:gd name="connsiteX1-139" fmla="*/ 3037392 w 6848735"/>
              <a:gd name="connsiteY1-140" fmla="*/ 5635720 h 5734797"/>
              <a:gd name="connsiteX2-141" fmla="*/ 6848735 w 6848735"/>
              <a:gd name="connsiteY2-142" fmla="*/ 4702549 h 5734797"/>
              <a:gd name="connsiteX0-143" fmla="*/ 0 w 6848735"/>
              <a:gd name="connsiteY0-144" fmla="*/ 0 h 5635288"/>
              <a:gd name="connsiteX1-145" fmla="*/ 3066598 w 6848735"/>
              <a:gd name="connsiteY1-146" fmla="*/ 5525936 h 5635288"/>
              <a:gd name="connsiteX2-147" fmla="*/ 6848735 w 6848735"/>
              <a:gd name="connsiteY2-148" fmla="*/ 4702549 h 5635288"/>
              <a:gd name="connsiteX0-149" fmla="*/ 0 w 6848735"/>
              <a:gd name="connsiteY0-150" fmla="*/ 0 h 5700338"/>
              <a:gd name="connsiteX1-151" fmla="*/ 3066598 w 6848735"/>
              <a:gd name="connsiteY1-152" fmla="*/ 5525936 h 5700338"/>
              <a:gd name="connsiteX2-153" fmla="*/ 6848735 w 6848735"/>
              <a:gd name="connsiteY2-154" fmla="*/ 4702549 h 5700338"/>
              <a:gd name="connsiteX0-155" fmla="*/ 0 w 6848735"/>
              <a:gd name="connsiteY0-156" fmla="*/ 0 h 5700338"/>
              <a:gd name="connsiteX1-157" fmla="*/ 3066598 w 6848735"/>
              <a:gd name="connsiteY1-158" fmla="*/ 5525936 h 5700338"/>
              <a:gd name="connsiteX2-159" fmla="*/ 6848735 w 6848735"/>
              <a:gd name="connsiteY2-160" fmla="*/ 4702549 h 5700338"/>
              <a:gd name="connsiteX0-161" fmla="*/ 0 w 6848735"/>
              <a:gd name="connsiteY0-162" fmla="*/ 0 h 5700338"/>
              <a:gd name="connsiteX1-163" fmla="*/ 3066598 w 6848735"/>
              <a:gd name="connsiteY1-164" fmla="*/ 5525936 h 5700338"/>
              <a:gd name="connsiteX2-165" fmla="*/ 6848735 w 6848735"/>
              <a:gd name="connsiteY2-166" fmla="*/ 4702549 h 5700338"/>
              <a:gd name="connsiteX0-167" fmla="*/ 0 w 6885242"/>
              <a:gd name="connsiteY0-168" fmla="*/ 0 h 5823846"/>
              <a:gd name="connsiteX1-169" fmla="*/ 3103105 w 6885242"/>
              <a:gd name="connsiteY1-170" fmla="*/ 5649444 h 5823846"/>
              <a:gd name="connsiteX2-171" fmla="*/ 6885242 w 6885242"/>
              <a:gd name="connsiteY2-172" fmla="*/ 4826057 h 5823846"/>
              <a:gd name="connsiteX0-173" fmla="*/ 0 w 6885242"/>
              <a:gd name="connsiteY0-174" fmla="*/ 0 h 5614931"/>
              <a:gd name="connsiteX1-175" fmla="*/ 3146913 w 6885242"/>
              <a:gd name="connsiteY1-176" fmla="*/ 5402428 h 5614931"/>
              <a:gd name="connsiteX2-177" fmla="*/ 6885242 w 6885242"/>
              <a:gd name="connsiteY2-178" fmla="*/ 4826057 h 5614931"/>
              <a:gd name="connsiteX0-179" fmla="*/ 0 w 6885242"/>
              <a:gd name="connsiteY0-180" fmla="*/ 0 h 5752800"/>
              <a:gd name="connsiteX1-181" fmla="*/ 3146913 w 6885242"/>
              <a:gd name="connsiteY1-182" fmla="*/ 5402428 h 5752800"/>
              <a:gd name="connsiteX2-183" fmla="*/ 6885242 w 6885242"/>
              <a:gd name="connsiteY2-184" fmla="*/ 4826057 h 5752800"/>
              <a:gd name="connsiteX0-185" fmla="*/ 0 w 6885242"/>
              <a:gd name="connsiteY0-186" fmla="*/ 0 h 5752800"/>
              <a:gd name="connsiteX1-187" fmla="*/ 3146913 w 6885242"/>
              <a:gd name="connsiteY1-188" fmla="*/ 5402428 h 5752800"/>
              <a:gd name="connsiteX2-189" fmla="*/ 6885242 w 6885242"/>
              <a:gd name="connsiteY2-190" fmla="*/ 4826057 h 5752800"/>
              <a:gd name="connsiteX0-191" fmla="*/ 0 w 5979866"/>
              <a:gd name="connsiteY0-192" fmla="*/ 0 h 5870014"/>
              <a:gd name="connsiteX1-193" fmla="*/ 3146913 w 5979866"/>
              <a:gd name="connsiteY1-194" fmla="*/ 5402428 h 5870014"/>
              <a:gd name="connsiteX2-195" fmla="*/ 5979866 w 5979866"/>
              <a:gd name="connsiteY2-196" fmla="*/ 5265197 h 58700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979866" h="5870014">
                <a:moveTo>
                  <a:pt x="0" y="0"/>
                </a:moveTo>
                <a:cubicBezTo>
                  <a:pt x="389409" y="591635"/>
                  <a:pt x="1808318" y="4829088"/>
                  <a:pt x="3146913" y="5402428"/>
                </a:cubicBezTo>
                <a:cubicBezTo>
                  <a:pt x="4806771" y="6266984"/>
                  <a:pt x="5020946" y="5759229"/>
                  <a:pt x="5979866" y="5265197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4211263" y="2717959"/>
            <a:ext cx="1641002" cy="1548141"/>
          </a:xfrm>
          <a:custGeom>
            <a:avLst/>
            <a:gdLst>
              <a:gd name="connsiteX0" fmla="*/ 0 w 4307840"/>
              <a:gd name="connsiteY0" fmla="*/ 182880 h 972326"/>
              <a:gd name="connsiteX1" fmla="*/ 955040 w 4307840"/>
              <a:gd name="connsiteY1" fmla="*/ 802640 h 972326"/>
              <a:gd name="connsiteX2" fmla="*/ 2987040 w 4307840"/>
              <a:gd name="connsiteY2" fmla="*/ 914400 h 972326"/>
              <a:gd name="connsiteX3" fmla="*/ 4307840 w 4307840"/>
              <a:gd name="connsiteY3" fmla="*/ 0 h 972326"/>
              <a:gd name="connsiteX4" fmla="*/ 4307840 w 4307840"/>
              <a:gd name="connsiteY4" fmla="*/ 0 h 972326"/>
              <a:gd name="connsiteX0-1" fmla="*/ 0 w 4307840"/>
              <a:gd name="connsiteY0-2" fmla="*/ 182880 h 1084683"/>
              <a:gd name="connsiteX1-3" fmla="*/ 955040 w 4307840"/>
              <a:gd name="connsiteY1-4" fmla="*/ 802640 h 1084683"/>
              <a:gd name="connsiteX2-5" fmla="*/ 2021840 w 4307840"/>
              <a:gd name="connsiteY2-6" fmla="*/ 1076960 h 1084683"/>
              <a:gd name="connsiteX3-7" fmla="*/ 2987040 w 4307840"/>
              <a:gd name="connsiteY3-8" fmla="*/ 914400 h 1084683"/>
              <a:gd name="connsiteX4-9" fmla="*/ 4307840 w 4307840"/>
              <a:gd name="connsiteY4-10" fmla="*/ 0 h 1084683"/>
              <a:gd name="connsiteX5" fmla="*/ 4307840 w 4307840"/>
              <a:gd name="connsiteY5" fmla="*/ 0 h 1084683"/>
              <a:gd name="connsiteX0-11" fmla="*/ 0 w 4570691"/>
              <a:gd name="connsiteY0-12" fmla="*/ 0 h 4837027"/>
              <a:gd name="connsiteX1-13" fmla="*/ 1217891 w 4570691"/>
              <a:gd name="connsiteY1-14" fmla="*/ 4407342 h 4837027"/>
              <a:gd name="connsiteX2-15" fmla="*/ 2284691 w 4570691"/>
              <a:gd name="connsiteY2-16" fmla="*/ 4681662 h 4837027"/>
              <a:gd name="connsiteX3-17" fmla="*/ 3249891 w 4570691"/>
              <a:gd name="connsiteY3-18" fmla="*/ 4519102 h 4837027"/>
              <a:gd name="connsiteX4-19" fmla="*/ 4570691 w 4570691"/>
              <a:gd name="connsiteY4-20" fmla="*/ 3604702 h 4837027"/>
              <a:gd name="connsiteX5-21" fmla="*/ 4570691 w 4570691"/>
              <a:gd name="connsiteY5-22" fmla="*/ 3604702 h 4837027"/>
              <a:gd name="connsiteX0-23" fmla="*/ 0 w 4570691"/>
              <a:gd name="connsiteY0-24" fmla="*/ 0 h 5014293"/>
              <a:gd name="connsiteX1-25" fmla="*/ 2284691 w 4570691"/>
              <a:gd name="connsiteY1-26" fmla="*/ 4681662 h 5014293"/>
              <a:gd name="connsiteX2-27" fmla="*/ 3249891 w 4570691"/>
              <a:gd name="connsiteY2-28" fmla="*/ 4519102 h 5014293"/>
              <a:gd name="connsiteX3-29" fmla="*/ 4570691 w 4570691"/>
              <a:gd name="connsiteY3-30" fmla="*/ 3604702 h 5014293"/>
              <a:gd name="connsiteX4-31" fmla="*/ 4570691 w 4570691"/>
              <a:gd name="connsiteY4-32" fmla="*/ 3604702 h 5014293"/>
              <a:gd name="connsiteX0-33" fmla="*/ 0 w 4570691"/>
              <a:gd name="connsiteY0-34" fmla="*/ 0 h 4519104"/>
              <a:gd name="connsiteX1-35" fmla="*/ 3249891 w 4570691"/>
              <a:gd name="connsiteY1-36" fmla="*/ 4519102 h 4519104"/>
              <a:gd name="connsiteX2-37" fmla="*/ 4570691 w 4570691"/>
              <a:gd name="connsiteY2-38" fmla="*/ 3604702 h 4519104"/>
              <a:gd name="connsiteX3-39" fmla="*/ 4570691 w 4570691"/>
              <a:gd name="connsiteY3-40" fmla="*/ 3604702 h 4519104"/>
              <a:gd name="connsiteX0-41" fmla="*/ 0 w 4570691"/>
              <a:gd name="connsiteY0-42" fmla="*/ 0 h 4525744"/>
              <a:gd name="connsiteX1-43" fmla="*/ 2219633 w 4570691"/>
              <a:gd name="connsiteY1-44" fmla="*/ 3769379 h 4525744"/>
              <a:gd name="connsiteX2-45" fmla="*/ 3249891 w 4570691"/>
              <a:gd name="connsiteY2-46" fmla="*/ 4519102 h 4525744"/>
              <a:gd name="connsiteX3-47" fmla="*/ 4570691 w 4570691"/>
              <a:gd name="connsiteY3-48" fmla="*/ 3604702 h 4525744"/>
              <a:gd name="connsiteX4-49" fmla="*/ 4570691 w 4570691"/>
              <a:gd name="connsiteY4-50" fmla="*/ 3604702 h 4525744"/>
              <a:gd name="connsiteX0-51" fmla="*/ 0 w 4570691"/>
              <a:gd name="connsiteY0-52" fmla="*/ 0 h 4004276"/>
              <a:gd name="connsiteX1-53" fmla="*/ 2219633 w 4570691"/>
              <a:gd name="connsiteY1-54" fmla="*/ 3769379 h 4004276"/>
              <a:gd name="connsiteX2-55" fmla="*/ 4570691 w 4570691"/>
              <a:gd name="connsiteY2-56" fmla="*/ 3604702 h 4004276"/>
              <a:gd name="connsiteX3-57" fmla="*/ 4570691 w 4570691"/>
              <a:gd name="connsiteY3-58" fmla="*/ 3604702 h 4004276"/>
              <a:gd name="connsiteX0-59" fmla="*/ 0 w 4570691"/>
              <a:gd name="connsiteY0-60" fmla="*/ 0 h 3788850"/>
              <a:gd name="connsiteX1-61" fmla="*/ 2278044 w 4570691"/>
              <a:gd name="connsiteY1-62" fmla="*/ 3494916 h 3788850"/>
              <a:gd name="connsiteX2-63" fmla="*/ 4570691 w 4570691"/>
              <a:gd name="connsiteY2-64" fmla="*/ 3604702 h 3788850"/>
              <a:gd name="connsiteX3-65" fmla="*/ 4570691 w 4570691"/>
              <a:gd name="connsiteY3-66" fmla="*/ 3604702 h 3788850"/>
              <a:gd name="connsiteX0-67" fmla="*/ 0 w 4570691"/>
              <a:gd name="connsiteY0-68" fmla="*/ 0 h 3692977"/>
              <a:gd name="connsiteX1-69" fmla="*/ 2278044 w 4570691"/>
              <a:gd name="connsiteY1-70" fmla="*/ 3494916 h 3692977"/>
              <a:gd name="connsiteX2-71" fmla="*/ 4570691 w 4570691"/>
              <a:gd name="connsiteY2-72" fmla="*/ 3604702 h 3692977"/>
              <a:gd name="connsiteX3-73" fmla="*/ 4570691 w 4570691"/>
              <a:gd name="connsiteY3-74" fmla="*/ 3604702 h 3692977"/>
              <a:gd name="connsiteX0-75" fmla="*/ 0 w 4570691"/>
              <a:gd name="connsiteY0-76" fmla="*/ 0 h 3604701"/>
              <a:gd name="connsiteX1-77" fmla="*/ 2278044 w 4570691"/>
              <a:gd name="connsiteY1-78" fmla="*/ 3110668 h 3604701"/>
              <a:gd name="connsiteX2-79" fmla="*/ 4570691 w 4570691"/>
              <a:gd name="connsiteY2-80" fmla="*/ 3604702 h 3604701"/>
              <a:gd name="connsiteX3-81" fmla="*/ 4570691 w 4570691"/>
              <a:gd name="connsiteY3-82" fmla="*/ 3604702 h 3604701"/>
              <a:gd name="connsiteX0-83" fmla="*/ 0 w 5884947"/>
              <a:gd name="connsiteY0-84" fmla="*/ 0 h 1903034"/>
              <a:gd name="connsiteX1-85" fmla="*/ 3592300 w 5884947"/>
              <a:gd name="connsiteY1-86" fmla="*/ 1409001 h 1903034"/>
              <a:gd name="connsiteX2-87" fmla="*/ 5884947 w 5884947"/>
              <a:gd name="connsiteY2-88" fmla="*/ 1903035 h 1903034"/>
              <a:gd name="connsiteX3-89" fmla="*/ 5884947 w 5884947"/>
              <a:gd name="connsiteY3-90" fmla="*/ 1903035 h 1903034"/>
              <a:gd name="connsiteX0-91" fmla="*/ 0 w 5884947"/>
              <a:gd name="connsiteY0-92" fmla="*/ 0 h 3385130"/>
              <a:gd name="connsiteX1-93" fmla="*/ 3008186 w 5884947"/>
              <a:gd name="connsiteY1-94" fmla="*/ 3385130 h 3385130"/>
              <a:gd name="connsiteX2-95" fmla="*/ 5884947 w 5884947"/>
              <a:gd name="connsiteY2-96" fmla="*/ 1903035 h 3385130"/>
              <a:gd name="connsiteX3-97" fmla="*/ 5884947 w 5884947"/>
              <a:gd name="connsiteY3-98" fmla="*/ 1903035 h 3385130"/>
              <a:gd name="connsiteX0-99" fmla="*/ 0 w 5884947"/>
              <a:gd name="connsiteY0-100" fmla="*/ 0 h 3385130"/>
              <a:gd name="connsiteX1-101" fmla="*/ 3008186 w 5884947"/>
              <a:gd name="connsiteY1-102" fmla="*/ 3385130 h 3385130"/>
              <a:gd name="connsiteX2-103" fmla="*/ 5884947 w 5884947"/>
              <a:gd name="connsiteY2-104" fmla="*/ 1903035 h 3385130"/>
              <a:gd name="connsiteX3-105" fmla="*/ 5884947 w 5884947"/>
              <a:gd name="connsiteY3-106" fmla="*/ 1903035 h 3385130"/>
              <a:gd name="connsiteX0-107" fmla="*/ 0 w 5884947"/>
              <a:gd name="connsiteY0-108" fmla="*/ 0 h 3385130"/>
              <a:gd name="connsiteX1-109" fmla="*/ 3008186 w 5884947"/>
              <a:gd name="connsiteY1-110" fmla="*/ 3385130 h 3385130"/>
              <a:gd name="connsiteX2-111" fmla="*/ 5884947 w 5884947"/>
              <a:gd name="connsiteY2-112" fmla="*/ 1903035 h 3385130"/>
              <a:gd name="connsiteX0-113" fmla="*/ 0 w 6848735"/>
              <a:gd name="connsiteY0-114" fmla="*/ 0 h 4783931"/>
              <a:gd name="connsiteX1-115" fmla="*/ 3008186 w 6848735"/>
              <a:gd name="connsiteY1-116" fmla="*/ 3385130 h 4783931"/>
              <a:gd name="connsiteX2-117" fmla="*/ 6848735 w 6848735"/>
              <a:gd name="connsiteY2-118" fmla="*/ 4702549 h 4783931"/>
              <a:gd name="connsiteX0-119" fmla="*/ 0 w 6848735"/>
              <a:gd name="connsiteY0-120" fmla="*/ 0 h 5745505"/>
              <a:gd name="connsiteX1-121" fmla="*/ 2920569 w 6848735"/>
              <a:gd name="connsiteY1-122" fmla="*/ 5745505 h 5745505"/>
              <a:gd name="connsiteX2-123" fmla="*/ 6848735 w 6848735"/>
              <a:gd name="connsiteY2-124" fmla="*/ 4702549 h 5745505"/>
              <a:gd name="connsiteX0-125" fmla="*/ 0 w 6848735"/>
              <a:gd name="connsiteY0-126" fmla="*/ 0 h 5836002"/>
              <a:gd name="connsiteX1-127" fmla="*/ 2920569 w 6848735"/>
              <a:gd name="connsiteY1-128" fmla="*/ 5745505 h 5836002"/>
              <a:gd name="connsiteX2-129" fmla="*/ 6848735 w 6848735"/>
              <a:gd name="connsiteY2-130" fmla="*/ 4702549 h 5836002"/>
              <a:gd name="connsiteX0-131" fmla="*/ 0 w 6848735"/>
              <a:gd name="connsiteY0-132" fmla="*/ 0 h 5836002"/>
              <a:gd name="connsiteX1-133" fmla="*/ 2920569 w 6848735"/>
              <a:gd name="connsiteY1-134" fmla="*/ 5745505 h 5836002"/>
              <a:gd name="connsiteX2-135" fmla="*/ 6848735 w 6848735"/>
              <a:gd name="connsiteY2-136" fmla="*/ 4702549 h 5836002"/>
              <a:gd name="connsiteX0-137" fmla="*/ 0 w 6848735"/>
              <a:gd name="connsiteY0-138" fmla="*/ 0 h 5734797"/>
              <a:gd name="connsiteX1-139" fmla="*/ 3037392 w 6848735"/>
              <a:gd name="connsiteY1-140" fmla="*/ 5635720 h 5734797"/>
              <a:gd name="connsiteX2-141" fmla="*/ 6848735 w 6848735"/>
              <a:gd name="connsiteY2-142" fmla="*/ 4702549 h 5734797"/>
              <a:gd name="connsiteX0-143" fmla="*/ 0 w 6848735"/>
              <a:gd name="connsiteY0-144" fmla="*/ 0 h 5635288"/>
              <a:gd name="connsiteX1-145" fmla="*/ 3066598 w 6848735"/>
              <a:gd name="connsiteY1-146" fmla="*/ 5525936 h 5635288"/>
              <a:gd name="connsiteX2-147" fmla="*/ 6848735 w 6848735"/>
              <a:gd name="connsiteY2-148" fmla="*/ 4702549 h 5635288"/>
              <a:gd name="connsiteX0-149" fmla="*/ 0 w 6848735"/>
              <a:gd name="connsiteY0-150" fmla="*/ 0 h 5700338"/>
              <a:gd name="connsiteX1-151" fmla="*/ 3066598 w 6848735"/>
              <a:gd name="connsiteY1-152" fmla="*/ 5525936 h 5700338"/>
              <a:gd name="connsiteX2-153" fmla="*/ 6848735 w 6848735"/>
              <a:gd name="connsiteY2-154" fmla="*/ 4702549 h 5700338"/>
              <a:gd name="connsiteX0-155" fmla="*/ 0 w 6848735"/>
              <a:gd name="connsiteY0-156" fmla="*/ 0 h 5700338"/>
              <a:gd name="connsiteX1-157" fmla="*/ 3066598 w 6848735"/>
              <a:gd name="connsiteY1-158" fmla="*/ 5525936 h 5700338"/>
              <a:gd name="connsiteX2-159" fmla="*/ 6848735 w 6848735"/>
              <a:gd name="connsiteY2-160" fmla="*/ 4702549 h 5700338"/>
              <a:gd name="connsiteX0-161" fmla="*/ 0 w 6848735"/>
              <a:gd name="connsiteY0-162" fmla="*/ 0 h 5700338"/>
              <a:gd name="connsiteX1-163" fmla="*/ 3066598 w 6848735"/>
              <a:gd name="connsiteY1-164" fmla="*/ 5525936 h 5700338"/>
              <a:gd name="connsiteX2-165" fmla="*/ 6848735 w 6848735"/>
              <a:gd name="connsiteY2-166" fmla="*/ 4702549 h 5700338"/>
              <a:gd name="connsiteX0-167" fmla="*/ 0 w 6885242"/>
              <a:gd name="connsiteY0-168" fmla="*/ 0 h 5823846"/>
              <a:gd name="connsiteX1-169" fmla="*/ 3103105 w 6885242"/>
              <a:gd name="connsiteY1-170" fmla="*/ 5649444 h 5823846"/>
              <a:gd name="connsiteX2-171" fmla="*/ 6885242 w 6885242"/>
              <a:gd name="connsiteY2-172" fmla="*/ 4826057 h 5823846"/>
              <a:gd name="connsiteX0-173" fmla="*/ 0 w 6885242"/>
              <a:gd name="connsiteY0-174" fmla="*/ 0 h 5614931"/>
              <a:gd name="connsiteX1-175" fmla="*/ 3146913 w 6885242"/>
              <a:gd name="connsiteY1-176" fmla="*/ 5402428 h 5614931"/>
              <a:gd name="connsiteX2-177" fmla="*/ 6885242 w 6885242"/>
              <a:gd name="connsiteY2-178" fmla="*/ 4826057 h 5614931"/>
              <a:gd name="connsiteX0-179" fmla="*/ 0 w 6885242"/>
              <a:gd name="connsiteY0-180" fmla="*/ 0 h 5752800"/>
              <a:gd name="connsiteX1-181" fmla="*/ 3146913 w 6885242"/>
              <a:gd name="connsiteY1-182" fmla="*/ 5402428 h 5752800"/>
              <a:gd name="connsiteX2-183" fmla="*/ 6885242 w 6885242"/>
              <a:gd name="connsiteY2-184" fmla="*/ 4826057 h 5752800"/>
              <a:gd name="connsiteX0-185" fmla="*/ 0 w 6885242"/>
              <a:gd name="connsiteY0-186" fmla="*/ 0 h 5752800"/>
              <a:gd name="connsiteX1-187" fmla="*/ 3146913 w 6885242"/>
              <a:gd name="connsiteY1-188" fmla="*/ 5402428 h 5752800"/>
              <a:gd name="connsiteX2-189" fmla="*/ 6885242 w 6885242"/>
              <a:gd name="connsiteY2-190" fmla="*/ 4826057 h 5752800"/>
              <a:gd name="connsiteX0-191" fmla="*/ 0 w 6353946"/>
              <a:gd name="connsiteY0-192" fmla="*/ 0 h 5775729"/>
              <a:gd name="connsiteX1-193" fmla="*/ 3146913 w 6353946"/>
              <a:gd name="connsiteY1-194" fmla="*/ 5402428 h 5775729"/>
              <a:gd name="connsiteX2-195" fmla="*/ 6353946 w 6353946"/>
              <a:gd name="connsiteY2-196" fmla="*/ 4931169 h 5775729"/>
              <a:gd name="connsiteX0-197" fmla="*/ 0 w 6018391"/>
              <a:gd name="connsiteY0-198" fmla="*/ 0 h 5723181"/>
              <a:gd name="connsiteX1-199" fmla="*/ 2811358 w 6018391"/>
              <a:gd name="connsiteY1-200" fmla="*/ 5349875 h 5723181"/>
              <a:gd name="connsiteX2-201" fmla="*/ 6018391 w 6018391"/>
              <a:gd name="connsiteY2-202" fmla="*/ 4878616 h 5723181"/>
              <a:gd name="connsiteX0-203" fmla="*/ 0 w 5067654"/>
              <a:gd name="connsiteY0-204" fmla="*/ 0 h 6616642"/>
              <a:gd name="connsiteX1-205" fmla="*/ 1860621 w 5067654"/>
              <a:gd name="connsiteY1-206" fmla="*/ 6243336 h 6616642"/>
              <a:gd name="connsiteX2-207" fmla="*/ 5067654 w 5067654"/>
              <a:gd name="connsiteY2-208" fmla="*/ 5772077 h 6616642"/>
              <a:gd name="connsiteX0-209" fmla="*/ 0 w 4980037"/>
              <a:gd name="connsiteY0-210" fmla="*/ 0 h 6390211"/>
              <a:gd name="connsiteX1-211" fmla="*/ 1773004 w 4980037"/>
              <a:gd name="connsiteY1-212" fmla="*/ 6016905 h 6390211"/>
              <a:gd name="connsiteX2-213" fmla="*/ 4980037 w 4980037"/>
              <a:gd name="connsiteY2-214" fmla="*/ 5545646 h 6390211"/>
              <a:gd name="connsiteX0-215" fmla="*/ 0 w 4980037"/>
              <a:gd name="connsiteY0-216" fmla="*/ 0 h 6252639"/>
              <a:gd name="connsiteX1-217" fmla="*/ 1981095 w 4980037"/>
              <a:gd name="connsiteY1-218" fmla="*/ 5831642 h 6252639"/>
              <a:gd name="connsiteX2-219" fmla="*/ 4980037 w 4980037"/>
              <a:gd name="connsiteY2-220" fmla="*/ 5545646 h 6252639"/>
              <a:gd name="connsiteX0-221" fmla="*/ 0 w 4980037"/>
              <a:gd name="connsiteY0-222" fmla="*/ 0 h 6252644"/>
              <a:gd name="connsiteX1-223" fmla="*/ 1981095 w 4980037"/>
              <a:gd name="connsiteY1-224" fmla="*/ 5831642 h 6252644"/>
              <a:gd name="connsiteX2-225" fmla="*/ 4980037 w 4980037"/>
              <a:gd name="connsiteY2-226" fmla="*/ 5545646 h 6252644"/>
              <a:gd name="connsiteX0-227" fmla="*/ 0 w 4980037"/>
              <a:gd name="connsiteY0-228" fmla="*/ 0 h 6170570"/>
              <a:gd name="connsiteX1-229" fmla="*/ 1981095 w 4980037"/>
              <a:gd name="connsiteY1-230" fmla="*/ 5831642 h 6170570"/>
              <a:gd name="connsiteX2-231" fmla="*/ 4980037 w 4980037"/>
              <a:gd name="connsiteY2-232" fmla="*/ 5545646 h 6170570"/>
              <a:gd name="connsiteX0-233" fmla="*/ 0 w 4980037"/>
              <a:gd name="connsiteY0-234" fmla="*/ 0 h 6325668"/>
              <a:gd name="connsiteX1-235" fmla="*/ 1981095 w 4980037"/>
              <a:gd name="connsiteY1-236" fmla="*/ 5831642 h 6325668"/>
              <a:gd name="connsiteX2-237" fmla="*/ 4980037 w 4980037"/>
              <a:gd name="connsiteY2-238" fmla="*/ 5545646 h 6325668"/>
              <a:gd name="connsiteX0-239" fmla="*/ 0 w 4980037"/>
              <a:gd name="connsiteY0-240" fmla="*/ 0 h 6253368"/>
              <a:gd name="connsiteX1-241" fmla="*/ 2013951 w 4980037"/>
              <a:gd name="connsiteY1-242" fmla="*/ 5728718 h 6253368"/>
              <a:gd name="connsiteX2-243" fmla="*/ 4980037 w 4980037"/>
              <a:gd name="connsiteY2-244" fmla="*/ 5545646 h 6253368"/>
              <a:gd name="connsiteX0-245" fmla="*/ 0 w 4980037"/>
              <a:gd name="connsiteY0-246" fmla="*/ 0 h 6371327"/>
              <a:gd name="connsiteX1-247" fmla="*/ 2013951 w 4980037"/>
              <a:gd name="connsiteY1-248" fmla="*/ 5728718 h 6371327"/>
              <a:gd name="connsiteX2-249" fmla="*/ 4980037 w 4980037"/>
              <a:gd name="connsiteY2-250" fmla="*/ 5545646 h 6371327"/>
              <a:gd name="connsiteX0-251" fmla="*/ 0 w 4980037"/>
              <a:gd name="connsiteY0-252" fmla="*/ 0 h 6371327"/>
              <a:gd name="connsiteX1-253" fmla="*/ 2013951 w 4980037"/>
              <a:gd name="connsiteY1-254" fmla="*/ 5728718 h 6371327"/>
              <a:gd name="connsiteX2-255" fmla="*/ 4980037 w 4980037"/>
              <a:gd name="connsiteY2-256" fmla="*/ 5545646 h 6371327"/>
              <a:gd name="connsiteX0-257" fmla="*/ 0 w 4717186"/>
              <a:gd name="connsiteY0-258" fmla="*/ 0 h 8951272"/>
              <a:gd name="connsiteX1-259" fmla="*/ 1751100 w 4717186"/>
              <a:gd name="connsiteY1-260" fmla="*/ 8308663 h 8951272"/>
              <a:gd name="connsiteX2-261" fmla="*/ 4717186 w 4717186"/>
              <a:gd name="connsiteY2-262" fmla="*/ 8125591 h 8951272"/>
              <a:gd name="connsiteX0-263" fmla="*/ 0 w 4717186"/>
              <a:gd name="connsiteY0-264" fmla="*/ 0 h 8244224"/>
              <a:gd name="connsiteX1-265" fmla="*/ 2174583 w 4717186"/>
              <a:gd name="connsiteY1-266" fmla="*/ 6195304 h 8244224"/>
              <a:gd name="connsiteX2-267" fmla="*/ 4717186 w 4717186"/>
              <a:gd name="connsiteY2-268" fmla="*/ 8125591 h 8244224"/>
              <a:gd name="connsiteX0-269" fmla="*/ 0 w 4717186"/>
              <a:gd name="connsiteY0-270" fmla="*/ 0 h 8322981"/>
              <a:gd name="connsiteX1-271" fmla="*/ 2174583 w 4717186"/>
              <a:gd name="connsiteY1-272" fmla="*/ 6195304 h 8322981"/>
              <a:gd name="connsiteX2-273" fmla="*/ 4717186 w 4717186"/>
              <a:gd name="connsiteY2-274" fmla="*/ 8125591 h 8322981"/>
              <a:gd name="connsiteX0-275" fmla="*/ 0 w 4717186"/>
              <a:gd name="connsiteY0-276" fmla="*/ 0 h 8322981"/>
              <a:gd name="connsiteX1-277" fmla="*/ 2174583 w 4717186"/>
              <a:gd name="connsiteY1-278" fmla="*/ 6195304 h 8322981"/>
              <a:gd name="connsiteX2-279" fmla="*/ 4717186 w 4717186"/>
              <a:gd name="connsiteY2-280" fmla="*/ 8125591 h 8322981"/>
              <a:gd name="connsiteX0-281" fmla="*/ 0 w 4717186"/>
              <a:gd name="connsiteY0-282" fmla="*/ 0 h 8364296"/>
              <a:gd name="connsiteX1-283" fmla="*/ 2086966 w 4717186"/>
              <a:gd name="connsiteY1-284" fmla="*/ 6414874 h 8364296"/>
              <a:gd name="connsiteX2-285" fmla="*/ 4717186 w 4717186"/>
              <a:gd name="connsiteY2-286" fmla="*/ 8125591 h 83642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17186" h="8364296">
                <a:moveTo>
                  <a:pt x="0" y="0"/>
                </a:moveTo>
                <a:cubicBezTo>
                  <a:pt x="389409" y="591635"/>
                  <a:pt x="1095188" y="4640762"/>
                  <a:pt x="2086966" y="6414874"/>
                </a:cubicBezTo>
                <a:cubicBezTo>
                  <a:pt x="3126203" y="8480202"/>
                  <a:pt x="3758266" y="8619623"/>
                  <a:pt x="4717186" y="81255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00915" y="2778933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0915" y="3130766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80971" y="4122469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80971" y="4474302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29006" y="2392311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29006" y="2744144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9" y="2129741"/>
            <a:ext cx="3191835" cy="4619534"/>
          </a:xfrm>
          <a:prstGeom prst="rect">
            <a:avLst/>
          </a:prstGeom>
        </p:spPr>
      </p:pic>
      <p:sp>
        <p:nvSpPr>
          <p:cNvPr id="5" name="Rectangle 45"/>
          <p:cNvSpPr/>
          <p:nvPr/>
        </p:nvSpPr>
        <p:spPr>
          <a:xfrm>
            <a:off x="4775285" y="2210633"/>
            <a:ext cx="634874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convallis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nisi, vitae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ante id dui.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6" name="Rectangle 45"/>
          <p:cNvSpPr/>
          <p:nvPr/>
        </p:nvSpPr>
        <p:spPr>
          <a:xfrm>
            <a:off x="4775285" y="3277433"/>
            <a:ext cx="6348744" cy="514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lorem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98560" y="4100476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228" y="3934480"/>
            <a:ext cx="587332" cy="535328"/>
          </a:xfrm>
          <a:prstGeom prst="rect">
            <a:avLst/>
          </a:prstGeom>
        </p:spPr>
      </p:pic>
      <p:sp>
        <p:nvSpPr>
          <p:cNvPr id="11" name="TextBox 121"/>
          <p:cNvSpPr txBox="1"/>
          <p:nvPr/>
        </p:nvSpPr>
        <p:spPr>
          <a:xfrm>
            <a:off x="5398560" y="4469808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65320" y="4100476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988" y="3934480"/>
            <a:ext cx="587332" cy="535328"/>
          </a:xfrm>
          <a:prstGeom prst="rect">
            <a:avLst/>
          </a:prstGeom>
        </p:spPr>
      </p:pic>
      <p:sp>
        <p:nvSpPr>
          <p:cNvPr id="16" name="TextBox 121"/>
          <p:cNvSpPr txBox="1"/>
          <p:nvPr/>
        </p:nvSpPr>
        <p:spPr>
          <a:xfrm>
            <a:off x="8665320" y="4469808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79" y="1523175"/>
            <a:ext cx="3043757" cy="24511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352" y="3974342"/>
            <a:ext cx="4044888" cy="2631681"/>
          </a:xfrm>
          <a:prstGeom prst="rect">
            <a:avLst/>
          </a:prstGeom>
        </p:spPr>
      </p:pic>
      <p:sp>
        <p:nvSpPr>
          <p:cNvPr id="15" name="Rectangle 45"/>
          <p:cNvSpPr/>
          <p:nvPr/>
        </p:nvSpPr>
        <p:spPr>
          <a:xfrm>
            <a:off x="4141036" y="2586553"/>
            <a:ext cx="634874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convallis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nisi, vitae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ante id dui.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6" name="Rectangle 45"/>
          <p:cNvSpPr/>
          <p:nvPr/>
        </p:nvSpPr>
        <p:spPr>
          <a:xfrm>
            <a:off x="1178608" y="5173106"/>
            <a:ext cx="634874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convallis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nisi, vitae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ante id dui.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41036" y="2063333"/>
            <a:ext cx="182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EA2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sz="2800" dirty="0">
              <a:solidFill>
                <a:srgbClr val="CEA24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04468" y="4649886"/>
            <a:ext cx="182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>
                <a:solidFill>
                  <a:srgbClr val="CEA2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sz="2800" dirty="0">
              <a:solidFill>
                <a:srgbClr val="CEA24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51" y="0"/>
            <a:ext cx="12198051" cy="3784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17149" y="0"/>
            <a:ext cx="2286000" cy="3784060"/>
          </a:xfrm>
          <a:prstGeom prst="rect">
            <a:avLst/>
          </a:prstGeom>
          <a:gradFill>
            <a:gsLst>
              <a:gs pos="99000">
                <a:srgbClr val="01221F">
                  <a:alpha val="70000"/>
                </a:srgbClr>
              </a:gs>
              <a:gs pos="0">
                <a:srgbClr val="012320">
                  <a:alpha val="70000"/>
                </a:srgbClr>
              </a:gs>
              <a:gs pos="50000">
                <a:srgbClr val="008277">
                  <a:alpha val="32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44487" y="213724"/>
            <a:ext cx="2031325" cy="33566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HAPPY HALLOWEEN</a:t>
            </a:r>
            <a:endParaRPr lang="zh-CN" altLang="en-US" sz="60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9" name="Rectangle 21"/>
          <p:cNvSpPr/>
          <p:nvPr/>
        </p:nvSpPr>
        <p:spPr>
          <a:xfrm>
            <a:off x="806385" y="5424093"/>
            <a:ext cx="10579230" cy="7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Body text here or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 has been the industry's standard dummy text ever since the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1500s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Open Sans Condensed Light" pitchFamily="34" charset="0"/>
                <a:cs typeface="Segoe UI" panose="020B0502040204020203" pitchFamily="34" charset="0"/>
              </a:rPr>
              <a:t>, when an unknown printer took a galley of type and scrambled it to make a type specimen book. It has survived not only five centuries, but also the leap into electronic typesetting, remaining essentially unchanged.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06385" y="4674698"/>
            <a:ext cx="236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B4893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sz="3600" dirty="0">
              <a:solidFill>
                <a:srgbClr val="B4893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graphicFrame>
        <p:nvGraphicFramePr>
          <p:cNvPr id="145" name="图表 144"/>
          <p:cNvGraphicFramePr/>
          <p:nvPr/>
        </p:nvGraphicFramePr>
        <p:xfrm>
          <a:off x="1008583" y="1925527"/>
          <a:ext cx="5634759" cy="375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9" name="Rectangle 22"/>
          <p:cNvSpPr/>
          <p:nvPr/>
        </p:nvSpPr>
        <p:spPr>
          <a:xfrm>
            <a:off x="7012173" y="2127616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0" name="Rectangle 23"/>
          <p:cNvSpPr/>
          <p:nvPr/>
        </p:nvSpPr>
        <p:spPr>
          <a:xfrm>
            <a:off x="7117644" y="2015321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" name="Rectangle 27"/>
          <p:cNvSpPr/>
          <p:nvPr/>
        </p:nvSpPr>
        <p:spPr>
          <a:xfrm>
            <a:off x="7011264" y="3444732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Rectangle 28"/>
          <p:cNvSpPr/>
          <p:nvPr/>
        </p:nvSpPr>
        <p:spPr>
          <a:xfrm>
            <a:off x="7124962" y="3318813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5" name="Oval 29"/>
          <p:cNvSpPr/>
          <p:nvPr/>
        </p:nvSpPr>
        <p:spPr>
          <a:xfrm>
            <a:off x="7123142" y="3318813"/>
            <a:ext cx="877585" cy="877584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57" name="Rectangle 31"/>
          <p:cNvSpPr/>
          <p:nvPr/>
        </p:nvSpPr>
        <p:spPr>
          <a:xfrm>
            <a:off x="7011264" y="4736704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8" name="Rectangle 32"/>
          <p:cNvSpPr/>
          <p:nvPr/>
        </p:nvSpPr>
        <p:spPr>
          <a:xfrm>
            <a:off x="7126775" y="4590300"/>
            <a:ext cx="875765" cy="86288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0" name="Content Placeholder 2"/>
          <p:cNvSpPr txBox="1"/>
          <p:nvPr/>
        </p:nvSpPr>
        <p:spPr>
          <a:xfrm>
            <a:off x="8086064" y="2161273"/>
            <a:ext cx="3097353" cy="73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amet, consectetur adipiscing elit. Curabitur elementum posuere pretium. </a:t>
            </a:r>
          </a:p>
        </p:txBody>
      </p:sp>
      <p:sp>
        <p:nvSpPr>
          <p:cNvPr id="161" name="Content Placeholder 2"/>
          <p:cNvSpPr txBox="1"/>
          <p:nvPr/>
        </p:nvSpPr>
        <p:spPr>
          <a:xfrm>
            <a:off x="8086064" y="3486205"/>
            <a:ext cx="3097353" cy="73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amet, consectetur adipiscing elit. Curabitur elementum posuere pretium. </a:t>
            </a:r>
          </a:p>
        </p:txBody>
      </p:sp>
      <p:sp>
        <p:nvSpPr>
          <p:cNvPr id="162" name="Content Placeholder 2"/>
          <p:cNvSpPr txBox="1"/>
          <p:nvPr/>
        </p:nvSpPr>
        <p:spPr>
          <a:xfrm>
            <a:off x="8086063" y="4736705"/>
            <a:ext cx="3097353" cy="73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amet, consectetur adipiscing elit. Curabitur elementum posuere pretium. </a:t>
            </a:r>
          </a:p>
        </p:txBody>
      </p:sp>
      <p:sp>
        <p:nvSpPr>
          <p:cNvPr id="163" name="Oval 29"/>
          <p:cNvSpPr/>
          <p:nvPr/>
        </p:nvSpPr>
        <p:spPr>
          <a:xfrm>
            <a:off x="7116734" y="2007971"/>
            <a:ext cx="877585" cy="877584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64" name="Oval 29"/>
          <p:cNvSpPr/>
          <p:nvPr/>
        </p:nvSpPr>
        <p:spPr>
          <a:xfrm>
            <a:off x="7125865" y="4582950"/>
            <a:ext cx="877585" cy="877584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-515605" y="5235190"/>
            <a:ext cx="13016124" cy="1852419"/>
          </a:xfrm>
          <a:custGeom>
            <a:avLst/>
            <a:gdLst>
              <a:gd name="connsiteX0" fmla="*/ 544788 w 13016124"/>
              <a:gd name="connsiteY0" fmla="*/ 252919 h 2398878"/>
              <a:gd name="connsiteX1" fmla="*/ 544788 w 13016124"/>
              <a:gd name="connsiteY1" fmla="*/ 252919 h 2398878"/>
              <a:gd name="connsiteX2" fmla="*/ 642065 w 13016124"/>
              <a:gd name="connsiteY2" fmla="*/ 311285 h 2398878"/>
              <a:gd name="connsiteX3" fmla="*/ 768524 w 13016124"/>
              <a:gd name="connsiteY3" fmla="*/ 447472 h 2398878"/>
              <a:gd name="connsiteX4" fmla="*/ 924167 w 13016124"/>
              <a:gd name="connsiteY4" fmla="*/ 583659 h 2398878"/>
              <a:gd name="connsiteX5" fmla="*/ 982533 w 13016124"/>
              <a:gd name="connsiteY5" fmla="*/ 612842 h 2398878"/>
              <a:gd name="connsiteX6" fmla="*/ 1050626 w 13016124"/>
              <a:gd name="connsiteY6" fmla="*/ 661481 h 2398878"/>
              <a:gd name="connsiteX7" fmla="*/ 1079809 w 13016124"/>
              <a:gd name="connsiteY7" fmla="*/ 671208 h 2398878"/>
              <a:gd name="connsiteX8" fmla="*/ 1225724 w 13016124"/>
              <a:gd name="connsiteY8" fmla="*/ 739302 h 2398878"/>
              <a:gd name="connsiteX9" fmla="*/ 1313273 w 13016124"/>
              <a:gd name="connsiteY9" fmla="*/ 768485 h 2398878"/>
              <a:gd name="connsiteX10" fmla="*/ 1488371 w 13016124"/>
              <a:gd name="connsiteY10" fmla="*/ 787940 h 2398878"/>
              <a:gd name="connsiteX11" fmla="*/ 1624558 w 13016124"/>
              <a:gd name="connsiteY11" fmla="*/ 807396 h 2398878"/>
              <a:gd name="connsiteX12" fmla="*/ 1663469 w 13016124"/>
              <a:gd name="connsiteY12" fmla="*/ 817123 h 2398878"/>
              <a:gd name="connsiteX13" fmla="*/ 1731562 w 13016124"/>
              <a:gd name="connsiteY13" fmla="*/ 826851 h 2398878"/>
              <a:gd name="connsiteX14" fmla="*/ 1770473 w 13016124"/>
              <a:gd name="connsiteY14" fmla="*/ 836579 h 2398878"/>
              <a:gd name="connsiteX15" fmla="*/ 2062303 w 13016124"/>
              <a:gd name="connsiteY15" fmla="*/ 856034 h 2398878"/>
              <a:gd name="connsiteX16" fmla="*/ 2169307 w 13016124"/>
              <a:gd name="connsiteY16" fmla="*/ 865762 h 2398878"/>
              <a:gd name="connsiteX17" fmla="*/ 2237401 w 13016124"/>
              <a:gd name="connsiteY17" fmla="*/ 885217 h 2398878"/>
              <a:gd name="connsiteX18" fmla="*/ 2295767 w 13016124"/>
              <a:gd name="connsiteY18" fmla="*/ 894945 h 2398878"/>
              <a:gd name="connsiteX19" fmla="*/ 2791877 w 13016124"/>
              <a:gd name="connsiteY19" fmla="*/ 914400 h 2398878"/>
              <a:gd name="connsiteX20" fmla="*/ 3005886 w 13016124"/>
              <a:gd name="connsiteY20" fmla="*/ 933855 h 2398878"/>
              <a:gd name="connsiteX21" fmla="*/ 3239350 w 13016124"/>
              <a:gd name="connsiteY21" fmla="*/ 943583 h 2398878"/>
              <a:gd name="connsiteX22" fmla="*/ 5719903 w 13016124"/>
              <a:gd name="connsiteY22" fmla="*/ 933855 h 2398878"/>
              <a:gd name="connsiteX23" fmla="*/ 5817179 w 13016124"/>
              <a:gd name="connsiteY23" fmla="*/ 924128 h 2398878"/>
              <a:gd name="connsiteX24" fmla="*/ 5924184 w 13016124"/>
              <a:gd name="connsiteY24" fmla="*/ 885217 h 2398878"/>
              <a:gd name="connsiteX25" fmla="*/ 6011733 w 13016124"/>
              <a:gd name="connsiteY25" fmla="*/ 875489 h 2398878"/>
              <a:gd name="connsiteX26" fmla="*/ 6060371 w 13016124"/>
              <a:gd name="connsiteY26" fmla="*/ 865762 h 2398878"/>
              <a:gd name="connsiteX27" fmla="*/ 6128465 w 13016124"/>
              <a:gd name="connsiteY27" fmla="*/ 856034 h 2398878"/>
              <a:gd name="connsiteX28" fmla="*/ 6216014 w 13016124"/>
              <a:gd name="connsiteY28" fmla="*/ 807396 h 2398878"/>
              <a:gd name="connsiteX29" fmla="*/ 6293835 w 13016124"/>
              <a:gd name="connsiteY29" fmla="*/ 787940 h 2398878"/>
              <a:gd name="connsiteX30" fmla="*/ 6449477 w 13016124"/>
              <a:gd name="connsiteY30" fmla="*/ 768485 h 2398878"/>
              <a:gd name="connsiteX31" fmla="*/ 6507843 w 13016124"/>
              <a:gd name="connsiteY31" fmla="*/ 739302 h 2398878"/>
              <a:gd name="connsiteX32" fmla="*/ 6575937 w 13016124"/>
              <a:gd name="connsiteY32" fmla="*/ 729574 h 2398878"/>
              <a:gd name="connsiteX33" fmla="*/ 6887222 w 13016124"/>
              <a:gd name="connsiteY33" fmla="*/ 710119 h 2398878"/>
              <a:gd name="connsiteX34" fmla="*/ 9912524 w 13016124"/>
              <a:gd name="connsiteY34" fmla="*/ 700391 h 2398878"/>
              <a:gd name="connsiteX35" fmla="*/ 10058439 w 13016124"/>
              <a:gd name="connsiteY35" fmla="*/ 690664 h 2398878"/>
              <a:gd name="connsiteX36" fmla="*/ 10389179 w 13016124"/>
              <a:gd name="connsiteY36" fmla="*/ 671208 h 2398878"/>
              <a:gd name="connsiteX37" fmla="*/ 10544822 w 13016124"/>
              <a:gd name="connsiteY37" fmla="*/ 642025 h 2398878"/>
              <a:gd name="connsiteX38" fmla="*/ 10846379 w 13016124"/>
              <a:gd name="connsiteY38" fmla="*/ 622570 h 2398878"/>
              <a:gd name="connsiteX39" fmla="*/ 10992294 w 13016124"/>
              <a:gd name="connsiteY39" fmla="*/ 612842 h 2398878"/>
              <a:gd name="connsiteX40" fmla="*/ 11070116 w 13016124"/>
              <a:gd name="connsiteY40" fmla="*/ 583659 h 2398878"/>
              <a:gd name="connsiteX41" fmla="*/ 11206303 w 13016124"/>
              <a:gd name="connsiteY41" fmla="*/ 554477 h 2398878"/>
              <a:gd name="connsiteX42" fmla="*/ 11274396 w 13016124"/>
              <a:gd name="connsiteY42" fmla="*/ 535021 h 2398878"/>
              <a:gd name="connsiteX43" fmla="*/ 11332762 w 13016124"/>
              <a:gd name="connsiteY43" fmla="*/ 515566 h 2398878"/>
              <a:gd name="connsiteX44" fmla="*/ 11410584 w 13016124"/>
              <a:gd name="connsiteY44" fmla="*/ 476655 h 2398878"/>
              <a:gd name="connsiteX45" fmla="*/ 11498133 w 13016124"/>
              <a:gd name="connsiteY45" fmla="*/ 457200 h 2398878"/>
              <a:gd name="connsiteX46" fmla="*/ 11624592 w 13016124"/>
              <a:gd name="connsiteY46" fmla="*/ 408562 h 2398878"/>
              <a:gd name="connsiteX47" fmla="*/ 11789962 w 13016124"/>
              <a:gd name="connsiteY47" fmla="*/ 379379 h 2398878"/>
              <a:gd name="connsiteX48" fmla="*/ 11848328 w 13016124"/>
              <a:gd name="connsiteY48" fmla="*/ 350196 h 2398878"/>
              <a:gd name="connsiteX49" fmla="*/ 11955333 w 13016124"/>
              <a:gd name="connsiteY49" fmla="*/ 330740 h 2398878"/>
              <a:gd name="connsiteX50" fmla="*/ 12033154 w 13016124"/>
              <a:gd name="connsiteY50" fmla="*/ 301557 h 2398878"/>
              <a:gd name="connsiteX51" fmla="*/ 12062337 w 13016124"/>
              <a:gd name="connsiteY51" fmla="*/ 291830 h 2398878"/>
              <a:gd name="connsiteX52" fmla="*/ 12101248 w 13016124"/>
              <a:gd name="connsiteY52" fmla="*/ 272374 h 2398878"/>
              <a:gd name="connsiteX53" fmla="*/ 12130431 w 13016124"/>
              <a:gd name="connsiteY53" fmla="*/ 262647 h 2398878"/>
              <a:gd name="connsiteX54" fmla="*/ 12169341 w 13016124"/>
              <a:gd name="connsiteY54" fmla="*/ 243191 h 2398878"/>
              <a:gd name="connsiteX55" fmla="*/ 12266618 w 13016124"/>
              <a:gd name="connsiteY55" fmla="*/ 204281 h 2398878"/>
              <a:gd name="connsiteX56" fmla="*/ 12334711 w 13016124"/>
              <a:gd name="connsiteY56" fmla="*/ 175098 h 2398878"/>
              <a:gd name="connsiteX57" fmla="*/ 12363894 w 13016124"/>
              <a:gd name="connsiteY57" fmla="*/ 155642 h 2398878"/>
              <a:gd name="connsiteX58" fmla="*/ 12431988 w 13016124"/>
              <a:gd name="connsiteY58" fmla="*/ 126459 h 2398878"/>
              <a:gd name="connsiteX59" fmla="*/ 12470899 w 13016124"/>
              <a:gd name="connsiteY59" fmla="*/ 97277 h 2398878"/>
              <a:gd name="connsiteX60" fmla="*/ 12529265 w 13016124"/>
              <a:gd name="connsiteY60" fmla="*/ 87549 h 2398878"/>
              <a:gd name="connsiteX61" fmla="*/ 12568175 w 13016124"/>
              <a:gd name="connsiteY61" fmla="*/ 77821 h 2398878"/>
              <a:gd name="connsiteX62" fmla="*/ 12626541 w 13016124"/>
              <a:gd name="connsiteY62" fmla="*/ 58366 h 2398878"/>
              <a:gd name="connsiteX63" fmla="*/ 12723818 w 13016124"/>
              <a:gd name="connsiteY63" fmla="*/ 19455 h 2398878"/>
              <a:gd name="connsiteX64" fmla="*/ 12869733 w 13016124"/>
              <a:gd name="connsiteY64" fmla="*/ 9728 h 2398878"/>
              <a:gd name="connsiteX65" fmla="*/ 12898916 w 13016124"/>
              <a:gd name="connsiteY65" fmla="*/ 0 h 2398878"/>
              <a:gd name="connsiteX66" fmla="*/ 12947554 w 13016124"/>
              <a:gd name="connsiteY66" fmla="*/ 38911 h 2398878"/>
              <a:gd name="connsiteX67" fmla="*/ 12957282 w 13016124"/>
              <a:gd name="connsiteY67" fmla="*/ 1488332 h 2398878"/>
              <a:gd name="connsiteX68" fmla="*/ 12928099 w 13016124"/>
              <a:gd name="connsiteY68" fmla="*/ 1673157 h 2398878"/>
              <a:gd name="connsiteX69" fmla="*/ 12918371 w 13016124"/>
              <a:gd name="connsiteY69" fmla="*/ 1828800 h 2398878"/>
              <a:gd name="connsiteX70" fmla="*/ 12898916 w 13016124"/>
              <a:gd name="connsiteY70" fmla="*/ 1887166 h 2398878"/>
              <a:gd name="connsiteX71" fmla="*/ 12889188 w 13016124"/>
              <a:gd name="connsiteY71" fmla="*/ 1974715 h 2398878"/>
              <a:gd name="connsiteX72" fmla="*/ 12879460 w 13016124"/>
              <a:gd name="connsiteY72" fmla="*/ 2013625 h 2398878"/>
              <a:gd name="connsiteX73" fmla="*/ 12840550 w 13016124"/>
              <a:gd name="connsiteY73" fmla="*/ 2208179 h 2398878"/>
              <a:gd name="connsiteX74" fmla="*/ 12830822 w 13016124"/>
              <a:gd name="connsiteY74" fmla="*/ 2237362 h 2398878"/>
              <a:gd name="connsiteX75" fmla="*/ 12801639 w 13016124"/>
              <a:gd name="connsiteY75" fmla="*/ 2256817 h 2398878"/>
              <a:gd name="connsiteX76" fmla="*/ 12159614 w 13016124"/>
              <a:gd name="connsiteY76" fmla="*/ 2237362 h 2398878"/>
              <a:gd name="connsiteX77" fmla="*/ 11361945 w 13016124"/>
              <a:gd name="connsiteY77" fmla="*/ 2256817 h 2398878"/>
              <a:gd name="connsiteX78" fmla="*/ 11138209 w 13016124"/>
              <a:gd name="connsiteY78" fmla="*/ 2276272 h 2398878"/>
              <a:gd name="connsiteX79" fmla="*/ 10593460 w 13016124"/>
              <a:gd name="connsiteY79" fmla="*/ 2286000 h 2398878"/>
              <a:gd name="connsiteX80" fmla="*/ 8385282 w 13016124"/>
              <a:gd name="connsiteY80" fmla="*/ 2295728 h 2398878"/>
              <a:gd name="connsiteX81" fmla="*/ 8161545 w 13016124"/>
              <a:gd name="connsiteY81" fmla="*/ 2315183 h 2398878"/>
              <a:gd name="connsiteX82" fmla="*/ 8112907 w 13016124"/>
              <a:gd name="connsiteY82" fmla="*/ 2324911 h 2398878"/>
              <a:gd name="connsiteX83" fmla="*/ 7918354 w 13016124"/>
              <a:gd name="connsiteY83" fmla="*/ 2334638 h 2398878"/>
              <a:gd name="connsiteX84" fmla="*/ 5291886 w 13016124"/>
              <a:gd name="connsiteY84" fmla="*/ 2344366 h 2398878"/>
              <a:gd name="connsiteX85" fmla="*/ 5058422 w 13016124"/>
              <a:gd name="connsiteY85" fmla="*/ 2324911 h 2398878"/>
              <a:gd name="connsiteX86" fmla="*/ 4883324 w 13016124"/>
              <a:gd name="connsiteY86" fmla="*/ 2305455 h 2398878"/>
              <a:gd name="connsiteX87" fmla="*/ 4727682 w 13016124"/>
              <a:gd name="connsiteY87" fmla="*/ 2295728 h 2398878"/>
              <a:gd name="connsiteX88" fmla="*/ 4601222 w 13016124"/>
              <a:gd name="connsiteY88" fmla="*/ 2276272 h 2398878"/>
              <a:gd name="connsiteX89" fmla="*/ 4484490 w 13016124"/>
              <a:gd name="connsiteY89" fmla="*/ 2266545 h 2398878"/>
              <a:gd name="connsiteX90" fmla="*/ 3443631 w 13016124"/>
              <a:gd name="connsiteY90" fmla="*/ 2247089 h 2398878"/>
              <a:gd name="connsiteX91" fmla="*/ 2996158 w 13016124"/>
              <a:gd name="connsiteY91" fmla="*/ 2256817 h 2398878"/>
              <a:gd name="connsiteX92" fmla="*/ 2966975 w 13016124"/>
              <a:gd name="connsiteY92" fmla="*/ 2266545 h 2398878"/>
              <a:gd name="connsiteX93" fmla="*/ 2782150 w 13016124"/>
              <a:gd name="connsiteY93" fmla="*/ 2286000 h 2398878"/>
              <a:gd name="connsiteX94" fmla="*/ 2723784 w 13016124"/>
              <a:gd name="connsiteY94" fmla="*/ 2295728 h 2398878"/>
              <a:gd name="connsiteX95" fmla="*/ 2490320 w 13016124"/>
              <a:gd name="connsiteY95" fmla="*/ 2305455 h 2398878"/>
              <a:gd name="connsiteX96" fmla="*/ 418328 w 13016124"/>
              <a:gd name="connsiteY96" fmla="*/ 2295728 h 2398878"/>
              <a:gd name="connsiteX97" fmla="*/ 359962 w 13016124"/>
              <a:gd name="connsiteY97" fmla="*/ 2256817 h 2398878"/>
              <a:gd name="connsiteX98" fmla="*/ 272414 w 13016124"/>
              <a:gd name="connsiteY98" fmla="*/ 2188723 h 2398878"/>
              <a:gd name="connsiteX99" fmla="*/ 262686 w 13016124"/>
              <a:gd name="connsiteY99" fmla="*/ 2159540 h 2398878"/>
              <a:gd name="connsiteX100" fmla="*/ 214048 w 13016124"/>
              <a:gd name="connsiteY100" fmla="*/ 2110902 h 2398878"/>
              <a:gd name="connsiteX101" fmla="*/ 204320 w 13016124"/>
              <a:gd name="connsiteY101" fmla="*/ 2081719 h 2398878"/>
              <a:gd name="connsiteX102" fmla="*/ 184865 w 13016124"/>
              <a:gd name="connsiteY102" fmla="*/ 2052536 h 2398878"/>
              <a:gd name="connsiteX103" fmla="*/ 145954 w 13016124"/>
              <a:gd name="connsiteY103" fmla="*/ 1984442 h 2398878"/>
              <a:gd name="connsiteX104" fmla="*/ 126499 w 13016124"/>
              <a:gd name="connsiteY104" fmla="*/ 1906621 h 2398878"/>
              <a:gd name="connsiteX105" fmla="*/ 116771 w 13016124"/>
              <a:gd name="connsiteY105" fmla="*/ 1877438 h 2398878"/>
              <a:gd name="connsiteX106" fmla="*/ 97316 w 13016124"/>
              <a:gd name="connsiteY106" fmla="*/ 1809345 h 2398878"/>
              <a:gd name="connsiteX107" fmla="*/ 87588 w 13016124"/>
              <a:gd name="connsiteY107" fmla="*/ 1731523 h 2398878"/>
              <a:gd name="connsiteX108" fmla="*/ 68133 w 13016124"/>
              <a:gd name="connsiteY108" fmla="*/ 1673157 h 2398878"/>
              <a:gd name="connsiteX109" fmla="*/ 19494 w 13016124"/>
              <a:gd name="connsiteY109" fmla="*/ 1556425 h 2398878"/>
              <a:gd name="connsiteX110" fmla="*/ 9767 w 13016124"/>
              <a:gd name="connsiteY110" fmla="*/ 1429966 h 2398878"/>
              <a:gd name="connsiteX111" fmla="*/ 39 w 13016124"/>
              <a:gd name="connsiteY111" fmla="*/ 1361872 h 2398878"/>
              <a:gd name="connsiteX112" fmla="*/ 19494 w 13016124"/>
              <a:gd name="connsiteY112" fmla="*/ 1099225 h 2398878"/>
              <a:gd name="connsiteX113" fmla="*/ 29222 w 13016124"/>
              <a:gd name="connsiteY113" fmla="*/ 1070042 h 2398878"/>
              <a:gd name="connsiteX114" fmla="*/ 58405 w 13016124"/>
              <a:gd name="connsiteY114" fmla="*/ 992221 h 2398878"/>
              <a:gd name="connsiteX115" fmla="*/ 77860 w 13016124"/>
              <a:gd name="connsiteY115" fmla="*/ 924128 h 2398878"/>
              <a:gd name="connsiteX116" fmla="*/ 97316 w 13016124"/>
              <a:gd name="connsiteY116" fmla="*/ 885217 h 2398878"/>
              <a:gd name="connsiteX117" fmla="*/ 116771 w 13016124"/>
              <a:gd name="connsiteY117" fmla="*/ 807396 h 2398878"/>
              <a:gd name="connsiteX118" fmla="*/ 155682 w 13016124"/>
              <a:gd name="connsiteY118" fmla="*/ 729574 h 2398878"/>
              <a:gd name="connsiteX119" fmla="*/ 165409 w 13016124"/>
              <a:gd name="connsiteY119" fmla="*/ 700391 h 2398878"/>
              <a:gd name="connsiteX120" fmla="*/ 175137 w 13016124"/>
              <a:gd name="connsiteY120" fmla="*/ 642025 h 2398878"/>
              <a:gd name="connsiteX121" fmla="*/ 223775 w 13016124"/>
              <a:gd name="connsiteY121" fmla="*/ 573932 h 2398878"/>
              <a:gd name="connsiteX122" fmla="*/ 262686 w 13016124"/>
              <a:gd name="connsiteY122" fmla="*/ 505838 h 2398878"/>
              <a:gd name="connsiteX123" fmla="*/ 301596 w 13016124"/>
              <a:gd name="connsiteY123" fmla="*/ 447472 h 2398878"/>
              <a:gd name="connsiteX124" fmla="*/ 321052 w 13016124"/>
              <a:gd name="connsiteY124" fmla="*/ 428017 h 2398878"/>
              <a:gd name="connsiteX125" fmla="*/ 359962 w 13016124"/>
              <a:gd name="connsiteY125" fmla="*/ 369651 h 2398878"/>
              <a:gd name="connsiteX126" fmla="*/ 408601 w 13016124"/>
              <a:gd name="connsiteY126" fmla="*/ 321013 h 2398878"/>
              <a:gd name="connsiteX127" fmla="*/ 428056 w 13016124"/>
              <a:gd name="connsiteY127" fmla="*/ 301557 h 2398878"/>
              <a:gd name="connsiteX128" fmla="*/ 447511 w 13016124"/>
              <a:gd name="connsiteY128" fmla="*/ 272374 h 2398878"/>
              <a:gd name="connsiteX129" fmla="*/ 505877 w 13016124"/>
              <a:gd name="connsiteY129" fmla="*/ 233464 h 2398878"/>
              <a:gd name="connsiteX130" fmla="*/ 603154 w 13016124"/>
              <a:gd name="connsiteY130" fmla="*/ 223736 h 2398878"/>
              <a:gd name="connsiteX131" fmla="*/ 651792 w 13016124"/>
              <a:gd name="connsiteY131" fmla="*/ 243191 h 2398878"/>
              <a:gd name="connsiteX132" fmla="*/ 622609 w 13016124"/>
              <a:gd name="connsiteY132" fmla="*/ 252919 h 2398878"/>
              <a:gd name="connsiteX133" fmla="*/ 544788 w 13016124"/>
              <a:gd name="connsiteY133" fmla="*/ 252919 h 2398878"/>
              <a:gd name="connsiteX0-1" fmla="*/ 544788 w 13016124"/>
              <a:gd name="connsiteY0-2" fmla="*/ 252919 h 2398878"/>
              <a:gd name="connsiteX1-3" fmla="*/ 544788 w 13016124"/>
              <a:gd name="connsiteY1-4" fmla="*/ 252919 h 2398878"/>
              <a:gd name="connsiteX2-5" fmla="*/ 642065 w 13016124"/>
              <a:gd name="connsiteY2-6" fmla="*/ 311285 h 2398878"/>
              <a:gd name="connsiteX3-7" fmla="*/ 768524 w 13016124"/>
              <a:gd name="connsiteY3-8" fmla="*/ 447472 h 2398878"/>
              <a:gd name="connsiteX4-9" fmla="*/ 924167 w 13016124"/>
              <a:gd name="connsiteY4-10" fmla="*/ 583659 h 2398878"/>
              <a:gd name="connsiteX5-11" fmla="*/ 982533 w 13016124"/>
              <a:gd name="connsiteY5-12" fmla="*/ 612842 h 2398878"/>
              <a:gd name="connsiteX6-13" fmla="*/ 1050626 w 13016124"/>
              <a:gd name="connsiteY6-14" fmla="*/ 661481 h 2398878"/>
              <a:gd name="connsiteX7-15" fmla="*/ 1079809 w 13016124"/>
              <a:gd name="connsiteY7-16" fmla="*/ 671208 h 2398878"/>
              <a:gd name="connsiteX8-17" fmla="*/ 1225724 w 13016124"/>
              <a:gd name="connsiteY8-18" fmla="*/ 739302 h 2398878"/>
              <a:gd name="connsiteX9-19" fmla="*/ 1313273 w 13016124"/>
              <a:gd name="connsiteY9-20" fmla="*/ 768485 h 2398878"/>
              <a:gd name="connsiteX10-21" fmla="*/ 1488371 w 13016124"/>
              <a:gd name="connsiteY10-22" fmla="*/ 787940 h 2398878"/>
              <a:gd name="connsiteX11-23" fmla="*/ 1624558 w 13016124"/>
              <a:gd name="connsiteY11-24" fmla="*/ 807396 h 2398878"/>
              <a:gd name="connsiteX12-25" fmla="*/ 1663469 w 13016124"/>
              <a:gd name="connsiteY12-26" fmla="*/ 817123 h 2398878"/>
              <a:gd name="connsiteX13-27" fmla="*/ 1731562 w 13016124"/>
              <a:gd name="connsiteY13-28" fmla="*/ 826851 h 2398878"/>
              <a:gd name="connsiteX14-29" fmla="*/ 1770473 w 13016124"/>
              <a:gd name="connsiteY14-30" fmla="*/ 836579 h 2398878"/>
              <a:gd name="connsiteX15-31" fmla="*/ 2062303 w 13016124"/>
              <a:gd name="connsiteY15-32" fmla="*/ 856034 h 2398878"/>
              <a:gd name="connsiteX16-33" fmla="*/ 2169307 w 13016124"/>
              <a:gd name="connsiteY16-34" fmla="*/ 865762 h 2398878"/>
              <a:gd name="connsiteX17-35" fmla="*/ 2237401 w 13016124"/>
              <a:gd name="connsiteY17-36" fmla="*/ 885217 h 2398878"/>
              <a:gd name="connsiteX18-37" fmla="*/ 2295767 w 13016124"/>
              <a:gd name="connsiteY18-38" fmla="*/ 894945 h 2398878"/>
              <a:gd name="connsiteX19-39" fmla="*/ 2791877 w 13016124"/>
              <a:gd name="connsiteY19-40" fmla="*/ 914400 h 2398878"/>
              <a:gd name="connsiteX20-41" fmla="*/ 3005886 w 13016124"/>
              <a:gd name="connsiteY20-42" fmla="*/ 933855 h 2398878"/>
              <a:gd name="connsiteX21-43" fmla="*/ 3239350 w 13016124"/>
              <a:gd name="connsiteY21-44" fmla="*/ 943583 h 2398878"/>
              <a:gd name="connsiteX22-45" fmla="*/ 5719903 w 13016124"/>
              <a:gd name="connsiteY22-46" fmla="*/ 933855 h 2398878"/>
              <a:gd name="connsiteX23-47" fmla="*/ 5817179 w 13016124"/>
              <a:gd name="connsiteY23-48" fmla="*/ 924128 h 2398878"/>
              <a:gd name="connsiteX24-49" fmla="*/ 5924184 w 13016124"/>
              <a:gd name="connsiteY24-50" fmla="*/ 885217 h 2398878"/>
              <a:gd name="connsiteX25-51" fmla="*/ 6011733 w 13016124"/>
              <a:gd name="connsiteY25-52" fmla="*/ 875489 h 2398878"/>
              <a:gd name="connsiteX26-53" fmla="*/ 6060371 w 13016124"/>
              <a:gd name="connsiteY26-54" fmla="*/ 865762 h 2398878"/>
              <a:gd name="connsiteX27-55" fmla="*/ 6128465 w 13016124"/>
              <a:gd name="connsiteY27-56" fmla="*/ 856034 h 2398878"/>
              <a:gd name="connsiteX28-57" fmla="*/ 6216014 w 13016124"/>
              <a:gd name="connsiteY28-58" fmla="*/ 807396 h 2398878"/>
              <a:gd name="connsiteX29-59" fmla="*/ 6293835 w 13016124"/>
              <a:gd name="connsiteY29-60" fmla="*/ 787940 h 2398878"/>
              <a:gd name="connsiteX30-61" fmla="*/ 6449477 w 13016124"/>
              <a:gd name="connsiteY30-62" fmla="*/ 768485 h 2398878"/>
              <a:gd name="connsiteX31-63" fmla="*/ 6507843 w 13016124"/>
              <a:gd name="connsiteY31-64" fmla="*/ 739302 h 2398878"/>
              <a:gd name="connsiteX32-65" fmla="*/ 6565889 w 13016124"/>
              <a:gd name="connsiteY32-66" fmla="*/ 911751 h 2398878"/>
              <a:gd name="connsiteX33-67" fmla="*/ 6887222 w 13016124"/>
              <a:gd name="connsiteY33-68" fmla="*/ 710119 h 2398878"/>
              <a:gd name="connsiteX34-69" fmla="*/ 9912524 w 13016124"/>
              <a:gd name="connsiteY34-70" fmla="*/ 700391 h 2398878"/>
              <a:gd name="connsiteX35-71" fmla="*/ 10058439 w 13016124"/>
              <a:gd name="connsiteY35-72" fmla="*/ 690664 h 2398878"/>
              <a:gd name="connsiteX36-73" fmla="*/ 10389179 w 13016124"/>
              <a:gd name="connsiteY36-74" fmla="*/ 671208 h 2398878"/>
              <a:gd name="connsiteX37-75" fmla="*/ 10544822 w 13016124"/>
              <a:gd name="connsiteY37-76" fmla="*/ 642025 h 2398878"/>
              <a:gd name="connsiteX38-77" fmla="*/ 10846379 w 13016124"/>
              <a:gd name="connsiteY38-78" fmla="*/ 622570 h 2398878"/>
              <a:gd name="connsiteX39-79" fmla="*/ 10992294 w 13016124"/>
              <a:gd name="connsiteY39-80" fmla="*/ 612842 h 2398878"/>
              <a:gd name="connsiteX40-81" fmla="*/ 11070116 w 13016124"/>
              <a:gd name="connsiteY40-82" fmla="*/ 583659 h 2398878"/>
              <a:gd name="connsiteX41-83" fmla="*/ 11206303 w 13016124"/>
              <a:gd name="connsiteY41-84" fmla="*/ 554477 h 2398878"/>
              <a:gd name="connsiteX42-85" fmla="*/ 11274396 w 13016124"/>
              <a:gd name="connsiteY42-86" fmla="*/ 535021 h 2398878"/>
              <a:gd name="connsiteX43-87" fmla="*/ 11332762 w 13016124"/>
              <a:gd name="connsiteY43-88" fmla="*/ 515566 h 2398878"/>
              <a:gd name="connsiteX44-89" fmla="*/ 11410584 w 13016124"/>
              <a:gd name="connsiteY44-90" fmla="*/ 476655 h 2398878"/>
              <a:gd name="connsiteX45-91" fmla="*/ 11498133 w 13016124"/>
              <a:gd name="connsiteY45-92" fmla="*/ 457200 h 2398878"/>
              <a:gd name="connsiteX46-93" fmla="*/ 11624592 w 13016124"/>
              <a:gd name="connsiteY46-94" fmla="*/ 408562 h 2398878"/>
              <a:gd name="connsiteX47-95" fmla="*/ 11789962 w 13016124"/>
              <a:gd name="connsiteY47-96" fmla="*/ 379379 h 2398878"/>
              <a:gd name="connsiteX48-97" fmla="*/ 11848328 w 13016124"/>
              <a:gd name="connsiteY48-98" fmla="*/ 350196 h 2398878"/>
              <a:gd name="connsiteX49-99" fmla="*/ 11955333 w 13016124"/>
              <a:gd name="connsiteY49-100" fmla="*/ 330740 h 2398878"/>
              <a:gd name="connsiteX50-101" fmla="*/ 12033154 w 13016124"/>
              <a:gd name="connsiteY50-102" fmla="*/ 301557 h 2398878"/>
              <a:gd name="connsiteX51-103" fmla="*/ 12062337 w 13016124"/>
              <a:gd name="connsiteY51-104" fmla="*/ 291830 h 2398878"/>
              <a:gd name="connsiteX52-105" fmla="*/ 12101248 w 13016124"/>
              <a:gd name="connsiteY52-106" fmla="*/ 272374 h 2398878"/>
              <a:gd name="connsiteX53-107" fmla="*/ 12130431 w 13016124"/>
              <a:gd name="connsiteY53-108" fmla="*/ 262647 h 2398878"/>
              <a:gd name="connsiteX54-109" fmla="*/ 12169341 w 13016124"/>
              <a:gd name="connsiteY54-110" fmla="*/ 243191 h 2398878"/>
              <a:gd name="connsiteX55-111" fmla="*/ 12266618 w 13016124"/>
              <a:gd name="connsiteY55-112" fmla="*/ 204281 h 2398878"/>
              <a:gd name="connsiteX56-113" fmla="*/ 12334711 w 13016124"/>
              <a:gd name="connsiteY56-114" fmla="*/ 175098 h 2398878"/>
              <a:gd name="connsiteX57-115" fmla="*/ 12363894 w 13016124"/>
              <a:gd name="connsiteY57-116" fmla="*/ 155642 h 2398878"/>
              <a:gd name="connsiteX58-117" fmla="*/ 12431988 w 13016124"/>
              <a:gd name="connsiteY58-118" fmla="*/ 126459 h 2398878"/>
              <a:gd name="connsiteX59-119" fmla="*/ 12470899 w 13016124"/>
              <a:gd name="connsiteY59-120" fmla="*/ 97277 h 2398878"/>
              <a:gd name="connsiteX60-121" fmla="*/ 12529265 w 13016124"/>
              <a:gd name="connsiteY60-122" fmla="*/ 87549 h 2398878"/>
              <a:gd name="connsiteX61-123" fmla="*/ 12568175 w 13016124"/>
              <a:gd name="connsiteY61-124" fmla="*/ 77821 h 2398878"/>
              <a:gd name="connsiteX62-125" fmla="*/ 12626541 w 13016124"/>
              <a:gd name="connsiteY62-126" fmla="*/ 58366 h 2398878"/>
              <a:gd name="connsiteX63-127" fmla="*/ 12723818 w 13016124"/>
              <a:gd name="connsiteY63-128" fmla="*/ 19455 h 2398878"/>
              <a:gd name="connsiteX64-129" fmla="*/ 12869733 w 13016124"/>
              <a:gd name="connsiteY64-130" fmla="*/ 9728 h 2398878"/>
              <a:gd name="connsiteX65-131" fmla="*/ 12898916 w 13016124"/>
              <a:gd name="connsiteY65-132" fmla="*/ 0 h 2398878"/>
              <a:gd name="connsiteX66-133" fmla="*/ 12947554 w 13016124"/>
              <a:gd name="connsiteY66-134" fmla="*/ 38911 h 2398878"/>
              <a:gd name="connsiteX67-135" fmla="*/ 12957282 w 13016124"/>
              <a:gd name="connsiteY67-136" fmla="*/ 1488332 h 2398878"/>
              <a:gd name="connsiteX68-137" fmla="*/ 12928099 w 13016124"/>
              <a:gd name="connsiteY68-138" fmla="*/ 1673157 h 2398878"/>
              <a:gd name="connsiteX69-139" fmla="*/ 12918371 w 13016124"/>
              <a:gd name="connsiteY69-140" fmla="*/ 1828800 h 2398878"/>
              <a:gd name="connsiteX70-141" fmla="*/ 12898916 w 13016124"/>
              <a:gd name="connsiteY70-142" fmla="*/ 1887166 h 2398878"/>
              <a:gd name="connsiteX71-143" fmla="*/ 12889188 w 13016124"/>
              <a:gd name="connsiteY71-144" fmla="*/ 1974715 h 2398878"/>
              <a:gd name="connsiteX72-145" fmla="*/ 12879460 w 13016124"/>
              <a:gd name="connsiteY72-146" fmla="*/ 2013625 h 2398878"/>
              <a:gd name="connsiteX73-147" fmla="*/ 12840550 w 13016124"/>
              <a:gd name="connsiteY73-148" fmla="*/ 2208179 h 2398878"/>
              <a:gd name="connsiteX74-149" fmla="*/ 12830822 w 13016124"/>
              <a:gd name="connsiteY74-150" fmla="*/ 2237362 h 2398878"/>
              <a:gd name="connsiteX75-151" fmla="*/ 12801639 w 13016124"/>
              <a:gd name="connsiteY75-152" fmla="*/ 2256817 h 2398878"/>
              <a:gd name="connsiteX76-153" fmla="*/ 12159614 w 13016124"/>
              <a:gd name="connsiteY76-154" fmla="*/ 2237362 h 2398878"/>
              <a:gd name="connsiteX77-155" fmla="*/ 11361945 w 13016124"/>
              <a:gd name="connsiteY77-156" fmla="*/ 2256817 h 2398878"/>
              <a:gd name="connsiteX78-157" fmla="*/ 11138209 w 13016124"/>
              <a:gd name="connsiteY78-158" fmla="*/ 2276272 h 2398878"/>
              <a:gd name="connsiteX79-159" fmla="*/ 10593460 w 13016124"/>
              <a:gd name="connsiteY79-160" fmla="*/ 2286000 h 2398878"/>
              <a:gd name="connsiteX80-161" fmla="*/ 8385282 w 13016124"/>
              <a:gd name="connsiteY80-162" fmla="*/ 2295728 h 2398878"/>
              <a:gd name="connsiteX81-163" fmla="*/ 8161545 w 13016124"/>
              <a:gd name="connsiteY81-164" fmla="*/ 2315183 h 2398878"/>
              <a:gd name="connsiteX82-165" fmla="*/ 8112907 w 13016124"/>
              <a:gd name="connsiteY82-166" fmla="*/ 2324911 h 2398878"/>
              <a:gd name="connsiteX83-167" fmla="*/ 7918354 w 13016124"/>
              <a:gd name="connsiteY83-168" fmla="*/ 2334638 h 2398878"/>
              <a:gd name="connsiteX84-169" fmla="*/ 5291886 w 13016124"/>
              <a:gd name="connsiteY84-170" fmla="*/ 2344366 h 2398878"/>
              <a:gd name="connsiteX85-171" fmla="*/ 5058422 w 13016124"/>
              <a:gd name="connsiteY85-172" fmla="*/ 2324911 h 2398878"/>
              <a:gd name="connsiteX86-173" fmla="*/ 4883324 w 13016124"/>
              <a:gd name="connsiteY86-174" fmla="*/ 2305455 h 2398878"/>
              <a:gd name="connsiteX87-175" fmla="*/ 4727682 w 13016124"/>
              <a:gd name="connsiteY87-176" fmla="*/ 2295728 h 2398878"/>
              <a:gd name="connsiteX88-177" fmla="*/ 4601222 w 13016124"/>
              <a:gd name="connsiteY88-178" fmla="*/ 2276272 h 2398878"/>
              <a:gd name="connsiteX89-179" fmla="*/ 4484490 w 13016124"/>
              <a:gd name="connsiteY89-180" fmla="*/ 2266545 h 2398878"/>
              <a:gd name="connsiteX90-181" fmla="*/ 3443631 w 13016124"/>
              <a:gd name="connsiteY90-182" fmla="*/ 2247089 h 2398878"/>
              <a:gd name="connsiteX91-183" fmla="*/ 2996158 w 13016124"/>
              <a:gd name="connsiteY91-184" fmla="*/ 2256817 h 2398878"/>
              <a:gd name="connsiteX92-185" fmla="*/ 2966975 w 13016124"/>
              <a:gd name="connsiteY92-186" fmla="*/ 2266545 h 2398878"/>
              <a:gd name="connsiteX93-187" fmla="*/ 2782150 w 13016124"/>
              <a:gd name="connsiteY93-188" fmla="*/ 2286000 h 2398878"/>
              <a:gd name="connsiteX94-189" fmla="*/ 2723784 w 13016124"/>
              <a:gd name="connsiteY94-190" fmla="*/ 2295728 h 2398878"/>
              <a:gd name="connsiteX95-191" fmla="*/ 2490320 w 13016124"/>
              <a:gd name="connsiteY95-192" fmla="*/ 2305455 h 2398878"/>
              <a:gd name="connsiteX96-193" fmla="*/ 418328 w 13016124"/>
              <a:gd name="connsiteY96-194" fmla="*/ 2295728 h 2398878"/>
              <a:gd name="connsiteX97-195" fmla="*/ 359962 w 13016124"/>
              <a:gd name="connsiteY97-196" fmla="*/ 2256817 h 2398878"/>
              <a:gd name="connsiteX98-197" fmla="*/ 272414 w 13016124"/>
              <a:gd name="connsiteY98-198" fmla="*/ 2188723 h 2398878"/>
              <a:gd name="connsiteX99-199" fmla="*/ 262686 w 13016124"/>
              <a:gd name="connsiteY99-200" fmla="*/ 2159540 h 2398878"/>
              <a:gd name="connsiteX100-201" fmla="*/ 214048 w 13016124"/>
              <a:gd name="connsiteY100-202" fmla="*/ 2110902 h 2398878"/>
              <a:gd name="connsiteX101-203" fmla="*/ 204320 w 13016124"/>
              <a:gd name="connsiteY101-204" fmla="*/ 2081719 h 2398878"/>
              <a:gd name="connsiteX102-205" fmla="*/ 184865 w 13016124"/>
              <a:gd name="connsiteY102-206" fmla="*/ 2052536 h 2398878"/>
              <a:gd name="connsiteX103-207" fmla="*/ 145954 w 13016124"/>
              <a:gd name="connsiteY103-208" fmla="*/ 1984442 h 2398878"/>
              <a:gd name="connsiteX104-209" fmla="*/ 126499 w 13016124"/>
              <a:gd name="connsiteY104-210" fmla="*/ 1906621 h 2398878"/>
              <a:gd name="connsiteX105-211" fmla="*/ 116771 w 13016124"/>
              <a:gd name="connsiteY105-212" fmla="*/ 1877438 h 2398878"/>
              <a:gd name="connsiteX106-213" fmla="*/ 97316 w 13016124"/>
              <a:gd name="connsiteY106-214" fmla="*/ 1809345 h 2398878"/>
              <a:gd name="connsiteX107-215" fmla="*/ 87588 w 13016124"/>
              <a:gd name="connsiteY107-216" fmla="*/ 1731523 h 2398878"/>
              <a:gd name="connsiteX108-217" fmla="*/ 68133 w 13016124"/>
              <a:gd name="connsiteY108-218" fmla="*/ 1673157 h 2398878"/>
              <a:gd name="connsiteX109-219" fmla="*/ 19494 w 13016124"/>
              <a:gd name="connsiteY109-220" fmla="*/ 1556425 h 2398878"/>
              <a:gd name="connsiteX110-221" fmla="*/ 9767 w 13016124"/>
              <a:gd name="connsiteY110-222" fmla="*/ 1429966 h 2398878"/>
              <a:gd name="connsiteX111-223" fmla="*/ 39 w 13016124"/>
              <a:gd name="connsiteY111-224" fmla="*/ 1361872 h 2398878"/>
              <a:gd name="connsiteX112-225" fmla="*/ 19494 w 13016124"/>
              <a:gd name="connsiteY112-226" fmla="*/ 1099225 h 2398878"/>
              <a:gd name="connsiteX113-227" fmla="*/ 29222 w 13016124"/>
              <a:gd name="connsiteY113-228" fmla="*/ 1070042 h 2398878"/>
              <a:gd name="connsiteX114-229" fmla="*/ 58405 w 13016124"/>
              <a:gd name="connsiteY114-230" fmla="*/ 992221 h 2398878"/>
              <a:gd name="connsiteX115-231" fmla="*/ 77860 w 13016124"/>
              <a:gd name="connsiteY115-232" fmla="*/ 924128 h 2398878"/>
              <a:gd name="connsiteX116-233" fmla="*/ 97316 w 13016124"/>
              <a:gd name="connsiteY116-234" fmla="*/ 885217 h 2398878"/>
              <a:gd name="connsiteX117-235" fmla="*/ 116771 w 13016124"/>
              <a:gd name="connsiteY117-236" fmla="*/ 807396 h 2398878"/>
              <a:gd name="connsiteX118-237" fmla="*/ 155682 w 13016124"/>
              <a:gd name="connsiteY118-238" fmla="*/ 729574 h 2398878"/>
              <a:gd name="connsiteX119-239" fmla="*/ 165409 w 13016124"/>
              <a:gd name="connsiteY119-240" fmla="*/ 700391 h 2398878"/>
              <a:gd name="connsiteX120-241" fmla="*/ 175137 w 13016124"/>
              <a:gd name="connsiteY120-242" fmla="*/ 642025 h 2398878"/>
              <a:gd name="connsiteX121-243" fmla="*/ 223775 w 13016124"/>
              <a:gd name="connsiteY121-244" fmla="*/ 573932 h 2398878"/>
              <a:gd name="connsiteX122-245" fmla="*/ 262686 w 13016124"/>
              <a:gd name="connsiteY122-246" fmla="*/ 505838 h 2398878"/>
              <a:gd name="connsiteX123-247" fmla="*/ 301596 w 13016124"/>
              <a:gd name="connsiteY123-248" fmla="*/ 447472 h 2398878"/>
              <a:gd name="connsiteX124-249" fmla="*/ 321052 w 13016124"/>
              <a:gd name="connsiteY124-250" fmla="*/ 428017 h 2398878"/>
              <a:gd name="connsiteX125-251" fmla="*/ 359962 w 13016124"/>
              <a:gd name="connsiteY125-252" fmla="*/ 369651 h 2398878"/>
              <a:gd name="connsiteX126-253" fmla="*/ 408601 w 13016124"/>
              <a:gd name="connsiteY126-254" fmla="*/ 321013 h 2398878"/>
              <a:gd name="connsiteX127-255" fmla="*/ 428056 w 13016124"/>
              <a:gd name="connsiteY127-256" fmla="*/ 301557 h 2398878"/>
              <a:gd name="connsiteX128-257" fmla="*/ 447511 w 13016124"/>
              <a:gd name="connsiteY128-258" fmla="*/ 272374 h 2398878"/>
              <a:gd name="connsiteX129-259" fmla="*/ 505877 w 13016124"/>
              <a:gd name="connsiteY129-260" fmla="*/ 233464 h 2398878"/>
              <a:gd name="connsiteX130-261" fmla="*/ 603154 w 13016124"/>
              <a:gd name="connsiteY130-262" fmla="*/ 223736 h 2398878"/>
              <a:gd name="connsiteX131-263" fmla="*/ 651792 w 13016124"/>
              <a:gd name="connsiteY131-264" fmla="*/ 243191 h 2398878"/>
              <a:gd name="connsiteX132-265" fmla="*/ 622609 w 13016124"/>
              <a:gd name="connsiteY132-266" fmla="*/ 252919 h 2398878"/>
              <a:gd name="connsiteX133-267" fmla="*/ 544788 w 13016124"/>
              <a:gd name="connsiteY133-268" fmla="*/ 252919 h 2398878"/>
              <a:gd name="connsiteX0-269" fmla="*/ 544788 w 13016124"/>
              <a:gd name="connsiteY0-270" fmla="*/ 252919 h 2398878"/>
              <a:gd name="connsiteX1-271" fmla="*/ 544788 w 13016124"/>
              <a:gd name="connsiteY1-272" fmla="*/ 252919 h 2398878"/>
              <a:gd name="connsiteX2-273" fmla="*/ 642065 w 13016124"/>
              <a:gd name="connsiteY2-274" fmla="*/ 311285 h 2398878"/>
              <a:gd name="connsiteX3-275" fmla="*/ 768524 w 13016124"/>
              <a:gd name="connsiteY3-276" fmla="*/ 447472 h 2398878"/>
              <a:gd name="connsiteX4-277" fmla="*/ 924167 w 13016124"/>
              <a:gd name="connsiteY4-278" fmla="*/ 583659 h 2398878"/>
              <a:gd name="connsiteX5-279" fmla="*/ 982533 w 13016124"/>
              <a:gd name="connsiteY5-280" fmla="*/ 612842 h 2398878"/>
              <a:gd name="connsiteX6-281" fmla="*/ 1050626 w 13016124"/>
              <a:gd name="connsiteY6-282" fmla="*/ 661481 h 2398878"/>
              <a:gd name="connsiteX7-283" fmla="*/ 1079809 w 13016124"/>
              <a:gd name="connsiteY7-284" fmla="*/ 671208 h 2398878"/>
              <a:gd name="connsiteX8-285" fmla="*/ 1225724 w 13016124"/>
              <a:gd name="connsiteY8-286" fmla="*/ 739302 h 2398878"/>
              <a:gd name="connsiteX9-287" fmla="*/ 1313273 w 13016124"/>
              <a:gd name="connsiteY9-288" fmla="*/ 768485 h 2398878"/>
              <a:gd name="connsiteX10-289" fmla="*/ 1488371 w 13016124"/>
              <a:gd name="connsiteY10-290" fmla="*/ 787940 h 2398878"/>
              <a:gd name="connsiteX11-291" fmla="*/ 1624558 w 13016124"/>
              <a:gd name="connsiteY11-292" fmla="*/ 807396 h 2398878"/>
              <a:gd name="connsiteX12-293" fmla="*/ 1663469 w 13016124"/>
              <a:gd name="connsiteY12-294" fmla="*/ 817123 h 2398878"/>
              <a:gd name="connsiteX13-295" fmla="*/ 1731562 w 13016124"/>
              <a:gd name="connsiteY13-296" fmla="*/ 826851 h 2398878"/>
              <a:gd name="connsiteX14-297" fmla="*/ 1770473 w 13016124"/>
              <a:gd name="connsiteY14-298" fmla="*/ 836579 h 2398878"/>
              <a:gd name="connsiteX15-299" fmla="*/ 2062303 w 13016124"/>
              <a:gd name="connsiteY15-300" fmla="*/ 856034 h 2398878"/>
              <a:gd name="connsiteX16-301" fmla="*/ 2169307 w 13016124"/>
              <a:gd name="connsiteY16-302" fmla="*/ 865762 h 2398878"/>
              <a:gd name="connsiteX17-303" fmla="*/ 2237401 w 13016124"/>
              <a:gd name="connsiteY17-304" fmla="*/ 885217 h 2398878"/>
              <a:gd name="connsiteX18-305" fmla="*/ 2295767 w 13016124"/>
              <a:gd name="connsiteY18-306" fmla="*/ 894945 h 2398878"/>
              <a:gd name="connsiteX19-307" fmla="*/ 2791877 w 13016124"/>
              <a:gd name="connsiteY19-308" fmla="*/ 914400 h 2398878"/>
              <a:gd name="connsiteX20-309" fmla="*/ 3005886 w 13016124"/>
              <a:gd name="connsiteY20-310" fmla="*/ 933855 h 2398878"/>
              <a:gd name="connsiteX21-311" fmla="*/ 3239350 w 13016124"/>
              <a:gd name="connsiteY21-312" fmla="*/ 943583 h 2398878"/>
              <a:gd name="connsiteX22-313" fmla="*/ 5719903 w 13016124"/>
              <a:gd name="connsiteY22-314" fmla="*/ 933855 h 2398878"/>
              <a:gd name="connsiteX23-315" fmla="*/ 5817179 w 13016124"/>
              <a:gd name="connsiteY23-316" fmla="*/ 924128 h 2398878"/>
              <a:gd name="connsiteX24-317" fmla="*/ 5924184 w 13016124"/>
              <a:gd name="connsiteY24-318" fmla="*/ 885217 h 2398878"/>
              <a:gd name="connsiteX25-319" fmla="*/ 6011733 w 13016124"/>
              <a:gd name="connsiteY25-320" fmla="*/ 875489 h 2398878"/>
              <a:gd name="connsiteX26-321" fmla="*/ 6060371 w 13016124"/>
              <a:gd name="connsiteY26-322" fmla="*/ 865762 h 2398878"/>
              <a:gd name="connsiteX27-323" fmla="*/ 6128465 w 13016124"/>
              <a:gd name="connsiteY27-324" fmla="*/ 856034 h 2398878"/>
              <a:gd name="connsiteX28-325" fmla="*/ 6216014 w 13016124"/>
              <a:gd name="connsiteY28-326" fmla="*/ 807396 h 2398878"/>
              <a:gd name="connsiteX29-327" fmla="*/ 6293835 w 13016124"/>
              <a:gd name="connsiteY29-328" fmla="*/ 996142 h 2398878"/>
              <a:gd name="connsiteX30-329" fmla="*/ 6449477 w 13016124"/>
              <a:gd name="connsiteY30-330" fmla="*/ 768485 h 2398878"/>
              <a:gd name="connsiteX31-331" fmla="*/ 6507843 w 13016124"/>
              <a:gd name="connsiteY31-332" fmla="*/ 739302 h 2398878"/>
              <a:gd name="connsiteX32-333" fmla="*/ 6565889 w 13016124"/>
              <a:gd name="connsiteY32-334" fmla="*/ 911751 h 2398878"/>
              <a:gd name="connsiteX33-335" fmla="*/ 6887222 w 13016124"/>
              <a:gd name="connsiteY33-336" fmla="*/ 710119 h 2398878"/>
              <a:gd name="connsiteX34-337" fmla="*/ 9912524 w 13016124"/>
              <a:gd name="connsiteY34-338" fmla="*/ 700391 h 2398878"/>
              <a:gd name="connsiteX35-339" fmla="*/ 10058439 w 13016124"/>
              <a:gd name="connsiteY35-340" fmla="*/ 690664 h 2398878"/>
              <a:gd name="connsiteX36-341" fmla="*/ 10389179 w 13016124"/>
              <a:gd name="connsiteY36-342" fmla="*/ 671208 h 2398878"/>
              <a:gd name="connsiteX37-343" fmla="*/ 10544822 w 13016124"/>
              <a:gd name="connsiteY37-344" fmla="*/ 642025 h 2398878"/>
              <a:gd name="connsiteX38-345" fmla="*/ 10846379 w 13016124"/>
              <a:gd name="connsiteY38-346" fmla="*/ 622570 h 2398878"/>
              <a:gd name="connsiteX39-347" fmla="*/ 10992294 w 13016124"/>
              <a:gd name="connsiteY39-348" fmla="*/ 612842 h 2398878"/>
              <a:gd name="connsiteX40-349" fmla="*/ 11070116 w 13016124"/>
              <a:gd name="connsiteY40-350" fmla="*/ 583659 h 2398878"/>
              <a:gd name="connsiteX41-351" fmla="*/ 11206303 w 13016124"/>
              <a:gd name="connsiteY41-352" fmla="*/ 554477 h 2398878"/>
              <a:gd name="connsiteX42-353" fmla="*/ 11274396 w 13016124"/>
              <a:gd name="connsiteY42-354" fmla="*/ 535021 h 2398878"/>
              <a:gd name="connsiteX43-355" fmla="*/ 11332762 w 13016124"/>
              <a:gd name="connsiteY43-356" fmla="*/ 515566 h 2398878"/>
              <a:gd name="connsiteX44-357" fmla="*/ 11410584 w 13016124"/>
              <a:gd name="connsiteY44-358" fmla="*/ 476655 h 2398878"/>
              <a:gd name="connsiteX45-359" fmla="*/ 11498133 w 13016124"/>
              <a:gd name="connsiteY45-360" fmla="*/ 457200 h 2398878"/>
              <a:gd name="connsiteX46-361" fmla="*/ 11624592 w 13016124"/>
              <a:gd name="connsiteY46-362" fmla="*/ 408562 h 2398878"/>
              <a:gd name="connsiteX47-363" fmla="*/ 11789962 w 13016124"/>
              <a:gd name="connsiteY47-364" fmla="*/ 379379 h 2398878"/>
              <a:gd name="connsiteX48-365" fmla="*/ 11848328 w 13016124"/>
              <a:gd name="connsiteY48-366" fmla="*/ 350196 h 2398878"/>
              <a:gd name="connsiteX49-367" fmla="*/ 11955333 w 13016124"/>
              <a:gd name="connsiteY49-368" fmla="*/ 330740 h 2398878"/>
              <a:gd name="connsiteX50-369" fmla="*/ 12033154 w 13016124"/>
              <a:gd name="connsiteY50-370" fmla="*/ 301557 h 2398878"/>
              <a:gd name="connsiteX51-371" fmla="*/ 12062337 w 13016124"/>
              <a:gd name="connsiteY51-372" fmla="*/ 291830 h 2398878"/>
              <a:gd name="connsiteX52-373" fmla="*/ 12101248 w 13016124"/>
              <a:gd name="connsiteY52-374" fmla="*/ 272374 h 2398878"/>
              <a:gd name="connsiteX53-375" fmla="*/ 12130431 w 13016124"/>
              <a:gd name="connsiteY53-376" fmla="*/ 262647 h 2398878"/>
              <a:gd name="connsiteX54-377" fmla="*/ 12169341 w 13016124"/>
              <a:gd name="connsiteY54-378" fmla="*/ 243191 h 2398878"/>
              <a:gd name="connsiteX55-379" fmla="*/ 12266618 w 13016124"/>
              <a:gd name="connsiteY55-380" fmla="*/ 204281 h 2398878"/>
              <a:gd name="connsiteX56-381" fmla="*/ 12334711 w 13016124"/>
              <a:gd name="connsiteY56-382" fmla="*/ 175098 h 2398878"/>
              <a:gd name="connsiteX57-383" fmla="*/ 12363894 w 13016124"/>
              <a:gd name="connsiteY57-384" fmla="*/ 155642 h 2398878"/>
              <a:gd name="connsiteX58-385" fmla="*/ 12431988 w 13016124"/>
              <a:gd name="connsiteY58-386" fmla="*/ 126459 h 2398878"/>
              <a:gd name="connsiteX59-387" fmla="*/ 12470899 w 13016124"/>
              <a:gd name="connsiteY59-388" fmla="*/ 97277 h 2398878"/>
              <a:gd name="connsiteX60-389" fmla="*/ 12529265 w 13016124"/>
              <a:gd name="connsiteY60-390" fmla="*/ 87549 h 2398878"/>
              <a:gd name="connsiteX61-391" fmla="*/ 12568175 w 13016124"/>
              <a:gd name="connsiteY61-392" fmla="*/ 77821 h 2398878"/>
              <a:gd name="connsiteX62-393" fmla="*/ 12626541 w 13016124"/>
              <a:gd name="connsiteY62-394" fmla="*/ 58366 h 2398878"/>
              <a:gd name="connsiteX63-395" fmla="*/ 12723818 w 13016124"/>
              <a:gd name="connsiteY63-396" fmla="*/ 19455 h 2398878"/>
              <a:gd name="connsiteX64-397" fmla="*/ 12869733 w 13016124"/>
              <a:gd name="connsiteY64-398" fmla="*/ 9728 h 2398878"/>
              <a:gd name="connsiteX65-399" fmla="*/ 12898916 w 13016124"/>
              <a:gd name="connsiteY65-400" fmla="*/ 0 h 2398878"/>
              <a:gd name="connsiteX66-401" fmla="*/ 12947554 w 13016124"/>
              <a:gd name="connsiteY66-402" fmla="*/ 38911 h 2398878"/>
              <a:gd name="connsiteX67-403" fmla="*/ 12957282 w 13016124"/>
              <a:gd name="connsiteY67-404" fmla="*/ 1488332 h 2398878"/>
              <a:gd name="connsiteX68-405" fmla="*/ 12928099 w 13016124"/>
              <a:gd name="connsiteY68-406" fmla="*/ 1673157 h 2398878"/>
              <a:gd name="connsiteX69-407" fmla="*/ 12918371 w 13016124"/>
              <a:gd name="connsiteY69-408" fmla="*/ 1828800 h 2398878"/>
              <a:gd name="connsiteX70-409" fmla="*/ 12898916 w 13016124"/>
              <a:gd name="connsiteY70-410" fmla="*/ 1887166 h 2398878"/>
              <a:gd name="connsiteX71-411" fmla="*/ 12889188 w 13016124"/>
              <a:gd name="connsiteY71-412" fmla="*/ 1974715 h 2398878"/>
              <a:gd name="connsiteX72-413" fmla="*/ 12879460 w 13016124"/>
              <a:gd name="connsiteY72-414" fmla="*/ 2013625 h 2398878"/>
              <a:gd name="connsiteX73-415" fmla="*/ 12840550 w 13016124"/>
              <a:gd name="connsiteY73-416" fmla="*/ 2208179 h 2398878"/>
              <a:gd name="connsiteX74-417" fmla="*/ 12830822 w 13016124"/>
              <a:gd name="connsiteY74-418" fmla="*/ 2237362 h 2398878"/>
              <a:gd name="connsiteX75-419" fmla="*/ 12801639 w 13016124"/>
              <a:gd name="connsiteY75-420" fmla="*/ 2256817 h 2398878"/>
              <a:gd name="connsiteX76-421" fmla="*/ 12159614 w 13016124"/>
              <a:gd name="connsiteY76-422" fmla="*/ 2237362 h 2398878"/>
              <a:gd name="connsiteX77-423" fmla="*/ 11361945 w 13016124"/>
              <a:gd name="connsiteY77-424" fmla="*/ 2256817 h 2398878"/>
              <a:gd name="connsiteX78-425" fmla="*/ 11138209 w 13016124"/>
              <a:gd name="connsiteY78-426" fmla="*/ 2276272 h 2398878"/>
              <a:gd name="connsiteX79-427" fmla="*/ 10593460 w 13016124"/>
              <a:gd name="connsiteY79-428" fmla="*/ 2286000 h 2398878"/>
              <a:gd name="connsiteX80-429" fmla="*/ 8385282 w 13016124"/>
              <a:gd name="connsiteY80-430" fmla="*/ 2295728 h 2398878"/>
              <a:gd name="connsiteX81-431" fmla="*/ 8161545 w 13016124"/>
              <a:gd name="connsiteY81-432" fmla="*/ 2315183 h 2398878"/>
              <a:gd name="connsiteX82-433" fmla="*/ 8112907 w 13016124"/>
              <a:gd name="connsiteY82-434" fmla="*/ 2324911 h 2398878"/>
              <a:gd name="connsiteX83-435" fmla="*/ 7918354 w 13016124"/>
              <a:gd name="connsiteY83-436" fmla="*/ 2334638 h 2398878"/>
              <a:gd name="connsiteX84-437" fmla="*/ 5291886 w 13016124"/>
              <a:gd name="connsiteY84-438" fmla="*/ 2344366 h 2398878"/>
              <a:gd name="connsiteX85-439" fmla="*/ 5058422 w 13016124"/>
              <a:gd name="connsiteY85-440" fmla="*/ 2324911 h 2398878"/>
              <a:gd name="connsiteX86-441" fmla="*/ 4883324 w 13016124"/>
              <a:gd name="connsiteY86-442" fmla="*/ 2305455 h 2398878"/>
              <a:gd name="connsiteX87-443" fmla="*/ 4727682 w 13016124"/>
              <a:gd name="connsiteY87-444" fmla="*/ 2295728 h 2398878"/>
              <a:gd name="connsiteX88-445" fmla="*/ 4601222 w 13016124"/>
              <a:gd name="connsiteY88-446" fmla="*/ 2276272 h 2398878"/>
              <a:gd name="connsiteX89-447" fmla="*/ 4484490 w 13016124"/>
              <a:gd name="connsiteY89-448" fmla="*/ 2266545 h 2398878"/>
              <a:gd name="connsiteX90-449" fmla="*/ 3443631 w 13016124"/>
              <a:gd name="connsiteY90-450" fmla="*/ 2247089 h 2398878"/>
              <a:gd name="connsiteX91-451" fmla="*/ 2996158 w 13016124"/>
              <a:gd name="connsiteY91-452" fmla="*/ 2256817 h 2398878"/>
              <a:gd name="connsiteX92-453" fmla="*/ 2966975 w 13016124"/>
              <a:gd name="connsiteY92-454" fmla="*/ 2266545 h 2398878"/>
              <a:gd name="connsiteX93-455" fmla="*/ 2782150 w 13016124"/>
              <a:gd name="connsiteY93-456" fmla="*/ 2286000 h 2398878"/>
              <a:gd name="connsiteX94-457" fmla="*/ 2723784 w 13016124"/>
              <a:gd name="connsiteY94-458" fmla="*/ 2295728 h 2398878"/>
              <a:gd name="connsiteX95-459" fmla="*/ 2490320 w 13016124"/>
              <a:gd name="connsiteY95-460" fmla="*/ 2305455 h 2398878"/>
              <a:gd name="connsiteX96-461" fmla="*/ 418328 w 13016124"/>
              <a:gd name="connsiteY96-462" fmla="*/ 2295728 h 2398878"/>
              <a:gd name="connsiteX97-463" fmla="*/ 359962 w 13016124"/>
              <a:gd name="connsiteY97-464" fmla="*/ 2256817 h 2398878"/>
              <a:gd name="connsiteX98-465" fmla="*/ 272414 w 13016124"/>
              <a:gd name="connsiteY98-466" fmla="*/ 2188723 h 2398878"/>
              <a:gd name="connsiteX99-467" fmla="*/ 262686 w 13016124"/>
              <a:gd name="connsiteY99-468" fmla="*/ 2159540 h 2398878"/>
              <a:gd name="connsiteX100-469" fmla="*/ 214048 w 13016124"/>
              <a:gd name="connsiteY100-470" fmla="*/ 2110902 h 2398878"/>
              <a:gd name="connsiteX101-471" fmla="*/ 204320 w 13016124"/>
              <a:gd name="connsiteY101-472" fmla="*/ 2081719 h 2398878"/>
              <a:gd name="connsiteX102-473" fmla="*/ 184865 w 13016124"/>
              <a:gd name="connsiteY102-474" fmla="*/ 2052536 h 2398878"/>
              <a:gd name="connsiteX103-475" fmla="*/ 145954 w 13016124"/>
              <a:gd name="connsiteY103-476" fmla="*/ 1984442 h 2398878"/>
              <a:gd name="connsiteX104-477" fmla="*/ 126499 w 13016124"/>
              <a:gd name="connsiteY104-478" fmla="*/ 1906621 h 2398878"/>
              <a:gd name="connsiteX105-479" fmla="*/ 116771 w 13016124"/>
              <a:gd name="connsiteY105-480" fmla="*/ 1877438 h 2398878"/>
              <a:gd name="connsiteX106-481" fmla="*/ 97316 w 13016124"/>
              <a:gd name="connsiteY106-482" fmla="*/ 1809345 h 2398878"/>
              <a:gd name="connsiteX107-483" fmla="*/ 87588 w 13016124"/>
              <a:gd name="connsiteY107-484" fmla="*/ 1731523 h 2398878"/>
              <a:gd name="connsiteX108-485" fmla="*/ 68133 w 13016124"/>
              <a:gd name="connsiteY108-486" fmla="*/ 1673157 h 2398878"/>
              <a:gd name="connsiteX109-487" fmla="*/ 19494 w 13016124"/>
              <a:gd name="connsiteY109-488" fmla="*/ 1556425 h 2398878"/>
              <a:gd name="connsiteX110-489" fmla="*/ 9767 w 13016124"/>
              <a:gd name="connsiteY110-490" fmla="*/ 1429966 h 2398878"/>
              <a:gd name="connsiteX111-491" fmla="*/ 39 w 13016124"/>
              <a:gd name="connsiteY111-492" fmla="*/ 1361872 h 2398878"/>
              <a:gd name="connsiteX112-493" fmla="*/ 19494 w 13016124"/>
              <a:gd name="connsiteY112-494" fmla="*/ 1099225 h 2398878"/>
              <a:gd name="connsiteX113-495" fmla="*/ 29222 w 13016124"/>
              <a:gd name="connsiteY113-496" fmla="*/ 1070042 h 2398878"/>
              <a:gd name="connsiteX114-497" fmla="*/ 58405 w 13016124"/>
              <a:gd name="connsiteY114-498" fmla="*/ 992221 h 2398878"/>
              <a:gd name="connsiteX115-499" fmla="*/ 77860 w 13016124"/>
              <a:gd name="connsiteY115-500" fmla="*/ 924128 h 2398878"/>
              <a:gd name="connsiteX116-501" fmla="*/ 97316 w 13016124"/>
              <a:gd name="connsiteY116-502" fmla="*/ 885217 h 2398878"/>
              <a:gd name="connsiteX117-503" fmla="*/ 116771 w 13016124"/>
              <a:gd name="connsiteY117-504" fmla="*/ 807396 h 2398878"/>
              <a:gd name="connsiteX118-505" fmla="*/ 155682 w 13016124"/>
              <a:gd name="connsiteY118-506" fmla="*/ 729574 h 2398878"/>
              <a:gd name="connsiteX119-507" fmla="*/ 165409 w 13016124"/>
              <a:gd name="connsiteY119-508" fmla="*/ 700391 h 2398878"/>
              <a:gd name="connsiteX120-509" fmla="*/ 175137 w 13016124"/>
              <a:gd name="connsiteY120-510" fmla="*/ 642025 h 2398878"/>
              <a:gd name="connsiteX121-511" fmla="*/ 223775 w 13016124"/>
              <a:gd name="connsiteY121-512" fmla="*/ 573932 h 2398878"/>
              <a:gd name="connsiteX122-513" fmla="*/ 262686 w 13016124"/>
              <a:gd name="connsiteY122-514" fmla="*/ 505838 h 2398878"/>
              <a:gd name="connsiteX123-515" fmla="*/ 301596 w 13016124"/>
              <a:gd name="connsiteY123-516" fmla="*/ 447472 h 2398878"/>
              <a:gd name="connsiteX124-517" fmla="*/ 321052 w 13016124"/>
              <a:gd name="connsiteY124-518" fmla="*/ 428017 h 2398878"/>
              <a:gd name="connsiteX125-519" fmla="*/ 359962 w 13016124"/>
              <a:gd name="connsiteY125-520" fmla="*/ 369651 h 2398878"/>
              <a:gd name="connsiteX126-521" fmla="*/ 408601 w 13016124"/>
              <a:gd name="connsiteY126-522" fmla="*/ 321013 h 2398878"/>
              <a:gd name="connsiteX127-523" fmla="*/ 428056 w 13016124"/>
              <a:gd name="connsiteY127-524" fmla="*/ 301557 h 2398878"/>
              <a:gd name="connsiteX128-525" fmla="*/ 447511 w 13016124"/>
              <a:gd name="connsiteY128-526" fmla="*/ 272374 h 2398878"/>
              <a:gd name="connsiteX129-527" fmla="*/ 505877 w 13016124"/>
              <a:gd name="connsiteY129-528" fmla="*/ 233464 h 2398878"/>
              <a:gd name="connsiteX130-529" fmla="*/ 603154 w 13016124"/>
              <a:gd name="connsiteY130-530" fmla="*/ 223736 h 2398878"/>
              <a:gd name="connsiteX131-531" fmla="*/ 651792 w 13016124"/>
              <a:gd name="connsiteY131-532" fmla="*/ 243191 h 2398878"/>
              <a:gd name="connsiteX132-533" fmla="*/ 622609 w 13016124"/>
              <a:gd name="connsiteY132-534" fmla="*/ 252919 h 2398878"/>
              <a:gd name="connsiteX133-535" fmla="*/ 544788 w 13016124"/>
              <a:gd name="connsiteY133-536" fmla="*/ 252919 h 2398878"/>
              <a:gd name="connsiteX0-537" fmla="*/ 544788 w 13016124"/>
              <a:gd name="connsiteY0-538" fmla="*/ 252919 h 2398878"/>
              <a:gd name="connsiteX1-539" fmla="*/ 544788 w 13016124"/>
              <a:gd name="connsiteY1-540" fmla="*/ 252919 h 2398878"/>
              <a:gd name="connsiteX2-541" fmla="*/ 642065 w 13016124"/>
              <a:gd name="connsiteY2-542" fmla="*/ 311285 h 2398878"/>
              <a:gd name="connsiteX3-543" fmla="*/ 768524 w 13016124"/>
              <a:gd name="connsiteY3-544" fmla="*/ 447472 h 2398878"/>
              <a:gd name="connsiteX4-545" fmla="*/ 924167 w 13016124"/>
              <a:gd name="connsiteY4-546" fmla="*/ 583659 h 2398878"/>
              <a:gd name="connsiteX5-547" fmla="*/ 982533 w 13016124"/>
              <a:gd name="connsiteY5-548" fmla="*/ 612842 h 2398878"/>
              <a:gd name="connsiteX6-549" fmla="*/ 1050626 w 13016124"/>
              <a:gd name="connsiteY6-550" fmla="*/ 661481 h 2398878"/>
              <a:gd name="connsiteX7-551" fmla="*/ 1079809 w 13016124"/>
              <a:gd name="connsiteY7-552" fmla="*/ 671208 h 2398878"/>
              <a:gd name="connsiteX8-553" fmla="*/ 1225724 w 13016124"/>
              <a:gd name="connsiteY8-554" fmla="*/ 739302 h 2398878"/>
              <a:gd name="connsiteX9-555" fmla="*/ 1313273 w 13016124"/>
              <a:gd name="connsiteY9-556" fmla="*/ 768485 h 2398878"/>
              <a:gd name="connsiteX10-557" fmla="*/ 1488371 w 13016124"/>
              <a:gd name="connsiteY10-558" fmla="*/ 787940 h 2398878"/>
              <a:gd name="connsiteX11-559" fmla="*/ 1624558 w 13016124"/>
              <a:gd name="connsiteY11-560" fmla="*/ 807396 h 2398878"/>
              <a:gd name="connsiteX12-561" fmla="*/ 1663469 w 13016124"/>
              <a:gd name="connsiteY12-562" fmla="*/ 817123 h 2398878"/>
              <a:gd name="connsiteX13-563" fmla="*/ 1731562 w 13016124"/>
              <a:gd name="connsiteY13-564" fmla="*/ 826851 h 2398878"/>
              <a:gd name="connsiteX14-565" fmla="*/ 1770473 w 13016124"/>
              <a:gd name="connsiteY14-566" fmla="*/ 836579 h 2398878"/>
              <a:gd name="connsiteX15-567" fmla="*/ 2062303 w 13016124"/>
              <a:gd name="connsiteY15-568" fmla="*/ 856034 h 2398878"/>
              <a:gd name="connsiteX16-569" fmla="*/ 2169307 w 13016124"/>
              <a:gd name="connsiteY16-570" fmla="*/ 865762 h 2398878"/>
              <a:gd name="connsiteX17-571" fmla="*/ 2237401 w 13016124"/>
              <a:gd name="connsiteY17-572" fmla="*/ 885217 h 2398878"/>
              <a:gd name="connsiteX18-573" fmla="*/ 2295767 w 13016124"/>
              <a:gd name="connsiteY18-574" fmla="*/ 894945 h 2398878"/>
              <a:gd name="connsiteX19-575" fmla="*/ 2791877 w 13016124"/>
              <a:gd name="connsiteY19-576" fmla="*/ 914400 h 2398878"/>
              <a:gd name="connsiteX20-577" fmla="*/ 3005886 w 13016124"/>
              <a:gd name="connsiteY20-578" fmla="*/ 933855 h 2398878"/>
              <a:gd name="connsiteX21-579" fmla="*/ 3239350 w 13016124"/>
              <a:gd name="connsiteY21-580" fmla="*/ 943583 h 2398878"/>
              <a:gd name="connsiteX22-581" fmla="*/ 5719903 w 13016124"/>
              <a:gd name="connsiteY22-582" fmla="*/ 933855 h 2398878"/>
              <a:gd name="connsiteX23-583" fmla="*/ 5817179 w 13016124"/>
              <a:gd name="connsiteY23-584" fmla="*/ 924128 h 2398878"/>
              <a:gd name="connsiteX24-585" fmla="*/ 5924184 w 13016124"/>
              <a:gd name="connsiteY24-586" fmla="*/ 885217 h 2398878"/>
              <a:gd name="connsiteX25-587" fmla="*/ 6011733 w 13016124"/>
              <a:gd name="connsiteY25-588" fmla="*/ 875489 h 2398878"/>
              <a:gd name="connsiteX26-589" fmla="*/ 6060371 w 13016124"/>
              <a:gd name="connsiteY26-590" fmla="*/ 865762 h 2398878"/>
              <a:gd name="connsiteX27-591" fmla="*/ 6128465 w 13016124"/>
              <a:gd name="connsiteY27-592" fmla="*/ 856034 h 2398878"/>
              <a:gd name="connsiteX28-593" fmla="*/ 6216014 w 13016124"/>
              <a:gd name="connsiteY28-594" fmla="*/ 807396 h 2398878"/>
              <a:gd name="connsiteX29-595" fmla="*/ 6293835 w 13016124"/>
              <a:gd name="connsiteY29-596" fmla="*/ 996142 h 2398878"/>
              <a:gd name="connsiteX30-597" fmla="*/ 6507843 w 13016124"/>
              <a:gd name="connsiteY30-598" fmla="*/ 739302 h 2398878"/>
              <a:gd name="connsiteX31-599" fmla="*/ 6565889 w 13016124"/>
              <a:gd name="connsiteY31-600" fmla="*/ 911751 h 2398878"/>
              <a:gd name="connsiteX32-601" fmla="*/ 6887222 w 13016124"/>
              <a:gd name="connsiteY32-602" fmla="*/ 710119 h 2398878"/>
              <a:gd name="connsiteX33-603" fmla="*/ 9912524 w 13016124"/>
              <a:gd name="connsiteY33-604" fmla="*/ 700391 h 2398878"/>
              <a:gd name="connsiteX34-605" fmla="*/ 10058439 w 13016124"/>
              <a:gd name="connsiteY34-606" fmla="*/ 690664 h 2398878"/>
              <a:gd name="connsiteX35-607" fmla="*/ 10389179 w 13016124"/>
              <a:gd name="connsiteY35-608" fmla="*/ 671208 h 2398878"/>
              <a:gd name="connsiteX36-609" fmla="*/ 10544822 w 13016124"/>
              <a:gd name="connsiteY36-610" fmla="*/ 642025 h 2398878"/>
              <a:gd name="connsiteX37-611" fmla="*/ 10846379 w 13016124"/>
              <a:gd name="connsiteY37-612" fmla="*/ 622570 h 2398878"/>
              <a:gd name="connsiteX38-613" fmla="*/ 10992294 w 13016124"/>
              <a:gd name="connsiteY38-614" fmla="*/ 612842 h 2398878"/>
              <a:gd name="connsiteX39-615" fmla="*/ 11070116 w 13016124"/>
              <a:gd name="connsiteY39-616" fmla="*/ 583659 h 2398878"/>
              <a:gd name="connsiteX40-617" fmla="*/ 11206303 w 13016124"/>
              <a:gd name="connsiteY40-618" fmla="*/ 554477 h 2398878"/>
              <a:gd name="connsiteX41-619" fmla="*/ 11274396 w 13016124"/>
              <a:gd name="connsiteY41-620" fmla="*/ 535021 h 2398878"/>
              <a:gd name="connsiteX42-621" fmla="*/ 11332762 w 13016124"/>
              <a:gd name="connsiteY42-622" fmla="*/ 515566 h 2398878"/>
              <a:gd name="connsiteX43-623" fmla="*/ 11410584 w 13016124"/>
              <a:gd name="connsiteY43-624" fmla="*/ 476655 h 2398878"/>
              <a:gd name="connsiteX44-625" fmla="*/ 11498133 w 13016124"/>
              <a:gd name="connsiteY44-626" fmla="*/ 457200 h 2398878"/>
              <a:gd name="connsiteX45-627" fmla="*/ 11624592 w 13016124"/>
              <a:gd name="connsiteY45-628" fmla="*/ 408562 h 2398878"/>
              <a:gd name="connsiteX46-629" fmla="*/ 11789962 w 13016124"/>
              <a:gd name="connsiteY46-630" fmla="*/ 379379 h 2398878"/>
              <a:gd name="connsiteX47-631" fmla="*/ 11848328 w 13016124"/>
              <a:gd name="connsiteY47-632" fmla="*/ 350196 h 2398878"/>
              <a:gd name="connsiteX48-633" fmla="*/ 11955333 w 13016124"/>
              <a:gd name="connsiteY48-634" fmla="*/ 330740 h 2398878"/>
              <a:gd name="connsiteX49-635" fmla="*/ 12033154 w 13016124"/>
              <a:gd name="connsiteY49-636" fmla="*/ 301557 h 2398878"/>
              <a:gd name="connsiteX50-637" fmla="*/ 12062337 w 13016124"/>
              <a:gd name="connsiteY50-638" fmla="*/ 291830 h 2398878"/>
              <a:gd name="connsiteX51-639" fmla="*/ 12101248 w 13016124"/>
              <a:gd name="connsiteY51-640" fmla="*/ 272374 h 2398878"/>
              <a:gd name="connsiteX52-641" fmla="*/ 12130431 w 13016124"/>
              <a:gd name="connsiteY52-642" fmla="*/ 262647 h 2398878"/>
              <a:gd name="connsiteX53-643" fmla="*/ 12169341 w 13016124"/>
              <a:gd name="connsiteY53-644" fmla="*/ 243191 h 2398878"/>
              <a:gd name="connsiteX54-645" fmla="*/ 12266618 w 13016124"/>
              <a:gd name="connsiteY54-646" fmla="*/ 204281 h 2398878"/>
              <a:gd name="connsiteX55-647" fmla="*/ 12334711 w 13016124"/>
              <a:gd name="connsiteY55-648" fmla="*/ 175098 h 2398878"/>
              <a:gd name="connsiteX56-649" fmla="*/ 12363894 w 13016124"/>
              <a:gd name="connsiteY56-650" fmla="*/ 155642 h 2398878"/>
              <a:gd name="connsiteX57-651" fmla="*/ 12431988 w 13016124"/>
              <a:gd name="connsiteY57-652" fmla="*/ 126459 h 2398878"/>
              <a:gd name="connsiteX58-653" fmla="*/ 12470899 w 13016124"/>
              <a:gd name="connsiteY58-654" fmla="*/ 97277 h 2398878"/>
              <a:gd name="connsiteX59-655" fmla="*/ 12529265 w 13016124"/>
              <a:gd name="connsiteY59-656" fmla="*/ 87549 h 2398878"/>
              <a:gd name="connsiteX60-657" fmla="*/ 12568175 w 13016124"/>
              <a:gd name="connsiteY60-658" fmla="*/ 77821 h 2398878"/>
              <a:gd name="connsiteX61-659" fmla="*/ 12626541 w 13016124"/>
              <a:gd name="connsiteY61-660" fmla="*/ 58366 h 2398878"/>
              <a:gd name="connsiteX62-661" fmla="*/ 12723818 w 13016124"/>
              <a:gd name="connsiteY62-662" fmla="*/ 19455 h 2398878"/>
              <a:gd name="connsiteX63-663" fmla="*/ 12869733 w 13016124"/>
              <a:gd name="connsiteY63-664" fmla="*/ 9728 h 2398878"/>
              <a:gd name="connsiteX64-665" fmla="*/ 12898916 w 13016124"/>
              <a:gd name="connsiteY64-666" fmla="*/ 0 h 2398878"/>
              <a:gd name="connsiteX65-667" fmla="*/ 12947554 w 13016124"/>
              <a:gd name="connsiteY65-668" fmla="*/ 38911 h 2398878"/>
              <a:gd name="connsiteX66-669" fmla="*/ 12957282 w 13016124"/>
              <a:gd name="connsiteY66-670" fmla="*/ 1488332 h 2398878"/>
              <a:gd name="connsiteX67-671" fmla="*/ 12928099 w 13016124"/>
              <a:gd name="connsiteY67-672" fmla="*/ 1673157 h 2398878"/>
              <a:gd name="connsiteX68-673" fmla="*/ 12918371 w 13016124"/>
              <a:gd name="connsiteY68-674" fmla="*/ 1828800 h 2398878"/>
              <a:gd name="connsiteX69-675" fmla="*/ 12898916 w 13016124"/>
              <a:gd name="connsiteY69-676" fmla="*/ 1887166 h 2398878"/>
              <a:gd name="connsiteX70-677" fmla="*/ 12889188 w 13016124"/>
              <a:gd name="connsiteY70-678" fmla="*/ 1974715 h 2398878"/>
              <a:gd name="connsiteX71-679" fmla="*/ 12879460 w 13016124"/>
              <a:gd name="connsiteY71-680" fmla="*/ 2013625 h 2398878"/>
              <a:gd name="connsiteX72-681" fmla="*/ 12840550 w 13016124"/>
              <a:gd name="connsiteY72-682" fmla="*/ 2208179 h 2398878"/>
              <a:gd name="connsiteX73-683" fmla="*/ 12830822 w 13016124"/>
              <a:gd name="connsiteY73-684" fmla="*/ 2237362 h 2398878"/>
              <a:gd name="connsiteX74-685" fmla="*/ 12801639 w 13016124"/>
              <a:gd name="connsiteY74-686" fmla="*/ 2256817 h 2398878"/>
              <a:gd name="connsiteX75-687" fmla="*/ 12159614 w 13016124"/>
              <a:gd name="connsiteY75-688" fmla="*/ 2237362 h 2398878"/>
              <a:gd name="connsiteX76-689" fmla="*/ 11361945 w 13016124"/>
              <a:gd name="connsiteY76-690" fmla="*/ 2256817 h 2398878"/>
              <a:gd name="connsiteX77-691" fmla="*/ 11138209 w 13016124"/>
              <a:gd name="connsiteY77-692" fmla="*/ 2276272 h 2398878"/>
              <a:gd name="connsiteX78-693" fmla="*/ 10593460 w 13016124"/>
              <a:gd name="connsiteY78-694" fmla="*/ 2286000 h 2398878"/>
              <a:gd name="connsiteX79-695" fmla="*/ 8385282 w 13016124"/>
              <a:gd name="connsiteY79-696" fmla="*/ 2295728 h 2398878"/>
              <a:gd name="connsiteX80-697" fmla="*/ 8161545 w 13016124"/>
              <a:gd name="connsiteY80-698" fmla="*/ 2315183 h 2398878"/>
              <a:gd name="connsiteX81-699" fmla="*/ 8112907 w 13016124"/>
              <a:gd name="connsiteY81-700" fmla="*/ 2324911 h 2398878"/>
              <a:gd name="connsiteX82-701" fmla="*/ 7918354 w 13016124"/>
              <a:gd name="connsiteY82-702" fmla="*/ 2334638 h 2398878"/>
              <a:gd name="connsiteX83-703" fmla="*/ 5291886 w 13016124"/>
              <a:gd name="connsiteY83-704" fmla="*/ 2344366 h 2398878"/>
              <a:gd name="connsiteX84-705" fmla="*/ 5058422 w 13016124"/>
              <a:gd name="connsiteY84-706" fmla="*/ 2324911 h 2398878"/>
              <a:gd name="connsiteX85-707" fmla="*/ 4883324 w 13016124"/>
              <a:gd name="connsiteY85-708" fmla="*/ 2305455 h 2398878"/>
              <a:gd name="connsiteX86-709" fmla="*/ 4727682 w 13016124"/>
              <a:gd name="connsiteY86-710" fmla="*/ 2295728 h 2398878"/>
              <a:gd name="connsiteX87-711" fmla="*/ 4601222 w 13016124"/>
              <a:gd name="connsiteY87-712" fmla="*/ 2276272 h 2398878"/>
              <a:gd name="connsiteX88-713" fmla="*/ 4484490 w 13016124"/>
              <a:gd name="connsiteY88-714" fmla="*/ 2266545 h 2398878"/>
              <a:gd name="connsiteX89-715" fmla="*/ 3443631 w 13016124"/>
              <a:gd name="connsiteY89-716" fmla="*/ 2247089 h 2398878"/>
              <a:gd name="connsiteX90-717" fmla="*/ 2996158 w 13016124"/>
              <a:gd name="connsiteY90-718" fmla="*/ 2256817 h 2398878"/>
              <a:gd name="connsiteX91-719" fmla="*/ 2966975 w 13016124"/>
              <a:gd name="connsiteY91-720" fmla="*/ 2266545 h 2398878"/>
              <a:gd name="connsiteX92-721" fmla="*/ 2782150 w 13016124"/>
              <a:gd name="connsiteY92-722" fmla="*/ 2286000 h 2398878"/>
              <a:gd name="connsiteX93-723" fmla="*/ 2723784 w 13016124"/>
              <a:gd name="connsiteY93-724" fmla="*/ 2295728 h 2398878"/>
              <a:gd name="connsiteX94-725" fmla="*/ 2490320 w 13016124"/>
              <a:gd name="connsiteY94-726" fmla="*/ 2305455 h 2398878"/>
              <a:gd name="connsiteX95-727" fmla="*/ 418328 w 13016124"/>
              <a:gd name="connsiteY95-728" fmla="*/ 2295728 h 2398878"/>
              <a:gd name="connsiteX96-729" fmla="*/ 359962 w 13016124"/>
              <a:gd name="connsiteY96-730" fmla="*/ 2256817 h 2398878"/>
              <a:gd name="connsiteX97-731" fmla="*/ 272414 w 13016124"/>
              <a:gd name="connsiteY97-732" fmla="*/ 2188723 h 2398878"/>
              <a:gd name="connsiteX98-733" fmla="*/ 262686 w 13016124"/>
              <a:gd name="connsiteY98-734" fmla="*/ 2159540 h 2398878"/>
              <a:gd name="connsiteX99-735" fmla="*/ 214048 w 13016124"/>
              <a:gd name="connsiteY99-736" fmla="*/ 2110902 h 2398878"/>
              <a:gd name="connsiteX100-737" fmla="*/ 204320 w 13016124"/>
              <a:gd name="connsiteY100-738" fmla="*/ 2081719 h 2398878"/>
              <a:gd name="connsiteX101-739" fmla="*/ 184865 w 13016124"/>
              <a:gd name="connsiteY101-740" fmla="*/ 2052536 h 2398878"/>
              <a:gd name="connsiteX102-741" fmla="*/ 145954 w 13016124"/>
              <a:gd name="connsiteY102-742" fmla="*/ 1984442 h 2398878"/>
              <a:gd name="connsiteX103-743" fmla="*/ 126499 w 13016124"/>
              <a:gd name="connsiteY103-744" fmla="*/ 1906621 h 2398878"/>
              <a:gd name="connsiteX104-745" fmla="*/ 116771 w 13016124"/>
              <a:gd name="connsiteY104-746" fmla="*/ 1877438 h 2398878"/>
              <a:gd name="connsiteX105-747" fmla="*/ 97316 w 13016124"/>
              <a:gd name="connsiteY105-748" fmla="*/ 1809345 h 2398878"/>
              <a:gd name="connsiteX106-749" fmla="*/ 87588 w 13016124"/>
              <a:gd name="connsiteY106-750" fmla="*/ 1731523 h 2398878"/>
              <a:gd name="connsiteX107-751" fmla="*/ 68133 w 13016124"/>
              <a:gd name="connsiteY107-752" fmla="*/ 1673157 h 2398878"/>
              <a:gd name="connsiteX108-753" fmla="*/ 19494 w 13016124"/>
              <a:gd name="connsiteY108-754" fmla="*/ 1556425 h 2398878"/>
              <a:gd name="connsiteX109-755" fmla="*/ 9767 w 13016124"/>
              <a:gd name="connsiteY109-756" fmla="*/ 1429966 h 2398878"/>
              <a:gd name="connsiteX110-757" fmla="*/ 39 w 13016124"/>
              <a:gd name="connsiteY110-758" fmla="*/ 1361872 h 2398878"/>
              <a:gd name="connsiteX111-759" fmla="*/ 19494 w 13016124"/>
              <a:gd name="connsiteY111-760" fmla="*/ 1099225 h 2398878"/>
              <a:gd name="connsiteX112-761" fmla="*/ 29222 w 13016124"/>
              <a:gd name="connsiteY112-762" fmla="*/ 1070042 h 2398878"/>
              <a:gd name="connsiteX113-763" fmla="*/ 58405 w 13016124"/>
              <a:gd name="connsiteY113-764" fmla="*/ 992221 h 2398878"/>
              <a:gd name="connsiteX114-765" fmla="*/ 77860 w 13016124"/>
              <a:gd name="connsiteY114-766" fmla="*/ 924128 h 2398878"/>
              <a:gd name="connsiteX115-767" fmla="*/ 97316 w 13016124"/>
              <a:gd name="connsiteY115-768" fmla="*/ 885217 h 2398878"/>
              <a:gd name="connsiteX116-769" fmla="*/ 116771 w 13016124"/>
              <a:gd name="connsiteY116-770" fmla="*/ 807396 h 2398878"/>
              <a:gd name="connsiteX117-771" fmla="*/ 155682 w 13016124"/>
              <a:gd name="connsiteY117-772" fmla="*/ 729574 h 2398878"/>
              <a:gd name="connsiteX118-773" fmla="*/ 165409 w 13016124"/>
              <a:gd name="connsiteY118-774" fmla="*/ 700391 h 2398878"/>
              <a:gd name="connsiteX119-775" fmla="*/ 175137 w 13016124"/>
              <a:gd name="connsiteY119-776" fmla="*/ 642025 h 2398878"/>
              <a:gd name="connsiteX120-777" fmla="*/ 223775 w 13016124"/>
              <a:gd name="connsiteY120-778" fmla="*/ 573932 h 2398878"/>
              <a:gd name="connsiteX121-779" fmla="*/ 262686 w 13016124"/>
              <a:gd name="connsiteY121-780" fmla="*/ 505838 h 2398878"/>
              <a:gd name="connsiteX122-781" fmla="*/ 301596 w 13016124"/>
              <a:gd name="connsiteY122-782" fmla="*/ 447472 h 2398878"/>
              <a:gd name="connsiteX123-783" fmla="*/ 321052 w 13016124"/>
              <a:gd name="connsiteY123-784" fmla="*/ 428017 h 2398878"/>
              <a:gd name="connsiteX124-785" fmla="*/ 359962 w 13016124"/>
              <a:gd name="connsiteY124-786" fmla="*/ 369651 h 2398878"/>
              <a:gd name="connsiteX125-787" fmla="*/ 408601 w 13016124"/>
              <a:gd name="connsiteY125-788" fmla="*/ 321013 h 2398878"/>
              <a:gd name="connsiteX126-789" fmla="*/ 428056 w 13016124"/>
              <a:gd name="connsiteY126-790" fmla="*/ 301557 h 2398878"/>
              <a:gd name="connsiteX127-791" fmla="*/ 447511 w 13016124"/>
              <a:gd name="connsiteY127-792" fmla="*/ 272374 h 2398878"/>
              <a:gd name="connsiteX128-793" fmla="*/ 505877 w 13016124"/>
              <a:gd name="connsiteY128-794" fmla="*/ 233464 h 2398878"/>
              <a:gd name="connsiteX129-795" fmla="*/ 603154 w 13016124"/>
              <a:gd name="connsiteY129-796" fmla="*/ 223736 h 2398878"/>
              <a:gd name="connsiteX130-797" fmla="*/ 651792 w 13016124"/>
              <a:gd name="connsiteY130-798" fmla="*/ 243191 h 2398878"/>
              <a:gd name="connsiteX131-799" fmla="*/ 622609 w 13016124"/>
              <a:gd name="connsiteY131-800" fmla="*/ 252919 h 2398878"/>
              <a:gd name="connsiteX132-801" fmla="*/ 544788 w 13016124"/>
              <a:gd name="connsiteY132-802" fmla="*/ 252919 h 2398878"/>
              <a:gd name="connsiteX0-803" fmla="*/ 544788 w 13016124"/>
              <a:gd name="connsiteY0-804" fmla="*/ 252919 h 2398878"/>
              <a:gd name="connsiteX1-805" fmla="*/ 544788 w 13016124"/>
              <a:gd name="connsiteY1-806" fmla="*/ 252919 h 2398878"/>
              <a:gd name="connsiteX2-807" fmla="*/ 642065 w 13016124"/>
              <a:gd name="connsiteY2-808" fmla="*/ 311285 h 2398878"/>
              <a:gd name="connsiteX3-809" fmla="*/ 768524 w 13016124"/>
              <a:gd name="connsiteY3-810" fmla="*/ 447472 h 2398878"/>
              <a:gd name="connsiteX4-811" fmla="*/ 924167 w 13016124"/>
              <a:gd name="connsiteY4-812" fmla="*/ 583659 h 2398878"/>
              <a:gd name="connsiteX5-813" fmla="*/ 982533 w 13016124"/>
              <a:gd name="connsiteY5-814" fmla="*/ 612842 h 2398878"/>
              <a:gd name="connsiteX6-815" fmla="*/ 1050626 w 13016124"/>
              <a:gd name="connsiteY6-816" fmla="*/ 661481 h 2398878"/>
              <a:gd name="connsiteX7-817" fmla="*/ 1079809 w 13016124"/>
              <a:gd name="connsiteY7-818" fmla="*/ 671208 h 2398878"/>
              <a:gd name="connsiteX8-819" fmla="*/ 1225724 w 13016124"/>
              <a:gd name="connsiteY8-820" fmla="*/ 739302 h 2398878"/>
              <a:gd name="connsiteX9-821" fmla="*/ 1313273 w 13016124"/>
              <a:gd name="connsiteY9-822" fmla="*/ 768485 h 2398878"/>
              <a:gd name="connsiteX10-823" fmla="*/ 1488371 w 13016124"/>
              <a:gd name="connsiteY10-824" fmla="*/ 787940 h 2398878"/>
              <a:gd name="connsiteX11-825" fmla="*/ 1624558 w 13016124"/>
              <a:gd name="connsiteY11-826" fmla="*/ 807396 h 2398878"/>
              <a:gd name="connsiteX12-827" fmla="*/ 1663469 w 13016124"/>
              <a:gd name="connsiteY12-828" fmla="*/ 817123 h 2398878"/>
              <a:gd name="connsiteX13-829" fmla="*/ 1731562 w 13016124"/>
              <a:gd name="connsiteY13-830" fmla="*/ 826851 h 2398878"/>
              <a:gd name="connsiteX14-831" fmla="*/ 1770473 w 13016124"/>
              <a:gd name="connsiteY14-832" fmla="*/ 836579 h 2398878"/>
              <a:gd name="connsiteX15-833" fmla="*/ 2062303 w 13016124"/>
              <a:gd name="connsiteY15-834" fmla="*/ 856034 h 2398878"/>
              <a:gd name="connsiteX16-835" fmla="*/ 2169307 w 13016124"/>
              <a:gd name="connsiteY16-836" fmla="*/ 865762 h 2398878"/>
              <a:gd name="connsiteX17-837" fmla="*/ 2237401 w 13016124"/>
              <a:gd name="connsiteY17-838" fmla="*/ 885217 h 2398878"/>
              <a:gd name="connsiteX18-839" fmla="*/ 2295767 w 13016124"/>
              <a:gd name="connsiteY18-840" fmla="*/ 894945 h 2398878"/>
              <a:gd name="connsiteX19-841" fmla="*/ 2791877 w 13016124"/>
              <a:gd name="connsiteY19-842" fmla="*/ 914400 h 2398878"/>
              <a:gd name="connsiteX20-843" fmla="*/ 3005886 w 13016124"/>
              <a:gd name="connsiteY20-844" fmla="*/ 933855 h 2398878"/>
              <a:gd name="connsiteX21-845" fmla="*/ 3239350 w 13016124"/>
              <a:gd name="connsiteY21-846" fmla="*/ 943583 h 2398878"/>
              <a:gd name="connsiteX22-847" fmla="*/ 5719903 w 13016124"/>
              <a:gd name="connsiteY22-848" fmla="*/ 933855 h 2398878"/>
              <a:gd name="connsiteX23-849" fmla="*/ 5817179 w 13016124"/>
              <a:gd name="connsiteY23-850" fmla="*/ 924128 h 2398878"/>
              <a:gd name="connsiteX24-851" fmla="*/ 5924184 w 13016124"/>
              <a:gd name="connsiteY24-852" fmla="*/ 885217 h 2398878"/>
              <a:gd name="connsiteX25-853" fmla="*/ 6011733 w 13016124"/>
              <a:gd name="connsiteY25-854" fmla="*/ 875489 h 2398878"/>
              <a:gd name="connsiteX26-855" fmla="*/ 6060371 w 13016124"/>
              <a:gd name="connsiteY26-856" fmla="*/ 865762 h 2398878"/>
              <a:gd name="connsiteX27-857" fmla="*/ 6128465 w 13016124"/>
              <a:gd name="connsiteY27-858" fmla="*/ 856034 h 2398878"/>
              <a:gd name="connsiteX28-859" fmla="*/ 6216014 w 13016124"/>
              <a:gd name="connsiteY28-860" fmla="*/ 807396 h 2398878"/>
              <a:gd name="connsiteX29-861" fmla="*/ 6507843 w 13016124"/>
              <a:gd name="connsiteY29-862" fmla="*/ 739302 h 2398878"/>
              <a:gd name="connsiteX30-863" fmla="*/ 6565889 w 13016124"/>
              <a:gd name="connsiteY30-864" fmla="*/ 911751 h 2398878"/>
              <a:gd name="connsiteX31-865" fmla="*/ 6887222 w 13016124"/>
              <a:gd name="connsiteY31-866" fmla="*/ 710119 h 2398878"/>
              <a:gd name="connsiteX32-867" fmla="*/ 9912524 w 13016124"/>
              <a:gd name="connsiteY32-868" fmla="*/ 700391 h 2398878"/>
              <a:gd name="connsiteX33-869" fmla="*/ 10058439 w 13016124"/>
              <a:gd name="connsiteY33-870" fmla="*/ 690664 h 2398878"/>
              <a:gd name="connsiteX34-871" fmla="*/ 10389179 w 13016124"/>
              <a:gd name="connsiteY34-872" fmla="*/ 671208 h 2398878"/>
              <a:gd name="connsiteX35-873" fmla="*/ 10544822 w 13016124"/>
              <a:gd name="connsiteY35-874" fmla="*/ 642025 h 2398878"/>
              <a:gd name="connsiteX36-875" fmla="*/ 10846379 w 13016124"/>
              <a:gd name="connsiteY36-876" fmla="*/ 622570 h 2398878"/>
              <a:gd name="connsiteX37-877" fmla="*/ 10992294 w 13016124"/>
              <a:gd name="connsiteY37-878" fmla="*/ 612842 h 2398878"/>
              <a:gd name="connsiteX38-879" fmla="*/ 11070116 w 13016124"/>
              <a:gd name="connsiteY38-880" fmla="*/ 583659 h 2398878"/>
              <a:gd name="connsiteX39-881" fmla="*/ 11206303 w 13016124"/>
              <a:gd name="connsiteY39-882" fmla="*/ 554477 h 2398878"/>
              <a:gd name="connsiteX40-883" fmla="*/ 11274396 w 13016124"/>
              <a:gd name="connsiteY40-884" fmla="*/ 535021 h 2398878"/>
              <a:gd name="connsiteX41-885" fmla="*/ 11332762 w 13016124"/>
              <a:gd name="connsiteY41-886" fmla="*/ 515566 h 2398878"/>
              <a:gd name="connsiteX42-887" fmla="*/ 11410584 w 13016124"/>
              <a:gd name="connsiteY42-888" fmla="*/ 476655 h 2398878"/>
              <a:gd name="connsiteX43-889" fmla="*/ 11498133 w 13016124"/>
              <a:gd name="connsiteY43-890" fmla="*/ 457200 h 2398878"/>
              <a:gd name="connsiteX44-891" fmla="*/ 11624592 w 13016124"/>
              <a:gd name="connsiteY44-892" fmla="*/ 408562 h 2398878"/>
              <a:gd name="connsiteX45-893" fmla="*/ 11789962 w 13016124"/>
              <a:gd name="connsiteY45-894" fmla="*/ 379379 h 2398878"/>
              <a:gd name="connsiteX46-895" fmla="*/ 11848328 w 13016124"/>
              <a:gd name="connsiteY46-896" fmla="*/ 350196 h 2398878"/>
              <a:gd name="connsiteX47-897" fmla="*/ 11955333 w 13016124"/>
              <a:gd name="connsiteY47-898" fmla="*/ 330740 h 2398878"/>
              <a:gd name="connsiteX48-899" fmla="*/ 12033154 w 13016124"/>
              <a:gd name="connsiteY48-900" fmla="*/ 301557 h 2398878"/>
              <a:gd name="connsiteX49-901" fmla="*/ 12062337 w 13016124"/>
              <a:gd name="connsiteY49-902" fmla="*/ 291830 h 2398878"/>
              <a:gd name="connsiteX50-903" fmla="*/ 12101248 w 13016124"/>
              <a:gd name="connsiteY50-904" fmla="*/ 272374 h 2398878"/>
              <a:gd name="connsiteX51-905" fmla="*/ 12130431 w 13016124"/>
              <a:gd name="connsiteY51-906" fmla="*/ 262647 h 2398878"/>
              <a:gd name="connsiteX52-907" fmla="*/ 12169341 w 13016124"/>
              <a:gd name="connsiteY52-908" fmla="*/ 243191 h 2398878"/>
              <a:gd name="connsiteX53-909" fmla="*/ 12266618 w 13016124"/>
              <a:gd name="connsiteY53-910" fmla="*/ 204281 h 2398878"/>
              <a:gd name="connsiteX54-911" fmla="*/ 12334711 w 13016124"/>
              <a:gd name="connsiteY54-912" fmla="*/ 175098 h 2398878"/>
              <a:gd name="connsiteX55-913" fmla="*/ 12363894 w 13016124"/>
              <a:gd name="connsiteY55-914" fmla="*/ 155642 h 2398878"/>
              <a:gd name="connsiteX56-915" fmla="*/ 12431988 w 13016124"/>
              <a:gd name="connsiteY56-916" fmla="*/ 126459 h 2398878"/>
              <a:gd name="connsiteX57-917" fmla="*/ 12470899 w 13016124"/>
              <a:gd name="connsiteY57-918" fmla="*/ 97277 h 2398878"/>
              <a:gd name="connsiteX58-919" fmla="*/ 12529265 w 13016124"/>
              <a:gd name="connsiteY58-920" fmla="*/ 87549 h 2398878"/>
              <a:gd name="connsiteX59-921" fmla="*/ 12568175 w 13016124"/>
              <a:gd name="connsiteY59-922" fmla="*/ 77821 h 2398878"/>
              <a:gd name="connsiteX60-923" fmla="*/ 12626541 w 13016124"/>
              <a:gd name="connsiteY60-924" fmla="*/ 58366 h 2398878"/>
              <a:gd name="connsiteX61-925" fmla="*/ 12723818 w 13016124"/>
              <a:gd name="connsiteY61-926" fmla="*/ 19455 h 2398878"/>
              <a:gd name="connsiteX62-927" fmla="*/ 12869733 w 13016124"/>
              <a:gd name="connsiteY62-928" fmla="*/ 9728 h 2398878"/>
              <a:gd name="connsiteX63-929" fmla="*/ 12898916 w 13016124"/>
              <a:gd name="connsiteY63-930" fmla="*/ 0 h 2398878"/>
              <a:gd name="connsiteX64-931" fmla="*/ 12947554 w 13016124"/>
              <a:gd name="connsiteY64-932" fmla="*/ 38911 h 2398878"/>
              <a:gd name="connsiteX65-933" fmla="*/ 12957282 w 13016124"/>
              <a:gd name="connsiteY65-934" fmla="*/ 1488332 h 2398878"/>
              <a:gd name="connsiteX66-935" fmla="*/ 12928099 w 13016124"/>
              <a:gd name="connsiteY66-936" fmla="*/ 1673157 h 2398878"/>
              <a:gd name="connsiteX67-937" fmla="*/ 12918371 w 13016124"/>
              <a:gd name="connsiteY67-938" fmla="*/ 1828800 h 2398878"/>
              <a:gd name="connsiteX68-939" fmla="*/ 12898916 w 13016124"/>
              <a:gd name="connsiteY68-940" fmla="*/ 1887166 h 2398878"/>
              <a:gd name="connsiteX69-941" fmla="*/ 12889188 w 13016124"/>
              <a:gd name="connsiteY69-942" fmla="*/ 1974715 h 2398878"/>
              <a:gd name="connsiteX70-943" fmla="*/ 12879460 w 13016124"/>
              <a:gd name="connsiteY70-944" fmla="*/ 2013625 h 2398878"/>
              <a:gd name="connsiteX71-945" fmla="*/ 12840550 w 13016124"/>
              <a:gd name="connsiteY71-946" fmla="*/ 2208179 h 2398878"/>
              <a:gd name="connsiteX72-947" fmla="*/ 12830822 w 13016124"/>
              <a:gd name="connsiteY72-948" fmla="*/ 2237362 h 2398878"/>
              <a:gd name="connsiteX73-949" fmla="*/ 12801639 w 13016124"/>
              <a:gd name="connsiteY73-950" fmla="*/ 2256817 h 2398878"/>
              <a:gd name="connsiteX74-951" fmla="*/ 12159614 w 13016124"/>
              <a:gd name="connsiteY74-952" fmla="*/ 2237362 h 2398878"/>
              <a:gd name="connsiteX75-953" fmla="*/ 11361945 w 13016124"/>
              <a:gd name="connsiteY75-954" fmla="*/ 2256817 h 2398878"/>
              <a:gd name="connsiteX76-955" fmla="*/ 11138209 w 13016124"/>
              <a:gd name="connsiteY76-956" fmla="*/ 2276272 h 2398878"/>
              <a:gd name="connsiteX77-957" fmla="*/ 10593460 w 13016124"/>
              <a:gd name="connsiteY77-958" fmla="*/ 2286000 h 2398878"/>
              <a:gd name="connsiteX78-959" fmla="*/ 8385282 w 13016124"/>
              <a:gd name="connsiteY78-960" fmla="*/ 2295728 h 2398878"/>
              <a:gd name="connsiteX79-961" fmla="*/ 8161545 w 13016124"/>
              <a:gd name="connsiteY79-962" fmla="*/ 2315183 h 2398878"/>
              <a:gd name="connsiteX80-963" fmla="*/ 8112907 w 13016124"/>
              <a:gd name="connsiteY80-964" fmla="*/ 2324911 h 2398878"/>
              <a:gd name="connsiteX81-965" fmla="*/ 7918354 w 13016124"/>
              <a:gd name="connsiteY81-966" fmla="*/ 2334638 h 2398878"/>
              <a:gd name="connsiteX82-967" fmla="*/ 5291886 w 13016124"/>
              <a:gd name="connsiteY82-968" fmla="*/ 2344366 h 2398878"/>
              <a:gd name="connsiteX83-969" fmla="*/ 5058422 w 13016124"/>
              <a:gd name="connsiteY83-970" fmla="*/ 2324911 h 2398878"/>
              <a:gd name="connsiteX84-971" fmla="*/ 4883324 w 13016124"/>
              <a:gd name="connsiteY84-972" fmla="*/ 2305455 h 2398878"/>
              <a:gd name="connsiteX85-973" fmla="*/ 4727682 w 13016124"/>
              <a:gd name="connsiteY85-974" fmla="*/ 2295728 h 2398878"/>
              <a:gd name="connsiteX86-975" fmla="*/ 4601222 w 13016124"/>
              <a:gd name="connsiteY86-976" fmla="*/ 2276272 h 2398878"/>
              <a:gd name="connsiteX87-977" fmla="*/ 4484490 w 13016124"/>
              <a:gd name="connsiteY87-978" fmla="*/ 2266545 h 2398878"/>
              <a:gd name="connsiteX88-979" fmla="*/ 3443631 w 13016124"/>
              <a:gd name="connsiteY88-980" fmla="*/ 2247089 h 2398878"/>
              <a:gd name="connsiteX89-981" fmla="*/ 2996158 w 13016124"/>
              <a:gd name="connsiteY89-982" fmla="*/ 2256817 h 2398878"/>
              <a:gd name="connsiteX90-983" fmla="*/ 2966975 w 13016124"/>
              <a:gd name="connsiteY90-984" fmla="*/ 2266545 h 2398878"/>
              <a:gd name="connsiteX91-985" fmla="*/ 2782150 w 13016124"/>
              <a:gd name="connsiteY91-986" fmla="*/ 2286000 h 2398878"/>
              <a:gd name="connsiteX92-987" fmla="*/ 2723784 w 13016124"/>
              <a:gd name="connsiteY92-988" fmla="*/ 2295728 h 2398878"/>
              <a:gd name="connsiteX93-989" fmla="*/ 2490320 w 13016124"/>
              <a:gd name="connsiteY93-990" fmla="*/ 2305455 h 2398878"/>
              <a:gd name="connsiteX94-991" fmla="*/ 418328 w 13016124"/>
              <a:gd name="connsiteY94-992" fmla="*/ 2295728 h 2398878"/>
              <a:gd name="connsiteX95-993" fmla="*/ 359962 w 13016124"/>
              <a:gd name="connsiteY95-994" fmla="*/ 2256817 h 2398878"/>
              <a:gd name="connsiteX96-995" fmla="*/ 272414 w 13016124"/>
              <a:gd name="connsiteY96-996" fmla="*/ 2188723 h 2398878"/>
              <a:gd name="connsiteX97-997" fmla="*/ 262686 w 13016124"/>
              <a:gd name="connsiteY97-998" fmla="*/ 2159540 h 2398878"/>
              <a:gd name="connsiteX98-999" fmla="*/ 214048 w 13016124"/>
              <a:gd name="connsiteY98-1000" fmla="*/ 2110902 h 2398878"/>
              <a:gd name="connsiteX99-1001" fmla="*/ 204320 w 13016124"/>
              <a:gd name="connsiteY99-1002" fmla="*/ 2081719 h 2398878"/>
              <a:gd name="connsiteX100-1003" fmla="*/ 184865 w 13016124"/>
              <a:gd name="connsiteY100-1004" fmla="*/ 2052536 h 2398878"/>
              <a:gd name="connsiteX101-1005" fmla="*/ 145954 w 13016124"/>
              <a:gd name="connsiteY101-1006" fmla="*/ 1984442 h 2398878"/>
              <a:gd name="connsiteX102-1007" fmla="*/ 126499 w 13016124"/>
              <a:gd name="connsiteY102-1008" fmla="*/ 1906621 h 2398878"/>
              <a:gd name="connsiteX103-1009" fmla="*/ 116771 w 13016124"/>
              <a:gd name="connsiteY103-1010" fmla="*/ 1877438 h 2398878"/>
              <a:gd name="connsiteX104-1011" fmla="*/ 97316 w 13016124"/>
              <a:gd name="connsiteY104-1012" fmla="*/ 1809345 h 2398878"/>
              <a:gd name="connsiteX105-1013" fmla="*/ 87588 w 13016124"/>
              <a:gd name="connsiteY105-1014" fmla="*/ 1731523 h 2398878"/>
              <a:gd name="connsiteX106-1015" fmla="*/ 68133 w 13016124"/>
              <a:gd name="connsiteY106-1016" fmla="*/ 1673157 h 2398878"/>
              <a:gd name="connsiteX107-1017" fmla="*/ 19494 w 13016124"/>
              <a:gd name="connsiteY107-1018" fmla="*/ 1556425 h 2398878"/>
              <a:gd name="connsiteX108-1019" fmla="*/ 9767 w 13016124"/>
              <a:gd name="connsiteY108-1020" fmla="*/ 1429966 h 2398878"/>
              <a:gd name="connsiteX109-1021" fmla="*/ 39 w 13016124"/>
              <a:gd name="connsiteY109-1022" fmla="*/ 1361872 h 2398878"/>
              <a:gd name="connsiteX110-1023" fmla="*/ 19494 w 13016124"/>
              <a:gd name="connsiteY110-1024" fmla="*/ 1099225 h 2398878"/>
              <a:gd name="connsiteX111-1025" fmla="*/ 29222 w 13016124"/>
              <a:gd name="connsiteY111-1026" fmla="*/ 1070042 h 2398878"/>
              <a:gd name="connsiteX112-1027" fmla="*/ 58405 w 13016124"/>
              <a:gd name="connsiteY112-1028" fmla="*/ 992221 h 2398878"/>
              <a:gd name="connsiteX113-1029" fmla="*/ 77860 w 13016124"/>
              <a:gd name="connsiteY113-1030" fmla="*/ 924128 h 2398878"/>
              <a:gd name="connsiteX114-1031" fmla="*/ 97316 w 13016124"/>
              <a:gd name="connsiteY114-1032" fmla="*/ 885217 h 2398878"/>
              <a:gd name="connsiteX115-1033" fmla="*/ 116771 w 13016124"/>
              <a:gd name="connsiteY115-1034" fmla="*/ 807396 h 2398878"/>
              <a:gd name="connsiteX116-1035" fmla="*/ 155682 w 13016124"/>
              <a:gd name="connsiteY116-1036" fmla="*/ 729574 h 2398878"/>
              <a:gd name="connsiteX117-1037" fmla="*/ 165409 w 13016124"/>
              <a:gd name="connsiteY117-1038" fmla="*/ 700391 h 2398878"/>
              <a:gd name="connsiteX118-1039" fmla="*/ 175137 w 13016124"/>
              <a:gd name="connsiteY118-1040" fmla="*/ 642025 h 2398878"/>
              <a:gd name="connsiteX119-1041" fmla="*/ 223775 w 13016124"/>
              <a:gd name="connsiteY119-1042" fmla="*/ 573932 h 2398878"/>
              <a:gd name="connsiteX120-1043" fmla="*/ 262686 w 13016124"/>
              <a:gd name="connsiteY120-1044" fmla="*/ 505838 h 2398878"/>
              <a:gd name="connsiteX121-1045" fmla="*/ 301596 w 13016124"/>
              <a:gd name="connsiteY121-1046" fmla="*/ 447472 h 2398878"/>
              <a:gd name="connsiteX122-1047" fmla="*/ 321052 w 13016124"/>
              <a:gd name="connsiteY122-1048" fmla="*/ 428017 h 2398878"/>
              <a:gd name="connsiteX123-1049" fmla="*/ 359962 w 13016124"/>
              <a:gd name="connsiteY123-1050" fmla="*/ 369651 h 2398878"/>
              <a:gd name="connsiteX124-1051" fmla="*/ 408601 w 13016124"/>
              <a:gd name="connsiteY124-1052" fmla="*/ 321013 h 2398878"/>
              <a:gd name="connsiteX125-1053" fmla="*/ 428056 w 13016124"/>
              <a:gd name="connsiteY125-1054" fmla="*/ 301557 h 2398878"/>
              <a:gd name="connsiteX126-1055" fmla="*/ 447511 w 13016124"/>
              <a:gd name="connsiteY126-1056" fmla="*/ 272374 h 2398878"/>
              <a:gd name="connsiteX127-1057" fmla="*/ 505877 w 13016124"/>
              <a:gd name="connsiteY127-1058" fmla="*/ 233464 h 2398878"/>
              <a:gd name="connsiteX128-1059" fmla="*/ 603154 w 13016124"/>
              <a:gd name="connsiteY128-1060" fmla="*/ 223736 h 2398878"/>
              <a:gd name="connsiteX129-1061" fmla="*/ 651792 w 13016124"/>
              <a:gd name="connsiteY129-1062" fmla="*/ 243191 h 2398878"/>
              <a:gd name="connsiteX130-1063" fmla="*/ 622609 w 13016124"/>
              <a:gd name="connsiteY130-1064" fmla="*/ 252919 h 2398878"/>
              <a:gd name="connsiteX131-1065" fmla="*/ 544788 w 13016124"/>
              <a:gd name="connsiteY131-1066" fmla="*/ 252919 h 2398878"/>
              <a:gd name="connsiteX0-1067" fmla="*/ 544788 w 13016124"/>
              <a:gd name="connsiteY0-1068" fmla="*/ 252919 h 2398878"/>
              <a:gd name="connsiteX1-1069" fmla="*/ 544788 w 13016124"/>
              <a:gd name="connsiteY1-1070" fmla="*/ 252919 h 2398878"/>
              <a:gd name="connsiteX2-1071" fmla="*/ 642065 w 13016124"/>
              <a:gd name="connsiteY2-1072" fmla="*/ 311285 h 2398878"/>
              <a:gd name="connsiteX3-1073" fmla="*/ 768524 w 13016124"/>
              <a:gd name="connsiteY3-1074" fmla="*/ 447472 h 2398878"/>
              <a:gd name="connsiteX4-1075" fmla="*/ 924167 w 13016124"/>
              <a:gd name="connsiteY4-1076" fmla="*/ 583659 h 2398878"/>
              <a:gd name="connsiteX5-1077" fmla="*/ 982533 w 13016124"/>
              <a:gd name="connsiteY5-1078" fmla="*/ 612842 h 2398878"/>
              <a:gd name="connsiteX6-1079" fmla="*/ 1050626 w 13016124"/>
              <a:gd name="connsiteY6-1080" fmla="*/ 661481 h 2398878"/>
              <a:gd name="connsiteX7-1081" fmla="*/ 1079809 w 13016124"/>
              <a:gd name="connsiteY7-1082" fmla="*/ 671208 h 2398878"/>
              <a:gd name="connsiteX8-1083" fmla="*/ 1225724 w 13016124"/>
              <a:gd name="connsiteY8-1084" fmla="*/ 739302 h 2398878"/>
              <a:gd name="connsiteX9-1085" fmla="*/ 1313273 w 13016124"/>
              <a:gd name="connsiteY9-1086" fmla="*/ 768485 h 2398878"/>
              <a:gd name="connsiteX10-1087" fmla="*/ 1488371 w 13016124"/>
              <a:gd name="connsiteY10-1088" fmla="*/ 787940 h 2398878"/>
              <a:gd name="connsiteX11-1089" fmla="*/ 1624558 w 13016124"/>
              <a:gd name="connsiteY11-1090" fmla="*/ 807396 h 2398878"/>
              <a:gd name="connsiteX12-1091" fmla="*/ 1663469 w 13016124"/>
              <a:gd name="connsiteY12-1092" fmla="*/ 817123 h 2398878"/>
              <a:gd name="connsiteX13-1093" fmla="*/ 1731562 w 13016124"/>
              <a:gd name="connsiteY13-1094" fmla="*/ 826851 h 2398878"/>
              <a:gd name="connsiteX14-1095" fmla="*/ 1770473 w 13016124"/>
              <a:gd name="connsiteY14-1096" fmla="*/ 836579 h 2398878"/>
              <a:gd name="connsiteX15-1097" fmla="*/ 2062303 w 13016124"/>
              <a:gd name="connsiteY15-1098" fmla="*/ 856034 h 2398878"/>
              <a:gd name="connsiteX16-1099" fmla="*/ 2169307 w 13016124"/>
              <a:gd name="connsiteY16-1100" fmla="*/ 865762 h 2398878"/>
              <a:gd name="connsiteX17-1101" fmla="*/ 2237401 w 13016124"/>
              <a:gd name="connsiteY17-1102" fmla="*/ 885217 h 2398878"/>
              <a:gd name="connsiteX18-1103" fmla="*/ 2295767 w 13016124"/>
              <a:gd name="connsiteY18-1104" fmla="*/ 894945 h 2398878"/>
              <a:gd name="connsiteX19-1105" fmla="*/ 2791877 w 13016124"/>
              <a:gd name="connsiteY19-1106" fmla="*/ 914400 h 2398878"/>
              <a:gd name="connsiteX20-1107" fmla="*/ 3005886 w 13016124"/>
              <a:gd name="connsiteY20-1108" fmla="*/ 933855 h 2398878"/>
              <a:gd name="connsiteX21-1109" fmla="*/ 3239350 w 13016124"/>
              <a:gd name="connsiteY21-1110" fmla="*/ 943583 h 2398878"/>
              <a:gd name="connsiteX22-1111" fmla="*/ 5719903 w 13016124"/>
              <a:gd name="connsiteY22-1112" fmla="*/ 933855 h 2398878"/>
              <a:gd name="connsiteX23-1113" fmla="*/ 5817179 w 13016124"/>
              <a:gd name="connsiteY23-1114" fmla="*/ 924128 h 2398878"/>
              <a:gd name="connsiteX24-1115" fmla="*/ 5924184 w 13016124"/>
              <a:gd name="connsiteY24-1116" fmla="*/ 885217 h 2398878"/>
              <a:gd name="connsiteX25-1117" fmla="*/ 6011733 w 13016124"/>
              <a:gd name="connsiteY25-1118" fmla="*/ 875489 h 2398878"/>
              <a:gd name="connsiteX26-1119" fmla="*/ 6060371 w 13016124"/>
              <a:gd name="connsiteY26-1120" fmla="*/ 865762 h 2398878"/>
              <a:gd name="connsiteX27-1121" fmla="*/ 6128465 w 13016124"/>
              <a:gd name="connsiteY27-1122" fmla="*/ 856034 h 2398878"/>
              <a:gd name="connsiteX28-1123" fmla="*/ 6507843 w 13016124"/>
              <a:gd name="connsiteY28-1124" fmla="*/ 739302 h 2398878"/>
              <a:gd name="connsiteX29-1125" fmla="*/ 6565889 w 13016124"/>
              <a:gd name="connsiteY29-1126" fmla="*/ 911751 h 2398878"/>
              <a:gd name="connsiteX30-1127" fmla="*/ 6887222 w 13016124"/>
              <a:gd name="connsiteY30-1128" fmla="*/ 710119 h 2398878"/>
              <a:gd name="connsiteX31-1129" fmla="*/ 9912524 w 13016124"/>
              <a:gd name="connsiteY31-1130" fmla="*/ 700391 h 2398878"/>
              <a:gd name="connsiteX32-1131" fmla="*/ 10058439 w 13016124"/>
              <a:gd name="connsiteY32-1132" fmla="*/ 690664 h 2398878"/>
              <a:gd name="connsiteX33-1133" fmla="*/ 10389179 w 13016124"/>
              <a:gd name="connsiteY33-1134" fmla="*/ 671208 h 2398878"/>
              <a:gd name="connsiteX34-1135" fmla="*/ 10544822 w 13016124"/>
              <a:gd name="connsiteY34-1136" fmla="*/ 642025 h 2398878"/>
              <a:gd name="connsiteX35-1137" fmla="*/ 10846379 w 13016124"/>
              <a:gd name="connsiteY35-1138" fmla="*/ 622570 h 2398878"/>
              <a:gd name="connsiteX36-1139" fmla="*/ 10992294 w 13016124"/>
              <a:gd name="connsiteY36-1140" fmla="*/ 612842 h 2398878"/>
              <a:gd name="connsiteX37-1141" fmla="*/ 11070116 w 13016124"/>
              <a:gd name="connsiteY37-1142" fmla="*/ 583659 h 2398878"/>
              <a:gd name="connsiteX38-1143" fmla="*/ 11206303 w 13016124"/>
              <a:gd name="connsiteY38-1144" fmla="*/ 554477 h 2398878"/>
              <a:gd name="connsiteX39-1145" fmla="*/ 11274396 w 13016124"/>
              <a:gd name="connsiteY39-1146" fmla="*/ 535021 h 2398878"/>
              <a:gd name="connsiteX40-1147" fmla="*/ 11332762 w 13016124"/>
              <a:gd name="connsiteY40-1148" fmla="*/ 515566 h 2398878"/>
              <a:gd name="connsiteX41-1149" fmla="*/ 11410584 w 13016124"/>
              <a:gd name="connsiteY41-1150" fmla="*/ 476655 h 2398878"/>
              <a:gd name="connsiteX42-1151" fmla="*/ 11498133 w 13016124"/>
              <a:gd name="connsiteY42-1152" fmla="*/ 457200 h 2398878"/>
              <a:gd name="connsiteX43-1153" fmla="*/ 11624592 w 13016124"/>
              <a:gd name="connsiteY43-1154" fmla="*/ 408562 h 2398878"/>
              <a:gd name="connsiteX44-1155" fmla="*/ 11789962 w 13016124"/>
              <a:gd name="connsiteY44-1156" fmla="*/ 379379 h 2398878"/>
              <a:gd name="connsiteX45-1157" fmla="*/ 11848328 w 13016124"/>
              <a:gd name="connsiteY45-1158" fmla="*/ 350196 h 2398878"/>
              <a:gd name="connsiteX46-1159" fmla="*/ 11955333 w 13016124"/>
              <a:gd name="connsiteY46-1160" fmla="*/ 330740 h 2398878"/>
              <a:gd name="connsiteX47-1161" fmla="*/ 12033154 w 13016124"/>
              <a:gd name="connsiteY47-1162" fmla="*/ 301557 h 2398878"/>
              <a:gd name="connsiteX48-1163" fmla="*/ 12062337 w 13016124"/>
              <a:gd name="connsiteY48-1164" fmla="*/ 291830 h 2398878"/>
              <a:gd name="connsiteX49-1165" fmla="*/ 12101248 w 13016124"/>
              <a:gd name="connsiteY49-1166" fmla="*/ 272374 h 2398878"/>
              <a:gd name="connsiteX50-1167" fmla="*/ 12130431 w 13016124"/>
              <a:gd name="connsiteY50-1168" fmla="*/ 262647 h 2398878"/>
              <a:gd name="connsiteX51-1169" fmla="*/ 12169341 w 13016124"/>
              <a:gd name="connsiteY51-1170" fmla="*/ 243191 h 2398878"/>
              <a:gd name="connsiteX52-1171" fmla="*/ 12266618 w 13016124"/>
              <a:gd name="connsiteY52-1172" fmla="*/ 204281 h 2398878"/>
              <a:gd name="connsiteX53-1173" fmla="*/ 12334711 w 13016124"/>
              <a:gd name="connsiteY53-1174" fmla="*/ 175098 h 2398878"/>
              <a:gd name="connsiteX54-1175" fmla="*/ 12363894 w 13016124"/>
              <a:gd name="connsiteY54-1176" fmla="*/ 155642 h 2398878"/>
              <a:gd name="connsiteX55-1177" fmla="*/ 12431988 w 13016124"/>
              <a:gd name="connsiteY55-1178" fmla="*/ 126459 h 2398878"/>
              <a:gd name="connsiteX56-1179" fmla="*/ 12470899 w 13016124"/>
              <a:gd name="connsiteY56-1180" fmla="*/ 97277 h 2398878"/>
              <a:gd name="connsiteX57-1181" fmla="*/ 12529265 w 13016124"/>
              <a:gd name="connsiteY57-1182" fmla="*/ 87549 h 2398878"/>
              <a:gd name="connsiteX58-1183" fmla="*/ 12568175 w 13016124"/>
              <a:gd name="connsiteY58-1184" fmla="*/ 77821 h 2398878"/>
              <a:gd name="connsiteX59-1185" fmla="*/ 12626541 w 13016124"/>
              <a:gd name="connsiteY59-1186" fmla="*/ 58366 h 2398878"/>
              <a:gd name="connsiteX60-1187" fmla="*/ 12723818 w 13016124"/>
              <a:gd name="connsiteY60-1188" fmla="*/ 19455 h 2398878"/>
              <a:gd name="connsiteX61-1189" fmla="*/ 12869733 w 13016124"/>
              <a:gd name="connsiteY61-1190" fmla="*/ 9728 h 2398878"/>
              <a:gd name="connsiteX62-1191" fmla="*/ 12898916 w 13016124"/>
              <a:gd name="connsiteY62-1192" fmla="*/ 0 h 2398878"/>
              <a:gd name="connsiteX63-1193" fmla="*/ 12947554 w 13016124"/>
              <a:gd name="connsiteY63-1194" fmla="*/ 38911 h 2398878"/>
              <a:gd name="connsiteX64-1195" fmla="*/ 12957282 w 13016124"/>
              <a:gd name="connsiteY64-1196" fmla="*/ 1488332 h 2398878"/>
              <a:gd name="connsiteX65-1197" fmla="*/ 12928099 w 13016124"/>
              <a:gd name="connsiteY65-1198" fmla="*/ 1673157 h 2398878"/>
              <a:gd name="connsiteX66-1199" fmla="*/ 12918371 w 13016124"/>
              <a:gd name="connsiteY66-1200" fmla="*/ 1828800 h 2398878"/>
              <a:gd name="connsiteX67-1201" fmla="*/ 12898916 w 13016124"/>
              <a:gd name="connsiteY67-1202" fmla="*/ 1887166 h 2398878"/>
              <a:gd name="connsiteX68-1203" fmla="*/ 12889188 w 13016124"/>
              <a:gd name="connsiteY68-1204" fmla="*/ 1974715 h 2398878"/>
              <a:gd name="connsiteX69-1205" fmla="*/ 12879460 w 13016124"/>
              <a:gd name="connsiteY69-1206" fmla="*/ 2013625 h 2398878"/>
              <a:gd name="connsiteX70-1207" fmla="*/ 12840550 w 13016124"/>
              <a:gd name="connsiteY70-1208" fmla="*/ 2208179 h 2398878"/>
              <a:gd name="connsiteX71-1209" fmla="*/ 12830822 w 13016124"/>
              <a:gd name="connsiteY71-1210" fmla="*/ 2237362 h 2398878"/>
              <a:gd name="connsiteX72-1211" fmla="*/ 12801639 w 13016124"/>
              <a:gd name="connsiteY72-1212" fmla="*/ 2256817 h 2398878"/>
              <a:gd name="connsiteX73-1213" fmla="*/ 12159614 w 13016124"/>
              <a:gd name="connsiteY73-1214" fmla="*/ 2237362 h 2398878"/>
              <a:gd name="connsiteX74-1215" fmla="*/ 11361945 w 13016124"/>
              <a:gd name="connsiteY74-1216" fmla="*/ 2256817 h 2398878"/>
              <a:gd name="connsiteX75-1217" fmla="*/ 11138209 w 13016124"/>
              <a:gd name="connsiteY75-1218" fmla="*/ 2276272 h 2398878"/>
              <a:gd name="connsiteX76-1219" fmla="*/ 10593460 w 13016124"/>
              <a:gd name="connsiteY76-1220" fmla="*/ 2286000 h 2398878"/>
              <a:gd name="connsiteX77-1221" fmla="*/ 8385282 w 13016124"/>
              <a:gd name="connsiteY77-1222" fmla="*/ 2295728 h 2398878"/>
              <a:gd name="connsiteX78-1223" fmla="*/ 8161545 w 13016124"/>
              <a:gd name="connsiteY78-1224" fmla="*/ 2315183 h 2398878"/>
              <a:gd name="connsiteX79-1225" fmla="*/ 8112907 w 13016124"/>
              <a:gd name="connsiteY79-1226" fmla="*/ 2324911 h 2398878"/>
              <a:gd name="connsiteX80-1227" fmla="*/ 7918354 w 13016124"/>
              <a:gd name="connsiteY80-1228" fmla="*/ 2334638 h 2398878"/>
              <a:gd name="connsiteX81-1229" fmla="*/ 5291886 w 13016124"/>
              <a:gd name="connsiteY81-1230" fmla="*/ 2344366 h 2398878"/>
              <a:gd name="connsiteX82-1231" fmla="*/ 5058422 w 13016124"/>
              <a:gd name="connsiteY82-1232" fmla="*/ 2324911 h 2398878"/>
              <a:gd name="connsiteX83-1233" fmla="*/ 4883324 w 13016124"/>
              <a:gd name="connsiteY83-1234" fmla="*/ 2305455 h 2398878"/>
              <a:gd name="connsiteX84-1235" fmla="*/ 4727682 w 13016124"/>
              <a:gd name="connsiteY84-1236" fmla="*/ 2295728 h 2398878"/>
              <a:gd name="connsiteX85-1237" fmla="*/ 4601222 w 13016124"/>
              <a:gd name="connsiteY85-1238" fmla="*/ 2276272 h 2398878"/>
              <a:gd name="connsiteX86-1239" fmla="*/ 4484490 w 13016124"/>
              <a:gd name="connsiteY86-1240" fmla="*/ 2266545 h 2398878"/>
              <a:gd name="connsiteX87-1241" fmla="*/ 3443631 w 13016124"/>
              <a:gd name="connsiteY87-1242" fmla="*/ 2247089 h 2398878"/>
              <a:gd name="connsiteX88-1243" fmla="*/ 2996158 w 13016124"/>
              <a:gd name="connsiteY88-1244" fmla="*/ 2256817 h 2398878"/>
              <a:gd name="connsiteX89-1245" fmla="*/ 2966975 w 13016124"/>
              <a:gd name="connsiteY89-1246" fmla="*/ 2266545 h 2398878"/>
              <a:gd name="connsiteX90-1247" fmla="*/ 2782150 w 13016124"/>
              <a:gd name="connsiteY90-1248" fmla="*/ 2286000 h 2398878"/>
              <a:gd name="connsiteX91-1249" fmla="*/ 2723784 w 13016124"/>
              <a:gd name="connsiteY91-1250" fmla="*/ 2295728 h 2398878"/>
              <a:gd name="connsiteX92-1251" fmla="*/ 2490320 w 13016124"/>
              <a:gd name="connsiteY92-1252" fmla="*/ 2305455 h 2398878"/>
              <a:gd name="connsiteX93-1253" fmla="*/ 418328 w 13016124"/>
              <a:gd name="connsiteY93-1254" fmla="*/ 2295728 h 2398878"/>
              <a:gd name="connsiteX94-1255" fmla="*/ 359962 w 13016124"/>
              <a:gd name="connsiteY94-1256" fmla="*/ 2256817 h 2398878"/>
              <a:gd name="connsiteX95-1257" fmla="*/ 272414 w 13016124"/>
              <a:gd name="connsiteY95-1258" fmla="*/ 2188723 h 2398878"/>
              <a:gd name="connsiteX96-1259" fmla="*/ 262686 w 13016124"/>
              <a:gd name="connsiteY96-1260" fmla="*/ 2159540 h 2398878"/>
              <a:gd name="connsiteX97-1261" fmla="*/ 214048 w 13016124"/>
              <a:gd name="connsiteY97-1262" fmla="*/ 2110902 h 2398878"/>
              <a:gd name="connsiteX98-1263" fmla="*/ 204320 w 13016124"/>
              <a:gd name="connsiteY98-1264" fmla="*/ 2081719 h 2398878"/>
              <a:gd name="connsiteX99-1265" fmla="*/ 184865 w 13016124"/>
              <a:gd name="connsiteY99-1266" fmla="*/ 2052536 h 2398878"/>
              <a:gd name="connsiteX100-1267" fmla="*/ 145954 w 13016124"/>
              <a:gd name="connsiteY100-1268" fmla="*/ 1984442 h 2398878"/>
              <a:gd name="connsiteX101-1269" fmla="*/ 126499 w 13016124"/>
              <a:gd name="connsiteY101-1270" fmla="*/ 1906621 h 2398878"/>
              <a:gd name="connsiteX102-1271" fmla="*/ 116771 w 13016124"/>
              <a:gd name="connsiteY102-1272" fmla="*/ 1877438 h 2398878"/>
              <a:gd name="connsiteX103-1273" fmla="*/ 97316 w 13016124"/>
              <a:gd name="connsiteY103-1274" fmla="*/ 1809345 h 2398878"/>
              <a:gd name="connsiteX104-1275" fmla="*/ 87588 w 13016124"/>
              <a:gd name="connsiteY104-1276" fmla="*/ 1731523 h 2398878"/>
              <a:gd name="connsiteX105-1277" fmla="*/ 68133 w 13016124"/>
              <a:gd name="connsiteY105-1278" fmla="*/ 1673157 h 2398878"/>
              <a:gd name="connsiteX106-1279" fmla="*/ 19494 w 13016124"/>
              <a:gd name="connsiteY106-1280" fmla="*/ 1556425 h 2398878"/>
              <a:gd name="connsiteX107-1281" fmla="*/ 9767 w 13016124"/>
              <a:gd name="connsiteY107-1282" fmla="*/ 1429966 h 2398878"/>
              <a:gd name="connsiteX108-1283" fmla="*/ 39 w 13016124"/>
              <a:gd name="connsiteY108-1284" fmla="*/ 1361872 h 2398878"/>
              <a:gd name="connsiteX109-1285" fmla="*/ 19494 w 13016124"/>
              <a:gd name="connsiteY109-1286" fmla="*/ 1099225 h 2398878"/>
              <a:gd name="connsiteX110-1287" fmla="*/ 29222 w 13016124"/>
              <a:gd name="connsiteY110-1288" fmla="*/ 1070042 h 2398878"/>
              <a:gd name="connsiteX111-1289" fmla="*/ 58405 w 13016124"/>
              <a:gd name="connsiteY111-1290" fmla="*/ 992221 h 2398878"/>
              <a:gd name="connsiteX112-1291" fmla="*/ 77860 w 13016124"/>
              <a:gd name="connsiteY112-1292" fmla="*/ 924128 h 2398878"/>
              <a:gd name="connsiteX113-1293" fmla="*/ 97316 w 13016124"/>
              <a:gd name="connsiteY113-1294" fmla="*/ 885217 h 2398878"/>
              <a:gd name="connsiteX114-1295" fmla="*/ 116771 w 13016124"/>
              <a:gd name="connsiteY114-1296" fmla="*/ 807396 h 2398878"/>
              <a:gd name="connsiteX115-1297" fmla="*/ 155682 w 13016124"/>
              <a:gd name="connsiteY115-1298" fmla="*/ 729574 h 2398878"/>
              <a:gd name="connsiteX116-1299" fmla="*/ 165409 w 13016124"/>
              <a:gd name="connsiteY116-1300" fmla="*/ 700391 h 2398878"/>
              <a:gd name="connsiteX117-1301" fmla="*/ 175137 w 13016124"/>
              <a:gd name="connsiteY117-1302" fmla="*/ 642025 h 2398878"/>
              <a:gd name="connsiteX118-1303" fmla="*/ 223775 w 13016124"/>
              <a:gd name="connsiteY118-1304" fmla="*/ 573932 h 2398878"/>
              <a:gd name="connsiteX119-1305" fmla="*/ 262686 w 13016124"/>
              <a:gd name="connsiteY119-1306" fmla="*/ 505838 h 2398878"/>
              <a:gd name="connsiteX120-1307" fmla="*/ 301596 w 13016124"/>
              <a:gd name="connsiteY120-1308" fmla="*/ 447472 h 2398878"/>
              <a:gd name="connsiteX121-1309" fmla="*/ 321052 w 13016124"/>
              <a:gd name="connsiteY121-1310" fmla="*/ 428017 h 2398878"/>
              <a:gd name="connsiteX122-1311" fmla="*/ 359962 w 13016124"/>
              <a:gd name="connsiteY122-1312" fmla="*/ 369651 h 2398878"/>
              <a:gd name="connsiteX123-1313" fmla="*/ 408601 w 13016124"/>
              <a:gd name="connsiteY123-1314" fmla="*/ 321013 h 2398878"/>
              <a:gd name="connsiteX124-1315" fmla="*/ 428056 w 13016124"/>
              <a:gd name="connsiteY124-1316" fmla="*/ 301557 h 2398878"/>
              <a:gd name="connsiteX125-1317" fmla="*/ 447511 w 13016124"/>
              <a:gd name="connsiteY125-1318" fmla="*/ 272374 h 2398878"/>
              <a:gd name="connsiteX126-1319" fmla="*/ 505877 w 13016124"/>
              <a:gd name="connsiteY126-1320" fmla="*/ 233464 h 2398878"/>
              <a:gd name="connsiteX127-1321" fmla="*/ 603154 w 13016124"/>
              <a:gd name="connsiteY127-1322" fmla="*/ 223736 h 2398878"/>
              <a:gd name="connsiteX128-1323" fmla="*/ 651792 w 13016124"/>
              <a:gd name="connsiteY128-1324" fmla="*/ 243191 h 2398878"/>
              <a:gd name="connsiteX129-1325" fmla="*/ 622609 w 13016124"/>
              <a:gd name="connsiteY129-1326" fmla="*/ 252919 h 2398878"/>
              <a:gd name="connsiteX130-1327" fmla="*/ 544788 w 13016124"/>
              <a:gd name="connsiteY130-1328" fmla="*/ 252919 h 2398878"/>
              <a:gd name="connsiteX0-1329" fmla="*/ 544788 w 13016124"/>
              <a:gd name="connsiteY0-1330" fmla="*/ 252919 h 2398878"/>
              <a:gd name="connsiteX1-1331" fmla="*/ 544788 w 13016124"/>
              <a:gd name="connsiteY1-1332" fmla="*/ 252919 h 2398878"/>
              <a:gd name="connsiteX2-1333" fmla="*/ 642065 w 13016124"/>
              <a:gd name="connsiteY2-1334" fmla="*/ 311285 h 2398878"/>
              <a:gd name="connsiteX3-1335" fmla="*/ 768524 w 13016124"/>
              <a:gd name="connsiteY3-1336" fmla="*/ 447472 h 2398878"/>
              <a:gd name="connsiteX4-1337" fmla="*/ 924167 w 13016124"/>
              <a:gd name="connsiteY4-1338" fmla="*/ 583659 h 2398878"/>
              <a:gd name="connsiteX5-1339" fmla="*/ 982533 w 13016124"/>
              <a:gd name="connsiteY5-1340" fmla="*/ 612842 h 2398878"/>
              <a:gd name="connsiteX6-1341" fmla="*/ 1050626 w 13016124"/>
              <a:gd name="connsiteY6-1342" fmla="*/ 661481 h 2398878"/>
              <a:gd name="connsiteX7-1343" fmla="*/ 1079809 w 13016124"/>
              <a:gd name="connsiteY7-1344" fmla="*/ 671208 h 2398878"/>
              <a:gd name="connsiteX8-1345" fmla="*/ 1225724 w 13016124"/>
              <a:gd name="connsiteY8-1346" fmla="*/ 739302 h 2398878"/>
              <a:gd name="connsiteX9-1347" fmla="*/ 1313273 w 13016124"/>
              <a:gd name="connsiteY9-1348" fmla="*/ 768485 h 2398878"/>
              <a:gd name="connsiteX10-1349" fmla="*/ 1488371 w 13016124"/>
              <a:gd name="connsiteY10-1350" fmla="*/ 787940 h 2398878"/>
              <a:gd name="connsiteX11-1351" fmla="*/ 1624558 w 13016124"/>
              <a:gd name="connsiteY11-1352" fmla="*/ 807396 h 2398878"/>
              <a:gd name="connsiteX12-1353" fmla="*/ 1663469 w 13016124"/>
              <a:gd name="connsiteY12-1354" fmla="*/ 817123 h 2398878"/>
              <a:gd name="connsiteX13-1355" fmla="*/ 1731562 w 13016124"/>
              <a:gd name="connsiteY13-1356" fmla="*/ 826851 h 2398878"/>
              <a:gd name="connsiteX14-1357" fmla="*/ 1770473 w 13016124"/>
              <a:gd name="connsiteY14-1358" fmla="*/ 836579 h 2398878"/>
              <a:gd name="connsiteX15-1359" fmla="*/ 2062303 w 13016124"/>
              <a:gd name="connsiteY15-1360" fmla="*/ 856034 h 2398878"/>
              <a:gd name="connsiteX16-1361" fmla="*/ 2169307 w 13016124"/>
              <a:gd name="connsiteY16-1362" fmla="*/ 865762 h 2398878"/>
              <a:gd name="connsiteX17-1363" fmla="*/ 2237401 w 13016124"/>
              <a:gd name="connsiteY17-1364" fmla="*/ 885217 h 2398878"/>
              <a:gd name="connsiteX18-1365" fmla="*/ 2295767 w 13016124"/>
              <a:gd name="connsiteY18-1366" fmla="*/ 894945 h 2398878"/>
              <a:gd name="connsiteX19-1367" fmla="*/ 2791877 w 13016124"/>
              <a:gd name="connsiteY19-1368" fmla="*/ 914400 h 2398878"/>
              <a:gd name="connsiteX20-1369" fmla="*/ 3005886 w 13016124"/>
              <a:gd name="connsiteY20-1370" fmla="*/ 933855 h 2398878"/>
              <a:gd name="connsiteX21-1371" fmla="*/ 3239350 w 13016124"/>
              <a:gd name="connsiteY21-1372" fmla="*/ 943583 h 2398878"/>
              <a:gd name="connsiteX22-1373" fmla="*/ 5719903 w 13016124"/>
              <a:gd name="connsiteY22-1374" fmla="*/ 933855 h 2398878"/>
              <a:gd name="connsiteX23-1375" fmla="*/ 5817179 w 13016124"/>
              <a:gd name="connsiteY23-1376" fmla="*/ 924128 h 2398878"/>
              <a:gd name="connsiteX24-1377" fmla="*/ 5924184 w 13016124"/>
              <a:gd name="connsiteY24-1378" fmla="*/ 885217 h 2398878"/>
              <a:gd name="connsiteX25-1379" fmla="*/ 6011733 w 13016124"/>
              <a:gd name="connsiteY25-1380" fmla="*/ 875489 h 2398878"/>
              <a:gd name="connsiteX26-1381" fmla="*/ 6060371 w 13016124"/>
              <a:gd name="connsiteY26-1382" fmla="*/ 865762 h 2398878"/>
              <a:gd name="connsiteX27-1383" fmla="*/ 6507843 w 13016124"/>
              <a:gd name="connsiteY27-1384" fmla="*/ 739302 h 2398878"/>
              <a:gd name="connsiteX28-1385" fmla="*/ 6565889 w 13016124"/>
              <a:gd name="connsiteY28-1386" fmla="*/ 911751 h 2398878"/>
              <a:gd name="connsiteX29-1387" fmla="*/ 6887222 w 13016124"/>
              <a:gd name="connsiteY29-1388" fmla="*/ 710119 h 2398878"/>
              <a:gd name="connsiteX30-1389" fmla="*/ 9912524 w 13016124"/>
              <a:gd name="connsiteY30-1390" fmla="*/ 700391 h 2398878"/>
              <a:gd name="connsiteX31-1391" fmla="*/ 10058439 w 13016124"/>
              <a:gd name="connsiteY31-1392" fmla="*/ 690664 h 2398878"/>
              <a:gd name="connsiteX32-1393" fmla="*/ 10389179 w 13016124"/>
              <a:gd name="connsiteY32-1394" fmla="*/ 671208 h 2398878"/>
              <a:gd name="connsiteX33-1395" fmla="*/ 10544822 w 13016124"/>
              <a:gd name="connsiteY33-1396" fmla="*/ 642025 h 2398878"/>
              <a:gd name="connsiteX34-1397" fmla="*/ 10846379 w 13016124"/>
              <a:gd name="connsiteY34-1398" fmla="*/ 622570 h 2398878"/>
              <a:gd name="connsiteX35-1399" fmla="*/ 10992294 w 13016124"/>
              <a:gd name="connsiteY35-1400" fmla="*/ 612842 h 2398878"/>
              <a:gd name="connsiteX36-1401" fmla="*/ 11070116 w 13016124"/>
              <a:gd name="connsiteY36-1402" fmla="*/ 583659 h 2398878"/>
              <a:gd name="connsiteX37-1403" fmla="*/ 11206303 w 13016124"/>
              <a:gd name="connsiteY37-1404" fmla="*/ 554477 h 2398878"/>
              <a:gd name="connsiteX38-1405" fmla="*/ 11274396 w 13016124"/>
              <a:gd name="connsiteY38-1406" fmla="*/ 535021 h 2398878"/>
              <a:gd name="connsiteX39-1407" fmla="*/ 11332762 w 13016124"/>
              <a:gd name="connsiteY39-1408" fmla="*/ 515566 h 2398878"/>
              <a:gd name="connsiteX40-1409" fmla="*/ 11410584 w 13016124"/>
              <a:gd name="connsiteY40-1410" fmla="*/ 476655 h 2398878"/>
              <a:gd name="connsiteX41-1411" fmla="*/ 11498133 w 13016124"/>
              <a:gd name="connsiteY41-1412" fmla="*/ 457200 h 2398878"/>
              <a:gd name="connsiteX42-1413" fmla="*/ 11624592 w 13016124"/>
              <a:gd name="connsiteY42-1414" fmla="*/ 408562 h 2398878"/>
              <a:gd name="connsiteX43-1415" fmla="*/ 11789962 w 13016124"/>
              <a:gd name="connsiteY43-1416" fmla="*/ 379379 h 2398878"/>
              <a:gd name="connsiteX44-1417" fmla="*/ 11848328 w 13016124"/>
              <a:gd name="connsiteY44-1418" fmla="*/ 350196 h 2398878"/>
              <a:gd name="connsiteX45-1419" fmla="*/ 11955333 w 13016124"/>
              <a:gd name="connsiteY45-1420" fmla="*/ 330740 h 2398878"/>
              <a:gd name="connsiteX46-1421" fmla="*/ 12033154 w 13016124"/>
              <a:gd name="connsiteY46-1422" fmla="*/ 301557 h 2398878"/>
              <a:gd name="connsiteX47-1423" fmla="*/ 12062337 w 13016124"/>
              <a:gd name="connsiteY47-1424" fmla="*/ 291830 h 2398878"/>
              <a:gd name="connsiteX48-1425" fmla="*/ 12101248 w 13016124"/>
              <a:gd name="connsiteY48-1426" fmla="*/ 272374 h 2398878"/>
              <a:gd name="connsiteX49-1427" fmla="*/ 12130431 w 13016124"/>
              <a:gd name="connsiteY49-1428" fmla="*/ 262647 h 2398878"/>
              <a:gd name="connsiteX50-1429" fmla="*/ 12169341 w 13016124"/>
              <a:gd name="connsiteY50-1430" fmla="*/ 243191 h 2398878"/>
              <a:gd name="connsiteX51-1431" fmla="*/ 12266618 w 13016124"/>
              <a:gd name="connsiteY51-1432" fmla="*/ 204281 h 2398878"/>
              <a:gd name="connsiteX52-1433" fmla="*/ 12334711 w 13016124"/>
              <a:gd name="connsiteY52-1434" fmla="*/ 175098 h 2398878"/>
              <a:gd name="connsiteX53-1435" fmla="*/ 12363894 w 13016124"/>
              <a:gd name="connsiteY53-1436" fmla="*/ 155642 h 2398878"/>
              <a:gd name="connsiteX54-1437" fmla="*/ 12431988 w 13016124"/>
              <a:gd name="connsiteY54-1438" fmla="*/ 126459 h 2398878"/>
              <a:gd name="connsiteX55-1439" fmla="*/ 12470899 w 13016124"/>
              <a:gd name="connsiteY55-1440" fmla="*/ 97277 h 2398878"/>
              <a:gd name="connsiteX56-1441" fmla="*/ 12529265 w 13016124"/>
              <a:gd name="connsiteY56-1442" fmla="*/ 87549 h 2398878"/>
              <a:gd name="connsiteX57-1443" fmla="*/ 12568175 w 13016124"/>
              <a:gd name="connsiteY57-1444" fmla="*/ 77821 h 2398878"/>
              <a:gd name="connsiteX58-1445" fmla="*/ 12626541 w 13016124"/>
              <a:gd name="connsiteY58-1446" fmla="*/ 58366 h 2398878"/>
              <a:gd name="connsiteX59-1447" fmla="*/ 12723818 w 13016124"/>
              <a:gd name="connsiteY59-1448" fmla="*/ 19455 h 2398878"/>
              <a:gd name="connsiteX60-1449" fmla="*/ 12869733 w 13016124"/>
              <a:gd name="connsiteY60-1450" fmla="*/ 9728 h 2398878"/>
              <a:gd name="connsiteX61-1451" fmla="*/ 12898916 w 13016124"/>
              <a:gd name="connsiteY61-1452" fmla="*/ 0 h 2398878"/>
              <a:gd name="connsiteX62-1453" fmla="*/ 12947554 w 13016124"/>
              <a:gd name="connsiteY62-1454" fmla="*/ 38911 h 2398878"/>
              <a:gd name="connsiteX63-1455" fmla="*/ 12957282 w 13016124"/>
              <a:gd name="connsiteY63-1456" fmla="*/ 1488332 h 2398878"/>
              <a:gd name="connsiteX64-1457" fmla="*/ 12928099 w 13016124"/>
              <a:gd name="connsiteY64-1458" fmla="*/ 1673157 h 2398878"/>
              <a:gd name="connsiteX65-1459" fmla="*/ 12918371 w 13016124"/>
              <a:gd name="connsiteY65-1460" fmla="*/ 1828800 h 2398878"/>
              <a:gd name="connsiteX66-1461" fmla="*/ 12898916 w 13016124"/>
              <a:gd name="connsiteY66-1462" fmla="*/ 1887166 h 2398878"/>
              <a:gd name="connsiteX67-1463" fmla="*/ 12889188 w 13016124"/>
              <a:gd name="connsiteY67-1464" fmla="*/ 1974715 h 2398878"/>
              <a:gd name="connsiteX68-1465" fmla="*/ 12879460 w 13016124"/>
              <a:gd name="connsiteY68-1466" fmla="*/ 2013625 h 2398878"/>
              <a:gd name="connsiteX69-1467" fmla="*/ 12840550 w 13016124"/>
              <a:gd name="connsiteY69-1468" fmla="*/ 2208179 h 2398878"/>
              <a:gd name="connsiteX70-1469" fmla="*/ 12830822 w 13016124"/>
              <a:gd name="connsiteY70-1470" fmla="*/ 2237362 h 2398878"/>
              <a:gd name="connsiteX71-1471" fmla="*/ 12801639 w 13016124"/>
              <a:gd name="connsiteY71-1472" fmla="*/ 2256817 h 2398878"/>
              <a:gd name="connsiteX72-1473" fmla="*/ 12159614 w 13016124"/>
              <a:gd name="connsiteY72-1474" fmla="*/ 2237362 h 2398878"/>
              <a:gd name="connsiteX73-1475" fmla="*/ 11361945 w 13016124"/>
              <a:gd name="connsiteY73-1476" fmla="*/ 2256817 h 2398878"/>
              <a:gd name="connsiteX74-1477" fmla="*/ 11138209 w 13016124"/>
              <a:gd name="connsiteY74-1478" fmla="*/ 2276272 h 2398878"/>
              <a:gd name="connsiteX75-1479" fmla="*/ 10593460 w 13016124"/>
              <a:gd name="connsiteY75-1480" fmla="*/ 2286000 h 2398878"/>
              <a:gd name="connsiteX76-1481" fmla="*/ 8385282 w 13016124"/>
              <a:gd name="connsiteY76-1482" fmla="*/ 2295728 h 2398878"/>
              <a:gd name="connsiteX77-1483" fmla="*/ 8161545 w 13016124"/>
              <a:gd name="connsiteY77-1484" fmla="*/ 2315183 h 2398878"/>
              <a:gd name="connsiteX78-1485" fmla="*/ 8112907 w 13016124"/>
              <a:gd name="connsiteY78-1486" fmla="*/ 2324911 h 2398878"/>
              <a:gd name="connsiteX79-1487" fmla="*/ 7918354 w 13016124"/>
              <a:gd name="connsiteY79-1488" fmla="*/ 2334638 h 2398878"/>
              <a:gd name="connsiteX80-1489" fmla="*/ 5291886 w 13016124"/>
              <a:gd name="connsiteY80-1490" fmla="*/ 2344366 h 2398878"/>
              <a:gd name="connsiteX81-1491" fmla="*/ 5058422 w 13016124"/>
              <a:gd name="connsiteY81-1492" fmla="*/ 2324911 h 2398878"/>
              <a:gd name="connsiteX82-1493" fmla="*/ 4883324 w 13016124"/>
              <a:gd name="connsiteY82-1494" fmla="*/ 2305455 h 2398878"/>
              <a:gd name="connsiteX83-1495" fmla="*/ 4727682 w 13016124"/>
              <a:gd name="connsiteY83-1496" fmla="*/ 2295728 h 2398878"/>
              <a:gd name="connsiteX84-1497" fmla="*/ 4601222 w 13016124"/>
              <a:gd name="connsiteY84-1498" fmla="*/ 2276272 h 2398878"/>
              <a:gd name="connsiteX85-1499" fmla="*/ 4484490 w 13016124"/>
              <a:gd name="connsiteY85-1500" fmla="*/ 2266545 h 2398878"/>
              <a:gd name="connsiteX86-1501" fmla="*/ 3443631 w 13016124"/>
              <a:gd name="connsiteY86-1502" fmla="*/ 2247089 h 2398878"/>
              <a:gd name="connsiteX87-1503" fmla="*/ 2996158 w 13016124"/>
              <a:gd name="connsiteY87-1504" fmla="*/ 2256817 h 2398878"/>
              <a:gd name="connsiteX88-1505" fmla="*/ 2966975 w 13016124"/>
              <a:gd name="connsiteY88-1506" fmla="*/ 2266545 h 2398878"/>
              <a:gd name="connsiteX89-1507" fmla="*/ 2782150 w 13016124"/>
              <a:gd name="connsiteY89-1508" fmla="*/ 2286000 h 2398878"/>
              <a:gd name="connsiteX90-1509" fmla="*/ 2723784 w 13016124"/>
              <a:gd name="connsiteY90-1510" fmla="*/ 2295728 h 2398878"/>
              <a:gd name="connsiteX91-1511" fmla="*/ 2490320 w 13016124"/>
              <a:gd name="connsiteY91-1512" fmla="*/ 2305455 h 2398878"/>
              <a:gd name="connsiteX92-1513" fmla="*/ 418328 w 13016124"/>
              <a:gd name="connsiteY92-1514" fmla="*/ 2295728 h 2398878"/>
              <a:gd name="connsiteX93-1515" fmla="*/ 359962 w 13016124"/>
              <a:gd name="connsiteY93-1516" fmla="*/ 2256817 h 2398878"/>
              <a:gd name="connsiteX94-1517" fmla="*/ 272414 w 13016124"/>
              <a:gd name="connsiteY94-1518" fmla="*/ 2188723 h 2398878"/>
              <a:gd name="connsiteX95-1519" fmla="*/ 262686 w 13016124"/>
              <a:gd name="connsiteY95-1520" fmla="*/ 2159540 h 2398878"/>
              <a:gd name="connsiteX96-1521" fmla="*/ 214048 w 13016124"/>
              <a:gd name="connsiteY96-1522" fmla="*/ 2110902 h 2398878"/>
              <a:gd name="connsiteX97-1523" fmla="*/ 204320 w 13016124"/>
              <a:gd name="connsiteY97-1524" fmla="*/ 2081719 h 2398878"/>
              <a:gd name="connsiteX98-1525" fmla="*/ 184865 w 13016124"/>
              <a:gd name="connsiteY98-1526" fmla="*/ 2052536 h 2398878"/>
              <a:gd name="connsiteX99-1527" fmla="*/ 145954 w 13016124"/>
              <a:gd name="connsiteY99-1528" fmla="*/ 1984442 h 2398878"/>
              <a:gd name="connsiteX100-1529" fmla="*/ 126499 w 13016124"/>
              <a:gd name="connsiteY100-1530" fmla="*/ 1906621 h 2398878"/>
              <a:gd name="connsiteX101-1531" fmla="*/ 116771 w 13016124"/>
              <a:gd name="connsiteY101-1532" fmla="*/ 1877438 h 2398878"/>
              <a:gd name="connsiteX102-1533" fmla="*/ 97316 w 13016124"/>
              <a:gd name="connsiteY102-1534" fmla="*/ 1809345 h 2398878"/>
              <a:gd name="connsiteX103-1535" fmla="*/ 87588 w 13016124"/>
              <a:gd name="connsiteY103-1536" fmla="*/ 1731523 h 2398878"/>
              <a:gd name="connsiteX104-1537" fmla="*/ 68133 w 13016124"/>
              <a:gd name="connsiteY104-1538" fmla="*/ 1673157 h 2398878"/>
              <a:gd name="connsiteX105-1539" fmla="*/ 19494 w 13016124"/>
              <a:gd name="connsiteY105-1540" fmla="*/ 1556425 h 2398878"/>
              <a:gd name="connsiteX106-1541" fmla="*/ 9767 w 13016124"/>
              <a:gd name="connsiteY106-1542" fmla="*/ 1429966 h 2398878"/>
              <a:gd name="connsiteX107-1543" fmla="*/ 39 w 13016124"/>
              <a:gd name="connsiteY107-1544" fmla="*/ 1361872 h 2398878"/>
              <a:gd name="connsiteX108-1545" fmla="*/ 19494 w 13016124"/>
              <a:gd name="connsiteY108-1546" fmla="*/ 1099225 h 2398878"/>
              <a:gd name="connsiteX109-1547" fmla="*/ 29222 w 13016124"/>
              <a:gd name="connsiteY109-1548" fmla="*/ 1070042 h 2398878"/>
              <a:gd name="connsiteX110-1549" fmla="*/ 58405 w 13016124"/>
              <a:gd name="connsiteY110-1550" fmla="*/ 992221 h 2398878"/>
              <a:gd name="connsiteX111-1551" fmla="*/ 77860 w 13016124"/>
              <a:gd name="connsiteY111-1552" fmla="*/ 924128 h 2398878"/>
              <a:gd name="connsiteX112-1553" fmla="*/ 97316 w 13016124"/>
              <a:gd name="connsiteY112-1554" fmla="*/ 885217 h 2398878"/>
              <a:gd name="connsiteX113-1555" fmla="*/ 116771 w 13016124"/>
              <a:gd name="connsiteY113-1556" fmla="*/ 807396 h 2398878"/>
              <a:gd name="connsiteX114-1557" fmla="*/ 155682 w 13016124"/>
              <a:gd name="connsiteY114-1558" fmla="*/ 729574 h 2398878"/>
              <a:gd name="connsiteX115-1559" fmla="*/ 165409 w 13016124"/>
              <a:gd name="connsiteY115-1560" fmla="*/ 700391 h 2398878"/>
              <a:gd name="connsiteX116-1561" fmla="*/ 175137 w 13016124"/>
              <a:gd name="connsiteY116-1562" fmla="*/ 642025 h 2398878"/>
              <a:gd name="connsiteX117-1563" fmla="*/ 223775 w 13016124"/>
              <a:gd name="connsiteY117-1564" fmla="*/ 573932 h 2398878"/>
              <a:gd name="connsiteX118-1565" fmla="*/ 262686 w 13016124"/>
              <a:gd name="connsiteY118-1566" fmla="*/ 505838 h 2398878"/>
              <a:gd name="connsiteX119-1567" fmla="*/ 301596 w 13016124"/>
              <a:gd name="connsiteY119-1568" fmla="*/ 447472 h 2398878"/>
              <a:gd name="connsiteX120-1569" fmla="*/ 321052 w 13016124"/>
              <a:gd name="connsiteY120-1570" fmla="*/ 428017 h 2398878"/>
              <a:gd name="connsiteX121-1571" fmla="*/ 359962 w 13016124"/>
              <a:gd name="connsiteY121-1572" fmla="*/ 369651 h 2398878"/>
              <a:gd name="connsiteX122-1573" fmla="*/ 408601 w 13016124"/>
              <a:gd name="connsiteY122-1574" fmla="*/ 321013 h 2398878"/>
              <a:gd name="connsiteX123-1575" fmla="*/ 428056 w 13016124"/>
              <a:gd name="connsiteY123-1576" fmla="*/ 301557 h 2398878"/>
              <a:gd name="connsiteX124-1577" fmla="*/ 447511 w 13016124"/>
              <a:gd name="connsiteY124-1578" fmla="*/ 272374 h 2398878"/>
              <a:gd name="connsiteX125-1579" fmla="*/ 505877 w 13016124"/>
              <a:gd name="connsiteY125-1580" fmla="*/ 233464 h 2398878"/>
              <a:gd name="connsiteX126-1581" fmla="*/ 603154 w 13016124"/>
              <a:gd name="connsiteY126-1582" fmla="*/ 223736 h 2398878"/>
              <a:gd name="connsiteX127-1583" fmla="*/ 651792 w 13016124"/>
              <a:gd name="connsiteY127-1584" fmla="*/ 243191 h 2398878"/>
              <a:gd name="connsiteX128-1585" fmla="*/ 622609 w 13016124"/>
              <a:gd name="connsiteY128-1586" fmla="*/ 252919 h 2398878"/>
              <a:gd name="connsiteX129-1587" fmla="*/ 544788 w 13016124"/>
              <a:gd name="connsiteY129-1588" fmla="*/ 252919 h 2398878"/>
              <a:gd name="connsiteX0-1589" fmla="*/ 544788 w 13016124"/>
              <a:gd name="connsiteY0-1590" fmla="*/ 252919 h 2398878"/>
              <a:gd name="connsiteX1-1591" fmla="*/ 544788 w 13016124"/>
              <a:gd name="connsiteY1-1592" fmla="*/ 252919 h 2398878"/>
              <a:gd name="connsiteX2-1593" fmla="*/ 642065 w 13016124"/>
              <a:gd name="connsiteY2-1594" fmla="*/ 311285 h 2398878"/>
              <a:gd name="connsiteX3-1595" fmla="*/ 768524 w 13016124"/>
              <a:gd name="connsiteY3-1596" fmla="*/ 447472 h 2398878"/>
              <a:gd name="connsiteX4-1597" fmla="*/ 924167 w 13016124"/>
              <a:gd name="connsiteY4-1598" fmla="*/ 583659 h 2398878"/>
              <a:gd name="connsiteX5-1599" fmla="*/ 982533 w 13016124"/>
              <a:gd name="connsiteY5-1600" fmla="*/ 612842 h 2398878"/>
              <a:gd name="connsiteX6-1601" fmla="*/ 1050626 w 13016124"/>
              <a:gd name="connsiteY6-1602" fmla="*/ 661481 h 2398878"/>
              <a:gd name="connsiteX7-1603" fmla="*/ 1079809 w 13016124"/>
              <a:gd name="connsiteY7-1604" fmla="*/ 671208 h 2398878"/>
              <a:gd name="connsiteX8-1605" fmla="*/ 1225724 w 13016124"/>
              <a:gd name="connsiteY8-1606" fmla="*/ 739302 h 2398878"/>
              <a:gd name="connsiteX9-1607" fmla="*/ 1313273 w 13016124"/>
              <a:gd name="connsiteY9-1608" fmla="*/ 768485 h 2398878"/>
              <a:gd name="connsiteX10-1609" fmla="*/ 1488371 w 13016124"/>
              <a:gd name="connsiteY10-1610" fmla="*/ 787940 h 2398878"/>
              <a:gd name="connsiteX11-1611" fmla="*/ 1624558 w 13016124"/>
              <a:gd name="connsiteY11-1612" fmla="*/ 807396 h 2398878"/>
              <a:gd name="connsiteX12-1613" fmla="*/ 1663469 w 13016124"/>
              <a:gd name="connsiteY12-1614" fmla="*/ 817123 h 2398878"/>
              <a:gd name="connsiteX13-1615" fmla="*/ 1731562 w 13016124"/>
              <a:gd name="connsiteY13-1616" fmla="*/ 826851 h 2398878"/>
              <a:gd name="connsiteX14-1617" fmla="*/ 1770473 w 13016124"/>
              <a:gd name="connsiteY14-1618" fmla="*/ 836579 h 2398878"/>
              <a:gd name="connsiteX15-1619" fmla="*/ 2062303 w 13016124"/>
              <a:gd name="connsiteY15-1620" fmla="*/ 856034 h 2398878"/>
              <a:gd name="connsiteX16-1621" fmla="*/ 2169307 w 13016124"/>
              <a:gd name="connsiteY16-1622" fmla="*/ 865762 h 2398878"/>
              <a:gd name="connsiteX17-1623" fmla="*/ 2237401 w 13016124"/>
              <a:gd name="connsiteY17-1624" fmla="*/ 885217 h 2398878"/>
              <a:gd name="connsiteX18-1625" fmla="*/ 2295767 w 13016124"/>
              <a:gd name="connsiteY18-1626" fmla="*/ 894945 h 2398878"/>
              <a:gd name="connsiteX19-1627" fmla="*/ 2791877 w 13016124"/>
              <a:gd name="connsiteY19-1628" fmla="*/ 914400 h 2398878"/>
              <a:gd name="connsiteX20-1629" fmla="*/ 3005886 w 13016124"/>
              <a:gd name="connsiteY20-1630" fmla="*/ 933855 h 2398878"/>
              <a:gd name="connsiteX21-1631" fmla="*/ 3239350 w 13016124"/>
              <a:gd name="connsiteY21-1632" fmla="*/ 943583 h 2398878"/>
              <a:gd name="connsiteX22-1633" fmla="*/ 5719903 w 13016124"/>
              <a:gd name="connsiteY22-1634" fmla="*/ 933855 h 2398878"/>
              <a:gd name="connsiteX23-1635" fmla="*/ 5817179 w 13016124"/>
              <a:gd name="connsiteY23-1636" fmla="*/ 924128 h 2398878"/>
              <a:gd name="connsiteX24-1637" fmla="*/ 5924184 w 13016124"/>
              <a:gd name="connsiteY24-1638" fmla="*/ 885217 h 2398878"/>
              <a:gd name="connsiteX25-1639" fmla="*/ 6011733 w 13016124"/>
              <a:gd name="connsiteY25-1640" fmla="*/ 875489 h 2398878"/>
              <a:gd name="connsiteX26-1641" fmla="*/ 6507843 w 13016124"/>
              <a:gd name="connsiteY26-1642" fmla="*/ 739302 h 2398878"/>
              <a:gd name="connsiteX27-1643" fmla="*/ 6565889 w 13016124"/>
              <a:gd name="connsiteY27-1644" fmla="*/ 911751 h 2398878"/>
              <a:gd name="connsiteX28-1645" fmla="*/ 6887222 w 13016124"/>
              <a:gd name="connsiteY28-1646" fmla="*/ 710119 h 2398878"/>
              <a:gd name="connsiteX29-1647" fmla="*/ 9912524 w 13016124"/>
              <a:gd name="connsiteY29-1648" fmla="*/ 700391 h 2398878"/>
              <a:gd name="connsiteX30-1649" fmla="*/ 10058439 w 13016124"/>
              <a:gd name="connsiteY30-1650" fmla="*/ 690664 h 2398878"/>
              <a:gd name="connsiteX31-1651" fmla="*/ 10389179 w 13016124"/>
              <a:gd name="connsiteY31-1652" fmla="*/ 671208 h 2398878"/>
              <a:gd name="connsiteX32-1653" fmla="*/ 10544822 w 13016124"/>
              <a:gd name="connsiteY32-1654" fmla="*/ 642025 h 2398878"/>
              <a:gd name="connsiteX33-1655" fmla="*/ 10846379 w 13016124"/>
              <a:gd name="connsiteY33-1656" fmla="*/ 622570 h 2398878"/>
              <a:gd name="connsiteX34-1657" fmla="*/ 10992294 w 13016124"/>
              <a:gd name="connsiteY34-1658" fmla="*/ 612842 h 2398878"/>
              <a:gd name="connsiteX35-1659" fmla="*/ 11070116 w 13016124"/>
              <a:gd name="connsiteY35-1660" fmla="*/ 583659 h 2398878"/>
              <a:gd name="connsiteX36-1661" fmla="*/ 11206303 w 13016124"/>
              <a:gd name="connsiteY36-1662" fmla="*/ 554477 h 2398878"/>
              <a:gd name="connsiteX37-1663" fmla="*/ 11274396 w 13016124"/>
              <a:gd name="connsiteY37-1664" fmla="*/ 535021 h 2398878"/>
              <a:gd name="connsiteX38-1665" fmla="*/ 11332762 w 13016124"/>
              <a:gd name="connsiteY38-1666" fmla="*/ 515566 h 2398878"/>
              <a:gd name="connsiteX39-1667" fmla="*/ 11410584 w 13016124"/>
              <a:gd name="connsiteY39-1668" fmla="*/ 476655 h 2398878"/>
              <a:gd name="connsiteX40-1669" fmla="*/ 11498133 w 13016124"/>
              <a:gd name="connsiteY40-1670" fmla="*/ 457200 h 2398878"/>
              <a:gd name="connsiteX41-1671" fmla="*/ 11624592 w 13016124"/>
              <a:gd name="connsiteY41-1672" fmla="*/ 408562 h 2398878"/>
              <a:gd name="connsiteX42-1673" fmla="*/ 11789962 w 13016124"/>
              <a:gd name="connsiteY42-1674" fmla="*/ 379379 h 2398878"/>
              <a:gd name="connsiteX43-1675" fmla="*/ 11848328 w 13016124"/>
              <a:gd name="connsiteY43-1676" fmla="*/ 350196 h 2398878"/>
              <a:gd name="connsiteX44-1677" fmla="*/ 11955333 w 13016124"/>
              <a:gd name="connsiteY44-1678" fmla="*/ 330740 h 2398878"/>
              <a:gd name="connsiteX45-1679" fmla="*/ 12033154 w 13016124"/>
              <a:gd name="connsiteY45-1680" fmla="*/ 301557 h 2398878"/>
              <a:gd name="connsiteX46-1681" fmla="*/ 12062337 w 13016124"/>
              <a:gd name="connsiteY46-1682" fmla="*/ 291830 h 2398878"/>
              <a:gd name="connsiteX47-1683" fmla="*/ 12101248 w 13016124"/>
              <a:gd name="connsiteY47-1684" fmla="*/ 272374 h 2398878"/>
              <a:gd name="connsiteX48-1685" fmla="*/ 12130431 w 13016124"/>
              <a:gd name="connsiteY48-1686" fmla="*/ 262647 h 2398878"/>
              <a:gd name="connsiteX49-1687" fmla="*/ 12169341 w 13016124"/>
              <a:gd name="connsiteY49-1688" fmla="*/ 243191 h 2398878"/>
              <a:gd name="connsiteX50-1689" fmla="*/ 12266618 w 13016124"/>
              <a:gd name="connsiteY50-1690" fmla="*/ 204281 h 2398878"/>
              <a:gd name="connsiteX51-1691" fmla="*/ 12334711 w 13016124"/>
              <a:gd name="connsiteY51-1692" fmla="*/ 175098 h 2398878"/>
              <a:gd name="connsiteX52-1693" fmla="*/ 12363894 w 13016124"/>
              <a:gd name="connsiteY52-1694" fmla="*/ 155642 h 2398878"/>
              <a:gd name="connsiteX53-1695" fmla="*/ 12431988 w 13016124"/>
              <a:gd name="connsiteY53-1696" fmla="*/ 126459 h 2398878"/>
              <a:gd name="connsiteX54-1697" fmla="*/ 12470899 w 13016124"/>
              <a:gd name="connsiteY54-1698" fmla="*/ 97277 h 2398878"/>
              <a:gd name="connsiteX55-1699" fmla="*/ 12529265 w 13016124"/>
              <a:gd name="connsiteY55-1700" fmla="*/ 87549 h 2398878"/>
              <a:gd name="connsiteX56-1701" fmla="*/ 12568175 w 13016124"/>
              <a:gd name="connsiteY56-1702" fmla="*/ 77821 h 2398878"/>
              <a:gd name="connsiteX57-1703" fmla="*/ 12626541 w 13016124"/>
              <a:gd name="connsiteY57-1704" fmla="*/ 58366 h 2398878"/>
              <a:gd name="connsiteX58-1705" fmla="*/ 12723818 w 13016124"/>
              <a:gd name="connsiteY58-1706" fmla="*/ 19455 h 2398878"/>
              <a:gd name="connsiteX59-1707" fmla="*/ 12869733 w 13016124"/>
              <a:gd name="connsiteY59-1708" fmla="*/ 9728 h 2398878"/>
              <a:gd name="connsiteX60-1709" fmla="*/ 12898916 w 13016124"/>
              <a:gd name="connsiteY60-1710" fmla="*/ 0 h 2398878"/>
              <a:gd name="connsiteX61-1711" fmla="*/ 12947554 w 13016124"/>
              <a:gd name="connsiteY61-1712" fmla="*/ 38911 h 2398878"/>
              <a:gd name="connsiteX62-1713" fmla="*/ 12957282 w 13016124"/>
              <a:gd name="connsiteY62-1714" fmla="*/ 1488332 h 2398878"/>
              <a:gd name="connsiteX63-1715" fmla="*/ 12928099 w 13016124"/>
              <a:gd name="connsiteY63-1716" fmla="*/ 1673157 h 2398878"/>
              <a:gd name="connsiteX64-1717" fmla="*/ 12918371 w 13016124"/>
              <a:gd name="connsiteY64-1718" fmla="*/ 1828800 h 2398878"/>
              <a:gd name="connsiteX65-1719" fmla="*/ 12898916 w 13016124"/>
              <a:gd name="connsiteY65-1720" fmla="*/ 1887166 h 2398878"/>
              <a:gd name="connsiteX66-1721" fmla="*/ 12889188 w 13016124"/>
              <a:gd name="connsiteY66-1722" fmla="*/ 1974715 h 2398878"/>
              <a:gd name="connsiteX67-1723" fmla="*/ 12879460 w 13016124"/>
              <a:gd name="connsiteY67-1724" fmla="*/ 2013625 h 2398878"/>
              <a:gd name="connsiteX68-1725" fmla="*/ 12840550 w 13016124"/>
              <a:gd name="connsiteY68-1726" fmla="*/ 2208179 h 2398878"/>
              <a:gd name="connsiteX69-1727" fmla="*/ 12830822 w 13016124"/>
              <a:gd name="connsiteY69-1728" fmla="*/ 2237362 h 2398878"/>
              <a:gd name="connsiteX70-1729" fmla="*/ 12801639 w 13016124"/>
              <a:gd name="connsiteY70-1730" fmla="*/ 2256817 h 2398878"/>
              <a:gd name="connsiteX71-1731" fmla="*/ 12159614 w 13016124"/>
              <a:gd name="connsiteY71-1732" fmla="*/ 2237362 h 2398878"/>
              <a:gd name="connsiteX72-1733" fmla="*/ 11361945 w 13016124"/>
              <a:gd name="connsiteY72-1734" fmla="*/ 2256817 h 2398878"/>
              <a:gd name="connsiteX73-1735" fmla="*/ 11138209 w 13016124"/>
              <a:gd name="connsiteY73-1736" fmla="*/ 2276272 h 2398878"/>
              <a:gd name="connsiteX74-1737" fmla="*/ 10593460 w 13016124"/>
              <a:gd name="connsiteY74-1738" fmla="*/ 2286000 h 2398878"/>
              <a:gd name="connsiteX75-1739" fmla="*/ 8385282 w 13016124"/>
              <a:gd name="connsiteY75-1740" fmla="*/ 2295728 h 2398878"/>
              <a:gd name="connsiteX76-1741" fmla="*/ 8161545 w 13016124"/>
              <a:gd name="connsiteY76-1742" fmla="*/ 2315183 h 2398878"/>
              <a:gd name="connsiteX77-1743" fmla="*/ 8112907 w 13016124"/>
              <a:gd name="connsiteY77-1744" fmla="*/ 2324911 h 2398878"/>
              <a:gd name="connsiteX78-1745" fmla="*/ 7918354 w 13016124"/>
              <a:gd name="connsiteY78-1746" fmla="*/ 2334638 h 2398878"/>
              <a:gd name="connsiteX79-1747" fmla="*/ 5291886 w 13016124"/>
              <a:gd name="connsiteY79-1748" fmla="*/ 2344366 h 2398878"/>
              <a:gd name="connsiteX80-1749" fmla="*/ 5058422 w 13016124"/>
              <a:gd name="connsiteY80-1750" fmla="*/ 2324911 h 2398878"/>
              <a:gd name="connsiteX81-1751" fmla="*/ 4883324 w 13016124"/>
              <a:gd name="connsiteY81-1752" fmla="*/ 2305455 h 2398878"/>
              <a:gd name="connsiteX82-1753" fmla="*/ 4727682 w 13016124"/>
              <a:gd name="connsiteY82-1754" fmla="*/ 2295728 h 2398878"/>
              <a:gd name="connsiteX83-1755" fmla="*/ 4601222 w 13016124"/>
              <a:gd name="connsiteY83-1756" fmla="*/ 2276272 h 2398878"/>
              <a:gd name="connsiteX84-1757" fmla="*/ 4484490 w 13016124"/>
              <a:gd name="connsiteY84-1758" fmla="*/ 2266545 h 2398878"/>
              <a:gd name="connsiteX85-1759" fmla="*/ 3443631 w 13016124"/>
              <a:gd name="connsiteY85-1760" fmla="*/ 2247089 h 2398878"/>
              <a:gd name="connsiteX86-1761" fmla="*/ 2996158 w 13016124"/>
              <a:gd name="connsiteY86-1762" fmla="*/ 2256817 h 2398878"/>
              <a:gd name="connsiteX87-1763" fmla="*/ 2966975 w 13016124"/>
              <a:gd name="connsiteY87-1764" fmla="*/ 2266545 h 2398878"/>
              <a:gd name="connsiteX88-1765" fmla="*/ 2782150 w 13016124"/>
              <a:gd name="connsiteY88-1766" fmla="*/ 2286000 h 2398878"/>
              <a:gd name="connsiteX89-1767" fmla="*/ 2723784 w 13016124"/>
              <a:gd name="connsiteY89-1768" fmla="*/ 2295728 h 2398878"/>
              <a:gd name="connsiteX90-1769" fmla="*/ 2490320 w 13016124"/>
              <a:gd name="connsiteY90-1770" fmla="*/ 2305455 h 2398878"/>
              <a:gd name="connsiteX91-1771" fmla="*/ 418328 w 13016124"/>
              <a:gd name="connsiteY91-1772" fmla="*/ 2295728 h 2398878"/>
              <a:gd name="connsiteX92-1773" fmla="*/ 359962 w 13016124"/>
              <a:gd name="connsiteY92-1774" fmla="*/ 2256817 h 2398878"/>
              <a:gd name="connsiteX93-1775" fmla="*/ 272414 w 13016124"/>
              <a:gd name="connsiteY93-1776" fmla="*/ 2188723 h 2398878"/>
              <a:gd name="connsiteX94-1777" fmla="*/ 262686 w 13016124"/>
              <a:gd name="connsiteY94-1778" fmla="*/ 2159540 h 2398878"/>
              <a:gd name="connsiteX95-1779" fmla="*/ 214048 w 13016124"/>
              <a:gd name="connsiteY95-1780" fmla="*/ 2110902 h 2398878"/>
              <a:gd name="connsiteX96-1781" fmla="*/ 204320 w 13016124"/>
              <a:gd name="connsiteY96-1782" fmla="*/ 2081719 h 2398878"/>
              <a:gd name="connsiteX97-1783" fmla="*/ 184865 w 13016124"/>
              <a:gd name="connsiteY97-1784" fmla="*/ 2052536 h 2398878"/>
              <a:gd name="connsiteX98-1785" fmla="*/ 145954 w 13016124"/>
              <a:gd name="connsiteY98-1786" fmla="*/ 1984442 h 2398878"/>
              <a:gd name="connsiteX99-1787" fmla="*/ 126499 w 13016124"/>
              <a:gd name="connsiteY99-1788" fmla="*/ 1906621 h 2398878"/>
              <a:gd name="connsiteX100-1789" fmla="*/ 116771 w 13016124"/>
              <a:gd name="connsiteY100-1790" fmla="*/ 1877438 h 2398878"/>
              <a:gd name="connsiteX101-1791" fmla="*/ 97316 w 13016124"/>
              <a:gd name="connsiteY101-1792" fmla="*/ 1809345 h 2398878"/>
              <a:gd name="connsiteX102-1793" fmla="*/ 87588 w 13016124"/>
              <a:gd name="connsiteY102-1794" fmla="*/ 1731523 h 2398878"/>
              <a:gd name="connsiteX103-1795" fmla="*/ 68133 w 13016124"/>
              <a:gd name="connsiteY103-1796" fmla="*/ 1673157 h 2398878"/>
              <a:gd name="connsiteX104-1797" fmla="*/ 19494 w 13016124"/>
              <a:gd name="connsiteY104-1798" fmla="*/ 1556425 h 2398878"/>
              <a:gd name="connsiteX105-1799" fmla="*/ 9767 w 13016124"/>
              <a:gd name="connsiteY105-1800" fmla="*/ 1429966 h 2398878"/>
              <a:gd name="connsiteX106-1801" fmla="*/ 39 w 13016124"/>
              <a:gd name="connsiteY106-1802" fmla="*/ 1361872 h 2398878"/>
              <a:gd name="connsiteX107-1803" fmla="*/ 19494 w 13016124"/>
              <a:gd name="connsiteY107-1804" fmla="*/ 1099225 h 2398878"/>
              <a:gd name="connsiteX108-1805" fmla="*/ 29222 w 13016124"/>
              <a:gd name="connsiteY108-1806" fmla="*/ 1070042 h 2398878"/>
              <a:gd name="connsiteX109-1807" fmla="*/ 58405 w 13016124"/>
              <a:gd name="connsiteY109-1808" fmla="*/ 992221 h 2398878"/>
              <a:gd name="connsiteX110-1809" fmla="*/ 77860 w 13016124"/>
              <a:gd name="connsiteY110-1810" fmla="*/ 924128 h 2398878"/>
              <a:gd name="connsiteX111-1811" fmla="*/ 97316 w 13016124"/>
              <a:gd name="connsiteY111-1812" fmla="*/ 885217 h 2398878"/>
              <a:gd name="connsiteX112-1813" fmla="*/ 116771 w 13016124"/>
              <a:gd name="connsiteY112-1814" fmla="*/ 807396 h 2398878"/>
              <a:gd name="connsiteX113-1815" fmla="*/ 155682 w 13016124"/>
              <a:gd name="connsiteY113-1816" fmla="*/ 729574 h 2398878"/>
              <a:gd name="connsiteX114-1817" fmla="*/ 165409 w 13016124"/>
              <a:gd name="connsiteY114-1818" fmla="*/ 700391 h 2398878"/>
              <a:gd name="connsiteX115-1819" fmla="*/ 175137 w 13016124"/>
              <a:gd name="connsiteY115-1820" fmla="*/ 642025 h 2398878"/>
              <a:gd name="connsiteX116-1821" fmla="*/ 223775 w 13016124"/>
              <a:gd name="connsiteY116-1822" fmla="*/ 573932 h 2398878"/>
              <a:gd name="connsiteX117-1823" fmla="*/ 262686 w 13016124"/>
              <a:gd name="connsiteY117-1824" fmla="*/ 505838 h 2398878"/>
              <a:gd name="connsiteX118-1825" fmla="*/ 301596 w 13016124"/>
              <a:gd name="connsiteY118-1826" fmla="*/ 447472 h 2398878"/>
              <a:gd name="connsiteX119-1827" fmla="*/ 321052 w 13016124"/>
              <a:gd name="connsiteY119-1828" fmla="*/ 428017 h 2398878"/>
              <a:gd name="connsiteX120-1829" fmla="*/ 359962 w 13016124"/>
              <a:gd name="connsiteY120-1830" fmla="*/ 369651 h 2398878"/>
              <a:gd name="connsiteX121-1831" fmla="*/ 408601 w 13016124"/>
              <a:gd name="connsiteY121-1832" fmla="*/ 321013 h 2398878"/>
              <a:gd name="connsiteX122-1833" fmla="*/ 428056 w 13016124"/>
              <a:gd name="connsiteY122-1834" fmla="*/ 301557 h 2398878"/>
              <a:gd name="connsiteX123-1835" fmla="*/ 447511 w 13016124"/>
              <a:gd name="connsiteY123-1836" fmla="*/ 272374 h 2398878"/>
              <a:gd name="connsiteX124-1837" fmla="*/ 505877 w 13016124"/>
              <a:gd name="connsiteY124-1838" fmla="*/ 233464 h 2398878"/>
              <a:gd name="connsiteX125-1839" fmla="*/ 603154 w 13016124"/>
              <a:gd name="connsiteY125-1840" fmla="*/ 223736 h 2398878"/>
              <a:gd name="connsiteX126-1841" fmla="*/ 651792 w 13016124"/>
              <a:gd name="connsiteY126-1842" fmla="*/ 243191 h 2398878"/>
              <a:gd name="connsiteX127-1843" fmla="*/ 622609 w 13016124"/>
              <a:gd name="connsiteY127-1844" fmla="*/ 252919 h 2398878"/>
              <a:gd name="connsiteX128-1845" fmla="*/ 544788 w 13016124"/>
              <a:gd name="connsiteY128-1846" fmla="*/ 252919 h 2398878"/>
              <a:gd name="connsiteX0-1847" fmla="*/ 544788 w 13016124"/>
              <a:gd name="connsiteY0-1848" fmla="*/ 252919 h 2398878"/>
              <a:gd name="connsiteX1-1849" fmla="*/ 544788 w 13016124"/>
              <a:gd name="connsiteY1-1850" fmla="*/ 252919 h 2398878"/>
              <a:gd name="connsiteX2-1851" fmla="*/ 642065 w 13016124"/>
              <a:gd name="connsiteY2-1852" fmla="*/ 311285 h 2398878"/>
              <a:gd name="connsiteX3-1853" fmla="*/ 768524 w 13016124"/>
              <a:gd name="connsiteY3-1854" fmla="*/ 447472 h 2398878"/>
              <a:gd name="connsiteX4-1855" fmla="*/ 924167 w 13016124"/>
              <a:gd name="connsiteY4-1856" fmla="*/ 583659 h 2398878"/>
              <a:gd name="connsiteX5-1857" fmla="*/ 982533 w 13016124"/>
              <a:gd name="connsiteY5-1858" fmla="*/ 612842 h 2398878"/>
              <a:gd name="connsiteX6-1859" fmla="*/ 1050626 w 13016124"/>
              <a:gd name="connsiteY6-1860" fmla="*/ 661481 h 2398878"/>
              <a:gd name="connsiteX7-1861" fmla="*/ 1079809 w 13016124"/>
              <a:gd name="connsiteY7-1862" fmla="*/ 671208 h 2398878"/>
              <a:gd name="connsiteX8-1863" fmla="*/ 1225724 w 13016124"/>
              <a:gd name="connsiteY8-1864" fmla="*/ 739302 h 2398878"/>
              <a:gd name="connsiteX9-1865" fmla="*/ 1313273 w 13016124"/>
              <a:gd name="connsiteY9-1866" fmla="*/ 768485 h 2398878"/>
              <a:gd name="connsiteX10-1867" fmla="*/ 1488371 w 13016124"/>
              <a:gd name="connsiteY10-1868" fmla="*/ 787940 h 2398878"/>
              <a:gd name="connsiteX11-1869" fmla="*/ 1624558 w 13016124"/>
              <a:gd name="connsiteY11-1870" fmla="*/ 807396 h 2398878"/>
              <a:gd name="connsiteX12-1871" fmla="*/ 1663469 w 13016124"/>
              <a:gd name="connsiteY12-1872" fmla="*/ 817123 h 2398878"/>
              <a:gd name="connsiteX13-1873" fmla="*/ 1731562 w 13016124"/>
              <a:gd name="connsiteY13-1874" fmla="*/ 826851 h 2398878"/>
              <a:gd name="connsiteX14-1875" fmla="*/ 1770473 w 13016124"/>
              <a:gd name="connsiteY14-1876" fmla="*/ 836579 h 2398878"/>
              <a:gd name="connsiteX15-1877" fmla="*/ 2062303 w 13016124"/>
              <a:gd name="connsiteY15-1878" fmla="*/ 856034 h 2398878"/>
              <a:gd name="connsiteX16-1879" fmla="*/ 2169307 w 13016124"/>
              <a:gd name="connsiteY16-1880" fmla="*/ 865762 h 2398878"/>
              <a:gd name="connsiteX17-1881" fmla="*/ 2237401 w 13016124"/>
              <a:gd name="connsiteY17-1882" fmla="*/ 885217 h 2398878"/>
              <a:gd name="connsiteX18-1883" fmla="*/ 2295767 w 13016124"/>
              <a:gd name="connsiteY18-1884" fmla="*/ 894945 h 2398878"/>
              <a:gd name="connsiteX19-1885" fmla="*/ 2791877 w 13016124"/>
              <a:gd name="connsiteY19-1886" fmla="*/ 914400 h 2398878"/>
              <a:gd name="connsiteX20-1887" fmla="*/ 3005886 w 13016124"/>
              <a:gd name="connsiteY20-1888" fmla="*/ 933855 h 2398878"/>
              <a:gd name="connsiteX21-1889" fmla="*/ 3239350 w 13016124"/>
              <a:gd name="connsiteY21-1890" fmla="*/ 943583 h 2398878"/>
              <a:gd name="connsiteX22-1891" fmla="*/ 5719903 w 13016124"/>
              <a:gd name="connsiteY22-1892" fmla="*/ 933855 h 2398878"/>
              <a:gd name="connsiteX23-1893" fmla="*/ 5817179 w 13016124"/>
              <a:gd name="connsiteY23-1894" fmla="*/ 924128 h 2398878"/>
              <a:gd name="connsiteX24-1895" fmla="*/ 5924184 w 13016124"/>
              <a:gd name="connsiteY24-1896" fmla="*/ 885217 h 2398878"/>
              <a:gd name="connsiteX25-1897" fmla="*/ 6507843 w 13016124"/>
              <a:gd name="connsiteY25-1898" fmla="*/ 739302 h 2398878"/>
              <a:gd name="connsiteX26-1899" fmla="*/ 6565889 w 13016124"/>
              <a:gd name="connsiteY26-1900" fmla="*/ 911751 h 2398878"/>
              <a:gd name="connsiteX27-1901" fmla="*/ 6887222 w 13016124"/>
              <a:gd name="connsiteY27-1902" fmla="*/ 710119 h 2398878"/>
              <a:gd name="connsiteX28-1903" fmla="*/ 9912524 w 13016124"/>
              <a:gd name="connsiteY28-1904" fmla="*/ 700391 h 2398878"/>
              <a:gd name="connsiteX29-1905" fmla="*/ 10058439 w 13016124"/>
              <a:gd name="connsiteY29-1906" fmla="*/ 690664 h 2398878"/>
              <a:gd name="connsiteX30-1907" fmla="*/ 10389179 w 13016124"/>
              <a:gd name="connsiteY30-1908" fmla="*/ 671208 h 2398878"/>
              <a:gd name="connsiteX31-1909" fmla="*/ 10544822 w 13016124"/>
              <a:gd name="connsiteY31-1910" fmla="*/ 642025 h 2398878"/>
              <a:gd name="connsiteX32-1911" fmla="*/ 10846379 w 13016124"/>
              <a:gd name="connsiteY32-1912" fmla="*/ 622570 h 2398878"/>
              <a:gd name="connsiteX33-1913" fmla="*/ 10992294 w 13016124"/>
              <a:gd name="connsiteY33-1914" fmla="*/ 612842 h 2398878"/>
              <a:gd name="connsiteX34-1915" fmla="*/ 11070116 w 13016124"/>
              <a:gd name="connsiteY34-1916" fmla="*/ 583659 h 2398878"/>
              <a:gd name="connsiteX35-1917" fmla="*/ 11206303 w 13016124"/>
              <a:gd name="connsiteY35-1918" fmla="*/ 554477 h 2398878"/>
              <a:gd name="connsiteX36-1919" fmla="*/ 11274396 w 13016124"/>
              <a:gd name="connsiteY36-1920" fmla="*/ 535021 h 2398878"/>
              <a:gd name="connsiteX37-1921" fmla="*/ 11332762 w 13016124"/>
              <a:gd name="connsiteY37-1922" fmla="*/ 515566 h 2398878"/>
              <a:gd name="connsiteX38-1923" fmla="*/ 11410584 w 13016124"/>
              <a:gd name="connsiteY38-1924" fmla="*/ 476655 h 2398878"/>
              <a:gd name="connsiteX39-1925" fmla="*/ 11498133 w 13016124"/>
              <a:gd name="connsiteY39-1926" fmla="*/ 457200 h 2398878"/>
              <a:gd name="connsiteX40-1927" fmla="*/ 11624592 w 13016124"/>
              <a:gd name="connsiteY40-1928" fmla="*/ 408562 h 2398878"/>
              <a:gd name="connsiteX41-1929" fmla="*/ 11789962 w 13016124"/>
              <a:gd name="connsiteY41-1930" fmla="*/ 379379 h 2398878"/>
              <a:gd name="connsiteX42-1931" fmla="*/ 11848328 w 13016124"/>
              <a:gd name="connsiteY42-1932" fmla="*/ 350196 h 2398878"/>
              <a:gd name="connsiteX43-1933" fmla="*/ 11955333 w 13016124"/>
              <a:gd name="connsiteY43-1934" fmla="*/ 330740 h 2398878"/>
              <a:gd name="connsiteX44-1935" fmla="*/ 12033154 w 13016124"/>
              <a:gd name="connsiteY44-1936" fmla="*/ 301557 h 2398878"/>
              <a:gd name="connsiteX45-1937" fmla="*/ 12062337 w 13016124"/>
              <a:gd name="connsiteY45-1938" fmla="*/ 291830 h 2398878"/>
              <a:gd name="connsiteX46-1939" fmla="*/ 12101248 w 13016124"/>
              <a:gd name="connsiteY46-1940" fmla="*/ 272374 h 2398878"/>
              <a:gd name="connsiteX47-1941" fmla="*/ 12130431 w 13016124"/>
              <a:gd name="connsiteY47-1942" fmla="*/ 262647 h 2398878"/>
              <a:gd name="connsiteX48-1943" fmla="*/ 12169341 w 13016124"/>
              <a:gd name="connsiteY48-1944" fmla="*/ 243191 h 2398878"/>
              <a:gd name="connsiteX49-1945" fmla="*/ 12266618 w 13016124"/>
              <a:gd name="connsiteY49-1946" fmla="*/ 204281 h 2398878"/>
              <a:gd name="connsiteX50-1947" fmla="*/ 12334711 w 13016124"/>
              <a:gd name="connsiteY50-1948" fmla="*/ 175098 h 2398878"/>
              <a:gd name="connsiteX51-1949" fmla="*/ 12363894 w 13016124"/>
              <a:gd name="connsiteY51-1950" fmla="*/ 155642 h 2398878"/>
              <a:gd name="connsiteX52-1951" fmla="*/ 12431988 w 13016124"/>
              <a:gd name="connsiteY52-1952" fmla="*/ 126459 h 2398878"/>
              <a:gd name="connsiteX53-1953" fmla="*/ 12470899 w 13016124"/>
              <a:gd name="connsiteY53-1954" fmla="*/ 97277 h 2398878"/>
              <a:gd name="connsiteX54-1955" fmla="*/ 12529265 w 13016124"/>
              <a:gd name="connsiteY54-1956" fmla="*/ 87549 h 2398878"/>
              <a:gd name="connsiteX55-1957" fmla="*/ 12568175 w 13016124"/>
              <a:gd name="connsiteY55-1958" fmla="*/ 77821 h 2398878"/>
              <a:gd name="connsiteX56-1959" fmla="*/ 12626541 w 13016124"/>
              <a:gd name="connsiteY56-1960" fmla="*/ 58366 h 2398878"/>
              <a:gd name="connsiteX57-1961" fmla="*/ 12723818 w 13016124"/>
              <a:gd name="connsiteY57-1962" fmla="*/ 19455 h 2398878"/>
              <a:gd name="connsiteX58-1963" fmla="*/ 12869733 w 13016124"/>
              <a:gd name="connsiteY58-1964" fmla="*/ 9728 h 2398878"/>
              <a:gd name="connsiteX59-1965" fmla="*/ 12898916 w 13016124"/>
              <a:gd name="connsiteY59-1966" fmla="*/ 0 h 2398878"/>
              <a:gd name="connsiteX60-1967" fmla="*/ 12947554 w 13016124"/>
              <a:gd name="connsiteY60-1968" fmla="*/ 38911 h 2398878"/>
              <a:gd name="connsiteX61-1969" fmla="*/ 12957282 w 13016124"/>
              <a:gd name="connsiteY61-1970" fmla="*/ 1488332 h 2398878"/>
              <a:gd name="connsiteX62-1971" fmla="*/ 12928099 w 13016124"/>
              <a:gd name="connsiteY62-1972" fmla="*/ 1673157 h 2398878"/>
              <a:gd name="connsiteX63-1973" fmla="*/ 12918371 w 13016124"/>
              <a:gd name="connsiteY63-1974" fmla="*/ 1828800 h 2398878"/>
              <a:gd name="connsiteX64-1975" fmla="*/ 12898916 w 13016124"/>
              <a:gd name="connsiteY64-1976" fmla="*/ 1887166 h 2398878"/>
              <a:gd name="connsiteX65-1977" fmla="*/ 12889188 w 13016124"/>
              <a:gd name="connsiteY65-1978" fmla="*/ 1974715 h 2398878"/>
              <a:gd name="connsiteX66-1979" fmla="*/ 12879460 w 13016124"/>
              <a:gd name="connsiteY66-1980" fmla="*/ 2013625 h 2398878"/>
              <a:gd name="connsiteX67-1981" fmla="*/ 12840550 w 13016124"/>
              <a:gd name="connsiteY67-1982" fmla="*/ 2208179 h 2398878"/>
              <a:gd name="connsiteX68-1983" fmla="*/ 12830822 w 13016124"/>
              <a:gd name="connsiteY68-1984" fmla="*/ 2237362 h 2398878"/>
              <a:gd name="connsiteX69-1985" fmla="*/ 12801639 w 13016124"/>
              <a:gd name="connsiteY69-1986" fmla="*/ 2256817 h 2398878"/>
              <a:gd name="connsiteX70-1987" fmla="*/ 12159614 w 13016124"/>
              <a:gd name="connsiteY70-1988" fmla="*/ 2237362 h 2398878"/>
              <a:gd name="connsiteX71-1989" fmla="*/ 11361945 w 13016124"/>
              <a:gd name="connsiteY71-1990" fmla="*/ 2256817 h 2398878"/>
              <a:gd name="connsiteX72-1991" fmla="*/ 11138209 w 13016124"/>
              <a:gd name="connsiteY72-1992" fmla="*/ 2276272 h 2398878"/>
              <a:gd name="connsiteX73-1993" fmla="*/ 10593460 w 13016124"/>
              <a:gd name="connsiteY73-1994" fmla="*/ 2286000 h 2398878"/>
              <a:gd name="connsiteX74-1995" fmla="*/ 8385282 w 13016124"/>
              <a:gd name="connsiteY74-1996" fmla="*/ 2295728 h 2398878"/>
              <a:gd name="connsiteX75-1997" fmla="*/ 8161545 w 13016124"/>
              <a:gd name="connsiteY75-1998" fmla="*/ 2315183 h 2398878"/>
              <a:gd name="connsiteX76-1999" fmla="*/ 8112907 w 13016124"/>
              <a:gd name="connsiteY76-2000" fmla="*/ 2324911 h 2398878"/>
              <a:gd name="connsiteX77-2001" fmla="*/ 7918354 w 13016124"/>
              <a:gd name="connsiteY77-2002" fmla="*/ 2334638 h 2398878"/>
              <a:gd name="connsiteX78-2003" fmla="*/ 5291886 w 13016124"/>
              <a:gd name="connsiteY78-2004" fmla="*/ 2344366 h 2398878"/>
              <a:gd name="connsiteX79-2005" fmla="*/ 5058422 w 13016124"/>
              <a:gd name="connsiteY79-2006" fmla="*/ 2324911 h 2398878"/>
              <a:gd name="connsiteX80-2007" fmla="*/ 4883324 w 13016124"/>
              <a:gd name="connsiteY80-2008" fmla="*/ 2305455 h 2398878"/>
              <a:gd name="connsiteX81-2009" fmla="*/ 4727682 w 13016124"/>
              <a:gd name="connsiteY81-2010" fmla="*/ 2295728 h 2398878"/>
              <a:gd name="connsiteX82-2011" fmla="*/ 4601222 w 13016124"/>
              <a:gd name="connsiteY82-2012" fmla="*/ 2276272 h 2398878"/>
              <a:gd name="connsiteX83-2013" fmla="*/ 4484490 w 13016124"/>
              <a:gd name="connsiteY83-2014" fmla="*/ 2266545 h 2398878"/>
              <a:gd name="connsiteX84-2015" fmla="*/ 3443631 w 13016124"/>
              <a:gd name="connsiteY84-2016" fmla="*/ 2247089 h 2398878"/>
              <a:gd name="connsiteX85-2017" fmla="*/ 2996158 w 13016124"/>
              <a:gd name="connsiteY85-2018" fmla="*/ 2256817 h 2398878"/>
              <a:gd name="connsiteX86-2019" fmla="*/ 2966975 w 13016124"/>
              <a:gd name="connsiteY86-2020" fmla="*/ 2266545 h 2398878"/>
              <a:gd name="connsiteX87-2021" fmla="*/ 2782150 w 13016124"/>
              <a:gd name="connsiteY87-2022" fmla="*/ 2286000 h 2398878"/>
              <a:gd name="connsiteX88-2023" fmla="*/ 2723784 w 13016124"/>
              <a:gd name="connsiteY88-2024" fmla="*/ 2295728 h 2398878"/>
              <a:gd name="connsiteX89-2025" fmla="*/ 2490320 w 13016124"/>
              <a:gd name="connsiteY89-2026" fmla="*/ 2305455 h 2398878"/>
              <a:gd name="connsiteX90-2027" fmla="*/ 418328 w 13016124"/>
              <a:gd name="connsiteY90-2028" fmla="*/ 2295728 h 2398878"/>
              <a:gd name="connsiteX91-2029" fmla="*/ 359962 w 13016124"/>
              <a:gd name="connsiteY91-2030" fmla="*/ 2256817 h 2398878"/>
              <a:gd name="connsiteX92-2031" fmla="*/ 272414 w 13016124"/>
              <a:gd name="connsiteY92-2032" fmla="*/ 2188723 h 2398878"/>
              <a:gd name="connsiteX93-2033" fmla="*/ 262686 w 13016124"/>
              <a:gd name="connsiteY93-2034" fmla="*/ 2159540 h 2398878"/>
              <a:gd name="connsiteX94-2035" fmla="*/ 214048 w 13016124"/>
              <a:gd name="connsiteY94-2036" fmla="*/ 2110902 h 2398878"/>
              <a:gd name="connsiteX95-2037" fmla="*/ 204320 w 13016124"/>
              <a:gd name="connsiteY95-2038" fmla="*/ 2081719 h 2398878"/>
              <a:gd name="connsiteX96-2039" fmla="*/ 184865 w 13016124"/>
              <a:gd name="connsiteY96-2040" fmla="*/ 2052536 h 2398878"/>
              <a:gd name="connsiteX97-2041" fmla="*/ 145954 w 13016124"/>
              <a:gd name="connsiteY97-2042" fmla="*/ 1984442 h 2398878"/>
              <a:gd name="connsiteX98-2043" fmla="*/ 126499 w 13016124"/>
              <a:gd name="connsiteY98-2044" fmla="*/ 1906621 h 2398878"/>
              <a:gd name="connsiteX99-2045" fmla="*/ 116771 w 13016124"/>
              <a:gd name="connsiteY99-2046" fmla="*/ 1877438 h 2398878"/>
              <a:gd name="connsiteX100-2047" fmla="*/ 97316 w 13016124"/>
              <a:gd name="connsiteY100-2048" fmla="*/ 1809345 h 2398878"/>
              <a:gd name="connsiteX101-2049" fmla="*/ 87588 w 13016124"/>
              <a:gd name="connsiteY101-2050" fmla="*/ 1731523 h 2398878"/>
              <a:gd name="connsiteX102-2051" fmla="*/ 68133 w 13016124"/>
              <a:gd name="connsiteY102-2052" fmla="*/ 1673157 h 2398878"/>
              <a:gd name="connsiteX103-2053" fmla="*/ 19494 w 13016124"/>
              <a:gd name="connsiteY103-2054" fmla="*/ 1556425 h 2398878"/>
              <a:gd name="connsiteX104-2055" fmla="*/ 9767 w 13016124"/>
              <a:gd name="connsiteY104-2056" fmla="*/ 1429966 h 2398878"/>
              <a:gd name="connsiteX105-2057" fmla="*/ 39 w 13016124"/>
              <a:gd name="connsiteY105-2058" fmla="*/ 1361872 h 2398878"/>
              <a:gd name="connsiteX106-2059" fmla="*/ 19494 w 13016124"/>
              <a:gd name="connsiteY106-2060" fmla="*/ 1099225 h 2398878"/>
              <a:gd name="connsiteX107-2061" fmla="*/ 29222 w 13016124"/>
              <a:gd name="connsiteY107-2062" fmla="*/ 1070042 h 2398878"/>
              <a:gd name="connsiteX108-2063" fmla="*/ 58405 w 13016124"/>
              <a:gd name="connsiteY108-2064" fmla="*/ 992221 h 2398878"/>
              <a:gd name="connsiteX109-2065" fmla="*/ 77860 w 13016124"/>
              <a:gd name="connsiteY109-2066" fmla="*/ 924128 h 2398878"/>
              <a:gd name="connsiteX110-2067" fmla="*/ 97316 w 13016124"/>
              <a:gd name="connsiteY110-2068" fmla="*/ 885217 h 2398878"/>
              <a:gd name="connsiteX111-2069" fmla="*/ 116771 w 13016124"/>
              <a:gd name="connsiteY111-2070" fmla="*/ 807396 h 2398878"/>
              <a:gd name="connsiteX112-2071" fmla="*/ 155682 w 13016124"/>
              <a:gd name="connsiteY112-2072" fmla="*/ 729574 h 2398878"/>
              <a:gd name="connsiteX113-2073" fmla="*/ 165409 w 13016124"/>
              <a:gd name="connsiteY113-2074" fmla="*/ 700391 h 2398878"/>
              <a:gd name="connsiteX114-2075" fmla="*/ 175137 w 13016124"/>
              <a:gd name="connsiteY114-2076" fmla="*/ 642025 h 2398878"/>
              <a:gd name="connsiteX115-2077" fmla="*/ 223775 w 13016124"/>
              <a:gd name="connsiteY115-2078" fmla="*/ 573932 h 2398878"/>
              <a:gd name="connsiteX116-2079" fmla="*/ 262686 w 13016124"/>
              <a:gd name="connsiteY116-2080" fmla="*/ 505838 h 2398878"/>
              <a:gd name="connsiteX117-2081" fmla="*/ 301596 w 13016124"/>
              <a:gd name="connsiteY117-2082" fmla="*/ 447472 h 2398878"/>
              <a:gd name="connsiteX118-2083" fmla="*/ 321052 w 13016124"/>
              <a:gd name="connsiteY118-2084" fmla="*/ 428017 h 2398878"/>
              <a:gd name="connsiteX119-2085" fmla="*/ 359962 w 13016124"/>
              <a:gd name="connsiteY119-2086" fmla="*/ 369651 h 2398878"/>
              <a:gd name="connsiteX120-2087" fmla="*/ 408601 w 13016124"/>
              <a:gd name="connsiteY120-2088" fmla="*/ 321013 h 2398878"/>
              <a:gd name="connsiteX121-2089" fmla="*/ 428056 w 13016124"/>
              <a:gd name="connsiteY121-2090" fmla="*/ 301557 h 2398878"/>
              <a:gd name="connsiteX122-2091" fmla="*/ 447511 w 13016124"/>
              <a:gd name="connsiteY122-2092" fmla="*/ 272374 h 2398878"/>
              <a:gd name="connsiteX123-2093" fmla="*/ 505877 w 13016124"/>
              <a:gd name="connsiteY123-2094" fmla="*/ 233464 h 2398878"/>
              <a:gd name="connsiteX124-2095" fmla="*/ 603154 w 13016124"/>
              <a:gd name="connsiteY124-2096" fmla="*/ 223736 h 2398878"/>
              <a:gd name="connsiteX125-2097" fmla="*/ 651792 w 13016124"/>
              <a:gd name="connsiteY125-2098" fmla="*/ 243191 h 2398878"/>
              <a:gd name="connsiteX126-2099" fmla="*/ 622609 w 13016124"/>
              <a:gd name="connsiteY126-2100" fmla="*/ 252919 h 2398878"/>
              <a:gd name="connsiteX127-2101" fmla="*/ 544788 w 13016124"/>
              <a:gd name="connsiteY127-2102" fmla="*/ 252919 h 2398878"/>
              <a:gd name="connsiteX0-2103" fmla="*/ 544788 w 13016124"/>
              <a:gd name="connsiteY0-2104" fmla="*/ 252919 h 2398878"/>
              <a:gd name="connsiteX1-2105" fmla="*/ 544788 w 13016124"/>
              <a:gd name="connsiteY1-2106" fmla="*/ 252919 h 2398878"/>
              <a:gd name="connsiteX2-2107" fmla="*/ 642065 w 13016124"/>
              <a:gd name="connsiteY2-2108" fmla="*/ 311285 h 2398878"/>
              <a:gd name="connsiteX3-2109" fmla="*/ 768524 w 13016124"/>
              <a:gd name="connsiteY3-2110" fmla="*/ 447472 h 2398878"/>
              <a:gd name="connsiteX4-2111" fmla="*/ 924167 w 13016124"/>
              <a:gd name="connsiteY4-2112" fmla="*/ 583659 h 2398878"/>
              <a:gd name="connsiteX5-2113" fmla="*/ 982533 w 13016124"/>
              <a:gd name="connsiteY5-2114" fmla="*/ 612842 h 2398878"/>
              <a:gd name="connsiteX6-2115" fmla="*/ 1050626 w 13016124"/>
              <a:gd name="connsiteY6-2116" fmla="*/ 661481 h 2398878"/>
              <a:gd name="connsiteX7-2117" fmla="*/ 1079809 w 13016124"/>
              <a:gd name="connsiteY7-2118" fmla="*/ 671208 h 2398878"/>
              <a:gd name="connsiteX8-2119" fmla="*/ 1225724 w 13016124"/>
              <a:gd name="connsiteY8-2120" fmla="*/ 739302 h 2398878"/>
              <a:gd name="connsiteX9-2121" fmla="*/ 1313273 w 13016124"/>
              <a:gd name="connsiteY9-2122" fmla="*/ 768485 h 2398878"/>
              <a:gd name="connsiteX10-2123" fmla="*/ 1488371 w 13016124"/>
              <a:gd name="connsiteY10-2124" fmla="*/ 787940 h 2398878"/>
              <a:gd name="connsiteX11-2125" fmla="*/ 1624558 w 13016124"/>
              <a:gd name="connsiteY11-2126" fmla="*/ 807396 h 2398878"/>
              <a:gd name="connsiteX12-2127" fmla="*/ 1663469 w 13016124"/>
              <a:gd name="connsiteY12-2128" fmla="*/ 817123 h 2398878"/>
              <a:gd name="connsiteX13-2129" fmla="*/ 1731562 w 13016124"/>
              <a:gd name="connsiteY13-2130" fmla="*/ 826851 h 2398878"/>
              <a:gd name="connsiteX14-2131" fmla="*/ 1770473 w 13016124"/>
              <a:gd name="connsiteY14-2132" fmla="*/ 836579 h 2398878"/>
              <a:gd name="connsiteX15-2133" fmla="*/ 2062303 w 13016124"/>
              <a:gd name="connsiteY15-2134" fmla="*/ 856034 h 2398878"/>
              <a:gd name="connsiteX16-2135" fmla="*/ 2169307 w 13016124"/>
              <a:gd name="connsiteY16-2136" fmla="*/ 865762 h 2398878"/>
              <a:gd name="connsiteX17-2137" fmla="*/ 2237401 w 13016124"/>
              <a:gd name="connsiteY17-2138" fmla="*/ 885217 h 2398878"/>
              <a:gd name="connsiteX18-2139" fmla="*/ 2295767 w 13016124"/>
              <a:gd name="connsiteY18-2140" fmla="*/ 894945 h 2398878"/>
              <a:gd name="connsiteX19-2141" fmla="*/ 2791877 w 13016124"/>
              <a:gd name="connsiteY19-2142" fmla="*/ 914400 h 2398878"/>
              <a:gd name="connsiteX20-2143" fmla="*/ 3005886 w 13016124"/>
              <a:gd name="connsiteY20-2144" fmla="*/ 933855 h 2398878"/>
              <a:gd name="connsiteX21-2145" fmla="*/ 3239350 w 13016124"/>
              <a:gd name="connsiteY21-2146" fmla="*/ 943583 h 2398878"/>
              <a:gd name="connsiteX22-2147" fmla="*/ 5719903 w 13016124"/>
              <a:gd name="connsiteY22-2148" fmla="*/ 933855 h 2398878"/>
              <a:gd name="connsiteX23-2149" fmla="*/ 5817179 w 13016124"/>
              <a:gd name="connsiteY23-2150" fmla="*/ 924128 h 2398878"/>
              <a:gd name="connsiteX24-2151" fmla="*/ 6507843 w 13016124"/>
              <a:gd name="connsiteY24-2152" fmla="*/ 739302 h 2398878"/>
              <a:gd name="connsiteX25-2153" fmla="*/ 6565889 w 13016124"/>
              <a:gd name="connsiteY25-2154" fmla="*/ 911751 h 2398878"/>
              <a:gd name="connsiteX26-2155" fmla="*/ 6887222 w 13016124"/>
              <a:gd name="connsiteY26-2156" fmla="*/ 710119 h 2398878"/>
              <a:gd name="connsiteX27-2157" fmla="*/ 9912524 w 13016124"/>
              <a:gd name="connsiteY27-2158" fmla="*/ 700391 h 2398878"/>
              <a:gd name="connsiteX28-2159" fmla="*/ 10058439 w 13016124"/>
              <a:gd name="connsiteY28-2160" fmla="*/ 690664 h 2398878"/>
              <a:gd name="connsiteX29-2161" fmla="*/ 10389179 w 13016124"/>
              <a:gd name="connsiteY29-2162" fmla="*/ 671208 h 2398878"/>
              <a:gd name="connsiteX30-2163" fmla="*/ 10544822 w 13016124"/>
              <a:gd name="connsiteY30-2164" fmla="*/ 642025 h 2398878"/>
              <a:gd name="connsiteX31-2165" fmla="*/ 10846379 w 13016124"/>
              <a:gd name="connsiteY31-2166" fmla="*/ 622570 h 2398878"/>
              <a:gd name="connsiteX32-2167" fmla="*/ 10992294 w 13016124"/>
              <a:gd name="connsiteY32-2168" fmla="*/ 612842 h 2398878"/>
              <a:gd name="connsiteX33-2169" fmla="*/ 11070116 w 13016124"/>
              <a:gd name="connsiteY33-2170" fmla="*/ 583659 h 2398878"/>
              <a:gd name="connsiteX34-2171" fmla="*/ 11206303 w 13016124"/>
              <a:gd name="connsiteY34-2172" fmla="*/ 554477 h 2398878"/>
              <a:gd name="connsiteX35-2173" fmla="*/ 11274396 w 13016124"/>
              <a:gd name="connsiteY35-2174" fmla="*/ 535021 h 2398878"/>
              <a:gd name="connsiteX36-2175" fmla="*/ 11332762 w 13016124"/>
              <a:gd name="connsiteY36-2176" fmla="*/ 515566 h 2398878"/>
              <a:gd name="connsiteX37-2177" fmla="*/ 11410584 w 13016124"/>
              <a:gd name="connsiteY37-2178" fmla="*/ 476655 h 2398878"/>
              <a:gd name="connsiteX38-2179" fmla="*/ 11498133 w 13016124"/>
              <a:gd name="connsiteY38-2180" fmla="*/ 457200 h 2398878"/>
              <a:gd name="connsiteX39-2181" fmla="*/ 11624592 w 13016124"/>
              <a:gd name="connsiteY39-2182" fmla="*/ 408562 h 2398878"/>
              <a:gd name="connsiteX40-2183" fmla="*/ 11789962 w 13016124"/>
              <a:gd name="connsiteY40-2184" fmla="*/ 379379 h 2398878"/>
              <a:gd name="connsiteX41-2185" fmla="*/ 11848328 w 13016124"/>
              <a:gd name="connsiteY41-2186" fmla="*/ 350196 h 2398878"/>
              <a:gd name="connsiteX42-2187" fmla="*/ 11955333 w 13016124"/>
              <a:gd name="connsiteY42-2188" fmla="*/ 330740 h 2398878"/>
              <a:gd name="connsiteX43-2189" fmla="*/ 12033154 w 13016124"/>
              <a:gd name="connsiteY43-2190" fmla="*/ 301557 h 2398878"/>
              <a:gd name="connsiteX44-2191" fmla="*/ 12062337 w 13016124"/>
              <a:gd name="connsiteY44-2192" fmla="*/ 291830 h 2398878"/>
              <a:gd name="connsiteX45-2193" fmla="*/ 12101248 w 13016124"/>
              <a:gd name="connsiteY45-2194" fmla="*/ 272374 h 2398878"/>
              <a:gd name="connsiteX46-2195" fmla="*/ 12130431 w 13016124"/>
              <a:gd name="connsiteY46-2196" fmla="*/ 262647 h 2398878"/>
              <a:gd name="connsiteX47-2197" fmla="*/ 12169341 w 13016124"/>
              <a:gd name="connsiteY47-2198" fmla="*/ 243191 h 2398878"/>
              <a:gd name="connsiteX48-2199" fmla="*/ 12266618 w 13016124"/>
              <a:gd name="connsiteY48-2200" fmla="*/ 204281 h 2398878"/>
              <a:gd name="connsiteX49-2201" fmla="*/ 12334711 w 13016124"/>
              <a:gd name="connsiteY49-2202" fmla="*/ 175098 h 2398878"/>
              <a:gd name="connsiteX50-2203" fmla="*/ 12363894 w 13016124"/>
              <a:gd name="connsiteY50-2204" fmla="*/ 155642 h 2398878"/>
              <a:gd name="connsiteX51-2205" fmla="*/ 12431988 w 13016124"/>
              <a:gd name="connsiteY51-2206" fmla="*/ 126459 h 2398878"/>
              <a:gd name="connsiteX52-2207" fmla="*/ 12470899 w 13016124"/>
              <a:gd name="connsiteY52-2208" fmla="*/ 97277 h 2398878"/>
              <a:gd name="connsiteX53-2209" fmla="*/ 12529265 w 13016124"/>
              <a:gd name="connsiteY53-2210" fmla="*/ 87549 h 2398878"/>
              <a:gd name="connsiteX54-2211" fmla="*/ 12568175 w 13016124"/>
              <a:gd name="connsiteY54-2212" fmla="*/ 77821 h 2398878"/>
              <a:gd name="connsiteX55-2213" fmla="*/ 12626541 w 13016124"/>
              <a:gd name="connsiteY55-2214" fmla="*/ 58366 h 2398878"/>
              <a:gd name="connsiteX56-2215" fmla="*/ 12723818 w 13016124"/>
              <a:gd name="connsiteY56-2216" fmla="*/ 19455 h 2398878"/>
              <a:gd name="connsiteX57-2217" fmla="*/ 12869733 w 13016124"/>
              <a:gd name="connsiteY57-2218" fmla="*/ 9728 h 2398878"/>
              <a:gd name="connsiteX58-2219" fmla="*/ 12898916 w 13016124"/>
              <a:gd name="connsiteY58-2220" fmla="*/ 0 h 2398878"/>
              <a:gd name="connsiteX59-2221" fmla="*/ 12947554 w 13016124"/>
              <a:gd name="connsiteY59-2222" fmla="*/ 38911 h 2398878"/>
              <a:gd name="connsiteX60-2223" fmla="*/ 12957282 w 13016124"/>
              <a:gd name="connsiteY60-2224" fmla="*/ 1488332 h 2398878"/>
              <a:gd name="connsiteX61-2225" fmla="*/ 12928099 w 13016124"/>
              <a:gd name="connsiteY61-2226" fmla="*/ 1673157 h 2398878"/>
              <a:gd name="connsiteX62-2227" fmla="*/ 12918371 w 13016124"/>
              <a:gd name="connsiteY62-2228" fmla="*/ 1828800 h 2398878"/>
              <a:gd name="connsiteX63-2229" fmla="*/ 12898916 w 13016124"/>
              <a:gd name="connsiteY63-2230" fmla="*/ 1887166 h 2398878"/>
              <a:gd name="connsiteX64-2231" fmla="*/ 12889188 w 13016124"/>
              <a:gd name="connsiteY64-2232" fmla="*/ 1974715 h 2398878"/>
              <a:gd name="connsiteX65-2233" fmla="*/ 12879460 w 13016124"/>
              <a:gd name="connsiteY65-2234" fmla="*/ 2013625 h 2398878"/>
              <a:gd name="connsiteX66-2235" fmla="*/ 12840550 w 13016124"/>
              <a:gd name="connsiteY66-2236" fmla="*/ 2208179 h 2398878"/>
              <a:gd name="connsiteX67-2237" fmla="*/ 12830822 w 13016124"/>
              <a:gd name="connsiteY67-2238" fmla="*/ 2237362 h 2398878"/>
              <a:gd name="connsiteX68-2239" fmla="*/ 12801639 w 13016124"/>
              <a:gd name="connsiteY68-2240" fmla="*/ 2256817 h 2398878"/>
              <a:gd name="connsiteX69-2241" fmla="*/ 12159614 w 13016124"/>
              <a:gd name="connsiteY69-2242" fmla="*/ 2237362 h 2398878"/>
              <a:gd name="connsiteX70-2243" fmla="*/ 11361945 w 13016124"/>
              <a:gd name="connsiteY70-2244" fmla="*/ 2256817 h 2398878"/>
              <a:gd name="connsiteX71-2245" fmla="*/ 11138209 w 13016124"/>
              <a:gd name="connsiteY71-2246" fmla="*/ 2276272 h 2398878"/>
              <a:gd name="connsiteX72-2247" fmla="*/ 10593460 w 13016124"/>
              <a:gd name="connsiteY72-2248" fmla="*/ 2286000 h 2398878"/>
              <a:gd name="connsiteX73-2249" fmla="*/ 8385282 w 13016124"/>
              <a:gd name="connsiteY73-2250" fmla="*/ 2295728 h 2398878"/>
              <a:gd name="connsiteX74-2251" fmla="*/ 8161545 w 13016124"/>
              <a:gd name="connsiteY74-2252" fmla="*/ 2315183 h 2398878"/>
              <a:gd name="connsiteX75-2253" fmla="*/ 8112907 w 13016124"/>
              <a:gd name="connsiteY75-2254" fmla="*/ 2324911 h 2398878"/>
              <a:gd name="connsiteX76-2255" fmla="*/ 7918354 w 13016124"/>
              <a:gd name="connsiteY76-2256" fmla="*/ 2334638 h 2398878"/>
              <a:gd name="connsiteX77-2257" fmla="*/ 5291886 w 13016124"/>
              <a:gd name="connsiteY77-2258" fmla="*/ 2344366 h 2398878"/>
              <a:gd name="connsiteX78-2259" fmla="*/ 5058422 w 13016124"/>
              <a:gd name="connsiteY78-2260" fmla="*/ 2324911 h 2398878"/>
              <a:gd name="connsiteX79-2261" fmla="*/ 4883324 w 13016124"/>
              <a:gd name="connsiteY79-2262" fmla="*/ 2305455 h 2398878"/>
              <a:gd name="connsiteX80-2263" fmla="*/ 4727682 w 13016124"/>
              <a:gd name="connsiteY80-2264" fmla="*/ 2295728 h 2398878"/>
              <a:gd name="connsiteX81-2265" fmla="*/ 4601222 w 13016124"/>
              <a:gd name="connsiteY81-2266" fmla="*/ 2276272 h 2398878"/>
              <a:gd name="connsiteX82-2267" fmla="*/ 4484490 w 13016124"/>
              <a:gd name="connsiteY82-2268" fmla="*/ 2266545 h 2398878"/>
              <a:gd name="connsiteX83-2269" fmla="*/ 3443631 w 13016124"/>
              <a:gd name="connsiteY83-2270" fmla="*/ 2247089 h 2398878"/>
              <a:gd name="connsiteX84-2271" fmla="*/ 2996158 w 13016124"/>
              <a:gd name="connsiteY84-2272" fmla="*/ 2256817 h 2398878"/>
              <a:gd name="connsiteX85-2273" fmla="*/ 2966975 w 13016124"/>
              <a:gd name="connsiteY85-2274" fmla="*/ 2266545 h 2398878"/>
              <a:gd name="connsiteX86-2275" fmla="*/ 2782150 w 13016124"/>
              <a:gd name="connsiteY86-2276" fmla="*/ 2286000 h 2398878"/>
              <a:gd name="connsiteX87-2277" fmla="*/ 2723784 w 13016124"/>
              <a:gd name="connsiteY87-2278" fmla="*/ 2295728 h 2398878"/>
              <a:gd name="connsiteX88-2279" fmla="*/ 2490320 w 13016124"/>
              <a:gd name="connsiteY88-2280" fmla="*/ 2305455 h 2398878"/>
              <a:gd name="connsiteX89-2281" fmla="*/ 418328 w 13016124"/>
              <a:gd name="connsiteY89-2282" fmla="*/ 2295728 h 2398878"/>
              <a:gd name="connsiteX90-2283" fmla="*/ 359962 w 13016124"/>
              <a:gd name="connsiteY90-2284" fmla="*/ 2256817 h 2398878"/>
              <a:gd name="connsiteX91-2285" fmla="*/ 272414 w 13016124"/>
              <a:gd name="connsiteY91-2286" fmla="*/ 2188723 h 2398878"/>
              <a:gd name="connsiteX92-2287" fmla="*/ 262686 w 13016124"/>
              <a:gd name="connsiteY92-2288" fmla="*/ 2159540 h 2398878"/>
              <a:gd name="connsiteX93-2289" fmla="*/ 214048 w 13016124"/>
              <a:gd name="connsiteY93-2290" fmla="*/ 2110902 h 2398878"/>
              <a:gd name="connsiteX94-2291" fmla="*/ 204320 w 13016124"/>
              <a:gd name="connsiteY94-2292" fmla="*/ 2081719 h 2398878"/>
              <a:gd name="connsiteX95-2293" fmla="*/ 184865 w 13016124"/>
              <a:gd name="connsiteY95-2294" fmla="*/ 2052536 h 2398878"/>
              <a:gd name="connsiteX96-2295" fmla="*/ 145954 w 13016124"/>
              <a:gd name="connsiteY96-2296" fmla="*/ 1984442 h 2398878"/>
              <a:gd name="connsiteX97-2297" fmla="*/ 126499 w 13016124"/>
              <a:gd name="connsiteY97-2298" fmla="*/ 1906621 h 2398878"/>
              <a:gd name="connsiteX98-2299" fmla="*/ 116771 w 13016124"/>
              <a:gd name="connsiteY98-2300" fmla="*/ 1877438 h 2398878"/>
              <a:gd name="connsiteX99-2301" fmla="*/ 97316 w 13016124"/>
              <a:gd name="connsiteY99-2302" fmla="*/ 1809345 h 2398878"/>
              <a:gd name="connsiteX100-2303" fmla="*/ 87588 w 13016124"/>
              <a:gd name="connsiteY100-2304" fmla="*/ 1731523 h 2398878"/>
              <a:gd name="connsiteX101-2305" fmla="*/ 68133 w 13016124"/>
              <a:gd name="connsiteY101-2306" fmla="*/ 1673157 h 2398878"/>
              <a:gd name="connsiteX102-2307" fmla="*/ 19494 w 13016124"/>
              <a:gd name="connsiteY102-2308" fmla="*/ 1556425 h 2398878"/>
              <a:gd name="connsiteX103-2309" fmla="*/ 9767 w 13016124"/>
              <a:gd name="connsiteY103-2310" fmla="*/ 1429966 h 2398878"/>
              <a:gd name="connsiteX104-2311" fmla="*/ 39 w 13016124"/>
              <a:gd name="connsiteY104-2312" fmla="*/ 1361872 h 2398878"/>
              <a:gd name="connsiteX105-2313" fmla="*/ 19494 w 13016124"/>
              <a:gd name="connsiteY105-2314" fmla="*/ 1099225 h 2398878"/>
              <a:gd name="connsiteX106-2315" fmla="*/ 29222 w 13016124"/>
              <a:gd name="connsiteY106-2316" fmla="*/ 1070042 h 2398878"/>
              <a:gd name="connsiteX107-2317" fmla="*/ 58405 w 13016124"/>
              <a:gd name="connsiteY107-2318" fmla="*/ 992221 h 2398878"/>
              <a:gd name="connsiteX108-2319" fmla="*/ 77860 w 13016124"/>
              <a:gd name="connsiteY108-2320" fmla="*/ 924128 h 2398878"/>
              <a:gd name="connsiteX109-2321" fmla="*/ 97316 w 13016124"/>
              <a:gd name="connsiteY109-2322" fmla="*/ 885217 h 2398878"/>
              <a:gd name="connsiteX110-2323" fmla="*/ 116771 w 13016124"/>
              <a:gd name="connsiteY110-2324" fmla="*/ 807396 h 2398878"/>
              <a:gd name="connsiteX111-2325" fmla="*/ 155682 w 13016124"/>
              <a:gd name="connsiteY111-2326" fmla="*/ 729574 h 2398878"/>
              <a:gd name="connsiteX112-2327" fmla="*/ 165409 w 13016124"/>
              <a:gd name="connsiteY112-2328" fmla="*/ 700391 h 2398878"/>
              <a:gd name="connsiteX113-2329" fmla="*/ 175137 w 13016124"/>
              <a:gd name="connsiteY113-2330" fmla="*/ 642025 h 2398878"/>
              <a:gd name="connsiteX114-2331" fmla="*/ 223775 w 13016124"/>
              <a:gd name="connsiteY114-2332" fmla="*/ 573932 h 2398878"/>
              <a:gd name="connsiteX115-2333" fmla="*/ 262686 w 13016124"/>
              <a:gd name="connsiteY115-2334" fmla="*/ 505838 h 2398878"/>
              <a:gd name="connsiteX116-2335" fmla="*/ 301596 w 13016124"/>
              <a:gd name="connsiteY116-2336" fmla="*/ 447472 h 2398878"/>
              <a:gd name="connsiteX117-2337" fmla="*/ 321052 w 13016124"/>
              <a:gd name="connsiteY117-2338" fmla="*/ 428017 h 2398878"/>
              <a:gd name="connsiteX118-2339" fmla="*/ 359962 w 13016124"/>
              <a:gd name="connsiteY118-2340" fmla="*/ 369651 h 2398878"/>
              <a:gd name="connsiteX119-2341" fmla="*/ 408601 w 13016124"/>
              <a:gd name="connsiteY119-2342" fmla="*/ 321013 h 2398878"/>
              <a:gd name="connsiteX120-2343" fmla="*/ 428056 w 13016124"/>
              <a:gd name="connsiteY120-2344" fmla="*/ 301557 h 2398878"/>
              <a:gd name="connsiteX121-2345" fmla="*/ 447511 w 13016124"/>
              <a:gd name="connsiteY121-2346" fmla="*/ 272374 h 2398878"/>
              <a:gd name="connsiteX122-2347" fmla="*/ 505877 w 13016124"/>
              <a:gd name="connsiteY122-2348" fmla="*/ 233464 h 2398878"/>
              <a:gd name="connsiteX123-2349" fmla="*/ 603154 w 13016124"/>
              <a:gd name="connsiteY123-2350" fmla="*/ 223736 h 2398878"/>
              <a:gd name="connsiteX124-2351" fmla="*/ 651792 w 13016124"/>
              <a:gd name="connsiteY124-2352" fmla="*/ 243191 h 2398878"/>
              <a:gd name="connsiteX125-2353" fmla="*/ 622609 w 13016124"/>
              <a:gd name="connsiteY125-2354" fmla="*/ 252919 h 2398878"/>
              <a:gd name="connsiteX126-2355" fmla="*/ 544788 w 13016124"/>
              <a:gd name="connsiteY126-2356" fmla="*/ 252919 h 2398878"/>
              <a:gd name="connsiteX0-2357" fmla="*/ 544788 w 13016124"/>
              <a:gd name="connsiteY0-2358" fmla="*/ 252919 h 2398878"/>
              <a:gd name="connsiteX1-2359" fmla="*/ 544788 w 13016124"/>
              <a:gd name="connsiteY1-2360" fmla="*/ 252919 h 2398878"/>
              <a:gd name="connsiteX2-2361" fmla="*/ 642065 w 13016124"/>
              <a:gd name="connsiteY2-2362" fmla="*/ 311285 h 2398878"/>
              <a:gd name="connsiteX3-2363" fmla="*/ 768524 w 13016124"/>
              <a:gd name="connsiteY3-2364" fmla="*/ 447472 h 2398878"/>
              <a:gd name="connsiteX4-2365" fmla="*/ 924167 w 13016124"/>
              <a:gd name="connsiteY4-2366" fmla="*/ 583659 h 2398878"/>
              <a:gd name="connsiteX5-2367" fmla="*/ 982533 w 13016124"/>
              <a:gd name="connsiteY5-2368" fmla="*/ 612842 h 2398878"/>
              <a:gd name="connsiteX6-2369" fmla="*/ 1050626 w 13016124"/>
              <a:gd name="connsiteY6-2370" fmla="*/ 661481 h 2398878"/>
              <a:gd name="connsiteX7-2371" fmla="*/ 1079809 w 13016124"/>
              <a:gd name="connsiteY7-2372" fmla="*/ 671208 h 2398878"/>
              <a:gd name="connsiteX8-2373" fmla="*/ 1225724 w 13016124"/>
              <a:gd name="connsiteY8-2374" fmla="*/ 739302 h 2398878"/>
              <a:gd name="connsiteX9-2375" fmla="*/ 1313273 w 13016124"/>
              <a:gd name="connsiteY9-2376" fmla="*/ 768485 h 2398878"/>
              <a:gd name="connsiteX10-2377" fmla="*/ 1488371 w 13016124"/>
              <a:gd name="connsiteY10-2378" fmla="*/ 787940 h 2398878"/>
              <a:gd name="connsiteX11-2379" fmla="*/ 1624558 w 13016124"/>
              <a:gd name="connsiteY11-2380" fmla="*/ 807396 h 2398878"/>
              <a:gd name="connsiteX12-2381" fmla="*/ 1663469 w 13016124"/>
              <a:gd name="connsiteY12-2382" fmla="*/ 817123 h 2398878"/>
              <a:gd name="connsiteX13-2383" fmla="*/ 1731562 w 13016124"/>
              <a:gd name="connsiteY13-2384" fmla="*/ 826851 h 2398878"/>
              <a:gd name="connsiteX14-2385" fmla="*/ 1770473 w 13016124"/>
              <a:gd name="connsiteY14-2386" fmla="*/ 836579 h 2398878"/>
              <a:gd name="connsiteX15-2387" fmla="*/ 2062303 w 13016124"/>
              <a:gd name="connsiteY15-2388" fmla="*/ 856034 h 2398878"/>
              <a:gd name="connsiteX16-2389" fmla="*/ 2169307 w 13016124"/>
              <a:gd name="connsiteY16-2390" fmla="*/ 865762 h 2398878"/>
              <a:gd name="connsiteX17-2391" fmla="*/ 2237401 w 13016124"/>
              <a:gd name="connsiteY17-2392" fmla="*/ 885217 h 2398878"/>
              <a:gd name="connsiteX18-2393" fmla="*/ 2295767 w 13016124"/>
              <a:gd name="connsiteY18-2394" fmla="*/ 894945 h 2398878"/>
              <a:gd name="connsiteX19-2395" fmla="*/ 2791877 w 13016124"/>
              <a:gd name="connsiteY19-2396" fmla="*/ 914400 h 2398878"/>
              <a:gd name="connsiteX20-2397" fmla="*/ 3005886 w 13016124"/>
              <a:gd name="connsiteY20-2398" fmla="*/ 933855 h 2398878"/>
              <a:gd name="connsiteX21-2399" fmla="*/ 3239350 w 13016124"/>
              <a:gd name="connsiteY21-2400" fmla="*/ 943583 h 2398878"/>
              <a:gd name="connsiteX22-2401" fmla="*/ 5719903 w 13016124"/>
              <a:gd name="connsiteY22-2402" fmla="*/ 933855 h 2398878"/>
              <a:gd name="connsiteX23-2403" fmla="*/ 5817179 w 13016124"/>
              <a:gd name="connsiteY23-2404" fmla="*/ 924128 h 2398878"/>
              <a:gd name="connsiteX24-2405" fmla="*/ 6565889 w 13016124"/>
              <a:gd name="connsiteY24-2406" fmla="*/ 911751 h 2398878"/>
              <a:gd name="connsiteX25-2407" fmla="*/ 6887222 w 13016124"/>
              <a:gd name="connsiteY25-2408" fmla="*/ 710119 h 2398878"/>
              <a:gd name="connsiteX26-2409" fmla="*/ 9912524 w 13016124"/>
              <a:gd name="connsiteY26-2410" fmla="*/ 700391 h 2398878"/>
              <a:gd name="connsiteX27-2411" fmla="*/ 10058439 w 13016124"/>
              <a:gd name="connsiteY27-2412" fmla="*/ 690664 h 2398878"/>
              <a:gd name="connsiteX28-2413" fmla="*/ 10389179 w 13016124"/>
              <a:gd name="connsiteY28-2414" fmla="*/ 671208 h 2398878"/>
              <a:gd name="connsiteX29-2415" fmla="*/ 10544822 w 13016124"/>
              <a:gd name="connsiteY29-2416" fmla="*/ 642025 h 2398878"/>
              <a:gd name="connsiteX30-2417" fmla="*/ 10846379 w 13016124"/>
              <a:gd name="connsiteY30-2418" fmla="*/ 622570 h 2398878"/>
              <a:gd name="connsiteX31-2419" fmla="*/ 10992294 w 13016124"/>
              <a:gd name="connsiteY31-2420" fmla="*/ 612842 h 2398878"/>
              <a:gd name="connsiteX32-2421" fmla="*/ 11070116 w 13016124"/>
              <a:gd name="connsiteY32-2422" fmla="*/ 583659 h 2398878"/>
              <a:gd name="connsiteX33-2423" fmla="*/ 11206303 w 13016124"/>
              <a:gd name="connsiteY33-2424" fmla="*/ 554477 h 2398878"/>
              <a:gd name="connsiteX34-2425" fmla="*/ 11274396 w 13016124"/>
              <a:gd name="connsiteY34-2426" fmla="*/ 535021 h 2398878"/>
              <a:gd name="connsiteX35-2427" fmla="*/ 11332762 w 13016124"/>
              <a:gd name="connsiteY35-2428" fmla="*/ 515566 h 2398878"/>
              <a:gd name="connsiteX36-2429" fmla="*/ 11410584 w 13016124"/>
              <a:gd name="connsiteY36-2430" fmla="*/ 476655 h 2398878"/>
              <a:gd name="connsiteX37-2431" fmla="*/ 11498133 w 13016124"/>
              <a:gd name="connsiteY37-2432" fmla="*/ 457200 h 2398878"/>
              <a:gd name="connsiteX38-2433" fmla="*/ 11624592 w 13016124"/>
              <a:gd name="connsiteY38-2434" fmla="*/ 408562 h 2398878"/>
              <a:gd name="connsiteX39-2435" fmla="*/ 11789962 w 13016124"/>
              <a:gd name="connsiteY39-2436" fmla="*/ 379379 h 2398878"/>
              <a:gd name="connsiteX40-2437" fmla="*/ 11848328 w 13016124"/>
              <a:gd name="connsiteY40-2438" fmla="*/ 350196 h 2398878"/>
              <a:gd name="connsiteX41-2439" fmla="*/ 11955333 w 13016124"/>
              <a:gd name="connsiteY41-2440" fmla="*/ 330740 h 2398878"/>
              <a:gd name="connsiteX42-2441" fmla="*/ 12033154 w 13016124"/>
              <a:gd name="connsiteY42-2442" fmla="*/ 301557 h 2398878"/>
              <a:gd name="connsiteX43-2443" fmla="*/ 12062337 w 13016124"/>
              <a:gd name="connsiteY43-2444" fmla="*/ 291830 h 2398878"/>
              <a:gd name="connsiteX44-2445" fmla="*/ 12101248 w 13016124"/>
              <a:gd name="connsiteY44-2446" fmla="*/ 272374 h 2398878"/>
              <a:gd name="connsiteX45-2447" fmla="*/ 12130431 w 13016124"/>
              <a:gd name="connsiteY45-2448" fmla="*/ 262647 h 2398878"/>
              <a:gd name="connsiteX46-2449" fmla="*/ 12169341 w 13016124"/>
              <a:gd name="connsiteY46-2450" fmla="*/ 243191 h 2398878"/>
              <a:gd name="connsiteX47-2451" fmla="*/ 12266618 w 13016124"/>
              <a:gd name="connsiteY47-2452" fmla="*/ 204281 h 2398878"/>
              <a:gd name="connsiteX48-2453" fmla="*/ 12334711 w 13016124"/>
              <a:gd name="connsiteY48-2454" fmla="*/ 175098 h 2398878"/>
              <a:gd name="connsiteX49-2455" fmla="*/ 12363894 w 13016124"/>
              <a:gd name="connsiteY49-2456" fmla="*/ 155642 h 2398878"/>
              <a:gd name="connsiteX50-2457" fmla="*/ 12431988 w 13016124"/>
              <a:gd name="connsiteY50-2458" fmla="*/ 126459 h 2398878"/>
              <a:gd name="connsiteX51-2459" fmla="*/ 12470899 w 13016124"/>
              <a:gd name="connsiteY51-2460" fmla="*/ 97277 h 2398878"/>
              <a:gd name="connsiteX52-2461" fmla="*/ 12529265 w 13016124"/>
              <a:gd name="connsiteY52-2462" fmla="*/ 87549 h 2398878"/>
              <a:gd name="connsiteX53-2463" fmla="*/ 12568175 w 13016124"/>
              <a:gd name="connsiteY53-2464" fmla="*/ 77821 h 2398878"/>
              <a:gd name="connsiteX54-2465" fmla="*/ 12626541 w 13016124"/>
              <a:gd name="connsiteY54-2466" fmla="*/ 58366 h 2398878"/>
              <a:gd name="connsiteX55-2467" fmla="*/ 12723818 w 13016124"/>
              <a:gd name="connsiteY55-2468" fmla="*/ 19455 h 2398878"/>
              <a:gd name="connsiteX56-2469" fmla="*/ 12869733 w 13016124"/>
              <a:gd name="connsiteY56-2470" fmla="*/ 9728 h 2398878"/>
              <a:gd name="connsiteX57-2471" fmla="*/ 12898916 w 13016124"/>
              <a:gd name="connsiteY57-2472" fmla="*/ 0 h 2398878"/>
              <a:gd name="connsiteX58-2473" fmla="*/ 12947554 w 13016124"/>
              <a:gd name="connsiteY58-2474" fmla="*/ 38911 h 2398878"/>
              <a:gd name="connsiteX59-2475" fmla="*/ 12957282 w 13016124"/>
              <a:gd name="connsiteY59-2476" fmla="*/ 1488332 h 2398878"/>
              <a:gd name="connsiteX60-2477" fmla="*/ 12928099 w 13016124"/>
              <a:gd name="connsiteY60-2478" fmla="*/ 1673157 h 2398878"/>
              <a:gd name="connsiteX61-2479" fmla="*/ 12918371 w 13016124"/>
              <a:gd name="connsiteY61-2480" fmla="*/ 1828800 h 2398878"/>
              <a:gd name="connsiteX62-2481" fmla="*/ 12898916 w 13016124"/>
              <a:gd name="connsiteY62-2482" fmla="*/ 1887166 h 2398878"/>
              <a:gd name="connsiteX63-2483" fmla="*/ 12889188 w 13016124"/>
              <a:gd name="connsiteY63-2484" fmla="*/ 1974715 h 2398878"/>
              <a:gd name="connsiteX64-2485" fmla="*/ 12879460 w 13016124"/>
              <a:gd name="connsiteY64-2486" fmla="*/ 2013625 h 2398878"/>
              <a:gd name="connsiteX65-2487" fmla="*/ 12840550 w 13016124"/>
              <a:gd name="connsiteY65-2488" fmla="*/ 2208179 h 2398878"/>
              <a:gd name="connsiteX66-2489" fmla="*/ 12830822 w 13016124"/>
              <a:gd name="connsiteY66-2490" fmla="*/ 2237362 h 2398878"/>
              <a:gd name="connsiteX67-2491" fmla="*/ 12801639 w 13016124"/>
              <a:gd name="connsiteY67-2492" fmla="*/ 2256817 h 2398878"/>
              <a:gd name="connsiteX68-2493" fmla="*/ 12159614 w 13016124"/>
              <a:gd name="connsiteY68-2494" fmla="*/ 2237362 h 2398878"/>
              <a:gd name="connsiteX69-2495" fmla="*/ 11361945 w 13016124"/>
              <a:gd name="connsiteY69-2496" fmla="*/ 2256817 h 2398878"/>
              <a:gd name="connsiteX70-2497" fmla="*/ 11138209 w 13016124"/>
              <a:gd name="connsiteY70-2498" fmla="*/ 2276272 h 2398878"/>
              <a:gd name="connsiteX71-2499" fmla="*/ 10593460 w 13016124"/>
              <a:gd name="connsiteY71-2500" fmla="*/ 2286000 h 2398878"/>
              <a:gd name="connsiteX72-2501" fmla="*/ 8385282 w 13016124"/>
              <a:gd name="connsiteY72-2502" fmla="*/ 2295728 h 2398878"/>
              <a:gd name="connsiteX73-2503" fmla="*/ 8161545 w 13016124"/>
              <a:gd name="connsiteY73-2504" fmla="*/ 2315183 h 2398878"/>
              <a:gd name="connsiteX74-2505" fmla="*/ 8112907 w 13016124"/>
              <a:gd name="connsiteY74-2506" fmla="*/ 2324911 h 2398878"/>
              <a:gd name="connsiteX75-2507" fmla="*/ 7918354 w 13016124"/>
              <a:gd name="connsiteY75-2508" fmla="*/ 2334638 h 2398878"/>
              <a:gd name="connsiteX76-2509" fmla="*/ 5291886 w 13016124"/>
              <a:gd name="connsiteY76-2510" fmla="*/ 2344366 h 2398878"/>
              <a:gd name="connsiteX77-2511" fmla="*/ 5058422 w 13016124"/>
              <a:gd name="connsiteY77-2512" fmla="*/ 2324911 h 2398878"/>
              <a:gd name="connsiteX78-2513" fmla="*/ 4883324 w 13016124"/>
              <a:gd name="connsiteY78-2514" fmla="*/ 2305455 h 2398878"/>
              <a:gd name="connsiteX79-2515" fmla="*/ 4727682 w 13016124"/>
              <a:gd name="connsiteY79-2516" fmla="*/ 2295728 h 2398878"/>
              <a:gd name="connsiteX80-2517" fmla="*/ 4601222 w 13016124"/>
              <a:gd name="connsiteY80-2518" fmla="*/ 2276272 h 2398878"/>
              <a:gd name="connsiteX81-2519" fmla="*/ 4484490 w 13016124"/>
              <a:gd name="connsiteY81-2520" fmla="*/ 2266545 h 2398878"/>
              <a:gd name="connsiteX82-2521" fmla="*/ 3443631 w 13016124"/>
              <a:gd name="connsiteY82-2522" fmla="*/ 2247089 h 2398878"/>
              <a:gd name="connsiteX83-2523" fmla="*/ 2996158 w 13016124"/>
              <a:gd name="connsiteY83-2524" fmla="*/ 2256817 h 2398878"/>
              <a:gd name="connsiteX84-2525" fmla="*/ 2966975 w 13016124"/>
              <a:gd name="connsiteY84-2526" fmla="*/ 2266545 h 2398878"/>
              <a:gd name="connsiteX85-2527" fmla="*/ 2782150 w 13016124"/>
              <a:gd name="connsiteY85-2528" fmla="*/ 2286000 h 2398878"/>
              <a:gd name="connsiteX86-2529" fmla="*/ 2723784 w 13016124"/>
              <a:gd name="connsiteY86-2530" fmla="*/ 2295728 h 2398878"/>
              <a:gd name="connsiteX87-2531" fmla="*/ 2490320 w 13016124"/>
              <a:gd name="connsiteY87-2532" fmla="*/ 2305455 h 2398878"/>
              <a:gd name="connsiteX88-2533" fmla="*/ 418328 w 13016124"/>
              <a:gd name="connsiteY88-2534" fmla="*/ 2295728 h 2398878"/>
              <a:gd name="connsiteX89-2535" fmla="*/ 359962 w 13016124"/>
              <a:gd name="connsiteY89-2536" fmla="*/ 2256817 h 2398878"/>
              <a:gd name="connsiteX90-2537" fmla="*/ 272414 w 13016124"/>
              <a:gd name="connsiteY90-2538" fmla="*/ 2188723 h 2398878"/>
              <a:gd name="connsiteX91-2539" fmla="*/ 262686 w 13016124"/>
              <a:gd name="connsiteY91-2540" fmla="*/ 2159540 h 2398878"/>
              <a:gd name="connsiteX92-2541" fmla="*/ 214048 w 13016124"/>
              <a:gd name="connsiteY92-2542" fmla="*/ 2110902 h 2398878"/>
              <a:gd name="connsiteX93-2543" fmla="*/ 204320 w 13016124"/>
              <a:gd name="connsiteY93-2544" fmla="*/ 2081719 h 2398878"/>
              <a:gd name="connsiteX94-2545" fmla="*/ 184865 w 13016124"/>
              <a:gd name="connsiteY94-2546" fmla="*/ 2052536 h 2398878"/>
              <a:gd name="connsiteX95-2547" fmla="*/ 145954 w 13016124"/>
              <a:gd name="connsiteY95-2548" fmla="*/ 1984442 h 2398878"/>
              <a:gd name="connsiteX96-2549" fmla="*/ 126499 w 13016124"/>
              <a:gd name="connsiteY96-2550" fmla="*/ 1906621 h 2398878"/>
              <a:gd name="connsiteX97-2551" fmla="*/ 116771 w 13016124"/>
              <a:gd name="connsiteY97-2552" fmla="*/ 1877438 h 2398878"/>
              <a:gd name="connsiteX98-2553" fmla="*/ 97316 w 13016124"/>
              <a:gd name="connsiteY98-2554" fmla="*/ 1809345 h 2398878"/>
              <a:gd name="connsiteX99-2555" fmla="*/ 87588 w 13016124"/>
              <a:gd name="connsiteY99-2556" fmla="*/ 1731523 h 2398878"/>
              <a:gd name="connsiteX100-2557" fmla="*/ 68133 w 13016124"/>
              <a:gd name="connsiteY100-2558" fmla="*/ 1673157 h 2398878"/>
              <a:gd name="connsiteX101-2559" fmla="*/ 19494 w 13016124"/>
              <a:gd name="connsiteY101-2560" fmla="*/ 1556425 h 2398878"/>
              <a:gd name="connsiteX102-2561" fmla="*/ 9767 w 13016124"/>
              <a:gd name="connsiteY102-2562" fmla="*/ 1429966 h 2398878"/>
              <a:gd name="connsiteX103-2563" fmla="*/ 39 w 13016124"/>
              <a:gd name="connsiteY103-2564" fmla="*/ 1361872 h 2398878"/>
              <a:gd name="connsiteX104-2565" fmla="*/ 19494 w 13016124"/>
              <a:gd name="connsiteY104-2566" fmla="*/ 1099225 h 2398878"/>
              <a:gd name="connsiteX105-2567" fmla="*/ 29222 w 13016124"/>
              <a:gd name="connsiteY105-2568" fmla="*/ 1070042 h 2398878"/>
              <a:gd name="connsiteX106-2569" fmla="*/ 58405 w 13016124"/>
              <a:gd name="connsiteY106-2570" fmla="*/ 992221 h 2398878"/>
              <a:gd name="connsiteX107-2571" fmla="*/ 77860 w 13016124"/>
              <a:gd name="connsiteY107-2572" fmla="*/ 924128 h 2398878"/>
              <a:gd name="connsiteX108-2573" fmla="*/ 97316 w 13016124"/>
              <a:gd name="connsiteY108-2574" fmla="*/ 885217 h 2398878"/>
              <a:gd name="connsiteX109-2575" fmla="*/ 116771 w 13016124"/>
              <a:gd name="connsiteY109-2576" fmla="*/ 807396 h 2398878"/>
              <a:gd name="connsiteX110-2577" fmla="*/ 155682 w 13016124"/>
              <a:gd name="connsiteY110-2578" fmla="*/ 729574 h 2398878"/>
              <a:gd name="connsiteX111-2579" fmla="*/ 165409 w 13016124"/>
              <a:gd name="connsiteY111-2580" fmla="*/ 700391 h 2398878"/>
              <a:gd name="connsiteX112-2581" fmla="*/ 175137 w 13016124"/>
              <a:gd name="connsiteY112-2582" fmla="*/ 642025 h 2398878"/>
              <a:gd name="connsiteX113-2583" fmla="*/ 223775 w 13016124"/>
              <a:gd name="connsiteY113-2584" fmla="*/ 573932 h 2398878"/>
              <a:gd name="connsiteX114-2585" fmla="*/ 262686 w 13016124"/>
              <a:gd name="connsiteY114-2586" fmla="*/ 505838 h 2398878"/>
              <a:gd name="connsiteX115-2587" fmla="*/ 301596 w 13016124"/>
              <a:gd name="connsiteY115-2588" fmla="*/ 447472 h 2398878"/>
              <a:gd name="connsiteX116-2589" fmla="*/ 321052 w 13016124"/>
              <a:gd name="connsiteY116-2590" fmla="*/ 428017 h 2398878"/>
              <a:gd name="connsiteX117-2591" fmla="*/ 359962 w 13016124"/>
              <a:gd name="connsiteY117-2592" fmla="*/ 369651 h 2398878"/>
              <a:gd name="connsiteX118-2593" fmla="*/ 408601 w 13016124"/>
              <a:gd name="connsiteY118-2594" fmla="*/ 321013 h 2398878"/>
              <a:gd name="connsiteX119-2595" fmla="*/ 428056 w 13016124"/>
              <a:gd name="connsiteY119-2596" fmla="*/ 301557 h 2398878"/>
              <a:gd name="connsiteX120-2597" fmla="*/ 447511 w 13016124"/>
              <a:gd name="connsiteY120-2598" fmla="*/ 272374 h 2398878"/>
              <a:gd name="connsiteX121-2599" fmla="*/ 505877 w 13016124"/>
              <a:gd name="connsiteY121-2600" fmla="*/ 233464 h 2398878"/>
              <a:gd name="connsiteX122-2601" fmla="*/ 603154 w 13016124"/>
              <a:gd name="connsiteY122-2602" fmla="*/ 223736 h 2398878"/>
              <a:gd name="connsiteX123-2603" fmla="*/ 651792 w 13016124"/>
              <a:gd name="connsiteY123-2604" fmla="*/ 243191 h 2398878"/>
              <a:gd name="connsiteX124-2605" fmla="*/ 622609 w 13016124"/>
              <a:gd name="connsiteY124-2606" fmla="*/ 252919 h 2398878"/>
              <a:gd name="connsiteX125-2607" fmla="*/ 544788 w 13016124"/>
              <a:gd name="connsiteY125-2608" fmla="*/ 252919 h 2398878"/>
              <a:gd name="connsiteX0-2609" fmla="*/ 544788 w 13016124"/>
              <a:gd name="connsiteY0-2610" fmla="*/ 252919 h 2398878"/>
              <a:gd name="connsiteX1-2611" fmla="*/ 544788 w 13016124"/>
              <a:gd name="connsiteY1-2612" fmla="*/ 252919 h 2398878"/>
              <a:gd name="connsiteX2-2613" fmla="*/ 642065 w 13016124"/>
              <a:gd name="connsiteY2-2614" fmla="*/ 311285 h 2398878"/>
              <a:gd name="connsiteX3-2615" fmla="*/ 768524 w 13016124"/>
              <a:gd name="connsiteY3-2616" fmla="*/ 447472 h 2398878"/>
              <a:gd name="connsiteX4-2617" fmla="*/ 924167 w 13016124"/>
              <a:gd name="connsiteY4-2618" fmla="*/ 583659 h 2398878"/>
              <a:gd name="connsiteX5-2619" fmla="*/ 982533 w 13016124"/>
              <a:gd name="connsiteY5-2620" fmla="*/ 612842 h 2398878"/>
              <a:gd name="connsiteX6-2621" fmla="*/ 1050626 w 13016124"/>
              <a:gd name="connsiteY6-2622" fmla="*/ 661481 h 2398878"/>
              <a:gd name="connsiteX7-2623" fmla="*/ 1079809 w 13016124"/>
              <a:gd name="connsiteY7-2624" fmla="*/ 671208 h 2398878"/>
              <a:gd name="connsiteX8-2625" fmla="*/ 1225724 w 13016124"/>
              <a:gd name="connsiteY8-2626" fmla="*/ 739302 h 2398878"/>
              <a:gd name="connsiteX9-2627" fmla="*/ 1313273 w 13016124"/>
              <a:gd name="connsiteY9-2628" fmla="*/ 768485 h 2398878"/>
              <a:gd name="connsiteX10-2629" fmla="*/ 1488371 w 13016124"/>
              <a:gd name="connsiteY10-2630" fmla="*/ 787940 h 2398878"/>
              <a:gd name="connsiteX11-2631" fmla="*/ 1624558 w 13016124"/>
              <a:gd name="connsiteY11-2632" fmla="*/ 807396 h 2398878"/>
              <a:gd name="connsiteX12-2633" fmla="*/ 1663469 w 13016124"/>
              <a:gd name="connsiteY12-2634" fmla="*/ 817123 h 2398878"/>
              <a:gd name="connsiteX13-2635" fmla="*/ 1731562 w 13016124"/>
              <a:gd name="connsiteY13-2636" fmla="*/ 826851 h 2398878"/>
              <a:gd name="connsiteX14-2637" fmla="*/ 1770473 w 13016124"/>
              <a:gd name="connsiteY14-2638" fmla="*/ 836579 h 2398878"/>
              <a:gd name="connsiteX15-2639" fmla="*/ 2062303 w 13016124"/>
              <a:gd name="connsiteY15-2640" fmla="*/ 856034 h 2398878"/>
              <a:gd name="connsiteX16-2641" fmla="*/ 2169307 w 13016124"/>
              <a:gd name="connsiteY16-2642" fmla="*/ 865762 h 2398878"/>
              <a:gd name="connsiteX17-2643" fmla="*/ 2237401 w 13016124"/>
              <a:gd name="connsiteY17-2644" fmla="*/ 885217 h 2398878"/>
              <a:gd name="connsiteX18-2645" fmla="*/ 2295767 w 13016124"/>
              <a:gd name="connsiteY18-2646" fmla="*/ 894945 h 2398878"/>
              <a:gd name="connsiteX19-2647" fmla="*/ 2791877 w 13016124"/>
              <a:gd name="connsiteY19-2648" fmla="*/ 914400 h 2398878"/>
              <a:gd name="connsiteX20-2649" fmla="*/ 3005886 w 13016124"/>
              <a:gd name="connsiteY20-2650" fmla="*/ 933855 h 2398878"/>
              <a:gd name="connsiteX21-2651" fmla="*/ 3239350 w 13016124"/>
              <a:gd name="connsiteY21-2652" fmla="*/ 943583 h 2398878"/>
              <a:gd name="connsiteX22-2653" fmla="*/ 5719903 w 13016124"/>
              <a:gd name="connsiteY22-2654" fmla="*/ 933855 h 2398878"/>
              <a:gd name="connsiteX23-2655" fmla="*/ 5817179 w 13016124"/>
              <a:gd name="connsiteY23-2656" fmla="*/ 924128 h 2398878"/>
              <a:gd name="connsiteX24-2657" fmla="*/ 6887222 w 13016124"/>
              <a:gd name="connsiteY24-2658" fmla="*/ 710119 h 2398878"/>
              <a:gd name="connsiteX25-2659" fmla="*/ 9912524 w 13016124"/>
              <a:gd name="connsiteY25-2660" fmla="*/ 700391 h 2398878"/>
              <a:gd name="connsiteX26-2661" fmla="*/ 10058439 w 13016124"/>
              <a:gd name="connsiteY26-2662" fmla="*/ 690664 h 2398878"/>
              <a:gd name="connsiteX27-2663" fmla="*/ 10389179 w 13016124"/>
              <a:gd name="connsiteY27-2664" fmla="*/ 671208 h 2398878"/>
              <a:gd name="connsiteX28-2665" fmla="*/ 10544822 w 13016124"/>
              <a:gd name="connsiteY28-2666" fmla="*/ 642025 h 2398878"/>
              <a:gd name="connsiteX29-2667" fmla="*/ 10846379 w 13016124"/>
              <a:gd name="connsiteY29-2668" fmla="*/ 622570 h 2398878"/>
              <a:gd name="connsiteX30-2669" fmla="*/ 10992294 w 13016124"/>
              <a:gd name="connsiteY30-2670" fmla="*/ 612842 h 2398878"/>
              <a:gd name="connsiteX31-2671" fmla="*/ 11070116 w 13016124"/>
              <a:gd name="connsiteY31-2672" fmla="*/ 583659 h 2398878"/>
              <a:gd name="connsiteX32-2673" fmla="*/ 11206303 w 13016124"/>
              <a:gd name="connsiteY32-2674" fmla="*/ 554477 h 2398878"/>
              <a:gd name="connsiteX33-2675" fmla="*/ 11274396 w 13016124"/>
              <a:gd name="connsiteY33-2676" fmla="*/ 535021 h 2398878"/>
              <a:gd name="connsiteX34-2677" fmla="*/ 11332762 w 13016124"/>
              <a:gd name="connsiteY34-2678" fmla="*/ 515566 h 2398878"/>
              <a:gd name="connsiteX35-2679" fmla="*/ 11410584 w 13016124"/>
              <a:gd name="connsiteY35-2680" fmla="*/ 476655 h 2398878"/>
              <a:gd name="connsiteX36-2681" fmla="*/ 11498133 w 13016124"/>
              <a:gd name="connsiteY36-2682" fmla="*/ 457200 h 2398878"/>
              <a:gd name="connsiteX37-2683" fmla="*/ 11624592 w 13016124"/>
              <a:gd name="connsiteY37-2684" fmla="*/ 408562 h 2398878"/>
              <a:gd name="connsiteX38-2685" fmla="*/ 11789962 w 13016124"/>
              <a:gd name="connsiteY38-2686" fmla="*/ 379379 h 2398878"/>
              <a:gd name="connsiteX39-2687" fmla="*/ 11848328 w 13016124"/>
              <a:gd name="connsiteY39-2688" fmla="*/ 350196 h 2398878"/>
              <a:gd name="connsiteX40-2689" fmla="*/ 11955333 w 13016124"/>
              <a:gd name="connsiteY40-2690" fmla="*/ 330740 h 2398878"/>
              <a:gd name="connsiteX41-2691" fmla="*/ 12033154 w 13016124"/>
              <a:gd name="connsiteY41-2692" fmla="*/ 301557 h 2398878"/>
              <a:gd name="connsiteX42-2693" fmla="*/ 12062337 w 13016124"/>
              <a:gd name="connsiteY42-2694" fmla="*/ 291830 h 2398878"/>
              <a:gd name="connsiteX43-2695" fmla="*/ 12101248 w 13016124"/>
              <a:gd name="connsiteY43-2696" fmla="*/ 272374 h 2398878"/>
              <a:gd name="connsiteX44-2697" fmla="*/ 12130431 w 13016124"/>
              <a:gd name="connsiteY44-2698" fmla="*/ 262647 h 2398878"/>
              <a:gd name="connsiteX45-2699" fmla="*/ 12169341 w 13016124"/>
              <a:gd name="connsiteY45-2700" fmla="*/ 243191 h 2398878"/>
              <a:gd name="connsiteX46-2701" fmla="*/ 12266618 w 13016124"/>
              <a:gd name="connsiteY46-2702" fmla="*/ 204281 h 2398878"/>
              <a:gd name="connsiteX47-2703" fmla="*/ 12334711 w 13016124"/>
              <a:gd name="connsiteY47-2704" fmla="*/ 175098 h 2398878"/>
              <a:gd name="connsiteX48-2705" fmla="*/ 12363894 w 13016124"/>
              <a:gd name="connsiteY48-2706" fmla="*/ 155642 h 2398878"/>
              <a:gd name="connsiteX49-2707" fmla="*/ 12431988 w 13016124"/>
              <a:gd name="connsiteY49-2708" fmla="*/ 126459 h 2398878"/>
              <a:gd name="connsiteX50-2709" fmla="*/ 12470899 w 13016124"/>
              <a:gd name="connsiteY50-2710" fmla="*/ 97277 h 2398878"/>
              <a:gd name="connsiteX51-2711" fmla="*/ 12529265 w 13016124"/>
              <a:gd name="connsiteY51-2712" fmla="*/ 87549 h 2398878"/>
              <a:gd name="connsiteX52-2713" fmla="*/ 12568175 w 13016124"/>
              <a:gd name="connsiteY52-2714" fmla="*/ 77821 h 2398878"/>
              <a:gd name="connsiteX53-2715" fmla="*/ 12626541 w 13016124"/>
              <a:gd name="connsiteY53-2716" fmla="*/ 58366 h 2398878"/>
              <a:gd name="connsiteX54-2717" fmla="*/ 12723818 w 13016124"/>
              <a:gd name="connsiteY54-2718" fmla="*/ 19455 h 2398878"/>
              <a:gd name="connsiteX55-2719" fmla="*/ 12869733 w 13016124"/>
              <a:gd name="connsiteY55-2720" fmla="*/ 9728 h 2398878"/>
              <a:gd name="connsiteX56-2721" fmla="*/ 12898916 w 13016124"/>
              <a:gd name="connsiteY56-2722" fmla="*/ 0 h 2398878"/>
              <a:gd name="connsiteX57-2723" fmla="*/ 12947554 w 13016124"/>
              <a:gd name="connsiteY57-2724" fmla="*/ 38911 h 2398878"/>
              <a:gd name="connsiteX58-2725" fmla="*/ 12957282 w 13016124"/>
              <a:gd name="connsiteY58-2726" fmla="*/ 1488332 h 2398878"/>
              <a:gd name="connsiteX59-2727" fmla="*/ 12928099 w 13016124"/>
              <a:gd name="connsiteY59-2728" fmla="*/ 1673157 h 2398878"/>
              <a:gd name="connsiteX60-2729" fmla="*/ 12918371 w 13016124"/>
              <a:gd name="connsiteY60-2730" fmla="*/ 1828800 h 2398878"/>
              <a:gd name="connsiteX61-2731" fmla="*/ 12898916 w 13016124"/>
              <a:gd name="connsiteY61-2732" fmla="*/ 1887166 h 2398878"/>
              <a:gd name="connsiteX62-2733" fmla="*/ 12889188 w 13016124"/>
              <a:gd name="connsiteY62-2734" fmla="*/ 1974715 h 2398878"/>
              <a:gd name="connsiteX63-2735" fmla="*/ 12879460 w 13016124"/>
              <a:gd name="connsiteY63-2736" fmla="*/ 2013625 h 2398878"/>
              <a:gd name="connsiteX64-2737" fmla="*/ 12840550 w 13016124"/>
              <a:gd name="connsiteY64-2738" fmla="*/ 2208179 h 2398878"/>
              <a:gd name="connsiteX65-2739" fmla="*/ 12830822 w 13016124"/>
              <a:gd name="connsiteY65-2740" fmla="*/ 2237362 h 2398878"/>
              <a:gd name="connsiteX66-2741" fmla="*/ 12801639 w 13016124"/>
              <a:gd name="connsiteY66-2742" fmla="*/ 2256817 h 2398878"/>
              <a:gd name="connsiteX67-2743" fmla="*/ 12159614 w 13016124"/>
              <a:gd name="connsiteY67-2744" fmla="*/ 2237362 h 2398878"/>
              <a:gd name="connsiteX68-2745" fmla="*/ 11361945 w 13016124"/>
              <a:gd name="connsiteY68-2746" fmla="*/ 2256817 h 2398878"/>
              <a:gd name="connsiteX69-2747" fmla="*/ 11138209 w 13016124"/>
              <a:gd name="connsiteY69-2748" fmla="*/ 2276272 h 2398878"/>
              <a:gd name="connsiteX70-2749" fmla="*/ 10593460 w 13016124"/>
              <a:gd name="connsiteY70-2750" fmla="*/ 2286000 h 2398878"/>
              <a:gd name="connsiteX71-2751" fmla="*/ 8385282 w 13016124"/>
              <a:gd name="connsiteY71-2752" fmla="*/ 2295728 h 2398878"/>
              <a:gd name="connsiteX72-2753" fmla="*/ 8161545 w 13016124"/>
              <a:gd name="connsiteY72-2754" fmla="*/ 2315183 h 2398878"/>
              <a:gd name="connsiteX73-2755" fmla="*/ 8112907 w 13016124"/>
              <a:gd name="connsiteY73-2756" fmla="*/ 2324911 h 2398878"/>
              <a:gd name="connsiteX74-2757" fmla="*/ 7918354 w 13016124"/>
              <a:gd name="connsiteY74-2758" fmla="*/ 2334638 h 2398878"/>
              <a:gd name="connsiteX75-2759" fmla="*/ 5291886 w 13016124"/>
              <a:gd name="connsiteY75-2760" fmla="*/ 2344366 h 2398878"/>
              <a:gd name="connsiteX76-2761" fmla="*/ 5058422 w 13016124"/>
              <a:gd name="connsiteY76-2762" fmla="*/ 2324911 h 2398878"/>
              <a:gd name="connsiteX77-2763" fmla="*/ 4883324 w 13016124"/>
              <a:gd name="connsiteY77-2764" fmla="*/ 2305455 h 2398878"/>
              <a:gd name="connsiteX78-2765" fmla="*/ 4727682 w 13016124"/>
              <a:gd name="connsiteY78-2766" fmla="*/ 2295728 h 2398878"/>
              <a:gd name="connsiteX79-2767" fmla="*/ 4601222 w 13016124"/>
              <a:gd name="connsiteY79-2768" fmla="*/ 2276272 h 2398878"/>
              <a:gd name="connsiteX80-2769" fmla="*/ 4484490 w 13016124"/>
              <a:gd name="connsiteY80-2770" fmla="*/ 2266545 h 2398878"/>
              <a:gd name="connsiteX81-2771" fmla="*/ 3443631 w 13016124"/>
              <a:gd name="connsiteY81-2772" fmla="*/ 2247089 h 2398878"/>
              <a:gd name="connsiteX82-2773" fmla="*/ 2996158 w 13016124"/>
              <a:gd name="connsiteY82-2774" fmla="*/ 2256817 h 2398878"/>
              <a:gd name="connsiteX83-2775" fmla="*/ 2966975 w 13016124"/>
              <a:gd name="connsiteY83-2776" fmla="*/ 2266545 h 2398878"/>
              <a:gd name="connsiteX84-2777" fmla="*/ 2782150 w 13016124"/>
              <a:gd name="connsiteY84-2778" fmla="*/ 2286000 h 2398878"/>
              <a:gd name="connsiteX85-2779" fmla="*/ 2723784 w 13016124"/>
              <a:gd name="connsiteY85-2780" fmla="*/ 2295728 h 2398878"/>
              <a:gd name="connsiteX86-2781" fmla="*/ 2490320 w 13016124"/>
              <a:gd name="connsiteY86-2782" fmla="*/ 2305455 h 2398878"/>
              <a:gd name="connsiteX87-2783" fmla="*/ 418328 w 13016124"/>
              <a:gd name="connsiteY87-2784" fmla="*/ 2295728 h 2398878"/>
              <a:gd name="connsiteX88-2785" fmla="*/ 359962 w 13016124"/>
              <a:gd name="connsiteY88-2786" fmla="*/ 2256817 h 2398878"/>
              <a:gd name="connsiteX89-2787" fmla="*/ 272414 w 13016124"/>
              <a:gd name="connsiteY89-2788" fmla="*/ 2188723 h 2398878"/>
              <a:gd name="connsiteX90-2789" fmla="*/ 262686 w 13016124"/>
              <a:gd name="connsiteY90-2790" fmla="*/ 2159540 h 2398878"/>
              <a:gd name="connsiteX91-2791" fmla="*/ 214048 w 13016124"/>
              <a:gd name="connsiteY91-2792" fmla="*/ 2110902 h 2398878"/>
              <a:gd name="connsiteX92-2793" fmla="*/ 204320 w 13016124"/>
              <a:gd name="connsiteY92-2794" fmla="*/ 2081719 h 2398878"/>
              <a:gd name="connsiteX93-2795" fmla="*/ 184865 w 13016124"/>
              <a:gd name="connsiteY93-2796" fmla="*/ 2052536 h 2398878"/>
              <a:gd name="connsiteX94-2797" fmla="*/ 145954 w 13016124"/>
              <a:gd name="connsiteY94-2798" fmla="*/ 1984442 h 2398878"/>
              <a:gd name="connsiteX95-2799" fmla="*/ 126499 w 13016124"/>
              <a:gd name="connsiteY95-2800" fmla="*/ 1906621 h 2398878"/>
              <a:gd name="connsiteX96-2801" fmla="*/ 116771 w 13016124"/>
              <a:gd name="connsiteY96-2802" fmla="*/ 1877438 h 2398878"/>
              <a:gd name="connsiteX97-2803" fmla="*/ 97316 w 13016124"/>
              <a:gd name="connsiteY97-2804" fmla="*/ 1809345 h 2398878"/>
              <a:gd name="connsiteX98-2805" fmla="*/ 87588 w 13016124"/>
              <a:gd name="connsiteY98-2806" fmla="*/ 1731523 h 2398878"/>
              <a:gd name="connsiteX99-2807" fmla="*/ 68133 w 13016124"/>
              <a:gd name="connsiteY99-2808" fmla="*/ 1673157 h 2398878"/>
              <a:gd name="connsiteX100-2809" fmla="*/ 19494 w 13016124"/>
              <a:gd name="connsiteY100-2810" fmla="*/ 1556425 h 2398878"/>
              <a:gd name="connsiteX101-2811" fmla="*/ 9767 w 13016124"/>
              <a:gd name="connsiteY101-2812" fmla="*/ 1429966 h 2398878"/>
              <a:gd name="connsiteX102-2813" fmla="*/ 39 w 13016124"/>
              <a:gd name="connsiteY102-2814" fmla="*/ 1361872 h 2398878"/>
              <a:gd name="connsiteX103-2815" fmla="*/ 19494 w 13016124"/>
              <a:gd name="connsiteY103-2816" fmla="*/ 1099225 h 2398878"/>
              <a:gd name="connsiteX104-2817" fmla="*/ 29222 w 13016124"/>
              <a:gd name="connsiteY104-2818" fmla="*/ 1070042 h 2398878"/>
              <a:gd name="connsiteX105-2819" fmla="*/ 58405 w 13016124"/>
              <a:gd name="connsiteY105-2820" fmla="*/ 992221 h 2398878"/>
              <a:gd name="connsiteX106-2821" fmla="*/ 77860 w 13016124"/>
              <a:gd name="connsiteY106-2822" fmla="*/ 924128 h 2398878"/>
              <a:gd name="connsiteX107-2823" fmla="*/ 97316 w 13016124"/>
              <a:gd name="connsiteY107-2824" fmla="*/ 885217 h 2398878"/>
              <a:gd name="connsiteX108-2825" fmla="*/ 116771 w 13016124"/>
              <a:gd name="connsiteY108-2826" fmla="*/ 807396 h 2398878"/>
              <a:gd name="connsiteX109-2827" fmla="*/ 155682 w 13016124"/>
              <a:gd name="connsiteY109-2828" fmla="*/ 729574 h 2398878"/>
              <a:gd name="connsiteX110-2829" fmla="*/ 165409 w 13016124"/>
              <a:gd name="connsiteY110-2830" fmla="*/ 700391 h 2398878"/>
              <a:gd name="connsiteX111-2831" fmla="*/ 175137 w 13016124"/>
              <a:gd name="connsiteY111-2832" fmla="*/ 642025 h 2398878"/>
              <a:gd name="connsiteX112-2833" fmla="*/ 223775 w 13016124"/>
              <a:gd name="connsiteY112-2834" fmla="*/ 573932 h 2398878"/>
              <a:gd name="connsiteX113-2835" fmla="*/ 262686 w 13016124"/>
              <a:gd name="connsiteY113-2836" fmla="*/ 505838 h 2398878"/>
              <a:gd name="connsiteX114-2837" fmla="*/ 301596 w 13016124"/>
              <a:gd name="connsiteY114-2838" fmla="*/ 447472 h 2398878"/>
              <a:gd name="connsiteX115-2839" fmla="*/ 321052 w 13016124"/>
              <a:gd name="connsiteY115-2840" fmla="*/ 428017 h 2398878"/>
              <a:gd name="connsiteX116-2841" fmla="*/ 359962 w 13016124"/>
              <a:gd name="connsiteY116-2842" fmla="*/ 369651 h 2398878"/>
              <a:gd name="connsiteX117-2843" fmla="*/ 408601 w 13016124"/>
              <a:gd name="connsiteY117-2844" fmla="*/ 321013 h 2398878"/>
              <a:gd name="connsiteX118-2845" fmla="*/ 428056 w 13016124"/>
              <a:gd name="connsiteY118-2846" fmla="*/ 301557 h 2398878"/>
              <a:gd name="connsiteX119-2847" fmla="*/ 447511 w 13016124"/>
              <a:gd name="connsiteY119-2848" fmla="*/ 272374 h 2398878"/>
              <a:gd name="connsiteX120-2849" fmla="*/ 505877 w 13016124"/>
              <a:gd name="connsiteY120-2850" fmla="*/ 233464 h 2398878"/>
              <a:gd name="connsiteX121-2851" fmla="*/ 603154 w 13016124"/>
              <a:gd name="connsiteY121-2852" fmla="*/ 223736 h 2398878"/>
              <a:gd name="connsiteX122-2853" fmla="*/ 651792 w 13016124"/>
              <a:gd name="connsiteY122-2854" fmla="*/ 243191 h 2398878"/>
              <a:gd name="connsiteX123-2855" fmla="*/ 622609 w 13016124"/>
              <a:gd name="connsiteY123-2856" fmla="*/ 252919 h 2398878"/>
              <a:gd name="connsiteX124-2857" fmla="*/ 544788 w 13016124"/>
              <a:gd name="connsiteY124-2858" fmla="*/ 252919 h 2398878"/>
              <a:gd name="connsiteX0-2859" fmla="*/ 544788 w 13016124"/>
              <a:gd name="connsiteY0-2860" fmla="*/ 252919 h 2398878"/>
              <a:gd name="connsiteX1-2861" fmla="*/ 544788 w 13016124"/>
              <a:gd name="connsiteY1-2862" fmla="*/ 252919 h 2398878"/>
              <a:gd name="connsiteX2-2863" fmla="*/ 642065 w 13016124"/>
              <a:gd name="connsiteY2-2864" fmla="*/ 311285 h 2398878"/>
              <a:gd name="connsiteX3-2865" fmla="*/ 768524 w 13016124"/>
              <a:gd name="connsiteY3-2866" fmla="*/ 447472 h 2398878"/>
              <a:gd name="connsiteX4-2867" fmla="*/ 924167 w 13016124"/>
              <a:gd name="connsiteY4-2868" fmla="*/ 583659 h 2398878"/>
              <a:gd name="connsiteX5-2869" fmla="*/ 982533 w 13016124"/>
              <a:gd name="connsiteY5-2870" fmla="*/ 612842 h 2398878"/>
              <a:gd name="connsiteX6-2871" fmla="*/ 1050626 w 13016124"/>
              <a:gd name="connsiteY6-2872" fmla="*/ 661481 h 2398878"/>
              <a:gd name="connsiteX7-2873" fmla="*/ 1079809 w 13016124"/>
              <a:gd name="connsiteY7-2874" fmla="*/ 671208 h 2398878"/>
              <a:gd name="connsiteX8-2875" fmla="*/ 1225724 w 13016124"/>
              <a:gd name="connsiteY8-2876" fmla="*/ 739302 h 2398878"/>
              <a:gd name="connsiteX9-2877" fmla="*/ 1313273 w 13016124"/>
              <a:gd name="connsiteY9-2878" fmla="*/ 768485 h 2398878"/>
              <a:gd name="connsiteX10-2879" fmla="*/ 1488371 w 13016124"/>
              <a:gd name="connsiteY10-2880" fmla="*/ 787940 h 2398878"/>
              <a:gd name="connsiteX11-2881" fmla="*/ 1624558 w 13016124"/>
              <a:gd name="connsiteY11-2882" fmla="*/ 807396 h 2398878"/>
              <a:gd name="connsiteX12-2883" fmla="*/ 1663469 w 13016124"/>
              <a:gd name="connsiteY12-2884" fmla="*/ 817123 h 2398878"/>
              <a:gd name="connsiteX13-2885" fmla="*/ 1731562 w 13016124"/>
              <a:gd name="connsiteY13-2886" fmla="*/ 826851 h 2398878"/>
              <a:gd name="connsiteX14-2887" fmla="*/ 1770473 w 13016124"/>
              <a:gd name="connsiteY14-2888" fmla="*/ 836579 h 2398878"/>
              <a:gd name="connsiteX15-2889" fmla="*/ 2062303 w 13016124"/>
              <a:gd name="connsiteY15-2890" fmla="*/ 856034 h 2398878"/>
              <a:gd name="connsiteX16-2891" fmla="*/ 2169307 w 13016124"/>
              <a:gd name="connsiteY16-2892" fmla="*/ 865762 h 2398878"/>
              <a:gd name="connsiteX17-2893" fmla="*/ 2237401 w 13016124"/>
              <a:gd name="connsiteY17-2894" fmla="*/ 885217 h 2398878"/>
              <a:gd name="connsiteX18-2895" fmla="*/ 2295767 w 13016124"/>
              <a:gd name="connsiteY18-2896" fmla="*/ 894945 h 2398878"/>
              <a:gd name="connsiteX19-2897" fmla="*/ 2791877 w 13016124"/>
              <a:gd name="connsiteY19-2898" fmla="*/ 914400 h 2398878"/>
              <a:gd name="connsiteX20-2899" fmla="*/ 3005886 w 13016124"/>
              <a:gd name="connsiteY20-2900" fmla="*/ 933855 h 2398878"/>
              <a:gd name="connsiteX21-2901" fmla="*/ 3239350 w 13016124"/>
              <a:gd name="connsiteY21-2902" fmla="*/ 943583 h 2398878"/>
              <a:gd name="connsiteX22-2903" fmla="*/ 5719903 w 13016124"/>
              <a:gd name="connsiteY22-2904" fmla="*/ 933855 h 2398878"/>
              <a:gd name="connsiteX23-2905" fmla="*/ 5817179 w 13016124"/>
              <a:gd name="connsiteY23-2906" fmla="*/ 924128 h 2398878"/>
              <a:gd name="connsiteX24-2907" fmla="*/ 6967608 w 13016124"/>
              <a:gd name="connsiteY24-2908" fmla="*/ 1074471 h 2398878"/>
              <a:gd name="connsiteX25-2909" fmla="*/ 9912524 w 13016124"/>
              <a:gd name="connsiteY25-2910" fmla="*/ 700391 h 2398878"/>
              <a:gd name="connsiteX26-2911" fmla="*/ 10058439 w 13016124"/>
              <a:gd name="connsiteY26-2912" fmla="*/ 690664 h 2398878"/>
              <a:gd name="connsiteX27-2913" fmla="*/ 10389179 w 13016124"/>
              <a:gd name="connsiteY27-2914" fmla="*/ 671208 h 2398878"/>
              <a:gd name="connsiteX28-2915" fmla="*/ 10544822 w 13016124"/>
              <a:gd name="connsiteY28-2916" fmla="*/ 642025 h 2398878"/>
              <a:gd name="connsiteX29-2917" fmla="*/ 10846379 w 13016124"/>
              <a:gd name="connsiteY29-2918" fmla="*/ 622570 h 2398878"/>
              <a:gd name="connsiteX30-2919" fmla="*/ 10992294 w 13016124"/>
              <a:gd name="connsiteY30-2920" fmla="*/ 612842 h 2398878"/>
              <a:gd name="connsiteX31-2921" fmla="*/ 11070116 w 13016124"/>
              <a:gd name="connsiteY31-2922" fmla="*/ 583659 h 2398878"/>
              <a:gd name="connsiteX32-2923" fmla="*/ 11206303 w 13016124"/>
              <a:gd name="connsiteY32-2924" fmla="*/ 554477 h 2398878"/>
              <a:gd name="connsiteX33-2925" fmla="*/ 11274396 w 13016124"/>
              <a:gd name="connsiteY33-2926" fmla="*/ 535021 h 2398878"/>
              <a:gd name="connsiteX34-2927" fmla="*/ 11332762 w 13016124"/>
              <a:gd name="connsiteY34-2928" fmla="*/ 515566 h 2398878"/>
              <a:gd name="connsiteX35-2929" fmla="*/ 11410584 w 13016124"/>
              <a:gd name="connsiteY35-2930" fmla="*/ 476655 h 2398878"/>
              <a:gd name="connsiteX36-2931" fmla="*/ 11498133 w 13016124"/>
              <a:gd name="connsiteY36-2932" fmla="*/ 457200 h 2398878"/>
              <a:gd name="connsiteX37-2933" fmla="*/ 11624592 w 13016124"/>
              <a:gd name="connsiteY37-2934" fmla="*/ 408562 h 2398878"/>
              <a:gd name="connsiteX38-2935" fmla="*/ 11789962 w 13016124"/>
              <a:gd name="connsiteY38-2936" fmla="*/ 379379 h 2398878"/>
              <a:gd name="connsiteX39-2937" fmla="*/ 11848328 w 13016124"/>
              <a:gd name="connsiteY39-2938" fmla="*/ 350196 h 2398878"/>
              <a:gd name="connsiteX40-2939" fmla="*/ 11955333 w 13016124"/>
              <a:gd name="connsiteY40-2940" fmla="*/ 330740 h 2398878"/>
              <a:gd name="connsiteX41-2941" fmla="*/ 12033154 w 13016124"/>
              <a:gd name="connsiteY41-2942" fmla="*/ 301557 h 2398878"/>
              <a:gd name="connsiteX42-2943" fmla="*/ 12062337 w 13016124"/>
              <a:gd name="connsiteY42-2944" fmla="*/ 291830 h 2398878"/>
              <a:gd name="connsiteX43-2945" fmla="*/ 12101248 w 13016124"/>
              <a:gd name="connsiteY43-2946" fmla="*/ 272374 h 2398878"/>
              <a:gd name="connsiteX44-2947" fmla="*/ 12130431 w 13016124"/>
              <a:gd name="connsiteY44-2948" fmla="*/ 262647 h 2398878"/>
              <a:gd name="connsiteX45-2949" fmla="*/ 12169341 w 13016124"/>
              <a:gd name="connsiteY45-2950" fmla="*/ 243191 h 2398878"/>
              <a:gd name="connsiteX46-2951" fmla="*/ 12266618 w 13016124"/>
              <a:gd name="connsiteY46-2952" fmla="*/ 204281 h 2398878"/>
              <a:gd name="connsiteX47-2953" fmla="*/ 12334711 w 13016124"/>
              <a:gd name="connsiteY47-2954" fmla="*/ 175098 h 2398878"/>
              <a:gd name="connsiteX48-2955" fmla="*/ 12363894 w 13016124"/>
              <a:gd name="connsiteY48-2956" fmla="*/ 155642 h 2398878"/>
              <a:gd name="connsiteX49-2957" fmla="*/ 12431988 w 13016124"/>
              <a:gd name="connsiteY49-2958" fmla="*/ 126459 h 2398878"/>
              <a:gd name="connsiteX50-2959" fmla="*/ 12470899 w 13016124"/>
              <a:gd name="connsiteY50-2960" fmla="*/ 97277 h 2398878"/>
              <a:gd name="connsiteX51-2961" fmla="*/ 12529265 w 13016124"/>
              <a:gd name="connsiteY51-2962" fmla="*/ 87549 h 2398878"/>
              <a:gd name="connsiteX52-2963" fmla="*/ 12568175 w 13016124"/>
              <a:gd name="connsiteY52-2964" fmla="*/ 77821 h 2398878"/>
              <a:gd name="connsiteX53-2965" fmla="*/ 12626541 w 13016124"/>
              <a:gd name="connsiteY53-2966" fmla="*/ 58366 h 2398878"/>
              <a:gd name="connsiteX54-2967" fmla="*/ 12723818 w 13016124"/>
              <a:gd name="connsiteY54-2968" fmla="*/ 19455 h 2398878"/>
              <a:gd name="connsiteX55-2969" fmla="*/ 12869733 w 13016124"/>
              <a:gd name="connsiteY55-2970" fmla="*/ 9728 h 2398878"/>
              <a:gd name="connsiteX56-2971" fmla="*/ 12898916 w 13016124"/>
              <a:gd name="connsiteY56-2972" fmla="*/ 0 h 2398878"/>
              <a:gd name="connsiteX57-2973" fmla="*/ 12947554 w 13016124"/>
              <a:gd name="connsiteY57-2974" fmla="*/ 38911 h 2398878"/>
              <a:gd name="connsiteX58-2975" fmla="*/ 12957282 w 13016124"/>
              <a:gd name="connsiteY58-2976" fmla="*/ 1488332 h 2398878"/>
              <a:gd name="connsiteX59-2977" fmla="*/ 12928099 w 13016124"/>
              <a:gd name="connsiteY59-2978" fmla="*/ 1673157 h 2398878"/>
              <a:gd name="connsiteX60-2979" fmla="*/ 12918371 w 13016124"/>
              <a:gd name="connsiteY60-2980" fmla="*/ 1828800 h 2398878"/>
              <a:gd name="connsiteX61-2981" fmla="*/ 12898916 w 13016124"/>
              <a:gd name="connsiteY61-2982" fmla="*/ 1887166 h 2398878"/>
              <a:gd name="connsiteX62-2983" fmla="*/ 12889188 w 13016124"/>
              <a:gd name="connsiteY62-2984" fmla="*/ 1974715 h 2398878"/>
              <a:gd name="connsiteX63-2985" fmla="*/ 12879460 w 13016124"/>
              <a:gd name="connsiteY63-2986" fmla="*/ 2013625 h 2398878"/>
              <a:gd name="connsiteX64-2987" fmla="*/ 12840550 w 13016124"/>
              <a:gd name="connsiteY64-2988" fmla="*/ 2208179 h 2398878"/>
              <a:gd name="connsiteX65-2989" fmla="*/ 12830822 w 13016124"/>
              <a:gd name="connsiteY65-2990" fmla="*/ 2237362 h 2398878"/>
              <a:gd name="connsiteX66-2991" fmla="*/ 12801639 w 13016124"/>
              <a:gd name="connsiteY66-2992" fmla="*/ 2256817 h 2398878"/>
              <a:gd name="connsiteX67-2993" fmla="*/ 12159614 w 13016124"/>
              <a:gd name="connsiteY67-2994" fmla="*/ 2237362 h 2398878"/>
              <a:gd name="connsiteX68-2995" fmla="*/ 11361945 w 13016124"/>
              <a:gd name="connsiteY68-2996" fmla="*/ 2256817 h 2398878"/>
              <a:gd name="connsiteX69-2997" fmla="*/ 11138209 w 13016124"/>
              <a:gd name="connsiteY69-2998" fmla="*/ 2276272 h 2398878"/>
              <a:gd name="connsiteX70-2999" fmla="*/ 10593460 w 13016124"/>
              <a:gd name="connsiteY70-3000" fmla="*/ 2286000 h 2398878"/>
              <a:gd name="connsiteX71-3001" fmla="*/ 8385282 w 13016124"/>
              <a:gd name="connsiteY71-3002" fmla="*/ 2295728 h 2398878"/>
              <a:gd name="connsiteX72-3003" fmla="*/ 8161545 w 13016124"/>
              <a:gd name="connsiteY72-3004" fmla="*/ 2315183 h 2398878"/>
              <a:gd name="connsiteX73-3005" fmla="*/ 8112907 w 13016124"/>
              <a:gd name="connsiteY73-3006" fmla="*/ 2324911 h 2398878"/>
              <a:gd name="connsiteX74-3007" fmla="*/ 7918354 w 13016124"/>
              <a:gd name="connsiteY74-3008" fmla="*/ 2334638 h 2398878"/>
              <a:gd name="connsiteX75-3009" fmla="*/ 5291886 w 13016124"/>
              <a:gd name="connsiteY75-3010" fmla="*/ 2344366 h 2398878"/>
              <a:gd name="connsiteX76-3011" fmla="*/ 5058422 w 13016124"/>
              <a:gd name="connsiteY76-3012" fmla="*/ 2324911 h 2398878"/>
              <a:gd name="connsiteX77-3013" fmla="*/ 4883324 w 13016124"/>
              <a:gd name="connsiteY77-3014" fmla="*/ 2305455 h 2398878"/>
              <a:gd name="connsiteX78-3015" fmla="*/ 4727682 w 13016124"/>
              <a:gd name="connsiteY78-3016" fmla="*/ 2295728 h 2398878"/>
              <a:gd name="connsiteX79-3017" fmla="*/ 4601222 w 13016124"/>
              <a:gd name="connsiteY79-3018" fmla="*/ 2276272 h 2398878"/>
              <a:gd name="connsiteX80-3019" fmla="*/ 4484490 w 13016124"/>
              <a:gd name="connsiteY80-3020" fmla="*/ 2266545 h 2398878"/>
              <a:gd name="connsiteX81-3021" fmla="*/ 3443631 w 13016124"/>
              <a:gd name="connsiteY81-3022" fmla="*/ 2247089 h 2398878"/>
              <a:gd name="connsiteX82-3023" fmla="*/ 2996158 w 13016124"/>
              <a:gd name="connsiteY82-3024" fmla="*/ 2256817 h 2398878"/>
              <a:gd name="connsiteX83-3025" fmla="*/ 2966975 w 13016124"/>
              <a:gd name="connsiteY83-3026" fmla="*/ 2266545 h 2398878"/>
              <a:gd name="connsiteX84-3027" fmla="*/ 2782150 w 13016124"/>
              <a:gd name="connsiteY84-3028" fmla="*/ 2286000 h 2398878"/>
              <a:gd name="connsiteX85-3029" fmla="*/ 2723784 w 13016124"/>
              <a:gd name="connsiteY85-3030" fmla="*/ 2295728 h 2398878"/>
              <a:gd name="connsiteX86-3031" fmla="*/ 2490320 w 13016124"/>
              <a:gd name="connsiteY86-3032" fmla="*/ 2305455 h 2398878"/>
              <a:gd name="connsiteX87-3033" fmla="*/ 418328 w 13016124"/>
              <a:gd name="connsiteY87-3034" fmla="*/ 2295728 h 2398878"/>
              <a:gd name="connsiteX88-3035" fmla="*/ 359962 w 13016124"/>
              <a:gd name="connsiteY88-3036" fmla="*/ 2256817 h 2398878"/>
              <a:gd name="connsiteX89-3037" fmla="*/ 272414 w 13016124"/>
              <a:gd name="connsiteY89-3038" fmla="*/ 2188723 h 2398878"/>
              <a:gd name="connsiteX90-3039" fmla="*/ 262686 w 13016124"/>
              <a:gd name="connsiteY90-3040" fmla="*/ 2159540 h 2398878"/>
              <a:gd name="connsiteX91-3041" fmla="*/ 214048 w 13016124"/>
              <a:gd name="connsiteY91-3042" fmla="*/ 2110902 h 2398878"/>
              <a:gd name="connsiteX92-3043" fmla="*/ 204320 w 13016124"/>
              <a:gd name="connsiteY92-3044" fmla="*/ 2081719 h 2398878"/>
              <a:gd name="connsiteX93-3045" fmla="*/ 184865 w 13016124"/>
              <a:gd name="connsiteY93-3046" fmla="*/ 2052536 h 2398878"/>
              <a:gd name="connsiteX94-3047" fmla="*/ 145954 w 13016124"/>
              <a:gd name="connsiteY94-3048" fmla="*/ 1984442 h 2398878"/>
              <a:gd name="connsiteX95-3049" fmla="*/ 126499 w 13016124"/>
              <a:gd name="connsiteY95-3050" fmla="*/ 1906621 h 2398878"/>
              <a:gd name="connsiteX96-3051" fmla="*/ 116771 w 13016124"/>
              <a:gd name="connsiteY96-3052" fmla="*/ 1877438 h 2398878"/>
              <a:gd name="connsiteX97-3053" fmla="*/ 97316 w 13016124"/>
              <a:gd name="connsiteY97-3054" fmla="*/ 1809345 h 2398878"/>
              <a:gd name="connsiteX98-3055" fmla="*/ 87588 w 13016124"/>
              <a:gd name="connsiteY98-3056" fmla="*/ 1731523 h 2398878"/>
              <a:gd name="connsiteX99-3057" fmla="*/ 68133 w 13016124"/>
              <a:gd name="connsiteY99-3058" fmla="*/ 1673157 h 2398878"/>
              <a:gd name="connsiteX100-3059" fmla="*/ 19494 w 13016124"/>
              <a:gd name="connsiteY100-3060" fmla="*/ 1556425 h 2398878"/>
              <a:gd name="connsiteX101-3061" fmla="*/ 9767 w 13016124"/>
              <a:gd name="connsiteY101-3062" fmla="*/ 1429966 h 2398878"/>
              <a:gd name="connsiteX102-3063" fmla="*/ 39 w 13016124"/>
              <a:gd name="connsiteY102-3064" fmla="*/ 1361872 h 2398878"/>
              <a:gd name="connsiteX103-3065" fmla="*/ 19494 w 13016124"/>
              <a:gd name="connsiteY103-3066" fmla="*/ 1099225 h 2398878"/>
              <a:gd name="connsiteX104-3067" fmla="*/ 29222 w 13016124"/>
              <a:gd name="connsiteY104-3068" fmla="*/ 1070042 h 2398878"/>
              <a:gd name="connsiteX105-3069" fmla="*/ 58405 w 13016124"/>
              <a:gd name="connsiteY105-3070" fmla="*/ 992221 h 2398878"/>
              <a:gd name="connsiteX106-3071" fmla="*/ 77860 w 13016124"/>
              <a:gd name="connsiteY106-3072" fmla="*/ 924128 h 2398878"/>
              <a:gd name="connsiteX107-3073" fmla="*/ 97316 w 13016124"/>
              <a:gd name="connsiteY107-3074" fmla="*/ 885217 h 2398878"/>
              <a:gd name="connsiteX108-3075" fmla="*/ 116771 w 13016124"/>
              <a:gd name="connsiteY108-3076" fmla="*/ 807396 h 2398878"/>
              <a:gd name="connsiteX109-3077" fmla="*/ 155682 w 13016124"/>
              <a:gd name="connsiteY109-3078" fmla="*/ 729574 h 2398878"/>
              <a:gd name="connsiteX110-3079" fmla="*/ 165409 w 13016124"/>
              <a:gd name="connsiteY110-3080" fmla="*/ 700391 h 2398878"/>
              <a:gd name="connsiteX111-3081" fmla="*/ 175137 w 13016124"/>
              <a:gd name="connsiteY111-3082" fmla="*/ 642025 h 2398878"/>
              <a:gd name="connsiteX112-3083" fmla="*/ 223775 w 13016124"/>
              <a:gd name="connsiteY112-3084" fmla="*/ 573932 h 2398878"/>
              <a:gd name="connsiteX113-3085" fmla="*/ 262686 w 13016124"/>
              <a:gd name="connsiteY113-3086" fmla="*/ 505838 h 2398878"/>
              <a:gd name="connsiteX114-3087" fmla="*/ 301596 w 13016124"/>
              <a:gd name="connsiteY114-3088" fmla="*/ 447472 h 2398878"/>
              <a:gd name="connsiteX115-3089" fmla="*/ 321052 w 13016124"/>
              <a:gd name="connsiteY115-3090" fmla="*/ 428017 h 2398878"/>
              <a:gd name="connsiteX116-3091" fmla="*/ 359962 w 13016124"/>
              <a:gd name="connsiteY116-3092" fmla="*/ 369651 h 2398878"/>
              <a:gd name="connsiteX117-3093" fmla="*/ 408601 w 13016124"/>
              <a:gd name="connsiteY117-3094" fmla="*/ 321013 h 2398878"/>
              <a:gd name="connsiteX118-3095" fmla="*/ 428056 w 13016124"/>
              <a:gd name="connsiteY118-3096" fmla="*/ 301557 h 2398878"/>
              <a:gd name="connsiteX119-3097" fmla="*/ 447511 w 13016124"/>
              <a:gd name="connsiteY119-3098" fmla="*/ 272374 h 2398878"/>
              <a:gd name="connsiteX120-3099" fmla="*/ 505877 w 13016124"/>
              <a:gd name="connsiteY120-3100" fmla="*/ 233464 h 2398878"/>
              <a:gd name="connsiteX121-3101" fmla="*/ 603154 w 13016124"/>
              <a:gd name="connsiteY121-3102" fmla="*/ 223736 h 2398878"/>
              <a:gd name="connsiteX122-3103" fmla="*/ 651792 w 13016124"/>
              <a:gd name="connsiteY122-3104" fmla="*/ 243191 h 2398878"/>
              <a:gd name="connsiteX123-3105" fmla="*/ 622609 w 13016124"/>
              <a:gd name="connsiteY123-3106" fmla="*/ 252919 h 2398878"/>
              <a:gd name="connsiteX124-3107" fmla="*/ 544788 w 13016124"/>
              <a:gd name="connsiteY124-3108" fmla="*/ 252919 h 2398878"/>
              <a:gd name="connsiteX0-3109" fmla="*/ 544788 w 13016124"/>
              <a:gd name="connsiteY0-3110" fmla="*/ 252919 h 2398878"/>
              <a:gd name="connsiteX1-3111" fmla="*/ 544788 w 13016124"/>
              <a:gd name="connsiteY1-3112" fmla="*/ 252919 h 2398878"/>
              <a:gd name="connsiteX2-3113" fmla="*/ 642065 w 13016124"/>
              <a:gd name="connsiteY2-3114" fmla="*/ 311285 h 2398878"/>
              <a:gd name="connsiteX3-3115" fmla="*/ 768524 w 13016124"/>
              <a:gd name="connsiteY3-3116" fmla="*/ 447472 h 2398878"/>
              <a:gd name="connsiteX4-3117" fmla="*/ 924167 w 13016124"/>
              <a:gd name="connsiteY4-3118" fmla="*/ 583659 h 2398878"/>
              <a:gd name="connsiteX5-3119" fmla="*/ 982533 w 13016124"/>
              <a:gd name="connsiteY5-3120" fmla="*/ 612842 h 2398878"/>
              <a:gd name="connsiteX6-3121" fmla="*/ 1050626 w 13016124"/>
              <a:gd name="connsiteY6-3122" fmla="*/ 661481 h 2398878"/>
              <a:gd name="connsiteX7-3123" fmla="*/ 1079809 w 13016124"/>
              <a:gd name="connsiteY7-3124" fmla="*/ 671208 h 2398878"/>
              <a:gd name="connsiteX8-3125" fmla="*/ 1225724 w 13016124"/>
              <a:gd name="connsiteY8-3126" fmla="*/ 739302 h 2398878"/>
              <a:gd name="connsiteX9-3127" fmla="*/ 1313273 w 13016124"/>
              <a:gd name="connsiteY9-3128" fmla="*/ 768485 h 2398878"/>
              <a:gd name="connsiteX10-3129" fmla="*/ 1488371 w 13016124"/>
              <a:gd name="connsiteY10-3130" fmla="*/ 787940 h 2398878"/>
              <a:gd name="connsiteX11-3131" fmla="*/ 1624558 w 13016124"/>
              <a:gd name="connsiteY11-3132" fmla="*/ 807396 h 2398878"/>
              <a:gd name="connsiteX12-3133" fmla="*/ 1663469 w 13016124"/>
              <a:gd name="connsiteY12-3134" fmla="*/ 817123 h 2398878"/>
              <a:gd name="connsiteX13-3135" fmla="*/ 1731562 w 13016124"/>
              <a:gd name="connsiteY13-3136" fmla="*/ 826851 h 2398878"/>
              <a:gd name="connsiteX14-3137" fmla="*/ 1770473 w 13016124"/>
              <a:gd name="connsiteY14-3138" fmla="*/ 836579 h 2398878"/>
              <a:gd name="connsiteX15-3139" fmla="*/ 2062303 w 13016124"/>
              <a:gd name="connsiteY15-3140" fmla="*/ 856034 h 2398878"/>
              <a:gd name="connsiteX16-3141" fmla="*/ 2169307 w 13016124"/>
              <a:gd name="connsiteY16-3142" fmla="*/ 865762 h 2398878"/>
              <a:gd name="connsiteX17-3143" fmla="*/ 2237401 w 13016124"/>
              <a:gd name="connsiteY17-3144" fmla="*/ 885217 h 2398878"/>
              <a:gd name="connsiteX18-3145" fmla="*/ 2295767 w 13016124"/>
              <a:gd name="connsiteY18-3146" fmla="*/ 894945 h 2398878"/>
              <a:gd name="connsiteX19-3147" fmla="*/ 2791877 w 13016124"/>
              <a:gd name="connsiteY19-3148" fmla="*/ 914400 h 2398878"/>
              <a:gd name="connsiteX20-3149" fmla="*/ 3005886 w 13016124"/>
              <a:gd name="connsiteY20-3150" fmla="*/ 933855 h 2398878"/>
              <a:gd name="connsiteX21-3151" fmla="*/ 3239350 w 13016124"/>
              <a:gd name="connsiteY21-3152" fmla="*/ 943583 h 2398878"/>
              <a:gd name="connsiteX22-3153" fmla="*/ 5719903 w 13016124"/>
              <a:gd name="connsiteY22-3154" fmla="*/ 933855 h 2398878"/>
              <a:gd name="connsiteX23-3155" fmla="*/ 5807130 w 13016124"/>
              <a:gd name="connsiteY23-3156" fmla="*/ 1119317 h 2398878"/>
              <a:gd name="connsiteX24-3157" fmla="*/ 6967608 w 13016124"/>
              <a:gd name="connsiteY24-3158" fmla="*/ 1074471 h 2398878"/>
              <a:gd name="connsiteX25-3159" fmla="*/ 9912524 w 13016124"/>
              <a:gd name="connsiteY25-3160" fmla="*/ 700391 h 2398878"/>
              <a:gd name="connsiteX26-3161" fmla="*/ 10058439 w 13016124"/>
              <a:gd name="connsiteY26-3162" fmla="*/ 690664 h 2398878"/>
              <a:gd name="connsiteX27-3163" fmla="*/ 10389179 w 13016124"/>
              <a:gd name="connsiteY27-3164" fmla="*/ 671208 h 2398878"/>
              <a:gd name="connsiteX28-3165" fmla="*/ 10544822 w 13016124"/>
              <a:gd name="connsiteY28-3166" fmla="*/ 642025 h 2398878"/>
              <a:gd name="connsiteX29-3167" fmla="*/ 10846379 w 13016124"/>
              <a:gd name="connsiteY29-3168" fmla="*/ 622570 h 2398878"/>
              <a:gd name="connsiteX30-3169" fmla="*/ 10992294 w 13016124"/>
              <a:gd name="connsiteY30-3170" fmla="*/ 612842 h 2398878"/>
              <a:gd name="connsiteX31-3171" fmla="*/ 11070116 w 13016124"/>
              <a:gd name="connsiteY31-3172" fmla="*/ 583659 h 2398878"/>
              <a:gd name="connsiteX32-3173" fmla="*/ 11206303 w 13016124"/>
              <a:gd name="connsiteY32-3174" fmla="*/ 554477 h 2398878"/>
              <a:gd name="connsiteX33-3175" fmla="*/ 11274396 w 13016124"/>
              <a:gd name="connsiteY33-3176" fmla="*/ 535021 h 2398878"/>
              <a:gd name="connsiteX34-3177" fmla="*/ 11332762 w 13016124"/>
              <a:gd name="connsiteY34-3178" fmla="*/ 515566 h 2398878"/>
              <a:gd name="connsiteX35-3179" fmla="*/ 11410584 w 13016124"/>
              <a:gd name="connsiteY35-3180" fmla="*/ 476655 h 2398878"/>
              <a:gd name="connsiteX36-3181" fmla="*/ 11498133 w 13016124"/>
              <a:gd name="connsiteY36-3182" fmla="*/ 457200 h 2398878"/>
              <a:gd name="connsiteX37-3183" fmla="*/ 11624592 w 13016124"/>
              <a:gd name="connsiteY37-3184" fmla="*/ 408562 h 2398878"/>
              <a:gd name="connsiteX38-3185" fmla="*/ 11789962 w 13016124"/>
              <a:gd name="connsiteY38-3186" fmla="*/ 379379 h 2398878"/>
              <a:gd name="connsiteX39-3187" fmla="*/ 11848328 w 13016124"/>
              <a:gd name="connsiteY39-3188" fmla="*/ 350196 h 2398878"/>
              <a:gd name="connsiteX40-3189" fmla="*/ 11955333 w 13016124"/>
              <a:gd name="connsiteY40-3190" fmla="*/ 330740 h 2398878"/>
              <a:gd name="connsiteX41-3191" fmla="*/ 12033154 w 13016124"/>
              <a:gd name="connsiteY41-3192" fmla="*/ 301557 h 2398878"/>
              <a:gd name="connsiteX42-3193" fmla="*/ 12062337 w 13016124"/>
              <a:gd name="connsiteY42-3194" fmla="*/ 291830 h 2398878"/>
              <a:gd name="connsiteX43-3195" fmla="*/ 12101248 w 13016124"/>
              <a:gd name="connsiteY43-3196" fmla="*/ 272374 h 2398878"/>
              <a:gd name="connsiteX44-3197" fmla="*/ 12130431 w 13016124"/>
              <a:gd name="connsiteY44-3198" fmla="*/ 262647 h 2398878"/>
              <a:gd name="connsiteX45-3199" fmla="*/ 12169341 w 13016124"/>
              <a:gd name="connsiteY45-3200" fmla="*/ 243191 h 2398878"/>
              <a:gd name="connsiteX46-3201" fmla="*/ 12266618 w 13016124"/>
              <a:gd name="connsiteY46-3202" fmla="*/ 204281 h 2398878"/>
              <a:gd name="connsiteX47-3203" fmla="*/ 12334711 w 13016124"/>
              <a:gd name="connsiteY47-3204" fmla="*/ 175098 h 2398878"/>
              <a:gd name="connsiteX48-3205" fmla="*/ 12363894 w 13016124"/>
              <a:gd name="connsiteY48-3206" fmla="*/ 155642 h 2398878"/>
              <a:gd name="connsiteX49-3207" fmla="*/ 12431988 w 13016124"/>
              <a:gd name="connsiteY49-3208" fmla="*/ 126459 h 2398878"/>
              <a:gd name="connsiteX50-3209" fmla="*/ 12470899 w 13016124"/>
              <a:gd name="connsiteY50-3210" fmla="*/ 97277 h 2398878"/>
              <a:gd name="connsiteX51-3211" fmla="*/ 12529265 w 13016124"/>
              <a:gd name="connsiteY51-3212" fmla="*/ 87549 h 2398878"/>
              <a:gd name="connsiteX52-3213" fmla="*/ 12568175 w 13016124"/>
              <a:gd name="connsiteY52-3214" fmla="*/ 77821 h 2398878"/>
              <a:gd name="connsiteX53-3215" fmla="*/ 12626541 w 13016124"/>
              <a:gd name="connsiteY53-3216" fmla="*/ 58366 h 2398878"/>
              <a:gd name="connsiteX54-3217" fmla="*/ 12723818 w 13016124"/>
              <a:gd name="connsiteY54-3218" fmla="*/ 19455 h 2398878"/>
              <a:gd name="connsiteX55-3219" fmla="*/ 12869733 w 13016124"/>
              <a:gd name="connsiteY55-3220" fmla="*/ 9728 h 2398878"/>
              <a:gd name="connsiteX56-3221" fmla="*/ 12898916 w 13016124"/>
              <a:gd name="connsiteY56-3222" fmla="*/ 0 h 2398878"/>
              <a:gd name="connsiteX57-3223" fmla="*/ 12947554 w 13016124"/>
              <a:gd name="connsiteY57-3224" fmla="*/ 38911 h 2398878"/>
              <a:gd name="connsiteX58-3225" fmla="*/ 12957282 w 13016124"/>
              <a:gd name="connsiteY58-3226" fmla="*/ 1488332 h 2398878"/>
              <a:gd name="connsiteX59-3227" fmla="*/ 12928099 w 13016124"/>
              <a:gd name="connsiteY59-3228" fmla="*/ 1673157 h 2398878"/>
              <a:gd name="connsiteX60-3229" fmla="*/ 12918371 w 13016124"/>
              <a:gd name="connsiteY60-3230" fmla="*/ 1828800 h 2398878"/>
              <a:gd name="connsiteX61-3231" fmla="*/ 12898916 w 13016124"/>
              <a:gd name="connsiteY61-3232" fmla="*/ 1887166 h 2398878"/>
              <a:gd name="connsiteX62-3233" fmla="*/ 12889188 w 13016124"/>
              <a:gd name="connsiteY62-3234" fmla="*/ 1974715 h 2398878"/>
              <a:gd name="connsiteX63-3235" fmla="*/ 12879460 w 13016124"/>
              <a:gd name="connsiteY63-3236" fmla="*/ 2013625 h 2398878"/>
              <a:gd name="connsiteX64-3237" fmla="*/ 12840550 w 13016124"/>
              <a:gd name="connsiteY64-3238" fmla="*/ 2208179 h 2398878"/>
              <a:gd name="connsiteX65-3239" fmla="*/ 12830822 w 13016124"/>
              <a:gd name="connsiteY65-3240" fmla="*/ 2237362 h 2398878"/>
              <a:gd name="connsiteX66-3241" fmla="*/ 12801639 w 13016124"/>
              <a:gd name="connsiteY66-3242" fmla="*/ 2256817 h 2398878"/>
              <a:gd name="connsiteX67-3243" fmla="*/ 12159614 w 13016124"/>
              <a:gd name="connsiteY67-3244" fmla="*/ 2237362 h 2398878"/>
              <a:gd name="connsiteX68-3245" fmla="*/ 11361945 w 13016124"/>
              <a:gd name="connsiteY68-3246" fmla="*/ 2256817 h 2398878"/>
              <a:gd name="connsiteX69-3247" fmla="*/ 11138209 w 13016124"/>
              <a:gd name="connsiteY69-3248" fmla="*/ 2276272 h 2398878"/>
              <a:gd name="connsiteX70-3249" fmla="*/ 10593460 w 13016124"/>
              <a:gd name="connsiteY70-3250" fmla="*/ 2286000 h 2398878"/>
              <a:gd name="connsiteX71-3251" fmla="*/ 8385282 w 13016124"/>
              <a:gd name="connsiteY71-3252" fmla="*/ 2295728 h 2398878"/>
              <a:gd name="connsiteX72-3253" fmla="*/ 8161545 w 13016124"/>
              <a:gd name="connsiteY72-3254" fmla="*/ 2315183 h 2398878"/>
              <a:gd name="connsiteX73-3255" fmla="*/ 8112907 w 13016124"/>
              <a:gd name="connsiteY73-3256" fmla="*/ 2324911 h 2398878"/>
              <a:gd name="connsiteX74-3257" fmla="*/ 7918354 w 13016124"/>
              <a:gd name="connsiteY74-3258" fmla="*/ 2334638 h 2398878"/>
              <a:gd name="connsiteX75-3259" fmla="*/ 5291886 w 13016124"/>
              <a:gd name="connsiteY75-3260" fmla="*/ 2344366 h 2398878"/>
              <a:gd name="connsiteX76-3261" fmla="*/ 5058422 w 13016124"/>
              <a:gd name="connsiteY76-3262" fmla="*/ 2324911 h 2398878"/>
              <a:gd name="connsiteX77-3263" fmla="*/ 4883324 w 13016124"/>
              <a:gd name="connsiteY77-3264" fmla="*/ 2305455 h 2398878"/>
              <a:gd name="connsiteX78-3265" fmla="*/ 4727682 w 13016124"/>
              <a:gd name="connsiteY78-3266" fmla="*/ 2295728 h 2398878"/>
              <a:gd name="connsiteX79-3267" fmla="*/ 4601222 w 13016124"/>
              <a:gd name="connsiteY79-3268" fmla="*/ 2276272 h 2398878"/>
              <a:gd name="connsiteX80-3269" fmla="*/ 4484490 w 13016124"/>
              <a:gd name="connsiteY80-3270" fmla="*/ 2266545 h 2398878"/>
              <a:gd name="connsiteX81-3271" fmla="*/ 3443631 w 13016124"/>
              <a:gd name="connsiteY81-3272" fmla="*/ 2247089 h 2398878"/>
              <a:gd name="connsiteX82-3273" fmla="*/ 2996158 w 13016124"/>
              <a:gd name="connsiteY82-3274" fmla="*/ 2256817 h 2398878"/>
              <a:gd name="connsiteX83-3275" fmla="*/ 2966975 w 13016124"/>
              <a:gd name="connsiteY83-3276" fmla="*/ 2266545 h 2398878"/>
              <a:gd name="connsiteX84-3277" fmla="*/ 2782150 w 13016124"/>
              <a:gd name="connsiteY84-3278" fmla="*/ 2286000 h 2398878"/>
              <a:gd name="connsiteX85-3279" fmla="*/ 2723784 w 13016124"/>
              <a:gd name="connsiteY85-3280" fmla="*/ 2295728 h 2398878"/>
              <a:gd name="connsiteX86-3281" fmla="*/ 2490320 w 13016124"/>
              <a:gd name="connsiteY86-3282" fmla="*/ 2305455 h 2398878"/>
              <a:gd name="connsiteX87-3283" fmla="*/ 418328 w 13016124"/>
              <a:gd name="connsiteY87-3284" fmla="*/ 2295728 h 2398878"/>
              <a:gd name="connsiteX88-3285" fmla="*/ 359962 w 13016124"/>
              <a:gd name="connsiteY88-3286" fmla="*/ 2256817 h 2398878"/>
              <a:gd name="connsiteX89-3287" fmla="*/ 272414 w 13016124"/>
              <a:gd name="connsiteY89-3288" fmla="*/ 2188723 h 2398878"/>
              <a:gd name="connsiteX90-3289" fmla="*/ 262686 w 13016124"/>
              <a:gd name="connsiteY90-3290" fmla="*/ 2159540 h 2398878"/>
              <a:gd name="connsiteX91-3291" fmla="*/ 214048 w 13016124"/>
              <a:gd name="connsiteY91-3292" fmla="*/ 2110902 h 2398878"/>
              <a:gd name="connsiteX92-3293" fmla="*/ 204320 w 13016124"/>
              <a:gd name="connsiteY92-3294" fmla="*/ 2081719 h 2398878"/>
              <a:gd name="connsiteX93-3295" fmla="*/ 184865 w 13016124"/>
              <a:gd name="connsiteY93-3296" fmla="*/ 2052536 h 2398878"/>
              <a:gd name="connsiteX94-3297" fmla="*/ 145954 w 13016124"/>
              <a:gd name="connsiteY94-3298" fmla="*/ 1984442 h 2398878"/>
              <a:gd name="connsiteX95-3299" fmla="*/ 126499 w 13016124"/>
              <a:gd name="connsiteY95-3300" fmla="*/ 1906621 h 2398878"/>
              <a:gd name="connsiteX96-3301" fmla="*/ 116771 w 13016124"/>
              <a:gd name="connsiteY96-3302" fmla="*/ 1877438 h 2398878"/>
              <a:gd name="connsiteX97-3303" fmla="*/ 97316 w 13016124"/>
              <a:gd name="connsiteY97-3304" fmla="*/ 1809345 h 2398878"/>
              <a:gd name="connsiteX98-3305" fmla="*/ 87588 w 13016124"/>
              <a:gd name="connsiteY98-3306" fmla="*/ 1731523 h 2398878"/>
              <a:gd name="connsiteX99-3307" fmla="*/ 68133 w 13016124"/>
              <a:gd name="connsiteY99-3308" fmla="*/ 1673157 h 2398878"/>
              <a:gd name="connsiteX100-3309" fmla="*/ 19494 w 13016124"/>
              <a:gd name="connsiteY100-3310" fmla="*/ 1556425 h 2398878"/>
              <a:gd name="connsiteX101-3311" fmla="*/ 9767 w 13016124"/>
              <a:gd name="connsiteY101-3312" fmla="*/ 1429966 h 2398878"/>
              <a:gd name="connsiteX102-3313" fmla="*/ 39 w 13016124"/>
              <a:gd name="connsiteY102-3314" fmla="*/ 1361872 h 2398878"/>
              <a:gd name="connsiteX103-3315" fmla="*/ 19494 w 13016124"/>
              <a:gd name="connsiteY103-3316" fmla="*/ 1099225 h 2398878"/>
              <a:gd name="connsiteX104-3317" fmla="*/ 29222 w 13016124"/>
              <a:gd name="connsiteY104-3318" fmla="*/ 1070042 h 2398878"/>
              <a:gd name="connsiteX105-3319" fmla="*/ 58405 w 13016124"/>
              <a:gd name="connsiteY105-3320" fmla="*/ 992221 h 2398878"/>
              <a:gd name="connsiteX106-3321" fmla="*/ 77860 w 13016124"/>
              <a:gd name="connsiteY106-3322" fmla="*/ 924128 h 2398878"/>
              <a:gd name="connsiteX107-3323" fmla="*/ 97316 w 13016124"/>
              <a:gd name="connsiteY107-3324" fmla="*/ 885217 h 2398878"/>
              <a:gd name="connsiteX108-3325" fmla="*/ 116771 w 13016124"/>
              <a:gd name="connsiteY108-3326" fmla="*/ 807396 h 2398878"/>
              <a:gd name="connsiteX109-3327" fmla="*/ 155682 w 13016124"/>
              <a:gd name="connsiteY109-3328" fmla="*/ 729574 h 2398878"/>
              <a:gd name="connsiteX110-3329" fmla="*/ 165409 w 13016124"/>
              <a:gd name="connsiteY110-3330" fmla="*/ 700391 h 2398878"/>
              <a:gd name="connsiteX111-3331" fmla="*/ 175137 w 13016124"/>
              <a:gd name="connsiteY111-3332" fmla="*/ 642025 h 2398878"/>
              <a:gd name="connsiteX112-3333" fmla="*/ 223775 w 13016124"/>
              <a:gd name="connsiteY112-3334" fmla="*/ 573932 h 2398878"/>
              <a:gd name="connsiteX113-3335" fmla="*/ 262686 w 13016124"/>
              <a:gd name="connsiteY113-3336" fmla="*/ 505838 h 2398878"/>
              <a:gd name="connsiteX114-3337" fmla="*/ 301596 w 13016124"/>
              <a:gd name="connsiteY114-3338" fmla="*/ 447472 h 2398878"/>
              <a:gd name="connsiteX115-3339" fmla="*/ 321052 w 13016124"/>
              <a:gd name="connsiteY115-3340" fmla="*/ 428017 h 2398878"/>
              <a:gd name="connsiteX116-3341" fmla="*/ 359962 w 13016124"/>
              <a:gd name="connsiteY116-3342" fmla="*/ 369651 h 2398878"/>
              <a:gd name="connsiteX117-3343" fmla="*/ 408601 w 13016124"/>
              <a:gd name="connsiteY117-3344" fmla="*/ 321013 h 2398878"/>
              <a:gd name="connsiteX118-3345" fmla="*/ 428056 w 13016124"/>
              <a:gd name="connsiteY118-3346" fmla="*/ 301557 h 2398878"/>
              <a:gd name="connsiteX119-3347" fmla="*/ 447511 w 13016124"/>
              <a:gd name="connsiteY119-3348" fmla="*/ 272374 h 2398878"/>
              <a:gd name="connsiteX120-3349" fmla="*/ 505877 w 13016124"/>
              <a:gd name="connsiteY120-3350" fmla="*/ 233464 h 2398878"/>
              <a:gd name="connsiteX121-3351" fmla="*/ 603154 w 13016124"/>
              <a:gd name="connsiteY121-3352" fmla="*/ 223736 h 2398878"/>
              <a:gd name="connsiteX122-3353" fmla="*/ 651792 w 13016124"/>
              <a:gd name="connsiteY122-3354" fmla="*/ 243191 h 2398878"/>
              <a:gd name="connsiteX123-3355" fmla="*/ 622609 w 13016124"/>
              <a:gd name="connsiteY123-3356" fmla="*/ 252919 h 2398878"/>
              <a:gd name="connsiteX124-3357" fmla="*/ 544788 w 13016124"/>
              <a:gd name="connsiteY124-3358" fmla="*/ 252919 h 2398878"/>
              <a:gd name="connsiteX0-3359" fmla="*/ 544788 w 13016124"/>
              <a:gd name="connsiteY0-3360" fmla="*/ 252919 h 2398878"/>
              <a:gd name="connsiteX1-3361" fmla="*/ 544788 w 13016124"/>
              <a:gd name="connsiteY1-3362" fmla="*/ 252919 h 2398878"/>
              <a:gd name="connsiteX2-3363" fmla="*/ 642065 w 13016124"/>
              <a:gd name="connsiteY2-3364" fmla="*/ 311285 h 2398878"/>
              <a:gd name="connsiteX3-3365" fmla="*/ 768524 w 13016124"/>
              <a:gd name="connsiteY3-3366" fmla="*/ 447472 h 2398878"/>
              <a:gd name="connsiteX4-3367" fmla="*/ 924167 w 13016124"/>
              <a:gd name="connsiteY4-3368" fmla="*/ 583659 h 2398878"/>
              <a:gd name="connsiteX5-3369" fmla="*/ 982533 w 13016124"/>
              <a:gd name="connsiteY5-3370" fmla="*/ 612842 h 2398878"/>
              <a:gd name="connsiteX6-3371" fmla="*/ 1050626 w 13016124"/>
              <a:gd name="connsiteY6-3372" fmla="*/ 661481 h 2398878"/>
              <a:gd name="connsiteX7-3373" fmla="*/ 1079809 w 13016124"/>
              <a:gd name="connsiteY7-3374" fmla="*/ 671208 h 2398878"/>
              <a:gd name="connsiteX8-3375" fmla="*/ 1225724 w 13016124"/>
              <a:gd name="connsiteY8-3376" fmla="*/ 739302 h 2398878"/>
              <a:gd name="connsiteX9-3377" fmla="*/ 1313273 w 13016124"/>
              <a:gd name="connsiteY9-3378" fmla="*/ 768485 h 2398878"/>
              <a:gd name="connsiteX10-3379" fmla="*/ 1488371 w 13016124"/>
              <a:gd name="connsiteY10-3380" fmla="*/ 787940 h 2398878"/>
              <a:gd name="connsiteX11-3381" fmla="*/ 1624558 w 13016124"/>
              <a:gd name="connsiteY11-3382" fmla="*/ 807396 h 2398878"/>
              <a:gd name="connsiteX12-3383" fmla="*/ 1663469 w 13016124"/>
              <a:gd name="connsiteY12-3384" fmla="*/ 817123 h 2398878"/>
              <a:gd name="connsiteX13-3385" fmla="*/ 1731562 w 13016124"/>
              <a:gd name="connsiteY13-3386" fmla="*/ 826851 h 2398878"/>
              <a:gd name="connsiteX14-3387" fmla="*/ 1770473 w 13016124"/>
              <a:gd name="connsiteY14-3388" fmla="*/ 836579 h 2398878"/>
              <a:gd name="connsiteX15-3389" fmla="*/ 2062303 w 13016124"/>
              <a:gd name="connsiteY15-3390" fmla="*/ 856034 h 2398878"/>
              <a:gd name="connsiteX16-3391" fmla="*/ 2169307 w 13016124"/>
              <a:gd name="connsiteY16-3392" fmla="*/ 865762 h 2398878"/>
              <a:gd name="connsiteX17-3393" fmla="*/ 2237401 w 13016124"/>
              <a:gd name="connsiteY17-3394" fmla="*/ 885217 h 2398878"/>
              <a:gd name="connsiteX18-3395" fmla="*/ 2295767 w 13016124"/>
              <a:gd name="connsiteY18-3396" fmla="*/ 894945 h 2398878"/>
              <a:gd name="connsiteX19-3397" fmla="*/ 2791877 w 13016124"/>
              <a:gd name="connsiteY19-3398" fmla="*/ 914400 h 2398878"/>
              <a:gd name="connsiteX20-3399" fmla="*/ 3005886 w 13016124"/>
              <a:gd name="connsiteY20-3400" fmla="*/ 933855 h 2398878"/>
              <a:gd name="connsiteX21-3401" fmla="*/ 3239350 w 13016124"/>
              <a:gd name="connsiteY21-3402" fmla="*/ 943583 h 2398878"/>
              <a:gd name="connsiteX22-3403" fmla="*/ 5807130 w 13016124"/>
              <a:gd name="connsiteY22-3404" fmla="*/ 1119317 h 2398878"/>
              <a:gd name="connsiteX23-3405" fmla="*/ 6967608 w 13016124"/>
              <a:gd name="connsiteY23-3406" fmla="*/ 1074471 h 2398878"/>
              <a:gd name="connsiteX24-3407" fmla="*/ 9912524 w 13016124"/>
              <a:gd name="connsiteY24-3408" fmla="*/ 700391 h 2398878"/>
              <a:gd name="connsiteX25-3409" fmla="*/ 10058439 w 13016124"/>
              <a:gd name="connsiteY25-3410" fmla="*/ 690664 h 2398878"/>
              <a:gd name="connsiteX26-3411" fmla="*/ 10389179 w 13016124"/>
              <a:gd name="connsiteY26-3412" fmla="*/ 671208 h 2398878"/>
              <a:gd name="connsiteX27-3413" fmla="*/ 10544822 w 13016124"/>
              <a:gd name="connsiteY27-3414" fmla="*/ 642025 h 2398878"/>
              <a:gd name="connsiteX28-3415" fmla="*/ 10846379 w 13016124"/>
              <a:gd name="connsiteY28-3416" fmla="*/ 622570 h 2398878"/>
              <a:gd name="connsiteX29-3417" fmla="*/ 10992294 w 13016124"/>
              <a:gd name="connsiteY29-3418" fmla="*/ 612842 h 2398878"/>
              <a:gd name="connsiteX30-3419" fmla="*/ 11070116 w 13016124"/>
              <a:gd name="connsiteY30-3420" fmla="*/ 583659 h 2398878"/>
              <a:gd name="connsiteX31-3421" fmla="*/ 11206303 w 13016124"/>
              <a:gd name="connsiteY31-3422" fmla="*/ 554477 h 2398878"/>
              <a:gd name="connsiteX32-3423" fmla="*/ 11274396 w 13016124"/>
              <a:gd name="connsiteY32-3424" fmla="*/ 535021 h 2398878"/>
              <a:gd name="connsiteX33-3425" fmla="*/ 11332762 w 13016124"/>
              <a:gd name="connsiteY33-3426" fmla="*/ 515566 h 2398878"/>
              <a:gd name="connsiteX34-3427" fmla="*/ 11410584 w 13016124"/>
              <a:gd name="connsiteY34-3428" fmla="*/ 476655 h 2398878"/>
              <a:gd name="connsiteX35-3429" fmla="*/ 11498133 w 13016124"/>
              <a:gd name="connsiteY35-3430" fmla="*/ 457200 h 2398878"/>
              <a:gd name="connsiteX36-3431" fmla="*/ 11624592 w 13016124"/>
              <a:gd name="connsiteY36-3432" fmla="*/ 408562 h 2398878"/>
              <a:gd name="connsiteX37-3433" fmla="*/ 11789962 w 13016124"/>
              <a:gd name="connsiteY37-3434" fmla="*/ 379379 h 2398878"/>
              <a:gd name="connsiteX38-3435" fmla="*/ 11848328 w 13016124"/>
              <a:gd name="connsiteY38-3436" fmla="*/ 350196 h 2398878"/>
              <a:gd name="connsiteX39-3437" fmla="*/ 11955333 w 13016124"/>
              <a:gd name="connsiteY39-3438" fmla="*/ 330740 h 2398878"/>
              <a:gd name="connsiteX40-3439" fmla="*/ 12033154 w 13016124"/>
              <a:gd name="connsiteY40-3440" fmla="*/ 301557 h 2398878"/>
              <a:gd name="connsiteX41-3441" fmla="*/ 12062337 w 13016124"/>
              <a:gd name="connsiteY41-3442" fmla="*/ 291830 h 2398878"/>
              <a:gd name="connsiteX42-3443" fmla="*/ 12101248 w 13016124"/>
              <a:gd name="connsiteY42-3444" fmla="*/ 272374 h 2398878"/>
              <a:gd name="connsiteX43-3445" fmla="*/ 12130431 w 13016124"/>
              <a:gd name="connsiteY43-3446" fmla="*/ 262647 h 2398878"/>
              <a:gd name="connsiteX44-3447" fmla="*/ 12169341 w 13016124"/>
              <a:gd name="connsiteY44-3448" fmla="*/ 243191 h 2398878"/>
              <a:gd name="connsiteX45-3449" fmla="*/ 12266618 w 13016124"/>
              <a:gd name="connsiteY45-3450" fmla="*/ 204281 h 2398878"/>
              <a:gd name="connsiteX46-3451" fmla="*/ 12334711 w 13016124"/>
              <a:gd name="connsiteY46-3452" fmla="*/ 175098 h 2398878"/>
              <a:gd name="connsiteX47-3453" fmla="*/ 12363894 w 13016124"/>
              <a:gd name="connsiteY47-3454" fmla="*/ 155642 h 2398878"/>
              <a:gd name="connsiteX48-3455" fmla="*/ 12431988 w 13016124"/>
              <a:gd name="connsiteY48-3456" fmla="*/ 126459 h 2398878"/>
              <a:gd name="connsiteX49-3457" fmla="*/ 12470899 w 13016124"/>
              <a:gd name="connsiteY49-3458" fmla="*/ 97277 h 2398878"/>
              <a:gd name="connsiteX50-3459" fmla="*/ 12529265 w 13016124"/>
              <a:gd name="connsiteY50-3460" fmla="*/ 87549 h 2398878"/>
              <a:gd name="connsiteX51-3461" fmla="*/ 12568175 w 13016124"/>
              <a:gd name="connsiteY51-3462" fmla="*/ 77821 h 2398878"/>
              <a:gd name="connsiteX52-3463" fmla="*/ 12626541 w 13016124"/>
              <a:gd name="connsiteY52-3464" fmla="*/ 58366 h 2398878"/>
              <a:gd name="connsiteX53-3465" fmla="*/ 12723818 w 13016124"/>
              <a:gd name="connsiteY53-3466" fmla="*/ 19455 h 2398878"/>
              <a:gd name="connsiteX54-3467" fmla="*/ 12869733 w 13016124"/>
              <a:gd name="connsiteY54-3468" fmla="*/ 9728 h 2398878"/>
              <a:gd name="connsiteX55-3469" fmla="*/ 12898916 w 13016124"/>
              <a:gd name="connsiteY55-3470" fmla="*/ 0 h 2398878"/>
              <a:gd name="connsiteX56-3471" fmla="*/ 12947554 w 13016124"/>
              <a:gd name="connsiteY56-3472" fmla="*/ 38911 h 2398878"/>
              <a:gd name="connsiteX57-3473" fmla="*/ 12957282 w 13016124"/>
              <a:gd name="connsiteY57-3474" fmla="*/ 1488332 h 2398878"/>
              <a:gd name="connsiteX58-3475" fmla="*/ 12928099 w 13016124"/>
              <a:gd name="connsiteY58-3476" fmla="*/ 1673157 h 2398878"/>
              <a:gd name="connsiteX59-3477" fmla="*/ 12918371 w 13016124"/>
              <a:gd name="connsiteY59-3478" fmla="*/ 1828800 h 2398878"/>
              <a:gd name="connsiteX60-3479" fmla="*/ 12898916 w 13016124"/>
              <a:gd name="connsiteY60-3480" fmla="*/ 1887166 h 2398878"/>
              <a:gd name="connsiteX61-3481" fmla="*/ 12889188 w 13016124"/>
              <a:gd name="connsiteY61-3482" fmla="*/ 1974715 h 2398878"/>
              <a:gd name="connsiteX62-3483" fmla="*/ 12879460 w 13016124"/>
              <a:gd name="connsiteY62-3484" fmla="*/ 2013625 h 2398878"/>
              <a:gd name="connsiteX63-3485" fmla="*/ 12840550 w 13016124"/>
              <a:gd name="connsiteY63-3486" fmla="*/ 2208179 h 2398878"/>
              <a:gd name="connsiteX64-3487" fmla="*/ 12830822 w 13016124"/>
              <a:gd name="connsiteY64-3488" fmla="*/ 2237362 h 2398878"/>
              <a:gd name="connsiteX65-3489" fmla="*/ 12801639 w 13016124"/>
              <a:gd name="connsiteY65-3490" fmla="*/ 2256817 h 2398878"/>
              <a:gd name="connsiteX66-3491" fmla="*/ 12159614 w 13016124"/>
              <a:gd name="connsiteY66-3492" fmla="*/ 2237362 h 2398878"/>
              <a:gd name="connsiteX67-3493" fmla="*/ 11361945 w 13016124"/>
              <a:gd name="connsiteY67-3494" fmla="*/ 2256817 h 2398878"/>
              <a:gd name="connsiteX68-3495" fmla="*/ 11138209 w 13016124"/>
              <a:gd name="connsiteY68-3496" fmla="*/ 2276272 h 2398878"/>
              <a:gd name="connsiteX69-3497" fmla="*/ 10593460 w 13016124"/>
              <a:gd name="connsiteY69-3498" fmla="*/ 2286000 h 2398878"/>
              <a:gd name="connsiteX70-3499" fmla="*/ 8385282 w 13016124"/>
              <a:gd name="connsiteY70-3500" fmla="*/ 2295728 h 2398878"/>
              <a:gd name="connsiteX71-3501" fmla="*/ 8161545 w 13016124"/>
              <a:gd name="connsiteY71-3502" fmla="*/ 2315183 h 2398878"/>
              <a:gd name="connsiteX72-3503" fmla="*/ 8112907 w 13016124"/>
              <a:gd name="connsiteY72-3504" fmla="*/ 2324911 h 2398878"/>
              <a:gd name="connsiteX73-3505" fmla="*/ 7918354 w 13016124"/>
              <a:gd name="connsiteY73-3506" fmla="*/ 2334638 h 2398878"/>
              <a:gd name="connsiteX74-3507" fmla="*/ 5291886 w 13016124"/>
              <a:gd name="connsiteY74-3508" fmla="*/ 2344366 h 2398878"/>
              <a:gd name="connsiteX75-3509" fmla="*/ 5058422 w 13016124"/>
              <a:gd name="connsiteY75-3510" fmla="*/ 2324911 h 2398878"/>
              <a:gd name="connsiteX76-3511" fmla="*/ 4883324 w 13016124"/>
              <a:gd name="connsiteY76-3512" fmla="*/ 2305455 h 2398878"/>
              <a:gd name="connsiteX77-3513" fmla="*/ 4727682 w 13016124"/>
              <a:gd name="connsiteY77-3514" fmla="*/ 2295728 h 2398878"/>
              <a:gd name="connsiteX78-3515" fmla="*/ 4601222 w 13016124"/>
              <a:gd name="connsiteY78-3516" fmla="*/ 2276272 h 2398878"/>
              <a:gd name="connsiteX79-3517" fmla="*/ 4484490 w 13016124"/>
              <a:gd name="connsiteY79-3518" fmla="*/ 2266545 h 2398878"/>
              <a:gd name="connsiteX80-3519" fmla="*/ 3443631 w 13016124"/>
              <a:gd name="connsiteY80-3520" fmla="*/ 2247089 h 2398878"/>
              <a:gd name="connsiteX81-3521" fmla="*/ 2996158 w 13016124"/>
              <a:gd name="connsiteY81-3522" fmla="*/ 2256817 h 2398878"/>
              <a:gd name="connsiteX82-3523" fmla="*/ 2966975 w 13016124"/>
              <a:gd name="connsiteY82-3524" fmla="*/ 2266545 h 2398878"/>
              <a:gd name="connsiteX83-3525" fmla="*/ 2782150 w 13016124"/>
              <a:gd name="connsiteY83-3526" fmla="*/ 2286000 h 2398878"/>
              <a:gd name="connsiteX84-3527" fmla="*/ 2723784 w 13016124"/>
              <a:gd name="connsiteY84-3528" fmla="*/ 2295728 h 2398878"/>
              <a:gd name="connsiteX85-3529" fmla="*/ 2490320 w 13016124"/>
              <a:gd name="connsiteY85-3530" fmla="*/ 2305455 h 2398878"/>
              <a:gd name="connsiteX86-3531" fmla="*/ 418328 w 13016124"/>
              <a:gd name="connsiteY86-3532" fmla="*/ 2295728 h 2398878"/>
              <a:gd name="connsiteX87-3533" fmla="*/ 359962 w 13016124"/>
              <a:gd name="connsiteY87-3534" fmla="*/ 2256817 h 2398878"/>
              <a:gd name="connsiteX88-3535" fmla="*/ 272414 w 13016124"/>
              <a:gd name="connsiteY88-3536" fmla="*/ 2188723 h 2398878"/>
              <a:gd name="connsiteX89-3537" fmla="*/ 262686 w 13016124"/>
              <a:gd name="connsiteY89-3538" fmla="*/ 2159540 h 2398878"/>
              <a:gd name="connsiteX90-3539" fmla="*/ 214048 w 13016124"/>
              <a:gd name="connsiteY90-3540" fmla="*/ 2110902 h 2398878"/>
              <a:gd name="connsiteX91-3541" fmla="*/ 204320 w 13016124"/>
              <a:gd name="connsiteY91-3542" fmla="*/ 2081719 h 2398878"/>
              <a:gd name="connsiteX92-3543" fmla="*/ 184865 w 13016124"/>
              <a:gd name="connsiteY92-3544" fmla="*/ 2052536 h 2398878"/>
              <a:gd name="connsiteX93-3545" fmla="*/ 145954 w 13016124"/>
              <a:gd name="connsiteY93-3546" fmla="*/ 1984442 h 2398878"/>
              <a:gd name="connsiteX94-3547" fmla="*/ 126499 w 13016124"/>
              <a:gd name="connsiteY94-3548" fmla="*/ 1906621 h 2398878"/>
              <a:gd name="connsiteX95-3549" fmla="*/ 116771 w 13016124"/>
              <a:gd name="connsiteY95-3550" fmla="*/ 1877438 h 2398878"/>
              <a:gd name="connsiteX96-3551" fmla="*/ 97316 w 13016124"/>
              <a:gd name="connsiteY96-3552" fmla="*/ 1809345 h 2398878"/>
              <a:gd name="connsiteX97-3553" fmla="*/ 87588 w 13016124"/>
              <a:gd name="connsiteY97-3554" fmla="*/ 1731523 h 2398878"/>
              <a:gd name="connsiteX98-3555" fmla="*/ 68133 w 13016124"/>
              <a:gd name="connsiteY98-3556" fmla="*/ 1673157 h 2398878"/>
              <a:gd name="connsiteX99-3557" fmla="*/ 19494 w 13016124"/>
              <a:gd name="connsiteY99-3558" fmla="*/ 1556425 h 2398878"/>
              <a:gd name="connsiteX100-3559" fmla="*/ 9767 w 13016124"/>
              <a:gd name="connsiteY100-3560" fmla="*/ 1429966 h 2398878"/>
              <a:gd name="connsiteX101-3561" fmla="*/ 39 w 13016124"/>
              <a:gd name="connsiteY101-3562" fmla="*/ 1361872 h 2398878"/>
              <a:gd name="connsiteX102-3563" fmla="*/ 19494 w 13016124"/>
              <a:gd name="connsiteY102-3564" fmla="*/ 1099225 h 2398878"/>
              <a:gd name="connsiteX103-3565" fmla="*/ 29222 w 13016124"/>
              <a:gd name="connsiteY103-3566" fmla="*/ 1070042 h 2398878"/>
              <a:gd name="connsiteX104-3567" fmla="*/ 58405 w 13016124"/>
              <a:gd name="connsiteY104-3568" fmla="*/ 992221 h 2398878"/>
              <a:gd name="connsiteX105-3569" fmla="*/ 77860 w 13016124"/>
              <a:gd name="connsiteY105-3570" fmla="*/ 924128 h 2398878"/>
              <a:gd name="connsiteX106-3571" fmla="*/ 97316 w 13016124"/>
              <a:gd name="connsiteY106-3572" fmla="*/ 885217 h 2398878"/>
              <a:gd name="connsiteX107-3573" fmla="*/ 116771 w 13016124"/>
              <a:gd name="connsiteY107-3574" fmla="*/ 807396 h 2398878"/>
              <a:gd name="connsiteX108-3575" fmla="*/ 155682 w 13016124"/>
              <a:gd name="connsiteY108-3576" fmla="*/ 729574 h 2398878"/>
              <a:gd name="connsiteX109-3577" fmla="*/ 165409 w 13016124"/>
              <a:gd name="connsiteY109-3578" fmla="*/ 700391 h 2398878"/>
              <a:gd name="connsiteX110-3579" fmla="*/ 175137 w 13016124"/>
              <a:gd name="connsiteY110-3580" fmla="*/ 642025 h 2398878"/>
              <a:gd name="connsiteX111-3581" fmla="*/ 223775 w 13016124"/>
              <a:gd name="connsiteY111-3582" fmla="*/ 573932 h 2398878"/>
              <a:gd name="connsiteX112-3583" fmla="*/ 262686 w 13016124"/>
              <a:gd name="connsiteY112-3584" fmla="*/ 505838 h 2398878"/>
              <a:gd name="connsiteX113-3585" fmla="*/ 301596 w 13016124"/>
              <a:gd name="connsiteY113-3586" fmla="*/ 447472 h 2398878"/>
              <a:gd name="connsiteX114-3587" fmla="*/ 321052 w 13016124"/>
              <a:gd name="connsiteY114-3588" fmla="*/ 428017 h 2398878"/>
              <a:gd name="connsiteX115-3589" fmla="*/ 359962 w 13016124"/>
              <a:gd name="connsiteY115-3590" fmla="*/ 369651 h 2398878"/>
              <a:gd name="connsiteX116-3591" fmla="*/ 408601 w 13016124"/>
              <a:gd name="connsiteY116-3592" fmla="*/ 321013 h 2398878"/>
              <a:gd name="connsiteX117-3593" fmla="*/ 428056 w 13016124"/>
              <a:gd name="connsiteY117-3594" fmla="*/ 301557 h 2398878"/>
              <a:gd name="connsiteX118-3595" fmla="*/ 447511 w 13016124"/>
              <a:gd name="connsiteY118-3596" fmla="*/ 272374 h 2398878"/>
              <a:gd name="connsiteX119-3597" fmla="*/ 505877 w 13016124"/>
              <a:gd name="connsiteY119-3598" fmla="*/ 233464 h 2398878"/>
              <a:gd name="connsiteX120-3599" fmla="*/ 603154 w 13016124"/>
              <a:gd name="connsiteY120-3600" fmla="*/ 223736 h 2398878"/>
              <a:gd name="connsiteX121-3601" fmla="*/ 651792 w 13016124"/>
              <a:gd name="connsiteY121-3602" fmla="*/ 243191 h 2398878"/>
              <a:gd name="connsiteX122-3603" fmla="*/ 622609 w 13016124"/>
              <a:gd name="connsiteY122-3604" fmla="*/ 252919 h 2398878"/>
              <a:gd name="connsiteX123-3605" fmla="*/ 544788 w 13016124"/>
              <a:gd name="connsiteY123-3606" fmla="*/ 252919 h 2398878"/>
              <a:gd name="connsiteX0-3607" fmla="*/ 544788 w 13016124"/>
              <a:gd name="connsiteY0-3608" fmla="*/ 252919 h 2398878"/>
              <a:gd name="connsiteX1-3609" fmla="*/ 544788 w 13016124"/>
              <a:gd name="connsiteY1-3610" fmla="*/ 252919 h 2398878"/>
              <a:gd name="connsiteX2-3611" fmla="*/ 642065 w 13016124"/>
              <a:gd name="connsiteY2-3612" fmla="*/ 311285 h 2398878"/>
              <a:gd name="connsiteX3-3613" fmla="*/ 768524 w 13016124"/>
              <a:gd name="connsiteY3-3614" fmla="*/ 447472 h 2398878"/>
              <a:gd name="connsiteX4-3615" fmla="*/ 924167 w 13016124"/>
              <a:gd name="connsiteY4-3616" fmla="*/ 583659 h 2398878"/>
              <a:gd name="connsiteX5-3617" fmla="*/ 982533 w 13016124"/>
              <a:gd name="connsiteY5-3618" fmla="*/ 612842 h 2398878"/>
              <a:gd name="connsiteX6-3619" fmla="*/ 1050626 w 13016124"/>
              <a:gd name="connsiteY6-3620" fmla="*/ 661481 h 2398878"/>
              <a:gd name="connsiteX7-3621" fmla="*/ 1079809 w 13016124"/>
              <a:gd name="connsiteY7-3622" fmla="*/ 671208 h 2398878"/>
              <a:gd name="connsiteX8-3623" fmla="*/ 1225724 w 13016124"/>
              <a:gd name="connsiteY8-3624" fmla="*/ 739302 h 2398878"/>
              <a:gd name="connsiteX9-3625" fmla="*/ 1313273 w 13016124"/>
              <a:gd name="connsiteY9-3626" fmla="*/ 768485 h 2398878"/>
              <a:gd name="connsiteX10-3627" fmla="*/ 1488371 w 13016124"/>
              <a:gd name="connsiteY10-3628" fmla="*/ 787940 h 2398878"/>
              <a:gd name="connsiteX11-3629" fmla="*/ 1624558 w 13016124"/>
              <a:gd name="connsiteY11-3630" fmla="*/ 807396 h 2398878"/>
              <a:gd name="connsiteX12-3631" fmla="*/ 1663469 w 13016124"/>
              <a:gd name="connsiteY12-3632" fmla="*/ 817123 h 2398878"/>
              <a:gd name="connsiteX13-3633" fmla="*/ 1731562 w 13016124"/>
              <a:gd name="connsiteY13-3634" fmla="*/ 826851 h 2398878"/>
              <a:gd name="connsiteX14-3635" fmla="*/ 1770473 w 13016124"/>
              <a:gd name="connsiteY14-3636" fmla="*/ 836579 h 2398878"/>
              <a:gd name="connsiteX15-3637" fmla="*/ 2062303 w 13016124"/>
              <a:gd name="connsiteY15-3638" fmla="*/ 856034 h 2398878"/>
              <a:gd name="connsiteX16-3639" fmla="*/ 2169307 w 13016124"/>
              <a:gd name="connsiteY16-3640" fmla="*/ 865762 h 2398878"/>
              <a:gd name="connsiteX17-3641" fmla="*/ 2237401 w 13016124"/>
              <a:gd name="connsiteY17-3642" fmla="*/ 885217 h 2398878"/>
              <a:gd name="connsiteX18-3643" fmla="*/ 2295767 w 13016124"/>
              <a:gd name="connsiteY18-3644" fmla="*/ 894945 h 2398878"/>
              <a:gd name="connsiteX19-3645" fmla="*/ 2791877 w 13016124"/>
              <a:gd name="connsiteY19-3646" fmla="*/ 914400 h 2398878"/>
              <a:gd name="connsiteX20-3647" fmla="*/ 3005886 w 13016124"/>
              <a:gd name="connsiteY20-3648" fmla="*/ 933855 h 2398878"/>
              <a:gd name="connsiteX21-3649" fmla="*/ 3239350 w 13016124"/>
              <a:gd name="connsiteY21-3650" fmla="*/ 943583 h 2398878"/>
              <a:gd name="connsiteX22-3651" fmla="*/ 5807130 w 13016124"/>
              <a:gd name="connsiteY22-3652" fmla="*/ 1223418 h 2398878"/>
              <a:gd name="connsiteX23-3653" fmla="*/ 6967608 w 13016124"/>
              <a:gd name="connsiteY23-3654" fmla="*/ 1074471 h 2398878"/>
              <a:gd name="connsiteX24-3655" fmla="*/ 9912524 w 13016124"/>
              <a:gd name="connsiteY24-3656" fmla="*/ 700391 h 2398878"/>
              <a:gd name="connsiteX25-3657" fmla="*/ 10058439 w 13016124"/>
              <a:gd name="connsiteY25-3658" fmla="*/ 690664 h 2398878"/>
              <a:gd name="connsiteX26-3659" fmla="*/ 10389179 w 13016124"/>
              <a:gd name="connsiteY26-3660" fmla="*/ 671208 h 2398878"/>
              <a:gd name="connsiteX27-3661" fmla="*/ 10544822 w 13016124"/>
              <a:gd name="connsiteY27-3662" fmla="*/ 642025 h 2398878"/>
              <a:gd name="connsiteX28-3663" fmla="*/ 10846379 w 13016124"/>
              <a:gd name="connsiteY28-3664" fmla="*/ 622570 h 2398878"/>
              <a:gd name="connsiteX29-3665" fmla="*/ 10992294 w 13016124"/>
              <a:gd name="connsiteY29-3666" fmla="*/ 612842 h 2398878"/>
              <a:gd name="connsiteX30-3667" fmla="*/ 11070116 w 13016124"/>
              <a:gd name="connsiteY30-3668" fmla="*/ 583659 h 2398878"/>
              <a:gd name="connsiteX31-3669" fmla="*/ 11206303 w 13016124"/>
              <a:gd name="connsiteY31-3670" fmla="*/ 554477 h 2398878"/>
              <a:gd name="connsiteX32-3671" fmla="*/ 11274396 w 13016124"/>
              <a:gd name="connsiteY32-3672" fmla="*/ 535021 h 2398878"/>
              <a:gd name="connsiteX33-3673" fmla="*/ 11332762 w 13016124"/>
              <a:gd name="connsiteY33-3674" fmla="*/ 515566 h 2398878"/>
              <a:gd name="connsiteX34-3675" fmla="*/ 11410584 w 13016124"/>
              <a:gd name="connsiteY34-3676" fmla="*/ 476655 h 2398878"/>
              <a:gd name="connsiteX35-3677" fmla="*/ 11498133 w 13016124"/>
              <a:gd name="connsiteY35-3678" fmla="*/ 457200 h 2398878"/>
              <a:gd name="connsiteX36-3679" fmla="*/ 11624592 w 13016124"/>
              <a:gd name="connsiteY36-3680" fmla="*/ 408562 h 2398878"/>
              <a:gd name="connsiteX37-3681" fmla="*/ 11789962 w 13016124"/>
              <a:gd name="connsiteY37-3682" fmla="*/ 379379 h 2398878"/>
              <a:gd name="connsiteX38-3683" fmla="*/ 11848328 w 13016124"/>
              <a:gd name="connsiteY38-3684" fmla="*/ 350196 h 2398878"/>
              <a:gd name="connsiteX39-3685" fmla="*/ 11955333 w 13016124"/>
              <a:gd name="connsiteY39-3686" fmla="*/ 330740 h 2398878"/>
              <a:gd name="connsiteX40-3687" fmla="*/ 12033154 w 13016124"/>
              <a:gd name="connsiteY40-3688" fmla="*/ 301557 h 2398878"/>
              <a:gd name="connsiteX41-3689" fmla="*/ 12062337 w 13016124"/>
              <a:gd name="connsiteY41-3690" fmla="*/ 291830 h 2398878"/>
              <a:gd name="connsiteX42-3691" fmla="*/ 12101248 w 13016124"/>
              <a:gd name="connsiteY42-3692" fmla="*/ 272374 h 2398878"/>
              <a:gd name="connsiteX43-3693" fmla="*/ 12130431 w 13016124"/>
              <a:gd name="connsiteY43-3694" fmla="*/ 262647 h 2398878"/>
              <a:gd name="connsiteX44-3695" fmla="*/ 12169341 w 13016124"/>
              <a:gd name="connsiteY44-3696" fmla="*/ 243191 h 2398878"/>
              <a:gd name="connsiteX45-3697" fmla="*/ 12266618 w 13016124"/>
              <a:gd name="connsiteY45-3698" fmla="*/ 204281 h 2398878"/>
              <a:gd name="connsiteX46-3699" fmla="*/ 12334711 w 13016124"/>
              <a:gd name="connsiteY46-3700" fmla="*/ 175098 h 2398878"/>
              <a:gd name="connsiteX47-3701" fmla="*/ 12363894 w 13016124"/>
              <a:gd name="connsiteY47-3702" fmla="*/ 155642 h 2398878"/>
              <a:gd name="connsiteX48-3703" fmla="*/ 12431988 w 13016124"/>
              <a:gd name="connsiteY48-3704" fmla="*/ 126459 h 2398878"/>
              <a:gd name="connsiteX49-3705" fmla="*/ 12470899 w 13016124"/>
              <a:gd name="connsiteY49-3706" fmla="*/ 97277 h 2398878"/>
              <a:gd name="connsiteX50-3707" fmla="*/ 12529265 w 13016124"/>
              <a:gd name="connsiteY50-3708" fmla="*/ 87549 h 2398878"/>
              <a:gd name="connsiteX51-3709" fmla="*/ 12568175 w 13016124"/>
              <a:gd name="connsiteY51-3710" fmla="*/ 77821 h 2398878"/>
              <a:gd name="connsiteX52-3711" fmla="*/ 12626541 w 13016124"/>
              <a:gd name="connsiteY52-3712" fmla="*/ 58366 h 2398878"/>
              <a:gd name="connsiteX53-3713" fmla="*/ 12723818 w 13016124"/>
              <a:gd name="connsiteY53-3714" fmla="*/ 19455 h 2398878"/>
              <a:gd name="connsiteX54-3715" fmla="*/ 12869733 w 13016124"/>
              <a:gd name="connsiteY54-3716" fmla="*/ 9728 h 2398878"/>
              <a:gd name="connsiteX55-3717" fmla="*/ 12898916 w 13016124"/>
              <a:gd name="connsiteY55-3718" fmla="*/ 0 h 2398878"/>
              <a:gd name="connsiteX56-3719" fmla="*/ 12947554 w 13016124"/>
              <a:gd name="connsiteY56-3720" fmla="*/ 38911 h 2398878"/>
              <a:gd name="connsiteX57-3721" fmla="*/ 12957282 w 13016124"/>
              <a:gd name="connsiteY57-3722" fmla="*/ 1488332 h 2398878"/>
              <a:gd name="connsiteX58-3723" fmla="*/ 12928099 w 13016124"/>
              <a:gd name="connsiteY58-3724" fmla="*/ 1673157 h 2398878"/>
              <a:gd name="connsiteX59-3725" fmla="*/ 12918371 w 13016124"/>
              <a:gd name="connsiteY59-3726" fmla="*/ 1828800 h 2398878"/>
              <a:gd name="connsiteX60-3727" fmla="*/ 12898916 w 13016124"/>
              <a:gd name="connsiteY60-3728" fmla="*/ 1887166 h 2398878"/>
              <a:gd name="connsiteX61-3729" fmla="*/ 12889188 w 13016124"/>
              <a:gd name="connsiteY61-3730" fmla="*/ 1974715 h 2398878"/>
              <a:gd name="connsiteX62-3731" fmla="*/ 12879460 w 13016124"/>
              <a:gd name="connsiteY62-3732" fmla="*/ 2013625 h 2398878"/>
              <a:gd name="connsiteX63-3733" fmla="*/ 12840550 w 13016124"/>
              <a:gd name="connsiteY63-3734" fmla="*/ 2208179 h 2398878"/>
              <a:gd name="connsiteX64-3735" fmla="*/ 12830822 w 13016124"/>
              <a:gd name="connsiteY64-3736" fmla="*/ 2237362 h 2398878"/>
              <a:gd name="connsiteX65-3737" fmla="*/ 12801639 w 13016124"/>
              <a:gd name="connsiteY65-3738" fmla="*/ 2256817 h 2398878"/>
              <a:gd name="connsiteX66-3739" fmla="*/ 12159614 w 13016124"/>
              <a:gd name="connsiteY66-3740" fmla="*/ 2237362 h 2398878"/>
              <a:gd name="connsiteX67-3741" fmla="*/ 11361945 w 13016124"/>
              <a:gd name="connsiteY67-3742" fmla="*/ 2256817 h 2398878"/>
              <a:gd name="connsiteX68-3743" fmla="*/ 11138209 w 13016124"/>
              <a:gd name="connsiteY68-3744" fmla="*/ 2276272 h 2398878"/>
              <a:gd name="connsiteX69-3745" fmla="*/ 10593460 w 13016124"/>
              <a:gd name="connsiteY69-3746" fmla="*/ 2286000 h 2398878"/>
              <a:gd name="connsiteX70-3747" fmla="*/ 8385282 w 13016124"/>
              <a:gd name="connsiteY70-3748" fmla="*/ 2295728 h 2398878"/>
              <a:gd name="connsiteX71-3749" fmla="*/ 8161545 w 13016124"/>
              <a:gd name="connsiteY71-3750" fmla="*/ 2315183 h 2398878"/>
              <a:gd name="connsiteX72-3751" fmla="*/ 8112907 w 13016124"/>
              <a:gd name="connsiteY72-3752" fmla="*/ 2324911 h 2398878"/>
              <a:gd name="connsiteX73-3753" fmla="*/ 7918354 w 13016124"/>
              <a:gd name="connsiteY73-3754" fmla="*/ 2334638 h 2398878"/>
              <a:gd name="connsiteX74-3755" fmla="*/ 5291886 w 13016124"/>
              <a:gd name="connsiteY74-3756" fmla="*/ 2344366 h 2398878"/>
              <a:gd name="connsiteX75-3757" fmla="*/ 5058422 w 13016124"/>
              <a:gd name="connsiteY75-3758" fmla="*/ 2324911 h 2398878"/>
              <a:gd name="connsiteX76-3759" fmla="*/ 4883324 w 13016124"/>
              <a:gd name="connsiteY76-3760" fmla="*/ 2305455 h 2398878"/>
              <a:gd name="connsiteX77-3761" fmla="*/ 4727682 w 13016124"/>
              <a:gd name="connsiteY77-3762" fmla="*/ 2295728 h 2398878"/>
              <a:gd name="connsiteX78-3763" fmla="*/ 4601222 w 13016124"/>
              <a:gd name="connsiteY78-3764" fmla="*/ 2276272 h 2398878"/>
              <a:gd name="connsiteX79-3765" fmla="*/ 4484490 w 13016124"/>
              <a:gd name="connsiteY79-3766" fmla="*/ 2266545 h 2398878"/>
              <a:gd name="connsiteX80-3767" fmla="*/ 3443631 w 13016124"/>
              <a:gd name="connsiteY80-3768" fmla="*/ 2247089 h 2398878"/>
              <a:gd name="connsiteX81-3769" fmla="*/ 2996158 w 13016124"/>
              <a:gd name="connsiteY81-3770" fmla="*/ 2256817 h 2398878"/>
              <a:gd name="connsiteX82-3771" fmla="*/ 2966975 w 13016124"/>
              <a:gd name="connsiteY82-3772" fmla="*/ 2266545 h 2398878"/>
              <a:gd name="connsiteX83-3773" fmla="*/ 2782150 w 13016124"/>
              <a:gd name="connsiteY83-3774" fmla="*/ 2286000 h 2398878"/>
              <a:gd name="connsiteX84-3775" fmla="*/ 2723784 w 13016124"/>
              <a:gd name="connsiteY84-3776" fmla="*/ 2295728 h 2398878"/>
              <a:gd name="connsiteX85-3777" fmla="*/ 2490320 w 13016124"/>
              <a:gd name="connsiteY85-3778" fmla="*/ 2305455 h 2398878"/>
              <a:gd name="connsiteX86-3779" fmla="*/ 418328 w 13016124"/>
              <a:gd name="connsiteY86-3780" fmla="*/ 2295728 h 2398878"/>
              <a:gd name="connsiteX87-3781" fmla="*/ 359962 w 13016124"/>
              <a:gd name="connsiteY87-3782" fmla="*/ 2256817 h 2398878"/>
              <a:gd name="connsiteX88-3783" fmla="*/ 272414 w 13016124"/>
              <a:gd name="connsiteY88-3784" fmla="*/ 2188723 h 2398878"/>
              <a:gd name="connsiteX89-3785" fmla="*/ 262686 w 13016124"/>
              <a:gd name="connsiteY89-3786" fmla="*/ 2159540 h 2398878"/>
              <a:gd name="connsiteX90-3787" fmla="*/ 214048 w 13016124"/>
              <a:gd name="connsiteY90-3788" fmla="*/ 2110902 h 2398878"/>
              <a:gd name="connsiteX91-3789" fmla="*/ 204320 w 13016124"/>
              <a:gd name="connsiteY91-3790" fmla="*/ 2081719 h 2398878"/>
              <a:gd name="connsiteX92-3791" fmla="*/ 184865 w 13016124"/>
              <a:gd name="connsiteY92-3792" fmla="*/ 2052536 h 2398878"/>
              <a:gd name="connsiteX93-3793" fmla="*/ 145954 w 13016124"/>
              <a:gd name="connsiteY93-3794" fmla="*/ 1984442 h 2398878"/>
              <a:gd name="connsiteX94-3795" fmla="*/ 126499 w 13016124"/>
              <a:gd name="connsiteY94-3796" fmla="*/ 1906621 h 2398878"/>
              <a:gd name="connsiteX95-3797" fmla="*/ 116771 w 13016124"/>
              <a:gd name="connsiteY95-3798" fmla="*/ 1877438 h 2398878"/>
              <a:gd name="connsiteX96-3799" fmla="*/ 97316 w 13016124"/>
              <a:gd name="connsiteY96-3800" fmla="*/ 1809345 h 2398878"/>
              <a:gd name="connsiteX97-3801" fmla="*/ 87588 w 13016124"/>
              <a:gd name="connsiteY97-3802" fmla="*/ 1731523 h 2398878"/>
              <a:gd name="connsiteX98-3803" fmla="*/ 68133 w 13016124"/>
              <a:gd name="connsiteY98-3804" fmla="*/ 1673157 h 2398878"/>
              <a:gd name="connsiteX99-3805" fmla="*/ 19494 w 13016124"/>
              <a:gd name="connsiteY99-3806" fmla="*/ 1556425 h 2398878"/>
              <a:gd name="connsiteX100-3807" fmla="*/ 9767 w 13016124"/>
              <a:gd name="connsiteY100-3808" fmla="*/ 1429966 h 2398878"/>
              <a:gd name="connsiteX101-3809" fmla="*/ 39 w 13016124"/>
              <a:gd name="connsiteY101-3810" fmla="*/ 1361872 h 2398878"/>
              <a:gd name="connsiteX102-3811" fmla="*/ 19494 w 13016124"/>
              <a:gd name="connsiteY102-3812" fmla="*/ 1099225 h 2398878"/>
              <a:gd name="connsiteX103-3813" fmla="*/ 29222 w 13016124"/>
              <a:gd name="connsiteY103-3814" fmla="*/ 1070042 h 2398878"/>
              <a:gd name="connsiteX104-3815" fmla="*/ 58405 w 13016124"/>
              <a:gd name="connsiteY104-3816" fmla="*/ 992221 h 2398878"/>
              <a:gd name="connsiteX105-3817" fmla="*/ 77860 w 13016124"/>
              <a:gd name="connsiteY105-3818" fmla="*/ 924128 h 2398878"/>
              <a:gd name="connsiteX106-3819" fmla="*/ 97316 w 13016124"/>
              <a:gd name="connsiteY106-3820" fmla="*/ 885217 h 2398878"/>
              <a:gd name="connsiteX107-3821" fmla="*/ 116771 w 13016124"/>
              <a:gd name="connsiteY107-3822" fmla="*/ 807396 h 2398878"/>
              <a:gd name="connsiteX108-3823" fmla="*/ 155682 w 13016124"/>
              <a:gd name="connsiteY108-3824" fmla="*/ 729574 h 2398878"/>
              <a:gd name="connsiteX109-3825" fmla="*/ 165409 w 13016124"/>
              <a:gd name="connsiteY109-3826" fmla="*/ 700391 h 2398878"/>
              <a:gd name="connsiteX110-3827" fmla="*/ 175137 w 13016124"/>
              <a:gd name="connsiteY110-3828" fmla="*/ 642025 h 2398878"/>
              <a:gd name="connsiteX111-3829" fmla="*/ 223775 w 13016124"/>
              <a:gd name="connsiteY111-3830" fmla="*/ 573932 h 2398878"/>
              <a:gd name="connsiteX112-3831" fmla="*/ 262686 w 13016124"/>
              <a:gd name="connsiteY112-3832" fmla="*/ 505838 h 2398878"/>
              <a:gd name="connsiteX113-3833" fmla="*/ 301596 w 13016124"/>
              <a:gd name="connsiteY113-3834" fmla="*/ 447472 h 2398878"/>
              <a:gd name="connsiteX114-3835" fmla="*/ 321052 w 13016124"/>
              <a:gd name="connsiteY114-3836" fmla="*/ 428017 h 2398878"/>
              <a:gd name="connsiteX115-3837" fmla="*/ 359962 w 13016124"/>
              <a:gd name="connsiteY115-3838" fmla="*/ 369651 h 2398878"/>
              <a:gd name="connsiteX116-3839" fmla="*/ 408601 w 13016124"/>
              <a:gd name="connsiteY116-3840" fmla="*/ 321013 h 2398878"/>
              <a:gd name="connsiteX117-3841" fmla="*/ 428056 w 13016124"/>
              <a:gd name="connsiteY117-3842" fmla="*/ 301557 h 2398878"/>
              <a:gd name="connsiteX118-3843" fmla="*/ 447511 w 13016124"/>
              <a:gd name="connsiteY118-3844" fmla="*/ 272374 h 2398878"/>
              <a:gd name="connsiteX119-3845" fmla="*/ 505877 w 13016124"/>
              <a:gd name="connsiteY119-3846" fmla="*/ 233464 h 2398878"/>
              <a:gd name="connsiteX120-3847" fmla="*/ 603154 w 13016124"/>
              <a:gd name="connsiteY120-3848" fmla="*/ 223736 h 2398878"/>
              <a:gd name="connsiteX121-3849" fmla="*/ 651792 w 13016124"/>
              <a:gd name="connsiteY121-3850" fmla="*/ 243191 h 2398878"/>
              <a:gd name="connsiteX122-3851" fmla="*/ 622609 w 13016124"/>
              <a:gd name="connsiteY122-3852" fmla="*/ 252919 h 2398878"/>
              <a:gd name="connsiteX123-3853" fmla="*/ 544788 w 13016124"/>
              <a:gd name="connsiteY123-3854" fmla="*/ 252919 h 2398878"/>
              <a:gd name="connsiteX0-3855" fmla="*/ 544788 w 13016124"/>
              <a:gd name="connsiteY0-3856" fmla="*/ 252919 h 2398878"/>
              <a:gd name="connsiteX1-3857" fmla="*/ 544788 w 13016124"/>
              <a:gd name="connsiteY1-3858" fmla="*/ 252919 h 2398878"/>
              <a:gd name="connsiteX2-3859" fmla="*/ 642065 w 13016124"/>
              <a:gd name="connsiteY2-3860" fmla="*/ 311285 h 2398878"/>
              <a:gd name="connsiteX3-3861" fmla="*/ 768524 w 13016124"/>
              <a:gd name="connsiteY3-3862" fmla="*/ 447472 h 2398878"/>
              <a:gd name="connsiteX4-3863" fmla="*/ 924167 w 13016124"/>
              <a:gd name="connsiteY4-3864" fmla="*/ 583659 h 2398878"/>
              <a:gd name="connsiteX5-3865" fmla="*/ 982533 w 13016124"/>
              <a:gd name="connsiteY5-3866" fmla="*/ 612842 h 2398878"/>
              <a:gd name="connsiteX6-3867" fmla="*/ 1050626 w 13016124"/>
              <a:gd name="connsiteY6-3868" fmla="*/ 661481 h 2398878"/>
              <a:gd name="connsiteX7-3869" fmla="*/ 1079809 w 13016124"/>
              <a:gd name="connsiteY7-3870" fmla="*/ 671208 h 2398878"/>
              <a:gd name="connsiteX8-3871" fmla="*/ 1225724 w 13016124"/>
              <a:gd name="connsiteY8-3872" fmla="*/ 739302 h 2398878"/>
              <a:gd name="connsiteX9-3873" fmla="*/ 1313273 w 13016124"/>
              <a:gd name="connsiteY9-3874" fmla="*/ 768485 h 2398878"/>
              <a:gd name="connsiteX10-3875" fmla="*/ 1488371 w 13016124"/>
              <a:gd name="connsiteY10-3876" fmla="*/ 787940 h 2398878"/>
              <a:gd name="connsiteX11-3877" fmla="*/ 1624558 w 13016124"/>
              <a:gd name="connsiteY11-3878" fmla="*/ 807396 h 2398878"/>
              <a:gd name="connsiteX12-3879" fmla="*/ 1663469 w 13016124"/>
              <a:gd name="connsiteY12-3880" fmla="*/ 817123 h 2398878"/>
              <a:gd name="connsiteX13-3881" fmla="*/ 1731562 w 13016124"/>
              <a:gd name="connsiteY13-3882" fmla="*/ 826851 h 2398878"/>
              <a:gd name="connsiteX14-3883" fmla="*/ 1770473 w 13016124"/>
              <a:gd name="connsiteY14-3884" fmla="*/ 836579 h 2398878"/>
              <a:gd name="connsiteX15-3885" fmla="*/ 2062303 w 13016124"/>
              <a:gd name="connsiteY15-3886" fmla="*/ 856034 h 2398878"/>
              <a:gd name="connsiteX16-3887" fmla="*/ 2169307 w 13016124"/>
              <a:gd name="connsiteY16-3888" fmla="*/ 865762 h 2398878"/>
              <a:gd name="connsiteX17-3889" fmla="*/ 2237401 w 13016124"/>
              <a:gd name="connsiteY17-3890" fmla="*/ 885217 h 2398878"/>
              <a:gd name="connsiteX18-3891" fmla="*/ 2295767 w 13016124"/>
              <a:gd name="connsiteY18-3892" fmla="*/ 894945 h 2398878"/>
              <a:gd name="connsiteX19-3893" fmla="*/ 2791877 w 13016124"/>
              <a:gd name="connsiteY19-3894" fmla="*/ 914400 h 2398878"/>
              <a:gd name="connsiteX20-3895" fmla="*/ 3005886 w 13016124"/>
              <a:gd name="connsiteY20-3896" fmla="*/ 933855 h 2398878"/>
              <a:gd name="connsiteX21-3897" fmla="*/ 3239350 w 13016124"/>
              <a:gd name="connsiteY21-3898" fmla="*/ 943583 h 2398878"/>
              <a:gd name="connsiteX22-3899" fmla="*/ 5807130 w 13016124"/>
              <a:gd name="connsiteY22-3900" fmla="*/ 1223418 h 2398878"/>
              <a:gd name="connsiteX23-3901" fmla="*/ 7037947 w 13016124"/>
              <a:gd name="connsiteY23-3902" fmla="*/ 1230622 h 2398878"/>
              <a:gd name="connsiteX24-3903" fmla="*/ 9912524 w 13016124"/>
              <a:gd name="connsiteY24-3904" fmla="*/ 700391 h 2398878"/>
              <a:gd name="connsiteX25-3905" fmla="*/ 10058439 w 13016124"/>
              <a:gd name="connsiteY25-3906" fmla="*/ 690664 h 2398878"/>
              <a:gd name="connsiteX26-3907" fmla="*/ 10389179 w 13016124"/>
              <a:gd name="connsiteY26-3908" fmla="*/ 671208 h 2398878"/>
              <a:gd name="connsiteX27-3909" fmla="*/ 10544822 w 13016124"/>
              <a:gd name="connsiteY27-3910" fmla="*/ 642025 h 2398878"/>
              <a:gd name="connsiteX28-3911" fmla="*/ 10846379 w 13016124"/>
              <a:gd name="connsiteY28-3912" fmla="*/ 622570 h 2398878"/>
              <a:gd name="connsiteX29-3913" fmla="*/ 10992294 w 13016124"/>
              <a:gd name="connsiteY29-3914" fmla="*/ 612842 h 2398878"/>
              <a:gd name="connsiteX30-3915" fmla="*/ 11070116 w 13016124"/>
              <a:gd name="connsiteY30-3916" fmla="*/ 583659 h 2398878"/>
              <a:gd name="connsiteX31-3917" fmla="*/ 11206303 w 13016124"/>
              <a:gd name="connsiteY31-3918" fmla="*/ 554477 h 2398878"/>
              <a:gd name="connsiteX32-3919" fmla="*/ 11274396 w 13016124"/>
              <a:gd name="connsiteY32-3920" fmla="*/ 535021 h 2398878"/>
              <a:gd name="connsiteX33-3921" fmla="*/ 11332762 w 13016124"/>
              <a:gd name="connsiteY33-3922" fmla="*/ 515566 h 2398878"/>
              <a:gd name="connsiteX34-3923" fmla="*/ 11410584 w 13016124"/>
              <a:gd name="connsiteY34-3924" fmla="*/ 476655 h 2398878"/>
              <a:gd name="connsiteX35-3925" fmla="*/ 11498133 w 13016124"/>
              <a:gd name="connsiteY35-3926" fmla="*/ 457200 h 2398878"/>
              <a:gd name="connsiteX36-3927" fmla="*/ 11624592 w 13016124"/>
              <a:gd name="connsiteY36-3928" fmla="*/ 408562 h 2398878"/>
              <a:gd name="connsiteX37-3929" fmla="*/ 11789962 w 13016124"/>
              <a:gd name="connsiteY37-3930" fmla="*/ 379379 h 2398878"/>
              <a:gd name="connsiteX38-3931" fmla="*/ 11848328 w 13016124"/>
              <a:gd name="connsiteY38-3932" fmla="*/ 350196 h 2398878"/>
              <a:gd name="connsiteX39-3933" fmla="*/ 11955333 w 13016124"/>
              <a:gd name="connsiteY39-3934" fmla="*/ 330740 h 2398878"/>
              <a:gd name="connsiteX40-3935" fmla="*/ 12033154 w 13016124"/>
              <a:gd name="connsiteY40-3936" fmla="*/ 301557 h 2398878"/>
              <a:gd name="connsiteX41-3937" fmla="*/ 12062337 w 13016124"/>
              <a:gd name="connsiteY41-3938" fmla="*/ 291830 h 2398878"/>
              <a:gd name="connsiteX42-3939" fmla="*/ 12101248 w 13016124"/>
              <a:gd name="connsiteY42-3940" fmla="*/ 272374 h 2398878"/>
              <a:gd name="connsiteX43-3941" fmla="*/ 12130431 w 13016124"/>
              <a:gd name="connsiteY43-3942" fmla="*/ 262647 h 2398878"/>
              <a:gd name="connsiteX44-3943" fmla="*/ 12169341 w 13016124"/>
              <a:gd name="connsiteY44-3944" fmla="*/ 243191 h 2398878"/>
              <a:gd name="connsiteX45-3945" fmla="*/ 12266618 w 13016124"/>
              <a:gd name="connsiteY45-3946" fmla="*/ 204281 h 2398878"/>
              <a:gd name="connsiteX46-3947" fmla="*/ 12334711 w 13016124"/>
              <a:gd name="connsiteY46-3948" fmla="*/ 175098 h 2398878"/>
              <a:gd name="connsiteX47-3949" fmla="*/ 12363894 w 13016124"/>
              <a:gd name="connsiteY47-3950" fmla="*/ 155642 h 2398878"/>
              <a:gd name="connsiteX48-3951" fmla="*/ 12431988 w 13016124"/>
              <a:gd name="connsiteY48-3952" fmla="*/ 126459 h 2398878"/>
              <a:gd name="connsiteX49-3953" fmla="*/ 12470899 w 13016124"/>
              <a:gd name="connsiteY49-3954" fmla="*/ 97277 h 2398878"/>
              <a:gd name="connsiteX50-3955" fmla="*/ 12529265 w 13016124"/>
              <a:gd name="connsiteY50-3956" fmla="*/ 87549 h 2398878"/>
              <a:gd name="connsiteX51-3957" fmla="*/ 12568175 w 13016124"/>
              <a:gd name="connsiteY51-3958" fmla="*/ 77821 h 2398878"/>
              <a:gd name="connsiteX52-3959" fmla="*/ 12626541 w 13016124"/>
              <a:gd name="connsiteY52-3960" fmla="*/ 58366 h 2398878"/>
              <a:gd name="connsiteX53-3961" fmla="*/ 12723818 w 13016124"/>
              <a:gd name="connsiteY53-3962" fmla="*/ 19455 h 2398878"/>
              <a:gd name="connsiteX54-3963" fmla="*/ 12869733 w 13016124"/>
              <a:gd name="connsiteY54-3964" fmla="*/ 9728 h 2398878"/>
              <a:gd name="connsiteX55-3965" fmla="*/ 12898916 w 13016124"/>
              <a:gd name="connsiteY55-3966" fmla="*/ 0 h 2398878"/>
              <a:gd name="connsiteX56-3967" fmla="*/ 12947554 w 13016124"/>
              <a:gd name="connsiteY56-3968" fmla="*/ 38911 h 2398878"/>
              <a:gd name="connsiteX57-3969" fmla="*/ 12957282 w 13016124"/>
              <a:gd name="connsiteY57-3970" fmla="*/ 1488332 h 2398878"/>
              <a:gd name="connsiteX58-3971" fmla="*/ 12928099 w 13016124"/>
              <a:gd name="connsiteY58-3972" fmla="*/ 1673157 h 2398878"/>
              <a:gd name="connsiteX59-3973" fmla="*/ 12918371 w 13016124"/>
              <a:gd name="connsiteY59-3974" fmla="*/ 1828800 h 2398878"/>
              <a:gd name="connsiteX60-3975" fmla="*/ 12898916 w 13016124"/>
              <a:gd name="connsiteY60-3976" fmla="*/ 1887166 h 2398878"/>
              <a:gd name="connsiteX61-3977" fmla="*/ 12889188 w 13016124"/>
              <a:gd name="connsiteY61-3978" fmla="*/ 1974715 h 2398878"/>
              <a:gd name="connsiteX62-3979" fmla="*/ 12879460 w 13016124"/>
              <a:gd name="connsiteY62-3980" fmla="*/ 2013625 h 2398878"/>
              <a:gd name="connsiteX63-3981" fmla="*/ 12840550 w 13016124"/>
              <a:gd name="connsiteY63-3982" fmla="*/ 2208179 h 2398878"/>
              <a:gd name="connsiteX64-3983" fmla="*/ 12830822 w 13016124"/>
              <a:gd name="connsiteY64-3984" fmla="*/ 2237362 h 2398878"/>
              <a:gd name="connsiteX65-3985" fmla="*/ 12801639 w 13016124"/>
              <a:gd name="connsiteY65-3986" fmla="*/ 2256817 h 2398878"/>
              <a:gd name="connsiteX66-3987" fmla="*/ 12159614 w 13016124"/>
              <a:gd name="connsiteY66-3988" fmla="*/ 2237362 h 2398878"/>
              <a:gd name="connsiteX67-3989" fmla="*/ 11361945 w 13016124"/>
              <a:gd name="connsiteY67-3990" fmla="*/ 2256817 h 2398878"/>
              <a:gd name="connsiteX68-3991" fmla="*/ 11138209 w 13016124"/>
              <a:gd name="connsiteY68-3992" fmla="*/ 2276272 h 2398878"/>
              <a:gd name="connsiteX69-3993" fmla="*/ 10593460 w 13016124"/>
              <a:gd name="connsiteY69-3994" fmla="*/ 2286000 h 2398878"/>
              <a:gd name="connsiteX70-3995" fmla="*/ 8385282 w 13016124"/>
              <a:gd name="connsiteY70-3996" fmla="*/ 2295728 h 2398878"/>
              <a:gd name="connsiteX71-3997" fmla="*/ 8161545 w 13016124"/>
              <a:gd name="connsiteY71-3998" fmla="*/ 2315183 h 2398878"/>
              <a:gd name="connsiteX72-3999" fmla="*/ 8112907 w 13016124"/>
              <a:gd name="connsiteY72-4000" fmla="*/ 2324911 h 2398878"/>
              <a:gd name="connsiteX73-4001" fmla="*/ 7918354 w 13016124"/>
              <a:gd name="connsiteY73-4002" fmla="*/ 2334638 h 2398878"/>
              <a:gd name="connsiteX74-4003" fmla="*/ 5291886 w 13016124"/>
              <a:gd name="connsiteY74-4004" fmla="*/ 2344366 h 2398878"/>
              <a:gd name="connsiteX75-4005" fmla="*/ 5058422 w 13016124"/>
              <a:gd name="connsiteY75-4006" fmla="*/ 2324911 h 2398878"/>
              <a:gd name="connsiteX76-4007" fmla="*/ 4883324 w 13016124"/>
              <a:gd name="connsiteY76-4008" fmla="*/ 2305455 h 2398878"/>
              <a:gd name="connsiteX77-4009" fmla="*/ 4727682 w 13016124"/>
              <a:gd name="connsiteY77-4010" fmla="*/ 2295728 h 2398878"/>
              <a:gd name="connsiteX78-4011" fmla="*/ 4601222 w 13016124"/>
              <a:gd name="connsiteY78-4012" fmla="*/ 2276272 h 2398878"/>
              <a:gd name="connsiteX79-4013" fmla="*/ 4484490 w 13016124"/>
              <a:gd name="connsiteY79-4014" fmla="*/ 2266545 h 2398878"/>
              <a:gd name="connsiteX80-4015" fmla="*/ 3443631 w 13016124"/>
              <a:gd name="connsiteY80-4016" fmla="*/ 2247089 h 2398878"/>
              <a:gd name="connsiteX81-4017" fmla="*/ 2996158 w 13016124"/>
              <a:gd name="connsiteY81-4018" fmla="*/ 2256817 h 2398878"/>
              <a:gd name="connsiteX82-4019" fmla="*/ 2966975 w 13016124"/>
              <a:gd name="connsiteY82-4020" fmla="*/ 2266545 h 2398878"/>
              <a:gd name="connsiteX83-4021" fmla="*/ 2782150 w 13016124"/>
              <a:gd name="connsiteY83-4022" fmla="*/ 2286000 h 2398878"/>
              <a:gd name="connsiteX84-4023" fmla="*/ 2723784 w 13016124"/>
              <a:gd name="connsiteY84-4024" fmla="*/ 2295728 h 2398878"/>
              <a:gd name="connsiteX85-4025" fmla="*/ 2490320 w 13016124"/>
              <a:gd name="connsiteY85-4026" fmla="*/ 2305455 h 2398878"/>
              <a:gd name="connsiteX86-4027" fmla="*/ 418328 w 13016124"/>
              <a:gd name="connsiteY86-4028" fmla="*/ 2295728 h 2398878"/>
              <a:gd name="connsiteX87-4029" fmla="*/ 359962 w 13016124"/>
              <a:gd name="connsiteY87-4030" fmla="*/ 2256817 h 2398878"/>
              <a:gd name="connsiteX88-4031" fmla="*/ 272414 w 13016124"/>
              <a:gd name="connsiteY88-4032" fmla="*/ 2188723 h 2398878"/>
              <a:gd name="connsiteX89-4033" fmla="*/ 262686 w 13016124"/>
              <a:gd name="connsiteY89-4034" fmla="*/ 2159540 h 2398878"/>
              <a:gd name="connsiteX90-4035" fmla="*/ 214048 w 13016124"/>
              <a:gd name="connsiteY90-4036" fmla="*/ 2110902 h 2398878"/>
              <a:gd name="connsiteX91-4037" fmla="*/ 204320 w 13016124"/>
              <a:gd name="connsiteY91-4038" fmla="*/ 2081719 h 2398878"/>
              <a:gd name="connsiteX92-4039" fmla="*/ 184865 w 13016124"/>
              <a:gd name="connsiteY92-4040" fmla="*/ 2052536 h 2398878"/>
              <a:gd name="connsiteX93-4041" fmla="*/ 145954 w 13016124"/>
              <a:gd name="connsiteY93-4042" fmla="*/ 1984442 h 2398878"/>
              <a:gd name="connsiteX94-4043" fmla="*/ 126499 w 13016124"/>
              <a:gd name="connsiteY94-4044" fmla="*/ 1906621 h 2398878"/>
              <a:gd name="connsiteX95-4045" fmla="*/ 116771 w 13016124"/>
              <a:gd name="connsiteY95-4046" fmla="*/ 1877438 h 2398878"/>
              <a:gd name="connsiteX96-4047" fmla="*/ 97316 w 13016124"/>
              <a:gd name="connsiteY96-4048" fmla="*/ 1809345 h 2398878"/>
              <a:gd name="connsiteX97-4049" fmla="*/ 87588 w 13016124"/>
              <a:gd name="connsiteY97-4050" fmla="*/ 1731523 h 2398878"/>
              <a:gd name="connsiteX98-4051" fmla="*/ 68133 w 13016124"/>
              <a:gd name="connsiteY98-4052" fmla="*/ 1673157 h 2398878"/>
              <a:gd name="connsiteX99-4053" fmla="*/ 19494 w 13016124"/>
              <a:gd name="connsiteY99-4054" fmla="*/ 1556425 h 2398878"/>
              <a:gd name="connsiteX100-4055" fmla="*/ 9767 w 13016124"/>
              <a:gd name="connsiteY100-4056" fmla="*/ 1429966 h 2398878"/>
              <a:gd name="connsiteX101-4057" fmla="*/ 39 w 13016124"/>
              <a:gd name="connsiteY101-4058" fmla="*/ 1361872 h 2398878"/>
              <a:gd name="connsiteX102-4059" fmla="*/ 19494 w 13016124"/>
              <a:gd name="connsiteY102-4060" fmla="*/ 1099225 h 2398878"/>
              <a:gd name="connsiteX103-4061" fmla="*/ 29222 w 13016124"/>
              <a:gd name="connsiteY103-4062" fmla="*/ 1070042 h 2398878"/>
              <a:gd name="connsiteX104-4063" fmla="*/ 58405 w 13016124"/>
              <a:gd name="connsiteY104-4064" fmla="*/ 992221 h 2398878"/>
              <a:gd name="connsiteX105-4065" fmla="*/ 77860 w 13016124"/>
              <a:gd name="connsiteY105-4066" fmla="*/ 924128 h 2398878"/>
              <a:gd name="connsiteX106-4067" fmla="*/ 97316 w 13016124"/>
              <a:gd name="connsiteY106-4068" fmla="*/ 885217 h 2398878"/>
              <a:gd name="connsiteX107-4069" fmla="*/ 116771 w 13016124"/>
              <a:gd name="connsiteY107-4070" fmla="*/ 807396 h 2398878"/>
              <a:gd name="connsiteX108-4071" fmla="*/ 155682 w 13016124"/>
              <a:gd name="connsiteY108-4072" fmla="*/ 729574 h 2398878"/>
              <a:gd name="connsiteX109-4073" fmla="*/ 165409 w 13016124"/>
              <a:gd name="connsiteY109-4074" fmla="*/ 700391 h 2398878"/>
              <a:gd name="connsiteX110-4075" fmla="*/ 175137 w 13016124"/>
              <a:gd name="connsiteY110-4076" fmla="*/ 642025 h 2398878"/>
              <a:gd name="connsiteX111-4077" fmla="*/ 223775 w 13016124"/>
              <a:gd name="connsiteY111-4078" fmla="*/ 573932 h 2398878"/>
              <a:gd name="connsiteX112-4079" fmla="*/ 262686 w 13016124"/>
              <a:gd name="connsiteY112-4080" fmla="*/ 505838 h 2398878"/>
              <a:gd name="connsiteX113-4081" fmla="*/ 301596 w 13016124"/>
              <a:gd name="connsiteY113-4082" fmla="*/ 447472 h 2398878"/>
              <a:gd name="connsiteX114-4083" fmla="*/ 321052 w 13016124"/>
              <a:gd name="connsiteY114-4084" fmla="*/ 428017 h 2398878"/>
              <a:gd name="connsiteX115-4085" fmla="*/ 359962 w 13016124"/>
              <a:gd name="connsiteY115-4086" fmla="*/ 369651 h 2398878"/>
              <a:gd name="connsiteX116-4087" fmla="*/ 408601 w 13016124"/>
              <a:gd name="connsiteY116-4088" fmla="*/ 321013 h 2398878"/>
              <a:gd name="connsiteX117-4089" fmla="*/ 428056 w 13016124"/>
              <a:gd name="connsiteY117-4090" fmla="*/ 301557 h 2398878"/>
              <a:gd name="connsiteX118-4091" fmla="*/ 447511 w 13016124"/>
              <a:gd name="connsiteY118-4092" fmla="*/ 272374 h 2398878"/>
              <a:gd name="connsiteX119-4093" fmla="*/ 505877 w 13016124"/>
              <a:gd name="connsiteY119-4094" fmla="*/ 233464 h 2398878"/>
              <a:gd name="connsiteX120-4095" fmla="*/ 603154 w 13016124"/>
              <a:gd name="connsiteY120-4096" fmla="*/ 223736 h 2398878"/>
              <a:gd name="connsiteX121-4097" fmla="*/ 651792 w 13016124"/>
              <a:gd name="connsiteY121-4098" fmla="*/ 243191 h 2398878"/>
              <a:gd name="connsiteX122-4099" fmla="*/ 622609 w 13016124"/>
              <a:gd name="connsiteY122-4100" fmla="*/ 252919 h 2398878"/>
              <a:gd name="connsiteX123-4101" fmla="*/ 544788 w 13016124"/>
              <a:gd name="connsiteY123-4102" fmla="*/ 252919 h 2398878"/>
              <a:gd name="connsiteX0-4103" fmla="*/ 544788 w 13016124"/>
              <a:gd name="connsiteY0-4104" fmla="*/ 252919 h 2398878"/>
              <a:gd name="connsiteX1-4105" fmla="*/ 544788 w 13016124"/>
              <a:gd name="connsiteY1-4106" fmla="*/ 252919 h 2398878"/>
              <a:gd name="connsiteX2-4107" fmla="*/ 642065 w 13016124"/>
              <a:gd name="connsiteY2-4108" fmla="*/ 311285 h 2398878"/>
              <a:gd name="connsiteX3-4109" fmla="*/ 768524 w 13016124"/>
              <a:gd name="connsiteY3-4110" fmla="*/ 447472 h 2398878"/>
              <a:gd name="connsiteX4-4111" fmla="*/ 924167 w 13016124"/>
              <a:gd name="connsiteY4-4112" fmla="*/ 583659 h 2398878"/>
              <a:gd name="connsiteX5-4113" fmla="*/ 982533 w 13016124"/>
              <a:gd name="connsiteY5-4114" fmla="*/ 612842 h 2398878"/>
              <a:gd name="connsiteX6-4115" fmla="*/ 1050626 w 13016124"/>
              <a:gd name="connsiteY6-4116" fmla="*/ 661481 h 2398878"/>
              <a:gd name="connsiteX7-4117" fmla="*/ 1079809 w 13016124"/>
              <a:gd name="connsiteY7-4118" fmla="*/ 671208 h 2398878"/>
              <a:gd name="connsiteX8-4119" fmla="*/ 1225724 w 13016124"/>
              <a:gd name="connsiteY8-4120" fmla="*/ 739302 h 2398878"/>
              <a:gd name="connsiteX9-4121" fmla="*/ 1313273 w 13016124"/>
              <a:gd name="connsiteY9-4122" fmla="*/ 768485 h 2398878"/>
              <a:gd name="connsiteX10-4123" fmla="*/ 1488371 w 13016124"/>
              <a:gd name="connsiteY10-4124" fmla="*/ 787940 h 2398878"/>
              <a:gd name="connsiteX11-4125" fmla="*/ 1624558 w 13016124"/>
              <a:gd name="connsiteY11-4126" fmla="*/ 807396 h 2398878"/>
              <a:gd name="connsiteX12-4127" fmla="*/ 1663469 w 13016124"/>
              <a:gd name="connsiteY12-4128" fmla="*/ 817123 h 2398878"/>
              <a:gd name="connsiteX13-4129" fmla="*/ 1731562 w 13016124"/>
              <a:gd name="connsiteY13-4130" fmla="*/ 826851 h 2398878"/>
              <a:gd name="connsiteX14-4131" fmla="*/ 1770473 w 13016124"/>
              <a:gd name="connsiteY14-4132" fmla="*/ 836579 h 2398878"/>
              <a:gd name="connsiteX15-4133" fmla="*/ 2062303 w 13016124"/>
              <a:gd name="connsiteY15-4134" fmla="*/ 856034 h 2398878"/>
              <a:gd name="connsiteX16-4135" fmla="*/ 2169307 w 13016124"/>
              <a:gd name="connsiteY16-4136" fmla="*/ 865762 h 2398878"/>
              <a:gd name="connsiteX17-4137" fmla="*/ 2237401 w 13016124"/>
              <a:gd name="connsiteY17-4138" fmla="*/ 885217 h 2398878"/>
              <a:gd name="connsiteX18-4139" fmla="*/ 2295767 w 13016124"/>
              <a:gd name="connsiteY18-4140" fmla="*/ 894945 h 2398878"/>
              <a:gd name="connsiteX19-4141" fmla="*/ 2791877 w 13016124"/>
              <a:gd name="connsiteY19-4142" fmla="*/ 914400 h 2398878"/>
              <a:gd name="connsiteX20-4143" fmla="*/ 3005886 w 13016124"/>
              <a:gd name="connsiteY20-4144" fmla="*/ 933855 h 2398878"/>
              <a:gd name="connsiteX21-4145" fmla="*/ 3239350 w 13016124"/>
              <a:gd name="connsiteY21-4146" fmla="*/ 943583 h 2398878"/>
              <a:gd name="connsiteX22-4147" fmla="*/ 5807130 w 13016124"/>
              <a:gd name="connsiteY22-4148" fmla="*/ 1223418 h 2398878"/>
              <a:gd name="connsiteX23-4149" fmla="*/ 7037947 w 13016124"/>
              <a:gd name="connsiteY23-4150" fmla="*/ 1230622 h 2398878"/>
              <a:gd name="connsiteX24-4151" fmla="*/ 9912524 w 13016124"/>
              <a:gd name="connsiteY24-4152" fmla="*/ 700391 h 2398878"/>
              <a:gd name="connsiteX25-4153" fmla="*/ 10389179 w 13016124"/>
              <a:gd name="connsiteY25-4154" fmla="*/ 671208 h 2398878"/>
              <a:gd name="connsiteX26-4155" fmla="*/ 10544822 w 13016124"/>
              <a:gd name="connsiteY26-4156" fmla="*/ 642025 h 2398878"/>
              <a:gd name="connsiteX27-4157" fmla="*/ 10846379 w 13016124"/>
              <a:gd name="connsiteY27-4158" fmla="*/ 622570 h 2398878"/>
              <a:gd name="connsiteX28-4159" fmla="*/ 10992294 w 13016124"/>
              <a:gd name="connsiteY28-4160" fmla="*/ 612842 h 2398878"/>
              <a:gd name="connsiteX29-4161" fmla="*/ 11070116 w 13016124"/>
              <a:gd name="connsiteY29-4162" fmla="*/ 583659 h 2398878"/>
              <a:gd name="connsiteX30-4163" fmla="*/ 11206303 w 13016124"/>
              <a:gd name="connsiteY30-4164" fmla="*/ 554477 h 2398878"/>
              <a:gd name="connsiteX31-4165" fmla="*/ 11274396 w 13016124"/>
              <a:gd name="connsiteY31-4166" fmla="*/ 535021 h 2398878"/>
              <a:gd name="connsiteX32-4167" fmla="*/ 11332762 w 13016124"/>
              <a:gd name="connsiteY32-4168" fmla="*/ 515566 h 2398878"/>
              <a:gd name="connsiteX33-4169" fmla="*/ 11410584 w 13016124"/>
              <a:gd name="connsiteY33-4170" fmla="*/ 476655 h 2398878"/>
              <a:gd name="connsiteX34-4171" fmla="*/ 11498133 w 13016124"/>
              <a:gd name="connsiteY34-4172" fmla="*/ 457200 h 2398878"/>
              <a:gd name="connsiteX35-4173" fmla="*/ 11624592 w 13016124"/>
              <a:gd name="connsiteY35-4174" fmla="*/ 408562 h 2398878"/>
              <a:gd name="connsiteX36-4175" fmla="*/ 11789962 w 13016124"/>
              <a:gd name="connsiteY36-4176" fmla="*/ 379379 h 2398878"/>
              <a:gd name="connsiteX37-4177" fmla="*/ 11848328 w 13016124"/>
              <a:gd name="connsiteY37-4178" fmla="*/ 350196 h 2398878"/>
              <a:gd name="connsiteX38-4179" fmla="*/ 11955333 w 13016124"/>
              <a:gd name="connsiteY38-4180" fmla="*/ 330740 h 2398878"/>
              <a:gd name="connsiteX39-4181" fmla="*/ 12033154 w 13016124"/>
              <a:gd name="connsiteY39-4182" fmla="*/ 301557 h 2398878"/>
              <a:gd name="connsiteX40-4183" fmla="*/ 12062337 w 13016124"/>
              <a:gd name="connsiteY40-4184" fmla="*/ 291830 h 2398878"/>
              <a:gd name="connsiteX41-4185" fmla="*/ 12101248 w 13016124"/>
              <a:gd name="connsiteY41-4186" fmla="*/ 272374 h 2398878"/>
              <a:gd name="connsiteX42-4187" fmla="*/ 12130431 w 13016124"/>
              <a:gd name="connsiteY42-4188" fmla="*/ 262647 h 2398878"/>
              <a:gd name="connsiteX43-4189" fmla="*/ 12169341 w 13016124"/>
              <a:gd name="connsiteY43-4190" fmla="*/ 243191 h 2398878"/>
              <a:gd name="connsiteX44-4191" fmla="*/ 12266618 w 13016124"/>
              <a:gd name="connsiteY44-4192" fmla="*/ 204281 h 2398878"/>
              <a:gd name="connsiteX45-4193" fmla="*/ 12334711 w 13016124"/>
              <a:gd name="connsiteY45-4194" fmla="*/ 175098 h 2398878"/>
              <a:gd name="connsiteX46-4195" fmla="*/ 12363894 w 13016124"/>
              <a:gd name="connsiteY46-4196" fmla="*/ 155642 h 2398878"/>
              <a:gd name="connsiteX47-4197" fmla="*/ 12431988 w 13016124"/>
              <a:gd name="connsiteY47-4198" fmla="*/ 126459 h 2398878"/>
              <a:gd name="connsiteX48-4199" fmla="*/ 12470899 w 13016124"/>
              <a:gd name="connsiteY48-4200" fmla="*/ 97277 h 2398878"/>
              <a:gd name="connsiteX49-4201" fmla="*/ 12529265 w 13016124"/>
              <a:gd name="connsiteY49-4202" fmla="*/ 87549 h 2398878"/>
              <a:gd name="connsiteX50-4203" fmla="*/ 12568175 w 13016124"/>
              <a:gd name="connsiteY50-4204" fmla="*/ 77821 h 2398878"/>
              <a:gd name="connsiteX51-4205" fmla="*/ 12626541 w 13016124"/>
              <a:gd name="connsiteY51-4206" fmla="*/ 58366 h 2398878"/>
              <a:gd name="connsiteX52-4207" fmla="*/ 12723818 w 13016124"/>
              <a:gd name="connsiteY52-4208" fmla="*/ 19455 h 2398878"/>
              <a:gd name="connsiteX53-4209" fmla="*/ 12869733 w 13016124"/>
              <a:gd name="connsiteY53-4210" fmla="*/ 9728 h 2398878"/>
              <a:gd name="connsiteX54-4211" fmla="*/ 12898916 w 13016124"/>
              <a:gd name="connsiteY54-4212" fmla="*/ 0 h 2398878"/>
              <a:gd name="connsiteX55-4213" fmla="*/ 12947554 w 13016124"/>
              <a:gd name="connsiteY55-4214" fmla="*/ 38911 h 2398878"/>
              <a:gd name="connsiteX56-4215" fmla="*/ 12957282 w 13016124"/>
              <a:gd name="connsiteY56-4216" fmla="*/ 1488332 h 2398878"/>
              <a:gd name="connsiteX57-4217" fmla="*/ 12928099 w 13016124"/>
              <a:gd name="connsiteY57-4218" fmla="*/ 1673157 h 2398878"/>
              <a:gd name="connsiteX58-4219" fmla="*/ 12918371 w 13016124"/>
              <a:gd name="connsiteY58-4220" fmla="*/ 1828800 h 2398878"/>
              <a:gd name="connsiteX59-4221" fmla="*/ 12898916 w 13016124"/>
              <a:gd name="connsiteY59-4222" fmla="*/ 1887166 h 2398878"/>
              <a:gd name="connsiteX60-4223" fmla="*/ 12889188 w 13016124"/>
              <a:gd name="connsiteY60-4224" fmla="*/ 1974715 h 2398878"/>
              <a:gd name="connsiteX61-4225" fmla="*/ 12879460 w 13016124"/>
              <a:gd name="connsiteY61-4226" fmla="*/ 2013625 h 2398878"/>
              <a:gd name="connsiteX62-4227" fmla="*/ 12840550 w 13016124"/>
              <a:gd name="connsiteY62-4228" fmla="*/ 2208179 h 2398878"/>
              <a:gd name="connsiteX63-4229" fmla="*/ 12830822 w 13016124"/>
              <a:gd name="connsiteY63-4230" fmla="*/ 2237362 h 2398878"/>
              <a:gd name="connsiteX64-4231" fmla="*/ 12801639 w 13016124"/>
              <a:gd name="connsiteY64-4232" fmla="*/ 2256817 h 2398878"/>
              <a:gd name="connsiteX65-4233" fmla="*/ 12159614 w 13016124"/>
              <a:gd name="connsiteY65-4234" fmla="*/ 2237362 h 2398878"/>
              <a:gd name="connsiteX66-4235" fmla="*/ 11361945 w 13016124"/>
              <a:gd name="connsiteY66-4236" fmla="*/ 2256817 h 2398878"/>
              <a:gd name="connsiteX67-4237" fmla="*/ 11138209 w 13016124"/>
              <a:gd name="connsiteY67-4238" fmla="*/ 2276272 h 2398878"/>
              <a:gd name="connsiteX68-4239" fmla="*/ 10593460 w 13016124"/>
              <a:gd name="connsiteY68-4240" fmla="*/ 2286000 h 2398878"/>
              <a:gd name="connsiteX69-4241" fmla="*/ 8385282 w 13016124"/>
              <a:gd name="connsiteY69-4242" fmla="*/ 2295728 h 2398878"/>
              <a:gd name="connsiteX70-4243" fmla="*/ 8161545 w 13016124"/>
              <a:gd name="connsiteY70-4244" fmla="*/ 2315183 h 2398878"/>
              <a:gd name="connsiteX71-4245" fmla="*/ 8112907 w 13016124"/>
              <a:gd name="connsiteY71-4246" fmla="*/ 2324911 h 2398878"/>
              <a:gd name="connsiteX72-4247" fmla="*/ 7918354 w 13016124"/>
              <a:gd name="connsiteY72-4248" fmla="*/ 2334638 h 2398878"/>
              <a:gd name="connsiteX73-4249" fmla="*/ 5291886 w 13016124"/>
              <a:gd name="connsiteY73-4250" fmla="*/ 2344366 h 2398878"/>
              <a:gd name="connsiteX74-4251" fmla="*/ 5058422 w 13016124"/>
              <a:gd name="connsiteY74-4252" fmla="*/ 2324911 h 2398878"/>
              <a:gd name="connsiteX75-4253" fmla="*/ 4883324 w 13016124"/>
              <a:gd name="connsiteY75-4254" fmla="*/ 2305455 h 2398878"/>
              <a:gd name="connsiteX76-4255" fmla="*/ 4727682 w 13016124"/>
              <a:gd name="connsiteY76-4256" fmla="*/ 2295728 h 2398878"/>
              <a:gd name="connsiteX77-4257" fmla="*/ 4601222 w 13016124"/>
              <a:gd name="connsiteY77-4258" fmla="*/ 2276272 h 2398878"/>
              <a:gd name="connsiteX78-4259" fmla="*/ 4484490 w 13016124"/>
              <a:gd name="connsiteY78-4260" fmla="*/ 2266545 h 2398878"/>
              <a:gd name="connsiteX79-4261" fmla="*/ 3443631 w 13016124"/>
              <a:gd name="connsiteY79-4262" fmla="*/ 2247089 h 2398878"/>
              <a:gd name="connsiteX80-4263" fmla="*/ 2996158 w 13016124"/>
              <a:gd name="connsiteY80-4264" fmla="*/ 2256817 h 2398878"/>
              <a:gd name="connsiteX81-4265" fmla="*/ 2966975 w 13016124"/>
              <a:gd name="connsiteY81-4266" fmla="*/ 2266545 h 2398878"/>
              <a:gd name="connsiteX82-4267" fmla="*/ 2782150 w 13016124"/>
              <a:gd name="connsiteY82-4268" fmla="*/ 2286000 h 2398878"/>
              <a:gd name="connsiteX83-4269" fmla="*/ 2723784 w 13016124"/>
              <a:gd name="connsiteY83-4270" fmla="*/ 2295728 h 2398878"/>
              <a:gd name="connsiteX84-4271" fmla="*/ 2490320 w 13016124"/>
              <a:gd name="connsiteY84-4272" fmla="*/ 2305455 h 2398878"/>
              <a:gd name="connsiteX85-4273" fmla="*/ 418328 w 13016124"/>
              <a:gd name="connsiteY85-4274" fmla="*/ 2295728 h 2398878"/>
              <a:gd name="connsiteX86-4275" fmla="*/ 359962 w 13016124"/>
              <a:gd name="connsiteY86-4276" fmla="*/ 2256817 h 2398878"/>
              <a:gd name="connsiteX87-4277" fmla="*/ 272414 w 13016124"/>
              <a:gd name="connsiteY87-4278" fmla="*/ 2188723 h 2398878"/>
              <a:gd name="connsiteX88-4279" fmla="*/ 262686 w 13016124"/>
              <a:gd name="connsiteY88-4280" fmla="*/ 2159540 h 2398878"/>
              <a:gd name="connsiteX89-4281" fmla="*/ 214048 w 13016124"/>
              <a:gd name="connsiteY89-4282" fmla="*/ 2110902 h 2398878"/>
              <a:gd name="connsiteX90-4283" fmla="*/ 204320 w 13016124"/>
              <a:gd name="connsiteY90-4284" fmla="*/ 2081719 h 2398878"/>
              <a:gd name="connsiteX91-4285" fmla="*/ 184865 w 13016124"/>
              <a:gd name="connsiteY91-4286" fmla="*/ 2052536 h 2398878"/>
              <a:gd name="connsiteX92-4287" fmla="*/ 145954 w 13016124"/>
              <a:gd name="connsiteY92-4288" fmla="*/ 1984442 h 2398878"/>
              <a:gd name="connsiteX93-4289" fmla="*/ 126499 w 13016124"/>
              <a:gd name="connsiteY93-4290" fmla="*/ 1906621 h 2398878"/>
              <a:gd name="connsiteX94-4291" fmla="*/ 116771 w 13016124"/>
              <a:gd name="connsiteY94-4292" fmla="*/ 1877438 h 2398878"/>
              <a:gd name="connsiteX95-4293" fmla="*/ 97316 w 13016124"/>
              <a:gd name="connsiteY95-4294" fmla="*/ 1809345 h 2398878"/>
              <a:gd name="connsiteX96-4295" fmla="*/ 87588 w 13016124"/>
              <a:gd name="connsiteY96-4296" fmla="*/ 1731523 h 2398878"/>
              <a:gd name="connsiteX97-4297" fmla="*/ 68133 w 13016124"/>
              <a:gd name="connsiteY97-4298" fmla="*/ 1673157 h 2398878"/>
              <a:gd name="connsiteX98-4299" fmla="*/ 19494 w 13016124"/>
              <a:gd name="connsiteY98-4300" fmla="*/ 1556425 h 2398878"/>
              <a:gd name="connsiteX99-4301" fmla="*/ 9767 w 13016124"/>
              <a:gd name="connsiteY99-4302" fmla="*/ 1429966 h 2398878"/>
              <a:gd name="connsiteX100-4303" fmla="*/ 39 w 13016124"/>
              <a:gd name="connsiteY100-4304" fmla="*/ 1361872 h 2398878"/>
              <a:gd name="connsiteX101-4305" fmla="*/ 19494 w 13016124"/>
              <a:gd name="connsiteY101-4306" fmla="*/ 1099225 h 2398878"/>
              <a:gd name="connsiteX102-4307" fmla="*/ 29222 w 13016124"/>
              <a:gd name="connsiteY102-4308" fmla="*/ 1070042 h 2398878"/>
              <a:gd name="connsiteX103-4309" fmla="*/ 58405 w 13016124"/>
              <a:gd name="connsiteY103-4310" fmla="*/ 992221 h 2398878"/>
              <a:gd name="connsiteX104-4311" fmla="*/ 77860 w 13016124"/>
              <a:gd name="connsiteY104-4312" fmla="*/ 924128 h 2398878"/>
              <a:gd name="connsiteX105-4313" fmla="*/ 97316 w 13016124"/>
              <a:gd name="connsiteY105-4314" fmla="*/ 885217 h 2398878"/>
              <a:gd name="connsiteX106-4315" fmla="*/ 116771 w 13016124"/>
              <a:gd name="connsiteY106-4316" fmla="*/ 807396 h 2398878"/>
              <a:gd name="connsiteX107-4317" fmla="*/ 155682 w 13016124"/>
              <a:gd name="connsiteY107-4318" fmla="*/ 729574 h 2398878"/>
              <a:gd name="connsiteX108-4319" fmla="*/ 165409 w 13016124"/>
              <a:gd name="connsiteY108-4320" fmla="*/ 700391 h 2398878"/>
              <a:gd name="connsiteX109-4321" fmla="*/ 175137 w 13016124"/>
              <a:gd name="connsiteY109-4322" fmla="*/ 642025 h 2398878"/>
              <a:gd name="connsiteX110-4323" fmla="*/ 223775 w 13016124"/>
              <a:gd name="connsiteY110-4324" fmla="*/ 573932 h 2398878"/>
              <a:gd name="connsiteX111-4325" fmla="*/ 262686 w 13016124"/>
              <a:gd name="connsiteY111-4326" fmla="*/ 505838 h 2398878"/>
              <a:gd name="connsiteX112-4327" fmla="*/ 301596 w 13016124"/>
              <a:gd name="connsiteY112-4328" fmla="*/ 447472 h 2398878"/>
              <a:gd name="connsiteX113-4329" fmla="*/ 321052 w 13016124"/>
              <a:gd name="connsiteY113-4330" fmla="*/ 428017 h 2398878"/>
              <a:gd name="connsiteX114-4331" fmla="*/ 359962 w 13016124"/>
              <a:gd name="connsiteY114-4332" fmla="*/ 369651 h 2398878"/>
              <a:gd name="connsiteX115-4333" fmla="*/ 408601 w 13016124"/>
              <a:gd name="connsiteY115-4334" fmla="*/ 321013 h 2398878"/>
              <a:gd name="connsiteX116-4335" fmla="*/ 428056 w 13016124"/>
              <a:gd name="connsiteY116-4336" fmla="*/ 301557 h 2398878"/>
              <a:gd name="connsiteX117-4337" fmla="*/ 447511 w 13016124"/>
              <a:gd name="connsiteY117-4338" fmla="*/ 272374 h 2398878"/>
              <a:gd name="connsiteX118-4339" fmla="*/ 505877 w 13016124"/>
              <a:gd name="connsiteY118-4340" fmla="*/ 233464 h 2398878"/>
              <a:gd name="connsiteX119-4341" fmla="*/ 603154 w 13016124"/>
              <a:gd name="connsiteY119-4342" fmla="*/ 223736 h 2398878"/>
              <a:gd name="connsiteX120-4343" fmla="*/ 651792 w 13016124"/>
              <a:gd name="connsiteY120-4344" fmla="*/ 243191 h 2398878"/>
              <a:gd name="connsiteX121-4345" fmla="*/ 622609 w 13016124"/>
              <a:gd name="connsiteY121-4346" fmla="*/ 252919 h 2398878"/>
              <a:gd name="connsiteX122-4347" fmla="*/ 544788 w 13016124"/>
              <a:gd name="connsiteY122-4348" fmla="*/ 252919 h 2398878"/>
              <a:gd name="connsiteX0-4349" fmla="*/ 544788 w 13016124"/>
              <a:gd name="connsiteY0-4350" fmla="*/ 252919 h 2398878"/>
              <a:gd name="connsiteX1-4351" fmla="*/ 544788 w 13016124"/>
              <a:gd name="connsiteY1-4352" fmla="*/ 252919 h 2398878"/>
              <a:gd name="connsiteX2-4353" fmla="*/ 642065 w 13016124"/>
              <a:gd name="connsiteY2-4354" fmla="*/ 311285 h 2398878"/>
              <a:gd name="connsiteX3-4355" fmla="*/ 768524 w 13016124"/>
              <a:gd name="connsiteY3-4356" fmla="*/ 447472 h 2398878"/>
              <a:gd name="connsiteX4-4357" fmla="*/ 924167 w 13016124"/>
              <a:gd name="connsiteY4-4358" fmla="*/ 583659 h 2398878"/>
              <a:gd name="connsiteX5-4359" fmla="*/ 982533 w 13016124"/>
              <a:gd name="connsiteY5-4360" fmla="*/ 612842 h 2398878"/>
              <a:gd name="connsiteX6-4361" fmla="*/ 1050626 w 13016124"/>
              <a:gd name="connsiteY6-4362" fmla="*/ 661481 h 2398878"/>
              <a:gd name="connsiteX7-4363" fmla="*/ 1079809 w 13016124"/>
              <a:gd name="connsiteY7-4364" fmla="*/ 671208 h 2398878"/>
              <a:gd name="connsiteX8-4365" fmla="*/ 1225724 w 13016124"/>
              <a:gd name="connsiteY8-4366" fmla="*/ 739302 h 2398878"/>
              <a:gd name="connsiteX9-4367" fmla="*/ 1313273 w 13016124"/>
              <a:gd name="connsiteY9-4368" fmla="*/ 768485 h 2398878"/>
              <a:gd name="connsiteX10-4369" fmla="*/ 1488371 w 13016124"/>
              <a:gd name="connsiteY10-4370" fmla="*/ 787940 h 2398878"/>
              <a:gd name="connsiteX11-4371" fmla="*/ 1624558 w 13016124"/>
              <a:gd name="connsiteY11-4372" fmla="*/ 807396 h 2398878"/>
              <a:gd name="connsiteX12-4373" fmla="*/ 1663469 w 13016124"/>
              <a:gd name="connsiteY12-4374" fmla="*/ 817123 h 2398878"/>
              <a:gd name="connsiteX13-4375" fmla="*/ 1731562 w 13016124"/>
              <a:gd name="connsiteY13-4376" fmla="*/ 826851 h 2398878"/>
              <a:gd name="connsiteX14-4377" fmla="*/ 1770473 w 13016124"/>
              <a:gd name="connsiteY14-4378" fmla="*/ 836579 h 2398878"/>
              <a:gd name="connsiteX15-4379" fmla="*/ 2062303 w 13016124"/>
              <a:gd name="connsiteY15-4380" fmla="*/ 856034 h 2398878"/>
              <a:gd name="connsiteX16-4381" fmla="*/ 2169307 w 13016124"/>
              <a:gd name="connsiteY16-4382" fmla="*/ 865762 h 2398878"/>
              <a:gd name="connsiteX17-4383" fmla="*/ 2237401 w 13016124"/>
              <a:gd name="connsiteY17-4384" fmla="*/ 885217 h 2398878"/>
              <a:gd name="connsiteX18-4385" fmla="*/ 2295767 w 13016124"/>
              <a:gd name="connsiteY18-4386" fmla="*/ 894945 h 2398878"/>
              <a:gd name="connsiteX19-4387" fmla="*/ 2791877 w 13016124"/>
              <a:gd name="connsiteY19-4388" fmla="*/ 914400 h 2398878"/>
              <a:gd name="connsiteX20-4389" fmla="*/ 3005886 w 13016124"/>
              <a:gd name="connsiteY20-4390" fmla="*/ 933855 h 2398878"/>
              <a:gd name="connsiteX21-4391" fmla="*/ 3239350 w 13016124"/>
              <a:gd name="connsiteY21-4392" fmla="*/ 943583 h 2398878"/>
              <a:gd name="connsiteX22-4393" fmla="*/ 5807130 w 13016124"/>
              <a:gd name="connsiteY22-4394" fmla="*/ 1223418 h 2398878"/>
              <a:gd name="connsiteX23-4395" fmla="*/ 7037947 w 13016124"/>
              <a:gd name="connsiteY23-4396" fmla="*/ 1230622 h 2398878"/>
              <a:gd name="connsiteX24-4397" fmla="*/ 9912524 w 13016124"/>
              <a:gd name="connsiteY24-4398" fmla="*/ 700391 h 2398878"/>
              <a:gd name="connsiteX25-4399" fmla="*/ 10544822 w 13016124"/>
              <a:gd name="connsiteY25-4400" fmla="*/ 642025 h 2398878"/>
              <a:gd name="connsiteX26-4401" fmla="*/ 10846379 w 13016124"/>
              <a:gd name="connsiteY26-4402" fmla="*/ 622570 h 2398878"/>
              <a:gd name="connsiteX27-4403" fmla="*/ 10992294 w 13016124"/>
              <a:gd name="connsiteY27-4404" fmla="*/ 612842 h 2398878"/>
              <a:gd name="connsiteX28-4405" fmla="*/ 11070116 w 13016124"/>
              <a:gd name="connsiteY28-4406" fmla="*/ 583659 h 2398878"/>
              <a:gd name="connsiteX29-4407" fmla="*/ 11206303 w 13016124"/>
              <a:gd name="connsiteY29-4408" fmla="*/ 554477 h 2398878"/>
              <a:gd name="connsiteX30-4409" fmla="*/ 11274396 w 13016124"/>
              <a:gd name="connsiteY30-4410" fmla="*/ 535021 h 2398878"/>
              <a:gd name="connsiteX31-4411" fmla="*/ 11332762 w 13016124"/>
              <a:gd name="connsiteY31-4412" fmla="*/ 515566 h 2398878"/>
              <a:gd name="connsiteX32-4413" fmla="*/ 11410584 w 13016124"/>
              <a:gd name="connsiteY32-4414" fmla="*/ 476655 h 2398878"/>
              <a:gd name="connsiteX33-4415" fmla="*/ 11498133 w 13016124"/>
              <a:gd name="connsiteY33-4416" fmla="*/ 457200 h 2398878"/>
              <a:gd name="connsiteX34-4417" fmla="*/ 11624592 w 13016124"/>
              <a:gd name="connsiteY34-4418" fmla="*/ 408562 h 2398878"/>
              <a:gd name="connsiteX35-4419" fmla="*/ 11789962 w 13016124"/>
              <a:gd name="connsiteY35-4420" fmla="*/ 379379 h 2398878"/>
              <a:gd name="connsiteX36-4421" fmla="*/ 11848328 w 13016124"/>
              <a:gd name="connsiteY36-4422" fmla="*/ 350196 h 2398878"/>
              <a:gd name="connsiteX37-4423" fmla="*/ 11955333 w 13016124"/>
              <a:gd name="connsiteY37-4424" fmla="*/ 330740 h 2398878"/>
              <a:gd name="connsiteX38-4425" fmla="*/ 12033154 w 13016124"/>
              <a:gd name="connsiteY38-4426" fmla="*/ 301557 h 2398878"/>
              <a:gd name="connsiteX39-4427" fmla="*/ 12062337 w 13016124"/>
              <a:gd name="connsiteY39-4428" fmla="*/ 291830 h 2398878"/>
              <a:gd name="connsiteX40-4429" fmla="*/ 12101248 w 13016124"/>
              <a:gd name="connsiteY40-4430" fmla="*/ 272374 h 2398878"/>
              <a:gd name="connsiteX41-4431" fmla="*/ 12130431 w 13016124"/>
              <a:gd name="connsiteY41-4432" fmla="*/ 262647 h 2398878"/>
              <a:gd name="connsiteX42-4433" fmla="*/ 12169341 w 13016124"/>
              <a:gd name="connsiteY42-4434" fmla="*/ 243191 h 2398878"/>
              <a:gd name="connsiteX43-4435" fmla="*/ 12266618 w 13016124"/>
              <a:gd name="connsiteY43-4436" fmla="*/ 204281 h 2398878"/>
              <a:gd name="connsiteX44-4437" fmla="*/ 12334711 w 13016124"/>
              <a:gd name="connsiteY44-4438" fmla="*/ 175098 h 2398878"/>
              <a:gd name="connsiteX45-4439" fmla="*/ 12363894 w 13016124"/>
              <a:gd name="connsiteY45-4440" fmla="*/ 155642 h 2398878"/>
              <a:gd name="connsiteX46-4441" fmla="*/ 12431988 w 13016124"/>
              <a:gd name="connsiteY46-4442" fmla="*/ 126459 h 2398878"/>
              <a:gd name="connsiteX47-4443" fmla="*/ 12470899 w 13016124"/>
              <a:gd name="connsiteY47-4444" fmla="*/ 97277 h 2398878"/>
              <a:gd name="connsiteX48-4445" fmla="*/ 12529265 w 13016124"/>
              <a:gd name="connsiteY48-4446" fmla="*/ 87549 h 2398878"/>
              <a:gd name="connsiteX49-4447" fmla="*/ 12568175 w 13016124"/>
              <a:gd name="connsiteY49-4448" fmla="*/ 77821 h 2398878"/>
              <a:gd name="connsiteX50-4449" fmla="*/ 12626541 w 13016124"/>
              <a:gd name="connsiteY50-4450" fmla="*/ 58366 h 2398878"/>
              <a:gd name="connsiteX51-4451" fmla="*/ 12723818 w 13016124"/>
              <a:gd name="connsiteY51-4452" fmla="*/ 19455 h 2398878"/>
              <a:gd name="connsiteX52-4453" fmla="*/ 12869733 w 13016124"/>
              <a:gd name="connsiteY52-4454" fmla="*/ 9728 h 2398878"/>
              <a:gd name="connsiteX53-4455" fmla="*/ 12898916 w 13016124"/>
              <a:gd name="connsiteY53-4456" fmla="*/ 0 h 2398878"/>
              <a:gd name="connsiteX54-4457" fmla="*/ 12947554 w 13016124"/>
              <a:gd name="connsiteY54-4458" fmla="*/ 38911 h 2398878"/>
              <a:gd name="connsiteX55-4459" fmla="*/ 12957282 w 13016124"/>
              <a:gd name="connsiteY55-4460" fmla="*/ 1488332 h 2398878"/>
              <a:gd name="connsiteX56-4461" fmla="*/ 12928099 w 13016124"/>
              <a:gd name="connsiteY56-4462" fmla="*/ 1673157 h 2398878"/>
              <a:gd name="connsiteX57-4463" fmla="*/ 12918371 w 13016124"/>
              <a:gd name="connsiteY57-4464" fmla="*/ 1828800 h 2398878"/>
              <a:gd name="connsiteX58-4465" fmla="*/ 12898916 w 13016124"/>
              <a:gd name="connsiteY58-4466" fmla="*/ 1887166 h 2398878"/>
              <a:gd name="connsiteX59-4467" fmla="*/ 12889188 w 13016124"/>
              <a:gd name="connsiteY59-4468" fmla="*/ 1974715 h 2398878"/>
              <a:gd name="connsiteX60-4469" fmla="*/ 12879460 w 13016124"/>
              <a:gd name="connsiteY60-4470" fmla="*/ 2013625 h 2398878"/>
              <a:gd name="connsiteX61-4471" fmla="*/ 12840550 w 13016124"/>
              <a:gd name="connsiteY61-4472" fmla="*/ 2208179 h 2398878"/>
              <a:gd name="connsiteX62-4473" fmla="*/ 12830822 w 13016124"/>
              <a:gd name="connsiteY62-4474" fmla="*/ 2237362 h 2398878"/>
              <a:gd name="connsiteX63-4475" fmla="*/ 12801639 w 13016124"/>
              <a:gd name="connsiteY63-4476" fmla="*/ 2256817 h 2398878"/>
              <a:gd name="connsiteX64-4477" fmla="*/ 12159614 w 13016124"/>
              <a:gd name="connsiteY64-4478" fmla="*/ 2237362 h 2398878"/>
              <a:gd name="connsiteX65-4479" fmla="*/ 11361945 w 13016124"/>
              <a:gd name="connsiteY65-4480" fmla="*/ 2256817 h 2398878"/>
              <a:gd name="connsiteX66-4481" fmla="*/ 11138209 w 13016124"/>
              <a:gd name="connsiteY66-4482" fmla="*/ 2276272 h 2398878"/>
              <a:gd name="connsiteX67-4483" fmla="*/ 10593460 w 13016124"/>
              <a:gd name="connsiteY67-4484" fmla="*/ 2286000 h 2398878"/>
              <a:gd name="connsiteX68-4485" fmla="*/ 8385282 w 13016124"/>
              <a:gd name="connsiteY68-4486" fmla="*/ 2295728 h 2398878"/>
              <a:gd name="connsiteX69-4487" fmla="*/ 8161545 w 13016124"/>
              <a:gd name="connsiteY69-4488" fmla="*/ 2315183 h 2398878"/>
              <a:gd name="connsiteX70-4489" fmla="*/ 8112907 w 13016124"/>
              <a:gd name="connsiteY70-4490" fmla="*/ 2324911 h 2398878"/>
              <a:gd name="connsiteX71-4491" fmla="*/ 7918354 w 13016124"/>
              <a:gd name="connsiteY71-4492" fmla="*/ 2334638 h 2398878"/>
              <a:gd name="connsiteX72-4493" fmla="*/ 5291886 w 13016124"/>
              <a:gd name="connsiteY72-4494" fmla="*/ 2344366 h 2398878"/>
              <a:gd name="connsiteX73-4495" fmla="*/ 5058422 w 13016124"/>
              <a:gd name="connsiteY73-4496" fmla="*/ 2324911 h 2398878"/>
              <a:gd name="connsiteX74-4497" fmla="*/ 4883324 w 13016124"/>
              <a:gd name="connsiteY74-4498" fmla="*/ 2305455 h 2398878"/>
              <a:gd name="connsiteX75-4499" fmla="*/ 4727682 w 13016124"/>
              <a:gd name="connsiteY75-4500" fmla="*/ 2295728 h 2398878"/>
              <a:gd name="connsiteX76-4501" fmla="*/ 4601222 w 13016124"/>
              <a:gd name="connsiteY76-4502" fmla="*/ 2276272 h 2398878"/>
              <a:gd name="connsiteX77-4503" fmla="*/ 4484490 w 13016124"/>
              <a:gd name="connsiteY77-4504" fmla="*/ 2266545 h 2398878"/>
              <a:gd name="connsiteX78-4505" fmla="*/ 3443631 w 13016124"/>
              <a:gd name="connsiteY78-4506" fmla="*/ 2247089 h 2398878"/>
              <a:gd name="connsiteX79-4507" fmla="*/ 2996158 w 13016124"/>
              <a:gd name="connsiteY79-4508" fmla="*/ 2256817 h 2398878"/>
              <a:gd name="connsiteX80-4509" fmla="*/ 2966975 w 13016124"/>
              <a:gd name="connsiteY80-4510" fmla="*/ 2266545 h 2398878"/>
              <a:gd name="connsiteX81-4511" fmla="*/ 2782150 w 13016124"/>
              <a:gd name="connsiteY81-4512" fmla="*/ 2286000 h 2398878"/>
              <a:gd name="connsiteX82-4513" fmla="*/ 2723784 w 13016124"/>
              <a:gd name="connsiteY82-4514" fmla="*/ 2295728 h 2398878"/>
              <a:gd name="connsiteX83-4515" fmla="*/ 2490320 w 13016124"/>
              <a:gd name="connsiteY83-4516" fmla="*/ 2305455 h 2398878"/>
              <a:gd name="connsiteX84-4517" fmla="*/ 418328 w 13016124"/>
              <a:gd name="connsiteY84-4518" fmla="*/ 2295728 h 2398878"/>
              <a:gd name="connsiteX85-4519" fmla="*/ 359962 w 13016124"/>
              <a:gd name="connsiteY85-4520" fmla="*/ 2256817 h 2398878"/>
              <a:gd name="connsiteX86-4521" fmla="*/ 272414 w 13016124"/>
              <a:gd name="connsiteY86-4522" fmla="*/ 2188723 h 2398878"/>
              <a:gd name="connsiteX87-4523" fmla="*/ 262686 w 13016124"/>
              <a:gd name="connsiteY87-4524" fmla="*/ 2159540 h 2398878"/>
              <a:gd name="connsiteX88-4525" fmla="*/ 214048 w 13016124"/>
              <a:gd name="connsiteY88-4526" fmla="*/ 2110902 h 2398878"/>
              <a:gd name="connsiteX89-4527" fmla="*/ 204320 w 13016124"/>
              <a:gd name="connsiteY89-4528" fmla="*/ 2081719 h 2398878"/>
              <a:gd name="connsiteX90-4529" fmla="*/ 184865 w 13016124"/>
              <a:gd name="connsiteY90-4530" fmla="*/ 2052536 h 2398878"/>
              <a:gd name="connsiteX91-4531" fmla="*/ 145954 w 13016124"/>
              <a:gd name="connsiteY91-4532" fmla="*/ 1984442 h 2398878"/>
              <a:gd name="connsiteX92-4533" fmla="*/ 126499 w 13016124"/>
              <a:gd name="connsiteY92-4534" fmla="*/ 1906621 h 2398878"/>
              <a:gd name="connsiteX93-4535" fmla="*/ 116771 w 13016124"/>
              <a:gd name="connsiteY93-4536" fmla="*/ 1877438 h 2398878"/>
              <a:gd name="connsiteX94-4537" fmla="*/ 97316 w 13016124"/>
              <a:gd name="connsiteY94-4538" fmla="*/ 1809345 h 2398878"/>
              <a:gd name="connsiteX95-4539" fmla="*/ 87588 w 13016124"/>
              <a:gd name="connsiteY95-4540" fmla="*/ 1731523 h 2398878"/>
              <a:gd name="connsiteX96-4541" fmla="*/ 68133 w 13016124"/>
              <a:gd name="connsiteY96-4542" fmla="*/ 1673157 h 2398878"/>
              <a:gd name="connsiteX97-4543" fmla="*/ 19494 w 13016124"/>
              <a:gd name="connsiteY97-4544" fmla="*/ 1556425 h 2398878"/>
              <a:gd name="connsiteX98-4545" fmla="*/ 9767 w 13016124"/>
              <a:gd name="connsiteY98-4546" fmla="*/ 1429966 h 2398878"/>
              <a:gd name="connsiteX99-4547" fmla="*/ 39 w 13016124"/>
              <a:gd name="connsiteY99-4548" fmla="*/ 1361872 h 2398878"/>
              <a:gd name="connsiteX100-4549" fmla="*/ 19494 w 13016124"/>
              <a:gd name="connsiteY100-4550" fmla="*/ 1099225 h 2398878"/>
              <a:gd name="connsiteX101-4551" fmla="*/ 29222 w 13016124"/>
              <a:gd name="connsiteY101-4552" fmla="*/ 1070042 h 2398878"/>
              <a:gd name="connsiteX102-4553" fmla="*/ 58405 w 13016124"/>
              <a:gd name="connsiteY102-4554" fmla="*/ 992221 h 2398878"/>
              <a:gd name="connsiteX103-4555" fmla="*/ 77860 w 13016124"/>
              <a:gd name="connsiteY103-4556" fmla="*/ 924128 h 2398878"/>
              <a:gd name="connsiteX104-4557" fmla="*/ 97316 w 13016124"/>
              <a:gd name="connsiteY104-4558" fmla="*/ 885217 h 2398878"/>
              <a:gd name="connsiteX105-4559" fmla="*/ 116771 w 13016124"/>
              <a:gd name="connsiteY105-4560" fmla="*/ 807396 h 2398878"/>
              <a:gd name="connsiteX106-4561" fmla="*/ 155682 w 13016124"/>
              <a:gd name="connsiteY106-4562" fmla="*/ 729574 h 2398878"/>
              <a:gd name="connsiteX107-4563" fmla="*/ 165409 w 13016124"/>
              <a:gd name="connsiteY107-4564" fmla="*/ 700391 h 2398878"/>
              <a:gd name="connsiteX108-4565" fmla="*/ 175137 w 13016124"/>
              <a:gd name="connsiteY108-4566" fmla="*/ 642025 h 2398878"/>
              <a:gd name="connsiteX109-4567" fmla="*/ 223775 w 13016124"/>
              <a:gd name="connsiteY109-4568" fmla="*/ 573932 h 2398878"/>
              <a:gd name="connsiteX110-4569" fmla="*/ 262686 w 13016124"/>
              <a:gd name="connsiteY110-4570" fmla="*/ 505838 h 2398878"/>
              <a:gd name="connsiteX111-4571" fmla="*/ 301596 w 13016124"/>
              <a:gd name="connsiteY111-4572" fmla="*/ 447472 h 2398878"/>
              <a:gd name="connsiteX112-4573" fmla="*/ 321052 w 13016124"/>
              <a:gd name="connsiteY112-4574" fmla="*/ 428017 h 2398878"/>
              <a:gd name="connsiteX113-4575" fmla="*/ 359962 w 13016124"/>
              <a:gd name="connsiteY113-4576" fmla="*/ 369651 h 2398878"/>
              <a:gd name="connsiteX114-4577" fmla="*/ 408601 w 13016124"/>
              <a:gd name="connsiteY114-4578" fmla="*/ 321013 h 2398878"/>
              <a:gd name="connsiteX115-4579" fmla="*/ 428056 w 13016124"/>
              <a:gd name="connsiteY115-4580" fmla="*/ 301557 h 2398878"/>
              <a:gd name="connsiteX116-4581" fmla="*/ 447511 w 13016124"/>
              <a:gd name="connsiteY116-4582" fmla="*/ 272374 h 2398878"/>
              <a:gd name="connsiteX117-4583" fmla="*/ 505877 w 13016124"/>
              <a:gd name="connsiteY117-4584" fmla="*/ 233464 h 2398878"/>
              <a:gd name="connsiteX118-4585" fmla="*/ 603154 w 13016124"/>
              <a:gd name="connsiteY118-4586" fmla="*/ 223736 h 2398878"/>
              <a:gd name="connsiteX119-4587" fmla="*/ 651792 w 13016124"/>
              <a:gd name="connsiteY119-4588" fmla="*/ 243191 h 2398878"/>
              <a:gd name="connsiteX120-4589" fmla="*/ 622609 w 13016124"/>
              <a:gd name="connsiteY120-4590" fmla="*/ 252919 h 2398878"/>
              <a:gd name="connsiteX121-4591" fmla="*/ 544788 w 13016124"/>
              <a:gd name="connsiteY121-4592" fmla="*/ 252919 h 2398878"/>
              <a:gd name="connsiteX0-4593" fmla="*/ 544788 w 13016124"/>
              <a:gd name="connsiteY0-4594" fmla="*/ 252919 h 2398878"/>
              <a:gd name="connsiteX1-4595" fmla="*/ 544788 w 13016124"/>
              <a:gd name="connsiteY1-4596" fmla="*/ 252919 h 2398878"/>
              <a:gd name="connsiteX2-4597" fmla="*/ 642065 w 13016124"/>
              <a:gd name="connsiteY2-4598" fmla="*/ 311285 h 2398878"/>
              <a:gd name="connsiteX3-4599" fmla="*/ 768524 w 13016124"/>
              <a:gd name="connsiteY3-4600" fmla="*/ 447472 h 2398878"/>
              <a:gd name="connsiteX4-4601" fmla="*/ 924167 w 13016124"/>
              <a:gd name="connsiteY4-4602" fmla="*/ 583659 h 2398878"/>
              <a:gd name="connsiteX5-4603" fmla="*/ 982533 w 13016124"/>
              <a:gd name="connsiteY5-4604" fmla="*/ 612842 h 2398878"/>
              <a:gd name="connsiteX6-4605" fmla="*/ 1050626 w 13016124"/>
              <a:gd name="connsiteY6-4606" fmla="*/ 661481 h 2398878"/>
              <a:gd name="connsiteX7-4607" fmla="*/ 1079809 w 13016124"/>
              <a:gd name="connsiteY7-4608" fmla="*/ 671208 h 2398878"/>
              <a:gd name="connsiteX8-4609" fmla="*/ 1225724 w 13016124"/>
              <a:gd name="connsiteY8-4610" fmla="*/ 739302 h 2398878"/>
              <a:gd name="connsiteX9-4611" fmla="*/ 1313273 w 13016124"/>
              <a:gd name="connsiteY9-4612" fmla="*/ 768485 h 2398878"/>
              <a:gd name="connsiteX10-4613" fmla="*/ 1488371 w 13016124"/>
              <a:gd name="connsiteY10-4614" fmla="*/ 787940 h 2398878"/>
              <a:gd name="connsiteX11-4615" fmla="*/ 1624558 w 13016124"/>
              <a:gd name="connsiteY11-4616" fmla="*/ 807396 h 2398878"/>
              <a:gd name="connsiteX12-4617" fmla="*/ 1663469 w 13016124"/>
              <a:gd name="connsiteY12-4618" fmla="*/ 817123 h 2398878"/>
              <a:gd name="connsiteX13-4619" fmla="*/ 1731562 w 13016124"/>
              <a:gd name="connsiteY13-4620" fmla="*/ 826851 h 2398878"/>
              <a:gd name="connsiteX14-4621" fmla="*/ 1770473 w 13016124"/>
              <a:gd name="connsiteY14-4622" fmla="*/ 836579 h 2398878"/>
              <a:gd name="connsiteX15-4623" fmla="*/ 2062303 w 13016124"/>
              <a:gd name="connsiteY15-4624" fmla="*/ 856034 h 2398878"/>
              <a:gd name="connsiteX16-4625" fmla="*/ 2169307 w 13016124"/>
              <a:gd name="connsiteY16-4626" fmla="*/ 865762 h 2398878"/>
              <a:gd name="connsiteX17-4627" fmla="*/ 2237401 w 13016124"/>
              <a:gd name="connsiteY17-4628" fmla="*/ 885217 h 2398878"/>
              <a:gd name="connsiteX18-4629" fmla="*/ 2295767 w 13016124"/>
              <a:gd name="connsiteY18-4630" fmla="*/ 894945 h 2398878"/>
              <a:gd name="connsiteX19-4631" fmla="*/ 2791877 w 13016124"/>
              <a:gd name="connsiteY19-4632" fmla="*/ 914400 h 2398878"/>
              <a:gd name="connsiteX20-4633" fmla="*/ 3005886 w 13016124"/>
              <a:gd name="connsiteY20-4634" fmla="*/ 933855 h 2398878"/>
              <a:gd name="connsiteX21-4635" fmla="*/ 3239350 w 13016124"/>
              <a:gd name="connsiteY21-4636" fmla="*/ 943583 h 2398878"/>
              <a:gd name="connsiteX22-4637" fmla="*/ 5807130 w 13016124"/>
              <a:gd name="connsiteY22-4638" fmla="*/ 1223418 h 2398878"/>
              <a:gd name="connsiteX23-4639" fmla="*/ 7037947 w 13016124"/>
              <a:gd name="connsiteY23-4640" fmla="*/ 1230622 h 2398878"/>
              <a:gd name="connsiteX24-4641" fmla="*/ 9912524 w 13016124"/>
              <a:gd name="connsiteY24-4642" fmla="*/ 700391 h 2398878"/>
              <a:gd name="connsiteX25-4643" fmla="*/ 10846379 w 13016124"/>
              <a:gd name="connsiteY25-4644" fmla="*/ 622570 h 2398878"/>
              <a:gd name="connsiteX26-4645" fmla="*/ 10992294 w 13016124"/>
              <a:gd name="connsiteY26-4646" fmla="*/ 612842 h 2398878"/>
              <a:gd name="connsiteX27-4647" fmla="*/ 11070116 w 13016124"/>
              <a:gd name="connsiteY27-4648" fmla="*/ 583659 h 2398878"/>
              <a:gd name="connsiteX28-4649" fmla="*/ 11206303 w 13016124"/>
              <a:gd name="connsiteY28-4650" fmla="*/ 554477 h 2398878"/>
              <a:gd name="connsiteX29-4651" fmla="*/ 11274396 w 13016124"/>
              <a:gd name="connsiteY29-4652" fmla="*/ 535021 h 2398878"/>
              <a:gd name="connsiteX30-4653" fmla="*/ 11332762 w 13016124"/>
              <a:gd name="connsiteY30-4654" fmla="*/ 515566 h 2398878"/>
              <a:gd name="connsiteX31-4655" fmla="*/ 11410584 w 13016124"/>
              <a:gd name="connsiteY31-4656" fmla="*/ 476655 h 2398878"/>
              <a:gd name="connsiteX32-4657" fmla="*/ 11498133 w 13016124"/>
              <a:gd name="connsiteY32-4658" fmla="*/ 457200 h 2398878"/>
              <a:gd name="connsiteX33-4659" fmla="*/ 11624592 w 13016124"/>
              <a:gd name="connsiteY33-4660" fmla="*/ 408562 h 2398878"/>
              <a:gd name="connsiteX34-4661" fmla="*/ 11789962 w 13016124"/>
              <a:gd name="connsiteY34-4662" fmla="*/ 379379 h 2398878"/>
              <a:gd name="connsiteX35-4663" fmla="*/ 11848328 w 13016124"/>
              <a:gd name="connsiteY35-4664" fmla="*/ 350196 h 2398878"/>
              <a:gd name="connsiteX36-4665" fmla="*/ 11955333 w 13016124"/>
              <a:gd name="connsiteY36-4666" fmla="*/ 330740 h 2398878"/>
              <a:gd name="connsiteX37-4667" fmla="*/ 12033154 w 13016124"/>
              <a:gd name="connsiteY37-4668" fmla="*/ 301557 h 2398878"/>
              <a:gd name="connsiteX38-4669" fmla="*/ 12062337 w 13016124"/>
              <a:gd name="connsiteY38-4670" fmla="*/ 291830 h 2398878"/>
              <a:gd name="connsiteX39-4671" fmla="*/ 12101248 w 13016124"/>
              <a:gd name="connsiteY39-4672" fmla="*/ 272374 h 2398878"/>
              <a:gd name="connsiteX40-4673" fmla="*/ 12130431 w 13016124"/>
              <a:gd name="connsiteY40-4674" fmla="*/ 262647 h 2398878"/>
              <a:gd name="connsiteX41-4675" fmla="*/ 12169341 w 13016124"/>
              <a:gd name="connsiteY41-4676" fmla="*/ 243191 h 2398878"/>
              <a:gd name="connsiteX42-4677" fmla="*/ 12266618 w 13016124"/>
              <a:gd name="connsiteY42-4678" fmla="*/ 204281 h 2398878"/>
              <a:gd name="connsiteX43-4679" fmla="*/ 12334711 w 13016124"/>
              <a:gd name="connsiteY43-4680" fmla="*/ 175098 h 2398878"/>
              <a:gd name="connsiteX44-4681" fmla="*/ 12363894 w 13016124"/>
              <a:gd name="connsiteY44-4682" fmla="*/ 155642 h 2398878"/>
              <a:gd name="connsiteX45-4683" fmla="*/ 12431988 w 13016124"/>
              <a:gd name="connsiteY45-4684" fmla="*/ 126459 h 2398878"/>
              <a:gd name="connsiteX46-4685" fmla="*/ 12470899 w 13016124"/>
              <a:gd name="connsiteY46-4686" fmla="*/ 97277 h 2398878"/>
              <a:gd name="connsiteX47-4687" fmla="*/ 12529265 w 13016124"/>
              <a:gd name="connsiteY47-4688" fmla="*/ 87549 h 2398878"/>
              <a:gd name="connsiteX48-4689" fmla="*/ 12568175 w 13016124"/>
              <a:gd name="connsiteY48-4690" fmla="*/ 77821 h 2398878"/>
              <a:gd name="connsiteX49-4691" fmla="*/ 12626541 w 13016124"/>
              <a:gd name="connsiteY49-4692" fmla="*/ 58366 h 2398878"/>
              <a:gd name="connsiteX50-4693" fmla="*/ 12723818 w 13016124"/>
              <a:gd name="connsiteY50-4694" fmla="*/ 19455 h 2398878"/>
              <a:gd name="connsiteX51-4695" fmla="*/ 12869733 w 13016124"/>
              <a:gd name="connsiteY51-4696" fmla="*/ 9728 h 2398878"/>
              <a:gd name="connsiteX52-4697" fmla="*/ 12898916 w 13016124"/>
              <a:gd name="connsiteY52-4698" fmla="*/ 0 h 2398878"/>
              <a:gd name="connsiteX53-4699" fmla="*/ 12947554 w 13016124"/>
              <a:gd name="connsiteY53-4700" fmla="*/ 38911 h 2398878"/>
              <a:gd name="connsiteX54-4701" fmla="*/ 12957282 w 13016124"/>
              <a:gd name="connsiteY54-4702" fmla="*/ 1488332 h 2398878"/>
              <a:gd name="connsiteX55-4703" fmla="*/ 12928099 w 13016124"/>
              <a:gd name="connsiteY55-4704" fmla="*/ 1673157 h 2398878"/>
              <a:gd name="connsiteX56-4705" fmla="*/ 12918371 w 13016124"/>
              <a:gd name="connsiteY56-4706" fmla="*/ 1828800 h 2398878"/>
              <a:gd name="connsiteX57-4707" fmla="*/ 12898916 w 13016124"/>
              <a:gd name="connsiteY57-4708" fmla="*/ 1887166 h 2398878"/>
              <a:gd name="connsiteX58-4709" fmla="*/ 12889188 w 13016124"/>
              <a:gd name="connsiteY58-4710" fmla="*/ 1974715 h 2398878"/>
              <a:gd name="connsiteX59-4711" fmla="*/ 12879460 w 13016124"/>
              <a:gd name="connsiteY59-4712" fmla="*/ 2013625 h 2398878"/>
              <a:gd name="connsiteX60-4713" fmla="*/ 12840550 w 13016124"/>
              <a:gd name="connsiteY60-4714" fmla="*/ 2208179 h 2398878"/>
              <a:gd name="connsiteX61-4715" fmla="*/ 12830822 w 13016124"/>
              <a:gd name="connsiteY61-4716" fmla="*/ 2237362 h 2398878"/>
              <a:gd name="connsiteX62-4717" fmla="*/ 12801639 w 13016124"/>
              <a:gd name="connsiteY62-4718" fmla="*/ 2256817 h 2398878"/>
              <a:gd name="connsiteX63-4719" fmla="*/ 12159614 w 13016124"/>
              <a:gd name="connsiteY63-4720" fmla="*/ 2237362 h 2398878"/>
              <a:gd name="connsiteX64-4721" fmla="*/ 11361945 w 13016124"/>
              <a:gd name="connsiteY64-4722" fmla="*/ 2256817 h 2398878"/>
              <a:gd name="connsiteX65-4723" fmla="*/ 11138209 w 13016124"/>
              <a:gd name="connsiteY65-4724" fmla="*/ 2276272 h 2398878"/>
              <a:gd name="connsiteX66-4725" fmla="*/ 10593460 w 13016124"/>
              <a:gd name="connsiteY66-4726" fmla="*/ 2286000 h 2398878"/>
              <a:gd name="connsiteX67-4727" fmla="*/ 8385282 w 13016124"/>
              <a:gd name="connsiteY67-4728" fmla="*/ 2295728 h 2398878"/>
              <a:gd name="connsiteX68-4729" fmla="*/ 8161545 w 13016124"/>
              <a:gd name="connsiteY68-4730" fmla="*/ 2315183 h 2398878"/>
              <a:gd name="connsiteX69-4731" fmla="*/ 8112907 w 13016124"/>
              <a:gd name="connsiteY69-4732" fmla="*/ 2324911 h 2398878"/>
              <a:gd name="connsiteX70-4733" fmla="*/ 7918354 w 13016124"/>
              <a:gd name="connsiteY70-4734" fmla="*/ 2334638 h 2398878"/>
              <a:gd name="connsiteX71-4735" fmla="*/ 5291886 w 13016124"/>
              <a:gd name="connsiteY71-4736" fmla="*/ 2344366 h 2398878"/>
              <a:gd name="connsiteX72-4737" fmla="*/ 5058422 w 13016124"/>
              <a:gd name="connsiteY72-4738" fmla="*/ 2324911 h 2398878"/>
              <a:gd name="connsiteX73-4739" fmla="*/ 4883324 w 13016124"/>
              <a:gd name="connsiteY73-4740" fmla="*/ 2305455 h 2398878"/>
              <a:gd name="connsiteX74-4741" fmla="*/ 4727682 w 13016124"/>
              <a:gd name="connsiteY74-4742" fmla="*/ 2295728 h 2398878"/>
              <a:gd name="connsiteX75-4743" fmla="*/ 4601222 w 13016124"/>
              <a:gd name="connsiteY75-4744" fmla="*/ 2276272 h 2398878"/>
              <a:gd name="connsiteX76-4745" fmla="*/ 4484490 w 13016124"/>
              <a:gd name="connsiteY76-4746" fmla="*/ 2266545 h 2398878"/>
              <a:gd name="connsiteX77-4747" fmla="*/ 3443631 w 13016124"/>
              <a:gd name="connsiteY77-4748" fmla="*/ 2247089 h 2398878"/>
              <a:gd name="connsiteX78-4749" fmla="*/ 2996158 w 13016124"/>
              <a:gd name="connsiteY78-4750" fmla="*/ 2256817 h 2398878"/>
              <a:gd name="connsiteX79-4751" fmla="*/ 2966975 w 13016124"/>
              <a:gd name="connsiteY79-4752" fmla="*/ 2266545 h 2398878"/>
              <a:gd name="connsiteX80-4753" fmla="*/ 2782150 w 13016124"/>
              <a:gd name="connsiteY80-4754" fmla="*/ 2286000 h 2398878"/>
              <a:gd name="connsiteX81-4755" fmla="*/ 2723784 w 13016124"/>
              <a:gd name="connsiteY81-4756" fmla="*/ 2295728 h 2398878"/>
              <a:gd name="connsiteX82-4757" fmla="*/ 2490320 w 13016124"/>
              <a:gd name="connsiteY82-4758" fmla="*/ 2305455 h 2398878"/>
              <a:gd name="connsiteX83-4759" fmla="*/ 418328 w 13016124"/>
              <a:gd name="connsiteY83-4760" fmla="*/ 2295728 h 2398878"/>
              <a:gd name="connsiteX84-4761" fmla="*/ 359962 w 13016124"/>
              <a:gd name="connsiteY84-4762" fmla="*/ 2256817 h 2398878"/>
              <a:gd name="connsiteX85-4763" fmla="*/ 272414 w 13016124"/>
              <a:gd name="connsiteY85-4764" fmla="*/ 2188723 h 2398878"/>
              <a:gd name="connsiteX86-4765" fmla="*/ 262686 w 13016124"/>
              <a:gd name="connsiteY86-4766" fmla="*/ 2159540 h 2398878"/>
              <a:gd name="connsiteX87-4767" fmla="*/ 214048 w 13016124"/>
              <a:gd name="connsiteY87-4768" fmla="*/ 2110902 h 2398878"/>
              <a:gd name="connsiteX88-4769" fmla="*/ 204320 w 13016124"/>
              <a:gd name="connsiteY88-4770" fmla="*/ 2081719 h 2398878"/>
              <a:gd name="connsiteX89-4771" fmla="*/ 184865 w 13016124"/>
              <a:gd name="connsiteY89-4772" fmla="*/ 2052536 h 2398878"/>
              <a:gd name="connsiteX90-4773" fmla="*/ 145954 w 13016124"/>
              <a:gd name="connsiteY90-4774" fmla="*/ 1984442 h 2398878"/>
              <a:gd name="connsiteX91-4775" fmla="*/ 126499 w 13016124"/>
              <a:gd name="connsiteY91-4776" fmla="*/ 1906621 h 2398878"/>
              <a:gd name="connsiteX92-4777" fmla="*/ 116771 w 13016124"/>
              <a:gd name="connsiteY92-4778" fmla="*/ 1877438 h 2398878"/>
              <a:gd name="connsiteX93-4779" fmla="*/ 97316 w 13016124"/>
              <a:gd name="connsiteY93-4780" fmla="*/ 1809345 h 2398878"/>
              <a:gd name="connsiteX94-4781" fmla="*/ 87588 w 13016124"/>
              <a:gd name="connsiteY94-4782" fmla="*/ 1731523 h 2398878"/>
              <a:gd name="connsiteX95-4783" fmla="*/ 68133 w 13016124"/>
              <a:gd name="connsiteY95-4784" fmla="*/ 1673157 h 2398878"/>
              <a:gd name="connsiteX96-4785" fmla="*/ 19494 w 13016124"/>
              <a:gd name="connsiteY96-4786" fmla="*/ 1556425 h 2398878"/>
              <a:gd name="connsiteX97-4787" fmla="*/ 9767 w 13016124"/>
              <a:gd name="connsiteY97-4788" fmla="*/ 1429966 h 2398878"/>
              <a:gd name="connsiteX98-4789" fmla="*/ 39 w 13016124"/>
              <a:gd name="connsiteY98-4790" fmla="*/ 1361872 h 2398878"/>
              <a:gd name="connsiteX99-4791" fmla="*/ 19494 w 13016124"/>
              <a:gd name="connsiteY99-4792" fmla="*/ 1099225 h 2398878"/>
              <a:gd name="connsiteX100-4793" fmla="*/ 29222 w 13016124"/>
              <a:gd name="connsiteY100-4794" fmla="*/ 1070042 h 2398878"/>
              <a:gd name="connsiteX101-4795" fmla="*/ 58405 w 13016124"/>
              <a:gd name="connsiteY101-4796" fmla="*/ 992221 h 2398878"/>
              <a:gd name="connsiteX102-4797" fmla="*/ 77860 w 13016124"/>
              <a:gd name="connsiteY102-4798" fmla="*/ 924128 h 2398878"/>
              <a:gd name="connsiteX103-4799" fmla="*/ 97316 w 13016124"/>
              <a:gd name="connsiteY103-4800" fmla="*/ 885217 h 2398878"/>
              <a:gd name="connsiteX104-4801" fmla="*/ 116771 w 13016124"/>
              <a:gd name="connsiteY104-4802" fmla="*/ 807396 h 2398878"/>
              <a:gd name="connsiteX105-4803" fmla="*/ 155682 w 13016124"/>
              <a:gd name="connsiteY105-4804" fmla="*/ 729574 h 2398878"/>
              <a:gd name="connsiteX106-4805" fmla="*/ 165409 w 13016124"/>
              <a:gd name="connsiteY106-4806" fmla="*/ 700391 h 2398878"/>
              <a:gd name="connsiteX107-4807" fmla="*/ 175137 w 13016124"/>
              <a:gd name="connsiteY107-4808" fmla="*/ 642025 h 2398878"/>
              <a:gd name="connsiteX108-4809" fmla="*/ 223775 w 13016124"/>
              <a:gd name="connsiteY108-4810" fmla="*/ 573932 h 2398878"/>
              <a:gd name="connsiteX109-4811" fmla="*/ 262686 w 13016124"/>
              <a:gd name="connsiteY109-4812" fmla="*/ 505838 h 2398878"/>
              <a:gd name="connsiteX110-4813" fmla="*/ 301596 w 13016124"/>
              <a:gd name="connsiteY110-4814" fmla="*/ 447472 h 2398878"/>
              <a:gd name="connsiteX111-4815" fmla="*/ 321052 w 13016124"/>
              <a:gd name="connsiteY111-4816" fmla="*/ 428017 h 2398878"/>
              <a:gd name="connsiteX112-4817" fmla="*/ 359962 w 13016124"/>
              <a:gd name="connsiteY112-4818" fmla="*/ 369651 h 2398878"/>
              <a:gd name="connsiteX113-4819" fmla="*/ 408601 w 13016124"/>
              <a:gd name="connsiteY113-4820" fmla="*/ 321013 h 2398878"/>
              <a:gd name="connsiteX114-4821" fmla="*/ 428056 w 13016124"/>
              <a:gd name="connsiteY114-4822" fmla="*/ 301557 h 2398878"/>
              <a:gd name="connsiteX115-4823" fmla="*/ 447511 w 13016124"/>
              <a:gd name="connsiteY115-4824" fmla="*/ 272374 h 2398878"/>
              <a:gd name="connsiteX116-4825" fmla="*/ 505877 w 13016124"/>
              <a:gd name="connsiteY116-4826" fmla="*/ 233464 h 2398878"/>
              <a:gd name="connsiteX117-4827" fmla="*/ 603154 w 13016124"/>
              <a:gd name="connsiteY117-4828" fmla="*/ 223736 h 2398878"/>
              <a:gd name="connsiteX118-4829" fmla="*/ 651792 w 13016124"/>
              <a:gd name="connsiteY118-4830" fmla="*/ 243191 h 2398878"/>
              <a:gd name="connsiteX119-4831" fmla="*/ 622609 w 13016124"/>
              <a:gd name="connsiteY119-4832" fmla="*/ 252919 h 2398878"/>
              <a:gd name="connsiteX120-4833" fmla="*/ 544788 w 13016124"/>
              <a:gd name="connsiteY120-4834" fmla="*/ 252919 h 2398878"/>
              <a:gd name="connsiteX0-4835" fmla="*/ 544788 w 13016124"/>
              <a:gd name="connsiteY0-4836" fmla="*/ 252919 h 2398878"/>
              <a:gd name="connsiteX1-4837" fmla="*/ 544788 w 13016124"/>
              <a:gd name="connsiteY1-4838" fmla="*/ 252919 h 2398878"/>
              <a:gd name="connsiteX2-4839" fmla="*/ 642065 w 13016124"/>
              <a:gd name="connsiteY2-4840" fmla="*/ 311285 h 2398878"/>
              <a:gd name="connsiteX3-4841" fmla="*/ 768524 w 13016124"/>
              <a:gd name="connsiteY3-4842" fmla="*/ 447472 h 2398878"/>
              <a:gd name="connsiteX4-4843" fmla="*/ 924167 w 13016124"/>
              <a:gd name="connsiteY4-4844" fmla="*/ 583659 h 2398878"/>
              <a:gd name="connsiteX5-4845" fmla="*/ 982533 w 13016124"/>
              <a:gd name="connsiteY5-4846" fmla="*/ 612842 h 2398878"/>
              <a:gd name="connsiteX6-4847" fmla="*/ 1050626 w 13016124"/>
              <a:gd name="connsiteY6-4848" fmla="*/ 661481 h 2398878"/>
              <a:gd name="connsiteX7-4849" fmla="*/ 1079809 w 13016124"/>
              <a:gd name="connsiteY7-4850" fmla="*/ 671208 h 2398878"/>
              <a:gd name="connsiteX8-4851" fmla="*/ 1225724 w 13016124"/>
              <a:gd name="connsiteY8-4852" fmla="*/ 739302 h 2398878"/>
              <a:gd name="connsiteX9-4853" fmla="*/ 1313273 w 13016124"/>
              <a:gd name="connsiteY9-4854" fmla="*/ 768485 h 2398878"/>
              <a:gd name="connsiteX10-4855" fmla="*/ 1488371 w 13016124"/>
              <a:gd name="connsiteY10-4856" fmla="*/ 787940 h 2398878"/>
              <a:gd name="connsiteX11-4857" fmla="*/ 1624558 w 13016124"/>
              <a:gd name="connsiteY11-4858" fmla="*/ 807396 h 2398878"/>
              <a:gd name="connsiteX12-4859" fmla="*/ 1663469 w 13016124"/>
              <a:gd name="connsiteY12-4860" fmla="*/ 817123 h 2398878"/>
              <a:gd name="connsiteX13-4861" fmla="*/ 1731562 w 13016124"/>
              <a:gd name="connsiteY13-4862" fmla="*/ 826851 h 2398878"/>
              <a:gd name="connsiteX14-4863" fmla="*/ 1770473 w 13016124"/>
              <a:gd name="connsiteY14-4864" fmla="*/ 836579 h 2398878"/>
              <a:gd name="connsiteX15-4865" fmla="*/ 2062303 w 13016124"/>
              <a:gd name="connsiteY15-4866" fmla="*/ 856034 h 2398878"/>
              <a:gd name="connsiteX16-4867" fmla="*/ 2169307 w 13016124"/>
              <a:gd name="connsiteY16-4868" fmla="*/ 865762 h 2398878"/>
              <a:gd name="connsiteX17-4869" fmla="*/ 2237401 w 13016124"/>
              <a:gd name="connsiteY17-4870" fmla="*/ 885217 h 2398878"/>
              <a:gd name="connsiteX18-4871" fmla="*/ 2295767 w 13016124"/>
              <a:gd name="connsiteY18-4872" fmla="*/ 894945 h 2398878"/>
              <a:gd name="connsiteX19-4873" fmla="*/ 2791877 w 13016124"/>
              <a:gd name="connsiteY19-4874" fmla="*/ 914400 h 2398878"/>
              <a:gd name="connsiteX20-4875" fmla="*/ 3005886 w 13016124"/>
              <a:gd name="connsiteY20-4876" fmla="*/ 933855 h 2398878"/>
              <a:gd name="connsiteX21-4877" fmla="*/ 3239350 w 13016124"/>
              <a:gd name="connsiteY21-4878" fmla="*/ 943583 h 2398878"/>
              <a:gd name="connsiteX22-4879" fmla="*/ 5807130 w 13016124"/>
              <a:gd name="connsiteY22-4880" fmla="*/ 1223418 h 2398878"/>
              <a:gd name="connsiteX23-4881" fmla="*/ 7037947 w 13016124"/>
              <a:gd name="connsiteY23-4882" fmla="*/ 1230622 h 2398878"/>
              <a:gd name="connsiteX24-4883" fmla="*/ 10013008 w 13016124"/>
              <a:gd name="connsiteY24-4884" fmla="*/ 986669 h 2398878"/>
              <a:gd name="connsiteX25-4885" fmla="*/ 10846379 w 13016124"/>
              <a:gd name="connsiteY25-4886" fmla="*/ 622570 h 2398878"/>
              <a:gd name="connsiteX26-4887" fmla="*/ 10992294 w 13016124"/>
              <a:gd name="connsiteY26-4888" fmla="*/ 612842 h 2398878"/>
              <a:gd name="connsiteX27-4889" fmla="*/ 11070116 w 13016124"/>
              <a:gd name="connsiteY27-4890" fmla="*/ 583659 h 2398878"/>
              <a:gd name="connsiteX28-4891" fmla="*/ 11206303 w 13016124"/>
              <a:gd name="connsiteY28-4892" fmla="*/ 554477 h 2398878"/>
              <a:gd name="connsiteX29-4893" fmla="*/ 11274396 w 13016124"/>
              <a:gd name="connsiteY29-4894" fmla="*/ 535021 h 2398878"/>
              <a:gd name="connsiteX30-4895" fmla="*/ 11332762 w 13016124"/>
              <a:gd name="connsiteY30-4896" fmla="*/ 515566 h 2398878"/>
              <a:gd name="connsiteX31-4897" fmla="*/ 11410584 w 13016124"/>
              <a:gd name="connsiteY31-4898" fmla="*/ 476655 h 2398878"/>
              <a:gd name="connsiteX32-4899" fmla="*/ 11498133 w 13016124"/>
              <a:gd name="connsiteY32-4900" fmla="*/ 457200 h 2398878"/>
              <a:gd name="connsiteX33-4901" fmla="*/ 11624592 w 13016124"/>
              <a:gd name="connsiteY33-4902" fmla="*/ 408562 h 2398878"/>
              <a:gd name="connsiteX34-4903" fmla="*/ 11789962 w 13016124"/>
              <a:gd name="connsiteY34-4904" fmla="*/ 379379 h 2398878"/>
              <a:gd name="connsiteX35-4905" fmla="*/ 11848328 w 13016124"/>
              <a:gd name="connsiteY35-4906" fmla="*/ 350196 h 2398878"/>
              <a:gd name="connsiteX36-4907" fmla="*/ 11955333 w 13016124"/>
              <a:gd name="connsiteY36-4908" fmla="*/ 330740 h 2398878"/>
              <a:gd name="connsiteX37-4909" fmla="*/ 12033154 w 13016124"/>
              <a:gd name="connsiteY37-4910" fmla="*/ 301557 h 2398878"/>
              <a:gd name="connsiteX38-4911" fmla="*/ 12062337 w 13016124"/>
              <a:gd name="connsiteY38-4912" fmla="*/ 291830 h 2398878"/>
              <a:gd name="connsiteX39-4913" fmla="*/ 12101248 w 13016124"/>
              <a:gd name="connsiteY39-4914" fmla="*/ 272374 h 2398878"/>
              <a:gd name="connsiteX40-4915" fmla="*/ 12130431 w 13016124"/>
              <a:gd name="connsiteY40-4916" fmla="*/ 262647 h 2398878"/>
              <a:gd name="connsiteX41-4917" fmla="*/ 12169341 w 13016124"/>
              <a:gd name="connsiteY41-4918" fmla="*/ 243191 h 2398878"/>
              <a:gd name="connsiteX42-4919" fmla="*/ 12266618 w 13016124"/>
              <a:gd name="connsiteY42-4920" fmla="*/ 204281 h 2398878"/>
              <a:gd name="connsiteX43-4921" fmla="*/ 12334711 w 13016124"/>
              <a:gd name="connsiteY43-4922" fmla="*/ 175098 h 2398878"/>
              <a:gd name="connsiteX44-4923" fmla="*/ 12363894 w 13016124"/>
              <a:gd name="connsiteY44-4924" fmla="*/ 155642 h 2398878"/>
              <a:gd name="connsiteX45-4925" fmla="*/ 12431988 w 13016124"/>
              <a:gd name="connsiteY45-4926" fmla="*/ 126459 h 2398878"/>
              <a:gd name="connsiteX46-4927" fmla="*/ 12470899 w 13016124"/>
              <a:gd name="connsiteY46-4928" fmla="*/ 97277 h 2398878"/>
              <a:gd name="connsiteX47-4929" fmla="*/ 12529265 w 13016124"/>
              <a:gd name="connsiteY47-4930" fmla="*/ 87549 h 2398878"/>
              <a:gd name="connsiteX48-4931" fmla="*/ 12568175 w 13016124"/>
              <a:gd name="connsiteY48-4932" fmla="*/ 77821 h 2398878"/>
              <a:gd name="connsiteX49-4933" fmla="*/ 12626541 w 13016124"/>
              <a:gd name="connsiteY49-4934" fmla="*/ 58366 h 2398878"/>
              <a:gd name="connsiteX50-4935" fmla="*/ 12723818 w 13016124"/>
              <a:gd name="connsiteY50-4936" fmla="*/ 19455 h 2398878"/>
              <a:gd name="connsiteX51-4937" fmla="*/ 12869733 w 13016124"/>
              <a:gd name="connsiteY51-4938" fmla="*/ 9728 h 2398878"/>
              <a:gd name="connsiteX52-4939" fmla="*/ 12898916 w 13016124"/>
              <a:gd name="connsiteY52-4940" fmla="*/ 0 h 2398878"/>
              <a:gd name="connsiteX53-4941" fmla="*/ 12947554 w 13016124"/>
              <a:gd name="connsiteY53-4942" fmla="*/ 38911 h 2398878"/>
              <a:gd name="connsiteX54-4943" fmla="*/ 12957282 w 13016124"/>
              <a:gd name="connsiteY54-4944" fmla="*/ 1488332 h 2398878"/>
              <a:gd name="connsiteX55-4945" fmla="*/ 12928099 w 13016124"/>
              <a:gd name="connsiteY55-4946" fmla="*/ 1673157 h 2398878"/>
              <a:gd name="connsiteX56-4947" fmla="*/ 12918371 w 13016124"/>
              <a:gd name="connsiteY56-4948" fmla="*/ 1828800 h 2398878"/>
              <a:gd name="connsiteX57-4949" fmla="*/ 12898916 w 13016124"/>
              <a:gd name="connsiteY57-4950" fmla="*/ 1887166 h 2398878"/>
              <a:gd name="connsiteX58-4951" fmla="*/ 12889188 w 13016124"/>
              <a:gd name="connsiteY58-4952" fmla="*/ 1974715 h 2398878"/>
              <a:gd name="connsiteX59-4953" fmla="*/ 12879460 w 13016124"/>
              <a:gd name="connsiteY59-4954" fmla="*/ 2013625 h 2398878"/>
              <a:gd name="connsiteX60-4955" fmla="*/ 12840550 w 13016124"/>
              <a:gd name="connsiteY60-4956" fmla="*/ 2208179 h 2398878"/>
              <a:gd name="connsiteX61-4957" fmla="*/ 12830822 w 13016124"/>
              <a:gd name="connsiteY61-4958" fmla="*/ 2237362 h 2398878"/>
              <a:gd name="connsiteX62-4959" fmla="*/ 12801639 w 13016124"/>
              <a:gd name="connsiteY62-4960" fmla="*/ 2256817 h 2398878"/>
              <a:gd name="connsiteX63-4961" fmla="*/ 12159614 w 13016124"/>
              <a:gd name="connsiteY63-4962" fmla="*/ 2237362 h 2398878"/>
              <a:gd name="connsiteX64-4963" fmla="*/ 11361945 w 13016124"/>
              <a:gd name="connsiteY64-4964" fmla="*/ 2256817 h 2398878"/>
              <a:gd name="connsiteX65-4965" fmla="*/ 11138209 w 13016124"/>
              <a:gd name="connsiteY65-4966" fmla="*/ 2276272 h 2398878"/>
              <a:gd name="connsiteX66-4967" fmla="*/ 10593460 w 13016124"/>
              <a:gd name="connsiteY66-4968" fmla="*/ 2286000 h 2398878"/>
              <a:gd name="connsiteX67-4969" fmla="*/ 8385282 w 13016124"/>
              <a:gd name="connsiteY67-4970" fmla="*/ 2295728 h 2398878"/>
              <a:gd name="connsiteX68-4971" fmla="*/ 8161545 w 13016124"/>
              <a:gd name="connsiteY68-4972" fmla="*/ 2315183 h 2398878"/>
              <a:gd name="connsiteX69-4973" fmla="*/ 8112907 w 13016124"/>
              <a:gd name="connsiteY69-4974" fmla="*/ 2324911 h 2398878"/>
              <a:gd name="connsiteX70-4975" fmla="*/ 7918354 w 13016124"/>
              <a:gd name="connsiteY70-4976" fmla="*/ 2334638 h 2398878"/>
              <a:gd name="connsiteX71-4977" fmla="*/ 5291886 w 13016124"/>
              <a:gd name="connsiteY71-4978" fmla="*/ 2344366 h 2398878"/>
              <a:gd name="connsiteX72-4979" fmla="*/ 5058422 w 13016124"/>
              <a:gd name="connsiteY72-4980" fmla="*/ 2324911 h 2398878"/>
              <a:gd name="connsiteX73-4981" fmla="*/ 4883324 w 13016124"/>
              <a:gd name="connsiteY73-4982" fmla="*/ 2305455 h 2398878"/>
              <a:gd name="connsiteX74-4983" fmla="*/ 4727682 w 13016124"/>
              <a:gd name="connsiteY74-4984" fmla="*/ 2295728 h 2398878"/>
              <a:gd name="connsiteX75-4985" fmla="*/ 4601222 w 13016124"/>
              <a:gd name="connsiteY75-4986" fmla="*/ 2276272 h 2398878"/>
              <a:gd name="connsiteX76-4987" fmla="*/ 4484490 w 13016124"/>
              <a:gd name="connsiteY76-4988" fmla="*/ 2266545 h 2398878"/>
              <a:gd name="connsiteX77-4989" fmla="*/ 3443631 w 13016124"/>
              <a:gd name="connsiteY77-4990" fmla="*/ 2247089 h 2398878"/>
              <a:gd name="connsiteX78-4991" fmla="*/ 2996158 w 13016124"/>
              <a:gd name="connsiteY78-4992" fmla="*/ 2256817 h 2398878"/>
              <a:gd name="connsiteX79-4993" fmla="*/ 2966975 w 13016124"/>
              <a:gd name="connsiteY79-4994" fmla="*/ 2266545 h 2398878"/>
              <a:gd name="connsiteX80-4995" fmla="*/ 2782150 w 13016124"/>
              <a:gd name="connsiteY80-4996" fmla="*/ 2286000 h 2398878"/>
              <a:gd name="connsiteX81-4997" fmla="*/ 2723784 w 13016124"/>
              <a:gd name="connsiteY81-4998" fmla="*/ 2295728 h 2398878"/>
              <a:gd name="connsiteX82-4999" fmla="*/ 2490320 w 13016124"/>
              <a:gd name="connsiteY82-5000" fmla="*/ 2305455 h 2398878"/>
              <a:gd name="connsiteX83-5001" fmla="*/ 418328 w 13016124"/>
              <a:gd name="connsiteY83-5002" fmla="*/ 2295728 h 2398878"/>
              <a:gd name="connsiteX84-5003" fmla="*/ 359962 w 13016124"/>
              <a:gd name="connsiteY84-5004" fmla="*/ 2256817 h 2398878"/>
              <a:gd name="connsiteX85-5005" fmla="*/ 272414 w 13016124"/>
              <a:gd name="connsiteY85-5006" fmla="*/ 2188723 h 2398878"/>
              <a:gd name="connsiteX86-5007" fmla="*/ 262686 w 13016124"/>
              <a:gd name="connsiteY86-5008" fmla="*/ 2159540 h 2398878"/>
              <a:gd name="connsiteX87-5009" fmla="*/ 214048 w 13016124"/>
              <a:gd name="connsiteY87-5010" fmla="*/ 2110902 h 2398878"/>
              <a:gd name="connsiteX88-5011" fmla="*/ 204320 w 13016124"/>
              <a:gd name="connsiteY88-5012" fmla="*/ 2081719 h 2398878"/>
              <a:gd name="connsiteX89-5013" fmla="*/ 184865 w 13016124"/>
              <a:gd name="connsiteY89-5014" fmla="*/ 2052536 h 2398878"/>
              <a:gd name="connsiteX90-5015" fmla="*/ 145954 w 13016124"/>
              <a:gd name="connsiteY90-5016" fmla="*/ 1984442 h 2398878"/>
              <a:gd name="connsiteX91-5017" fmla="*/ 126499 w 13016124"/>
              <a:gd name="connsiteY91-5018" fmla="*/ 1906621 h 2398878"/>
              <a:gd name="connsiteX92-5019" fmla="*/ 116771 w 13016124"/>
              <a:gd name="connsiteY92-5020" fmla="*/ 1877438 h 2398878"/>
              <a:gd name="connsiteX93-5021" fmla="*/ 97316 w 13016124"/>
              <a:gd name="connsiteY93-5022" fmla="*/ 1809345 h 2398878"/>
              <a:gd name="connsiteX94-5023" fmla="*/ 87588 w 13016124"/>
              <a:gd name="connsiteY94-5024" fmla="*/ 1731523 h 2398878"/>
              <a:gd name="connsiteX95-5025" fmla="*/ 68133 w 13016124"/>
              <a:gd name="connsiteY95-5026" fmla="*/ 1673157 h 2398878"/>
              <a:gd name="connsiteX96-5027" fmla="*/ 19494 w 13016124"/>
              <a:gd name="connsiteY96-5028" fmla="*/ 1556425 h 2398878"/>
              <a:gd name="connsiteX97-5029" fmla="*/ 9767 w 13016124"/>
              <a:gd name="connsiteY97-5030" fmla="*/ 1429966 h 2398878"/>
              <a:gd name="connsiteX98-5031" fmla="*/ 39 w 13016124"/>
              <a:gd name="connsiteY98-5032" fmla="*/ 1361872 h 2398878"/>
              <a:gd name="connsiteX99-5033" fmla="*/ 19494 w 13016124"/>
              <a:gd name="connsiteY99-5034" fmla="*/ 1099225 h 2398878"/>
              <a:gd name="connsiteX100-5035" fmla="*/ 29222 w 13016124"/>
              <a:gd name="connsiteY100-5036" fmla="*/ 1070042 h 2398878"/>
              <a:gd name="connsiteX101-5037" fmla="*/ 58405 w 13016124"/>
              <a:gd name="connsiteY101-5038" fmla="*/ 992221 h 2398878"/>
              <a:gd name="connsiteX102-5039" fmla="*/ 77860 w 13016124"/>
              <a:gd name="connsiteY102-5040" fmla="*/ 924128 h 2398878"/>
              <a:gd name="connsiteX103-5041" fmla="*/ 97316 w 13016124"/>
              <a:gd name="connsiteY103-5042" fmla="*/ 885217 h 2398878"/>
              <a:gd name="connsiteX104-5043" fmla="*/ 116771 w 13016124"/>
              <a:gd name="connsiteY104-5044" fmla="*/ 807396 h 2398878"/>
              <a:gd name="connsiteX105-5045" fmla="*/ 155682 w 13016124"/>
              <a:gd name="connsiteY105-5046" fmla="*/ 729574 h 2398878"/>
              <a:gd name="connsiteX106-5047" fmla="*/ 165409 w 13016124"/>
              <a:gd name="connsiteY106-5048" fmla="*/ 700391 h 2398878"/>
              <a:gd name="connsiteX107-5049" fmla="*/ 175137 w 13016124"/>
              <a:gd name="connsiteY107-5050" fmla="*/ 642025 h 2398878"/>
              <a:gd name="connsiteX108-5051" fmla="*/ 223775 w 13016124"/>
              <a:gd name="connsiteY108-5052" fmla="*/ 573932 h 2398878"/>
              <a:gd name="connsiteX109-5053" fmla="*/ 262686 w 13016124"/>
              <a:gd name="connsiteY109-5054" fmla="*/ 505838 h 2398878"/>
              <a:gd name="connsiteX110-5055" fmla="*/ 301596 w 13016124"/>
              <a:gd name="connsiteY110-5056" fmla="*/ 447472 h 2398878"/>
              <a:gd name="connsiteX111-5057" fmla="*/ 321052 w 13016124"/>
              <a:gd name="connsiteY111-5058" fmla="*/ 428017 h 2398878"/>
              <a:gd name="connsiteX112-5059" fmla="*/ 359962 w 13016124"/>
              <a:gd name="connsiteY112-5060" fmla="*/ 369651 h 2398878"/>
              <a:gd name="connsiteX113-5061" fmla="*/ 408601 w 13016124"/>
              <a:gd name="connsiteY113-5062" fmla="*/ 321013 h 2398878"/>
              <a:gd name="connsiteX114-5063" fmla="*/ 428056 w 13016124"/>
              <a:gd name="connsiteY114-5064" fmla="*/ 301557 h 2398878"/>
              <a:gd name="connsiteX115-5065" fmla="*/ 447511 w 13016124"/>
              <a:gd name="connsiteY115-5066" fmla="*/ 272374 h 2398878"/>
              <a:gd name="connsiteX116-5067" fmla="*/ 505877 w 13016124"/>
              <a:gd name="connsiteY116-5068" fmla="*/ 233464 h 2398878"/>
              <a:gd name="connsiteX117-5069" fmla="*/ 603154 w 13016124"/>
              <a:gd name="connsiteY117-5070" fmla="*/ 223736 h 2398878"/>
              <a:gd name="connsiteX118-5071" fmla="*/ 651792 w 13016124"/>
              <a:gd name="connsiteY118-5072" fmla="*/ 243191 h 2398878"/>
              <a:gd name="connsiteX119-5073" fmla="*/ 622609 w 13016124"/>
              <a:gd name="connsiteY119-5074" fmla="*/ 252919 h 2398878"/>
              <a:gd name="connsiteX120-5075" fmla="*/ 544788 w 13016124"/>
              <a:gd name="connsiteY120-5076" fmla="*/ 252919 h 2398878"/>
              <a:gd name="connsiteX0-5077" fmla="*/ 544788 w 13016124"/>
              <a:gd name="connsiteY0-5078" fmla="*/ 252919 h 2398878"/>
              <a:gd name="connsiteX1-5079" fmla="*/ 544788 w 13016124"/>
              <a:gd name="connsiteY1-5080" fmla="*/ 252919 h 2398878"/>
              <a:gd name="connsiteX2-5081" fmla="*/ 642065 w 13016124"/>
              <a:gd name="connsiteY2-5082" fmla="*/ 311285 h 2398878"/>
              <a:gd name="connsiteX3-5083" fmla="*/ 768524 w 13016124"/>
              <a:gd name="connsiteY3-5084" fmla="*/ 447472 h 2398878"/>
              <a:gd name="connsiteX4-5085" fmla="*/ 924167 w 13016124"/>
              <a:gd name="connsiteY4-5086" fmla="*/ 583659 h 2398878"/>
              <a:gd name="connsiteX5-5087" fmla="*/ 982533 w 13016124"/>
              <a:gd name="connsiteY5-5088" fmla="*/ 612842 h 2398878"/>
              <a:gd name="connsiteX6-5089" fmla="*/ 1050626 w 13016124"/>
              <a:gd name="connsiteY6-5090" fmla="*/ 661481 h 2398878"/>
              <a:gd name="connsiteX7-5091" fmla="*/ 1079809 w 13016124"/>
              <a:gd name="connsiteY7-5092" fmla="*/ 671208 h 2398878"/>
              <a:gd name="connsiteX8-5093" fmla="*/ 1225724 w 13016124"/>
              <a:gd name="connsiteY8-5094" fmla="*/ 739302 h 2398878"/>
              <a:gd name="connsiteX9-5095" fmla="*/ 1313273 w 13016124"/>
              <a:gd name="connsiteY9-5096" fmla="*/ 768485 h 2398878"/>
              <a:gd name="connsiteX10-5097" fmla="*/ 1488371 w 13016124"/>
              <a:gd name="connsiteY10-5098" fmla="*/ 787940 h 2398878"/>
              <a:gd name="connsiteX11-5099" fmla="*/ 1624558 w 13016124"/>
              <a:gd name="connsiteY11-5100" fmla="*/ 807396 h 2398878"/>
              <a:gd name="connsiteX12-5101" fmla="*/ 1663469 w 13016124"/>
              <a:gd name="connsiteY12-5102" fmla="*/ 817123 h 2398878"/>
              <a:gd name="connsiteX13-5103" fmla="*/ 1731562 w 13016124"/>
              <a:gd name="connsiteY13-5104" fmla="*/ 826851 h 2398878"/>
              <a:gd name="connsiteX14-5105" fmla="*/ 1770473 w 13016124"/>
              <a:gd name="connsiteY14-5106" fmla="*/ 836579 h 2398878"/>
              <a:gd name="connsiteX15-5107" fmla="*/ 2062303 w 13016124"/>
              <a:gd name="connsiteY15-5108" fmla="*/ 856034 h 2398878"/>
              <a:gd name="connsiteX16-5109" fmla="*/ 2169307 w 13016124"/>
              <a:gd name="connsiteY16-5110" fmla="*/ 865762 h 2398878"/>
              <a:gd name="connsiteX17-5111" fmla="*/ 2237401 w 13016124"/>
              <a:gd name="connsiteY17-5112" fmla="*/ 885217 h 2398878"/>
              <a:gd name="connsiteX18-5113" fmla="*/ 2295767 w 13016124"/>
              <a:gd name="connsiteY18-5114" fmla="*/ 894945 h 2398878"/>
              <a:gd name="connsiteX19-5115" fmla="*/ 2791877 w 13016124"/>
              <a:gd name="connsiteY19-5116" fmla="*/ 914400 h 2398878"/>
              <a:gd name="connsiteX20-5117" fmla="*/ 3005886 w 13016124"/>
              <a:gd name="connsiteY20-5118" fmla="*/ 933855 h 2398878"/>
              <a:gd name="connsiteX21-5119" fmla="*/ 3239350 w 13016124"/>
              <a:gd name="connsiteY21-5120" fmla="*/ 943583 h 2398878"/>
              <a:gd name="connsiteX22-5121" fmla="*/ 5807130 w 13016124"/>
              <a:gd name="connsiteY22-5122" fmla="*/ 1223418 h 2398878"/>
              <a:gd name="connsiteX23-5123" fmla="*/ 7037947 w 13016124"/>
              <a:gd name="connsiteY23-5124" fmla="*/ 1230622 h 2398878"/>
              <a:gd name="connsiteX24-5125" fmla="*/ 10013008 w 13016124"/>
              <a:gd name="connsiteY24-5126" fmla="*/ 986669 h 2398878"/>
              <a:gd name="connsiteX25-5127" fmla="*/ 10992294 w 13016124"/>
              <a:gd name="connsiteY25-5128" fmla="*/ 612842 h 2398878"/>
              <a:gd name="connsiteX26-5129" fmla="*/ 11070116 w 13016124"/>
              <a:gd name="connsiteY26-5130" fmla="*/ 583659 h 2398878"/>
              <a:gd name="connsiteX27-5131" fmla="*/ 11206303 w 13016124"/>
              <a:gd name="connsiteY27-5132" fmla="*/ 554477 h 2398878"/>
              <a:gd name="connsiteX28-5133" fmla="*/ 11274396 w 13016124"/>
              <a:gd name="connsiteY28-5134" fmla="*/ 535021 h 2398878"/>
              <a:gd name="connsiteX29-5135" fmla="*/ 11332762 w 13016124"/>
              <a:gd name="connsiteY29-5136" fmla="*/ 515566 h 2398878"/>
              <a:gd name="connsiteX30-5137" fmla="*/ 11410584 w 13016124"/>
              <a:gd name="connsiteY30-5138" fmla="*/ 476655 h 2398878"/>
              <a:gd name="connsiteX31-5139" fmla="*/ 11498133 w 13016124"/>
              <a:gd name="connsiteY31-5140" fmla="*/ 457200 h 2398878"/>
              <a:gd name="connsiteX32-5141" fmla="*/ 11624592 w 13016124"/>
              <a:gd name="connsiteY32-5142" fmla="*/ 408562 h 2398878"/>
              <a:gd name="connsiteX33-5143" fmla="*/ 11789962 w 13016124"/>
              <a:gd name="connsiteY33-5144" fmla="*/ 379379 h 2398878"/>
              <a:gd name="connsiteX34-5145" fmla="*/ 11848328 w 13016124"/>
              <a:gd name="connsiteY34-5146" fmla="*/ 350196 h 2398878"/>
              <a:gd name="connsiteX35-5147" fmla="*/ 11955333 w 13016124"/>
              <a:gd name="connsiteY35-5148" fmla="*/ 330740 h 2398878"/>
              <a:gd name="connsiteX36-5149" fmla="*/ 12033154 w 13016124"/>
              <a:gd name="connsiteY36-5150" fmla="*/ 301557 h 2398878"/>
              <a:gd name="connsiteX37-5151" fmla="*/ 12062337 w 13016124"/>
              <a:gd name="connsiteY37-5152" fmla="*/ 291830 h 2398878"/>
              <a:gd name="connsiteX38-5153" fmla="*/ 12101248 w 13016124"/>
              <a:gd name="connsiteY38-5154" fmla="*/ 272374 h 2398878"/>
              <a:gd name="connsiteX39-5155" fmla="*/ 12130431 w 13016124"/>
              <a:gd name="connsiteY39-5156" fmla="*/ 262647 h 2398878"/>
              <a:gd name="connsiteX40-5157" fmla="*/ 12169341 w 13016124"/>
              <a:gd name="connsiteY40-5158" fmla="*/ 243191 h 2398878"/>
              <a:gd name="connsiteX41-5159" fmla="*/ 12266618 w 13016124"/>
              <a:gd name="connsiteY41-5160" fmla="*/ 204281 h 2398878"/>
              <a:gd name="connsiteX42-5161" fmla="*/ 12334711 w 13016124"/>
              <a:gd name="connsiteY42-5162" fmla="*/ 175098 h 2398878"/>
              <a:gd name="connsiteX43-5163" fmla="*/ 12363894 w 13016124"/>
              <a:gd name="connsiteY43-5164" fmla="*/ 155642 h 2398878"/>
              <a:gd name="connsiteX44-5165" fmla="*/ 12431988 w 13016124"/>
              <a:gd name="connsiteY44-5166" fmla="*/ 126459 h 2398878"/>
              <a:gd name="connsiteX45-5167" fmla="*/ 12470899 w 13016124"/>
              <a:gd name="connsiteY45-5168" fmla="*/ 97277 h 2398878"/>
              <a:gd name="connsiteX46-5169" fmla="*/ 12529265 w 13016124"/>
              <a:gd name="connsiteY46-5170" fmla="*/ 87549 h 2398878"/>
              <a:gd name="connsiteX47-5171" fmla="*/ 12568175 w 13016124"/>
              <a:gd name="connsiteY47-5172" fmla="*/ 77821 h 2398878"/>
              <a:gd name="connsiteX48-5173" fmla="*/ 12626541 w 13016124"/>
              <a:gd name="connsiteY48-5174" fmla="*/ 58366 h 2398878"/>
              <a:gd name="connsiteX49-5175" fmla="*/ 12723818 w 13016124"/>
              <a:gd name="connsiteY49-5176" fmla="*/ 19455 h 2398878"/>
              <a:gd name="connsiteX50-5177" fmla="*/ 12869733 w 13016124"/>
              <a:gd name="connsiteY50-5178" fmla="*/ 9728 h 2398878"/>
              <a:gd name="connsiteX51-5179" fmla="*/ 12898916 w 13016124"/>
              <a:gd name="connsiteY51-5180" fmla="*/ 0 h 2398878"/>
              <a:gd name="connsiteX52-5181" fmla="*/ 12947554 w 13016124"/>
              <a:gd name="connsiteY52-5182" fmla="*/ 38911 h 2398878"/>
              <a:gd name="connsiteX53-5183" fmla="*/ 12957282 w 13016124"/>
              <a:gd name="connsiteY53-5184" fmla="*/ 1488332 h 2398878"/>
              <a:gd name="connsiteX54-5185" fmla="*/ 12928099 w 13016124"/>
              <a:gd name="connsiteY54-5186" fmla="*/ 1673157 h 2398878"/>
              <a:gd name="connsiteX55-5187" fmla="*/ 12918371 w 13016124"/>
              <a:gd name="connsiteY55-5188" fmla="*/ 1828800 h 2398878"/>
              <a:gd name="connsiteX56-5189" fmla="*/ 12898916 w 13016124"/>
              <a:gd name="connsiteY56-5190" fmla="*/ 1887166 h 2398878"/>
              <a:gd name="connsiteX57-5191" fmla="*/ 12889188 w 13016124"/>
              <a:gd name="connsiteY57-5192" fmla="*/ 1974715 h 2398878"/>
              <a:gd name="connsiteX58-5193" fmla="*/ 12879460 w 13016124"/>
              <a:gd name="connsiteY58-5194" fmla="*/ 2013625 h 2398878"/>
              <a:gd name="connsiteX59-5195" fmla="*/ 12840550 w 13016124"/>
              <a:gd name="connsiteY59-5196" fmla="*/ 2208179 h 2398878"/>
              <a:gd name="connsiteX60-5197" fmla="*/ 12830822 w 13016124"/>
              <a:gd name="connsiteY60-5198" fmla="*/ 2237362 h 2398878"/>
              <a:gd name="connsiteX61-5199" fmla="*/ 12801639 w 13016124"/>
              <a:gd name="connsiteY61-5200" fmla="*/ 2256817 h 2398878"/>
              <a:gd name="connsiteX62-5201" fmla="*/ 12159614 w 13016124"/>
              <a:gd name="connsiteY62-5202" fmla="*/ 2237362 h 2398878"/>
              <a:gd name="connsiteX63-5203" fmla="*/ 11361945 w 13016124"/>
              <a:gd name="connsiteY63-5204" fmla="*/ 2256817 h 2398878"/>
              <a:gd name="connsiteX64-5205" fmla="*/ 11138209 w 13016124"/>
              <a:gd name="connsiteY64-5206" fmla="*/ 2276272 h 2398878"/>
              <a:gd name="connsiteX65-5207" fmla="*/ 10593460 w 13016124"/>
              <a:gd name="connsiteY65-5208" fmla="*/ 2286000 h 2398878"/>
              <a:gd name="connsiteX66-5209" fmla="*/ 8385282 w 13016124"/>
              <a:gd name="connsiteY66-5210" fmla="*/ 2295728 h 2398878"/>
              <a:gd name="connsiteX67-5211" fmla="*/ 8161545 w 13016124"/>
              <a:gd name="connsiteY67-5212" fmla="*/ 2315183 h 2398878"/>
              <a:gd name="connsiteX68-5213" fmla="*/ 8112907 w 13016124"/>
              <a:gd name="connsiteY68-5214" fmla="*/ 2324911 h 2398878"/>
              <a:gd name="connsiteX69-5215" fmla="*/ 7918354 w 13016124"/>
              <a:gd name="connsiteY69-5216" fmla="*/ 2334638 h 2398878"/>
              <a:gd name="connsiteX70-5217" fmla="*/ 5291886 w 13016124"/>
              <a:gd name="connsiteY70-5218" fmla="*/ 2344366 h 2398878"/>
              <a:gd name="connsiteX71-5219" fmla="*/ 5058422 w 13016124"/>
              <a:gd name="connsiteY71-5220" fmla="*/ 2324911 h 2398878"/>
              <a:gd name="connsiteX72-5221" fmla="*/ 4883324 w 13016124"/>
              <a:gd name="connsiteY72-5222" fmla="*/ 2305455 h 2398878"/>
              <a:gd name="connsiteX73-5223" fmla="*/ 4727682 w 13016124"/>
              <a:gd name="connsiteY73-5224" fmla="*/ 2295728 h 2398878"/>
              <a:gd name="connsiteX74-5225" fmla="*/ 4601222 w 13016124"/>
              <a:gd name="connsiteY74-5226" fmla="*/ 2276272 h 2398878"/>
              <a:gd name="connsiteX75-5227" fmla="*/ 4484490 w 13016124"/>
              <a:gd name="connsiteY75-5228" fmla="*/ 2266545 h 2398878"/>
              <a:gd name="connsiteX76-5229" fmla="*/ 3443631 w 13016124"/>
              <a:gd name="connsiteY76-5230" fmla="*/ 2247089 h 2398878"/>
              <a:gd name="connsiteX77-5231" fmla="*/ 2996158 w 13016124"/>
              <a:gd name="connsiteY77-5232" fmla="*/ 2256817 h 2398878"/>
              <a:gd name="connsiteX78-5233" fmla="*/ 2966975 w 13016124"/>
              <a:gd name="connsiteY78-5234" fmla="*/ 2266545 h 2398878"/>
              <a:gd name="connsiteX79-5235" fmla="*/ 2782150 w 13016124"/>
              <a:gd name="connsiteY79-5236" fmla="*/ 2286000 h 2398878"/>
              <a:gd name="connsiteX80-5237" fmla="*/ 2723784 w 13016124"/>
              <a:gd name="connsiteY80-5238" fmla="*/ 2295728 h 2398878"/>
              <a:gd name="connsiteX81-5239" fmla="*/ 2490320 w 13016124"/>
              <a:gd name="connsiteY81-5240" fmla="*/ 2305455 h 2398878"/>
              <a:gd name="connsiteX82-5241" fmla="*/ 418328 w 13016124"/>
              <a:gd name="connsiteY82-5242" fmla="*/ 2295728 h 2398878"/>
              <a:gd name="connsiteX83-5243" fmla="*/ 359962 w 13016124"/>
              <a:gd name="connsiteY83-5244" fmla="*/ 2256817 h 2398878"/>
              <a:gd name="connsiteX84-5245" fmla="*/ 272414 w 13016124"/>
              <a:gd name="connsiteY84-5246" fmla="*/ 2188723 h 2398878"/>
              <a:gd name="connsiteX85-5247" fmla="*/ 262686 w 13016124"/>
              <a:gd name="connsiteY85-5248" fmla="*/ 2159540 h 2398878"/>
              <a:gd name="connsiteX86-5249" fmla="*/ 214048 w 13016124"/>
              <a:gd name="connsiteY86-5250" fmla="*/ 2110902 h 2398878"/>
              <a:gd name="connsiteX87-5251" fmla="*/ 204320 w 13016124"/>
              <a:gd name="connsiteY87-5252" fmla="*/ 2081719 h 2398878"/>
              <a:gd name="connsiteX88-5253" fmla="*/ 184865 w 13016124"/>
              <a:gd name="connsiteY88-5254" fmla="*/ 2052536 h 2398878"/>
              <a:gd name="connsiteX89-5255" fmla="*/ 145954 w 13016124"/>
              <a:gd name="connsiteY89-5256" fmla="*/ 1984442 h 2398878"/>
              <a:gd name="connsiteX90-5257" fmla="*/ 126499 w 13016124"/>
              <a:gd name="connsiteY90-5258" fmla="*/ 1906621 h 2398878"/>
              <a:gd name="connsiteX91-5259" fmla="*/ 116771 w 13016124"/>
              <a:gd name="connsiteY91-5260" fmla="*/ 1877438 h 2398878"/>
              <a:gd name="connsiteX92-5261" fmla="*/ 97316 w 13016124"/>
              <a:gd name="connsiteY92-5262" fmla="*/ 1809345 h 2398878"/>
              <a:gd name="connsiteX93-5263" fmla="*/ 87588 w 13016124"/>
              <a:gd name="connsiteY93-5264" fmla="*/ 1731523 h 2398878"/>
              <a:gd name="connsiteX94-5265" fmla="*/ 68133 w 13016124"/>
              <a:gd name="connsiteY94-5266" fmla="*/ 1673157 h 2398878"/>
              <a:gd name="connsiteX95-5267" fmla="*/ 19494 w 13016124"/>
              <a:gd name="connsiteY95-5268" fmla="*/ 1556425 h 2398878"/>
              <a:gd name="connsiteX96-5269" fmla="*/ 9767 w 13016124"/>
              <a:gd name="connsiteY96-5270" fmla="*/ 1429966 h 2398878"/>
              <a:gd name="connsiteX97-5271" fmla="*/ 39 w 13016124"/>
              <a:gd name="connsiteY97-5272" fmla="*/ 1361872 h 2398878"/>
              <a:gd name="connsiteX98-5273" fmla="*/ 19494 w 13016124"/>
              <a:gd name="connsiteY98-5274" fmla="*/ 1099225 h 2398878"/>
              <a:gd name="connsiteX99-5275" fmla="*/ 29222 w 13016124"/>
              <a:gd name="connsiteY99-5276" fmla="*/ 1070042 h 2398878"/>
              <a:gd name="connsiteX100-5277" fmla="*/ 58405 w 13016124"/>
              <a:gd name="connsiteY100-5278" fmla="*/ 992221 h 2398878"/>
              <a:gd name="connsiteX101-5279" fmla="*/ 77860 w 13016124"/>
              <a:gd name="connsiteY101-5280" fmla="*/ 924128 h 2398878"/>
              <a:gd name="connsiteX102-5281" fmla="*/ 97316 w 13016124"/>
              <a:gd name="connsiteY102-5282" fmla="*/ 885217 h 2398878"/>
              <a:gd name="connsiteX103-5283" fmla="*/ 116771 w 13016124"/>
              <a:gd name="connsiteY103-5284" fmla="*/ 807396 h 2398878"/>
              <a:gd name="connsiteX104-5285" fmla="*/ 155682 w 13016124"/>
              <a:gd name="connsiteY104-5286" fmla="*/ 729574 h 2398878"/>
              <a:gd name="connsiteX105-5287" fmla="*/ 165409 w 13016124"/>
              <a:gd name="connsiteY105-5288" fmla="*/ 700391 h 2398878"/>
              <a:gd name="connsiteX106-5289" fmla="*/ 175137 w 13016124"/>
              <a:gd name="connsiteY106-5290" fmla="*/ 642025 h 2398878"/>
              <a:gd name="connsiteX107-5291" fmla="*/ 223775 w 13016124"/>
              <a:gd name="connsiteY107-5292" fmla="*/ 573932 h 2398878"/>
              <a:gd name="connsiteX108-5293" fmla="*/ 262686 w 13016124"/>
              <a:gd name="connsiteY108-5294" fmla="*/ 505838 h 2398878"/>
              <a:gd name="connsiteX109-5295" fmla="*/ 301596 w 13016124"/>
              <a:gd name="connsiteY109-5296" fmla="*/ 447472 h 2398878"/>
              <a:gd name="connsiteX110-5297" fmla="*/ 321052 w 13016124"/>
              <a:gd name="connsiteY110-5298" fmla="*/ 428017 h 2398878"/>
              <a:gd name="connsiteX111-5299" fmla="*/ 359962 w 13016124"/>
              <a:gd name="connsiteY111-5300" fmla="*/ 369651 h 2398878"/>
              <a:gd name="connsiteX112-5301" fmla="*/ 408601 w 13016124"/>
              <a:gd name="connsiteY112-5302" fmla="*/ 321013 h 2398878"/>
              <a:gd name="connsiteX113-5303" fmla="*/ 428056 w 13016124"/>
              <a:gd name="connsiteY113-5304" fmla="*/ 301557 h 2398878"/>
              <a:gd name="connsiteX114-5305" fmla="*/ 447511 w 13016124"/>
              <a:gd name="connsiteY114-5306" fmla="*/ 272374 h 2398878"/>
              <a:gd name="connsiteX115-5307" fmla="*/ 505877 w 13016124"/>
              <a:gd name="connsiteY115-5308" fmla="*/ 233464 h 2398878"/>
              <a:gd name="connsiteX116-5309" fmla="*/ 603154 w 13016124"/>
              <a:gd name="connsiteY116-5310" fmla="*/ 223736 h 2398878"/>
              <a:gd name="connsiteX117-5311" fmla="*/ 651792 w 13016124"/>
              <a:gd name="connsiteY117-5312" fmla="*/ 243191 h 2398878"/>
              <a:gd name="connsiteX118-5313" fmla="*/ 622609 w 13016124"/>
              <a:gd name="connsiteY118-5314" fmla="*/ 252919 h 2398878"/>
              <a:gd name="connsiteX119-5315" fmla="*/ 544788 w 13016124"/>
              <a:gd name="connsiteY119-5316" fmla="*/ 252919 h 2398878"/>
              <a:gd name="connsiteX0-5317" fmla="*/ 544788 w 13016124"/>
              <a:gd name="connsiteY0-5318" fmla="*/ 252919 h 2398878"/>
              <a:gd name="connsiteX1-5319" fmla="*/ 544788 w 13016124"/>
              <a:gd name="connsiteY1-5320" fmla="*/ 252919 h 2398878"/>
              <a:gd name="connsiteX2-5321" fmla="*/ 642065 w 13016124"/>
              <a:gd name="connsiteY2-5322" fmla="*/ 311285 h 2398878"/>
              <a:gd name="connsiteX3-5323" fmla="*/ 768524 w 13016124"/>
              <a:gd name="connsiteY3-5324" fmla="*/ 447472 h 2398878"/>
              <a:gd name="connsiteX4-5325" fmla="*/ 924167 w 13016124"/>
              <a:gd name="connsiteY4-5326" fmla="*/ 583659 h 2398878"/>
              <a:gd name="connsiteX5-5327" fmla="*/ 982533 w 13016124"/>
              <a:gd name="connsiteY5-5328" fmla="*/ 612842 h 2398878"/>
              <a:gd name="connsiteX6-5329" fmla="*/ 1050626 w 13016124"/>
              <a:gd name="connsiteY6-5330" fmla="*/ 661481 h 2398878"/>
              <a:gd name="connsiteX7-5331" fmla="*/ 1079809 w 13016124"/>
              <a:gd name="connsiteY7-5332" fmla="*/ 671208 h 2398878"/>
              <a:gd name="connsiteX8-5333" fmla="*/ 1225724 w 13016124"/>
              <a:gd name="connsiteY8-5334" fmla="*/ 739302 h 2398878"/>
              <a:gd name="connsiteX9-5335" fmla="*/ 1313273 w 13016124"/>
              <a:gd name="connsiteY9-5336" fmla="*/ 768485 h 2398878"/>
              <a:gd name="connsiteX10-5337" fmla="*/ 1488371 w 13016124"/>
              <a:gd name="connsiteY10-5338" fmla="*/ 787940 h 2398878"/>
              <a:gd name="connsiteX11-5339" fmla="*/ 1624558 w 13016124"/>
              <a:gd name="connsiteY11-5340" fmla="*/ 807396 h 2398878"/>
              <a:gd name="connsiteX12-5341" fmla="*/ 1663469 w 13016124"/>
              <a:gd name="connsiteY12-5342" fmla="*/ 817123 h 2398878"/>
              <a:gd name="connsiteX13-5343" fmla="*/ 1731562 w 13016124"/>
              <a:gd name="connsiteY13-5344" fmla="*/ 826851 h 2398878"/>
              <a:gd name="connsiteX14-5345" fmla="*/ 1770473 w 13016124"/>
              <a:gd name="connsiteY14-5346" fmla="*/ 836579 h 2398878"/>
              <a:gd name="connsiteX15-5347" fmla="*/ 2062303 w 13016124"/>
              <a:gd name="connsiteY15-5348" fmla="*/ 856034 h 2398878"/>
              <a:gd name="connsiteX16-5349" fmla="*/ 2169307 w 13016124"/>
              <a:gd name="connsiteY16-5350" fmla="*/ 865762 h 2398878"/>
              <a:gd name="connsiteX17-5351" fmla="*/ 2237401 w 13016124"/>
              <a:gd name="connsiteY17-5352" fmla="*/ 885217 h 2398878"/>
              <a:gd name="connsiteX18-5353" fmla="*/ 2295767 w 13016124"/>
              <a:gd name="connsiteY18-5354" fmla="*/ 894945 h 2398878"/>
              <a:gd name="connsiteX19-5355" fmla="*/ 2791877 w 13016124"/>
              <a:gd name="connsiteY19-5356" fmla="*/ 914400 h 2398878"/>
              <a:gd name="connsiteX20-5357" fmla="*/ 3005886 w 13016124"/>
              <a:gd name="connsiteY20-5358" fmla="*/ 933855 h 2398878"/>
              <a:gd name="connsiteX21-5359" fmla="*/ 3239350 w 13016124"/>
              <a:gd name="connsiteY21-5360" fmla="*/ 943583 h 2398878"/>
              <a:gd name="connsiteX22-5361" fmla="*/ 5807130 w 13016124"/>
              <a:gd name="connsiteY22-5362" fmla="*/ 1223418 h 2398878"/>
              <a:gd name="connsiteX23-5363" fmla="*/ 7037947 w 13016124"/>
              <a:gd name="connsiteY23-5364" fmla="*/ 1230622 h 2398878"/>
              <a:gd name="connsiteX24-5365" fmla="*/ 10013008 w 13016124"/>
              <a:gd name="connsiteY24-5366" fmla="*/ 986669 h 2398878"/>
              <a:gd name="connsiteX25-5367" fmla="*/ 11070116 w 13016124"/>
              <a:gd name="connsiteY25-5368" fmla="*/ 583659 h 2398878"/>
              <a:gd name="connsiteX26-5369" fmla="*/ 11206303 w 13016124"/>
              <a:gd name="connsiteY26-5370" fmla="*/ 554477 h 2398878"/>
              <a:gd name="connsiteX27-5371" fmla="*/ 11274396 w 13016124"/>
              <a:gd name="connsiteY27-5372" fmla="*/ 535021 h 2398878"/>
              <a:gd name="connsiteX28-5373" fmla="*/ 11332762 w 13016124"/>
              <a:gd name="connsiteY28-5374" fmla="*/ 515566 h 2398878"/>
              <a:gd name="connsiteX29-5375" fmla="*/ 11410584 w 13016124"/>
              <a:gd name="connsiteY29-5376" fmla="*/ 476655 h 2398878"/>
              <a:gd name="connsiteX30-5377" fmla="*/ 11498133 w 13016124"/>
              <a:gd name="connsiteY30-5378" fmla="*/ 457200 h 2398878"/>
              <a:gd name="connsiteX31-5379" fmla="*/ 11624592 w 13016124"/>
              <a:gd name="connsiteY31-5380" fmla="*/ 408562 h 2398878"/>
              <a:gd name="connsiteX32-5381" fmla="*/ 11789962 w 13016124"/>
              <a:gd name="connsiteY32-5382" fmla="*/ 379379 h 2398878"/>
              <a:gd name="connsiteX33-5383" fmla="*/ 11848328 w 13016124"/>
              <a:gd name="connsiteY33-5384" fmla="*/ 350196 h 2398878"/>
              <a:gd name="connsiteX34-5385" fmla="*/ 11955333 w 13016124"/>
              <a:gd name="connsiteY34-5386" fmla="*/ 330740 h 2398878"/>
              <a:gd name="connsiteX35-5387" fmla="*/ 12033154 w 13016124"/>
              <a:gd name="connsiteY35-5388" fmla="*/ 301557 h 2398878"/>
              <a:gd name="connsiteX36-5389" fmla="*/ 12062337 w 13016124"/>
              <a:gd name="connsiteY36-5390" fmla="*/ 291830 h 2398878"/>
              <a:gd name="connsiteX37-5391" fmla="*/ 12101248 w 13016124"/>
              <a:gd name="connsiteY37-5392" fmla="*/ 272374 h 2398878"/>
              <a:gd name="connsiteX38-5393" fmla="*/ 12130431 w 13016124"/>
              <a:gd name="connsiteY38-5394" fmla="*/ 262647 h 2398878"/>
              <a:gd name="connsiteX39-5395" fmla="*/ 12169341 w 13016124"/>
              <a:gd name="connsiteY39-5396" fmla="*/ 243191 h 2398878"/>
              <a:gd name="connsiteX40-5397" fmla="*/ 12266618 w 13016124"/>
              <a:gd name="connsiteY40-5398" fmla="*/ 204281 h 2398878"/>
              <a:gd name="connsiteX41-5399" fmla="*/ 12334711 w 13016124"/>
              <a:gd name="connsiteY41-5400" fmla="*/ 175098 h 2398878"/>
              <a:gd name="connsiteX42-5401" fmla="*/ 12363894 w 13016124"/>
              <a:gd name="connsiteY42-5402" fmla="*/ 155642 h 2398878"/>
              <a:gd name="connsiteX43-5403" fmla="*/ 12431988 w 13016124"/>
              <a:gd name="connsiteY43-5404" fmla="*/ 126459 h 2398878"/>
              <a:gd name="connsiteX44-5405" fmla="*/ 12470899 w 13016124"/>
              <a:gd name="connsiteY44-5406" fmla="*/ 97277 h 2398878"/>
              <a:gd name="connsiteX45-5407" fmla="*/ 12529265 w 13016124"/>
              <a:gd name="connsiteY45-5408" fmla="*/ 87549 h 2398878"/>
              <a:gd name="connsiteX46-5409" fmla="*/ 12568175 w 13016124"/>
              <a:gd name="connsiteY46-5410" fmla="*/ 77821 h 2398878"/>
              <a:gd name="connsiteX47-5411" fmla="*/ 12626541 w 13016124"/>
              <a:gd name="connsiteY47-5412" fmla="*/ 58366 h 2398878"/>
              <a:gd name="connsiteX48-5413" fmla="*/ 12723818 w 13016124"/>
              <a:gd name="connsiteY48-5414" fmla="*/ 19455 h 2398878"/>
              <a:gd name="connsiteX49-5415" fmla="*/ 12869733 w 13016124"/>
              <a:gd name="connsiteY49-5416" fmla="*/ 9728 h 2398878"/>
              <a:gd name="connsiteX50-5417" fmla="*/ 12898916 w 13016124"/>
              <a:gd name="connsiteY50-5418" fmla="*/ 0 h 2398878"/>
              <a:gd name="connsiteX51-5419" fmla="*/ 12947554 w 13016124"/>
              <a:gd name="connsiteY51-5420" fmla="*/ 38911 h 2398878"/>
              <a:gd name="connsiteX52-5421" fmla="*/ 12957282 w 13016124"/>
              <a:gd name="connsiteY52-5422" fmla="*/ 1488332 h 2398878"/>
              <a:gd name="connsiteX53-5423" fmla="*/ 12928099 w 13016124"/>
              <a:gd name="connsiteY53-5424" fmla="*/ 1673157 h 2398878"/>
              <a:gd name="connsiteX54-5425" fmla="*/ 12918371 w 13016124"/>
              <a:gd name="connsiteY54-5426" fmla="*/ 1828800 h 2398878"/>
              <a:gd name="connsiteX55-5427" fmla="*/ 12898916 w 13016124"/>
              <a:gd name="connsiteY55-5428" fmla="*/ 1887166 h 2398878"/>
              <a:gd name="connsiteX56-5429" fmla="*/ 12889188 w 13016124"/>
              <a:gd name="connsiteY56-5430" fmla="*/ 1974715 h 2398878"/>
              <a:gd name="connsiteX57-5431" fmla="*/ 12879460 w 13016124"/>
              <a:gd name="connsiteY57-5432" fmla="*/ 2013625 h 2398878"/>
              <a:gd name="connsiteX58-5433" fmla="*/ 12840550 w 13016124"/>
              <a:gd name="connsiteY58-5434" fmla="*/ 2208179 h 2398878"/>
              <a:gd name="connsiteX59-5435" fmla="*/ 12830822 w 13016124"/>
              <a:gd name="connsiteY59-5436" fmla="*/ 2237362 h 2398878"/>
              <a:gd name="connsiteX60-5437" fmla="*/ 12801639 w 13016124"/>
              <a:gd name="connsiteY60-5438" fmla="*/ 2256817 h 2398878"/>
              <a:gd name="connsiteX61-5439" fmla="*/ 12159614 w 13016124"/>
              <a:gd name="connsiteY61-5440" fmla="*/ 2237362 h 2398878"/>
              <a:gd name="connsiteX62-5441" fmla="*/ 11361945 w 13016124"/>
              <a:gd name="connsiteY62-5442" fmla="*/ 2256817 h 2398878"/>
              <a:gd name="connsiteX63-5443" fmla="*/ 11138209 w 13016124"/>
              <a:gd name="connsiteY63-5444" fmla="*/ 2276272 h 2398878"/>
              <a:gd name="connsiteX64-5445" fmla="*/ 10593460 w 13016124"/>
              <a:gd name="connsiteY64-5446" fmla="*/ 2286000 h 2398878"/>
              <a:gd name="connsiteX65-5447" fmla="*/ 8385282 w 13016124"/>
              <a:gd name="connsiteY65-5448" fmla="*/ 2295728 h 2398878"/>
              <a:gd name="connsiteX66-5449" fmla="*/ 8161545 w 13016124"/>
              <a:gd name="connsiteY66-5450" fmla="*/ 2315183 h 2398878"/>
              <a:gd name="connsiteX67-5451" fmla="*/ 8112907 w 13016124"/>
              <a:gd name="connsiteY67-5452" fmla="*/ 2324911 h 2398878"/>
              <a:gd name="connsiteX68-5453" fmla="*/ 7918354 w 13016124"/>
              <a:gd name="connsiteY68-5454" fmla="*/ 2334638 h 2398878"/>
              <a:gd name="connsiteX69-5455" fmla="*/ 5291886 w 13016124"/>
              <a:gd name="connsiteY69-5456" fmla="*/ 2344366 h 2398878"/>
              <a:gd name="connsiteX70-5457" fmla="*/ 5058422 w 13016124"/>
              <a:gd name="connsiteY70-5458" fmla="*/ 2324911 h 2398878"/>
              <a:gd name="connsiteX71-5459" fmla="*/ 4883324 w 13016124"/>
              <a:gd name="connsiteY71-5460" fmla="*/ 2305455 h 2398878"/>
              <a:gd name="connsiteX72-5461" fmla="*/ 4727682 w 13016124"/>
              <a:gd name="connsiteY72-5462" fmla="*/ 2295728 h 2398878"/>
              <a:gd name="connsiteX73-5463" fmla="*/ 4601222 w 13016124"/>
              <a:gd name="connsiteY73-5464" fmla="*/ 2276272 h 2398878"/>
              <a:gd name="connsiteX74-5465" fmla="*/ 4484490 w 13016124"/>
              <a:gd name="connsiteY74-5466" fmla="*/ 2266545 h 2398878"/>
              <a:gd name="connsiteX75-5467" fmla="*/ 3443631 w 13016124"/>
              <a:gd name="connsiteY75-5468" fmla="*/ 2247089 h 2398878"/>
              <a:gd name="connsiteX76-5469" fmla="*/ 2996158 w 13016124"/>
              <a:gd name="connsiteY76-5470" fmla="*/ 2256817 h 2398878"/>
              <a:gd name="connsiteX77-5471" fmla="*/ 2966975 w 13016124"/>
              <a:gd name="connsiteY77-5472" fmla="*/ 2266545 h 2398878"/>
              <a:gd name="connsiteX78-5473" fmla="*/ 2782150 w 13016124"/>
              <a:gd name="connsiteY78-5474" fmla="*/ 2286000 h 2398878"/>
              <a:gd name="connsiteX79-5475" fmla="*/ 2723784 w 13016124"/>
              <a:gd name="connsiteY79-5476" fmla="*/ 2295728 h 2398878"/>
              <a:gd name="connsiteX80-5477" fmla="*/ 2490320 w 13016124"/>
              <a:gd name="connsiteY80-5478" fmla="*/ 2305455 h 2398878"/>
              <a:gd name="connsiteX81-5479" fmla="*/ 418328 w 13016124"/>
              <a:gd name="connsiteY81-5480" fmla="*/ 2295728 h 2398878"/>
              <a:gd name="connsiteX82-5481" fmla="*/ 359962 w 13016124"/>
              <a:gd name="connsiteY82-5482" fmla="*/ 2256817 h 2398878"/>
              <a:gd name="connsiteX83-5483" fmla="*/ 272414 w 13016124"/>
              <a:gd name="connsiteY83-5484" fmla="*/ 2188723 h 2398878"/>
              <a:gd name="connsiteX84-5485" fmla="*/ 262686 w 13016124"/>
              <a:gd name="connsiteY84-5486" fmla="*/ 2159540 h 2398878"/>
              <a:gd name="connsiteX85-5487" fmla="*/ 214048 w 13016124"/>
              <a:gd name="connsiteY85-5488" fmla="*/ 2110902 h 2398878"/>
              <a:gd name="connsiteX86-5489" fmla="*/ 204320 w 13016124"/>
              <a:gd name="connsiteY86-5490" fmla="*/ 2081719 h 2398878"/>
              <a:gd name="connsiteX87-5491" fmla="*/ 184865 w 13016124"/>
              <a:gd name="connsiteY87-5492" fmla="*/ 2052536 h 2398878"/>
              <a:gd name="connsiteX88-5493" fmla="*/ 145954 w 13016124"/>
              <a:gd name="connsiteY88-5494" fmla="*/ 1984442 h 2398878"/>
              <a:gd name="connsiteX89-5495" fmla="*/ 126499 w 13016124"/>
              <a:gd name="connsiteY89-5496" fmla="*/ 1906621 h 2398878"/>
              <a:gd name="connsiteX90-5497" fmla="*/ 116771 w 13016124"/>
              <a:gd name="connsiteY90-5498" fmla="*/ 1877438 h 2398878"/>
              <a:gd name="connsiteX91-5499" fmla="*/ 97316 w 13016124"/>
              <a:gd name="connsiteY91-5500" fmla="*/ 1809345 h 2398878"/>
              <a:gd name="connsiteX92-5501" fmla="*/ 87588 w 13016124"/>
              <a:gd name="connsiteY92-5502" fmla="*/ 1731523 h 2398878"/>
              <a:gd name="connsiteX93-5503" fmla="*/ 68133 w 13016124"/>
              <a:gd name="connsiteY93-5504" fmla="*/ 1673157 h 2398878"/>
              <a:gd name="connsiteX94-5505" fmla="*/ 19494 w 13016124"/>
              <a:gd name="connsiteY94-5506" fmla="*/ 1556425 h 2398878"/>
              <a:gd name="connsiteX95-5507" fmla="*/ 9767 w 13016124"/>
              <a:gd name="connsiteY95-5508" fmla="*/ 1429966 h 2398878"/>
              <a:gd name="connsiteX96-5509" fmla="*/ 39 w 13016124"/>
              <a:gd name="connsiteY96-5510" fmla="*/ 1361872 h 2398878"/>
              <a:gd name="connsiteX97-5511" fmla="*/ 19494 w 13016124"/>
              <a:gd name="connsiteY97-5512" fmla="*/ 1099225 h 2398878"/>
              <a:gd name="connsiteX98-5513" fmla="*/ 29222 w 13016124"/>
              <a:gd name="connsiteY98-5514" fmla="*/ 1070042 h 2398878"/>
              <a:gd name="connsiteX99-5515" fmla="*/ 58405 w 13016124"/>
              <a:gd name="connsiteY99-5516" fmla="*/ 992221 h 2398878"/>
              <a:gd name="connsiteX100-5517" fmla="*/ 77860 w 13016124"/>
              <a:gd name="connsiteY100-5518" fmla="*/ 924128 h 2398878"/>
              <a:gd name="connsiteX101-5519" fmla="*/ 97316 w 13016124"/>
              <a:gd name="connsiteY101-5520" fmla="*/ 885217 h 2398878"/>
              <a:gd name="connsiteX102-5521" fmla="*/ 116771 w 13016124"/>
              <a:gd name="connsiteY102-5522" fmla="*/ 807396 h 2398878"/>
              <a:gd name="connsiteX103-5523" fmla="*/ 155682 w 13016124"/>
              <a:gd name="connsiteY103-5524" fmla="*/ 729574 h 2398878"/>
              <a:gd name="connsiteX104-5525" fmla="*/ 165409 w 13016124"/>
              <a:gd name="connsiteY104-5526" fmla="*/ 700391 h 2398878"/>
              <a:gd name="connsiteX105-5527" fmla="*/ 175137 w 13016124"/>
              <a:gd name="connsiteY105-5528" fmla="*/ 642025 h 2398878"/>
              <a:gd name="connsiteX106-5529" fmla="*/ 223775 w 13016124"/>
              <a:gd name="connsiteY106-5530" fmla="*/ 573932 h 2398878"/>
              <a:gd name="connsiteX107-5531" fmla="*/ 262686 w 13016124"/>
              <a:gd name="connsiteY107-5532" fmla="*/ 505838 h 2398878"/>
              <a:gd name="connsiteX108-5533" fmla="*/ 301596 w 13016124"/>
              <a:gd name="connsiteY108-5534" fmla="*/ 447472 h 2398878"/>
              <a:gd name="connsiteX109-5535" fmla="*/ 321052 w 13016124"/>
              <a:gd name="connsiteY109-5536" fmla="*/ 428017 h 2398878"/>
              <a:gd name="connsiteX110-5537" fmla="*/ 359962 w 13016124"/>
              <a:gd name="connsiteY110-5538" fmla="*/ 369651 h 2398878"/>
              <a:gd name="connsiteX111-5539" fmla="*/ 408601 w 13016124"/>
              <a:gd name="connsiteY111-5540" fmla="*/ 321013 h 2398878"/>
              <a:gd name="connsiteX112-5541" fmla="*/ 428056 w 13016124"/>
              <a:gd name="connsiteY112-5542" fmla="*/ 301557 h 2398878"/>
              <a:gd name="connsiteX113-5543" fmla="*/ 447511 w 13016124"/>
              <a:gd name="connsiteY113-5544" fmla="*/ 272374 h 2398878"/>
              <a:gd name="connsiteX114-5545" fmla="*/ 505877 w 13016124"/>
              <a:gd name="connsiteY114-5546" fmla="*/ 233464 h 2398878"/>
              <a:gd name="connsiteX115-5547" fmla="*/ 603154 w 13016124"/>
              <a:gd name="connsiteY115-5548" fmla="*/ 223736 h 2398878"/>
              <a:gd name="connsiteX116-5549" fmla="*/ 651792 w 13016124"/>
              <a:gd name="connsiteY116-5550" fmla="*/ 243191 h 2398878"/>
              <a:gd name="connsiteX117-5551" fmla="*/ 622609 w 13016124"/>
              <a:gd name="connsiteY117-5552" fmla="*/ 252919 h 2398878"/>
              <a:gd name="connsiteX118-5553" fmla="*/ 544788 w 13016124"/>
              <a:gd name="connsiteY118-5554" fmla="*/ 252919 h 2398878"/>
              <a:gd name="connsiteX0-5555" fmla="*/ 544788 w 13016124"/>
              <a:gd name="connsiteY0-5556" fmla="*/ 252919 h 2398878"/>
              <a:gd name="connsiteX1-5557" fmla="*/ 544788 w 13016124"/>
              <a:gd name="connsiteY1-5558" fmla="*/ 252919 h 2398878"/>
              <a:gd name="connsiteX2-5559" fmla="*/ 642065 w 13016124"/>
              <a:gd name="connsiteY2-5560" fmla="*/ 311285 h 2398878"/>
              <a:gd name="connsiteX3-5561" fmla="*/ 768524 w 13016124"/>
              <a:gd name="connsiteY3-5562" fmla="*/ 447472 h 2398878"/>
              <a:gd name="connsiteX4-5563" fmla="*/ 924167 w 13016124"/>
              <a:gd name="connsiteY4-5564" fmla="*/ 583659 h 2398878"/>
              <a:gd name="connsiteX5-5565" fmla="*/ 982533 w 13016124"/>
              <a:gd name="connsiteY5-5566" fmla="*/ 612842 h 2398878"/>
              <a:gd name="connsiteX6-5567" fmla="*/ 1050626 w 13016124"/>
              <a:gd name="connsiteY6-5568" fmla="*/ 661481 h 2398878"/>
              <a:gd name="connsiteX7-5569" fmla="*/ 1079809 w 13016124"/>
              <a:gd name="connsiteY7-5570" fmla="*/ 671208 h 2398878"/>
              <a:gd name="connsiteX8-5571" fmla="*/ 1225724 w 13016124"/>
              <a:gd name="connsiteY8-5572" fmla="*/ 739302 h 2398878"/>
              <a:gd name="connsiteX9-5573" fmla="*/ 1313273 w 13016124"/>
              <a:gd name="connsiteY9-5574" fmla="*/ 768485 h 2398878"/>
              <a:gd name="connsiteX10-5575" fmla="*/ 1488371 w 13016124"/>
              <a:gd name="connsiteY10-5576" fmla="*/ 787940 h 2398878"/>
              <a:gd name="connsiteX11-5577" fmla="*/ 1624558 w 13016124"/>
              <a:gd name="connsiteY11-5578" fmla="*/ 807396 h 2398878"/>
              <a:gd name="connsiteX12-5579" fmla="*/ 1663469 w 13016124"/>
              <a:gd name="connsiteY12-5580" fmla="*/ 817123 h 2398878"/>
              <a:gd name="connsiteX13-5581" fmla="*/ 1731562 w 13016124"/>
              <a:gd name="connsiteY13-5582" fmla="*/ 826851 h 2398878"/>
              <a:gd name="connsiteX14-5583" fmla="*/ 1770473 w 13016124"/>
              <a:gd name="connsiteY14-5584" fmla="*/ 836579 h 2398878"/>
              <a:gd name="connsiteX15-5585" fmla="*/ 2062303 w 13016124"/>
              <a:gd name="connsiteY15-5586" fmla="*/ 856034 h 2398878"/>
              <a:gd name="connsiteX16-5587" fmla="*/ 2169307 w 13016124"/>
              <a:gd name="connsiteY16-5588" fmla="*/ 865762 h 2398878"/>
              <a:gd name="connsiteX17-5589" fmla="*/ 2237401 w 13016124"/>
              <a:gd name="connsiteY17-5590" fmla="*/ 885217 h 2398878"/>
              <a:gd name="connsiteX18-5591" fmla="*/ 2295767 w 13016124"/>
              <a:gd name="connsiteY18-5592" fmla="*/ 894945 h 2398878"/>
              <a:gd name="connsiteX19-5593" fmla="*/ 2791877 w 13016124"/>
              <a:gd name="connsiteY19-5594" fmla="*/ 914400 h 2398878"/>
              <a:gd name="connsiteX20-5595" fmla="*/ 3005886 w 13016124"/>
              <a:gd name="connsiteY20-5596" fmla="*/ 933855 h 2398878"/>
              <a:gd name="connsiteX21-5597" fmla="*/ 3239350 w 13016124"/>
              <a:gd name="connsiteY21-5598" fmla="*/ 943583 h 2398878"/>
              <a:gd name="connsiteX22-5599" fmla="*/ 5807130 w 13016124"/>
              <a:gd name="connsiteY22-5600" fmla="*/ 1223418 h 2398878"/>
              <a:gd name="connsiteX23-5601" fmla="*/ 7037947 w 13016124"/>
              <a:gd name="connsiteY23-5602" fmla="*/ 1230622 h 2398878"/>
              <a:gd name="connsiteX24-5603" fmla="*/ 10013008 w 13016124"/>
              <a:gd name="connsiteY24-5604" fmla="*/ 986669 h 2398878"/>
              <a:gd name="connsiteX25-5605" fmla="*/ 11206303 w 13016124"/>
              <a:gd name="connsiteY25-5606" fmla="*/ 554477 h 2398878"/>
              <a:gd name="connsiteX26-5607" fmla="*/ 11274396 w 13016124"/>
              <a:gd name="connsiteY26-5608" fmla="*/ 535021 h 2398878"/>
              <a:gd name="connsiteX27-5609" fmla="*/ 11332762 w 13016124"/>
              <a:gd name="connsiteY27-5610" fmla="*/ 515566 h 2398878"/>
              <a:gd name="connsiteX28-5611" fmla="*/ 11410584 w 13016124"/>
              <a:gd name="connsiteY28-5612" fmla="*/ 476655 h 2398878"/>
              <a:gd name="connsiteX29-5613" fmla="*/ 11498133 w 13016124"/>
              <a:gd name="connsiteY29-5614" fmla="*/ 457200 h 2398878"/>
              <a:gd name="connsiteX30-5615" fmla="*/ 11624592 w 13016124"/>
              <a:gd name="connsiteY30-5616" fmla="*/ 408562 h 2398878"/>
              <a:gd name="connsiteX31-5617" fmla="*/ 11789962 w 13016124"/>
              <a:gd name="connsiteY31-5618" fmla="*/ 379379 h 2398878"/>
              <a:gd name="connsiteX32-5619" fmla="*/ 11848328 w 13016124"/>
              <a:gd name="connsiteY32-5620" fmla="*/ 350196 h 2398878"/>
              <a:gd name="connsiteX33-5621" fmla="*/ 11955333 w 13016124"/>
              <a:gd name="connsiteY33-5622" fmla="*/ 330740 h 2398878"/>
              <a:gd name="connsiteX34-5623" fmla="*/ 12033154 w 13016124"/>
              <a:gd name="connsiteY34-5624" fmla="*/ 301557 h 2398878"/>
              <a:gd name="connsiteX35-5625" fmla="*/ 12062337 w 13016124"/>
              <a:gd name="connsiteY35-5626" fmla="*/ 291830 h 2398878"/>
              <a:gd name="connsiteX36-5627" fmla="*/ 12101248 w 13016124"/>
              <a:gd name="connsiteY36-5628" fmla="*/ 272374 h 2398878"/>
              <a:gd name="connsiteX37-5629" fmla="*/ 12130431 w 13016124"/>
              <a:gd name="connsiteY37-5630" fmla="*/ 262647 h 2398878"/>
              <a:gd name="connsiteX38-5631" fmla="*/ 12169341 w 13016124"/>
              <a:gd name="connsiteY38-5632" fmla="*/ 243191 h 2398878"/>
              <a:gd name="connsiteX39-5633" fmla="*/ 12266618 w 13016124"/>
              <a:gd name="connsiteY39-5634" fmla="*/ 204281 h 2398878"/>
              <a:gd name="connsiteX40-5635" fmla="*/ 12334711 w 13016124"/>
              <a:gd name="connsiteY40-5636" fmla="*/ 175098 h 2398878"/>
              <a:gd name="connsiteX41-5637" fmla="*/ 12363894 w 13016124"/>
              <a:gd name="connsiteY41-5638" fmla="*/ 155642 h 2398878"/>
              <a:gd name="connsiteX42-5639" fmla="*/ 12431988 w 13016124"/>
              <a:gd name="connsiteY42-5640" fmla="*/ 126459 h 2398878"/>
              <a:gd name="connsiteX43-5641" fmla="*/ 12470899 w 13016124"/>
              <a:gd name="connsiteY43-5642" fmla="*/ 97277 h 2398878"/>
              <a:gd name="connsiteX44-5643" fmla="*/ 12529265 w 13016124"/>
              <a:gd name="connsiteY44-5644" fmla="*/ 87549 h 2398878"/>
              <a:gd name="connsiteX45-5645" fmla="*/ 12568175 w 13016124"/>
              <a:gd name="connsiteY45-5646" fmla="*/ 77821 h 2398878"/>
              <a:gd name="connsiteX46-5647" fmla="*/ 12626541 w 13016124"/>
              <a:gd name="connsiteY46-5648" fmla="*/ 58366 h 2398878"/>
              <a:gd name="connsiteX47-5649" fmla="*/ 12723818 w 13016124"/>
              <a:gd name="connsiteY47-5650" fmla="*/ 19455 h 2398878"/>
              <a:gd name="connsiteX48-5651" fmla="*/ 12869733 w 13016124"/>
              <a:gd name="connsiteY48-5652" fmla="*/ 9728 h 2398878"/>
              <a:gd name="connsiteX49-5653" fmla="*/ 12898916 w 13016124"/>
              <a:gd name="connsiteY49-5654" fmla="*/ 0 h 2398878"/>
              <a:gd name="connsiteX50-5655" fmla="*/ 12947554 w 13016124"/>
              <a:gd name="connsiteY50-5656" fmla="*/ 38911 h 2398878"/>
              <a:gd name="connsiteX51-5657" fmla="*/ 12957282 w 13016124"/>
              <a:gd name="connsiteY51-5658" fmla="*/ 1488332 h 2398878"/>
              <a:gd name="connsiteX52-5659" fmla="*/ 12928099 w 13016124"/>
              <a:gd name="connsiteY52-5660" fmla="*/ 1673157 h 2398878"/>
              <a:gd name="connsiteX53-5661" fmla="*/ 12918371 w 13016124"/>
              <a:gd name="connsiteY53-5662" fmla="*/ 1828800 h 2398878"/>
              <a:gd name="connsiteX54-5663" fmla="*/ 12898916 w 13016124"/>
              <a:gd name="connsiteY54-5664" fmla="*/ 1887166 h 2398878"/>
              <a:gd name="connsiteX55-5665" fmla="*/ 12889188 w 13016124"/>
              <a:gd name="connsiteY55-5666" fmla="*/ 1974715 h 2398878"/>
              <a:gd name="connsiteX56-5667" fmla="*/ 12879460 w 13016124"/>
              <a:gd name="connsiteY56-5668" fmla="*/ 2013625 h 2398878"/>
              <a:gd name="connsiteX57-5669" fmla="*/ 12840550 w 13016124"/>
              <a:gd name="connsiteY57-5670" fmla="*/ 2208179 h 2398878"/>
              <a:gd name="connsiteX58-5671" fmla="*/ 12830822 w 13016124"/>
              <a:gd name="connsiteY58-5672" fmla="*/ 2237362 h 2398878"/>
              <a:gd name="connsiteX59-5673" fmla="*/ 12801639 w 13016124"/>
              <a:gd name="connsiteY59-5674" fmla="*/ 2256817 h 2398878"/>
              <a:gd name="connsiteX60-5675" fmla="*/ 12159614 w 13016124"/>
              <a:gd name="connsiteY60-5676" fmla="*/ 2237362 h 2398878"/>
              <a:gd name="connsiteX61-5677" fmla="*/ 11361945 w 13016124"/>
              <a:gd name="connsiteY61-5678" fmla="*/ 2256817 h 2398878"/>
              <a:gd name="connsiteX62-5679" fmla="*/ 11138209 w 13016124"/>
              <a:gd name="connsiteY62-5680" fmla="*/ 2276272 h 2398878"/>
              <a:gd name="connsiteX63-5681" fmla="*/ 10593460 w 13016124"/>
              <a:gd name="connsiteY63-5682" fmla="*/ 2286000 h 2398878"/>
              <a:gd name="connsiteX64-5683" fmla="*/ 8385282 w 13016124"/>
              <a:gd name="connsiteY64-5684" fmla="*/ 2295728 h 2398878"/>
              <a:gd name="connsiteX65-5685" fmla="*/ 8161545 w 13016124"/>
              <a:gd name="connsiteY65-5686" fmla="*/ 2315183 h 2398878"/>
              <a:gd name="connsiteX66-5687" fmla="*/ 8112907 w 13016124"/>
              <a:gd name="connsiteY66-5688" fmla="*/ 2324911 h 2398878"/>
              <a:gd name="connsiteX67-5689" fmla="*/ 7918354 w 13016124"/>
              <a:gd name="connsiteY67-5690" fmla="*/ 2334638 h 2398878"/>
              <a:gd name="connsiteX68-5691" fmla="*/ 5291886 w 13016124"/>
              <a:gd name="connsiteY68-5692" fmla="*/ 2344366 h 2398878"/>
              <a:gd name="connsiteX69-5693" fmla="*/ 5058422 w 13016124"/>
              <a:gd name="connsiteY69-5694" fmla="*/ 2324911 h 2398878"/>
              <a:gd name="connsiteX70-5695" fmla="*/ 4883324 w 13016124"/>
              <a:gd name="connsiteY70-5696" fmla="*/ 2305455 h 2398878"/>
              <a:gd name="connsiteX71-5697" fmla="*/ 4727682 w 13016124"/>
              <a:gd name="connsiteY71-5698" fmla="*/ 2295728 h 2398878"/>
              <a:gd name="connsiteX72-5699" fmla="*/ 4601222 w 13016124"/>
              <a:gd name="connsiteY72-5700" fmla="*/ 2276272 h 2398878"/>
              <a:gd name="connsiteX73-5701" fmla="*/ 4484490 w 13016124"/>
              <a:gd name="connsiteY73-5702" fmla="*/ 2266545 h 2398878"/>
              <a:gd name="connsiteX74-5703" fmla="*/ 3443631 w 13016124"/>
              <a:gd name="connsiteY74-5704" fmla="*/ 2247089 h 2398878"/>
              <a:gd name="connsiteX75-5705" fmla="*/ 2996158 w 13016124"/>
              <a:gd name="connsiteY75-5706" fmla="*/ 2256817 h 2398878"/>
              <a:gd name="connsiteX76-5707" fmla="*/ 2966975 w 13016124"/>
              <a:gd name="connsiteY76-5708" fmla="*/ 2266545 h 2398878"/>
              <a:gd name="connsiteX77-5709" fmla="*/ 2782150 w 13016124"/>
              <a:gd name="connsiteY77-5710" fmla="*/ 2286000 h 2398878"/>
              <a:gd name="connsiteX78-5711" fmla="*/ 2723784 w 13016124"/>
              <a:gd name="connsiteY78-5712" fmla="*/ 2295728 h 2398878"/>
              <a:gd name="connsiteX79-5713" fmla="*/ 2490320 w 13016124"/>
              <a:gd name="connsiteY79-5714" fmla="*/ 2305455 h 2398878"/>
              <a:gd name="connsiteX80-5715" fmla="*/ 418328 w 13016124"/>
              <a:gd name="connsiteY80-5716" fmla="*/ 2295728 h 2398878"/>
              <a:gd name="connsiteX81-5717" fmla="*/ 359962 w 13016124"/>
              <a:gd name="connsiteY81-5718" fmla="*/ 2256817 h 2398878"/>
              <a:gd name="connsiteX82-5719" fmla="*/ 272414 w 13016124"/>
              <a:gd name="connsiteY82-5720" fmla="*/ 2188723 h 2398878"/>
              <a:gd name="connsiteX83-5721" fmla="*/ 262686 w 13016124"/>
              <a:gd name="connsiteY83-5722" fmla="*/ 2159540 h 2398878"/>
              <a:gd name="connsiteX84-5723" fmla="*/ 214048 w 13016124"/>
              <a:gd name="connsiteY84-5724" fmla="*/ 2110902 h 2398878"/>
              <a:gd name="connsiteX85-5725" fmla="*/ 204320 w 13016124"/>
              <a:gd name="connsiteY85-5726" fmla="*/ 2081719 h 2398878"/>
              <a:gd name="connsiteX86-5727" fmla="*/ 184865 w 13016124"/>
              <a:gd name="connsiteY86-5728" fmla="*/ 2052536 h 2398878"/>
              <a:gd name="connsiteX87-5729" fmla="*/ 145954 w 13016124"/>
              <a:gd name="connsiteY87-5730" fmla="*/ 1984442 h 2398878"/>
              <a:gd name="connsiteX88-5731" fmla="*/ 126499 w 13016124"/>
              <a:gd name="connsiteY88-5732" fmla="*/ 1906621 h 2398878"/>
              <a:gd name="connsiteX89-5733" fmla="*/ 116771 w 13016124"/>
              <a:gd name="connsiteY89-5734" fmla="*/ 1877438 h 2398878"/>
              <a:gd name="connsiteX90-5735" fmla="*/ 97316 w 13016124"/>
              <a:gd name="connsiteY90-5736" fmla="*/ 1809345 h 2398878"/>
              <a:gd name="connsiteX91-5737" fmla="*/ 87588 w 13016124"/>
              <a:gd name="connsiteY91-5738" fmla="*/ 1731523 h 2398878"/>
              <a:gd name="connsiteX92-5739" fmla="*/ 68133 w 13016124"/>
              <a:gd name="connsiteY92-5740" fmla="*/ 1673157 h 2398878"/>
              <a:gd name="connsiteX93-5741" fmla="*/ 19494 w 13016124"/>
              <a:gd name="connsiteY93-5742" fmla="*/ 1556425 h 2398878"/>
              <a:gd name="connsiteX94-5743" fmla="*/ 9767 w 13016124"/>
              <a:gd name="connsiteY94-5744" fmla="*/ 1429966 h 2398878"/>
              <a:gd name="connsiteX95-5745" fmla="*/ 39 w 13016124"/>
              <a:gd name="connsiteY95-5746" fmla="*/ 1361872 h 2398878"/>
              <a:gd name="connsiteX96-5747" fmla="*/ 19494 w 13016124"/>
              <a:gd name="connsiteY96-5748" fmla="*/ 1099225 h 2398878"/>
              <a:gd name="connsiteX97-5749" fmla="*/ 29222 w 13016124"/>
              <a:gd name="connsiteY97-5750" fmla="*/ 1070042 h 2398878"/>
              <a:gd name="connsiteX98-5751" fmla="*/ 58405 w 13016124"/>
              <a:gd name="connsiteY98-5752" fmla="*/ 992221 h 2398878"/>
              <a:gd name="connsiteX99-5753" fmla="*/ 77860 w 13016124"/>
              <a:gd name="connsiteY99-5754" fmla="*/ 924128 h 2398878"/>
              <a:gd name="connsiteX100-5755" fmla="*/ 97316 w 13016124"/>
              <a:gd name="connsiteY100-5756" fmla="*/ 885217 h 2398878"/>
              <a:gd name="connsiteX101-5757" fmla="*/ 116771 w 13016124"/>
              <a:gd name="connsiteY101-5758" fmla="*/ 807396 h 2398878"/>
              <a:gd name="connsiteX102-5759" fmla="*/ 155682 w 13016124"/>
              <a:gd name="connsiteY102-5760" fmla="*/ 729574 h 2398878"/>
              <a:gd name="connsiteX103-5761" fmla="*/ 165409 w 13016124"/>
              <a:gd name="connsiteY103-5762" fmla="*/ 700391 h 2398878"/>
              <a:gd name="connsiteX104-5763" fmla="*/ 175137 w 13016124"/>
              <a:gd name="connsiteY104-5764" fmla="*/ 642025 h 2398878"/>
              <a:gd name="connsiteX105-5765" fmla="*/ 223775 w 13016124"/>
              <a:gd name="connsiteY105-5766" fmla="*/ 573932 h 2398878"/>
              <a:gd name="connsiteX106-5767" fmla="*/ 262686 w 13016124"/>
              <a:gd name="connsiteY106-5768" fmla="*/ 505838 h 2398878"/>
              <a:gd name="connsiteX107-5769" fmla="*/ 301596 w 13016124"/>
              <a:gd name="connsiteY107-5770" fmla="*/ 447472 h 2398878"/>
              <a:gd name="connsiteX108-5771" fmla="*/ 321052 w 13016124"/>
              <a:gd name="connsiteY108-5772" fmla="*/ 428017 h 2398878"/>
              <a:gd name="connsiteX109-5773" fmla="*/ 359962 w 13016124"/>
              <a:gd name="connsiteY109-5774" fmla="*/ 369651 h 2398878"/>
              <a:gd name="connsiteX110-5775" fmla="*/ 408601 w 13016124"/>
              <a:gd name="connsiteY110-5776" fmla="*/ 321013 h 2398878"/>
              <a:gd name="connsiteX111-5777" fmla="*/ 428056 w 13016124"/>
              <a:gd name="connsiteY111-5778" fmla="*/ 301557 h 2398878"/>
              <a:gd name="connsiteX112-5779" fmla="*/ 447511 w 13016124"/>
              <a:gd name="connsiteY112-5780" fmla="*/ 272374 h 2398878"/>
              <a:gd name="connsiteX113-5781" fmla="*/ 505877 w 13016124"/>
              <a:gd name="connsiteY113-5782" fmla="*/ 233464 h 2398878"/>
              <a:gd name="connsiteX114-5783" fmla="*/ 603154 w 13016124"/>
              <a:gd name="connsiteY114-5784" fmla="*/ 223736 h 2398878"/>
              <a:gd name="connsiteX115-5785" fmla="*/ 651792 w 13016124"/>
              <a:gd name="connsiteY115-5786" fmla="*/ 243191 h 2398878"/>
              <a:gd name="connsiteX116-5787" fmla="*/ 622609 w 13016124"/>
              <a:gd name="connsiteY116-5788" fmla="*/ 252919 h 2398878"/>
              <a:gd name="connsiteX117-5789" fmla="*/ 544788 w 13016124"/>
              <a:gd name="connsiteY117-5790" fmla="*/ 252919 h 2398878"/>
              <a:gd name="connsiteX0-5791" fmla="*/ 544788 w 13016124"/>
              <a:gd name="connsiteY0-5792" fmla="*/ 252919 h 2398878"/>
              <a:gd name="connsiteX1-5793" fmla="*/ 544788 w 13016124"/>
              <a:gd name="connsiteY1-5794" fmla="*/ 252919 h 2398878"/>
              <a:gd name="connsiteX2-5795" fmla="*/ 642065 w 13016124"/>
              <a:gd name="connsiteY2-5796" fmla="*/ 311285 h 2398878"/>
              <a:gd name="connsiteX3-5797" fmla="*/ 768524 w 13016124"/>
              <a:gd name="connsiteY3-5798" fmla="*/ 447472 h 2398878"/>
              <a:gd name="connsiteX4-5799" fmla="*/ 924167 w 13016124"/>
              <a:gd name="connsiteY4-5800" fmla="*/ 583659 h 2398878"/>
              <a:gd name="connsiteX5-5801" fmla="*/ 982533 w 13016124"/>
              <a:gd name="connsiteY5-5802" fmla="*/ 612842 h 2398878"/>
              <a:gd name="connsiteX6-5803" fmla="*/ 1050626 w 13016124"/>
              <a:gd name="connsiteY6-5804" fmla="*/ 661481 h 2398878"/>
              <a:gd name="connsiteX7-5805" fmla="*/ 1079809 w 13016124"/>
              <a:gd name="connsiteY7-5806" fmla="*/ 671208 h 2398878"/>
              <a:gd name="connsiteX8-5807" fmla="*/ 1225724 w 13016124"/>
              <a:gd name="connsiteY8-5808" fmla="*/ 739302 h 2398878"/>
              <a:gd name="connsiteX9-5809" fmla="*/ 1313273 w 13016124"/>
              <a:gd name="connsiteY9-5810" fmla="*/ 768485 h 2398878"/>
              <a:gd name="connsiteX10-5811" fmla="*/ 1488371 w 13016124"/>
              <a:gd name="connsiteY10-5812" fmla="*/ 787940 h 2398878"/>
              <a:gd name="connsiteX11-5813" fmla="*/ 1624558 w 13016124"/>
              <a:gd name="connsiteY11-5814" fmla="*/ 807396 h 2398878"/>
              <a:gd name="connsiteX12-5815" fmla="*/ 1663469 w 13016124"/>
              <a:gd name="connsiteY12-5816" fmla="*/ 817123 h 2398878"/>
              <a:gd name="connsiteX13-5817" fmla="*/ 1731562 w 13016124"/>
              <a:gd name="connsiteY13-5818" fmla="*/ 826851 h 2398878"/>
              <a:gd name="connsiteX14-5819" fmla="*/ 1770473 w 13016124"/>
              <a:gd name="connsiteY14-5820" fmla="*/ 836579 h 2398878"/>
              <a:gd name="connsiteX15-5821" fmla="*/ 2062303 w 13016124"/>
              <a:gd name="connsiteY15-5822" fmla="*/ 856034 h 2398878"/>
              <a:gd name="connsiteX16-5823" fmla="*/ 2169307 w 13016124"/>
              <a:gd name="connsiteY16-5824" fmla="*/ 865762 h 2398878"/>
              <a:gd name="connsiteX17-5825" fmla="*/ 2237401 w 13016124"/>
              <a:gd name="connsiteY17-5826" fmla="*/ 885217 h 2398878"/>
              <a:gd name="connsiteX18-5827" fmla="*/ 2295767 w 13016124"/>
              <a:gd name="connsiteY18-5828" fmla="*/ 894945 h 2398878"/>
              <a:gd name="connsiteX19-5829" fmla="*/ 2791877 w 13016124"/>
              <a:gd name="connsiteY19-5830" fmla="*/ 914400 h 2398878"/>
              <a:gd name="connsiteX20-5831" fmla="*/ 3005886 w 13016124"/>
              <a:gd name="connsiteY20-5832" fmla="*/ 933855 h 2398878"/>
              <a:gd name="connsiteX21-5833" fmla="*/ 3239350 w 13016124"/>
              <a:gd name="connsiteY21-5834" fmla="*/ 943583 h 2398878"/>
              <a:gd name="connsiteX22-5835" fmla="*/ 5807130 w 13016124"/>
              <a:gd name="connsiteY22-5836" fmla="*/ 1223418 h 2398878"/>
              <a:gd name="connsiteX23-5837" fmla="*/ 7037947 w 13016124"/>
              <a:gd name="connsiteY23-5838" fmla="*/ 1230622 h 2398878"/>
              <a:gd name="connsiteX24-5839" fmla="*/ 10013008 w 13016124"/>
              <a:gd name="connsiteY24-5840" fmla="*/ 986669 h 2398878"/>
              <a:gd name="connsiteX25-5841" fmla="*/ 11206303 w 13016124"/>
              <a:gd name="connsiteY25-5842" fmla="*/ 554477 h 2398878"/>
              <a:gd name="connsiteX26-5843" fmla="*/ 11332762 w 13016124"/>
              <a:gd name="connsiteY26-5844" fmla="*/ 515566 h 2398878"/>
              <a:gd name="connsiteX27-5845" fmla="*/ 11410584 w 13016124"/>
              <a:gd name="connsiteY27-5846" fmla="*/ 476655 h 2398878"/>
              <a:gd name="connsiteX28-5847" fmla="*/ 11498133 w 13016124"/>
              <a:gd name="connsiteY28-5848" fmla="*/ 457200 h 2398878"/>
              <a:gd name="connsiteX29-5849" fmla="*/ 11624592 w 13016124"/>
              <a:gd name="connsiteY29-5850" fmla="*/ 408562 h 2398878"/>
              <a:gd name="connsiteX30-5851" fmla="*/ 11789962 w 13016124"/>
              <a:gd name="connsiteY30-5852" fmla="*/ 379379 h 2398878"/>
              <a:gd name="connsiteX31-5853" fmla="*/ 11848328 w 13016124"/>
              <a:gd name="connsiteY31-5854" fmla="*/ 350196 h 2398878"/>
              <a:gd name="connsiteX32-5855" fmla="*/ 11955333 w 13016124"/>
              <a:gd name="connsiteY32-5856" fmla="*/ 330740 h 2398878"/>
              <a:gd name="connsiteX33-5857" fmla="*/ 12033154 w 13016124"/>
              <a:gd name="connsiteY33-5858" fmla="*/ 301557 h 2398878"/>
              <a:gd name="connsiteX34-5859" fmla="*/ 12062337 w 13016124"/>
              <a:gd name="connsiteY34-5860" fmla="*/ 291830 h 2398878"/>
              <a:gd name="connsiteX35-5861" fmla="*/ 12101248 w 13016124"/>
              <a:gd name="connsiteY35-5862" fmla="*/ 272374 h 2398878"/>
              <a:gd name="connsiteX36-5863" fmla="*/ 12130431 w 13016124"/>
              <a:gd name="connsiteY36-5864" fmla="*/ 262647 h 2398878"/>
              <a:gd name="connsiteX37-5865" fmla="*/ 12169341 w 13016124"/>
              <a:gd name="connsiteY37-5866" fmla="*/ 243191 h 2398878"/>
              <a:gd name="connsiteX38-5867" fmla="*/ 12266618 w 13016124"/>
              <a:gd name="connsiteY38-5868" fmla="*/ 204281 h 2398878"/>
              <a:gd name="connsiteX39-5869" fmla="*/ 12334711 w 13016124"/>
              <a:gd name="connsiteY39-5870" fmla="*/ 175098 h 2398878"/>
              <a:gd name="connsiteX40-5871" fmla="*/ 12363894 w 13016124"/>
              <a:gd name="connsiteY40-5872" fmla="*/ 155642 h 2398878"/>
              <a:gd name="connsiteX41-5873" fmla="*/ 12431988 w 13016124"/>
              <a:gd name="connsiteY41-5874" fmla="*/ 126459 h 2398878"/>
              <a:gd name="connsiteX42-5875" fmla="*/ 12470899 w 13016124"/>
              <a:gd name="connsiteY42-5876" fmla="*/ 97277 h 2398878"/>
              <a:gd name="connsiteX43-5877" fmla="*/ 12529265 w 13016124"/>
              <a:gd name="connsiteY43-5878" fmla="*/ 87549 h 2398878"/>
              <a:gd name="connsiteX44-5879" fmla="*/ 12568175 w 13016124"/>
              <a:gd name="connsiteY44-5880" fmla="*/ 77821 h 2398878"/>
              <a:gd name="connsiteX45-5881" fmla="*/ 12626541 w 13016124"/>
              <a:gd name="connsiteY45-5882" fmla="*/ 58366 h 2398878"/>
              <a:gd name="connsiteX46-5883" fmla="*/ 12723818 w 13016124"/>
              <a:gd name="connsiteY46-5884" fmla="*/ 19455 h 2398878"/>
              <a:gd name="connsiteX47-5885" fmla="*/ 12869733 w 13016124"/>
              <a:gd name="connsiteY47-5886" fmla="*/ 9728 h 2398878"/>
              <a:gd name="connsiteX48-5887" fmla="*/ 12898916 w 13016124"/>
              <a:gd name="connsiteY48-5888" fmla="*/ 0 h 2398878"/>
              <a:gd name="connsiteX49-5889" fmla="*/ 12947554 w 13016124"/>
              <a:gd name="connsiteY49-5890" fmla="*/ 38911 h 2398878"/>
              <a:gd name="connsiteX50-5891" fmla="*/ 12957282 w 13016124"/>
              <a:gd name="connsiteY50-5892" fmla="*/ 1488332 h 2398878"/>
              <a:gd name="connsiteX51-5893" fmla="*/ 12928099 w 13016124"/>
              <a:gd name="connsiteY51-5894" fmla="*/ 1673157 h 2398878"/>
              <a:gd name="connsiteX52-5895" fmla="*/ 12918371 w 13016124"/>
              <a:gd name="connsiteY52-5896" fmla="*/ 1828800 h 2398878"/>
              <a:gd name="connsiteX53-5897" fmla="*/ 12898916 w 13016124"/>
              <a:gd name="connsiteY53-5898" fmla="*/ 1887166 h 2398878"/>
              <a:gd name="connsiteX54-5899" fmla="*/ 12889188 w 13016124"/>
              <a:gd name="connsiteY54-5900" fmla="*/ 1974715 h 2398878"/>
              <a:gd name="connsiteX55-5901" fmla="*/ 12879460 w 13016124"/>
              <a:gd name="connsiteY55-5902" fmla="*/ 2013625 h 2398878"/>
              <a:gd name="connsiteX56-5903" fmla="*/ 12840550 w 13016124"/>
              <a:gd name="connsiteY56-5904" fmla="*/ 2208179 h 2398878"/>
              <a:gd name="connsiteX57-5905" fmla="*/ 12830822 w 13016124"/>
              <a:gd name="connsiteY57-5906" fmla="*/ 2237362 h 2398878"/>
              <a:gd name="connsiteX58-5907" fmla="*/ 12801639 w 13016124"/>
              <a:gd name="connsiteY58-5908" fmla="*/ 2256817 h 2398878"/>
              <a:gd name="connsiteX59-5909" fmla="*/ 12159614 w 13016124"/>
              <a:gd name="connsiteY59-5910" fmla="*/ 2237362 h 2398878"/>
              <a:gd name="connsiteX60-5911" fmla="*/ 11361945 w 13016124"/>
              <a:gd name="connsiteY60-5912" fmla="*/ 2256817 h 2398878"/>
              <a:gd name="connsiteX61-5913" fmla="*/ 11138209 w 13016124"/>
              <a:gd name="connsiteY61-5914" fmla="*/ 2276272 h 2398878"/>
              <a:gd name="connsiteX62-5915" fmla="*/ 10593460 w 13016124"/>
              <a:gd name="connsiteY62-5916" fmla="*/ 2286000 h 2398878"/>
              <a:gd name="connsiteX63-5917" fmla="*/ 8385282 w 13016124"/>
              <a:gd name="connsiteY63-5918" fmla="*/ 2295728 h 2398878"/>
              <a:gd name="connsiteX64-5919" fmla="*/ 8161545 w 13016124"/>
              <a:gd name="connsiteY64-5920" fmla="*/ 2315183 h 2398878"/>
              <a:gd name="connsiteX65-5921" fmla="*/ 8112907 w 13016124"/>
              <a:gd name="connsiteY65-5922" fmla="*/ 2324911 h 2398878"/>
              <a:gd name="connsiteX66-5923" fmla="*/ 7918354 w 13016124"/>
              <a:gd name="connsiteY66-5924" fmla="*/ 2334638 h 2398878"/>
              <a:gd name="connsiteX67-5925" fmla="*/ 5291886 w 13016124"/>
              <a:gd name="connsiteY67-5926" fmla="*/ 2344366 h 2398878"/>
              <a:gd name="connsiteX68-5927" fmla="*/ 5058422 w 13016124"/>
              <a:gd name="connsiteY68-5928" fmla="*/ 2324911 h 2398878"/>
              <a:gd name="connsiteX69-5929" fmla="*/ 4883324 w 13016124"/>
              <a:gd name="connsiteY69-5930" fmla="*/ 2305455 h 2398878"/>
              <a:gd name="connsiteX70-5931" fmla="*/ 4727682 w 13016124"/>
              <a:gd name="connsiteY70-5932" fmla="*/ 2295728 h 2398878"/>
              <a:gd name="connsiteX71-5933" fmla="*/ 4601222 w 13016124"/>
              <a:gd name="connsiteY71-5934" fmla="*/ 2276272 h 2398878"/>
              <a:gd name="connsiteX72-5935" fmla="*/ 4484490 w 13016124"/>
              <a:gd name="connsiteY72-5936" fmla="*/ 2266545 h 2398878"/>
              <a:gd name="connsiteX73-5937" fmla="*/ 3443631 w 13016124"/>
              <a:gd name="connsiteY73-5938" fmla="*/ 2247089 h 2398878"/>
              <a:gd name="connsiteX74-5939" fmla="*/ 2996158 w 13016124"/>
              <a:gd name="connsiteY74-5940" fmla="*/ 2256817 h 2398878"/>
              <a:gd name="connsiteX75-5941" fmla="*/ 2966975 w 13016124"/>
              <a:gd name="connsiteY75-5942" fmla="*/ 2266545 h 2398878"/>
              <a:gd name="connsiteX76-5943" fmla="*/ 2782150 w 13016124"/>
              <a:gd name="connsiteY76-5944" fmla="*/ 2286000 h 2398878"/>
              <a:gd name="connsiteX77-5945" fmla="*/ 2723784 w 13016124"/>
              <a:gd name="connsiteY77-5946" fmla="*/ 2295728 h 2398878"/>
              <a:gd name="connsiteX78-5947" fmla="*/ 2490320 w 13016124"/>
              <a:gd name="connsiteY78-5948" fmla="*/ 2305455 h 2398878"/>
              <a:gd name="connsiteX79-5949" fmla="*/ 418328 w 13016124"/>
              <a:gd name="connsiteY79-5950" fmla="*/ 2295728 h 2398878"/>
              <a:gd name="connsiteX80-5951" fmla="*/ 359962 w 13016124"/>
              <a:gd name="connsiteY80-5952" fmla="*/ 2256817 h 2398878"/>
              <a:gd name="connsiteX81-5953" fmla="*/ 272414 w 13016124"/>
              <a:gd name="connsiteY81-5954" fmla="*/ 2188723 h 2398878"/>
              <a:gd name="connsiteX82-5955" fmla="*/ 262686 w 13016124"/>
              <a:gd name="connsiteY82-5956" fmla="*/ 2159540 h 2398878"/>
              <a:gd name="connsiteX83-5957" fmla="*/ 214048 w 13016124"/>
              <a:gd name="connsiteY83-5958" fmla="*/ 2110902 h 2398878"/>
              <a:gd name="connsiteX84-5959" fmla="*/ 204320 w 13016124"/>
              <a:gd name="connsiteY84-5960" fmla="*/ 2081719 h 2398878"/>
              <a:gd name="connsiteX85-5961" fmla="*/ 184865 w 13016124"/>
              <a:gd name="connsiteY85-5962" fmla="*/ 2052536 h 2398878"/>
              <a:gd name="connsiteX86-5963" fmla="*/ 145954 w 13016124"/>
              <a:gd name="connsiteY86-5964" fmla="*/ 1984442 h 2398878"/>
              <a:gd name="connsiteX87-5965" fmla="*/ 126499 w 13016124"/>
              <a:gd name="connsiteY87-5966" fmla="*/ 1906621 h 2398878"/>
              <a:gd name="connsiteX88-5967" fmla="*/ 116771 w 13016124"/>
              <a:gd name="connsiteY88-5968" fmla="*/ 1877438 h 2398878"/>
              <a:gd name="connsiteX89-5969" fmla="*/ 97316 w 13016124"/>
              <a:gd name="connsiteY89-5970" fmla="*/ 1809345 h 2398878"/>
              <a:gd name="connsiteX90-5971" fmla="*/ 87588 w 13016124"/>
              <a:gd name="connsiteY90-5972" fmla="*/ 1731523 h 2398878"/>
              <a:gd name="connsiteX91-5973" fmla="*/ 68133 w 13016124"/>
              <a:gd name="connsiteY91-5974" fmla="*/ 1673157 h 2398878"/>
              <a:gd name="connsiteX92-5975" fmla="*/ 19494 w 13016124"/>
              <a:gd name="connsiteY92-5976" fmla="*/ 1556425 h 2398878"/>
              <a:gd name="connsiteX93-5977" fmla="*/ 9767 w 13016124"/>
              <a:gd name="connsiteY93-5978" fmla="*/ 1429966 h 2398878"/>
              <a:gd name="connsiteX94-5979" fmla="*/ 39 w 13016124"/>
              <a:gd name="connsiteY94-5980" fmla="*/ 1361872 h 2398878"/>
              <a:gd name="connsiteX95-5981" fmla="*/ 19494 w 13016124"/>
              <a:gd name="connsiteY95-5982" fmla="*/ 1099225 h 2398878"/>
              <a:gd name="connsiteX96-5983" fmla="*/ 29222 w 13016124"/>
              <a:gd name="connsiteY96-5984" fmla="*/ 1070042 h 2398878"/>
              <a:gd name="connsiteX97-5985" fmla="*/ 58405 w 13016124"/>
              <a:gd name="connsiteY97-5986" fmla="*/ 992221 h 2398878"/>
              <a:gd name="connsiteX98-5987" fmla="*/ 77860 w 13016124"/>
              <a:gd name="connsiteY98-5988" fmla="*/ 924128 h 2398878"/>
              <a:gd name="connsiteX99-5989" fmla="*/ 97316 w 13016124"/>
              <a:gd name="connsiteY99-5990" fmla="*/ 885217 h 2398878"/>
              <a:gd name="connsiteX100-5991" fmla="*/ 116771 w 13016124"/>
              <a:gd name="connsiteY100-5992" fmla="*/ 807396 h 2398878"/>
              <a:gd name="connsiteX101-5993" fmla="*/ 155682 w 13016124"/>
              <a:gd name="connsiteY101-5994" fmla="*/ 729574 h 2398878"/>
              <a:gd name="connsiteX102-5995" fmla="*/ 165409 w 13016124"/>
              <a:gd name="connsiteY102-5996" fmla="*/ 700391 h 2398878"/>
              <a:gd name="connsiteX103-5997" fmla="*/ 175137 w 13016124"/>
              <a:gd name="connsiteY103-5998" fmla="*/ 642025 h 2398878"/>
              <a:gd name="connsiteX104-5999" fmla="*/ 223775 w 13016124"/>
              <a:gd name="connsiteY104-6000" fmla="*/ 573932 h 2398878"/>
              <a:gd name="connsiteX105-6001" fmla="*/ 262686 w 13016124"/>
              <a:gd name="connsiteY105-6002" fmla="*/ 505838 h 2398878"/>
              <a:gd name="connsiteX106-6003" fmla="*/ 301596 w 13016124"/>
              <a:gd name="connsiteY106-6004" fmla="*/ 447472 h 2398878"/>
              <a:gd name="connsiteX107-6005" fmla="*/ 321052 w 13016124"/>
              <a:gd name="connsiteY107-6006" fmla="*/ 428017 h 2398878"/>
              <a:gd name="connsiteX108-6007" fmla="*/ 359962 w 13016124"/>
              <a:gd name="connsiteY108-6008" fmla="*/ 369651 h 2398878"/>
              <a:gd name="connsiteX109-6009" fmla="*/ 408601 w 13016124"/>
              <a:gd name="connsiteY109-6010" fmla="*/ 321013 h 2398878"/>
              <a:gd name="connsiteX110-6011" fmla="*/ 428056 w 13016124"/>
              <a:gd name="connsiteY110-6012" fmla="*/ 301557 h 2398878"/>
              <a:gd name="connsiteX111-6013" fmla="*/ 447511 w 13016124"/>
              <a:gd name="connsiteY111-6014" fmla="*/ 272374 h 2398878"/>
              <a:gd name="connsiteX112-6015" fmla="*/ 505877 w 13016124"/>
              <a:gd name="connsiteY112-6016" fmla="*/ 233464 h 2398878"/>
              <a:gd name="connsiteX113-6017" fmla="*/ 603154 w 13016124"/>
              <a:gd name="connsiteY113-6018" fmla="*/ 223736 h 2398878"/>
              <a:gd name="connsiteX114-6019" fmla="*/ 651792 w 13016124"/>
              <a:gd name="connsiteY114-6020" fmla="*/ 243191 h 2398878"/>
              <a:gd name="connsiteX115-6021" fmla="*/ 622609 w 13016124"/>
              <a:gd name="connsiteY115-6022" fmla="*/ 252919 h 2398878"/>
              <a:gd name="connsiteX116-6023" fmla="*/ 544788 w 13016124"/>
              <a:gd name="connsiteY116-6024" fmla="*/ 252919 h 2398878"/>
              <a:gd name="connsiteX0-6025" fmla="*/ 544788 w 13016124"/>
              <a:gd name="connsiteY0-6026" fmla="*/ 252919 h 2398878"/>
              <a:gd name="connsiteX1-6027" fmla="*/ 544788 w 13016124"/>
              <a:gd name="connsiteY1-6028" fmla="*/ 252919 h 2398878"/>
              <a:gd name="connsiteX2-6029" fmla="*/ 642065 w 13016124"/>
              <a:gd name="connsiteY2-6030" fmla="*/ 311285 h 2398878"/>
              <a:gd name="connsiteX3-6031" fmla="*/ 768524 w 13016124"/>
              <a:gd name="connsiteY3-6032" fmla="*/ 447472 h 2398878"/>
              <a:gd name="connsiteX4-6033" fmla="*/ 924167 w 13016124"/>
              <a:gd name="connsiteY4-6034" fmla="*/ 583659 h 2398878"/>
              <a:gd name="connsiteX5-6035" fmla="*/ 982533 w 13016124"/>
              <a:gd name="connsiteY5-6036" fmla="*/ 612842 h 2398878"/>
              <a:gd name="connsiteX6-6037" fmla="*/ 1050626 w 13016124"/>
              <a:gd name="connsiteY6-6038" fmla="*/ 661481 h 2398878"/>
              <a:gd name="connsiteX7-6039" fmla="*/ 1079809 w 13016124"/>
              <a:gd name="connsiteY7-6040" fmla="*/ 671208 h 2398878"/>
              <a:gd name="connsiteX8-6041" fmla="*/ 1225724 w 13016124"/>
              <a:gd name="connsiteY8-6042" fmla="*/ 739302 h 2398878"/>
              <a:gd name="connsiteX9-6043" fmla="*/ 1313273 w 13016124"/>
              <a:gd name="connsiteY9-6044" fmla="*/ 768485 h 2398878"/>
              <a:gd name="connsiteX10-6045" fmla="*/ 1488371 w 13016124"/>
              <a:gd name="connsiteY10-6046" fmla="*/ 787940 h 2398878"/>
              <a:gd name="connsiteX11-6047" fmla="*/ 1624558 w 13016124"/>
              <a:gd name="connsiteY11-6048" fmla="*/ 807396 h 2398878"/>
              <a:gd name="connsiteX12-6049" fmla="*/ 1663469 w 13016124"/>
              <a:gd name="connsiteY12-6050" fmla="*/ 817123 h 2398878"/>
              <a:gd name="connsiteX13-6051" fmla="*/ 1731562 w 13016124"/>
              <a:gd name="connsiteY13-6052" fmla="*/ 826851 h 2398878"/>
              <a:gd name="connsiteX14-6053" fmla="*/ 1770473 w 13016124"/>
              <a:gd name="connsiteY14-6054" fmla="*/ 836579 h 2398878"/>
              <a:gd name="connsiteX15-6055" fmla="*/ 2062303 w 13016124"/>
              <a:gd name="connsiteY15-6056" fmla="*/ 856034 h 2398878"/>
              <a:gd name="connsiteX16-6057" fmla="*/ 2169307 w 13016124"/>
              <a:gd name="connsiteY16-6058" fmla="*/ 865762 h 2398878"/>
              <a:gd name="connsiteX17-6059" fmla="*/ 2237401 w 13016124"/>
              <a:gd name="connsiteY17-6060" fmla="*/ 885217 h 2398878"/>
              <a:gd name="connsiteX18-6061" fmla="*/ 2295767 w 13016124"/>
              <a:gd name="connsiteY18-6062" fmla="*/ 894945 h 2398878"/>
              <a:gd name="connsiteX19-6063" fmla="*/ 2791877 w 13016124"/>
              <a:gd name="connsiteY19-6064" fmla="*/ 914400 h 2398878"/>
              <a:gd name="connsiteX20-6065" fmla="*/ 3005886 w 13016124"/>
              <a:gd name="connsiteY20-6066" fmla="*/ 933855 h 2398878"/>
              <a:gd name="connsiteX21-6067" fmla="*/ 3239350 w 13016124"/>
              <a:gd name="connsiteY21-6068" fmla="*/ 943583 h 2398878"/>
              <a:gd name="connsiteX22-6069" fmla="*/ 5807130 w 13016124"/>
              <a:gd name="connsiteY22-6070" fmla="*/ 1223418 h 2398878"/>
              <a:gd name="connsiteX23-6071" fmla="*/ 7037947 w 13016124"/>
              <a:gd name="connsiteY23-6072" fmla="*/ 1230622 h 2398878"/>
              <a:gd name="connsiteX24-6073" fmla="*/ 10013008 w 13016124"/>
              <a:gd name="connsiteY24-6074" fmla="*/ 986669 h 2398878"/>
              <a:gd name="connsiteX25-6075" fmla="*/ 11206303 w 13016124"/>
              <a:gd name="connsiteY25-6076" fmla="*/ 554477 h 2398878"/>
              <a:gd name="connsiteX26-6077" fmla="*/ 11332762 w 13016124"/>
              <a:gd name="connsiteY26-6078" fmla="*/ 515566 h 2398878"/>
              <a:gd name="connsiteX27-6079" fmla="*/ 11410584 w 13016124"/>
              <a:gd name="connsiteY27-6080" fmla="*/ 476655 h 2398878"/>
              <a:gd name="connsiteX28-6081" fmla="*/ 11624592 w 13016124"/>
              <a:gd name="connsiteY28-6082" fmla="*/ 408562 h 2398878"/>
              <a:gd name="connsiteX29-6083" fmla="*/ 11789962 w 13016124"/>
              <a:gd name="connsiteY29-6084" fmla="*/ 379379 h 2398878"/>
              <a:gd name="connsiteX30-6085" fmla="*/ 11848328 w 13016124"/>
              <a:gd name="connsiteY30-6086" fmla="*/ 350196 h 2398878"/>
              <a:gd name="connsiteX31-6087" fmla="*/ 11955333 w 13016124"/>
              <a:gd name="connsiteY31-6088" fmla="*/ 330740 h 2398878"/>
              <a:gd name="connsiteX32-6089" fmla="*/ 12033154 w 13016124"/>
              <a:gd name="connsiteY32-6090" fmla="*/ 301557 h 2398878"/>
              <a:gd name="connsiteX33-6091" fmla="*/ 12062337 w 13016124"/>
              <a:gd name="connsiteY33-6092" fmla="*/ 291830 h 2398878"/>
              <a:gd name="connsiteX34-6093" fmla="*/ 12101248 w 13016124"/>
              <a:gd name="connsiteY34-6094" fmla="*/ 272374 h 2398878"/>
              <a:gd name="connsiteX35-6095" fmla="*/ 12130431 w 13016124"/>
              <a:gd name="connsiteY35-6096" fmla="*/ 262647 h 2398878"/>
              <a:gd name="connsiteX36-6097" fmla="*/ 12169341 w 13016124"/>
              <a:gd name="connsiteY36-6098" fmla="*/ 243191 h 2398878"/>
              <a:gd name="connsiteX37-6099" fmla="*/ 12266618 w 13016124"/>
              <a:gd name="connsiteY37-6100" fmla="*/ 204281 h 2398878"/>
              <a:gd name="connsiteX38-6101" fmla="*/ 12334711 w 13016124"/>
              <a:gd name="connsiteY38-6102" fmla="*/ 175098 h 2398878"/>
              <a:gd name="connsiteX39-6103" fmla="*/ 12363894 w 13016124"/>
              <a:gd name="connsiteY39-6104" fmla="*/ 155642 h 2398878"/>
              <a:gd name="connsiteX40-6105" fmla="*/ 12431988 w 13016124"/>
              <a:gd name="connsiteY40-6106" fmla="*/ 126459 h 2398878"/>
              <a:gd name="connsiteX41-6107" fmla="*/ 12470899 w 13016124"/>
              <a:gd name="connsiteY41-6108" fmla="*/ 97277 h 2398878"/>
              <a:gd name="connsiteX42-6109" fmla="*/ 12529265 w 13016124"/>
              <a:gd name="connsiteY42-6110" fmla="*/ 87549 h 2398878"/>
              <a:gd name="connsiteX43-6111" fmla="*/ 12568175 w 13016124"/>
              <a:gd name="connsiteY43-6112" fmla="*/ 77821 h 2398878"/>
              <a:gd name="connsiteX44-6113" fmla="*/ 12626541 w 13016124"/>
              <a:gd name="connsiteY44-6114" fmla="*/ 58366 h 2398878"/>
              <a:gd name="connsiteX45-6115" fmla="*/ 12723818 w 13016124"/>
              <a:gd name="connsiteY45-6116" fmla="*/ 19455 h 2398878"/>
              <a:gd name="connsiteX46-6117" fmla="*/ 12869733 w 13016124"/>
              <a:gd name="connsiteY46-6118" fmla="*/ 9728 h 2398878"/>
              <a:gd name="connsiteX47-6119" fmla="*/ 12898916 w 13016124"/>
              <a:gd name="connsiteY47-6120" fmla="*/ 0 h 2398878"/>
              <a:gd name="connsiteX48-6121" fmla="*/ 12947554 w 13016124"/>
              <a:gd name="connsiteY48-6122" fmla="*/ 38911 h 2398878"/>
              <a:gd name="connsiteX49-6123" fmla="*/ 12957282 w 13016124"/>
              <a:gd name="connsiteY49-6124" fmla="*/ 1488332 h 2398878"/>
              <a:gd name="connsiteX50-6125" fmla="*/ 12928099 w 13016124"/>
              <a:gd name="connsiteY50-6126" fmla="*/ 1673157 h 2398878"/>
              <a:gd name="connsiteX51-6127" fmla="*/ 12918371 w 13016124"/>
              <a:gd name="connsiteY51-6128" fmla="*/ 1828800 h 2398878"/>
              <a:gd name="connsiteX52-6129" fmla="*/ 12898916 w 13016124"/>
              <a:gd name="connsiteY52-6130" fmla="*/ 1887166 h 2398878"/>
              <a:gd name="connsiteX53-6131" fmla="*/ 12889188 w 13016124"/>
              <a:gd name="connsiteY53-6132" fmla="*/ 1974715 h 2398878"/>
              <a:gd name="connsiteX54-6133" fmla="*/ 12879460 w 13016124"/>
              <a:gd name="connsiteY54-6134" fmla="*/ 2013625 h 2398878"/>
              <a:gd name="connsiteX55-6135" fmla="*/ 12840550 w 13016124"/>
              <a:gd name="connsiteY55-6136" fmla="*/ 2208179 h 2398878"/>
              <a:gd name="connsiteX56-6137" fmla="*/ 12830822 w 13016124"/>
              <a:gd name="connsiteY56-6138" fmla="*/ 2237362 h 2398878"/>
              <a:gd name="connsiteX57-6139" fmla="*/ 12801639 w 13016124"/>
              <a:gd name="connsiteY57-6140" fmla="*/ 2256817 h 2398878"/>
              <a:gd name="connsiteX58-6141" fmla="*/ 12159614 w 13016124"/>
              <a:gd name="connsiteY58-6142" fmla="*/ 2237362 h 2398878"/>
              <a:gd name="connsiteX59-6143" fmla="*/ 11361945 w 13016124"/>
              <a:gd name="connsiteY59-6144" fmla="*/ 2256817 h 2398878"/>
              <a:gd name="connsiteX60-6145" fmla="*/ 11138209 w 13016124"/>
              <a:gd name="connsiteY60-6146" fmla="*/ 2276272 h 2398878"/>
              <a:gd name="connsiteX61-6147" fmla="*/ 10593460 w 13016124"/>
              <a:gd name="connsiteY61-6148" fmla="*/ 2286000 h 2398878"/>
              <a:gd name="connsiteX62-6149" fmla="*/ 8385282 w 13016124"/>
              <a:gd name="connsiteY62-6150" fmla="*/ 2295728 h 2398878"/>
              <a:gd name="connsiteX63-6151" fmla="*/ 8161545 w 13016124"/>
              <a:gd name="connsiteY63-6152" fmla="*/ 2315183 h 2398878"/>
              <a:gd name="connsiteX64-6153" fmla="*/ 8112907 w 13016124"/>
              <a:gd name="connsiteY64-6154" fmla="*/ 2324911 h 2398878"/>
              <a:gd name="connsiteX65-6155" fmla="*/ 7918354 w 13016124"/>
              <a:gd name="connsiteY65-6156" fmla="*/ 2334638 h 2398878"/>
              <a:gd name="connsiteX66-6157" fmla="*/ 5291886 w 13016124"/>
              <a:gd name="connsiteY66-6158" fmla="*/ 2344366 h 2398878"/>
              <a:gd name="connsiteX67-6159" fmla="*/ 5058422 w 13016124"/>
              <a:gd name="connsiteY67-6160" fmla="*/ 2324911 h 2398878"/>
              <a:gd name="connsiteX68-6161" fmla="*/ 4883324 w 13016124"/>
              <a:gd name="connsiteY68-6162" fmla="*/ 2305455 h 2398878"/>
              <a:gd name="connsiteX69-6163" fmla="*/ 4727682 w 13016124"/>
              <a:gd name="connsiteY69-6164" fmla="*/ 2295728 h 2398878"/>
              <a:gd name="connsiteX70-6165" fmla="*/ 4601222 w 13016124"/>
              <a:gd name="connsiteY70-6166" fmla="*/ 2276272 h 2398878"/>
              <a:gd name="connsiteX71-6167" fmla="*/ 4484490 w 13016124"/>
              <a:gd name="connsiteY71-6168" fmla="*/ 2266545 h 2398878"/>
              <a:gd name="connsiteX72-6169" fmla="*/ 3443631 w 13016124"/>
              <a:gd name="connsiteY72-6170" fmla="*/ 2247089 h 2398878"/>
              <a:gd name="connsiteX73-6171" fmla="*/ 2996158 w 13016124"/>
              <a:gd name="connsiteY73-6172" fmla="*/ 2256817 h 2398878"/>
              <a:gd name="connsiteX74-6173" fmla="*/ 2966975 w 13016124"/>
              <a:gd name="connsiteY74-6174" fmla="*/ 2266545 h 2398878"/>
              <a:gd name="connsiteX75-6175" fmla="*/ 2782150 w 13016124"/>
              <a:gd name="connsiteY75-6176" fmla="*/ 2286000 h 2398878"/>
              <a:gd name="connsiteX76-6177" fmla="*/ 2723784 w 13016124"/>
              <a:gd name="connsiteY76-6178" fmla="*/ 2295728 h 2398878"/>
              <a:gd name="connsiteX77-6179" fmla="*/ 2490320 w 13016124"/>
              <a:gd name="connsiteY77-6180" fmla="*/ 2305455 h 2398878"/>
              <a:gd name="connsiteX78-6181" fmla="*/ 418328 w 13016124"/>
              <a:gd name="connsiteY78-6182" fmla="*/ 2295728 h 2398878"/>
              <a:gd name="connsiteX79-6183" fmla="*/ 359962 w 13016124"/>
              <a:gd name="connsiteY79-6184" fmla="*/ 2256817 h 2398878"/>
              <a:gd name="connsiteX80-6185" fmla="*/ 272414 w 13016124"/>
              <a:gd name="connsiteY80-6186" fmla="*/ 2188723 h 2398878"/>
              <a:gd name="connsiteX81-6187" fmla="*/ 262686 w 13016124"/>
              <a:gd name="connsiteY81-6188" fmla="*/ 2159540 h 2398878"/>
              <a:gd name="connsiteX82-6189" fmla="*/ 214048 w 13016124"/>
              <a:gd name="connsiteY82-6190" fmla="*/ 2110902 h 2398878"/>
              <a:gd name="connsiteX83-6191" fmla="*/ 204320 w 13016124"/>
              <a:gd name="connsiteY83-6192" fmla="*/ 2081719 h 2398878"/>
              <a:gd name="connsiteX84-6193" fmla="*/ 184865 w 13016124"/>
              <a:gd name="connsiteY84-6194" fmla="*/ 2052536 h 2398878"/>
              <a:gd name="connsiteX85-6195" fmla="*/ 145954 w 13016124"/>
              <a:gd name="connsiteY85-6196" fmla="*/ 1984442 h 2398878"/>
              <a:gd name="connsiteX86-6197" fmla="*/ 126499 w 13016124"/>
              <a:gd name="connsiteY86-6198" fmla="*/ 1906621 h 2398878"/>
              <a:gd name="connsiteX87-6199" fmla="*/ 116771 w 13016124"/>
              <a:gd name="connsiteY87-6200" fmla="*/ 1877438 h 2398878"/>
              <a:gd name="connsiteX88-6201" fmla="*/ 97316 w 13016124"/>
              <a:gd name="connsiteY88-6202" fmla="*/ 1809345 h 2398878"/>
              <a:gd name="connsiteX89-6203" fmla="*/ 87588 w 13016124"/>
              <a:gd name="connsiteY89-6204" fmla="*/ 1731523 h 2398878"/>
              <a:gd name="connsiteX90-6205" fmla="*/ 68133 w 13016124"/>
              <a:gd name="connsiteY90-6206" fmla="*/ 1673157 h 2398878"/>
              <a:gd name="connsiteX91-6207" fmla="*/ 19494 w 13016124"/>
              <a:gd name="connsiteY91-6208" fmla="*/ 1556425 h 2398878"/>
              <a:gd name="connsiteX92-6209" fmla="*/ 9767 w 13016124"/>
              <a:gd name="connsiteY92-6210" fmla="*/ 1429966 h 2398878"/>
              <a:gd name="connsiteX93-6211" fmla="*/ 39 w 13016124"/>
              <a:gd name="connsiteY93-6212" fmla="*/ 1361872 h 2398878"/>
              <a:gd name="connsiteX94-6213" fmla="*/ 19494 w 13016124"/>
              <a:gd name="connsiteY94-6214" fmla="*/ 1099225 h 2398878"/>
              <a:gd name="connsiteX95-6215" fmla="*/ 29222 w 13016124"/>
              <a:gd name="connsiteY95-6216" fmla="*/ 1070042 h 2398878"/>
              <a:gd name="connsiteX96-6217" fmla="*/ 58405 w 13016124"/>
              <a:gd name="connsiteY96-6218" fmla="*/ 992221 h 2398878"/>
              <a:gd name="connsiteX97-6219" fmla="*/ 77860 w 13016124"/>
              <a:gd name="connsiteY97-6220" fmla="*/ 924128 h 2398878"/>
              <a:gd name="connsiteX98-6221" fmla="*/ 97316 w 13016124"/>
              <a:gd name="connsiteY98-6222" fmla="*/ 885217 h 2398878"/>
              <a:gd name="connsiteX99-6223" fmla="*/ 116771 w 13016124"/>
              <a:gd name="connsiteY99-6224" fmla="*/ 807396 h 2398878"/>
              <a:gd name="connsiteX100-6225" fmla="*/ 155682 w 13016124"/>
              <a:gd name="connsiteY100-6226" fmla="*/ 729574 h 2398878"/>
              <a:gd name="connsiteX101-6227" fmla="*/ 165409 w 13016124"/>
              <a:gd name="connsiteY101-6228" fmla="*/ 700391 h 2398878"/>
              <a:gd name="connsiteX102-6229" fmla="*/ 175137 w 13016124"/>
              <a:gd name="connsiteY102-6230" fmla="*/ 642025 h 2398878"/>
              <a:gd name="connsiteX103-6231" fmla="*/ 223775 w 13016124"/>
              <a:gd name="connsiteY103-6232" fmla="*/ 573932 h 2398878"/>
              <a:gd name="connsiteX104-6233" fmla="*/ 262686 w 13016124"/>
              <a:gd name="connsiteY104-6234" fmla="*/ 505838 h 2398878"/>
              <a:gd name="connsiteX105-6235" fmla="*/ 301596 w 13016124"/>
              <a:gd name="connsiteY105-6236" fmla="*/ 447472 h 2398878"/>
              <a:gd name="connsiteX106-6237" fmla="*/ 321052 w 13016124"/>
              <a:gd name="connsiteY106-6238" fmla="*/ 428017 h 2398878"/>
              <a:gd name="connsiteX107-6239" fmla="*/ 359962 w 13016124"/>
              <a:gd name="connsiteY107-6240" fmla="*/ 369651 h 2398878"/>
              <a:gd name="connsiteX108-6241" fmla="*/ 408601 w 13016124"/>
              <a:gd name="connsiteY108-6242" fmla="*/ 321013 h 2398878"/>
              <a:gd name="connsiteX109-6243" fmla="*/ 428056 w 13016124"/>
              <a:gd name="connsiteY109-6244" fmla="*/ 301557 h 2398878"/>
              <a:gd name="connsiteX110-6245" fmla="*/ 447511 w 13016124"/>
              <a:gd name="connsiteY110-6246" fmla="*/ 272374 h 2398878"/>
              <a:gd name="connsiteX111-6247" fmla="*/ 505877 w 13016124"/>
              <a:gd name="connsiteY111-6248" fmla="*/ 233464 h 2398878"/>
              <a:gd name="connsiteX112-6249" fmla="*/ 603154 w 13016124"/>
              <a:gd name="connsiteY112-6250" fmla="*/ 223736 h 2398878"/>
              <a:gd name="connsiteX113-6251" fmla="*/ 651792 w 13016124"/>
              <a:gd name="connsiteY113-6252" fmla="*/ 243191 h 2398878"/>
              <a:gd name="connsiteX114-6253" fmla="*/ 622609 w 13016124"/>
              <a:gd name="connsiteY114-6254" fmla="*/ 252919 h 2398878"/>
              <a:gd name="connsiteX115-6255" fmla="*/ 544788 w 13016124"/>
              <a:gd name="connsiteY115-6256" fmla="*/ 252919 h 2398878"/>
              <a:gd name="connsiteX0-6257" fmla="*/ 544788 w 13016124"/>
              <a:gd name="connsiteY0-6258" fmla="*/ 252919 h 2398878"/>
              <a:gd name="connsiteX1-6259" fmla="*/ 544788 w 13016124"/>
              <a:gd name="connsiteY1-6260" fmla="*/ 252919 h 2398878"/>
              <a:gd name="connsiteX2-6261" fmla="*/ 642065 w 13016124"/>
              <a:gd name="connsiteY2-6262" fmla="*/ 311285 h 2398878"/>
              <a:gd name="connsiteX3-6263" fmla="*/ 768524 w 13016124"/>
              <a:gd name="connsiteY3-6264" fmla="*/ 447472 h 2398878"/>
              <a:gd name="connsiteX4-6265" fmla="*/ 924167 w 13016124"/>
              <a:gd name="connsiteY4-6266" fmla="*/ 583659 h 2398878"/>
              <a:gd name="connsiteX5-6267" fmla="*/ 982533 w 13016124"/>
              <a:gd name="connsiteY5-6268" fmla="*/ 612842 h 2398878"/>
              <a:gd name="connsiteX6-6269" fmla="*/ 1050626 w 13016124"/>
              <a:gd name="connsiteY6-6270" fmla="*/ 661481 h 2398878"/>
              <a:gd name="connsiteX7-6271" fmla="*/ 1079809 w 13016124"/>
              <a:gd name="connsiteY7-6272" fmla="*/ 671208 h 2398878"/>
              <a:gd name="connsiteX8-6273" fmla="*/ 1225724 w 13016124"/>
              <a:gd name="connsiteY8-6274" fmla="*/ 739302 h 2398878"/>
              <a:gd name="connsiteX9-6275" fmla="*/ 1313273 w 13016124"/>
              <a:gd name="connsiteY9-6276" fmla="*/ 768485 h 2398878"/>
              <a:gd name="connsiteX10-6277" fmla="*/ 1488371 w 13016124"/>
              <a:gd name="connsiteY10-6278" fmla="*/ 787940 h 2398878"/>
              <a:gd name="connsiteX11-6279" fmla="*/ 1624558 w 13016124"/>
              <a:gd name="connsiteY11-6280" fmla="*/ 807396 h 2398878"/>
              <a:gd name="connsiteX12-6281" fmla="*/ 1663469 w 13016124"/>
              <a:gd name="connsiteY12-6282" fmla="*/ 817123 h 2398878"/>
              <a:gd name="connsiteX13-6283" fmla="*/ 1731562 w 13016124"/>
              <a:gd name="connsiteY13-6284" fmla="*/ 826851 h 2398878"/>
              <a:gd name="connsiteX14-6285" fmla="*/ 1770473 w 13016124"/>
              <a:gd name="connsiteY14-6286" fmla="*/ 836579 h 2398878"/>
              <a:gd name="connsiteX15-6287" fmla="*/ 2062303 w 13016124"/>
              <a:gd name="connsiteY15-6288" fmla="*/ 856034 h 2398878"/>
              <a:gd name="connsiteX16-6289" fmla="*/ 2169307 w 13016124"/>
              <a:gd name="connsiteY16-6290" fmla="*/ 865762 h 2398878"/>
              <a:gd name="connsiteX17-6291" fmla="*/ 2237401 w 13016124"/>
              <a:gd name="connsiteY17-6292" fmla="*/ 885217 h 2398878"/>
              <a:gd name="connsiteX18-6293" fmla="*/ 2295767 w 13016124"/>
              <a:gd name="connsiteY18-6294" fmla="*/ 894945 h 2398878"/>
              <a:gd name="connsiteX19-6295" fmla="*/ 2791877 w 13016124"/>
              <a:gd name="connsiteY19-6296" fmla="*/ 914400 h 2398878"/>
              <a:gd name="connsiteX20-6297" fmla="*/ 3005886 w 13016124"/>
              <a:gd name="connsiteY20-6298" fmla="*/ 933855 h 2398878"/>
              <a:gd name="connsiteX21-6299" fmla="*/ 3239350 w 13016124"/>
              <a:gd name="connsiteY21-6300" fmla="*/ 943583 h 2398878"/>
              <a:gd name="connsiteX22-6301" fmla="*/ 5807130 w 13016124"/>
              <a:gd name="connsiteY22-6302" fmla="*/ 1223418 h 2398878"/>
              <a:gd name="connsiteX23-6303" fmla="*/ 7037947 w 13016124"/>
              <a:gd name="connsiteY23-6304" fmla="*/ 1230622 h 2398878"/>
              <a:gd name="connsiteX24-6305" fmla="*/ 10013008 w 13016124"/>
              <a:gd name="connsiteY24-6306" fmla="*/ 986669 h 2398878"/>
              <a:gd name="connsiteX25-6307" fmla="*/ 11206303 w 13016124"/>
              <a:gd name="connsiteY25-6308" fmla="*/ 554477 h 2398878"/>
              <a:gd name="connsiteX26-6309" fmla="*/ 11332762 w 13016124"/>
              <a:gd name="connsiteY26-6310" fmla="*/ 515566 h 2398878"/>
              <a:gd name="connsiteX27-6311" fmla="*/ 11410584 w 13016124"/>
              <a:gd name="connsiteY27-6312" fmla="*/ 476655 h 2398878"/>
              <a:gd name="connsiteX28-6313" fmla="*/ 11789962 w 13016124"/>
              <a:gd name="connsiteY28-6314" fmla="*/ 379379 h 2398878"/>
              <a:gd name="connsiteX29-6315" fmla="*/ 11848328 w 13016124"/>
              <a:gd name="connsiteY29-6316" fmla="*/ 350196 h 2398878"/>
              <a:gd name="connsiteX30-6317" fmla="*/ 11955333 w 13016124"/>
              <a:gd name="connsiteY30-6318" fmla="*/ 330740 h 2398878"/>
              <a:gd name="connsiteX31-6319" fmla="*/ 12033154 w 13016124"/>
              <a:gd name="connsiteY31-6320" fmla="*/ 301557 h 2398878"/>
              <a:gd name="connsiteX32-6321" fmla="*/ 12062337 w 13016124"/>
              <a:gd name="connsiteY32-6322" fmla="*/ 291830 h 2398878"/>
              <a:gd name="connsiteX33-6323" fmla="*/ 12101248 w 13016124"/>
              <a:gd name="connsiteY33-6324" fmla="*/ 272374 h 2398878"/>
              <a:gd name="connsiteX34-6325" fmla="*/ 12130431 w 13016124"/>
              <a:gd name="connsiteY34-6326" fmla="*/ 262647 h 2398878"/>
              <a:gd name="connsiteX35-6327" fmla="*/ 12169341 w 13016124"/>
              <a:gd name="connsiteY35-6328" fmla="*/ 243191 h 2398878"/>
              <a:gd name="connsiteX36-6329" fmla="*/ 12266618 w 13016124"/>
              <a:gd name="connsiteY36-6330" fmla="*/ 204281 h 2398878"/>
              <a:gd name="connsiteX37-6331" fmla="*/ 12334711 w 13016124"/>
              <a:gd name="connsiteY37-6332" fmla="*/ 175098 h 2398878"/>
              <a:gd name="connsiteX38-6333" fmla="*/ 12363894 w 13016124"/>
              <a:gd name="connsiteY38-6334" fmla="*/ 155642 h 2398878"/>
              <a:gd name="connsiteX39-6335" fmla="*/ 12431988 w 13016124"/>
              <a:gd name="connsiteY39-6336" fmla="*/ 126459 h 2398878"/>
              <a:gd name="connsiteX40-6337" fmla="*/ 12470899 w 13016124"/>
              <a:gd name="connsiteY40-6338" fmla="*/ 97277 h 2398878"/>
              <a:gd name="connsiteX41-6339" fmla="*/ 12529265 w 13016124"/>
              <a:gd name="connsiteY41-6340" fmla="*/ 87549 h 2398878"/>
              <a:gd name="connsiteX42-6341" fmla="*/ 12568175 w 13016124"/>
              <a:gd name="connsiteY42-6342" fmla="*/ 77821 h 2398878"/>
              <a:gd name="connsiteX43-6343" fmla="*/ 12626541 w 13016124"/>
              <a:gd name="connsiteY43-6344" fmla="*/ 58366 h 2398878"/>
              <a:gd name="connsiteX44-6345" fmla="*/ 12723818 w 13016124"/>
              <a:gd name="connsiteY44-6346" fmla="*/ 19455 h 2398878"/>
              <a:gd name="connsiteX45-6347" fmla="*/ 12869733 w 13016124"/>
              <a:gd name="connsiteY45-6348" fmla="*/ 9728 h 2398878"/>
              <a:gd name="connsiteX46-6349" fmla="*/ 12898916 w 13016124"/>
              <a:gd name="connsiteY46-6350" fmla="*/ 0 h 2398878"/>
              <a:gd name="connsiteX47-6351" fmla="*/ 12947554 w 13016124"/>
              <a:gd name="connsiteY47-6352" fmla="*/ 38911 h 2398878"/>
              <a:gd name="connsiteX48-6353" fmla="*/ 12957282 w 13016124"/>
              <a:gd name="connsiteY48-6354" fmla="*/ 1488332 h 2398878"/>
              <a:gd name="connsiteX49-6355" fmla="*/ 12928099 w 13016124"/>
              <a:gd name="connsiteY49-6356" fmla="*/ 1673157 h 2398878"/>
              <a:gd name="connsiteX50-6357" fmla="*/ 12918371 w 13016124"/>
              <a:gd name="connsiteY50-6358" fmla="*/ 1828800 h 2398878"/>
              <a:gd name="connsiteX51-6359" fmla="*/ 12898916 w 13016124"/>
              <a:gd name="connsiteY51-6360" fmla="*/ 1887166 h 2398878"/>
              <a:gd name="connsiteX52-6361" fmla="*/ 12889188 w 13016124"/>
              <a:gd name="connsiteY52-6362" fmla="*/ 1974715 h 2398878"/>
              <a:gd name="connsiteX53-6363" fmla="*/ 12879460 w 13016124"/>
              <a:gd name="connsiteY53-6364" fmla="*/ 2013625 h 2398878"/>
              <a:gd name="connsiteX54-6365" fmla="*/ 12840550 w 13016124"/>
              <a:gd name="connsiteY54-6366" fmla="*/ 2208179 h 2398878"/>
              <a:gd name="connsiteX55-6367" fmla="*/ 12830822 w 13016124"/>
              <a:gd name="connsiteY55-6368" fmla="*/ 2237362 h 2398878"/>
              <a:gd name="connsiteX56-6369" fmla="*/ 12801639 w 13016124"/>
              <a:gd name="connsiteY56-6370" fmla="*/ 2256817 h 2398878"/>
              <a:gd name="connsiteX57-6371" fmla="*/ 12159614 w 13016124"/>
              <a:gd name="connsiteY57-6372" fmla="*/ 2237362 h 2398878"/>
              <a:gd name="connsiteX58-6373" fmla="*/ 11361945 w 13016124"/>
              <a:gd name="connsiteY58-6374" fmla="*/ 2256817 h 2398878"/>
              <a:gd name="connsiteX59-6375" fmla="*/ 11138209 w 13016124"/>
              <a:gd name="connsiteY59-6376" fmla="*/ 2276272 h 2398878"/>
              <a:gd name="connsiteX60-6377" fmla="*/ 10593460 w 13016124"/>
              <a:gd name="connsiteY60-6378" fmla="*/ 2286000 h 2398878"/>
              <a:gd name="connsiteX61-6379" fmla="*/ 8385282 w 13016124"/>
              <a:gd name="connsiteY61-6380" fmla="*/ 2295728 h 2398878"/>
              <a:gd name="connsiteX62-6381" fmla="*/ 8161545 w 13016124"/>
              <a:gd name="connsiteY62-6382" fmla="*/ 2315183 h 2398878"/>
              <a:gd name="connsiteX63-6383" fmla="*/ 8112907 w 13016124"/>
              <a:gd name="connsiteY63-6384" fmla="*/ 2324911 h 2398878"/>
              <a:gd name="connsiteX64-6385" fmla="*/ 7918354 w 13016124"/>
              <a:gd name="connsiteY64-6386" fmla="*/ 2334638 h 2398878"/>
              <a:gd name="connsiteX65-6387" fmla="*/ 5291886 w 13016124"/>
              <a:gd name="connsiteY65-6388" fmla="*/ 2344366 h 2398878"/>
              <a:gd name="connsiteX66-6389" fmla="*/ 5058422 w 13016124"/>
              <a:gd name="connsiteY66-6390" fmla="*/ 2324911 h 2398878"/>
              <a:gd name="connsiteX67-6391" fmla="*/ 4883324 w 13016124"/>
              <a:gd name="connsiteY67-6392" fmla="*/ 2305455 h 2398878"/>
              <a:gd name="connsiteX68-6393" fmla="*/ 4727682 w 13016124"/>
              <a:gd name="connsiteY68-6394" fmla="*/ 2295728 h 2398878"/>
              <a:gd name="connsiteX69-6395" fmla="*/ 4601222 w 13016124"/>
              <a:gd name="connsiteY69-6396" fmla="*/ 2276272 h 2398878"/>
              <a:gd name="connsiteX70-6397" fmla="*/ 4484490 w 13016124"/>
              <a:gd name="connsiteY70-6398" fmla="*/ 2266545 h 2398878"/>
              <a:gd name="connsiteX71-6399" fmla="*/ 3443631 w 13016124"/>
              <a:gd name="connsiteY71-6400" fmla="*/ 2247089 h 2398878"/>
              <a:gd name="connsiteX72-6401" fmla="*/ 2996158 w 13016124"/>
              <a:gd name="connsiteY72-6402" fmla="*/ 2256817 h 2398878"/>
              <a:gd name="connsiteX73-6403" fmla="*/ 2966975 w 13016124"/>
              <a:gd name="connsiteY73-6404" fmla="*/ 2266545 h 2398878"/>
              <a:gd name="connsiteX74-6405" fmla="*/ 2782150 w 13016124"/>
              <a:gd name="connsiteY74-6406" fmla="*/ 2286000 h 2398878"/>
              <a:gd name="connsiteX75-6407" fmla="*/ 2723784 w 13016124"/>
              <a:gd name="connsiteY75-6408" fmla="*/ 2295728 h 2398878"/>
              <a:gd name="connsiteX76-6409" fmla="*/ 2490320 w 13016124"/>
              <a:gd name="connsiteY76-6410" fmla="*/ 2305455 h 2398878"/>
              <a:gd name="connsiteX77-6411" fmla="*/ 418328 w 13016124"/>
              <a:gd name="connsiteY77-6412" fmla="*/ 2295728 h 2398878"/>
              <a:gd name="connsiteX78-6413" fmla="*/ 359962 w 13016124"/>
              <a:gd name="connsiteY78-6414" fmla="*/ 2256817 h 2398878"/>
              <a:gd name="connsiteX79-6415" fmla="*/ 272414 w 13016124"/>
              <a:gd name="connsiteY79-6416" fmla="*/ 2188723 h 2398878"/>
              <a:gd name="connsiteX80-6417" fmla="*/ 262686 w 13016124"/>
              <a:gd name="connsiteY80-6418" fmla="*/ 2159540 h 2398878"/>
              <a:gd name="connsiteX81-6419" fmla="*/ 214048 w 13016124"/>
              <a:gd name="connsiteY81-6420" fmla="*/ 2110902 h 2398878"/>
              <a:gd name="connsiteX82-6421" fmla="*/ 204320 w 13016124"/>
              <a:gd name="connsiteY82-6422" fmla="*/ 2081719 h 2398878"/>
              <a:gd name="connsiteX83-6423" fmla="*/ 184865 w 13016124"/>
              <a:gd name="connsiteY83-6424" fmla="*/ 2052536 h 2398878"/>
              <a:gd name="connsiteX84-6425" fmla="*/ 145954 w 13016124"/>
              <a:gd name="connsiteY84-6426" fmla="*/ 1984442 h 2398878"/>
              <a:gd name="connsiteX85-6427" fmla="*/ 126499 w 13016124"/>
              <a:gd name="connsiteY85-6428" fmla="*/ 1906621 h 2398878"/>
              <a:gd name="connsiteX86-6429" fmla="*/ 116771 w 13016124"/>
              <a:gd name="connsiteY86-6430" fmla="*/ 1877438 h 2398878"/>
              <a:gd name="connsiteX87-6431" fmla="*/ 97316 w 13016124"/>
              <a:gd name="connsiteY87-6432" fmla="*/ 1809345 h 2398878"/>
              <a:gd name="connsiteX88-6433" fmla="*/ 87588 w 13016124"/>
              <a:gd name="connsiteY88-6434" fmla="*/ 1731523 h 2398878"/>
              <a:gd name="connsiteX89-6435" fmla="*/ 68133 w 13016124"/>
              <a:gd name="connsiteY89-6436" fmla="*/ 1673157 h 2398878"/>
              <a:gd name="connsiteX90-6437" fmla="*/ 19494 w 13016124"/>
              <a:gd name="connsiteY90-6438" fmla="*/ 1556425 h 2398878"/>
              <a:gd name="connsiteX91-6439" fmla="*/ 9767 w 13016124"/>
              <a:gd name="connsiteY91-6440" fmla="*/ 1429966 h 2398878"/>
              <a:gd name="connsiteX92-6441" fmla="*/ 39 w 13016124"/>
              <a:gd name="connsiteY92-6442" fmla="*/ 1361872 h 2398878"/>
              <a:gd name="connsiteX93-6443" fmla="*/ 19494 w 13016124"/>
              <a:gd name="connsiteY93-6444" fmla="*/ 1099225 h 2398878"/>
              <a:gd name="connsiteX94-6445" fmla="*/ 29222 w 13016124"/>
              <a:gd name="connsiteY94-6446" fmla="*/ 1070042 h 2398878"/>
              <a:gd name="connsiteX95-6447" fmla="*/ 58405 w 13016124"/>
              <a:gd name="connsiteY95-6448" fmla="*/ 992221 h 2398878"/>
              <a:gd name="connsiteX96-6449" fmla="*/ 77860 w 13016124"/>
              <a:gd name="connsiteY96-6450" fmla="*/ 924128 h 2398878"/>
              <a:gd name="connsiteX97-6451" fmla="*/ 97316 w 13016124"/>
              <a:gd name="connsiteY97-6452" fmla="*/ 885217 h 2398878"/>
              <a:gd name="connsiteX98-6453" fmla="*/ 116771 w 13016124"/>
              <a:gd name="connsiteY98-6454" fmla="*/ 807396 h 2398878"/>
              <a:gd name="connsiteX99-6455" fmla="*/ 155682 w 13016124"/>
              <a:gd name="connsiteY99-6456" fmla="*/ 729574 h 2398878"/>
              <a:gd name="connsiteX100-6457" fmla="*/ 165409 w 13016124"/>
              <a:gd name="connsiteY100-6458" fmla="*/ 700391 h 2398878"/>
              <a:gd name="connsiteX101-6459" fmla="*/ 175137 w 13016124"/>
              <a:gd name="connsiteY101-6460" fmla="*/ 642025 h 2398878"/>
              <a:gd name="connsiteX102-6461" fmla="*/ 223775 w 13016124"/>
              <a:gd name="connsiteY102-6462" fmla="*/ 573932 h 2398878"/>
              <a:gd name="connsiteX103-6463" fmla="*/ 262686 w 13016124"/>
              <a:gd name="connsiteY103-6464" fmla="*/ 505838 h 2398878"/>
              <a:gd name="connsiteX104-6465" fmla="*/ 301596 w 13016124"/>
              <a:gd name="connsiteY104-6466" fmla="*/ 447472 h 2398878"/>
              <a:gd name="connsiteX105-6467" fmla="*/ 321052 w 13016124"/>
              <a:gd name="connsiteY105-6468" fmla="*/ 428017 h 2398878"/>
              <a:gd name="connsiteX106-6469" fmla="*/ 359962 w 13016124"/>
              <a:gd name="connsiteY106-6470" fmla="*/ 369651 h 2398878"/>
              <a:gd name="connsiteX107-6471" fmla="*/ 408601 w 13016124"/>
              <a:gd name="connsiteY107-6472" fmla="*/ 321013 h 2398878"/>
              <a:gd name="connsiteX108-6473" fmla="*/ 428056 w 13016124"/>
              <a:gd name="connsiteY108-6474" fmla="*/ 301557 h 2398878"/>
              <a:gd name="connsiteX109-6475" fmla="*/ 447511 w 13016124"/>
              <a:gd name="connsiteY109-6476" fmla="*/ 272374 h 2398878"/>
              <a:gd name="connsiteX110-6477" fmla="*/ 505877 w 13016124"/>
              <a:gd name="connsiteY110-6478" fmla="*/ 233464 h 2398878"/>
              <a:gd name="connsiteX111-6479" fmla="*/ 603154 w 13016124"/>
              <a:gd name="connsiteY111-6480" fmla="*/ 223736 h 2398878"/>
              <a:gd name="connsiteX112-6481" fmla="*/ 651792 w 13016124"/>
              <a:gd name="connsiteY112-6482" fmla="*/ 243191 h 2398878"/>
              <a:gd name="connsiteX113-6483" fmla="*/ 622609 w 13016124"/>
              <a:gd name="connsiteY113-6484" fmla="*/ 252919 h 2398878"/>
              <a:gd name="connsiteX114-6485" fmla="*/ 544788 w 13016124"/>
              <a:gd name="connsiteY114-6486" fmla="*/ 252919 h 2398878"/>
              <a:gd name="connsiteX0-6487" fmla="*/ 544788 w 13016124"/>
              <a:gd name="connsiteY0-6488" fmla="*/ 252919 h 2398878"/>
              <a:gd name="connsiteX1-6489" fmla="*/ 544788 w 13016124"/>
              <a:gd name="connsiteY1-6490" fmla="*/ 252919 h 2398878"/>
              <a:gd name="connsiteX2-6491" fmla="*/ 642065 w 13016124"/>
              <a:gd name="connsiteY2-6492" fmla="*/ 311285 h 2398878"/>
              <a:gd name="connsiteX3-6493" fmla="*/ 768524 w 13016124"/>
              <a:gd name="connsiteY3-6494" fmla="*/ 447472 h 2398878"/>
              <a:gd name="connsiteX4-6495" fmla="*/ 924167 w 13016124"/>
              <a:gd name="connsiteY4-6496" fmla="*/ 583659 h 2398878"/>
              <a:gd name="connsiteX5-6497" fmla="*/ 982533 w 13016124"/>
              <a:gd name="connsiteY5-6498" fmla="*/ 612842 h 2398878"/>
              <a:gd name="connsiteX6-6499" fmla="*/ 1050626 w 13016124"/>
              <a:gd name="connsiteY6-6500" fmla="*/ 661481 h 2398878"/>
              <a:gd name="connsiteX7-6501" fmla="*/ 1079809 w 13016124"/>
              <a:gd name="connsiteY7-6502" fmla="*/ 671208 h 2398878"/>
              <a:gd name="connsiteX8-6503" fmla="*/ 1225724 w 13016124"/>
              <a:gd name="connsiteY8-6504" fmla="*/ 739302 h 2398878"/>
              <a:gd name="connsiteX9-6505" fmla="*/ 1313273 w 13016124"/>
              <a:gd name="connsiteY9-6506" fmla="*/ 768485 h 2398878"/>
              <a:gd name="connsiteX10-6507" fmla="*/ 1488371 w 13016124"/>
              <a:gd name="connsiteY10-6508" fmla="*/ 787940 h 2398878"/>
              <a:gd name="connsiteX11-6509" fmla="*/ 1624558 w 13016124"/>
              <a:gd name="connsiteY11-6510" fmla="*/ 807396 h 2398878"/>
              <a:gd name="connsiteX12-6511" fmla="*/ 1663469 w 13016124"/>
              <a:gd name="connsiteY12-6512" fmla="*/ 817123 h 2398878"/>
              <a:gd name="connsiteX13-6513" fmla="*/ 1731562 w 13016124"/>
              <a:gd name="connsiteY13-6514" fmla="*/ 826851 h 2398878"/>
              <a:gd name="connsiteX14-6515" fmla="*/ 1770473 w 13016124"/>
              <a:gd name="connsiteY14-6516" fmla="*/ 836579 h 2398878"/>
              <a:gd name="connsiteX15-6517" fmla="*/ 2062303 w 13016124"/>
              <a:gd name="connsiteY15-6518" fmla="*/ 856034 h 2398878"/>
              <a:gd name="connsiteX16-6519" fmla="*/ 2169307 w 13016124"/>
              <a:gd name="connsiteY16-6520" fmla="*/ 865762 h 2398878"/>
              <a:gd name="connsiteX17-6521" fmla="*/ 2237401 w 13016124"/>
              <a:gd name="connsiteY17-6522" fmla="*/ 885217 h 2398878"/>
              <a:gd name="connsiteX18-6523" fmla="*/ 2295767 w 13016124"/>
              <a:gd name="connsiteY18-6524" fmla="*/ 894945 h 2398878"/>
              <a:gd name="connsiteX19-6525" fmla="*/ 2791877 w 13016124"/>
              <a:gd name="connsiteY19-6526" fmla="*/ 914400 h 2398878"/>
              <a:gd name="connsiteX20-6527" fmla="*/ 3005886 w 13016124"/>
              <a:gd name="connsiteY20-6528" fmla="*/ 933855 h 2398878"/>
              <a:gd name="connsiteX21-6529" fmla="*/ 3239350 w 13016124"/>
              <a:gd name="connsiteY21-6530" fmla="*/ 943583 h 2398878"/>
              <a:gd name="connsiteX22-6531" fmla="*/ 5807130 w 13016124"/>
              <a:gd name="connsiteY22-6532" fmla="*/ 1223418 h 2398878"/>
              <a:gd name="connsiteX23-6533" fmla="*/ 7037947 w 13016124"/>
              <a:gd name="connsiteY23-6534" fmla="*/ 1230622 h 2398878"/>
              <a:gd name="connsiteX24-6535" fmla="*/ 10013008 w 13016124"/>
              <a:gd name="connsiteY24-6536" fmla="*/ 986669 h 2398878"/>
              <a:gd name="connsiteX25-6537" fmla="*/ 11206303 w 13016124"/>
              <a:gd name="connsiteY25-6538" fmla="*/ 554477 h 2398878"/>
              <a:gd name="connsiteX26-6539" fmla="*/ 11332762 w 13016124"/>
              <a:gd name="connsiteY26-6540" fmla="*/ 515566 h 2398878"/>
              <a:gd name="connsiteX27-6541" fmla="*/ 11410584 w 13016124"/>
              <a:gd name="connsiteY27-6542" fmla="*/ 476655 h 2398878"/>
              <a:gd name="connsiteX28-6543" fmla="*/ 11789962 w 13016124"/>
              <a:gd name="connsiteY28-6544" fmla="*/ 379379 h 2398878"/>
              <a:gd name="connsiteX29-6545" fmla="*/ 11955333 w 13016124"/>
              <a:gd name="connsiteY29-6546" fmla="*/ 330740 h 2398878"/>
              <a:gd name="connsiteX30-6547" fmla="*/ 12033154 w 13016124"/>
              <a:gd name="connsiteY30-6548" fmla="*/ 301557 h 2398878"/>
              <a:gd name="connsiteX31-6549" fmla="*/ 12062337 w 13016124"/>
              <a:gd name="connsiteY31-6550" fmla="*/ 291830 h 2398878"/>
              <a:gd name="connsiteX32-6551" fmla="*/ 12101248 w 13016124"/>
              <a:gd name="connsiteY32-6552" fmla="*/ 272374 h 2398878"/>
              <a:gd name="connsiteX33-6553" fmla="*/ 12130431 w 13016124"/>
              <a:gd name="connsiteY33-6554" fmla="*/ 262647 h 2398878"/>
              <a:gd name="connsiteX34-6555" fmla="*/ 12169341 w 13016124"/>
              <a:gd name="connsiteY34-6556" fmla="*/ 243191 h 2398878"/>
              <a:gd name="connsiteX35-6557" fmla="*/ 12266618 w 13016124"/>
              <a:gd name="connsiteY35-6558" fmla="*/ 204281 h 2398878"/>
              <a:gd name="connsiteX36-6559" fmla="*/ 12334711 w 13016124"/>
              <a:gd name="connsiteY36-6560" fmla="*/ 175098 h 2398878"/>
              <a:gd name="connsiteX37-6561" fmla="*/ 12363894 w 13016124"/>
              <a:gd name="connsiteY37-6562" fmla="*/ 155642 h 2398878"/>
              <a:gd name="connsiteX38-6563" fmla="*/ 12431988 w 13016124"/>
              <a:gd name="connsiteY38-6564" fmla="*/ 126459 h 2398878"/>
              <a:gd name="connsiteX39-6565" fmla="*/ 12470899 w 13016124"/>
              <a:gd name="connsiteY39-6566" fmla="*/ 97277 h 2398878"/>
              <a:gd name="connsiteX40-6567" fmla="*/ 12529265 w 13016124"/>
              <a:gd name="connsiteY40-6568" fmla="*/ 87549 h 2398878"/>
              <a:gd name="connsiteX41-6569" fmla="*/ 12568175 w 13016124"/>
              <a:gd name="connsiteY41-6570" fmla="*/ 77821 h 2398878"/>
              <a:gd name="connsiteX42-6571" fmla="*/ 12626541 w 13016124"/>
              <a:gd name="connsiteY42-6572" fmla="*/ 58366 h 2398878"/>
              <a:gd name="connsiteX43-6573" fmla="*/ 12723818 w 13016124"/>
              <a:gd name="connsiteY43-6574" fmla="*/ 19455 h 2398878"/>
              <a:gd name="connsiteX44-6575" fmla="*/ 12869733 w 13016124"/>
              <a:gd name="connsiteY44-6576" fmla="*/ 9728 h 2398878"/>
              <a:gd name="connsiteX45-6577" fmla="*/ 12898916 w 13016124"/>
              <a:gd name="connsiteY45-6578" fmla="*/ 0 h 2398878"/>
              <a:gd name="connsiteX46-6579" fmla="*/ 12947554 w 13016124"/>
              <a:gd name="connsiteY46-6580" fmla="*/ 38911 h 2398878"/>
              <a:gd name="connsiteX47-6581" fmla="*/ 12957282 w 13016124"/>
              <a:gd name="connsiteY47-6582" fmla="*/ 1488332 h 2398878"/>
              <a:gd name="connsiteX48-6583" fmla="*/ 12928099 w 13016124"/>
              <a:gd name="connsiteY48-6584" fmla="*/ 1673157 h 2398878"/>
              <a:gd name="connsiteX49-6585" fmla="*/ 12918371 w 13016124"/>
              <a:gd name="connsiteY49-6586" fmla="*/ 1828800 h 2398878"/>
              <a:gd name="connsiteX50-6587" fmla="*/ 12898916 w 13016124"/>
              <a:gd name="connsiteY50-6588" fmla="*/ 1887166 h 2398878"/>
              <a:gd name="connsiteX51-6589" fmla="*/ 12889188 w 13016124"/>
              <a:gd name="connsiteY51-6590" fmla="*/ 1974715 h 2398878"/>
              <a:gd name="connsiteX52-6591" fmla="*/ 12879460 w 13016124"/>
              <a:gd name="connsiteY52-6592" fmla="*/ 2013625 h 2398878"/>
              <a:gd name="connsiteX53-6593" fmla="*/ 12840550 w 13016124"/>
              <a:gd name="connsiteY53-6594" fmla="*/ 2208179 h 2398878"/>
              <a:gd name="connsiteX54-6595" fmla="*/ 12830822 w 13016124"/>
              <a:gd name="connsiteY54-6596" fmla="*/ 2237362 h 2398878"/>
              <a:gd name="connsiteX55-6597" fmla="*/ 12801639 w 13016124"/>
              <a:gd name="connsiteY55-6598" fmla="*/ 2256817 h 2398878"/>
              <a:gd name="connsiteX56-6599" fmla="*/ 12159614 w 13016124"/>
              <a:gd name="connsiteY56-6600" fmla="*/ 2237362 h 2398878"/>
              <a:gd name="connsiteX57-6601" fmla="*/ 11361945 w 13016124"/>
              <a:gd name="connsiteY57-6602" fmla="*/ 2256817 h 2398878"/>
              <a:gd name="connsiteX58-6603" fmla="*/ 11138209 w 13016124"/>
              <a:gd name="connsiteY58-6604" fmla="*/ 2276272 h 2398878"/>
              <a:gd name="connsiteX59-6605" fmla="*/ 10593460 w 13016124"/>
              <a:gd name="connsiteY59-6606" fmla="*/ 2286000 h 2398878"/>
              <a:gd name="connsiteX60-6607" fmla="*/ 8385282 w 13016124"/>
              <a:gd name="connsiteY60-6608" fmla="*/ 2295728 h 2398878"/>
              <a:gd name="connsiteX61-6609" fmla="*/ 8161545 w 13016124"/>
              <a:gd name="connsiteY61-6610" fmla="*/ 2315183 h 2398878"/>
              <a:gd name="connsiteX62-6611" fmla="*/ 8112907 w 13016124"/>
              <a:gd name="connsiteY62-6612" fmla="*/ 2324911 h 2398878"/>
              <a:gd name="connsiteX63-6613" fmla="*/ 7918354 w 13016124"/>
              <a:gd name="connsiteY63-6614" fmla="*/ 2334638 h 2398878"/>
              <a:gd name="connsiteX64-6615" fmla="*/ 5291886 w 13016124"/>
              <a:gd name="connsiteY64-6616" fmla="*/ 2344366 h 2398878"/>
              <a:gd name="connsiteX65-6617" fmla="*/ 5058422 w 13016124"/>
              <a:gd name="connsiteY65-6618" fmla="*/ 2324911 h 2398878"/>
              <a:gd name="connsiteX66-6619" fmla="*/ 4883324 w 13016124"/>
              <a:gd name="connsiteY66-6620" fmla="*/ 2305455 h 2398878"/>
              <a:gd name="connsiteX67-6621" fmla="*/ 4727682 w 13016124"/>
              <a:gd name="connsiteY67-6622" fmla="*/ 2295728 h 2398878"/>
              <a:gd name="connsiteX68-6623" fmla="*/ 4601222 w 13016124"/>
              <a:gd name="connsiteY68-6624" fmla="*/ 2276272 h 2398878"/>
              <a:gd name="connsiteX69-6625" fmla="*/ 4484490 w 13016124"/>
              <a:gd name="connsiteY69-6626" fmla="*/ 2266545 h 2398878"/>
              <a:gd name="connsiteX70-6627" fmla="*/ 3443631 w 13016124"/>
              <a:gd name="connsiteY70-6628" fmla="*/ 2247089 h 2398878"/>
              <a:gd name="connsiteX71-6629" fmla="*/ 2996158 w 13016124"/>
              <a:gd name="connsiteY71-6630" fmla="*/ 2256817 h 2398878"/>
              <a:gd name="connsiteX72-6631" fmla="*/ 2966975 w 13016124"/>
              <a:gd name="connsiteY72-6632" fmla="*/ 2266545 h 2398878"/>
              <a:gd name="connsiteX73-6633" fmla="*/ 2782150 w 13016124"/>
              <a:gd name="connsiteY73-6634" fmla="*/ 2286000 h 2398878"/>
              <a:gd name="connsiteX74-6635" fmla="*/ 2723784 w 13016124"/>
              <a:gd name="connsiteY74-6636" fmla="*/ 2295728 h 2398878"/>
              <a:gd name="connsiteX75-6637" fmla="*/ 2490320 w 13016124"/>
              <a:gd name="connsiteY75-6638" fmla="*/ 2305455 h 2398878"/>
              <a:gd name="connsiteX76-6639" fmla="*/ 418328 w 13016124"/>
              <a:gd name="connsiteY76-6640" fmla="*/ 2295728 h 2398878"/>
              <a:gd name="connsiteX77-6641" fmla="*/ 359962 w 13016124"/>
              <a:gd name="connsiteY77-6642" fmla="*/ 2256817 h 2398878"/>
              <a:gd name="connsiteX78-6643" fmla="*/ 272414 w 13016124"/>
              <a:gd name="connsiteY78-6644" fmla="*/ 2188723 h 2398878"/>
              <a:gd name="connsiteX79-6645" fmla="*/ 262686 w 13016124"/>
              <a:gd name="connsiteY79-6646" fmla="*/ 2159540 h 2398878"/>
              <a:gd name="connsiteX80-6647" fmla="*/ 214048 w 13016124"/>
              <a:gd name="connsiteY80-6648" fmla="*/ 2110902 h 2398878"/>
              <a:gd name="connsiteX81-6649" fmla="*/ 204320 w 13016124"/>
              <a:gd name="connsiteY81-6650" fmla="*/ 2081719 h 2398878"/>
              <a:gd name="connsiteX82-6651" fmla="*/ 184865 w 13016124"/>
              <a:gd name="connsiteY82-6652" fmla="*/ 2052536 h 2398878"/>
              <a:gd name="connsiteX83-6653" fmla="*/ 145954 w 13016124"/>
              <a:gd name="connsiteY83-6654" fmla="*/ 1984442 h 2398878"/>
              <a:gd name="connsiteX84-6655" fmla="*/ 126499 w 13016124"/>
              <a:gd name="connsiteY84-6656" fmla="*/ 1906621 h 2398878"/>
              <a:gd name="connsiteX85-6657" fmla="*/ 116771 w 13016124"/>
              <a:gd name="connsiteY85-6658" fmla="*/ 1877438 h 2398878"/>
              <a:gd name="connsiteX86-6659" fmla="*/ 97316 w 13016124"/>
              <a:gd name="connsiteY86-6660" fmla="*/ 1809345 h 2398878"/>
              <a:gd name="connsiteX87-6661" fmla="*/ 87588 w 13016124"/>
              <a:gd name="connsiteY87-6662" fmla="*/ 1731523 h 2398878"/>
              <a:gd name="connsiteX88-6663" fmla="*/ 68133 w 13016124"/>
              <a:gd name="connsiteY88-6664" fmla="*/ 1673157 h 2398878"/>
              <a:gd name="connsiteX89-6665" fmla="*/ 19494 w 13016124"/>
              <a:gd name="connsiteY89-6666" fmla="*/ 1556425 h 2398878"/>
              <a:gd name="connsiteX90-6667" fmla="*/ 9767 w 13016124"/>
              <a:gd name="connsiteY90-6668" fmla="*/ 1429966 h 2398878"/>
              <a:gd name="connsiteX91-6669" fmla="*/ 39 w 13016124"/>
              <a:gd name="connsiteY91-6670" fmla="*/ 1361872 h 2398878"/>
              <a:gd name="connsiteX92-6671" fmla="*/ 19494 w 13016124"/>
              <a:gd name="connsiteY92-6672" fmla="*/ 1099225 h 2398878"/>
              <a:gd name="connsiteX93-6673" fmla="*/ 29222 w 13016124"/>
              <a:gd name="connsiteY93-6674" fmla="*/ 1070042 h 2398878"/>
              <a:gd name="connsiteX94-6675" fmla="*/ 58405 w 13016124"/>
              <a:gd name="connsiteY94-6676" fmla="*/ 992221 h 2398878"/>
              <a:gd name="connsiteX95-6677" fmla="*/ 77860 w 13016124"/>
              <a:gd name="connsiteY95-6678" fmla="*/ 924128 h 2398878"/>
              <a:gd name="connsiteX96-6679" fmla="*/ 97316 w 13016124"/>
              <a:gd name="connsiteY96-6680" fmla="*/ 885217 h 2398878"/>
              <a:gd name="connsiteX97-6681" fmla="*/ 116771 w 13016124"/>
              <a:gd name="connsiteY97-6682" fmla="*/ 807396 h 2398878"/>
              <a:gd name="connsiteX98-6683" fmla="*/ 155682 w 13016124"/>
              <a:gd name="connsiteY98-6684" fmla="*/ 729574 h 2398878"/>
              <a:gd name="connsiteX99-6685" fmla="*/ 165409 w 13016124"/>
              <a:gd name="connsiteY99-6686" fmla="*/ 700391 h 2398878"/>
              <a:gd name="connsiteX100-6687" fmla="*/ 175137 w 13016124"/>
              <a:gd name="connsiteY100-6688" fmla="*/ 642025 h 2398878"/>
              <a:gd name="connsiteX101-6689" fmla="*/ 223775 w 13016124"/>
              <a:gd name="connsiteY101-6690" fmla="*/ 573932 h 2398878"/>
              <a:gd name="connsiteX102-6691" fmla="*/ 262686 w 13016124"/>
              <a:gd name="connsiteY102-6692" fmla="*/ 505838 h 2398878"/>
              <a:gd name="connsiteX103-6693" fmla="*/ 301596 w 13016124"/>
              <a:gd name="connsiteY103-6694" fmla="*/ 447472 h 2398878"/>
              <a:gd name="connsiteX104-6695" fmla="*/ 321052 w 13016124"/>
              <a:gd name="connsiteY104-6696" fmla="*/ 428017 h 2398878"/>
              <a:gd name="connsiteX105-6697" fmla="*/ 359962 w 13016124"/>
              <a:gd name="connsiteY105-6698" fmla="*/ 369651 h 2398878"/>
              <a:gd name="connsiteX106-6699" fmla="*/ 408601 w 13016124"/>
              <a:gd name="connsiteY106-6700" fmla="*/ 321013 h 2398878"/>
              <a:gd name="connsiteX107-6701" fmla="*/ 428056 w 13016124"/>
              <a:gd name="connsiteY107-6702" fmla="*/ 301557 h 2398878"/>
              <a:gd name="connsiteX108-6703" fmla="*/ 447511 w 13016124"/>
              <a:gd name="connsiteY108-6704" fmla="*/ 272374 h 2398878"/>
              <a:gd name="connsiteX109-6705" fmla="*/ 505877 w 13016124"/>
              <a:gd name="connsiteY109-6706" fmla="*/ 233464 h 2398878"/>
              <a:gd name="connsiteX110-6707" fmla="*/ 603154 w 13016124"/>
              <a:gd name="connsiteY110-6708" fmla="*/ 223736 h 2398878"/>
              <a:gd name="connsiteX111-6709" fmla="*/ 651792 w 13016124"/>
              <a:gd name="connsiteY111-6710" fmla="*/ 243191 h 2398878"/>
              <a:gd name="connsiteX112-6711" fmla="*/ 622609 w 13016124"/>
              <a:gd name="connsiteY112-6712" fmla="*/ 252919 h 2398878"/>
              <a:gd name="connsiteX113-6713" fmla="*/ 544788 w 13016124"/>
              <a:gd name="connsiteY113-6714" fmla="*/ 252919 h 2398878"/>
              <a:gd name="connsiteX0-6715" fmla="*/ 544788 w 13016124"/>
              <a:gd name="connsiteY0-6716" fmla="*/ 252919 h 2398878"/>
              <a:gd name="connsiteX1-6717" fmla="*/ 544788 w 13016124"/>
              <a:gd name="connsiteY1-6718" fmla="*/ 252919 h 2398878"/>
              <a:gd name="connsiteX2-6719" fmla="*/ 642065 w 13016124"/>
              <a:gd name="connsiteY2-6720" fmla="*/ 311285 h 2398878"/>
              <a:gd name="connsiteX3-6721" fmla="*/ 768524 w 13016124"/>
              <a:gd name="connsiteY3-6722" fmla="*/ 447472 h 2398878"/>
              <a:gd name="connsiteX4-6723" fmla="*/ 924167 w 13016124"/>
              <a:gd name="connsiteY4-6724" fmla="*/ 583659 h 2398878"/>
              <a:gd name="connsiteX5-6725" fmla="*/ 982533 w 13016124"/>
              <a:gd name="connsiteY5-6726" fmla="*/ 612842 h 2398878"/>
              <a:gd name="connsiteX6-6727" fmla="*/ 1050626 w 13016124"/>
              <a:gd name="connsiteY6-6728" fmla="*/ 661481 h 2398878"/>
              <a:gd name="connsiteX7-6729" fmla="*/ 1079809 w 13016124"/>
              <a:gd name="connsiteY7-6730" fmla="*/ 671208 h 2398878"/>
              <a:gd name="connsiteX8-6731" fmla="*/ 1225724 w 13016124"/>
              <a:gd name="connsiteY8-6732" fmla="*/ 739302 h 2398878"/>
              <a:gd name="connsiteX9-6733" fmla="*/ 1313273 w 13016124"/>
              <a:gd name="connsiteY9-6734" fmla="*/ 768485 h 2398878"/>
              <a:gd name="connsiteX10-6735" fmla="*/ 1488371 w 13016124"/>
              <a:gd name="connsiteY10-6736" fmla="*/ 787940 h 2398878"/>
              <a:gd name="connsiteX11-6737" fmla="*/ 1624558 w 13016124"/>
              <a:gd name="connsiteY11-6738" fmla="*/ 807396 h 2398878"/>
              <a:gd name="connsiteX12-6739" fmla="*/ 1663469 w 13016124"/>
              <a:gd name="connsiteY12-6740" fmla="*/ 817123 h 2398878"/>
              <a:gd name="connsiteX13-6741" fmla="*/ 1731562 w 13016124"/>
              <a:gd name="connsiteY13-6742" fmla="*/ 826851 h 2398878"/>
              <a:gd name="connsiteX14-6743" fmla="*/ 1770473 w 13016124"/>
              <a:gd name="connsiteY14-6744" fmla="*/ 836579 h 2398878"/>
              <a:gd name="connsiteX15-6745" fmla="*/ 2062303 w 13016124"/>
              <a:gd name="connsiteY15-6746" fmla="*/ 856034 h 2398878"/>
              <a:gd name="connsiteX16-6747" fmla="*/ 2169307 w 13016124"/>
              <a:gd name="connsiteY16-6748" fmla="*/ 865762 h 2398878"/>
              <a:gd name="connsiteX17-6749" fmla="*/ 2237401 w 13016124"/>
              <a:gd name="connsiteY17-6750" fmla="*/ 885217 h 2398878"/>
              <a:gd name="connsiteX18-6751" fmla="*/ 2295767 w 13016124"/>
              <a:gd name="connsiteY18-6752" fmla="*/ 894945 h 2398878"/>
              <a:gd name="connsiteX19-6753" fmla="*/ 2791877 w 13016124"/>
              <a:gd name="connsiteY19-6754" fmla="*/ 914400 h 2398878"/>
              <a:gd name="connsiteX20-6755" fmla="*/ 3005886 w 13016124"/>
              <a:gd name="connsiteY20-6756" fmla="*/ 933855 h 2398878"/>
              <a:gd name="connsiteX21-6757" fmla="*/ 3239350 w 13016124"/>
              <a:gd name="connsiteY21-6758" fmla="*/ 943583 h 2398878"/>
              <a:gd name="connsiteX22-6759" fmla="*/ 5807130 w 13016124"/>
              <a:gd name="connsiteY22-6760" fmla="*/ 1223418 h 2398878"/>
              <a:gd name="connsiteX23-6761" fmla="*/ 7037947 w 13016124"/>
              <a:gd name="connsiteY23-6762" fmla="*/ 1230622 h 2398878"/>
              <a:gd name="connsiteX24-6763" fmla="*/ 10013008 w 13016124"/>
              <a:gd name="connsiteY24-6764" fmla="*/ 986669 h 2398878"/>
              <a:gd name="connsiteX25-6765" fmla="*/ 11206303 w 13016124"/>
              <a:gd name="connsiteY25-6766" fmla="*/ 554477 h 2398878"/>
              <a:gd name="connsiteX26-6767" fmla="*/ 11332762 w 13016124"/>
              <a:gd name="connsiteY26-6768" fmla="*/ 515566 h 2398878"/>
              <a:gd name="connsiteX27-6769" fmla="*/ 11410584 w 13016124"/>
              <a:gd name="connsiteY27-6770" fmla="*/ 476655 h 2398878"/>
              <a:gd name="connsiteX28-6771" fmla="*/ 11789962 w 13016124"/>
              <a:gd name="connsiteY28-6772" fmla="*/ 379379 h 2398878"/>
              <a:gd name="connsiteX29-6773" fmla="*/ 11955333 w 13016124"/>
              <a:gd name="connsiteY29-6774" fmla="*/ 330740 h 2398878"/>
              <a:gd name="connsiteX30-6775" fmla="*/ 12033154 w 13016124"/>
              <a:gd name="connsiteY30-6776" fmla="*/ 301557 h 2398878"/>
              <a:gd name="connsiteX31-6777" fmla="*/ 12062337 w 13016124"/>
              <a:gd name="connsiteY31-6778" fmla="*/ 291830 h 2398878"/>
              <a:gd name="connsiteX32-6779" fmla="*/ 12101248 w 13016124"/>
              <a:gd name="connsiteY32-6780" fmla="*/ 272374 h 2398878"/>
              <a:gd name="connsiteX33-6781" fmla="*/ 12169341 w 13016124"/>
              <a:gd name="connsiteY33-6782" fmla="*/ 243191 h 2398878"/>
              <a:gd name="connsiteX34-6783" fmla="*/ 12266618 w 13016124"/>
              <a:gd name="connsiteY34-6784" fmla="*/ 204281 h 2398878"/>
              <a:gd name="connsiteX35-6785" fmla="*/ 12334711 w 13016124"/>
              <a:gd name="connsiteY35-6786" fmla="*/ 175098 h 2398878"/>
              <a:gd name="connsiteX36-6787" fmla="*/ 12363894 w 13016124"/>
              <a:gd name="connsiteY36-6788" fmla="*/ 155642 h 2398878"/>
              <a:gd name="connsiteX37-6789" fmla="*/ 12431988 w 13016124"/>
              <a:gd name="connsiteY37-6790" fmla="*/ 126459 h 2398878"/>
              <a:gd name="connsiteX38-6791" fmla="*/ 12470899 w 13016124"/>
              <a:gd name="connsiteY38-6792" fmla="*/ 97277 h 2398878"/>
              <a:gd name="connsiteX39-6793" fmla="*/ 12529265 w 13016124"/>
              <a:gd name="connsiteY39-6794" fmla="*/ 87549 h 2398878"/>
              <a:gd name="connsiteX40-6795" fmla="*/ 12568175 w 13016124"/>
              <a:gd name="connsiteY40-6796" fmla="*/ 77821 h 2398878"/>
              <a:gd name="connsiteX41-6797" fmla="*/ 12626541 w 13016124"/>
              <a:gd name="connsiteY41-6798" fmla="*/ 58366 h 2398878"/>
              <a:gd name="connsiteX42-6799" fmla="*/ 12723818 w 13016124"/>
              <a:gd name="connsiteY42-6800" fmla="*/ 19455 h 2398878"/>
              <a:gd name="connsiteX43-6801" fmla="*/ 12869733 w 13016124"/>
              <a:gd name="connsiteY43-6802" fmla="*/ 9728 h 2398878"/>
              <a:gd name="connsiteX44-6803" fmla="*/ 12898916 w 13016124"/>
              <a:gd name="connsiteY44-6804" fmla="*/ 0 h 2398878"/>
              <a:gd name="connsiteX45-6805" fmla="*/ 12947554 w 13016124"/>
              <a:gd name="connsiteY45-6806" fmla="*/ 38911 h 2398878"/>
              <a:gd name="connsiteX46-6807" fmla="*/ 12957282 w 13016124"/>
              <a:gd name="connsiteY46-6808" fmla="*/ 1488332 h 2398878"/>
              <a:gd name="connsiteX47-6809" fmla="*/ 12928099 w 13016124"/>
              <a:gd name="connsiteY47-6810" fmla="*/ 1673157 h 2398878"/>
              <a:gd name="connsiteX48-6811" fmla="*/ 12918371 w 13016124"/>
              <a:gd name="connsiteY48-6812" fmla="*/ 1828800 h 2398878"/>
              <a:gd name="connsiteX49-6813" fmla="*/ 12898916 w 13016124"/>
              <a:gd name="connsiteY49-6814" fmla="*/ 1887166 h 2398878"/>
              <a:gd name="connsiteX50-6815" fmla="*/ 12889188 w 13016124"/>
              <a:gd name="connsiteY50-6816" fmla="*/ 1974715 h 2398878"/>
              <a:gd name="connsiteX51-6817" fmla="*/ 12879460 w 13016124"/>
              <a:gd name="connsiteY51-6818" fmla="*/ 2013625 h 2398878"/>
              <a:gd name="connsiteX52-6819" fmla="*/ 12840550 w 13016124"/>
              <a:gd name="connsiteY52-6820" fmla="*/ 2208179 h 2398878"/>
              <a:gd name="connsiteX53-6821" fmla="*/ 12830822 w 13016124"/>
              <a:gd name="connsiteY53-6822" fmla="*/ 2237362 h 2398878"/>
              <a:gd name="connsiteX54-6823" fmla="*/ 12801639 w 13016124"/>
              <a:gd name="connsiteY54-6824" fmla="*/ 2256817 h 2398878"/>
              <a:gd name="connsiteX55-6825" fmla="*/ 12159614 w 13016124"/>
              <a:gd name="connsiteY55-6826" fmla="*/ 2237362 h 2398878"/>
              <a:gd name="connsiteX56-6827" fmla="*/ 11361945 w 13016124"/>
              <a:gd name="connsiteY56-6828" fmla="*/ 2256817 h 2398878"/>
              <a:gd name="connsiteX57-6829" fmla="*/ 11138209 w 13016124"/>
              <a:gd name="connsiteY57-6830" fmla="*/ 2276272 h 2398878"/>
              <a:gd name="connsiteX58-6831" fmla="*/ 10593460 w 13016124"/>
              <a:gd name="connsiteY58-6832" fmla="*/ 2286000 h 2398878"/>
              <a:gd name="connsiteX59-6833" fmla="*/ 8385282 w 13016124"/>
              <a:gd name="connsiteY59-6834" fmla="*/ 2295728 h 2398878"/>
              <a:gd name="connsiteX60-6835" fmla="*/ 8161545 w 13016124"/>
              <a:gd name="connsiteY60-6836" fmla="*/ 2315183 h 2398878"/>
              <a:gd name="connsiteX61-6837" fmla="*/ 8112907 w 13016124"/>
              <a:gd name="connsiteY61-6838" fmla="*/ 2324911 h 2398878"/>
              <a:gd name="connsiteX62-6839" fmla="*/ 7918354 w 13016124"/>
              <a:gd name="connsiteY62-6840" fmla="*/ 2334638 h 2398878"/>
              <a:gd name="connsiteX63-6841" fmla="*/ 5291886 w 13016124"/>
              <a:gd name="connsiteY63-6842" fmla="*/ 2344366 h 2398878"/>
              <a:gd name="connsiteX64-6843" fmla="*/ 5058422 w 13016124"/>
              <a:gd name="connsiteY64-6844" fmla="*/ 2324911 h 2398878"/>
              <a:gd name="connsiteX65-6845" fmla="*/ 4883324 w 13016124"/>
              <a:gd name="connsiteY65-6846" fmla="*/ 2305455 h 2398878"/>
              <a:gd name="connsiteX66-6847" fmla="*/ 4727682 w 13016124"/>
              <a:gd name="connsiteY66-6848" fmla="*/ 2295728 h 2398878"/>
              <a:gd name="connsiteX67-6849" fmla="*/ 4601222 w 13016124"/>
              <a:gd name="connsiteY67-6850" fmla="*/ 2276272 h 2398878"/>
              <a:gd name="connsiteX68-6851" fmla="*/ 4484490 w 13016124"/>
              <a:gd name="connsiteY68-6852" fmla="*/ 2266545 h 2398878"/>
              <a:gd name="connsiteX69-6853" fmla="*/ 3443631 w 13016124"/>
              <a:gd name="connsiteY69-6854" fmla="*/ 2247089 h 2398878"/>
              <a:gd name="connsiteX70-6855" fmla="*/ 2996158 w 13016124"/>
              <a:gd name="connsiteY70-6856" fmla="*/ 2256817 h 2398878"/>
              <a:gd name="connsiteX71-6857" fmla="*/ 2966975 w 13016124"/>
              <a:gd name="connsiteY71-6858" fmla="*/ 2266545 h 2398878"/>
              <a:gd name="connsiteX72-6859" fmla="*/ 2782150 w 13016124"/>
              <a:gd name="connsiteY72-6860" fmla="*/ 2286000 h 2398878"/>
              <a:gd name="connsiteX73-6861" fmla="*/ 2723784 w 13016124"/>
              <a:gd name="connsiteY73-6862" fmla="*/ 2295728 h 2398878"/>
              <a:gd name="connsiteX74-6863" fmla="*/ 2490320 w 13016124"/>
              <a:gd name="connsiteY74-6864" fmla="*/ 2305455 h 2398878"/>
              <a:gd name="connsiteX75-6865" fmla="*/ 418328 w 13016124"/>
              <a:gd name="connsiteY75-6866" fmla="*/ 2295728 h 2398878"/>
              <a:gd name="connsiteX76-6867" fmla="*/ 359962 w 13016124"/>
              <a:gd name="connsiteY76-6868" fmla="*/ 2256817 h 2398878"/>
              <a:gd name="connsiteX77-6869" fmla="*/ 272414 w 13016124"/>
              <a:gd name="connsiteY77-6870" fmla="*/ 2188723 h 2398878"/>
              <a:gd name="connsiteX78-6871" fmla="*/ 262686 w 13016124"/>
              <a:gd name="connsiteY78-6872" fmla="*/ 2159540 h 2398878"/>
              <a:gd name="connsiteX79-6873" fmla="*/ 214048 w 13016124"/>
              <a:gd name="connsiteY79-6874" fmla="*/ 2110902 h 2398878"/>
              <a:gd name="connsiteX80-6875" fmla="*/ 204320 w 13016124"/>
              <a:gd name="connsiteY80-6876" fmla="*/ 2081719 h 2398878"/>
              <a:gd name="connsiteX81-6877" fmla="*/ 184865 w 13016124"/>
              <a:gd name="connsiteY81-6878" fmla="*/ 2052536 h 2398878"/>
              <a:gd name="connsiteX82-6879" fmla="*/ 145954 w 13016124"/>
              <a:gd name="connsiteY82-6880" fmla="*/ 1984442 h 2398878"/>
              <a:gd name="connsiteX83-6881" fmla="*/ 126499 w 13016124"/>
              <a:gd name="connsiteY83-6882" fmla="*/ 1906621 h 2398878"/>
              <a:gd name="connsiteX84-6883" fmla="*/ 116771 w 13016124"/>
              <a:gd name="connsiteY84-6884" fmla="*/ 1877438 h 2398878"/>
              <a:gd name="connsiteX85-6885" fmla="*/ 97316 w 13016124"/>
              <a:gd name="connsiteY85-6886" fmla="*/ 1809345 h 2398878"/>
              <a:gd name="connsiteX86-6887" fmla="*/ 87588 w 13016124"/>
              <a:gd name="connsiteY86-6888" fmla="*/ 1731523 h 2398878"/>
              <a:gd name="connsiteX87-6889" fmla="*/ 68133 w 13016124"/>
              <a:gd name="connsiteY87-6890" fmla="*/ 1673157 h 2398878"/>
              <a:gd name="connsiteX88-6891" fmla="*/ 19494 w 13016124"/>
              <a:gd name="connsiteY88-6892" fmla="*/ 1556425 h 2398878"/>
              <a:gd name="connsiteX89-6893" fmla="*/ 9767 w 13016124"/>
              <a:gd name="connsiteY89-6894" fmla="*/ 1429966 h 2398878"/>
              <a:gd name="connsiteX90-6895" fmla="*/ 39 w 13016124"/>
              <a:gd name="connsiteY90-6896" fmla="*/ 1361872 h 2398878"/>
              <a:gd name="connsiteX91-6897" fmla="*/ 19494 w 13016124"/>
              <a:gd name="connsiteY91-6898" fmla="*/ 1099225 h 2398878"/>
              <a:gd name="connsiteX92-6899" fmla="*/ 29222 w 13016124"/>
              <a:gd name="connsiteY92-6900" fmla="*/ 1070042 h 2398878"/>
              <a:gd name="connsiteX93-6901" fmla="*/ 58405 w 13016124"/>
              <a:gd name="connsiteY93-6902" fmla="*/ 992221 h 2398878"/>
              <a:gd name="connsiteX94-6903" fmla="*/ 77860 w 13016124"/>
              <a:gd name="connsiteY94-6904" fmla="*/ 924128 h 2398878"/>
              <a:gd name="connsiteX95-6905" fmla="*/ 97316 w 13016124"/>
              <a:gd name="connsiteY95-6906" fmla="*/ 885217 h 2398878"/>
              <a:gd name="connsiteX96-6907" fmla="*/ 116771 w 13016124"/>
              <a:gd name="connsiteY96-6908" fmla="*/ 807396 h 2398878"/>
              <a:gd name="connsiteX97-6909" fmla="*/ 155682 w 13016124"/>
              <a:gd name="connsiteY97-6910" fmla="*/ 729574 h 2398878"/>
              <a:gd name="connsiteX98-6911" fmla="*/ 165409 w 13016124"/>
              <a:gd name="connsiteY98-6912" fmla="*/ 700391 h 2398878"/>
              <a:gd name="connsiteX99-6913" fmla="*/ 175137 w 13016124"/>
              <a:gd name="connsiteY99-6914" fmla="*/ 642025 h 2398878"/>
              <a:gd name="connsiteX100-6915" fmla="*/ 223775 w 13016124"/>
              <a:gd name="connsiteY100-6916" fmla="*/ 573932 h 2398878"/>
              <a:gd name="connsiteX101-6917" fmla="*/ 262686 w 13016124"/>
              <a:gd name="connsiteY101-6918" fmla="*/ 505838 h 2398878"/>
              <a:gd name="connsiteX102-6919" fmla="*/ 301596 w 13016124"/>
              <a:gd name="connsiteY102-6920" fmla="*/ 447472 h 2398878"/>
              <a:gd name="connsiteX103-6921" fmla="*/ 321052 w 13016124"/>
              <a:gd name="connsiteY103-6922" fmla="*/ 428017 h 2398878"/>
              <a:gd name="connsiteX104-6923" fmla="*/ 359962 w 13016124"/>
              <a:gd name="connsiteY104-6924" fmla="*/ 369651 h 2398878"/>
              <a:gd name="connsiteX105-6925" fmla="*/ 408601 w 13016124"/>
              <a:gd name="connsiteY105-6926" fmla="*/ 321013 h 2398878"/>
              <a:gd name="connsiteX106-6927" fmla="*/ 428056 w 13016124"/>
              <a:gd name="connsiteY106-6928" fmla="*/ 301557 h 2398878"/>
              <a:gd name="connsiteX107-6929" fmla="*/ 447511 w 13016124"/>
              <a:gd name="connsiteY107-6930" fmla="*/ 272374 h 2398878"/>
              <a:gd name="connsiteX108-6931" fmla="*/ 505877 w 13016124"/>
              <a:gd name="connsiteY108-6932" fmla="*/ 233464 h 2398878"/>
              <a:gd name="connsiteX109-6933" fmla="*/ 603154 w 13016124"/>
              <a:gd name="connsiteY109-6934" fmla="*/ 223736 h 2398878"/>
              <a:gd name="connsiteX110-6935" fmla="*/ 651792 w 13016124"/>
              <a:gd name="connsiteY110-6936" fmla="*/ 243191 h 2398878"/>
              <a:gd name="connsiteX111-6937" fmla="*/ 622609 w 13016124"/>
              <a:gd name="connsiteY111-6938" fmla="*/ 252919 h 2398878"/>
              <a:gd name="connsiteX112-6939" fmla="*/ 544788 w 13016124"/>
              <a:gd name="connsiteY112-6940" fmla="*/ 252919 h 2398878"/>
              <a:gd name="connsiteX0-6941" fmla="*/ 544788 w 13016124"/>
              <a:gd name="connsiteY0-6942" fmla="*/ 252919 h 2398878"/>
              <a:gd name="connsiteX1-6943" fmla="*/ 544788 w 13016124"/>
              <a:gd name="connsiteY1-6944" fmla="*/ 252919 h 2398878"/>
              <a:gd name="connsiteX2-6945" fmla="*/ 642065 w 13016124"/>
              <a:gd name="connsiteY2-6946" fmla="*/ 311285 h 2398878"/>
              <a:gd name="connsiteX3-6947" fmla="*/ 768524 w 13016124"/>
              <a:gd name="connsiteY3-6948" fmla="*/ 447472 h 2398878"/>
              <a:gd name="connsiteX4-6949" fmla="*/ 924167 w 13016124"/>
              <a:gd name="connsiteY4-6950" fmla="*/ 583659 h 2398878"/>
              <a:gd name="connsiteX5-6951" fmla="*/ 982533 w 13016124"/>
              <a:gd name="connsiteY5-6952" fmla="*/ 612842 h 2398878"/>
              <a:gd name="connsiteX6-6953" fmla="*/ 1050626 w 13016124"/>
              <a:gd name="connsiteY6-6954" fmla="*/ 661481 h 2398878"/>
              <a:gd name="connsiteX7-6955" fmla="*/ 1079809 w 13016124"/>
              <a:gd name="connsiteY7-6956" fmla="*/ 671208 h 2398878"/>
              <a:gd name="connsiteX8-6957" fmla="*/ 1225724 w 13016124"/>
              <a:gd name="connsiteY8-6958" fmla="*/ 739302 h 2398878"/>
              <a:gd name="connsiteX9-6959" fmla="*/ 1313273 w 13016124"/>
              <a:gd name="connsiteY9-6960" fmla="*/ 768485 h 2398878"/>
              <a:gd name="connsiteX10-6961" fmla="*/ 1488371 w 13016124"/>
              <a:gd name="connsiteY10-6962" fmla="*/ 787940 h 2398878"/>
              <a:gd name="connsiteX11-6963" fmla="*/ 1624558 w 13016124"/>
              <a:gd name="connsiteY11-6964" fmla="*/ 807396 h 2398878"/>
              <a:gd name="connsiteX12-6965" fmla="*/ 1663469 w 13016124"/>
              <a:gd name="connsiteY12-6966" fmla="*/ 817123 h 2398878"/>
              <a:gd name="connsiteX13-6967" fmla="*/ 1731562 w 13016124"/>
              <a:gd name="connsiteY13-6968" fmla="*/ 826851 h 2398878"/>
              <a:gd name="connsiteX14-6969" fmla="*/ 1770473 w 13016124"/>
              <a:gd name="connsiteY14-6970" fmla="*/ 836579 h 2398878"/>
              <a:gd name="connsiteX15-6971" fmla="*/ 2062303 w 13016124"/>
              <a:gd name="connsiteY15-6972" fmla="*/ 856034 h 2398878"/>
              <a:gd name="connsiteX16-6973" fmla="*/ 2169307 w 13016124"/>
              <a:gd name="connsiteY16-6974" fmla="*/ 865762 h 2398878"/>
              <a:gd name="connsiteX17-6975" fmla="*/ 2237401 w 13016124"/>
              <a:gd name="connsiteY17-6976" fmla="*/ 885217 h 2398878"/>
              <a:gd name="connsiteX18-6977" fmla="*/ 2295767 w 13016124"/>
              <a:gd name="connsiteY18-6978" fmla="*/ 894945 h 2398878"/>
              <a:gd name="connsiteX19-6979" fmla="*/ 2791877 w 13016124"/>
              <a:gd name="connsiteY19-6980" fmla="*/ 914400 h 2398878"/>
              <a:gd name="connsiteX20-6981" fmla="*/ 3005886 w 13016124"/>
              <a:gd name="connsiteY20-6982" fmla="*/ 933855 h 2398878"/>
              <a:gd name="connsiteX21-6983" fmla="*/ 3239350 w 13016124"/>
              <a:gd name="connsiteY21-6984" fmla="*/ 943583 h 2398878"/>
              <a:gd name="connsiteX22-6985" fmla="*/ 5807130 w 13016124"/>
              <a:gd name="connsiteY22-6986" fmla="*/ 1223418 h 2398878"/>
              <a:gd name="connsiteX23-6987" fmla="*/ 7037947 w 13016124"/>
              <a:gd name="connsiteY23-6988" fmla="*/ 1230622 h 2398878"/>
              <a:gd name="connsiteX24-6989" fmla="*/ 10013008 w 13016124"/>
              <a:gd name="connsiteY24-6990" fmla="*/ 986669 h 2398878"/>
              <a:gd name="connsiteX25-6991" fmla="*/ 11206303 w 13016124"/>
              <a:gd name="connsiteY25-6992" fmla="*/ 554477 h 2398878"/>
              <a:gd name="connsiteX26-6993" fmla="*/ 11332762 w 13016124"/>
              <a:gd name="connsiteY26-6994" fmla="*/ 515566 h 2398878"/>
              <a:gd name="connsiteX27-6995" fmla="*/ 11410584 w 13016124"/>
              <a:gd name="connsiteY27-6996" fmla="*/ 476655 h 2398878"/>
              <a:gd name="connsiteX28-6997" fmla="*/ 11789962 w 13016124"/>
              <a:gd name="connsiteY28-6998" fmla="*/ 379379 h 2398878"/>
              <a:gd name="connsiteX29-6999" fmla="*/ 11955333 w 13016124"/>
              <a:gd name="connsiteY29-7000" fmla="*/ 330740 h 2398878"/>
              <a:gd name="connsiteX30-7001" fmla="*/ 12033154 w 13016124"/>
              <a:gd name="connsiteY30-7002" fmla="*/ 301557 h 2398878"/>
              <a:gd name="connsiteX31-7003" fmla="*/ 12101248 w 13016124"/>
              <a:gd name="connsiteY31-7004" fmla="*/ 272374 h 2398878"/>
              <a:gd name="connsiteX32-7005" fmla="*/ 12169341 w 13016124"/>
              <a:gd name="connsiteY32-7006" fmla="*/ 243191 h 2398878"/>
              <a:gd name="connsiteX33-7007" fmla="*/ 12266618 w 13016124"/>
              <a:gd name="connsiteY33-7008" fmla="*/ 204281 h 2398878"/>
              <a:gd name="connsiteX34-7009" fmla="*/ 12334711 w 13016124"/>
              <a:gd name="connsiteY34-7010" fmla="*/ 175098 h 2398878"/>
              <a:gd name="connsiteX35-7011" fmla="*/ 12363894 w 13016124"/>
              <a:gd name="connsiteY35-7012" fmla="*/ 155642 h 2398878"/>
              <a:gd name="connsiteX36-7013" fmla="*/ 12431988 w 13016124"/>
              <a:gd name="connsiteY36-7014" fmla="*/ 126459 h 2398878"/>
              <a:gd name="connsiteX37-7015" fmla="*/ 12470899 w 13016124"/>
              <a:gd name="connsiteY37-7016" fmla="*/ 97277 h 2398878"/>
              <a:gd name="connsiteX38-7017" fmla="*/ 12529265 w 13016124"/>
              <a:gd name="connsiteY38-7018" fmla="*/ 87549 h 2398878"/>
              <a:gd name="connsiteX39-7019" fmla="*/ 12568175 w 13016124"/>
              <a:gd name="connsiteY39-7020" fmla="*/ 77821 h 2398878"/>
              <a:gd name="connsiteX40-7021" fmla="*/ 12626541 w 13016124"/>
              <a:gd name="connsiteY40-7022" fmla="*/ 58366 h 2398878"/>
              <a:gd name="connsiteX41-7023" fmla="*/ 12723818 w 13016124"/>
              <a:gd name="connsiteY41-7024" fmla="*/ 19455 h 2398878"/>
              <a:gd name="connsiteX42-7025" fmla="*/ 12869733 w 13016124"/>
              <a:gd name="connsiteY42-7026" fmla="*/ 9728 h 2398878"/>
              <a:gd name="connsiteX43-7027" fmla="*/ 12898916 w 13016124"/>
              <a:gd name="connsiteY43-7028" fmla="*/ 0 h 2398878"/>
              <a:gd name="connsiteX44-7029" fmla="*/ 12947554 w 13016124"/>
              <a:gd name="connsiteY44-7030" fmla="*/ 38911 h 2398878"/>
              <a:gd name="connsiteX45-7031" fmla="*/ 12957282 w 13016124"/>
              <a:gd name="connsiteY45-7032" fmla="*/ 1488332 h 2398878"/>
              <a:gd name="connsiteX46-7033" fmla="*/ 12928099 w 13016124"/>
              <a:gd name="connsiteY46-7034" fmla="*/ 1673157 h 2398878"/>
              <a:gd name="connsiteX47-7035" fmla="*/ 12918371 w 13016124"/>
              <a:gd name="connsiteY47-7036" fmla="*/ 1828800 h 2398878"/>
              <a:gd name="connsiteX48-7037" fmla="*/ 12898916 w 13016124"/>
              <a:gd name="connsiteY48-7038" fmla="*/ 1887166 h 2398878"/>
              <a:gd name="connsiteX49-7039" fmla="*/ 12889188 w 13016124"/>
              <a:gd name="connsiteY49-7040" fmla="*/ 1974715 h 2398878"/>
              <a:gd name="connsiteX50-7041" fmla="*/ 12879460 w 13016124"/>
              <a:gd name="connsiteY50-7042" fmla="*/ 2013625 h 2398878"/>
              <a:gd name="connsiteX51-7043" fmla="*/ 12840550 w 13016124"/>
              <a:gd name="connsiteY51-7044" fmla="*/ 2208179 h 2398878"/>
              <a:gd name="connsiteX52-7045" fmla="*/ 12830822 w 13016124"/>
              <a:gd name="connsiteY52-7046" fmla="*/ 2237362 h 2398878"/>
              <a:gd name="connsiteX53-7047" fmla="*/ 12801639 w 13016124"/>
              <a:gd name="connsiteY53-7048" fmla="*/ 2256817 h 2398878"/>
              <a:gd name="connsiteX54-7049" fmla="*/ 12159614 w 13016124"/>
              <a:gd name="connsiteY54-7050" fmla="*/ 2237362 h 2398878"/>
              <a:gd name="connsiteX55-7051" fmla="*/ 11361945 w 13016124"/>
              <a:gd name="connsiteY55-7052" fmla="*/ 2256817 h 2398878"/>
              <a:gd name="connsiteX56-7053" fmla="*/ 11138209 w 13016124"/>
              <a:gd name="connsiteY56-7054" fmla="*/ 2276272 h 2398878"/>
              <a:gd name="connsiteX57-7055" fmla="*/ 10593460 w 13016124"/>
              <a:gd name="connsiteY57-7056" fmla="*/ 2286000 h 2398878"/>
              <a:gd name="connsiteX58-7057" fmla="*/ 8385282 w 13016124"/>
              <a:gd name="connsiteY58-7058" fmla="*/ 2295728 h 2398878"/>
              <a:gd name="connsiteX59-7059" fmla="*/ 8161545 w 13016124"/>
              <a:gd name="connsiteY59-7060" fmla="*/ 2315183 h 2398878"/>
              <a:gd name="connsiteX60-7061" fmla="*/ 8112907 w 13016124"/>
              <a:gd name="connsiteY60-7062" fmla="*/ 2324911 h 2398878"/>
              <a:gd name="connsiteX61-7063" fmla="*/ 7918354 w 13016124"/>
              <a:gd name="connsiteY61-7064" fmla="*/ 2334638 h 2398878"/>
              <a:gd name="connsiteX62-7065" fmla="*/ 5291886 w 13016124"/>
              <a:gd name="connsiteY62-7066" fmla="*/ 2344366 h 2398878"/>
              <a:gd name="connsiteX63-7067" fmla="*/ 5058422 w 13016124"/>
              <a:gd name="connsiteY63-7068" fmla="*/ 2324911 h 2398878"/>
              <a:gd name="connsiteX64-7069" fmla="*/ 4883324 w 13016124"/>
              <a:gd name="connsiteY64-7070" fmla="*/ 2305455 h 2398878"/>
              <a:gd name="connsiteX65-7071" fmla="*/ 4727682 w 13016124"/>
              <a:gd name="connsiteY65-7072" fmla="*/ 2295728 h 2398878"/>
              <a:gd name="connsiteX66-7073" fmla="*/ 4601222 w 13016124"/>
              <a:gd name="connsiteY66-7074" fmla="*/ 2276272 h 2398878"/>
              <a:gd name="connsiteX67-7075" fmla="*/ 4484490 w 13016124"/>
              <a:gd name="connsiteY67-7076" fmla="*/ 2266545 h 2398878"/>
              <a:gd name="connsiteX68-7077" fmla="*/ 3443631 w 13016124"/>
              <a:gd name="connsiteY68-7078" fmla="*/ 2247089 h 2398878"/>
              <a:gd name="connsiteX69-7079" fmla="*/ 2996158 w 13016124"/>
              <a:gd name="connsiteY69-7080" fmla="*/ 2256817 h 2398878"/>
              <a:gd name="connsiteX70-7081" fmla="*/ 2966975 w 13016124"/>
              <a:gd name="connsiteY70-7082" fmla="*/ 2266545 h 2398878"/>
              <a:gd name="connsiteX71-7083" fmla="*/ 2782150 w 13016124"/>
              <a:gd name="connsiteY71-7084" fmla="*/ 2286000 h 2398878"/>
              <a:gd name="connsiteX72-7085" fmla="*/ 2723784 w 13016124"/>
              <a:gd name="connsiteY72-7086" fmla="*/ 2295728 h 2398878"/>
              <a:gd name="connsiteX73-7087" fmla="*/ 2490320 w 13016124"/>
              <a:gd name="connsiteY73-7088" fmla="*/ 2305455 h 2398878"/>
              <a:gd name="connsiteX74-7089" fmla="*/ 418328 w 13016124"/>
              <a:gd name="connsiteY74-7090" fmla="*/ 2295728 h 2398878"/>
              <a:gd name="connsiteX75-7091" fmla="*/ 359962 w 13016124"/>
              <a:gd name="connsiteY75-7092" fmla="*/ 2256817 h 2398878"/>
              <a:gd name="connsiteX76-7093" fmla="*/ 272414 w 13016124"/>
              <a:gd name="connsiteY76-7094" fmla="*/ 2188723 h 2398878"/>
              <a:gd name="connsiteX77-7095" fmla="*/ 262686 w 13016124"/>
              <a:gd name="connsiteY77-7096" fmla="*/ 2159540 h 2398878"/>
              <a:gd name="connsiteX78-7097" fmla="*/ 214048 w 13016124"/>
              <a:gd name="connsiteY78-7098" fmla="*/ 2110902 h 2398878"/>
              <a:gd name="connsiteX79-7099" fmla="*/ 204320 w 13016124"/>
              <a:gd name="connsiteY79-7100" fmla="*/ 2081719 h 2398878"/>
              <a:gd name="connsiteX80-7101" fmla="*/ 184865 w 13016124"/>
              <a:gd name="connsiteY80-7102" fmla="*/ 2052536 h 2398878"/>
              <a:gd name="connsiteX81-7103" fmla="*/ 145954 w 13016124"/>
              <a:gd name="connsiteY81-7104" fmla="*/ 1984442 h 2398878"/>
              <a:gd name="connsiteX82-7105" fmla="*/ 126499 w 13016124"/>
              <a:gd name="connsiteY82-7106" fmla="*/ 1906621 h 2398878"/>
              <a:gd name="connsiteX83-7107" fmla="*/ 116771 w 13016124"/>
              <a:gd name="connsiteY83-7108" fmla="*/ 1877438 h 2398878"/>
              <a:gd name="connsiteX84-7109" fmla="*/ 97316 w 13016124"/>
              <a:gd name="connsiteY84-7110" fmla="*/ 1809345 h 2398878"/>
              <a:gd name="connsiteX85-7111" fmla="*/ 87588 w 13016124"/>
              <a:gd name="connsiteY85-7112" fmla="*/ 1731523 h 2398878"/>
              <a:gd name="connsiteX86-7113" fmla="*/ 68133 w 13016124"/>
              <a:gd name="connsiteY86-7114" fmla="*/ 1673157 h 2398878"/>
              <a:gd name="connsiteX87-7115" fmla="*/ 19494 w 13016124"/>
              <a:gd name="connsiteY87-7116" fmla="*/ 1556425 h 2398878"/>
              <a:gd name="connsiteX88-7117" fmla="*/ 9767 w 13016124"/>
              <a:gd name="connsiteY88-7118" fmla="*/ 1429966 h 2398878"/>
              <a:gd name="connsiteX89-7119" fmla="*/ 39 w 13016124"/>
              <a:gd name="connsiteY89-7120" fmla="*/ 1361872 h 2398878"/>
              <a:gd name="connsiteX90-7121" fmla="*/ 19494 w 13016124"/>
              <a:gd name="connsiteY90-7122" fmla="*/ 1099225 h 2398878"/>
              <a:gd name="connsiteX91-7123" fmla="*/ 29222 w 13016124"/>
              <a:gd name="connsiteY91-7124" fmla="*/ 1070042 h 2398878"/>
              <a:gd name="connsiteX92-7125" fmla="*/ 58405 w 13016124"/>
              <a:gd name="connsiteY92-7126" fmla="*/ 992221 h 2398878"/>
              <a:gd name="connsiteX93-7127" fmla="*/ 77860 w 13016124"/>
              <a:gd name="connsiteY93-7128" fmla="*/ 924128 h 2398878"/>
              <a:gd name="connsiteX94-7129" fmla="*/ 97316 w 13016124"/>
              <a:gd name="connsiteY94-7130" fmla="*/ 885217 h 2398878"/>
              <a:gd name="connsiteX95-7131" fmla="*/ 116771 w 13016124"/>
              <a:gd name="connsiteY95-7132" fmla="*/ 807396 h 2398878"/>
              <a:gd name="connsiteX96-7133" fmla="*/ 155682 w 13016124"/>
              <a:gd name="connsiteY96-7134" fmla="*/ 729574 h 2398878"/>
              <a:gd name="connsiteX97-7135" fmla="*/ 165409 w 13016124"/>
              <a:gd name="connsiteY97-7136" fmla="*/ 700391 h 2398878"/>
              <a:gd name="connsiteX98-7137" fmla="*/ 175137 w 13016124"/>
              <a:gd name="connsiteY98-7138" fmla="*/ 642025 h 2398878"/>
              <a:gd name="connsiteX99-7139" fmla="*/ 223775 w 13016124"/>
              <a:gd name="connsiteY99-7140" fmla="*/ 573932 h 2398878"/>
              <a:gd name="connsiteX100-7141" fmla="*/ 262686 w 13016124"/>
              <a:gd name="connsiteY100-7142" fmla="*/ 505838 h 2398878"/>
              <a:gd name="connsiteX101-7143" fmla="*/ 301596 w 13016124"/>
              <a:gd name="connsiteY101-7144" fmla="*/ 447472 h 2398878"/>
              <a:gd name="connsiteX102-7145" fmla="*/ 321052 w 13016124"/>
              <a:gd name="connsiteY102-7146" fmla="*/ 428017 h 2398878"/>
              <a:gd name="connsiteX103-7147" fmla="*/ 359962 w 13016124"/>
              <a:gd name="connsiteY103-7148" fmla="*/ 369651 h 2398878"/>
              <a:gd name="connsiteX104-7149" fmla="*/ 408601 w 13016124"/>
              <a:gd name="connsiteY104-7150" fmla="*/ 321013 h 2398878"/>
              <a:gd name="connsiteX105-7151" fmla="*/ 428056 w 13016124"/>
              <a:gd name="connsiteY105-7152" fmla="*/ 301557 h 2398878"/>
              <a:gd name="connsiteX106-7153" fmla="*/ 447511 w 13016124"/>
              <a:gd name="connsiteY106-7154" fmla="*/ 272374 h 2398878"/>
              <a:gd name="connsiteX107-7155" fmla="*/ 505877 w 13016124"/>
              <a:gd name="connsiteY107-7156" fmla="*/ 233464 h 2398878"/>
              <a:gd name="connsiteX108-7157" fmla="*/ 603154 w 13016124"/>
              <a:gd name="connsiteY108-7158" fmla="*/ 223736 h 2398878"/>
              <a:gd name="connsiteX109-7159" fmla="*/ 651792 w 13016124"/>
              <a:gd name="connsiteY109-7160" fmla="*/ 243191 h 2398878"/>
              <a:gd name="connsiteX110-7161" fmla="*/ 622609 w 13016124"/>
              <a:gd name="connsiteY110-7162" fmla="*/ 252919 h 2398878"/>
              <a:gd name="connsiteX111-7163" fmla="*/ 544788 w 13016124"/>
              <a:gd name="connsiteY111-7164" fmla="*/ 252919 h 2398878"/>
              <a:gd name="connsiteX0-7165" fmla="*/ 544788 w 13016124"/>
              <a:gd name="connsiteY0-7166" fmla="*/ 252919 h 2398878"/>
              <a:gd name="connsiteX1-7167" fmla="*/ 544788 w 13016124"/>
              <a:gd name="connsiteY1-7168" fmla="*/ 252919 h 2398878"/>
              <a:gd name="connsiteX2-7169" fmla="*/ 642065 w 13016124"/>
              <a:gd name="connsiteY2-7170" fmla="*/ 311285 h 2398878"/>
              <a:gd name="connsiteX3-7171" fmla="*/ 768524 w 13016124"/>
              <a:gd name="connsiteY3-7172" fmla="*/ 447472 h 2398878"/>
              <a:gd name="connsiteX4-7173" fmla="*/ 924167 w 13016124"/>
              <a:gd name="connsiteY4-7174" fmla="*/ 583659 h 2398878"/>
              <a:gd name="connsiteX5-7175" fmla="*/ 982533 w 13016124"/>
              <a:gd name="connsiteY5-7176" fmla="*/ 612842 h 2398878"/>
              <a:gd name="connsiteX6-7177" fmla="*/ 1050626 w 13016124"/>
              <a:gd name="connsiteY6-7178" fmla="*/ 661481 h 2398878"/>
              <a:gd name="connsiteX7-7179" fmla="*/ 1079809 w 13016124"/>
              <a:gd name="connsiteY7-7180" fmla="*/ 671208 h 2398878"/>
              <a:gd name="connsiteX8-7181" fmla="*/ 1225724 w 13016124"/>
              <a:gd name="connsiteY8-7182" fmla="*/ 739302 h 2398878"/>
              <a:gd name="connsiteX9-7183" fmla="*/ 1313273 w 13016124"/>
              <a:gd name="connsiteY9-7184" fmla="*/ 768485 h 2398878"/>
              <a:gd name="connsiteX10-7185" fmla="*/ 1488371 w 13016124"/>
              <a:gd name="connsiteY10-7186" fmla="*/ 787940 h 2398878"/>
              <a:gd name="connsiteX11-7187" fmla="*/ 1624558 w 13016124"/>
              <a:gd name="connsiteY11-7188" fmla="*/ 807396 h 2398878"/>
              <a:gd name="connsiteX12-7189" fmla="*/ 1663469 w 13016124"/>
              <a:gd name="connsiteY12-7190" fmla="*/ 817123 h 2398878"/>
              <a:gd name="connsiteX13-7191" fmla="*/ 1731562 w 13016124"/>
              <a:gd name="connsiteY13-7192" fmla="*/ 826851 h 2398878"/>
              <a:gd name="connsiteX14-7193" fmla="*/ 1770473 w 13016124"/>
              <a:gd name="connsiteY14-7194" fmla="*/ 836579 h 2398878"/>
              <a:gd name="connsiteX15-7195" fmla="*/ 2062303 w 13016124"/>
              <a:gd name="connsiteY15-7196" fmla="*/ 856034 h 2398878"/>
              <a:gd name="connsiteX16-7197" fmla="*/ 2169307 w 13016124"/>
              <a:gd name="connsiteY16-7198" fmla="*/ 865762 h 2398878"/>
              <a:gd name="connsiteX17-7199" fmla="*/ 2237401 w 13016124"/>
              <a:gd name="connsiteY17-7200" fmla="*/ 885217 h 2398878"/>
              <a:gd name="connsiteX18-7201" fmla="*/ 2295767 w 13016124"/>
              <a:gd name="connsiteY18-7202" fmla="*/ 894945 h 2398878"/>
              <a:gd name="connsiteX19-7203" fmla="*/ 2791877 w 13016124"/>
              <a:gd name="connsiteY19-7204" fmla="*/ 914400 h 2398878"/>
              <a:gd name="connsiteX20-7205" fmla="*/ 3005886 w 13016124"/>
              <a:gd name="connsiteY20-7206" fmla="*/ 933855 h 2398878"/>
              <a:gd name="connsiteX21-7207" fmla="*/ 3239350 w 13016124"/>
              <a:gd name="connsiteY21-7208" fmla="*/ 943583 h 2398878"/>
              <a:gd name="connsiteX22-7209" fmla="*/ 5807130 w 13016124"/>
              <a:gd name="connsiteY22-7210" fmla="*/ 1223418 h 2398878"/>
              <a:gd name="connsiteX23-7211" fmla="*/ 7037947 w 13016124"/>
              <a:gd name="connsiteY23-7212" fmla="*/ 1230622 h 2398878"/>
              <a:gd name="connsiteX24-7213" fmla="*/ 10013008 w 13016124"/>
              <a:gd name="connsiteY24-7214" fmla="*/ 986669 h 2398878"/>
              <a:gd name="connsiteX25-7215" fmla="*/ 11206303 w 13016124"/>
              <a:gd name="connsiteY25-7216" fmla="*/ 554477 h 2398878"/>
              <a:gd name="connsiteX26-7217" fmla="*/ 11332762 w 13016124"/>
              <a:gd name="connsiteY26-7218" fmla="*/ 515566 h 2398878"/>
              <a:gd name="connsiteX27-7219" fmla="*/ 11410584 w 13016124"/>
              <a:gd name="connsiteY27-7220" fmla="*/ 476655 h 2398878"/>
              <a:gd name="connsiteX28-7221" fmla="*/ 11955333 w 13016124"/>
              <a:gd name="connsiteY28-7222" fmla="*/ 330740 h 2398878"/>
              <a:gd name="connsiteX29-7223" fmla="*/ 12033154 w 13016124"/>
              <a:gd name="connsiteY29-7224" fmla="*/ 301557 h 2398878"/>
              <a:gd name="connsiteX30-7225" fmla="*/ 12101248 w 13016124"/>
              <a:gd name="connsiteY30-7226" fmla="*/ 272374 h 2398878"/>
              <a:gd name="connsiteX31-7227" fmla="*/ 12169341 w 13016124"/>
              <a:gd name="connsiteY31-7228" fmla="*/ 243191 h 2398878"/>
              <a:gd name="connsiteX32-7229" fmla="*/ 12266618 w 13016124"/>
              <a:gd name="connsiteY32-7230" fmla="*/ 204281 h 2398878"/>
              <a:gd name="connsiteX33-7231" fmla="*/ 12334711 w 13016124"/>
              <a:gd name="connsiteY33-7232" fmla="*/ 175098 h 2398878"/>
              <a:gd name="connsiteX34-7233" fmla="*/ 12363894 w 13016124"/>
              <a:gd name="connsiteY34-7234" fmla="*/ 155642 h 2398878"/>
              <a:gd name="connsiteX35-7235" fmla="*/ 12431988 w 13016124"/>
              <a:gd name="connsiteY35-7236" fmla="*/ 126459 h 2398878"/>
              <a:gd name="connsiteX36-7237" fmla="*/ 12470899 w 13016124"/>
              <a:gd name="connsiteY36-7238" fmla="*/ 97277 h 2398878"/>
              <a:gd name="connsiteX37-7239" fmla="*/ 12529265 w 13016124"/>
              <a:gd name="connsiteY37-7240" fmla="*/ 87549 h 2398878"/>
              <a:gd name="connsiteX38-7241" fmla="*/ 12568175 w 13016124"/>
              <a:gd name="connsiteY38-7242" fmla="*/ 77821 h 2398878"/>
              <a:gd name="connsiteX39-7243" fmla="*/ 12626541 w 13016124"/>
              <a:gd name="connsiteY39-7244" fmla="*/ 58366 h 2398878"/>
              <a:gd name="connsiteX40-7245" fmla="*/ 12723818 w 13016124"/>
              <a:gd name="connsiteY40-7246" fmla="*/ 19455 h 2398878"/>
              <a:gd name="connsiteX41-7247" fmla="*/ 12869733 w 13016124"/>
              <a:gd name="connsiteY41-7248" fmla="*/ 9728 h 2398878"/>
              <a:gd name="connsiteX42-7249" fmla="*/ 12898916 w 13016124"/>
              <a:gd name="connsiteY42-7250" fmla="*/ 0 h 2398878"/>
              <a:gd name="connsiteX43-7251" fmla="*/ 12947554 w 13016124"/>
              <a:gd name="connsiteY43-7252" fmla="*/ 38911 h 2398878"/>
              <a:gd name="connsiteX44-7253" fmla="*/ 12957282 w 13016124"/>
              <a:gd name="connsiteY44-7254" fmla="*/ 1488332 h 2398878"/>
              <a:gd name="connsiteX45-7255" fmla="*/ 12928099 w 13016124"/>
              <a:gd name="connsiteY45-7256" fmla="*/ 1673157 h 2398878"/>
              <a:gd name="connsiteX46-7257" fmla="*/ 12918371 w 13016124"/>
              <a:gd name="connsiteY46-7258" fmla="*/ 1828800 h 2398878"/>
              <a:gd name="connsiteX47-7259" fmla="*/ 12898916 w 13016124"/>
              <a:gd name="connsiteY47-7260" fmla="*/ 1887166 h 2398878"/>
              <a:gd name="connsiteX48-7261" fmla="*/ 12889188 w 13016124"/>
              <a:gd name="connsiteY48-7262" fmla="*/ 1974715 h 2398878"/>
              <a:gd name="connsiteX49-7263" fmla="*/ 12879460 w 13016124"/>
              <a:gd name="connsiteY49-7264" fmla="*/ 2013625 h 2398878"/>
              <a:gd name="connsiteX50-7265" fmla="*/ 12840550 w 13016124"/>
              <a:gd name="connsiteY50-7266" fmla="*/ 2208179 h 2398878"/>
              <a:gd name="connsiteX51-7267" fmla="*/ 12830822 w 13016124"/>
              <a:gd name="connsiteY51-7268" fmla="*/ 2237362 h 2398878"/>
              <a:gd name="connsiteX52-7269" fmla="*/ 12801639 w 13016124"/>
              <a:gd name="connsiteY52-7270" fmla="*/ 2256817 h 2398878"/>
              <a:gd name="connsiteX53-7271" fmla="*/ 12159614 w 13016124"/>
              <a:gd name="connsiteY53-7272" fmla="*/ 2237362 h 2398878"/>
              <a:gd name="connsiteX54-7273" fmla="*/ 11361945 w 13016124"/>
              <a:gd name="connsiteY54-7274" fmla="*/ 2256817 h 2398878"/>
              <a:gd name="connsiteX55-7275" fmla="*/ 11138209 w 13016124"/>
              <a:gd name="connsiteY55-7276" fmla="*/ 2276272 h 2398878"/>
              <a:gd name="connsiteX56-7277" fmla="*/ 10593460 w 13016124"/>
              <a:gd name="connsiteY56-7278" fmla="*/ 2286000 h 2398878"/>
              <a:gd name="connsiteX57-7279" fmla="*/ 8385282 w 13016124"/>
              <a:gd name="connsiteY57-7280" fmla="*/ 2295728 h 2398878"/>
              <a:gd name="connsiteX58-7281" fmla="*/ 8161545 w 13016124"/>
              <a:gd name="connsiteY58-7282" fmla="*/ 2315183 h 2398878"/>
              <a:gd name="connsiteX59-7283" fmla="*/ 8112907 w 13016124"/>
              <a:gd name="connsiteY59-7284" fmla="*/ 2324911 h 2398878"/>
              <a:gd name="connsiteX60-7285" fmla="*/ 7918354 w 13016124"/>
              <a:gd name="connsiteY60-7286" fmla="*/ 2334638 h 2398878"/>
              <a:gd name="connsiteX61-7287" fmla="*/ 5291886 w 13016124"/>
              <a:gd name="connsiteY61-7288" fmla="*/ 2344366 h 2398878"/>
              <a:gd name="connsiteX62-7289" fmla="*/ 5058422 w 13016124"/>
              <a:gd name="connsiteY62-7290" fmla="*/ 2324911 h 2398878"/>
              <a:gd name="connsiteX63-7291" fmla="*/ 4883324 w 13016124"/>
              <a:gd name="connsiteY63-7292" fmla="*/ 2305455 h 2398878"/>
              <a:gd name="connsiteX64-7293" fmla="*/ 4727682 w 13016124"/>
              <a:gd name="connsiteY64-7294" fmla="*/ 2295728 h 2398878"/>
              <a:gd name="connsiteX65-7295" fmla="*/ 4601222 w 13016124"/>
              <a:gd name="connsiteY65-7296" fmla="*/ 2276272 h 2398878"/>
              <a:gd name="connsiteX66-7297" fmla="*/ 4484490 w 13016124"/>
              <a:gd name="connsiteY66-7298" fmla="*/ 2266545 h 2398878"/>
              <a:gd name="connsiteX67-7299" fmla="*/ 3443631 w 13016124"/>
              <a:gd name="connsiteY67-7300" fmla="*/ 2247089 h 2398878"/>
              <a:gd name="connsiteX68-7301" fmla="*/ 2996158 w 13016124"/>
              <a:gd name="connsiteY68-7302" fmla="*/ 2256817 h 2398878"/>
              <a:gd name="connsiteX69-7303" fmla="*/ 2966975 w 13016124"/>
              <a:gd name="connsiteY69-7304" fmla="*/ 2266545 h 2398878"/>
              <a:gd name="connsiteX70-7305" fmla="*/ 2782150 w 13016124"/>
              <a:gd name="connsiteY70-7306" fmla="*/ 2286000 h 2398878"/>
              <a:gd name="connsiteX71-7307" fmla="*/ 2723784 w 13016124"/>
              <a:gd name="connsiteY71-7308" fmla="*/ 2295728 h 2398878"/>
              <a:gd name="connsiteX72-7309" fmla="*/ 2490320 w 13016124"/>
              <a:gd name="connsiteY72-7310" fmla="*/ 2305455 h 2398878"/>
              <a:gd name="connsiteX73-7311" fmla="*/ 418328 w 13016124"/>
              <a:gd name="connsiteY73-7312" fmla="*/ 2295728 h 2398878"/>
              <a:gd name="connsiteX74-7313" fmla="*/ 359962 w 13016124"/>
              <a:gd name="connsiteY74-7314" fmla="*/ 2256817 h 2398878"/>
              <a:gd name="connsiteX75-7315" fmla="*/ 272414 w 13016124"/>
              <a:gd name="connsiteY75-7316" fmla="*/ 2188723 h 2398878"/>
              <a:gd name="connsiteX76-7317" fmla="*/ 262686 w 13016124"/>
              <a:gd name="connsiteY76-7318" fmla="*/ 2159540 h 2398878"/>
              <a:gd name="connsiteX77-7319" fmla="*/ 214048 w 13016124"/>
              <a:gd name="connsiteY77-7320" fmla="*/ 2110902 h 2398878"/>
              <a:gd name="connsiteX78-7321" fmla="*/ 204320 w 13016124"/>
              <a:gd name="connsiteY78-7322" fmla="*/ 2081719 h 2398878"/>
              <a:gd name="connsiteX79-7323" fmla="*/ 184865 w 13016124"/>
              <a:gd name="connsiteY79-7324" fmla="*/ 2052536 h 2398878"/>
              <a:gd name="connsiteX80-7325" fmla="*/ 145954 w 13016124"/>
              <a:gd name="connsiteY80-7326" fmla="*/ 1984442 h 2398878"/>
              <a:gd name="connsiteX81-7327" fmla="*/ 126499 w 13016124"/>
              <a:gd name="connsiteY81-7328" fmla="*/ 1906621 h 2398878"/>
              <a:gd name="connsiteX82-7329" fmla="*/ 116771 w 13016124"/>
              <a:gd name="connsiteY82-7330" fmla="*/ 1877438 h 2398878"/>
              <a:gd name="connsiteX83-7331" fmla="*/ 97316 w 13016124"/>
              <a:gd name="connsiteY83-7332" fmla="*/ 1809345 h 2398878"/>
              <a:gd name="connsiteX84-7333" fmla="*/ 87588 w 13016124"/>
              <a:gd name="connsiteY84-7334" fmla="*/ 1731523 h 2398878"/>
              <a:gd name="connsiteX85-7335" fmla="*/ 68133 w 13016124"/>
              <a:gd name="connsiteY85-7336" fmla="*/ 1673157 h 2398878"/>
              <a:gd name="connsiteX86-7337" fmla="*/ 19494 w 13016124"/>
              <a:gd name="connsiteY86-7338" fmla="*/ 1556425 h 2398878"/>
              <a:gd name="connsiteX87-7339" fmla="*/ 9767 w 13016124"/>
              <a:gd name="connsiteY87-7340" fmla="*/ 1429966 h 2398878"/>
              <a:gd name="connsiteX88-7341" fmla="*/ 39 w 13016124"/>
              <a:gd name="connsiteY88-7342" fmla="*/ 1361872 h 2398878"/>
              <a:gd name="connsiteX89-7343" fmla="*/ 19494 w 13016124"/>
              <a:gd name="connsiteY89-7344" fmla="*/ 1099225 h 2398878"/>
              <a:gd name="connsiteX90-7345" fmla="*/ 29222 w 13016124"/>
              <a:gd name="connsiteY90-7346" fmla="*/ 1070042 h 2398878"/>
              <a:gd name="connsiteX91-7347" fmla="*/ 58405 w 13016124"/>
              <a:gd name="connsiteY91-7348" fmla="*/ 992221 h 2398878"/>
              <a:gd name="connsiteX92-7349" fmla="*/ 77860 w 13016124"/>
              <a:gd name="connsiteY92-7350" fmla="*/ 924128 h 2398878"/>
              <a:gd name="connsiteX93-7351" fmla="*/ 97316 w 13016124"/>
              <a:gd name="connsiteY93-7352" fmla="*/ 885217 h 2398878"/>
              <a:gd name="connsiteX94-7353" fmla="*/ 116771 w 13016124"/>
              <a:gd name="connsiteY94-7354" fmla="*/ 807396 h 2398878"/>
              <a:gd name="connsiteX95-7355" fmla="*/ 155682 w 13016124"/>
              <a:gd name="connsiteY95-7356" fmla="*/ 729574 h 2398878"/>
              <a:gd name="connsiteX96-7357" fmla="*/ 165409 w 13016124"/>
              <a:gd name="connsiteY96-7358" fmla="*/ 700391 h 2398878"/>
              <a:gd name="connsiteX97-7359" fmla="*/ 175137 w 13016124"/>
              <a:gd name="connsiteY97-7360" fmla="*/ 642025 h 2398878"/>
              <a:gd name="connsiteX98-7361" fmla="*/ 223775 w 13016124"/>
              <a:gd name="connsiteY98-7362" fmla="*/ 573932 h 2398878"/>
              <a:gd name="connsiteX99-7363" fmla="*/ 262686 w 13016124"/>
              <a:gd name="connsiteY99-7364" fmla="*/ 505838 h 2398878"/>
              <a:gd name="connsiteX100-7365" fmla="*/ 301596 w 13016124"/>
              <a:gd name="connsiteY100-7366" fmla="*/ 447472 h 2398878"/>
              <a:gd name="connsiteX101-7367" fmla="*/ 321052 w 13016124"/>
              <a:gd name="connsiteY101-7368" fmla="*/ 428017 h 2398878"/>
              <a:gd name="connsiteX102-7369" fmla="*/ 359962 w 13016124"/>
              <a:gd name="connsiteY102-7370" fmla="*/ 369651 h 2398878"/>
              <a:gd name="connsiteX103-7371" fmla="*/ 408601 w 13016124"/>
              <a:gd name="connsiteY103-7372" fmla="*/ 321013 h 2398878"/>
              <a:gd name="connsiteX104-7373" fmla="*/ 428056 w 13016124"/>
              <a:gd name="connsiteY104-7374" fmla="*/ 301557 h 2398878"/>
              <a:gd name="connsiteX105-7375" fmla="*/ 447511 w 13016124"/>
              <a:gd name="connsiteY105-7376" fmla="*/ 272374 h 2398878"/>
              <a:gd name="connsiteX106-7377" fmla="*/ 505877 w 13016124"/>
              <a:gd name="connsiteY106-7378" fmla="*/ 233464 h 2398878"/>
              <a:gd name="connsiteX107-7379" fmla="*/ 603154 w 13016124"/>
              <a:gd name="connsiteY107-7380" fmla="*/ 223736 h 2398878"/>
              <a:gd name="connsiteX108-7381" fmla="*/ 651792 w 13016124"/>
              <a:gd name="connsiteY108-7382" fmla="*/ 243191 h 2398878"/>
              <a:gd name="connsiteX109-7383" fmla="*/ 622609 w 13016124"/>
              <a:gd name="connsiteY109-7384" fmla="*/ 252919 h 2398878"/>
              <a:gd name="connsiteX110-7385" fmla="*/ 544788 w 13016124"/>
              <a:gd name="connsiteY110-7386" fmla="*/ 252919 h 2398878"/>
              <a:gd name="connsiteX0-7387" fmla="*/ 544788 w 13016124"/>
              <a:gd name="connsiteY0-7388" fmla="*/ 252919 h 2398878"/>
              <a:gd name="connsiteX1-7389" fmla="*/ 544788 w 13016124"/>
              <a:gd name="connsiteY1-7390" fmla="*/ 252919 h 2398878"/>
              <a:gd name="connsiteX2-7391" fmla="*/ 642065 w 13016124"/>
              <a:gd name="connsiteY2-7392" fmla="*/ 311285 h 2398878"/>
              <a:gd name="connsiteX3-7393" fmla="*/ 768524 w 13016124"/>
              <a:gd name="connsiteY3-7394" fmla="*/ 447472 h 2398878"/>
              <a:gd name="connsiteX4-7395" fmla="*/ 924167 w 13016124"/>
              <a:gd name="connsiteY4-7396" fmla="*/ 583659 h 2398878"/>
              <a:gd name="connsiteX5-7397" fmla="*/ 982533 w 13016124"/>
              <a:gd name="connsiteY5-7398" fmla="*/ 612842 h 2398878"/>
              <a:gd name="connsiteX6-7399" fmla="*/ 1050626 w 13016124"/>
              <a:gd name="connsiteY6-7400" fmla="*/ 661481 h 2398878"/>
              <a:gd name="connsiteX7-7401" fmla="*/ 1079809 w 13016124"/>
              <a:gd name="connsiteY7-7402" fmla="*/ 671208 h 2398878"/>
              <a:gd name="connsiteX8-7403" fmla="*/ 1225724 w 13016124"/>
              <a:gd name="connsiteY8-7404" fmla="*/ 739302 h 2398878"/>
              <a:gd name="connsiteX9-7405" fmla="*/ 1313273 w 13016124"/>
              <a:gd name="connsiteY9-7406" fmla="*/ 768485 h 2398878"/>
              <a:gd name="connsiteX10-7407" fmla="*/ 1488371 w 13016124"/>
              <a:gd name="connsiteY10-7408" fmla="*/ 787940 h 2398878"/>
              <a:gd name="connsiteX11-7409" fmla="*/ 1624558 w 13016124"/>
              <a:gd name="connsiteY11-7410" fmla="*/ 807396 h 2398878"/>
              <a:gd name="connsiteX12-7411" fmla="*/ 1663469 w 13016124"/>
              <a:gd name="connsiteY12-7412" fmla="*/ 817123 h 2398878"/>
              <a:gd name="connsiteX13-7413" fmla="*/ 1731562 w 13016124"/>
              <a:gd name="connsiteY13-7414" fmla="*/ 826851 h 2398878"/>
              <a:gd name="connsiteX14-7415" fmla="*/ 1770473 w 13016124"/>
              <a:gd name="connsiteY14-7416" fmla="*/ 836579 h 2398878"/>
              <a:gd name="connsiteX15-7417" fmla="*/ 2062303 w 13016124"/>
              <a:gd name="connsiteY15-7418" fmla="*/ 856034 h 2398878"/>
              <a:gd name="connsiteX16-7419" fmla="*/ 2169307 w 13016124"/>
              <a:gd name="connsiteY16-7420" fmla="*/ 865762 h 2398878"/>
              <a:gd name="connsiteX17-7421" fmla="*/ 2237401 w 13016124"/>
              <a:gd name="connsiteY17-7422" fmla="*/ 885217 h 2398878"/>
              <a:gd name="connsiteX18-7423" fmla="*/ 2295767 w 13016124"/>
              <a:gd name="connsiteY18-7424" fmla="*/ 894945 h 2398878"/>
              <a:gd name="connsiteX19-7425" fmla="*/ 2791877 w 13016124"/>
              <a:gd name="connsiteY19-7426" fmla="*/ 914400 h 2398878"/>
              <a:gd name="connsiteX20-7427" fmla="*/ 3005886 w 13016124"/>
              <a:gd name="connsiteY20-7428" fmla="*/ 933855 h 2398878"/>
              <a:gd name="connsiteX21-7429" fmla="*/ 3239350 w 13016124"/>
              <a:gd name="connsiteY21-7430" fmla="*/ 943583 h 2398878"/>
              <a:gd name="connsiteX22-7431" fmla="*/ 5807130 w 13016124"/>
              <a:gd name="connsiteY22-7432" fmla="*/ 1223418 h 2398878"/>
              <a:gd name="connsiteX23-7433" fmla="*/ 7037947 w 13016124"/>
              <a:gd name="connsiteY23-7434" fmla="*/ 1230622 h 2398878"/>
              <a:gd name="connsiteX24-7435" fmla="*/ 10013008 w 13016124"/>
              <a:gd name="connsiteY24-7436" fmla="*/ 986669 h 2398878"/>
              <a:gd name="connsiteX25-7437" fmla="*/ 11206303 w 13016124"/>
              <a:gd name="connsiteY25-7438" fmla="*/ 554477 h 2398878"/>
              <a:gd name="connsiteX26-7439" fmla="*/ 11332762 w 13016124"/>
              <a:gd name="connsiteY26-7440" fmla="*/ 515566 h 2398878"/>
              <a:gd name="connsiteX27-7441" fmla="*/ 11955333 w 13016124"/>
              <a:gd name="connsiteY27-7442" fmla="*/ 330740 h 2398878"/>
              <a:gd name="connsiteX28-7443" fmla="*/ 12033154 w 13016124"/>
              <a:gd name="connsiteY28-7444" fmla="*/ 301557 h 2398878"/>
              <a:gd name="connsiteX29-7445" fmla="*/ 12101248 w 13016124"/>
              <a:gd name="connsiteY29-7446" fmla="*/ 272374 h 2398878"/>
              <a:gd name="connsiteX30-7447" fmla="*/ 12169341 w 13016124"/>
              <a:gd name="connsiteY30-7448" fmla="*/ 243191 h 2398878"/>
              <a:gd name="connsiteX31-7449" fmla="*/ 12266618 w 13016124"/>
              <a:gd name="connsiteY31-7450" fmla="*/ 204281 h 2398878"/>
              <a:gd name="connsiteX32-7451" fmla="*/ 12334711 w 13016124"/>
              <a:gd name="connsiteY32-7452" fmla="*/ 175098 h 2398878"/>
              <a:gd name="connsiteX33-7453" fmla="*/ 12363894 w 13016124"/>
              <a:gd name="connsiteY33-7454" fmla="*/ 155642 h 2398878"/>
              <a:gd name="connsiteX34-7455" fmla="*/ 12431988 w 13016124"/>
              <a:gd name="connsiteY34-7456" fmla="*/ 126459 h 2398878"/>
              <a:gd name="connsiteX35-7457" fmla="*/ 12470899 w 13016124"/>
              <a:gd name="connsiteY35-7458" fmla="*/ 97277 h 2398878"/>
              <a:gd name="connsiteX36-7459" fmla="*/ 12529265 w 13016124"/>
              <a:gd name="connsiteY36-7460" fmla="*/ 87549 h 2398878"/>
              <a:gd name="connsiteX37-7461" fmla="*/ 12568175 w 13016124"/>
              <a:gd name="connsiteY37-7462" fmla="*/ 77821 h 2398878"/>
              <a:gd name="connsiteX38-7463" fmla="*/ 12626541 w 13016124"/>
              <a:gd name="connsiteY38-7464" fmla="*/ 58366 h 2398878"/>
              <a:gd name="connsiteX39-7465" fmla="*/ 12723818 w 13016124"/>
              <a:gd name="connsiteY39-7466" fmla="*/ 19455 h 2398878"/>
              <a:gd name="connsiteX40-7467" fmla="*/ 12869733 w 13016124"/>
              <a:gd name="connsiteY40-7468" fmla="*/ 9728 h 2398878"/>
              <a:gd name="connsiteX41-7469" fmla="*/ 12898916 w 13016124"/>
              <a:gd name="connsiteY41-7470" fmla="*/ 0 h 2398878"/>
              <a:gd name="connsiteX42-7471" fmla="*/ 12947554 w 13016124"/>
              <a:gd name="connsiteY42-7472" fmla="*/ 38911 h 2398878"/>
              <a:gd name="connsiteX43-7473" fmla="*/ 12957282 w 13016124"/>
              <a:gd name="connsiteY43-7474" fmla="*/ 1488332 h 2398878"/>
              <a:gd name="connsiteX44-7475" fmla="*/ 12928099 w 13016124"/>
              <a:gd name="connsiteY44-7476" fmla="*/ 1673157 h 2398878"/>
              <a:gd name="connsiteX45-7477" fmla="*/ 12918371 w 13016124"/>
              <a:gd name="connsiteY45-7478" fmla="*/ 1828800 h 2398878"/>
              <a:gd name="connsiteX46-7479" fmla="*/ 12898916 w 13016124"/>
              <a:gd name="connsiteY46-7480" fmla="*/ 1887166 h 2398878"/>
              <a:gd name="connsiteX47-7481" fmla="*/ 12889188 w 13016124"/>
              <a:gd name="connsiteY47-7482" fmla="*/ 1974715 h 2398878"/>
              <a:gd name="connsiteX48-7483" fmla="*/ 12879460 w 13016124"/>
              <a:gd name="connsiteY48-7484" fmla="*/ 2013625 h 2398878"/>
              <a:gd name="connsiteX49-7485" fmla="*/ 12840550 w 13016124"/>
              <a:gd name="connsiteY49-7486" fmla="*/ 2208179 h 2398878"/>
              <a:gd name="connsiteX50-7487" fmla="*/ 12830822 w 13016124"/>
              <a:gd name="connsiteY50-7488" fmla="*/ 2237362 h 2398878"/>
              <a:gd name="connsiteX51-7489" fmla="*/ 12801639 w 13016124"/>
              <a:gd name="connsiteY51-7490" fmla="*/ 2256817 h 2398878"/>
              <a:gd name="connsiteX52-7491" fmla="*/ 12159614 w 13016124"/>
              <a:gd name="connsiteY52-7492" fmla="*/ 2237362 h 2398878"/>
              <a:gd name="connsiteX53-7493" fmla="*/ 11361945 w 13016124"/>
              <a:gd name="connsiteY53-7494" fmla="*/ 2256817 h 2398878"/>
              <a:gd name="connsiteX54-7495" fmla="*/ 11138209 w 13016124"/>
              <a:gd name="connsiteY54-7496" fmla="*/ 2276272 h 2398878"/>
              <a:gd name="connsiteX55-7497" fmla="*/ 10593460 w 13016124"/>
              <a:gd name="connsiteY55-7498" fmla="*/ 2286000 h 2398878"/>
              <a:gd name="connsiteX56-7499" fmla="*/ 8385282 w 13016124"/>
              <a:gd name="connsiteY56-7500" fmla="*/ 2295728 h 2398878"/>
              <a:gd name="connsiteX57-7501" fmla="*/ 8161545 w 13016124"/>
              <a:gd name="connsiteY57-7502" fmla="*/ 2315183 h 2398878"/>
              <a:gd name="connsiteX58-7503" fmla="*/ 8112907 w 13016124"/>
              <a:gd name="connsiteY58-7504" fmla="*/ 2324911 h 2398878"/>
              <a:gd name="connsiteX59-7505" fmla="*/ 7918354 w 13016124"/>
              <a:gd name="connsiteY59-7506" fmla="*/ 2334638 h 2398878"/>
              <a:gd name="connsiteX60-7507" fmla="*/ 5291886 w 13016124"/>
              <a:gd name="connsiteY60-7508" fmla="*/ 2344366 h 2398878"/>
              <a:gd name="connsiteX61-7509" fmla="*/ 5058422 w 13016124"/>
              <a:gd name="connsiteY61-7510" fmla="*/ 2324911 h 2398878"/>
              <a:gd name="connsiteX62-7511" fmla="*/ 4883324 w 13016124"/>
              <a:gd name="connsiteY62-7512" fmla="*/ 2305455 h 2398878"/>
              <a:gd name="connsiteX63-7513" fmla="*/ 4727682 w 13016124"/>
              <a:gd name="connsiteY63-7514" fmla="*/ 2295728 h 2398878"/>
              <a:gd name="connsiteX64-7515" fmla="*/ 4601222 w 13016124"/>
              <a:gd name="connsiteY64-7516" fmla="*/ 2276272 h 2398878"/>
              <a:gd name="connsiteX65-7517" fmla="*/ 4484490 w 13016124"/>
              <a:gd name="connsiteY65-7518" fmla="*/ 2266545 h 2398878"/>
              <a:gd name="connsiteX66-7519" fmla="*/ 3443631 w 13016124"/>
              <a:gd name="connsiteY66-7520" fmla="*/ 2247089 h 2398878"/>
              <a:gd name="connsiteX67-7521" fmla="*/ 2996158 w 13016124"/>
              <a:gd name="connsiteY67-7522" fmla="*/ 2256817 h 2398878"/>
              <a:gd name="connsiteX68-7523" fmla="*/ 2966975 w 13016124"/>
              <a:gd name="connsiteY68-7524" fmla="*/ 2266545 h 2398878"/>
              <a:gd name="connsiteX69-7525" fmla="*/ 2782150 w 13016124"/>
              <a:gd name="connsiteY69-7526" fmla="*/ 2286000 h 2398878"/>
              <a:gd name="connsiteX70-7527" fmla="*/ 2723784 w 13016124"/>
              <a:gd name="connsiteY70-7528" fmla="*/ 2295728 h 2398878"/>
              <a:gd name="connsiteX71-7529" fmla="*/ 2490320 w 13016124"/>
              <a:gd name="connsiteY71-7530" fmla="*/ 2305455 h 2398878"/>
              <a:gd name="connsiteX72-7531" fmla="*/ 418328 w 13016124"/>
              <a:gd name="connsiteY72-7532" fmla="*/ 2295728 h 2398878"/>
              <a:gd name="connsiteX73-7533" fmla="*/ 359962 w 13016124"/>
              <a:gd name="connsiteY73-7534" fmla="*/ 2256817 h 2398878"/>
              <a:gd name="connsiteX74-7535" fmla="*/ 272414 w 13016124"/>
              <a:gd name="connsiteY74-7536" fmla="*/ 2188723 h 2398878"/>
              <a:gd name="connsiteX75-7537" fmla="*/ 262686 w 13016124"/>
              <a:gd name="connsiteY75-7538" fmla="*/ 2159540 h 2398878"/>
              <a:gd name="connsiteX76-7539" fmla="*/ 214048 w 13016124"/>
              <a:gd name="connsiteY76-7540" fmla="*/ 2110902 h 2398878"/>
              <a:gd name="connsiteX77-7541" fmla="*/ 204320 w 13016124"/>
              <a:gd name="connsiteY77-7542" fmla="*/ 2081719 h 2398878"/>
              <a:gd name="connsiteX78-7543" fmla="*/ 184865 w 13016124"/>
              <a:gd name="connsiteY78-7544" fmla="*/ 2052536 h 2398878"/>
              <a:gd name="connsiteX79-7545" fmla="*/ 145954 w 13016124"/>
              <a:gd name="connsiteY79-7546" fmla="*/ 1984442 h 2398878"/>
              <a:gd name="connsiteX80-7547" fmla="*/ 126499 w 13016124"/>
              <a:gd name="connsiteY80-7548" fmla="*/ 1906621 h 2398878"/>
              <a:gd name="connsiteX81-7549" fmla="*/ 116771 w 13016124"/>
              <a:gd name="connsiteY81-7550" fmla="*/ 1877438 h 2398878"/>
              <a:gd name="connsiteX82-7551" fmla="*/ 97316 w 13016124"/>
              <a:gd name="connsiteY82-7552" fmla="*/ 1809345 h 2398878"/>
              <a:gd name="connsiteX83-7553" fmla="*/ 87588 w 13016124"/>
              <a:gd name="connsiteY83-7554" fmla="*/ 1731523 h 2398878"/>
              <a:gd name="connsiteX84-7555" fmla="*/ 68133 w 13016124"/>
              <a:gd name="connsiteY84-7556" fmla="*/ 1673157 h 2398878"/>
              <a:gd name="connsiteX85-7557" fmla="*/ 19494 w 13016124"/>
              <a:gd name="connsiteY85-7558" fmla="*/ 1556425 h 2398878"/>
              <a:gd name="connsiteX86-7559" fmla="*/ 9767 w 13016124"/>
              <a:gd name="connsiteY86-7560" fmla="*/ 1429966 h 2398878"/>
              <a:gd name="connsiteX87-7561" fmla="*/ 39 w 13016124"/>
              <a:gd name="connsiteY87-7562" fmla="*/ 1361872 h 2398878"/>
              <a:gd name="connsiteX88-7563" fmla="*/ 19494 w 13016124"/>
              <a:gd name="connsiteY88-7564" fmla="*/ 1099225 h 2398878"/>
              <a:gd name="connsiteX89-7565" fmla="*/ 29222 w 13016124"/>
              <a:gd name="connsiteY89-7566" fmla="*/ 1070042 h 2398878"/>
              <a:gd name="connsiteX90-7567" fmla="*/ 58405 w 13016124"/>
              <a:gd name="connsiteY90-7568" fmla="*/ 992221 h 2398878"/>
              <a:gd name="connsiteX91-7569" fmla="*/ 77860 w 13016124"/>
              <a:gd name="connsiteY91-7570" fmla="*/ 924128 h 2398878"/>
              <a:gd name="connsiteX92-7571" fmla="*/ 97316 w 13016124"/>
              <a:gd name="connsiteY92-7572" fmla="*/ 885217 h 2398878"/>
              <a:gd name="connsiteX93-7573" fmla="*/ 116771 w 13016124"/>
              <a:gd name="connsiteY93-7574" fmla="*/ 807396 h 2398878"/>
              <a:gd name="connsiteX94-7575" fmla="*/ 155682 w 13016124"/>
              <a:gd name="connsiteY94-7576" fmla="*/ 729574 h 2398878"/>
              <a:gd name="connsiteX95-7577" fmla="*/ 165409 w 13016124"/>
              <a:gd name="connsiteY95-7578" fmla="*/ 700391 h 2398878"/>
              <a:gd name="connsiteX96-7579" fmla="*/ 175137 w 13016124"/>
              <a:gd name="connsiteY96-7580" fmla="*/ 642025 h 2398878"/>
              <a:gd name="connsiteX97-7581" fmla="*/ 223775 w 13016124"/>
              <a:gd name="connsiteY97-7582" fmla="*/ 573932 h 2398878"/>
              <a:gd name="connsiteX98-7583" fmla="*/ 262686 w 13016124"/>
              <a:gd name="connsiteY98-7584" fmla="*/ 505838 h 2398878"/>
              <a:gd name="connsiteX99-7585" fmla="*/ 301596 w 13016124"/>
              <a:gd name="connsiteY99-7586" fmla="*/ 447472 h 2398878"/>
              <a:gd name="connsiteX100-7587" fmla="*/ 321052 w 13016124"/>
              <a:gd name="connsiteY100-7588" fmla="*/ 428017 h 2398878"/>
              <a:gd name="connsiteX101-7589" fmla="*/ 359962 w 13016124"/>
              <a:gd name="connsiteY101-7590" fmla="*/ 369651 h 2398878"/>
              <a:gd name="connsiteX102-7591" fmla="*/ 408601 w 13016124"/>
              <a:gd name="connsiteY102-7592" fmla="*/ 321013 h 2398878"/>
              <a:gd name="connsiteX103-7593" fmla="*/ 428056 w 13016124"/>
              <a:gd name="connsiteY103-7594" fmla="*/ 301557 h 2398878"/>
              <a:gd name="connsiteX104-7595" fmla="*/ 447511 w 13016124"/>
              <a:gd name="connsiteY104-7596" fmla="*/ 272374 h 2398878"/>
              <a:gd name="connsiteX105-7597" fmla="*/ 505877 w 13016124"/>
              <a:gd name="connsiteY105-7598" fmla="*/ 233464 h 2398878"/>
              <a:gd name="connsiteX106-7599" fmla="*/ 603154 w 13016124"/>
              <a:gd name="connsiteY106-7600" fmla="*/ 223736 h 2398878"/>
              <a:gd name="connsiteX107-7601" fmla="*/ 651792 w 13016124"/>
              <a:gd name="connsiteY107-7602" fmla="*/ 243191 h 2398878"/>
              <a:gd name="connsiteX108-7603" fmla="*/ 622609 w 13016124"/>
              <a:gd name="connsiteY108-7604" fmla="*/ 252919 h 2398878"/>
              <a:gd name="connsiteX109-7605" fmla="*/ 544788 w 13016124"/>
              <a:gd name="connsiteY109-7606" fmla="*/ 252919 h 2398878"/>
              <a:gd name="connsiteX0-7607" fmla="*/ 544788 w 13016124"/>
              <a:gd name="connsiteY0-7608" fmla="*/ 252919 h 2398878"/>
              <a:gd name="connsiteX1-7609" fmla="*/ 544788 w 13016124"/>
              <a:gd name="connsiteY1-7610" fmla="*/ 252919 h 2398878"/>
              <a:gd name="connsiteX2-7611" fmla="*/ 642065 w 13016124"/>
              <a:gd name="connsiteY2-7612" fmla="*/ 311285 h 2398878"/>
              <a:gd name="connsiteX3-7613" fmla="*/ 768524 w 13016124"/>
              <a:gd name="connsiteY3-7614" fmla="*/ 447472 h 2398878"/>
              <a:gd name="connsiteX4-7615" fmla="*/ 924167 w 13016124"/>
              <a:gd name="connsiteY4-7616" fmla="*/ 583659 h 2398878"/>
              <a:gd name="connsiteX5-7617" fmla="*/ 982533 w 13016124"/>
              <a:gd name="connsiteY5-7618" fmla="*/ 612842 h 2398878"/>
              <a:gd name="connsiteX6-7619" fmla="*/ 1050626 w 13016124"/>
              <a:gd name="connsiteY6-7620" fmla="*/ 661481 h 2398878"/>
              <a:gd name="connsiteX7-7621" fmla="*/ 1079809 w 13016124"/>
              <a:gd name="connsiteY7-7622" fmla="*/ 671208 h 2398878"/>
              <a:gd name="connsiteX8-7623" fmla="*/ 1225724 w 13016124"/>
              <a:gd name="connsiteY8-7624" fmla="*/ 739302 h 2398878"/>
              <a:gd name="connsiteX9-7625" fmla="*/ 1313273 w 13016124"/>
              <a:gd name="connsiteY9-7626" fmla="*/ 768485 h 2398878"/>
              <a:gd name="connsiteX10-7627" fmla="*/ 1488371 w 13016124"/>
              <a:gd name="connsiteY10-7628" fmla="*/ 787940 h 2398878"/>
              <a:gd name="connsiteX11-7629" fmla="*/ 1624558 w 13016124"/>
              <a:gd name="connsiteY11-7630" fmla="*/ 807396 h 2398878"/>
              <a:gd name="connsiteX12-7631" fmla="*/ 1663469 w 13016124"/>
              <a:gd name="connsiteY12-7632" fmla="*/ 817123 h 2398878"/>
              <a:gd name="connsiteX13-7633" fmla="*/ 1731562 w 13016124"/>
              <a:gd name="connsiteY13-7634" fmla="*/ 826851 h 2398878"/>
              <a:gd name="connsiteX14-7635" fmla="*/ 1770473 w 13016124"/>
              <a:gd name="connsiteY14-7636" fmla="*/ 836579 h 2398878"/>
              <a:gd name="connsiteX15-7637" fmla="*/ 2062303 w 13016124"/>
              <a:gd name="connsiteY15-7638" fmla="*/ 856034 h 2398878"/>
              <a:gd name="connsiteX16-7639" fmla="*/ 2169307 w 13016124"/>
              <a:gd name="connsiteY16-7640" fmla="*/ 865762 h 2398878"/>
              <a:gd name="connsiteX17-7641" fmla="*/ 2237401 w 13016124"/>
              <a:gd name="connsiteY17-7642" fmla="*/ 885217 h 2398878"/>
              <a:gd name="connsiteX18-7643" fmla="*/ 2295767 w 13016124"/>
              <a:gd name="connsiteY18-7644" fmla="*/ 894945 h 2398878"/>
              <a:gd name="connsiteX19-7645" fmla="*/ 2791877 w 13016124"/>
              <a:gd name="connsiteY19-7646" fmla="*/ 914400 h 2398878"/>
              <a:gd name="connsiteX20-7647" fmla="*/ 3005886 w 13016124"/>
              <a:gd name="connsiteY20-7648" fmla="*/ 933855 h 2398878"/>
              <a:gd name="connsiteX21-7649" fmla="*/ 3239350 w 13016124"/>
              <a:gd name="connsiteY21-7650" fmla="*/ 943583 h 2398878"/>
              <a:gd name="connsiteX22-7651" fmla="*/ 5807130 w 13016124"/>
              <a:gd name="connsiteY22-7652" fmla="*/ 1223418 h 2398878"/>
              <a:gd name="connsiteX23-7653" fmla="*/ 7037947 w 13016124"/>
              <a:gd name="connsiteY23-7654" fmla="*/ 1230622 h 2398878"/>
              <a:gd name="connsiteX24-7655" fmla="*/ 10013008 w 13016124"/>
              <a:gd name="connsiteY24-7656" fmla="*/ 986669 h 2398878"/>
              <a:gd name="connsiteX25-7657" fmla="*/ 11206303 w 13016124"/>
              <a:gd name="connsiteY25-7658" fmla="*/ 554477 h 2398878"/>
              <a:gd name="connsiteX26-7659" fmla="*/ 11955333 w 13016124"/>
              <a:gd name="connsiteY26-7660" fmla="*/ 330740 h 2398878"/>
              <a:gd name="connsiteX27-7661" fmla="*/ 12033154 w 13016124"/>
              <a:gd name="connsiteY27-7662" fmla="*/ 301557 h 2398878"/>
              <a:gd name="connsiteX28-7663" fmla="*/ 12101248 w 13016124"/>
              <a:gd name="connsiteY28-7664" fmla="*/ 272374 h 2398878"/>
              <a:gd name="connsiteX29-7665" fmla="*/ 12169341 w 13016124"/>
              <a:gd name="connsiteY29-7666" fmla="*/ 243191 h 2398878"/>
              <a:gd name="connsiteX30-7667" fmla="*/ 12266618 w 13016124"/>
              <a:gd name="connsiteY30-7668" fmla="*/ 204281 h 2398878"/>
              <a:gd name="connsiteX31-7669" fmla="*/ 12334711 w 13016124"/>
              <a:gd name="connsiteY31-7670" fmla="*/ 175098 h 2398878"/>
              <a:gd name="connsiteX32-7671" fmla="*/ 12363894 w 13016124"/>
              <a:gd name="connsiteY32-7672" fmla="*/ 155642 h 2398878"/>
              <a:gd name="connsiteX33-7673" fmla="*/ 12431988 w 13016124"/>
              <a:gd name="connsiteY33-7674" fmla="*/ 126459 h 2398878"/>
              <a:gd name="connsiteX34-7675" fmla="*/ 12470899 w 13016124"/>
              <a:gd name="connsiteY34-7676" fmla="*/ 97277 h 2398878"/>
              <a:gd name="connsiteX35-7677" fmla="*/ 12529265 w 13016124"/>
              <a:gd name="connsiteY35-7678" fmla="*/ 87549 h 2398878"/>
              <a:gd name="connsiteX36-7679" fmla="*/ 12568175 w 13016124"/>
              <a:gd name="connsiteY36-7680" fmla="*/ 77821 h 2398878"/>
              <a:gd name="connsiteX37-7681" fmla="*/ 12626541 w 13016124"/>
              <a:gd name="connsiteY37-7682" fmla="*/ 58366 h 2398878"/>
              <a:gd name="connsiteX38-7683" fmla="*/ 12723818 w 13016124"/>
              <a:gd name="connsiteY38-7684" fmla="*/ 19455 h 2398878"/>
              <a:gd name="connsiteX39-7685" fmla="*/ 12869733 w 13016124"/>
              <a:gd name="connsiteY39-7686" fmla="*/ 9728 h 2398878"/>
              <a:gd name="connsiteX40-7687" fmla="*/ 12898916 w 13016124"/>
              <a:gd name="connsiteY40-7688" fmla="*/ 0 h 2398878"/>
              <a:gd name="connsiteX41-7689" fmla="*/ 12947554 w 13016124"/>
              <a:gd name="connsiteY41-7690" fmla="*/ 38911 h 2398878"/>
              <a:gd name="connsiteX42-7691" fmla="*/ 12957282 w 13016124"/>
              <a:gd name="connsiteY42-7692" fmla="*/ 1488332 h 2398878"/>
              <a:gd name="connsiteX43-7693" fmla="*/ 12928099 w 13016124"/>
              <a:gd name="connsiteY43-7694" fmla="*/ 1673157 h 2398878"/>
              <a:gd name="connsiteX44-7695" fmla="*/ 12918371 w 13016124"/>
              <a:gd name="connsiteY44-7696" fmla="*/ 1828800 h 2398878"/>
              <a:gd name="connsiteX45-7697" fmla="*/ 12898916 w 13016124"/>
              <a:gd name="connsiteY45-7698" fmla="*/ 1887166 h 2398878"/>
              <a:gd name="connsiteX46-7699" fmla="*/ 12889188 w 13016124"/>
              <a:gd name="connsiteY46-7700" fmla="*/ 1974715 h 2398878"/>
              <a:gd name="connsiteX47-7701" fmla="*/ 12879460 w 13016124"/>
              <a:gd name="connsiteY47-7702" fmla="*/ 2013625 h 2398878"/>
              <a:gd name="connsiteX48-7703" fmla="*/ 12840550 w 13016124"/>
              <a:gd name="connsiteY48-7704" fmla="*/ 2208179 h 2398878"/>
              <a:gd name="connsiteX49-7705" fmla="*/ 12830822 w 13016124"/>
              <a:gd name="connsiteY49-7706" fmla="*/ 2237362 h 2398878"/>
              <a:gd name="connsiteX50-7707" fmla="*/ 12801639 w 13016124"/>
              <a:gd name="connsiteY50-7708" fmla="*/ 2256817 h 2398878"/>
              <a:gd name="connsiteX51-7709" fmla="*/ 12159614 w 13016124"/>
              <a:gd name="connsiteY51-7710" fmla="*/ 2237362 h 2398878"/>
              <a:gd name="connsiteX52-7711" fmla="*/ 11361945 w 13016124"/>
              <a:gd name="connsiteY52-7712" fmla="*/ 2256817 h 2398878"/>
              <a:gd name="connsiteX53-7713" fmla="*/ 11138209 w 13016124"/>
              <a:gd name="connsiteY53-7714" fmla="*/ 2276272 h 2398878"/>
              <a:gd name="connsiteX54-7715" fmla="*/ 10593460 w 13016124"/>
              <a:gd name="connsiteY54-7716" fmla="*/ 2286000 h 2398878"/>
              <a:gd name="connsiteX55-7717" fmla="*/ 8385282 w 13016124"/>
              <a:gd name="connsiteY55-7718" fmla="*/ 2295728 h 2398878"/>
              <a:gd name="connsiteX56-7719" fmla="*/ 8161545 w 13016124"/>
              <a:gd name="connsiteY56-7720" fmla="*/ 2315183 h 2398878"/>
              <a:gd name="connsiteX57-7721" fmla="*/ 8112907 w 13016124"/>
              <a:gd name="connsiteY57-7722" fmla="*/ 2324911 h 2398878"/>
              <a:gd name="connsiteX58-7723" fmla="*/ 7918354 w 13016124"/>
              <a:gd name="connsiteY58-7724" fmla="*/ 2334638 h 2398878"/>
              <a:gd name="connsiteX59-7725" fmla="*/ 5291886 w 13016124"/>
              <a:gd name="connsiteY59-7726" fmla="*/ 2344366 h 2398878"/>
              <a:gd name="connsiteX60-7727" fmla="*/ 5058422 w 13016124"/>
              <a:gd name="connsiteY60-7728" fmla="*/ 2324911 h 2398878"/>
              <a:gd name="connsiteX61-7729" fmla="*/ 4883324 w 13016124"/>
              <a:gd name="connsiteY61-7730" fmla="*/ 2305455 h 2398878"/>
              <a:gd name="connsiteX62-7731" fmla="*/ 4727682 w 13016124"/>
              <a:gd name="connsiteY62-7732" fmla="*/ 2295728 h 2398878"/>
              <a:gd name="connsiteX63-7733" fmla="*/ 4601222 w 13016124"/>
              <a:gd name="connsiteY63-7734" fmla="*/ 2276272 h 2398878"/>
              <a:gd name="connsiteX64-7735" fmla="*/ 4484490 w 13016124"/>
              <a:gd name="connsiteY64-7736" fmla="*/ 2266545 h 2398878"/>
              <a:gd name="connsiteX65-7737" fmla="*/ 3443631 w 13016124"/>
              <a:gd name="connsiteY65-7738" fmla="*/ 2247089 h 2398878"/>
              <a:gd name="connsiteX66-7739" fmla="*/ 2996158 w 13016124"/>
              <a:gd name="connsiteY66-7740" fmla="*/ 2256817 h 2398878"/>
              <a:gd name="connsiteX67-7741" fmla="*/ 2966975 w 13016124"/>
              <a:gd name="connsiteY67-7742" fmla="*/ 2266545 h 2398878"/>
              <a:gd name="connsiteX68-7743" fmla="*/ 2782150 w 13016124"/>
              <a:gd name="connsiteY68-7744" fmla="*/ 2286000 h 2398878"/>
              <a:gd name="connsiteX69-7745" fmla="*/ 2723784 w 13016124"/>
              <a:gd name="connsiteY69-7746" fmla="*/ 2295728 h 2398878"/>
              <a:gd name="connsiteX70-7747" fmla="*/ 2490320 w 13016124"/>
              <a:gd name="connsiteY70-7748" fmla="*/ 2305455 h 2398878"/>
              <a:gd name="connsiteX71-7749" fmla="*/ 418328 w 13016124"/>
              <a:gd name="connsiteY71-7750" fmla="*/ 2295728 h 2398878"/>
              <a:gd name="connsiteX72-7751" fmla="*/ 359962 w 13016124"/>
              <a:gd name="connsiteY72-7752" fmla="*/ 2256817 h 2398878"/>
              <a:gd name="connsiteX73-7753" fmla="*/ 272414 w 13016124"/>
              <a:gd name="connsiteY73-7754" fmla="*/ 2188723 h 2398878"/>
              <a:gd name="connsiteX74-7755" fmla="*/ 262686 w 13016124"/>
              <a:gd name="connsiteY74-7756" fmla="*/ 2159540 h 2398878"/>
              <a:gd name="connsiteX75-7757" fmla="*/ 214048 w 13016124"/>
              <a:gd name="connsiteY75-7758" fmla="*/ 2110902 h 2398878"/>
              <a:gd name="connsiteX76-7759" fmla="*/ 204320 w 13016124"/>
              <a:gd name="connsiteY76-7760" fmla="*/ 2081719 h 2398878"/>
              <a:gd name="connsiteX77-7761" fmla="*/ 184865 w 13016124"/>
              <a:gd name="connsiteY77-7762" fmla="*/ 2052536 h 2398878"/>
              <a:gd name="connsiteX78-7763" fmla="*/ 145954 w 13016124"/>
              <a:gd name="connsiteY78-7764" fmla="*/ 1984442 h 2398878"/>
              <a:gd name="connsiteX79-7765" fmla="*/ 126499 w 13016124"/>
              <a:gd name="connsiteY79-7766" fmla="*/ 1906621 h 2398878"/>
              <a:gd name="connsiteX80-7767" fmla="*/ 116771 w 13016124"/>
              <a:gd name="connsiteY80-7768" fmla="*/ 1877438 h 2398878"/>
              <a:gd name="connsiteX81-7769" fmla="*/ 97316 w 13016124"/>
              <a:gd name="connsiteY81-7770" fmla="*/ 1809345 h 2398878"/>
              <a:gd name="connsiteX82-7771" fmla="*/ 87588 w 13016124"/>
              <a:gd name="connsiteY82-7772" fmla="*/ 1731523 h 2398878"/>
              <a:gd name="connsiteX83-7773" fmla="*/ 68133 w 13016124"/>
              <a:gd name="connsiteY83-7774" fmla="*/ 1673157 h 2398878"/>
              <a:gd name="connsiteX84-7775" fmla="*/ 19494 w 13016124"/>
              <a:gd name="connsiteY84-7776" fmla="*/ 1556425 h 2398878"/>
              <a:gd name="connsiteX85-7777" fmla="*/ 9767 w 13016124"/>
              <a:gd name="connsiteY85-7778" fmla="*/ 1429966 h 2398878"/>
              <a:gd name="connsiteX86-7779" fmla="*/ 39 w 13016124"/>
              <a:gd name="connsiteY86-7780" fmla="*/ 1361872 h 2398878"/>
              <a:gd name="connsiteX87-7781" fmla="*/ 19494 w 13016124"/>
              <a:gd name="connsiteY87-7782" fmla="*/ 1099225 h 2398878"/>
              <a:gd name="connsiteX88-7783" fmla="*/ 29222 w 13016124"/>
              <a:gd name="connsiteY88-7784" fmla="*/ 1070042 h 2398878"/>
              <a:gd name="connsiteX89-7785" fmla="*/ 58405 w 13016124"/>
              <a:gd name="connsiteY89-7786" fmla="*/ 992221 h 2398878"/>
              <a:gd name="connsiteX90-7787" fmla="*/ 77860 w 13016124"/>
              <a:gd name="connsiteY90-7788" fmla="*/ 924128 h 2398878"/>
              <a:gd name="connsiteX91-7789" fmla="*/ 97316 w 13016124"/>
              <a:gd name="connsiteY91-7790" fmla="*/ 885217 h 2398878"/>
              <a:gd name="connsiteX92-7791" fmla="*/ 116771 w 13016124"/>
              <a:gd name="connsiteY92-7792" fmla="*/ 807396 h 2398878"/>
              <a:gd name="connsiteX93-7793" fmla="*/ 155682 w 13016124"/>
              <a:gd name="connsiteY93-7794" fmla="*/ 729574 h 2398878"/>
              <a:gd name="connsiteX94-7795" fmla="*/ 165409 w 13016124"/>
              <a:gd name="connsiteY94-7796" fmla="*/ 700391 h 2398878"/>
              <a:gd name="connsiteX95-7797" fmla="*/ 175137 w 13016124"/>
              <a:gd name="connsiteY95-7798" fmla="*/ 642025 h 2398878"/>
              <a:gd name="connsiteX96-7799" fmla="*/ 223775 w 13016124"/>
              <a:gd name="connsiteY96-7800" fmla="*/ 573932 h 2398878"/>
              <a:gd name="connsiteX97-7801" fmla="*/ 262686 w 13016124"/>
              <a:gd name="connsiteY97-7802" fmla="*/ 505838 h 2398878"/>
              <a:gd name="connsiteX98-7803" fmla="*/ 301596 w 13016124"/>
              <a:gd name="connsiteY98-7804" fmla="*/ 447472 h 2398878"/>
              <a:gd name="connsiteX99-7805" fmla="*/ 321052 w 13016124"/>
              <a:gd name="connsiteY99-7806" fmla="*/ 428017 h 2398878"/>
              <a:gd name="connsiteX100-7807" fmla="*/ 359962 w 13016124"/>
              <a:gd name="connsiteY100-7808" fmla="*/ 369651 h 2398878"/>
              <a:gd name="connsiteX101-7809" fmla="*/ 408601 w 13016124"/>
              <a:gd name="connsiteY101-7810" fmla="*/ 321013 h 2398878"/>
              <a:gd name="connsiteX102-7811" fmla="*/ 428056 w 13016124"/>
              <a:gd name="connsiteY102-7812" fmla="*/ 301557 h 2398878"/>
              <a:gd name="connsiteX103-7813" fmla="*/ 447511 w 13016124"/>
              <a:gd name="connsiteY103-7814" fmla="*/ 272374 h 2398878"/>
              <a:gd name="connsiteX104-7815" fmla="*/ 505877 w 13016124"/>
              <a:gd name="connsiteY104-7816" fmla="*/ 233464 h 2398878"/>
              <a:gd name="connsiteX105-7817" fmla="*/ 603154 w 13016124"/>
              <a:gd name="connsiteY105-7818" fmla="*/ 223736 h 2398878"/>
              <a:gd name="connsiteX106-7819" fmla="*/ 651792 w 13016124"/>
              <a:gd name="connsiteY106-7820" fmla="*/ 243191 h 2398878"/>
              <a:gd name="connsiteX107-7821" fmla="*/ 622609 w 13016124"/>
              <a:gd name="connsiteY107-7822" fmla="*/ 252919 h 2398878"/>
              <a:gd name="connsiteX108-7823" fmla="*/ 544788 w 13016124"/>
              <a:gd name="connsiteY108-7824" fmla="*/ 252919 h 2398878"/>
              <a:gd name="connsiteX0-7825" fmla="*/ 544788 w 13016124"/>
              <a:gd name="connsiteY0-7826" fmla="*/ 252919 h 2398878"/>
              <a:gd name="connsiteX1-7827" fmla="*/ 544788 w 13016124"/>
              <a:gd name="connsiteY1-7828" fmla="*/ 252919 h 2398878"/>
              <a:gd name="connsiteX2-7829" fmla="*/ 642065 w 13016124"/>
              <a:gd name="connsiteY2-7830" fmla="*/ 311285 h 2398878"/>
              <a:gd name="connsiteX3-7831" fmla="*/ 768524 w 13016124"/>
              <a:gd name="connsiteY3-7832" fmla="*/ 447472 h 2398878"/>
              <a:gd name="connsiteX4-7833" fmla="*/ 924167 w 13016124"/>
              <a:gd name="connsiteY4-7834" fmla="*/ 583659 h 2398878"/>
              <a:gd name="connsiteX5-7835" fmla="*/ 982533 w 13016124"/>
              <a:gd name="connsiteY5-7836" fmla="*/ 612842 h 2398878"/>
              <a:gd name="connsiteX6-7837" fmla="*/ 1050626 w 13016124"/>
              <a:gd name="connsiteY6-7838" fmla="*/ 661481 h 2398878"/>
              <a:gd name="connsiteX7-7839" fmla="*/ 1079809 w 13016124"/>
              <a:gd name="connsiteY7-7840" fmla="*/ 671208 h 2398878"/>
              <a:gd name="connsiteX8-7841" fmla="*/ 1225724 w 13016124"/>
              <a:gd name="connsiteY8-7842" fmla="*/ 739302 h 2398878"/>
              <a:gd name="connsiteX9-7843" fmla="*/ 1313273 w 13016124"/>
              <a:gd name="connsiteY9-7844" fmla="*/ 768485 h 2398878"/>
              <a:gd name="connsiteX10-7845" fmla="*/ 1488371 w 13016124"/>
              <a:gd name="connsiteY10-7846" fmla="*/ 787940 h 2398878"/>
              <a:gd name="connsiteX11-7847" fmla="*/ 1624558 w 13016124"/>
              <a:gd name="connsiteY11-7848" fmla="*/ 807396 h 2398878"/>
              <a:gd name="connsiteX12-7849" fmla="*/ 1663469 w 13016124"/>
              <a:gd name="connsiteY12-7850" fmla="*/ 817123 h 2398878"/>
              <a:gd name="connsiteX13-7851" fmla="*/ 1731562 w 13016124"/>
              <a:gd name="connsiteY13-7852" fmla="*/ 826851 h 2398878"/>
              <a:gd name="connsiteX14-7853" fmla="*/ 1770473 w 13016124"/>
              <a:gd name="connsiteY14-7854" fmla="*/ 836579 h 2398878"/>
              <a:gd name="connsiteX15-7855" fmla="*/ 2062303 w 13016124"/>
              <a:gd name="connsiteY15-7856" fmla="*/ 856034 h 2398878"/>
              <a:gd name="connsiteX16-7857" fmla="*/ 2169307 w 13016124"/>
              <a:gd name="connsiteY16-7858" fmla="*/ 865762 h 2398878"/>
              <a:gd name="connsiteX17-7859" fmla="*/ 2237401 w 13016124"/>
              <a:gd name="connsiteY17-7860" fmla="*/ 885217 h 2398878"/>
              <a:gd name="connsiteX18-7861" fmla="*/ 2295767 w 13016124"/>
              <a:gd name="connsiteY18-7862" fmla="*/ 894945 h 2398878"/>
              <a:gd name="connsiteX19-7863" fmla="*/ 2791877 w 13016124"/>
              <a:gd name="connsiteY19-7864" fmla="*/ 914400 h 2398878"/>
              <a:gd name="connsiteX20-7865" fmla="*/ 3005886 w 13016124"/>
              <a:gd name="connsiteY20-7866" fmla="*/ 933855 h 2398878"/>
              <a:gd name="connsiteX21-7867" fmla="*/ 3239350 w 13016124"/>
              <a:gd name="connsiteY21-7868" fmla="*/ 943583 h 2398878"/>
              <a:gd name="connsiteX22-7869" fmla="*/ 5807130 w 13016124"/>
              <a:gd name="connsiteY22-7870" fmla="*/ 1223418 h 2398878"/>
              <a:gd name="connsiteX23-7871" fmla="*/ 7037947 w 13016124"/>
              <a:gd name="connsiteY23-7872" fmla="*/ 1230622 h 2398878"/>
              <a:gd name="connsiteX24-7873" fmla="*/ 10013008 w 13016124"/>
              <a:gd name="connsiteY24-7874" fmla="*/ 986669 h 2398878"/>
              <a:gd name="connsiteX25-7875" fmla="*/ 11316835 w 13016124"/>
              <a:gd name="connsiteY25-7876" fmla="*/ 814728 h 2398878"/>
              <a:gd name="connsiteX26-7877" fmla="*/ 11955333 w 13016124"/>
              <a:gd name="connsiteY26-7878" fmla="*/ 330740 h 2398878"/>
              <a:gd name="connsiteX27-7879" fmla="*/ 12033154 w 13016124"/>
              <a:gd name="connsiteY27-7880" fmla="*/ 301557 h 2398878"/>
              <a:gd name="connsiteX28-7881" fmla="*/ 12101248 w 13016124"/>
              <a:gd name="connsiteY28-7882" fmla="*/ 272374 h 2398878"/>
              <a:gd name="connsiteX29-7883" fmla="*/ 12169341 w 13016124"/>
              <a:gd name="connsiteY29-7884" fmla="*/ 243191 h 2398878"/>
              <a:gd name="connsiteX30-7885" fmla="*/ 12266618 w 13016124"/>
              <a:gd name="connsiteY30-7886" fmla="*/ 204281 h 2398878"/>
              <a:gd name="connsiteX31-7887" fmla="*/ 12334711 w 13016124"/>
              <a:gd name="connsiteY31-7888" fmla="*/ 175098 h 2398878"/>
              <a:gd name="connsiteX32-7889" fmla="*/ 12363894 w 13016124"/>
              <a:gd name="connsiteY32-7890" fmla="*/ 155642 h 2398878"/>
              <a:gd name="connsiteX33-7891" fmla="*/ 12431988 w 13016124"/>
              <a:gd name="connsiteY33-7892" fmla="*/ 126459 h 2398878"/>
              <a:gd name="connsiteX34-7893" fmla="*/ 12470899 w 13016124"/>
              <a:gd name="connsiteY34-7894" fmla="*/ 97277 h 2398878"/>
              <a:gd name="connsiteX35-7895" fmla="*/ 12529265 w 13016124"/>
              <a:gd name="connsiteY35-7896" fmla="*/ 87549 h 2398878"/>
              <a:gd name="connsiteX36-7897" fmla="*/ 12568175 w 13016124"/>
              <a:gd name="connsiteY36-7898" fmla="*/ 77821 h 2398878"/>
              <a:gd name="connsiteX37-7899" fmla="*/ 12626541 w 13016124"/>
              <a:gd name="connsiteY37-7900" fmla="*/ 58366 h 2398878"/>
              <a:gd name="connsiteX38-7901" fmla="*/ 12723818 w 13016124"/>
              <a:gd name="connsiteY38-7902" fmla="*/ 19455 h 2398878"/>
              <a:gd name="connsiteX39-7903" fmla="*/ 12869733 w 13016124"/>
              <a:gd name="connsiteY39-7904" fmla="*/ 9728 h 2398878"/>
              <a:gd name="connsiteX40-7905" fmla="*/ 12898916 w 13016124"/>
              <a:gd name="connsiteY40-7906" fmla="*/ 0 h 2398878"/>
              <a:gd name="connsiteX41-7907" fmla="*/ 12947554 w 13016124"/>
              <a:gd name="connsiteY41-7908" fmla="*/ 38911 h 2398878"/>
              <a:gd name="connsiteX42-7909" fmla="*/ 12957282 w 13016124"/>
              <a:gd name="connsiteY42-7910" fmla="*/ 1488332 h 2398878"/>
              <a:gd name="connsiteX43-7911" fmla="*/ 12928099 w 13016124"/>
              <a:gd name="connsiteY43-7912" fmla="*/ 1673157 h 2398878"/>
              <a:gd name="connsiteX44-7913" fmla="*/ 12918371 w 13016124"/>
              <a:gd name="connsiteY44-7914" fmla="*/ 1828800 h 2398878"/>
              <a:gd name="connsiteX45-7915" fmla="*/ 12898916 w 13016124"/>
              <a:gd name="connsiteY45-7916" fmla="*/ 1887166 h 2398878"/>
              <a:gd name="connsiteX46-7917" fmla="*/ 12889188 w 13016124"/>
              <a:gd name="connsiteY46-7918" fmla="*/ 1974715 h 2398878"/>
              <a:gd name="connsiteX47-7919" fmla="*/ 12879460 w 13016124"/>
              <a:gd name="connsiteY47-7920" fmla="*/ 2013625 h 2398878"/>
              <a:gd name="connsiteX48-7921" fmla="*/ 12840550 w 13016124"/>
              <a:gd name="connsiteY48-7922" fmla="*/ 2208179 h 2398878"/>
              <a:gd name="connsiteX49-7923" fmla="*/ 12830822 w 13016124"/>
              <a:gd name="connsiteY49-7924" fmla="*/ 2237362 h 2398878"/>
              <a:gd name="connsiteX50-7925" fmla="*/ 12801639 w 13016124"/>
              <a:gd name="connsiteY50-7926" fmla="*/ 2256817 h 2398878"/>
              <a:gd name="connsiteX51-7927" fmla="*/ 12159614 w 13016124"/>
              <a:gd name="connsiteY51-7928" fmla="*/ 2237362 h 2398878"/>
              <a:gd name="connsiteX52-7929" fmla="*/ 11361945 w 13016124"/>
              <a:gd name="connsiteY52-7930" fmla="*/ 2256817 h 2398878"/>
              <a:gd name="connsiteX53-7931" fmla="*/ 11138209 w 13016124"/>
              <a:gd name="connsiteY53-7932" fmla="*/ 2276272 h 2398878"/>
              <a:gd name="connsiteX54-7933" fmla="*/ 10593460 w 13016124"/>
              <a:gd name="connsiteY54-7934" fmla="*/ 2286000 h 2398878"/>
              <a:gd name="connsiteX55-7935" fmla="*/ 8385282 w 13016124"/>
              <a:gd name="connsiteY55-7936" fmla="*/ 2295728 h 2398878"/>
              <a:gd name="connsiteX56-7937" fmla="*/ 8161545 w 13016124"/>
              <a:gd name="connsiteY56-7938" fmla="*/ 2315183 h 2398878"/>
              <a:gd name="connsiteX57-7939" fmla="*/ 8112907 w 13016124"/>
              <a:gd name="connsiteY57-7940" fmla="*/ 2324911 h 2398878"/>
              <a:gd name="connsiteX58-7941" fmla="*/ 7918354 w 13016124"/>
              <a:gd name="connsiteY58-7942" fmla="*/ 2334638 h 2398878"/>
              <a:gd name="connsiteX59-7943" fmla="*/ 5291886 w 13016124"/>
              <a:gd name="connsiteY59-7944" fmla="*/ 2344366 h 2398878"/>
              <a:gd name="connsiteX60-7945" fmla="*/ 5058422 w 13016124"/>
              <a:gd name="connsiteY60-7946" fmla="*/ 2324911 h 2398878"/>
              <a:gd name="connsiteX61-7947" fmla="*/ 4883324 w 13016124"/>
              <a:gd name="connsiteY61-7948" fmla="*/ 2305455 h 2398878"/>
              <a:gd name="connsiteX62-7949" fmla="*/ 4727682 w 13016124"/>
              <a:gd name="connsiteY62-7950" fmla="*/ 2295728 h 2398878"/>
              <a:gd name="connsiteX63-7951" fmla="*/ 4601222 w 13016124"/>
              <a:gd name="connsiteY63-7952" fmla="*/ 2276272 h 2398878"/>
              <a:gd name="connsiteX64-7953" fmla="*/ 4484490 w 13016124"/>
              <a:gd name="connsiteY64-7954" fmla="*/ 2266545 h 2398878"/>
              <a:gd name="connsiteX65-7955" fmla="*/ 3443631 w 13016124"/>
              <a:gd name="connsiteY65-7956" fmla="*/ 2247089 h 2398878"/>
              <a:gd name="connsiteX66-7957" fmla="*/ 2996158 w 13016124"/>
              <a:gd name="connsiteY66-7958" fmla="*/ 2256817 h 2398878"/>
              <a:gd name="connsiteX67-7959" fmla="*/ 2966975 w 13016124"/>
              <a:gd name="connsiteY67-7960" fmla="*/ 2266545 h 2398878"/>
              <a:gd name="connsiteX68-7961" fmla="*/ 2782150 w 13016124"/>
              <a:gd name="connsiteY68-7962" fmla="*/ 2286000 h 2398878"/>
              <a:gd name="connsiteX69-7963" fmla="*/ 2723784 w 13016124"/>
              <a:gd name="connsiteY69-7964" fmla="*/ 2295728 h 2398878"/>
              <a:gd name="connsiteX70-7965" fmla="*/ 2490320 w 13016124"/>
              <a:gd name="connsiteY70-7966" fmla="*/ 2305455 h 2398878"/>
              <a:gd name="connsiteX71-7967" fmla="*/ 418328 w 13016124"/>
              <a:gd name="connsiteY71-7968" fmla="*/ 2295728 h 2398878"/>
              <a:gd name="connsiteX72-7969" fmla="*/ 359962 w 13016124"/>
              <a:gd name="connsiteY72-7970" fmla="*/ 2256817 h 2398878"/>
              <a:gd name="connsiteX73-7971" fmla="*/ 272414 w 13016124"/>
              <a:gd name="connsiteY73-7972" fmla="*/ 2188723 h 2398878"/>
              <a:gd name="connsiteX74-7973" fmla="*/ 262686 w 13016124"/>
              <a:gd name="connsiteY74-7974" fmla="*/ 2159540 h 2398878"/>
              <a:gd name="connsiteX75-7975" fmla="*/ 214048 w 13016124"/>
              <a:gd name="connsiteY75-7976" fmla="*/ 2110902 h 2398878"/>
              <a:gd name="connsiteX76-7977" fmla="*/ 204320 w 13016124"/>
              <a:gd name="connsiteY76-7978" fmla="*/ 2081719 h 2398878"/>
              <a:gd name="connsiteX77-7979" fmla="*/ 184865 w 13016124"/>
              <a:gd name="connsiteY77-7980" fmla="*/ 2052536 h 2398878"/>
              <a:gd name="connsiteX78-7981" fmla="*/ 145954 w 13016124"/>
              <a:gd name="connsiteY78-7982" fmla="*/ 1984442 h 2398878"/>
              <a:gd name="connsiteX79-7983" fmla="*/ 126499 w 13016124"/>
              <a:gd name="connsiteY79-7984" fmla="*/ 1906621 h 2398878"/>
              <a:gd name="connsiteX80-7985" fmla="*/ 116771 w 13016124"/>
              <a:gd name="connsiteY80-7986" fmla="*/ 1877438 h 2398878"/>
              <a:gd name="connsiteX81-7987" fmla="*/ 97316 w 13016124"/>
              <a:gd name="connsiteY81-7988" fmla="*/ 1809345 h 2398878"/>
              <a:gd name="connsiteX82-7989" fmla="*/ 87588 w 13016124"/>
              <a:gd name="connsiteY82-7990" fmla="*/ 1731523 h 2398878"/>
              <a:gd name="connsiteX83-7991" fmla="*/ 68133 w 13016124"/>
              <a:gd name="connsiteY83-7992" fmla="*/ 1673157 h 2398878"/>
              <a:gd name="connsiteX84-7993" fmla="*/ 19494 w 13016124"/>
              <a:gd name="connsiteY84-7994" fmla="*/ 1556425 h 2398878"/>
              <a:gd name="connsiteX85-7995" fmla="*/ 9767 w 13016124"/>
              <a:gd name="connsiteY85-7996" fmla="*/ 1429966 h 2398878"/>
              <a:gd name="connsiteX86-7997" fmla="*/ 39 w 13016124"/>
              <a:gd name="connsiteY86-7998" fmla="*/ 1361872 h 2398878"/>
              <a:gd name="connsiteX87-7999" fmla="*/ 19494 w 13016124"/>
              <a:gd name="connsiteY87-8000" fmla="*/ 1099225 h 2398878"/>
              <a:gd name="connsiteX88-8001" fmla="*/ 29222 w 13016124"/>
              <a:gd name="connsiteY88-8002" fmla="*/ 1070042 h 2398878"/>
              <a:gd name="connsiteX89-8003" fmla="*/ 58405 w 13016124"/>
              <a:gd name="connsiteY89-8004" fmla="*/ 992221 h 2398878"/>
              <a:gd name="connsiteX90-8005" fmla="*/ 77860 w 13016124"/>
              <a:gd name="connsiteY90-8006" fmla="*/ 924128 h 2398878"/>
              <a:gd name="connsiteX91-8007" fmla="*/ 97316 w 13016124"/>
              <a:gd name="connsiteY91-8008" fmla="*/ 885217 h 2398878"/>
              <a:gd name="connsiteX92-8009" fmla="*/ 116771 w 13016124"/>
              <a:gd name="connsiteY92-8010" fmla="*/ 807396 h 2398878"/>
              <a:gd name="connsiteX93-8011" fmla="*/ 155682 w 13016124"/>
              <a:gd name="connsiteY93-8012" fmla="*/ 729574 h 2398878"/>
              <a:gd name="connsiteX94-8013" fmla="*/ 165409 w 13016124"/>
              <a:gd name="connsiteY94-8014" fmla="*/ 700391 h 2398878"/>
              <a:gd name="connsiteX95-8015" fmla="*/ 175137 w 13016124"/>
              <a:gd name="connsiteY95-8016" fmla="*/ 642025 h 2398878"/>
              <a:gd name="connsiteX96-8017" fmla="*/ 223775 w 13016124"/>
              <a:gd name="connsiteY96-8018" fmla="*/ 573932 h 2398878"/>
              <a:gd name="connsiteX97-8019" fmla="*/ 262686 w 13016124"/>
              <a:gd name="connsiteY97-8020" fmla="*/ 505838 h 2398878"/>
              <a:gd name="connsiteX98-8021" fmla="*/ 301596 w 13016124"/>
              <a:gd name="connsiteY98-8022" fmla="*/ 447472 h 2398878"/>
              <a:gd name="connsiteX99-8023" fmla="*/ 321052 w 13016124"/>
              <a:gd name="connsiteY99-8024" fmla="*/ 428017 h 2398878"/>
              <a:gd name="connsiteX100-8025" fmla="*/ 359962 w 13016124"/>
              <a:gd name="connsiteY100-8026" fmla="*/ 369651 h 2398878"/>
              <a:gd name="connsiteX101-8027" fmla="*/ 408601 w 13016124"/>
              <a:gd name="connsiteY101-8028" fmla="*/ 321013 h 2398878"/>
              <a:gd name="connsiteX102-8029" fmla="*/ 428056 w 13016124"/>
              <a:gd name="connsiteY102-8030" fmla="*/ 301557 h 2398878"/>
              <a:gd name="connsiteX103-8031" fmla="*/ 447511 w 13016124"/>
              <a:gd name="connsiteY103-8032" fmla="*/ 272374 h 2398878"/>
              <a:gd name="connsiteX104-8033" fmla="*/ 505877 w 13016124"/>
              <a:gd name="connsiteY104-8034" fmla="*/ 233464 h 2398878"/>
              <a:gd name="connsiteX105-8035" fmla="*/ 603154 w 13016124"/>
              <a:gd name="connsiteY105-8036" fmla="*/ 223736 h 2398878"/>
              <a:gd name="connsiteX106-8037" fmla="*/ 651792 w 13016124"/>
              <a:gd name="connsiteY106-8038" fmla="*/ 243191 h 2398878"/>
              <a:gd name="connsiteX107-8039" fmla="*/ 622609 w 13016124"/>
              <a:gd name="connsiteY107-8040" fmla="*/ 252919 h 2398878"/>
              <a:gd name="connsiteX108-8041" fmla="*/ 544788 w 13016124"/>
              <a:gd name="connsiteY108-8042" fmla="*/ 252919 h 2398878"/>
              <a:gd name="connsiteX0-8043" fmla="*/ 544788 w 13016124"/>
              <a:gd name="connsiteY0-8044" fmla="*/ 252919 h 2398878"/>
              <a:gd name="connsiteX1-8045" fmla="*/ 544788 w 13016124"/>
              <a:gd name="connsiteY1-8046" fmla="*/ 252919 h 2398878"/>
              <a:gd name="connsiteX2-8047" fmla="*/ 642065 w 13016124"/>
              <a:gd name="connsiteY2-8048" fmla="*/ 311285 h 2398878"/>
              <a:gd name="connsiteX3-8049" fmla="*/ 768524 w 13016124"/>
              <a:gd name="connsiteY3-8050" fmla="*/ 447472 h 2398878"/>
              <a:gd name="connsiteX4-8051" fmla="*/ 924167 w 13016124"/>
              <a:gd name="connsiteY4-8052" fmla="*/ 583659 h 2398878"/>
              <a:gd name="connsiteX5-8053" fmla="*/ 982533 w 13016124"/>
              <a:gd name="connsiteY5-8054" fmla="*/ 612842 h 2398878"/>
              <a:gd name="connsiteX6-8055" fmla="*/ 1050626 w 13016124"/>
              <a:gd name="connsiteY6-8056" fmla="*/ 661481 h 2398878"/>
              <a:gd name="connsiteX7-8057" fmla="*/ 1079809 w 13016124"/>
              <a:gd name="connsiteY7-8058" fmla="*/ 671208 h 2398878"/>
              <a:gd name="connsiteX8-8059" fmla="*/ 1225724 w 13016124"/>
              <a:gd name="connsiteY8-8060" fmla="*/ 739302 h 2398878"/>
              <a:gd name="connsiteX9-8061" fmla="*/ 1313273 w 13016124"/>
              <a:gd name="connsiteY9-8062" fmla="*/ 768485 h 2398878"/>
              <a:gd name="connsiteX10-8063" fmla="*/ 1488371 w 13016124"/>
              <a:gd name="connsiteY10-8064" fmla="*/ 787940 h 2398878"/>
              <a:gd name="connsiteX11-8065" fmla="*/ 1624558 w 13016124"/>
              <a:gd name="connsiteY11-8066" fmla="*/ 807396 h 2398878"/>
              <a:gd name="connsiteX12-8067" fmla="*/ 1663469 w 13016124"/>
              <a:gd name="connsiteY12-8068" fmla="*/ 817123 h 2398878"/>
              <a:gd name="connsiteX13-8069" fmla="*/ 1731562 w 13016124"/>
              <a:gd name="connsiteY13-8070" fmla="*/ 826851 h 2398878"/>
              <a:gd name="connsiteX14-8071" fmla="*/ 1770473 w 13016124"/>
              <a:gd name="connsiteY14-8072" fmla="*/ 836579 h 2398878"/>
              <a:gd name="connsiteX15-8073" fmla="*/ 2062303 w 13016124"/>
              <a:gd name="connsiteY15-8074" fmla="*/ 856034 h 2398878"/>
              <a:gd name="connsiteX16-8075" fmla="*/ 2169307 w 13016124"/>
              <a:gd name="connsiteY16-8076" fmla="*/ 865762 h 2398878"/>
              <a:gd name="connsiteX17-8077" fmla="*/ 2237401 w 13016124"/>
              <a:gd name="connsiteY17-8078" fmla="*/ 885217 h 2398878"/>
              <a:gd name="connsiteX18-8079" fmla="*/ 2295767 w 13016124"/>
              <a:gd name="connsiteY18-8080" fmla="*/ 894945 h 2398878"/>
              <a:gd name="connsiteX19-8081" fmla="*/ 2791877 w 13016124"/>
              <a:gd name="connsiteY19-8082" fmla="*/ 914400 h 2398878"/>
              <a:gd name="connsiteX20-8083" fmla="*/ 3005886 w 13016124"/>
              <a:gd name="connsiteY20-8084" fmla="*/ 933855 h 2398878"/>
              <a:gd name="connsiteX21-8085" fmla="*/ 3239350 w 13016124"/>
              <a:gd name="connsiteY21-8086" fmla="*/ 943583 h 2398878"/>
              <a:gd name="connsiteX22-8087" fmla="*/ 5807130 w 13016124"/>
              <a:gd name="connsiteY22-8088" fmla="*/ 1223418 h 2398878"/>
              <a:gd name="connsiteX23-8089" fmla="*/ 7037947 w 13016124"/>
              <a:gd name="connsiteY23-8090" fmla="*/ 1230622 h 2398878"/>
              <a:gd name="connsiteX24-8091" fmla="*/ 10002960 w 13016124"/>
              <a:gd name="connsiteY24-8092" fmla="*/ 1142821 h 2398878"/>
              <a:gd name="connsiteX25-8093" fmla="*/ 11316835 w 13016124"/>
              <a:gd name="connsiteY25-8094" fmla="*/ 814728 h 2398878"/>
              <a:gd name="connsiteX26-8095" fmla="*/ 11955333 w 13016124"/>
              <a:gd name="connsiteY26-8096" fmla="*/ 330740 h 2398878"/>
              <a:gd name="connsiteX27-8097" fmla="*/ 12033154 w 13016124"/>
              <a:gd name="connsiteY27-8098" fmla="*/ 301557 h 2398878"/>
              <a:gd name="connsiteX28-8099" fmla="*/ 12101248 w 13016124"/>
              <a:gd name="connsiteY28-8100" fmla="*/ 272374 h 2398878"/>
              <a:gd name="connsiteX29-8101" fmla="*/ 12169341 w 13016124"/>
              <a:gd name="connsiteY29-8102" fmla="*/ 243191 h 2398878"/>
              <a:gd name="connsiteX30-8103" fmla="*/ 12266618 w 13016124"/>
              <a:gd name="connsiteY30-8104" fmla="*/ 204281 h 2398878"/>
              <a:gd name="connsiteX31-8105" fmla="*/ 12334711 w 13016124"/>
              <a:gd name="connsiteY31-8106" fmla="*/ 175098 h 2398878"/>
              <a:gd name="connsiteX32-8107" fmla="*/ 12363894 w 13016124"/>
              <a:gd name="connsiteY32-8108" fmla="*/ 155642 h 2398878"/>
              <a:gd name="connsiteX33-8109" fmla="*/ 12431988 w 13016124"/>
              <a:gd name="connsiteY33-8110" fmla="*/ 126459 h 2398878"/>
              <a:gd name="connsiteX34-8111" fmla="*/ 12470899 w 13016124"/>
              <a:gd name="connsiteY34-8112" fmla="*/ 97277 h 2398878"/>
              <a:gd name="connsiteX35-8113" fmla="*/ 12529265 w 13016124"/>
              <a:gd name="connsiteY35-8114" fmla="*/ 87549 h 2398878"/>
              <a:gd name="connsiteX36-8115" fmla="*/ 12568175 w 13016124"/>
              <a:gd name="connsiteY36-8116" fmla="*/ 77821 h 2398878"/>
              <a:gd name="connsiteX37-8117" fmla="*/ 12626541 w 13016124"/>
              <a:gd name="connsiteY37-8118" fmla="*/ 58366 h 2398878"/>
              <a:gd name="connsiteX38-8119" fmla="*/ 12723818 w 13016124"/>
              <a:gd name="connsiteY38-8120" fmla="*/ 19455 h 2398878"/>
              <a:gd name="connsiteX39-8121" fmla="*/ 12869733 w 13016124"/>
              <a:gd name="connsiteY39-8122" fmla="*/ 9728 h 2398878"/>
              <a:gd name="connsiteX40-8123" fmla="*/ 12898916 w 13016124"/>
              <a:gd name="connsiteY40-8124" fmla="*/ 0 h 2398878"/>
              <a:gd name="connsiteX41-8125" fmla="*/ 12947554 w 13016124"/>
              <a:gd name="connsiteY41-8126" fmla="*/ 38911 h 2398878"/>
              <a:gd name="connsiteX42-8127" fmla="*/ 12957282 w 13016124"/>
              <a:gd name="connsiteY42-8128" fmla="*/ 1488332 h 2398878"/>
              <a:gd name="connsiteX43-8129" fmla="*/ 12928099 w 13016124"/>
              <a:gd name="connsiteY43-8130" fmla="*/ 1673157 h 2398878"/>
              <a:gd name="connsiteX44-8131" fmla="*/ 12918371 w 13016124"/>
              <a:gd name="connsiteY44-8132" fmla="*/ 1828800 h 2398878"/>
              <a:gd name="connsiteX45-8133" fmla="*/ 12898916 w 13016124"/>
              <a:gd name="connsiteY45-8134" fmla="*/ 1887166 h 2398878"/>
              <a:gd name="connsiteX46-8135" fmla="*/ 12889188 w 13016124"/>
              <a:gd name="connsiteY46-8136" fmla="*/ 1974715 h 2398878"/>
              <a:gd name="connsiteX47-8137" fmla="*/ 12879460 w 13016124"/>
              <a:gd name="connsiteY47-8138" fmla="*/ 2013625 h 2398878"/>
              <a:gd name="connsiteX48-8139" fmla="*/ 12840550 w 13016124"/>
              <a:gd name="connsiteY48-8140" fmla="*/ 2208179 h 2398878"/>
              <a:gd name="connsiteX49-8141" fmla="*/ 12830822 w 13016124"/>
              <a:gd name="connsiteY49-8142" fmla="*/ 2237362 h 2398878"/>
              <a:gd name="connsiteX50-8143" fmla="*/ 12801639 w 13016124"/>
              <a:gd name="connsiteY50-8144" fmla="*/ 2256817 h 2398878"/>
              <a:gd name="connsiteX51-8145" fmla="*/ 12159614 w 13016124"/>
              <a:gd name="connsiteY51-8146" fmla="*/ 2237362 h 2398878"/>
              <a:gd name="connsiteX52-8147" fmla="*/ 11361945 w 13016124"/>
              <a:gd name="connsiteY52-8148" fmla="*/ 2256817 h 2398878"/>
              <a:gd name="connsiteX53-8149" fmla="*/ 11138209 w 13016124"/>
              <a:gd name="connsiteY53-8150" fmla="*/ 2276272 h 2398878"/>
              <a:gd name="connsiteX54-8151" fmla="*/ 10593460 w 13016124"/>
              <a:gd name="connsiteY54-8152" fmla="*/ 2286000 h 2398878"/>
              <a:gd name="connsiteX55-8153" fmla="*/ 8385282 w 13016124"/>
              <a:gd name="connsiteY55-8154" fmla="*/ 2295728 h 2398878"/>
              <a:gd name="connsiteX56-8155" fmla="*/ 8161545 w 13016124"/>
              <a:gd name="connsiteY56-8156" fmla="*/ 2315183 h 2398878"/>
              <a:gd name="connsiteX57-8157" fmla="*/ 8112907 w 13016124"/>
              <a:gd name="connsiteY57-8158" fmla="*/ 2324911 h 2398878"/>
              <a:gd name="connsiteX58-8159" fmla="*/ 7918354 w 13016124"/>
              <a:gd name="connsiteY58-8160" fmla="*/ 2334638 h 2398878"/>
              <a:gd name="connsiteX59-8161" fmla="*/ 5291886 w 13016124"/>
              <a:gd name="connsiteY59-8162" fmla="*/ 2344366 h 2398878"/>
              <a:gd name="connsiteX60-8163" fmla="*/ 5058422 w 13016124"/>
              <a:gd name="connsiteY60-8164" fmla="*/ 2324911 h 2398878"/>
              <a:gd name="connsiteX61-8165" fmla="*/ 4883324 w 13016124"/>
              <a:gd name="connsiteY61-8166" fmla="*/ 2305455 h 2398878"/>
              <a:gd name="connsiteX62-8167" fmla="*/ 4727682 w 13016124"/>
              <a:gd name="connsiteY62-8168" fmla="*/ 2295728 h 2398878"/>
              <a:gd name="connsiteX63-8169" fmla="*/ 4601222 w 13016124"/>
              <a:gd name="connsiteY63-8170" fmla="*/ 2276272 h 2398878"/>
              <a:gd name="connsiteX64-8171" fmla="*/ 4484490 w 13016124"/>
              <a:gd name="connsiteY64-8172" fmla="*/ 2266545 h 2398878"/>
              <a:gd name="connsiteX65-8173" fmla="*/ 3443631 w 13016124"/>
              <a:gd name="connsiteY65-8174" fmla="*/ 2247089 h 2398878"/>
              <a:gd name="connsiteX66-8175" fmla="*/ 2996158 w 13016124"/>
              <a:gd name="connsiteY66-8176" fmla="*/ 2256817 h 2398878"/>
              <a:gd name="connsiteX67-8177" fmla="*/ 2966975 w 13016124"/>
              <a:gd name="connsiteY67-8178" fmla="*/ 2266545 h 2398878"/>
              <a:gd name="connsiteX68-8179" fmla="*/ 2782150 w 13016124"/>
              <a:gd name="connsiteY68-8180" fmla="*/ 2286000 h 2398878"/>
              <a:gd name="connsiteX69-8181" fmla="*/ 2723784 w 13016124"/>
              <a:gd name="connsiteY69-8182" fmla="*/ 2295728 h 2398878"/>
              <a:gd name="connsiteX70-8183" fmla="*/ 2490320 w 13016124"/>
              <a:gd name="connsiteY70-8184" fmla="*/ 2305455 h 2398878"/>
              <a:gd name="connsiteX71-8185" fmla="*/ 418328 w 13016124"/>
              <a:gd name="connsiteY71-8186" fmla="*/ 2295728 h 2398878"/>
              <a:gd name="connsiteX72-8187" fmla="*/ 359962 w 13016124"/>
              <a:gd name="connsiteY72-8188" fmla="*/ 2256817 h 2398878"/>
              <a:gd name="connsiteX73-8189" fmla="*/ 272414 w 13016124"/>
              <a:gd name="connsiteY73-8190" fmla="*/ 2188723 h 2398878"/>
              <a:gd name="connsiteX74-8191" fmla="*/ 262686 w 13016124"/>
              <a:gd name="connsiteY74-8192" fmla="*/ 2159540 h 2398878"/>
              <a:gd name="connsiteX75-8193" fmla="*/ 214048 w 13016124"/>
              <a:gd name="connsiteY75-8194" fmla="*/ 2110902 h 2398878"/>
              <a:gd name="connsiteX76-8195" fmla="*/ 204320 w 13016124"/>
              <a:gd name="connsiteY76-8196" fmla="*/ 2081719 h 2398878"/>
              <a:gd name="connsiteX77-8197" fmla="*/ 184865 w 13016124"/>
              <a:gd name="connsiteY77-8198" fmla="*/ 2052536 h 2398878"/>
              <a:gd name="connsiteX78-8199" fmla="*/ 145954 w 13016124"/>
              <a:gd name="connsiteY78-8200" fmla="*/ 1984442 h 2398878"/>
              <a:gd name="connsiteX79-8201" fmla="*/ 126499 w 13016124"/>
              <a:gd name="connsiteY79-8202" fmla="*/ 1906621 h 2398878"/>
              <a:gd name="connsiteX80-8203" fmla="*/ 116771 w 13016124"/>
              <a:gd name="connsiteY80-8204" fmla="*/ 1877438 h 2398878"/>
              <a:gd name="connsiteX81-8205" fmla="*/ 97316 w 13016124"/>
              <a:gd name="connsiteY81-8206" fmla="*/ 1809345 h 2398878"/>
              <a:gd name="connsiteX82-8207" fmla="*/ 87588 w 13016124"/>
              <a:gd name="connsiteY82-8208" fmla="*/ 1731523 h 2398878"/>
              <a:gd name="connsiteX83-8209" fmla="*/ 68133 w 13016124"/>
              <a:gd name="connsiteY83-8210" fmla="*/ 1673157 h 2398878"/>
              <a:gd name="connsiteX84-8211" fmla="*/ 19494 w 13016124"/>
              <a:gd name="connsiteY84-8212" fmla="*/ 1556425 h 2398878"/>
              <a:gd name="connsiteX85-8213" fmla="*/ 9767 w 13016124"/>
              <a:gd name="connsiteY85-8214" fmla="*/ 1429966 h 2398878"/>
              <a:gd name="connsiteX86-8215" fmla="*/ 39 w 13016124"/>
              <a:gd name="connsiteY86-8216" fmla="*/ 1361872 h 2398878"/>
              <a:gd name="connsiteX87-8217" fmla="*/ 19494 w 13016124"/>
              <a:gd name="connsiteY87-8218" fmla="*/ 1099225 h 2398878"/>
              <a:gd name="connsiteX88-8219" fmla="*/ 29222 w 13016124"/>
              <a:gd name="connsiteY88-8220" fmla="*/ 1070042 h 2398878"/>
              <a:gd name="connsiteX89-8221" fmla="*/ 58405 w 13016124"/>
              <a:gd name="connsiteY89-8222" fmla="*/ 992221 h 2398878"/>
              <a:gd name="connsiteX90-8223" fmla="*/ 77860 w 13016124"/>
              <a:gd name="connsiteY90-8224" fmla="*/ 924128 h 2398878"/>
              <a:gd name="connsiteX91-8225" fmla="*/ 97316 w 13016124"/>
              <a:gd name="connsiteY91-8226" fmla="*/ 885217 h 2398878"/>
              <a:gd name="connsiteX92-8227" fmla="*/ 116771 w 13016124"/>
              <a:gd name="connsiteY92-8228" fmla="*/ 807396 h 2398878"/>
              <a:gd name="connsiteX93-8229" fmla="*/ 155682 w 13016124"/>
              <a:gd name="connsiteY93-8230" fmla="*/ 729574 h 2398878"/>
              <a:gd name="connsiteX94-8231" fmla="*/ 165409 w 13016124"/>
              <a:gd name="connsiteY94-8232" fmla="*/ 700391 h 2398878"/>
              <a:gd name="connsiteX95-8233" fmla="*/ 175137 w 13016124"/>
              <a:gd name="connsiteY95-8234" fmla="*/ 642025 h 2398878"/>
              <a:gd name="connsiteX96-8235" fmla="*/ 223775 w 13016124"/>
              <a:gd name="connsiteY96-8236" fmla="*/ 573932 h 2398878"/>
              <a:gd name="connsiteX97-8237" fmla="*/ 262686 w 13016124"/>
              <a:gd name="connsiteY97-8238" fmla="*/ 505838 h 2398878"/>
              <a:gd name="connsiteX98-8239" fmla="*/ 301596 w 13016124"/>
              <a:gd name="connsiteY98-8240" fmla="*/ 447472 h 2398878"/>
              <a:gd name="connsiteX99-8241" fmla="*/ 321052 w 13016124"/>
              <a:gd name="connsiteY99-8242" fmla="*/ 428017 h 2398878"/>
              <a:gd name="connsiteX100-8243" fmla="*/ 359962 w 13016124"/>
              <a:gd name="connsiteY100-8244" fmla="*/ 369651 h 2398878"/>
              <a:gd name="connsiteX101-8245" fmla="*/ 408601 w 13016124"/>
              <a:gd name="connsiteY101-8246" fmla="*/ 321013 h 2398878"/>
              <a:gd name="connsiteX102-8247" fmla="*/ 428056 w 13016124"/>
              <a:gd name="connsiteY102-8248" fmla="*/ 301557 h 2398878"/>
              <a:gd name="connsiteX103-8249" fmla="*/ 447511 w 13016124"/>
              <a:gd name="connsiteY103-8250" fmla="*/ 272374 h 2398878"/>
              <a:gd name="connsiteX104-8251" fmla="*/ 505877 w 13016124"/>
              <a:gd name="connsiteY104-8252" fmla="*/ 233464 h 2398878"/>
              <a:gd name="connsiteX105-8253" fmla="*/ 603154 w 13016124"/>
              <a:gd name="connsiteY105-8254" fmla="*/ 223736 h 2398878"/>
              <a:gd name="connsiteX106-8255" fmla="*/ 651792 w 13016124"/>
              <a:gd name="connsiteY106-8256" fmla="*/ 243191 h 2398878"/>
              <a:gd name="connsiteX107-8257" fmla="*/ 622609 w 13016124"/>
              <a:gd name="connsiteY107-8258" fmla="*/ 252919 h 2398878"/>
              <a:gd name="connsiteX108-8259" fmla="*/ 544788 w 13016124"/>
              <a:gd name="connsiteY108-8260" fmla="*/ 252919 h 2398878"/>
              <a:gd name="connsiteX0-8261" fmla="*/ 544788 w 13016124"/>
              <a:gd name="connsiteY0-8262" fmla="*/ 252919 h 2398878"/>
              <a:gd name="connsiteX1-8263" fmla="*/ 544788 w 13016124"/>
              <a:gd name="connsiteY1-8264" fmla="*/ 252919 h 2398878"/>
              <a:gd name="connsiteX2-8265" fmla="*/ 642065 w 13016124"/>
              <a:gd name="connsiteY2-8266" fmla="*/ 311285 h 2398878"/>
              <a:gd name="connsiteX3-8267" fmla="*/ 768524 w 13016124"/>
              <a:gd name="connsiteY3-8268" fmla="*/ 447472 h 2398878"/>
              <a:gd name="connsiteX4-8269" fmla="*/ 924167 w 13016124"/>
              <a:gd name="connsiteY4-8270" fmla="*/ 583659 h 2398878"/>
              <a:gd name="connsiteX5-8271" fmla="*/ 982533 w 13016124"/>
              <a:gd name="connsiteY5-8272" fmla="*/ 612842 h 2398878"/>
              <a:gd name="connsiteX6-8273" fmla="*/ 1050626 w 13016124"/>
              <a:gd name="connsiteY6-8274" fmla="*/ 661481 h 2398878"/>
              <a:gd name="connsiteX7-8275" fmla="*/ 1079809 w 13016124"/>
              <a:gd name="connsiteY7-8276" fmla="*/ 671208 h 2398878"/>
              <a:gd name="connsiteX8-8277" fmla="*/ 1225724 w 13016124"/>
              <a:gd name="connsiteY8-8278" fmla="*/ 739302 h 2398878"/>
              <a:gd name="connsiteX9-8279" fmla="*/ 1313273 w 13016124"/>
              <a:gd name="connsiteY9-8280" fmla="*/ 768485 h 2398878"/>
              <a:gd name="connsiteX10-8281" fmla="*/ 1488371 w 13016124"/>
              <a:gd name="connsiteY10-8282" fmla="*/ 787940 h 2398878"/>
              <a:gd name="connsiteX11-8283" fmla="*/ 1624558 w 13016124"/>
              <a:gd name="connsiteY11-8284" fmla="*/ 807396 h 2398878"/>
              <a:gd name="connsiteX12-8285" fmla="*/ 1663469 w 13016124"/>
              <a:gd name="connsiteY12-8286" fmla="*/ 817123 h 2398878"/>
              <a:gd name="connsiteX13-8287" fmla="*/ 1731562 w 13016124"/>
              <a:gd name="connsiteY13-8288" fmla="*/ 826851 h 2398878"/>
              <a:gd name="connsiteX14-8289" fmla="*/ 1770473 w 13016124"/>
              <a:gd name="connsiteY14-8290" fmla="*/ 836579 h 2398878"/>
              <a:gd name="connsiteX15-8291" fmla="*/ 2062303 w 13016124"/>
              <a:gd name="connsiteY15-8292" fmla="*/ 856034 h 2398878"/>
              <a:gd name="connsiteX16-8293" fmla="*/ 2169307 w 13016124"/>
              <a:gd name="connsiteY16-8294" fmla="*/ 865762 h 2398878"/>
              <a:gd name="connsiteX17-8295" fmla="*/ 2237401 w 13016124"/>
              <a:gd name="connsiteY17-8296" fmla="*/ 885217 h 2398878"/>
              <a:gd name="connsiteX18-8297" fmla="*/ 2295767 w 13016124"/>
              <a:gd name="connsiteY18-8298" fmla="*/ 894945 h 2398878"/>
              <a:gd name="connsiteX19-8299" fmla="*/ 2791877 w 13016124"/>
              <a:gd name="connsiteY19-8300" fmla="*/ 914400 h 2398878"/>
              <a:gd name="connsiteX20-8301" fmla="*/ 3005886 w 13016124"/>
              <a:gd name="connsiteY20-8302" fmla="*/ 933855 h 2398878"/>
              <a:gd name="connsiteX21-8303" fmla="*/ 3239350 w 13016124"/>
              <a:gd name="connsiteY21-8304" fmla="*/ 943583 h 2398878"/>
              <a:gd name="connsiteX22-8305" fmla="*/ 5807130 w 13016124"/>
              <a:gd name="connsiteY22-8306" fmla="*/ 1223418 h 2398878"/>
              <a:gd name="connsiteX23-8307" fmla="*/ 7047995 w 13016124"/>
              <a:gd name="connsiteY23-8308" fmla="*/ 1373761 h 2398878"/>
              <a:gd name="connsiteX24-8309" fmla="*/ 10002960 w 13016124"/>
              <a:gd name="connsiteY24-8310" fmla="*/ 1142821 h 2398878"/>
              <a:gd name="connsiteX25-8311" fmla="*/ 11316835 w 13016124"/>
              <a:gd name="connsiteY25-8312" fmla="*/ 814728 h 2398878"/>
              <a:gd name="connsiteX26-8313" fmla="*/ 11955333 w 13016124"/>
              <a:gd name="connsiteY26-8314" fmla="*/ 330740 h 2398878"/>
              <a:gd name="connsiteX27-8315" fmla="*/ 12033154 w 13016124"/>
              <a:gd name="connsiteY27-8316" fmla="*/ 301557 h 2398878"/>
              <a:gd name="connsiteX28-8317" fmla="*/ 12101248 w 13016124"/>
              <a:gd name="connsiteY28-8318" fmla="*/ 272374 h 2398878"/>
              <a:gd name="connsiteX29-8319" fmla="*/ 12169341 w 13016124"/>
              <a:gd name="connsiteY29-8320" fmla="*/ 243191 h 2398878"/>
              <a:gd name="connsiteX30-8321" fmla="*/ 12266618 w 13016124"/>
              <a:gd name="connsiteY30-8322" fmla="*/ 204281 h 2398878"/>
              <a:gd name="connsiteX31-8323" fmla="*/ 12334711 w 13016124"/>
              <a:gd name="connsiteY31-8324" fmla="*/ 175098 h 2398878"/>
              <a:gd name="connsiteX32-8325" fmla="*/ 12363894 w 13016124"/>
              <a:gd name="connsiteY32-8326" fmla="*/ 155642 h 2398878"/>
              <a:gd name="connsiteX33-8327" fmla="*/ 12431988 w 13016124"/>
              <a:gd name="connsiteY33-8328" fmla="*/ 126459 h 2398878"/>
              <a:gd name="connsiteX34-8329" fmla="*/ 12470899 w 13016124"/>
              <a:gd name="connsiteY34-8330" fmla="*/ 97277 h 2398878"/>
              <a:gd name="connsiteX35-8331" fmla="*/ 12529265 w 13016124"/>
              <a:gd name="connsiteY35-8332" fmla="*/ 87549 h 2398878"/>
              <a:gd name="connsiteX36-8333" fmla="*/ 12568175 w 13016124"/>
              <a:gd name="connsiteY36-8334" fmla="*/ 77821 h 2398878"/>
              <a:gd name="connsiteX37-8335" fmla="*/ 12626541 w 13016124"/>
              <a:gd name="connsiteY37-8336" fmla="*/ 58366 h 2398878"/>
              <a:gd name="connsiteX38-8337" fmla="*/ 12723818 w 13016124"/>
              <a:gd name="connsiteY38-8338" fmla="*/ 19455 h 2398878"/>
              <a:gd name="connsiteX39-8339" fmla="*/ 12869733 w 13016124"/>
              <a:gd name="connsiteY39-8340" fmla="*/ 9728 h 2398878"/>
              <a:gd name="connsiteX40-8341" fmla="*/ 12898916 w 13016124"/>
              <a:gd name="connsiteY40-8342" fmla="*/ 0 h 2398878"/>
              <a:gd name="connsiteX41-8343" fmla="*/ 12947554 w 13016124"/>
              <a:gd name="connsiteY41-8344" fmla="*/ 38911 h 2398878"/>
              <a:gd name="connsiteX42-8345" fmla="*/ 12957282 w 13016124"/>
              <a:gd name="connsiteY42-8346" fmla="*/ 1488332 h 2398878"/>
              <a:gd name="connsiteX43-8347" fmla="*/ 12928099 w 13016124"/>
              <a:gd name="connsiteY43-8348" fmla="*/ 1673157 h 2398878"/>
              <a:gd name="connsiteX44-8349" fmla="*/ 12918371 w 13016124"/>
              <a:gd name="connsiteY44-8350" fmla="*/ 1828800 h 2398878"/>
              <a:gd name="connsiteX45-8351" fmla="*/ 12898916 w 13016124"/>
              <a:gd name="connsiteY45-8352" fmla="*/ 1887166 h 2398878"/>
              <a:gd name="connsiteX46-8353" fmla="*/ 12889188 w 13016124"/>
              <a:gd name="connsiteY46-8354" fmla="*/ 1974715 h 2398878"/>
              <a:gd name="connsiteX47-8355" fmla="*/ 12879460 w 13016124"/>
              <a:gd name="connsiteY47-8356" fmla="*/ 2013625 h 2398878"/>
              <a:gd name="connsiteX48-8357" fmla="*/ 12840550 w 13016124"/>
              <a:gd name="connsiteY48-8358" fmla="*/ 2208179 h 2398878"/>
              <a:gd name="connsiteX49-8359" fmla="*/ 12830822 w 13016124"/>
              <a:gd name="connsiteY49-8360" fmla="*/ 2237362 h 2398878"/>
              <a:gd name="connsiteX50-8361" fmla="*/ 12801639 w 13016124"/>
              <a:gd name="connsiteY50-8362" fmla="*/ 2256817 h 2398878"/>
              <a:gd name="connsiteX51-8363" fmla="*/ 12159614 w 13016124"/>
              <a:gd name="connsiteY51-8364" fmla="*/ 2237362 h 2398878"/>
              <a:gd name="connsiteX52-8365" fmla="*/ 11361945 w 13016124"/>
              <a:gd name="connsiteY52-8366" fmla="*/ 2256817 h 2398878"/>
              <a:gd name="connsiteX53-8367" fmla="*/ 11138209 w 13016124"/>
              <a:gd name="connsiteY53-8368" fmla="*/ 2276272 h 2398878"/>
              <a:gd name="connsiteX54-8369" fmla="*/ 10593460 w 13016124"/>
              <a:gd name="connsiteY54-8370" fmla="*/ 2286000 h 2398878"/>
              <a:gd name="connsiteX55-8371" fmla="*/ 8385282 w 13016124"/>
              <a:gd name="connsiteY55-8372" fmla="*/ 2295728 h 2398878"/>
              <a:gd name="connsiteX56-8373" fmla="*/ 8161545 w 13016124"/>
              <a:gd name="connsiteY56-8374" fmla="*/ 2315183 h 2398878"/>
              <a:gd name="connsiteX57-8375" fmla="*/ 8112907 w 13016124"/>
              <a:gd name="connsiteY57-8376" fmla="*/ 2324911 h 2398878"/>
              <a:gd name="connsiteX58-8377" fmla="*/ 7918354 w 13016124"/>
              <a:gd name="connsiteY58-8378" fmla="*/ 2334638 h 2398878"/>
              <a:gd name="connsiteX59-8379" fmla="*/ 5291886 w 13016124"/>
              <a:gd name="connsiteY59-8380" fmla="*/ 2344366 h 2398878"/>
              <a:gd name="connsiteX60-8381" fmla="*/ 5058422 w 13016124"/>
              <a:gd name="connsiteY60-8382" fmla="*/ 2324911 h 2398878"/>
              <a:gd name="connsiteX61-8383" fmla="*/ 4883324 w 13016124"/>
              <a:gd name="connsiteY61-8384" fmla="*/ 2305455 h 2398878"/>
              <a:gd name="connsiteX62-8385" fmla="*/ 4727682 w 13016124"/>
              <a:gd name="connsiteY62-8386" fmla="*/ 2295728 h 2398878"/>
              <a:gd name="connsiteX63-8387" fmla="*/ 4601222 w 13016124"/>
              <a:gd name="connsiteY63-8388" fmla="*/ 2276272 h 2398878"/>
              <a:gd name="connsiteX64-8389" fmla="*/ 4484490 w 13016124"/>
              <a:gd name="connsiteY64-8390" fmla="*/ 2266545 h 2398878"/>
              <a:gd name="connsiteX65-8391" fmla="*/ 3443631 w 13016124"/>
              <a:gd name="connsiteY65-8392" fmla="*/ 2247089 h 2398878"/>
              <a:gd name="connsiteX66-8393" fmla="*/ 2996158 w 13016124"/>
              <a:gd name="connsiteY66-8394" fmla="*/ 2256817 h 2398878"/>
              <a:gd name="connsiteX67-8395" fmla="*/ 2966975 w 13016124"/>
              <a:gd name="connsiteY67-8396" fmla="*/ 2266545 h 2398878"/>
              <a:gd name="connsiteX68-8397" fmla="*/ 2782150 w 13016124"/>
              <a:gd name="connsiteY68-8398" fmla="*/ 2286000 h 2398878"/>
              <a:gd name="connsiteX69-8399" fmla="*/ 2723784 w 13016124"/>
              <a:gd name="connsiteY69-8400" fmla="*/ 2295728 h 2398878"/>
              <a:gd name="connsiteX70-8401" fmla="*/ 2490320 w 13016124"/>
              <a:gd name="connsiteY70-8402" fmla="*/ 2305455 h 2398878"/>
              <a:gd name="connsiteX71-8403" fmla="*/ 418328 w 13016124"/>
              <a:gd name="connsiteY71-8404" fmla="*/ 2295728 h 2398878"/>
              <a:gd name="connsiteX72-8405" fmla="*/ 359962 w 13016124"/>
              <a:gd name="connsiteY72-8406" fmla="*/ 2256817 h 2398878"/>
              <a:gd name="connsiteX73-8407" fmla="*/ 272414 w 13016124"/>
              <a:gd name="connsiteY73-8408" fmla="*/ 2188723 h 2398878"/>
              <a:gd name="connsiteX74-8409" fmla="*/ 262686 w 13016124"/>
              <a:gd name="connsiteY74-8410" fmla="*/ 2159540 h 2398878"/>
              <a:gd name="connsiteX75-8411" fmla="*/ 214048 w 13016124"/>
              <a:gd name="connsiteY75-8412" fmla="*/ 2110902 h 2398878"/>
              <a:gd name="connsiteX76-8413" fmla="*/ 204320 w 13016124"/>
              <a:gd name="connsiteY76-8414" fmla="*/ 2081719 h 2398878"/>
              <a:gd name="connsiteX77-8415" fmla="*/ 184865 w 13016124"/>
              <a:gd name="connsiteY77-8416" fmla="*/ 2052536 h 2398878"/>
              <a:gd name="connsiteX78-8417" fmla="*/ 145954 w 13016124"/>
              <a:gd name="connsiteY78-8418" fmla="*/ 1984442 h 2398878"/>
              <a:gd name="connsiteX79-8419" fmla="*/ 126499 w 13016124"/>
              <a:gd name="connsiteY79-8420" fmla="*/ 1906621 h 2398878"/>
              <a:gd name="connsiteX80-8421" fmla="*/ 116771 w 13016124"/>
              <a:gd name="connsiteY80-8422" fmla="*/ 1877438 h 2398878"/>
              <a:gd name="connsiteX81-8423" fmla="*/ 97316 w 13016124"/>
              <a:gd name="connsiteY81-8424" fmla="*/ 1809345 h 2398878"/>
              <a:gd name="connsiteX82-8425" fmla="*/ 87588 w 13016124"/>
              <a:gd name="connsiteY82-8426" fmla="*/ 1731523 h 2398878"/>
              <a:gd name="connsiteX83-8427" fmla="*/ 68133 w 13016124"/>
              <a:gd name="connsiteY83-8428" fmla="*/ 1673157 h 2398878"/>
              <a:gd name="connsiteX84-8429" fmla="*/ 19494 w 13016124"/>
              <a:gd name="connsiteY84-8430" fmla="*/ 1556425 h 2398878"/>
              <a:gd name="connsiteX85-8431" fmla="*/ 9767 w 13016124"/>
              <a:gd name="connsiteY85-8432" fmla="*/ 1429966 h 2398878"/>
              <a:gd name="connsiteX86-8433" fmla="*/ 39 w 13016124"/>
              <a:gd name="connsiteY86-8434" fmla="*/ 1361872 h 2398878"/>
              <a:gd name="connsiteX87-8435" fmla="*/ 19494 w 13016124"/>
              <a:gd name="connsiteY87-8436" fmla="*/ 1099225 h 2398878"/>
              <a:gd name="connsiteX88-8437" fmla="*/ 29222 w 13016124"/>
              <a:gd name="connsiteY88-8438" fmla="*/ 1070042 h 2398878"/>
              <a:gd name="connsiteX89-8439" fmla="*/ 58405 w 13016124"/>
              <a:gd name="connsiteY89-8440" fmla="*/ 992221 h 2398878"/>
              <a:gd name="connsiteX90-8441" fmla="*/ 77860 w 13016124"/>
              <a:gd name="connsiteY90-8442" fmla="*/ 924128 h 2398878"/>
              <a:gd name="connsiteX91-8443" fmla="*/ 97316 w 13016124"/>
              <a:gd name="connsiteY91-8444" fmla="*/ 885217 h 2398878"/>
              <a:gd name="connsiteX92-8445" fmla="*/ 116771 w 13016124"/>
              <a:gd name="connsiteY92-8446" fmla="*/ 807396 h 2398878"/>
              <a:gd name="connsiteX93-8447" fmla="*/ 155682 w 13016124"/>
              <a:gd name="connsiteY93-8448" fmla="*/ 729574 h 2398878"/>
              <a:gd name="connsiteX94-8449" fmla="*/ 165409 w 13016124"/>
              <a:gd name="connsiteY94-8450" fmla="*/ 700391 h 2398878"/>
              <a:gd name="connsiteX95-8451" fmla="*/ 175137 w 13016124"/>
              <a:gd name="connsiteY95-8452" fmla="*/ 642025 h 2398878"/>
              <a:gd name="connsiteX96-8453" fmla="*/ 223775 w 13016124"/>
              <a:gd name="connsiteY96-8454" fmla="*/ 573932 h 2398878"/>
              <a:gd name="connsiteX97-8455" fmla="*/ 262686 w 13016124"/>
              <a:gd name="connsiteY97-8456" fmla="*/ 505838 h 2398878"/>
              <a:gd name="connsiteX98-8457" fmla="*/ 301596 w 13016124"/>
              <a:gd name="connsiteY98-8458" fmla="*/ 447472 h 2398878"/>
              <a:gd name="connsiteX99-8459" fmla="*/ 321052 w 13016124"/>
              <a:gd name="connsiteY99-8460" fmla="*/ 428017 h 2398878"/>
              <a:gd name="connsiteX100-8461" fmla="*/ 359962 w 13016124"/>
              <a:gd name="connsiteY100-8462" fmla="*/ 369651 h 2398878"/>
              <a:gd name="connsiteX101-8463" fmla="*/ 408601 w 13016124"/>
              <a:gd name="connsiteY101-8464" fmla="*/ 321013 h 2398878"/>
              <a:gd name="connsiteX102-8465" fmla="*/ 428056 w 13016124"/>
              <a:gd name="connsiteY102-8466" fmla="*/ 301557 h 2398878"/>
              <a:gd name="connsiteX103-8467" fmla="*/ 447511 w 13016124"/>
              <a:gd name="connsiteY103-8468" fmla="*/ 272374 h 2398878"/>
              <a:gd name="connsiteX104-8469" fmla="*/ 505877 w 13016124"/>
              <a:gd name="connsiteY104-8470" fmla="*/ 233464 h 2398878"/>
              <a:gd name="connsiteX105-8471" fmla="*/ 603154 w 13016124"/>
              <a:gd name="connsiteY105-8472" fmla="*/ 223736 h 2398878"/>
              <a:gd name="connsiteX106-8473" fmla="*/ 651792 w 13016124"/>
              <a:gd name="connsiteY106-8474" fmla="*/ 243191 h 2398878"/>
              <a:gd name="connsiteX107-8475" fmla="*/ 622609 w 13016124"/>
              <a:gd name="connsiteY107-8476" fmla="*/ 252919 h 2398878"/>
              <a:gd name="connsiteX108-8477" fmla="*/ 544788 w 13016124"/>
              <a:gd name="connsiteY108-8478" fmla="*/ 252919 h 2398878"/>
              <a:gd name="connsiteX0-8479" fmla="*/ 544788 w 13016124"/>
              <a:gd name="connsiteY0-8480" fmla="*/ 252919 h 2398878"/>
              <a:gd name="connsiteX1-8481" fmla="*/ 544788 w 13016124"/>
              <a:gd name="connsiteY1-8482" fmla="*/ 252919 h 2398878"/>
              <a:gd name="connsiteX2-8483" fmla="*/ 642065 w 13016124"/>
              <a:gd name="connsiteY2-8484" fmla="*/ 311285 h 2398878"/>
              <a:gd name="connsiteX3-8485" fmla="*/ 768524 w 13016124"/>
              <a:gd name="connsiteY3-8486" fmla="*/ 447472 h 2398878"/>
              <a:gd name="connsiteX4-8487" fmla="*/ 924167 w 13016124"/>
              <a:gd name="connsiteY4-8488" fmla="*/ 583659 h 2398878"/>
              <a:gd name="connsiteX5-8489" fmla="*/ 982533 w 13016124"/>
              <a:gd name="connsiteY5-8490" fmla="*/ 612842 h 2398878"/>
              <a:gd name="connsiteX6-8491" fmla="*/ 1050626 w 13016124"/>
              <a:gd name="connsiteY6-8492" fmla="*/ 661481 h 2398878"/>
              <a:gd name="connsiteX7-8493" fmla="*/ 1079809 w 13016124"/>
              <a:gd name="connsiteY7-8494" fmla="*/ 671208 h 2398878"/>
              <a:gd name="connsiteX8-8495" fmla="*/ 1225724 w 13016124"/>
              <a:gd name="connsiteY8-8496" fmla="*/ 739302 h 2398878"/>
              <a:gd name="connsiteX9-8497" fmla="*/ 1313273 w 13016124"/>
              <a:gd name="connsiteY9-8498" fmla="*/ 768485 h 2398878"/>
              <a:gd name="connsiteX10-8499" fmla="*/ 1488371 w 13016124"/>
              <a:gd name="connsiteY10-8500" fmla="*/ 787940 h 2398878"/>
              <a:gd name="connsiteX11-8501" fmla="*/ 1624558 w 13016124"/>
              <a:gd name="connsiteY11-8502" fmla="*/ 807396 h 2398878"/>
              <a:gd name="connsiteX12-8503" fmla="*/ 1663469 w 13016124"/>
              <a:gd name="connsiteY12-8504" fmla="*/ 817123 h 2398878"/>
              <a:gd name="connsiteX13-8505" fmla="*/ 1731562 w 13016124"/>
              <a:gd name="connsiteY13-8506" fmla="*/ 826851 h 2398878"/>
              <a:gd name="connsiteX14-8507" fmla="*/ 1770473 w 13016124"/>
              <a:gd name="connsiteY14-8508" fmla="*/ 836579 h 2398878"/>
              <a:gd name="connsiteX15-8509" fmla="*/ 2062303 w 13016124"/>
              <a:gd name="connsiteY15-8510" fmla="*/ 856034 h 2398878"/>
              <a:gd name="connsiteX16-8511" fmla="*/ 2169307 w 13016124"/>
              <a:gd name="connsiteY16-8512" fmla="*/ 865762 h 2398878"/>
              <a:gd name="connsiteX17-8513" fmla="*/ 2237401 w 13016124"/>
              <a:gd name="connsiteY17-8514" fmla="*/ 885217 h 2398878"/>
              <a:gd name="connsiteX18-8515" fmla="*/ 2295767 w 13016124"/>
              <a:gd name="connsiteY18-8516" fmla="*/ 894945 h 2398878"/>
              <a:gd name="connsiteX19-8517" fmla="*/ 2791877 w 13016124"/>
              <a:gd name="connsiteY19-8518" fmla="*/ 914400 h 2398878"/>
              <a:gd name="connsiteX20-8519" fmla="*/ 3005886 w 13016124"/>
              <a:gd name="connsiteY20-8520" fmla="*/ 933855 h 2398878"/>
              <a:gd name="connsiteX21-8521" fmla="*/ 3239350 w 13016124"/>
              <a:gd name="connsiteY21-8522" fmla="*/ 943583 h 2398878"/>
              <a:gd name="connsiteX22-8523" fmla="*/ 5797081 w 13016124"/>
              <a:gd name="connsiteY22-8524" fmla="*/ 1275468 h 2398878"/>
              <a:gd name="connsiteX23-8525" fmla="*/ 7047995 w 13016124"/>
              <a:gd name="connsiteY23-8526" fmla="*/ 1373761 h 2398878"/>
              <a:gd name="connsiteX24-8527" fmla="*/ 10002960 w 13016124"/>
              <a:gd name="connsiteY24-8528" fmla="*/ 1142821 h 2398878"/>
              <a:gd name="connsiteX25-8529" fmla="*/ 11316835 w 13016124"/>
              <a:gd name="connsiteY25-8530" fmla="*/ 814728 h 2398878"/>
              <a:gd name="connsiteX26-8531" fmla="*/ 11955333 w 13016124"/>
              <a:gd name="connsiteY26-8532" fmla="*/ 330740 h 2398878"/>
              <a:gd name="connsiteX27-8533" fmla="*/ 12033154 w 13016124"/>
              <a:gd name="connsiteY27-8534" fmla="*/ 301557 h 2398878"/>
              <a:gd name="connsiteX28-8535" fmla="*/ 12101248 w 13016124"/>
              <a:gd name="connsiteY28-8536" fmla="*/ 272374 h 2398878"/>
              <a:gd name="connsiteX29-8537" fmla="*/ 12169341 w 13016124"/>
              <a:gd name="connsiteY29-8538" fmla="*/ 243191 h 2398878"/>
              <a:gd name="connsiteX30-8539" fmla="*/ 12266618 w 13016124"/>
              <a:gd name="connsiteY30-8540" fmla="*/ 204281 h 2398878"/>
              <a:gd name="connsiteX31-8541" fmla="*/ 12334711 w 13016124"/>
              <a:gd name="connsiteY31-8542" fmla="*/ 175098 h 2398878"/>
              <a:gd name="connsiteX32-8543" fmla="*/ 12363894 w 13016124"/>
              <a:gd name="connsiteY32-8544" fmla="*/ 155642 h 2398878"/>
              <a:gd name="connsiteX33-8545" fmla="*/ 12431988 w 13016124"/>
              <a:gd name="connsiteY33-8546" fmla="*/ 126459 h 2398878"/>
              <a:gd name="connsiteX34-8547" fmla="*/ 12470899 w 13016124"/>
              <a:gd name="connsiteY34-8548" fmla="*/ 97277 h 2398878"/>
              <a:gd name="connsiteX35-8549" fmla="*/ 12529265 w 13016124"/>
              <a:gd name="connsiteY35-8550" fmla="*/ 87549 h 2398878"/>
              <a:gd name="connsiteX36-8551" fmla="*/ 12568175 w 13016124"/>
              <a:gd name="connsiteY36-8552" fmla="*/ 77821 h 2398878"/>
              <a:gd name="connsiteX37-8553" fmla="*/ 12626541 w 13016124"/>
              <a:gd name="connsiteY37-8554" fmla="*/ 58366 h 2398878"/>
              <a:gd name="connsiteX38-8555" fmla="*/ 12723818 w 13016124"/>
              <a:gd name="connsiteY38-8556" fmla="*/ 19455 h 2398878"/>
              <a:gd name="connsiteX39-8557" fmla="*/ 12869733 w 13016124"/>
              <a:gd name="connsiteY39-8558" fmla="*/ 9728 h 2398878"/>
              <a:gd name="connsiteX40-8559" fmla="*/ 12898916 w 13016124"/>
              <a:gd name="connsiteY40-8560" fmla="*/ 0 h 2398878"/>
              <a:gd name="connsiteX41-8561" fmla="*/ 12947554 w 13016124"/>
              <a:gd name="connsiteY41-8562" fmla="*/ 38911 h 2398878"/>
              <a:gd name="connsiteX42-8563" fmla="*/ 12957282 w 13016124"/>
              <a:gd name="connsiteY42-8564" fmla="*/ 1488332 h 2398878"/>
              <a:gd name="connsiteX43-8565" fmla="*/ 12928099 w 13016124"/>
              <a:gd name="connsiteY43-8566" fmla="*/ 1673157 h 2398878"/>
              <a:gd name="connsiteX44-8567" fmla="*/ 12918371 w 13016124"/>
              <a:gd name="connsiteY44-8568" fmla="*/ 1828800 h 2398878"/>
              <a:gd name="connsiteX45-8569" fmla="*/ 12898916 w 13016124"/>
              <a:gd name="connsiteY45-8570" fmla="*/ 1887166 h 2398878"/>
              <a:gd name="connsiteX46-8571" fmla="*/ 12889188 w 13016124"/>
              <a:gd name="connsiteY46-8572" fmla="*/ 1974715 h 2398878"/>
              <a:gd name="connsiteX47-8573" fmla="*/ 12879460 w 13016124"/>
              <a:gd name="connsiteY47-8574" fmla="*/ 2013625 h 2398878"/>
              <a:gd name="connsiteX48-8575" fmla="*/ 12840550 w 13016124"/>
              <a:gd name="connsiteY48-8576" fmla="*/ 2208179 h 2398878"/>
              <a:gd name="connsiteX49-8577" fmla="*/ 12830822 w 13016124"/>
              <a:gd name="connsiteY49-8578" fmla="*/ 2237362 h 2398878"/>
              <a:gd name="connsiteX50-8579" fmla="*/ 12801639 w 13016124"/>
              <a:gd name="connsiteY50-8580" fmla="*/ 2256817 h 2398878"/>
              <a:gd name="connsiteX51-8581" fmla="*/ 12159614 w 13016124"/>
              <a:gd name="connsiteY51-8582" fmla="*/ 2237362 h 2398878"/>
              <a:gd name="connsiteX52-8583" fmla="*/ 11361945 w 13016124"/>
              <a:gd name="connsiteY52-8584" fmla="*/ 2256817 h 2398878"/>
              <a:gd name="connsiteX53-8585" fmla="*/ 11138209 w 13016124"/>
              <a:gd name="connsiteY53-8586" fmla="*/ 2276272 h 2398878"/>
              <a:gd name="connsiteX54-8587" fmla="*/ 10593460 w 13016124"/>
              <a:gd name="connsiteY54-8588" fmla="*/ 2286000 h 2398878"/>
              <a:gd name="connsiteX55-8589" fmla="*/ 8385282 w 13016124"/>
              <a:gd name="connsiteY55-8590" fmla="*/ 2295728 h 2398878"/>
              <a:gd name="connsiteX56-8591" fmla="*/ 8161545 w 13016124"/>
              <a:gd name="connsiteY56-8592" fmla="*/ 2315183 h 2398878"/>
              <a:gd name="connsiteX57-8593" fmla="*/ 8112907 w 13016124"/>
              <a:gd name="connsiteY57-8594" fmla="*/ 2324911 h 2398878"/>
              <a:gd name="connsiteX58-8595" fmla="*/ 7918354 w 13016124"/>
              <a:gd name="connsiteY58-8596" fmla="*/ 2334638 h 2398878"/>
              <a:gd name="connsiteX59-8597" fmla="*/ 5291886 w 13016124"/>
              <a:gd name="connsiteY59-8598" fmla="*/ 2344366 h 2398878"/>
              <a:gd name="connsiteX60-8599" fmla="*/ 5058422 w 13016124"/>
              <a:gd name="connsiteY60-8600" fmla="*/ 2324911 h 2398878"/>
              <a:gd name="connsiteX61-8601" fmla="*/ 4883324 w 13016124"/>
              <a:gd name="connsiteY61-8602" fmla="*/ 2305455 h 2398878"/>
              <a:gd name="connsiteX62-8603" fmla="*/ 4727682 w 13016124"/>
              <a:gd name="connsiteY62-8604" fmla="*/ 2295728 h 2398878"/>
              <a:gd name="connsiteX63-8605" fmla="*/ 4601222 w 13016124"/>
              <a:gd name="connsiteY63-8606" fmla="*/ 2276272 h 2398878"/>
              <a:gd name="connsiteX64-8607" fmla="*/ 4484490 w 13016124"/>
              <a:gd name="connsiteY64-8608" fmla="*/ 2266545 h 2398878"/>
              <a:gd name="connsiteX65-8609" fmla="*/ 3443631 w 13016124"/>
              <a:gd name="connsiteY65-8610" fmla="*/ 2247089 h 2398878"/>
              <a:gd name="connsiteX66-8611" fmla="*/ 2996158 w 13016124"/>
              <a:gd name="connsiteY66-8612" fmla="*/ 2256817 h 2398878"/>
              <a:gd name="connsiteX67-8613" fmla="*/ 2966975 w 13016124"/>
              <a:gd name="connsiteY67-8614" fmla="*/ 2266545 h 2398878"/>
              <a:gd name="connsiteX68-8615" fmla="*/ 2782150 w 13016124"/>
              <a:gd name="connsiteY68-8616" fmla="*/ 2286000 h 2398878"/>
              <a:gd name="connsiteX69-8617" fmla="*/ 2723784 w 13016124"/>
              <a:gd name="connsiteY69-8618" fmla="*/ 2295728 h 2398878"/>
              <a:gd name="connsiteX70-8619" fmla="*/ 2490320 w 13016124"/>
              <a:gd name="connsiteY70-8620" fmla="*/ 2305455 h 2398878"/>
              <a:gd name="connsiteX71-8621" fmla="*/ 418328 w 13016124"/>
              <a:gd name="connsiteY71-8622" fmla="*/ 2295728 h 2398878"/>
              <a:gd name="connsiteX72-8623" fmla="*/ 359962 w 13016124"/>
              <a:gd name="connsiteY72-8624" fmla="*/ 2256817 h 2398878"/>
              <a:gd name="connsiteX73-8625" fmla="*/ 272414 w 13016124"/>
              <a:gd name="connsiteY73-8626" fmla="*/ 2188723 h 2398878"/>
              <a:gd name="connsiteX74-8627" fmla="*/ 262686 w 13016124"/>
              <a:gd name="connsiteY74-8628" fmla="*/ 2159540 h 2398878"/>
              <a:gd name="connsiteX75-8629" fmla="*/ 214048 w 13016124"/>
              <a:gd name="connsiteY75-8630" fmla="*/ 2110902 h 2398878"/>
              <a:gd name="connsiteX76-8631" fmla="*/ 204320 w 13016124"/>
              <a:gd name="connsiteY76-8632" fmla="*/ 2081719 h 2398878"/>
              <a:gd name="connsiteX77-8633" fmla="*/ 184865 w 13016124"/>
              <a:gd name="connsiteY77-8634" fmla="*/ 2052536 h 2398878"/>
              <a:gd name="connsiteX78-8635" fmla="*/ 145954 w 13016124"/>
              <a:gd name="connsiteY78-8636" fmla="*/ 1984442 h 2398878"/>
              <a:gd name="connsiteX79-8637" fmla="*/ 126499 w 13016124"/>
              <a:gd name="connsiteY79-8638" fmla="*/ 1906621 h 2398878"/>
              <a:gd name="connsiteX80-8639" fmla="*/ 116771 w 13016124"/>
              <a:gd name="connsiteY80-8640" fmla="*/ 1877438 h 2398878"/>
              <a:gd name="connsiteX81-8641" fmla="*/ 97316 w 13016124"/>
              <a:gd name="connsiteY81-8642" fmla="*/ 1809345 h 2398878"/>
              <a:gd name="connsiteX82-8643" fmla="*/ 87588 w 13016124"/>
              <a:gd name="connsiteY82-8644" fmla="*/ 1731523 h 2398878"/>
              <a:gd name="connsiteX83-8645" fmla="*/ 68133 w 13016124"/>
              <a:gd name="connsiteY83-8646" fmla="*/ 1673157 h 2398878"/>
              <a:gd name="connsiteX84-8647" fmla="*/ 19494 w 13016124"/>
              <a:gd name="connsiteY84-8648" fmla="*/ 1556425 h 2398878"/>
              <a:gd name="connsiteX85-8649" fmla="*/ 9767 w 13016124"/>
              <a:gd name="connsiteY85-8650" fmla="*/ 1429966 h 2398878"/>
              <a:gd name="connsiteX86-8651" fmla="*/ 39 w 13016124"/>
              <a:gd name="connsiteY86-8652" fmla="*/ 1361872 h 2398878"/>
              <a:gd name="connsiteX87-8653" fmla="*/ 19494 w 13016124"/>
              <a:gd name="connsiteY87-8654" fmla="*/ 1099225 h 2398878"/>
              <a:gd name="connsiteX88-8655" fmla="*/ 29222 w 13016124"/>
              <a:gd name="connsiteY88-8656" fmla="*/ 1070042 h 2398878"/>
              <a:gd name="connsiteX89-8657" fmla="*/ 58405 w 13016124"/>
              <a:gd name="connsiteY89-8658" fmla="*/ 992221 h 2398878"/>
              <a:gd name="connsiteX90-8659" fmla="*/ 77860 w 13016124"/>
              <a:gd name="connsiteY90-8660" fmla="*/ 924128 h 2398878"/>
              <a:gd name="connsiteX91-8661" fmla="*/ 97316 w 13016124"/>
              <a:gd name="connsiteY91-8662" fmla="*/ 885217 h 2398878"/>
              <a:gd name="connsiteX92-8663" fmla="*/ 116771 w 13016124"/>
              <a:gd name="connsiteY92-8664" fmla="*/ 807396 h 2398878"/>
              <a:gd name="connsiteX93-8665" fmla="*/ 155682 w 13016124"/>
              <a:gd name="connsiteY93-8666" fmla="*/ 729574 h 2398878"/>
              <a:gd name="connsiteX94-8667" fmla="*/ 165409 w 13016124"/>
              <a:gd name="connsiteY94-8668" fmla="*/ 700391 h 2398878"/>
              <a:gd name="connsiteX95-8669" fmla="*/ 175137 w 13016124"/>
              <a:gd name="connsiteY95-8670" fmla="*/ 642025 h 2398878"/>
              <a:gd name="connsiteX96-8671" fmla="*/ 223775 w 13016124"/>
              <a:gd name="connsiteY96-8672" fmla="*/ 573932 h 2398878"/>
              <a:gd name="connsiteX97-8673" fmla="*/ 262686 w 13016124"/>
              <a:gd name="connsiteY97-8674" fmla="*/ 505838 h 2398878"/>
              <a:gd name="connsiteX98-8675" fmla="*/ 301596 w 13016124"/>
              <a:gd name="connsiteY98-8676" fmla="*/ 447472 h 2398878"/>
              <a:gd name="connsiteX99-8677" fmla="*/ 321052 w 13016124"/>
              <a:gd name="connsiteY99-8678" fmla="*/ 428017 h 2398878"/>
              <a:gd name="connsiteX100-8679" fmla="*/ 359962 w 13016124"/>
              <a:gd name="connsiteY100-8680" fmla="*/ 369651 h 2398878"/>
              <a:gd name="connsiteX101-8681" fmla="*/ 408601 w 13016124"/>
              <a:gd name="connsiteY101-8682" fmla="*/ 321013 h 2398878"/>
              <a:gd name="connsiteX102-8683" fmla="*/ 428056 w 13016124"/>
              <a:gd name="connsiteY102-8684" fmla="*/ 301557 h 2398878"/>
              <a:gd name="connsiteX103-8685" fmla="*/ 447511 w 13016124"/>
              <a:gd name="connsiteY103-8686" fmla="*/ 272374 h 2398878"/>
              <a:gd name="connsiteX104-8687" fmla="*/ 505877 w 13016124"/>
              <a:gd name="connsiteY104-8688" fmla="*/ 233464 h 2398878"/>
              <a:gd name="connsiteX105-8689" fmla="*/ 603154 w 13016124"/>
              <a:gd name="connsiteY105-8690" fmla="*/ 223736 h 2398878"/>
              <a:gd name="connsiteX106-8691" fmla="*/ 651792 w 13016124"/>
              <a:gd name="connsiteY106-8692" fmla="*/ 243191 h 2398878"/>
              <a:gd name="connsiteX107-8693" fmla="*/ 622609 w 13016124"/>
              <a:gd name="connsiteY107-8694" fmla="*/ 252919 h 2398878"/>
              <a:gd name="connsiteX108-8695" fmla="*/ 544788 w 13016124"/>
              <a:gd name="connsiteY108-8696" fmla="*/ 252919 h 2398878"/>
              <a:gd name="connsiteX0-8697" fmla="*/ 544788 w 13016124"/>
              <a:gd name="connsiteY0-8698" fmla="*/ 252919 h 2398878"/>
              <a:gd name="connsiteX1-8699" fmla="*/ 544788 w 13016124"/>
              <a:gd name="connsiteY1-8700" fmla="*/ 252919 h 2398878"/>
              <a:gd name="connsiteX2-8701" fmla="*/ 642065 w 13016124"/>
              <a:gd name="connsiteY2-8702" fmla="*/ 311285 h 2398878"/>
              <a:gd name="connsiteX3-8703" fmla="*/ 768524 w 13016124"/>
              <a:gd name="connsiteY3-8704" fmla="*/ 447472 h 2398878"/>
              <a:gd name="connsiteX4-8705" fmla="*/ 924167 w 13016124"/>
              <a:gd name="connsiteY4-8706" fmla="*/ 583659 h 2398878"/>
              <a:gd name="connsiteX5-8707" fmla="*/ 982533 w 13016124"/>
              <a:gd name="connsiteY5-8708" fmla="*/ 612842 h 2398878"/>
              <a:gd name="connsiteX6-8709" fmla="*/ 1050626 w 13016124"/>
              <a:gd name="connsiteY6-8710" fmla="*/ 661481 h 2398878"/>
              <a:gd name="connsiteX7-8711" fmla="*/ 1079809 w 13016124"/>
              <a:gd name="connsiteY7-8712" fmla="*/ 671208 h 2398878"/>
              <a:gd name="connsiteX8-8713" fmla="*/ 1225724 w 13016124"/>
              <a:gd name="connsiteY8-8714" fmla="*/ 739302 h 2398878"/>
              <a:gd name="connsiteX9-8715" fmla="*/ 1313273 w 13016124"/>
              <a:gd name="connsiteY9-8716" fmla="*/ 768485 h 2398878"/>
              <a:gd name="connsiteX10-8717" fmla="*/ 1488371 w 13016124"/>
              <a:gd name="connsiteY10-8718" fmla="*/ 787940 h 2398878"/>
              <a:gd name="connsiteX11-8719" fmla="*/ 1624558 w 13016124"/>
              <a:gd name="connsiteY11-8720" fmla="*/ 807396 h 2398878"/>
              <a:gd name="connsiteX12-8721" fmla="*/ 1663469 w 13016124"/>
              <a:gd name="connsiteY12-8722" fmla="*/ 817123 h 2398878"/>
              <a:gd name="connsiteX13-8723" fmla="*/ 1731562 w 13016124"/>
              <a:gd name="connsiteY13-8724" fmla="*/ 826851 h 2398878"/>
              <a:gd name="connsiteX14-8725" fmla="*/ 1770473 w 13016124"/>
              <a:gd name="connsiteY14-8726" fmla="*/ 836579 h 2398878"/>
              <a:gd name="connsiteX15-8727" fmla="*/ 2062303 w 13016124"/>
              <a:gd name="connsiteY15-8728" fmla="*/ 856034 h 2398878"/>
              <a:gd name="connsiteX16-8729" fmla="*/ 2237401 w 13016124"/>
              <a:gd name="connsiteY16-8730" fmla="*/ 885217 h 2398878"/>
              <a:gd name="connsiteX17-8731" fmla="*/ 2295767 w 13016124"/>
              <a:gd name="connsiteY17-8732" fmla="*/ 894945 h 2398878"/>
              <a:gd name="connsiteX18-8733" fmla="*/ 2791877 w 13016124"/>
              <a:gd name="connsiteY18-8734" fmla="*/ 914400 h 2398878"/>
              <a:gd name="connsiteX19-8735" fmla="*/ 3005886 w 13016124"/>
              <a:gd name="connsiteY19-8736" fmla="*/ 933855 h 2398878"/>
              <a:gd name="connsiteX20-8737" fmla="*/ 3239350 w 13016124"/>
              <a:gd name="connsiteY20-8738" fmla="*/ 943583 h 2398878"/>
              <a:gd name="connsiteX21-8739" fmla="*/ 5797081 w 13016124"/>
              <a:gd name="connsiteY21-8740" fmla="*/ 1275468 h 2398878"/>
              <a:gd name="connsiteX22-8741" fmla="*/ 7047995 w 13016124"/>
              <a:gd name="connsiteY22-8742" fmla="*/ 1373761 h 2398878"/>
              <a:gd name="connsiteX23-8743" fmla="*/ 10002960 w 13016124"/>
              <a:gd name="connsiteY23-8744" fmla="*/ 1142821 h 2398878"/>
              <a:gd name="connsiteX24-8745" fmla="*/ 11316835 w 13016124"/>
              <a:gd name="connsiteY24-8746" fmla="*/ 814728 h 2398878"/>
              <a:gd name="connsiteX25-8747" fmla="*/ 11955333 w 13016124"/>
              <a:gd name="connsiteY25-8748" fmla="*/ 330740 h 2398878"/>
              <a:gd name="connsiteX26-8749" fmla="*/ 12033154 w 13016124"/>
              <a:gd name="connsiteY26-8750" fmla="*/ 301557 h 2398878"/>
              <a:gd name="connsiteX27-8751" fmla="*/ 12101248 w 13016124"/>
              <a:gd name="connsiteY27-8752" fmla="*/ 272374 h 2398878"/>
              <a:gd name="connsiteX28-8753" fmla="*/ 12169341 w 13016124"/>
              <a:gd name="connsiteY28-8754" fmla="*/ 243191 h 2398878"/>
              <a:gd name="connsiteX29-8755" fmla="*/ 12266618 w 13016124"/>
              <a:gd name="connsiteY29-8756" fmla="*/ 204281 h 2398878"/>
              <a:gd name="connsiteX30-8757" fmla="*/ 12334711 w 13016124"/>
              <a:gd name="connsiteY30-8758" fmla="*/ 175098 h 2398878"/>
              <a:gd name="connsiteX31-8759" fmla="*/ 12363894 w 13016124"/>
              <a:gd name="connsiteY31-8760" fmla="*/ 155642 h 2398878"/>
              <a:gd name="connsiteX32-8761" fmla="*/ 12431988 w 13016124"/>
              <a:gd name="connsiteY32-8762" fmla="*/ 126459 h 2398878"/>
              <a:gd name="connsiteX33-8763" fmla="*/ 12470899 w 13016124"/>
              <a:gd name="connsiteY33-8764" fmla="*/ 97277 h 2398878"/>
              <a:gd name="connsiteX34-8765" fmla="*/ 12529265 w 13016124"/>
              <a:gd name="connsiteY34-8766" fmla="*/ 87549 h 2398878"/>
              <a:gd name="connsiteX35-8767" fmla="*/ 12568175 w 13016124"/>
              <a:gd name="connsiteY35-8768" fmla="*/ 77821 h 2398878"/>
              <a:gd name="connsiteX36-8769" fmla="*/ 12626541 w 13016124"/>
              <a:gd name="connsiteY36-8770" fmla="*/ 58366 h 2398878"/>
              <a:gd name="connsiteX37-8771" fmla="*/ 12723818 w 13016124"/>
              <a:gd name="connsiteY37-8772" fmla="*/ 19455 h 2398878"/>
              <a:gd name="connsiteX38-8773" fmla="*/ 12869733 w 13016124"/>
              <a:gd name="connsiteY38-8774" fmla="*/ 9728 h 2398878"/>
              <a:gd name="connsiteX39-8775" fmla="*/ 12898916 w 13016124"/>
              <a:gd name="connsiteY39-8776" fmla="*/ 0 h 2398878"/>
              <a:gd name="connsiteX40-8777" fmla="*/ 12947554 w 13016124"/>
              <a:gd name="connsiteY40-8778" fmla="*/ 38911 h 2398878"/>
              <a:gd name="connsiteX41-8779" fmla="*/ 12957282 w 13016124"/>
              <a:gd name="connsiteY41-8780" fmla="*/ 1488332 h 2398878"/>
              <a:gd name="connsiteX42-8781" fmla="*/ 12928099 w 13016124"/>
              <a:gd name="connsiteY42-8782" fmla="*/ 1673157 h 2398878"/>
              <a:gd name="connsiteX43-8783" fmla="*/ 12918371 w 13016124"/>
              <a:gd name="connsiteY43-8784" fmla="*/ 1828800 h 2398878"/>
              <a:gd name="connsiteX44-8785" fmla="*/ 12898916 w 13016124"/>
              <a:gd name="connsiteY44-8786" fmla="*/ 1887166 h 2398878"/>
              <a:gd name="connsiteX45-8787" fmla="*/ 12889188 w 13016124"/>
              <a:gd name="connsiteY45-8788" fmla="*/ 1974715 h 2398878"/>
              <a:gd name="connsiteX46-8789" fmla="*/ 12879460 w 13016124"/>
              <a:gd name="connsiteY46-8790" fmla="*/ 2013625 h 2398878"/>
              <a:gd name="connsiteX47-8791" fmla="*/ 12840550 w 13016124"/>
              <a:gd name="connsiteY47-8792" fmla="*/ 2208179 h 2398878"/>
              <a:gd name="connsiteX48-8793" fmla="*/ 12830822 w 13016124"/>
              <a:gd name="connsiteY48-8794" fmla="*/ 2237362 h 2398878"/>
              <a:gd name="connsiteX49-8795" fmla="*/ 12801639 w 13016124"/>
              <a:gd name="connsiteY49-8796" fmla="*/ 2256817 h 2398878"/>
              <a:gd name="connsiteX50-8797" fmla="*/ 12159614 w 13016124"/>
              <a:gd name="connsiteY50-8798" fmla="*/ 2237362 h 2398878"/>
              <a:gd name="connsiteX51-8799" fmla="*/ 11361945 w 13016124"/>
              <a:gd name="connsiteY51-8800" fmla="*/ 2256817 h 2398878"/>
              <a:gd name="connsiteX52-8801" fmla="*/ 11138209 w 13016124"/>
              <a:gd name="connsiteY52-8802" fmla="*/ 2276272 h 2398878"/>
              <a:gd name="connsiteX53-8803" fmla="*/ 10593460 w 13016124"/>
              <a:gd name="connsiteY53-8804" fmla="*/ 2286000 h 2398878"/>
              <a:gd name="connsiteX54-8805" fmla="*/ 8385282 w 13016124"/>
              <a:gd name="connsiteY54-8806" fmla="*/ 2295728 h 2398878"/>
              <a:gd name="connsiteX55-8807" fmla="*/ 8161545 w 13016124"/>
              <a:gd name="connsiteY55-8808" fmla="*/ 2315183 h 2398878"/>
              <a:gd name="connsiteX56-8809" fmla="*/ 8112907 w 13016124"/>
              <a:gd name="connsiteY56-8810" fmla="*/ 2324911 h 2398878"/>
              <a:gd name="connsiteX57-8811" fmla="*/ 7918354 w 13016124"/>
              <a:gd name="connsiteY57-8812" fmla="*/ 2334638 h 2398878"/>
              <a:gd name="connsiteX58-8813" fmla="*/ 5291886 w 13016124"/>
              <a:gd name="connsiteY58-8814" fmla="*/ 2344366 h 2398878"/>
              <a:gd name="connsiteX59-8815" fmla="*/ 5058422 w 13016124"/>
              <a:gd name="connsiteY59-8816" fmla="*/ 2324911 h 2398878"/>
              <a:gd name="connsiteX60-8817" fmla="*/ 4883324 w 13016124"/>
              <a:gd name="connsiteY60-8818" fmla="*/ 2305455 h 2398878"/>
              <a:gd name="connsiteX61-8819" fmla="*/ 4727682 w 13016124"/>
              <a:gd name="connsiteY61-8820" fmla="*/ 2295728 h 2398878"/>
              <a:gd name="connsiteX62-8821" fmla="*/ 4601222 w 13016124"/>
              <a:gd name="connsiteY62-8822" fmla="*/ 2276272 h 2398878"/>
              <a:gd name="connsiteX63-8823" fmla="*/ 4484490 w 13016124"/>
              <a:gd name="connsiteY63-8824" fmla="*/ 2266545 h 2398878"/>
              <a:gd name="connsiteX64-8825" fmla="*/ 3443631 w 13016124"/>
              <a:gd name="connsiteY64-8826" fmla="*/ 2247089 h 2398878"/>
              <a:gd name="connsiteX65-8827" fmla="*/ 2996158 w 13016124"/>
              <a:gd name="connsiteY65-8828" fmla="*/ 2256817 h 2398878"/>
              <a:gd name="connsiteX66-8829" fmla="*/ 2966975 w 13016124"/>
              <a:gd name="connsiteY66-8830" fmla="*/ 2266545 h 2398878"/>
              <a:gd name="connsiteX67-8831" fmla="*/ 2782150 w 13016124"/>
              <a:gd name="connsiteY67-8832" fmla="*/ 2286000 h 2398878"/>
              <a:gd name="connsiteX68-8833" fmla="*/ 2723784 w 13016124"/>
              <a:gd name="connsiteY68-8834" fmla="*/ 2295728 h 2398878"/>
              <a:gd name="connsiteX69-8835" fmla="*/ 2490320 w 13016124"/>
              <a:gd name="connsiteY69-8836" fmla="*/ 2305455 h 2398878"/>
              <a:gd name="connsiteX70-8837" fmla="*/ 418328 w 13016124"/>
              <a:gd name="connsiteY70-8838" fmla="*/ 2295728 h 2398878"/>
              <a:gd name="connsiteX71-8839" fmla="*/ 359962 w 13016124"/>
              <a:gd name="connsiteY71-8840" fmla="*/ 2256817 h 2398878"/>
              <a:gd name="connsiteX72-8841" fmla="*/ 272414 w 13016124"/>
              <a:gd name="connsiteY72-8842" fmla="*/ 2188723 h 2398878"/>
              <a:gd name="connsiteX73-8843" fmla="*/ 262686 w 13016124"/>
              <a:gd name="connsiteY73-8844" fmla="*/ 2159540 h 2398878"/>
              <a:gd name="connsiteX74-8845" fmla="*/ 214048 w 13016124"/>
              <a:gd name="connsiteY74-8846" fmla="*/ 2110902 h 2398878"/>
              <a:gd name="connsiteX75-8847" fmla="*/ 204320 w 13016124"/>
              <a:gd name="connsiteY75-8848" fmla="*/ 2081719 h 2398878"/>
              <a:gd name="connsiteX76-8849" fmla="*/ 184865 w 13016124"/>
              <a:gd name="connsiteY76-8850" fmla="*/ 2052536 h 2398878"/>
              <a:gd name="connsiteX77-8851" fmla="*/ 145954 w 13016124"/>
              <a:gd name="connsiteY77-8852" fmla="*/ 1984442 h 2398878"/>
              <a:gd name="connsiteX78-8853" fmla="*/ 126499 w 13016124"/>
              <a:gd name="connsiteY78-8854" fmla="*/ 1906621 h 2398878"/>
              <a:gd name="connsiteX79-8855" fmla="*/ 116771 w 13016124"/>
              <a:gd name="connsiteY79-8856" fmla="*/ 1877438 h 2398878"/>
              <a:gd name="connsiteX80-8857" fmla="*/ 97316 w 13016124"/>
              <a:gd name="connsiteY80-8858" fmla="*/ 1809345 h 2398878"/>
              <a:gd name="connsiteX81-8859" fmla="*/ 87588 w 13016124"/>
              <a:gd name="connsiteY81-8860" fmla="*/ 1731523 h 2398878"/>
              <a:gd name="connsiteX82-8861" fmla="*/ 68133 w 13016124"/>
              <a:gd name="connsiteY82-8862" fmla="*/ 1673157 h 2398878"/>
              <a:gd name="connsiteX83-8863" fmla="*/ 19494 w 13016124"/>
              <a:gd name="connsiteY83-8864" fmla="*/ 1556425 h 2398878"/>
              <a:gd name="connsiteX84-8865" fmla="*/ 9767 w 13016124"/>
              <a:gd name="connsiteY84-8866" fmla="*/ 1429966 h 2398878"/>
              <a:gd name="connsiteX85-8867" fmla="*/ 39 w 13016124"/>
              <a:gd name="connsiteY85-8868" fmla="*/ 1361872 h 2398878"/>
              <a:gd name="connsiteX86-8869" fmla="*/ 19494 w 13016124"/>
              <a:gd name="connsiteY86-8870" fmla="*/ 1099225 h 2398878"/>
              <a:gd name="connsiteX87-8871" fmla="*/ 29222 w 13016124"/>
              <a:gd name="connsiteY87-8872" fmla="*/ 1070042 h 2398878"/>
              <a:gd name="connsiteX88-8873" fmla="*/ 58405 w 13016124"/>
              <a:gd name="connsiteY88-8874" fmla="*/ 992221 h 2398878"/>
              <a:gd name="connsiteX89-8875" fmla="*/ 77860 w 13016124"/>
              <a:gd name="connsiteY89-8876" fmla="*/ 924128 h 2398878"/>
              <a:gd name="connsiteX90-8877" fmla="*/ 97316 w 13016124"/>
              <a:gd name="connsiteY90-8878" fmla="*/ 885217 h 2398878"/>
              <a:gd name="connsiteX91-8879" fmla="*/ 116771 w 13016124"/>
              <a:gd name="connsiteY91-8880" fmla="*/ 807396 h 2398878"/>
              <a:gd name="connsiteX92-8881" fmla="*/ 155682 w 13016124"/>
              <a:gd name="connsiteY92-8882" fmla="*/ 729574 h 2398878"/>
              <a:gd name="connsiteX93-8883" fmla="*/ 165409 w 13016124"/>
              <a:gd name="connsiteY93-8884" fmla="*/ 700391 h 2398878"/>
              <a:gd name="connsiteX94-8885" fmla="*/ 175137 w 13016124"/>
              <a:gd name="connsiteY94-8886" fmla="*/ 642025 h 2398878"/>
              <a:gd name="connsiteX95-8887" fmla="*/ 223775 w 13016124"/>
              <a:gd name="connsiteY95-8888" fmla="*/ 573932 h 2398878"/>
              <a:gd name="connsiteX96-8889" fmla="*/ 262686 w 13016124"/>
              <a:gd name="connsiteY96-8890" fmla="*/ 505838 h 2398878"/>
              <a:gd name="connsiteX97-8891" fmla="*/ 301596 w 13016124"/>
              <a:gd name="connsiteY97-8892" fmla="*/ 447472 h 2398878"/>
              <a:gd name="connsiteX98-8893" fmla="*/ 321052 w 13016124"/>
              <a:gd name="connsiteY98-8894" fmla="*/ 428017 h 2398878"/>
              <a:gd name="connsiteX99-8895" fmla="*/ 359962 w 13016124"/>
              <a:gd name="connsiteY99-8896" fmla="*/ 369651 h 2398878"/>
              <a:gd name="connsiteX100-8897" fmla="*/ 408601 w 13016124"/>
              <a:gd name="connsiteY100-8898" fmla="*/ 321013 h 2398878"/>
              <a:gd name="connsiteX101-8899" fmla="*/ 428056 w 13016124"/>
              <a:gd name="connsiteY101-8900" fmla="*/ 301557 h 2398878"/>
              <a:gd name="connsiteX102-8901" fmla="*/ 447511 w 13016124"/>
              <a:gd name="connsiteY102-8902" fmla="*/ 272374 h 2398878"/>
              <a:gd name="connsiteX103-8903" fmla="*/ 505877 w 13016124"/>
              <a:gd name="connsiteY103-8904" fmla="*/ 233464 h 2398878"/>
              <a:gd name="connsiteX104-8905" fmla="*/ 603154 w 13016124"/>
              <a:gd name="connsiteY104-8906" fmla="*/ 223736 h 2398878"/>
              <a:gd name="connsiteX105-8907" fmla="*/ 651792 w 13016124"/>
              <a:gd name="connsiteY105-8908" fmla="*/ 243191 h 2398878"/>
              <a:gd name="connsiteX106-8909" fmla="*/ 622609 w 13016124"/>
              <a:gd name="connsiteY106-8910" fmla="*/ 252919 h 2398878"/>
              <a:gd name="connsiteX107-8911" fmla="*/ 544788 w 13016124"/>
              <a:gd name="connsiteY107-8912" fmla="*/ 252919 h 2398878"/>
              <a:gd name="connsiteX0-8913" fmla="*/ 544788 w 13016124"/>
              <a:gd name="connsiteY0-8914" fmla="*/ 252919 h 2398878"/>
              <a:gd name="connsiteX1-8915" fmla="*/ 544788 w 13016124"/>
              <a:gd name="connsiteY1-8916" fmla="*/ 252919 h 2398878"/>
              <a:gd name="connsiteX2-8917" fmla="*/ 642065 w 13016124"/>
              <a:gd name="connsiteY2-8918" fmla="*/ 311285 h 2398878"/>
              <a:gd name="connsiteX3-8919" fmla="*/ 768524 w 13016124"/>
              <a:gd name="connsiteY3-8920" fmla="*/ 447472 h 2398878"/>
              <a:gd name="connsiteX4-8921" fmla="*/ 924167 w 13016124"/>
              <a:gd name="connsiteY4-8922" fmla="*/ 583659 h 2398878"/>
              <a:gd name="connsiteX5-8923" fmla="*/ 982533 w 13016124"/>
              <a:gd name="connsiteY5-8924" fmla="*/ 612842 h 2398878"/>
              <a:gd name="connsiteX6-8925" fmla="*/ 1050626 w 13016124"/>
              <a:gd name="connsiteY6-8926" fmla="*/ 661481 h 2398878"/>
              <a:gd name="connsiteX7-8927" fmla="*/ 1079809 w 13016124"/>
              <a:gd name="connsiteY7-8928" fmla="*/ 671208 h 2398878"/>
              <a:gd name="connsiteX8-8929" fmla="*/ 1225724 w 13016124"/>
              <a:gd name="connsiteY8-8930" fmla="*/ 739302 h 2398878"/>
              <a:gd name="connsiteX9-8931" fmla="*/ 1313273 w 13016124"/>
              <a:gd name="connsiteY9-8932" fmla="*/ 768485 h 2398878"/>
              <a:gd name="connsiteX10-8933" fmla="*/ 1488371 w 13016124"/>
              <a:gd name="connsiteY10-8934" fmla="*/ 787940 h 2398878"/>
              <a:gd name="connsiteX11-8935" fmla="*/ 1624558 w 13016124"/>
              <a:gd name="connsiteY11-8936" fmla="*/ 807396 h 2398878"/>
              <a:gd name="connsiteX12-8937" fmla="*/ 1663469 w 13016124"/>
              <a:gd name="connsiteY12-8938" fmla="*/ 817123 h 2398878"/>
              <a:gd name="connsiteX13-8939" fmla="*/ 1731562 w 13016124"/>
              <a:gd name="connsiteY13-8940" fmla="*/ 826851 h 2398878"/>
              <a:gd name="connsiteX14-8941" fmla="*/ 1770473 w 13016124"/>
              <a:gd name="connsiteY14-8942" fmla="*/ 836579 h 2398878"/>
              <a:gd name="connsiteX15-8943" fmla="*/ 2237401 w 13016124"/>
              <a:gd name="connsiteY15-8944" fmla="*/ 885217 h 2398878"/>
              <a:gd name="connsiteX16-8945" fmla="*/ 2295767 w 13016124"/>
              <a:gd name="connsiteY16-8946" fmla="*/ 894945 h 2398878"/>
              <a:gd name="connsiteX17-8947" fmla="*/ 2791877 w 13016124"/>
              <a:gd name="connsiteY17-8948" fmla="*/ 914400 h 2398878"/>
              <a:gd name="connsiteX18-8949" fmla="*/ 3005886 w 13016124"/>
              <a:gd name="connsiteY18-8950" fmla="*/ 933855 h 2398878"/>
              <a:gd name="connsiteX19-8951" fmla="*/ 3239350 w 13016124"/>
              <a:gd name="connsiteY19-8952" fmla="*/ 943583 h 2398878"/>
              <a:gd name="connsiteX20-8953" fmla="*/ 5797081 w 13016124"/>
              <a:gd name="connsiteY20-8954" fmla="*/ 1275468 h 2398878"/>
              <a:gd name="connsiteX21-8955" fmla="*/ 7047995 w 13016124"/>
              <a:gd name="connsiteY21-8956" fmla="*/ 1373761 h 2398878"/>
              <a:gd name="connsiteX22-8957" fmla="*/ 10002960 w 13016124"/>
              <a:gd name="connsiteY22-8958" fmla="*/ 1142821 h 2398878"/>
              <a:gd name="connsiteX23-8959" fmla="*/ 11316835 w 13016124"/>
              <a:gd name="connsiteY23-8960" fmla="*/ 814728 h 2398878"/>
              <a:gd name="connsiteX24-8961" fmla="*/ 11955333 w 13016124"/>
              <a:gd name="connsiteY24-8962" fmla="*/ 330740 h 2398878"/>
              <a:gd name="connsiteX25-8963" fmla="*/ 12033154 w 13016124"/>
              <a:gd name="connsiteY25-8964" fmla="*/ 301557 h 2398878"/>
              <a:gd name="connsiteX26-8965" fmla="*/ 12101248 w 13016124"/>
              <a:gd name="connsiteY26-8966" fmla="*/ 272374 h 2398878"/>
              <a:gd name="connsiteX27-8967" fmla="*/ 12169341 w 13016124"/>
              <a:gd name="connsiteY27-8968" fmla="*/ 243191 h 2398878"/>
              <a:gd name="connsiteX28-8969" fmla="*/ 12266618 w 13016124"/>
              <a:gd name="connsiteY28-8970" fmla="*/ 204281 h 2398878"/>
              <a:gd name="connsiteX29-8971" fmla="*/ 12334711 w 13016124"/>
              <a:gd name="connsiteY29-8972" fmla="*/ 175098 h 2398878"/>
              <a:gd name="connsiteX30-8973" fmla="*/ 12363894 w 13016124"/>
              <a:gd name="connsiteY30-8974" fmla="*/ 155642 h 2398878"/>
              <a:gd name="connsiteX31-8975" fmla="*/ 12431988 w 13016124"/>
              <a:gd name="connsiteY31-8976" fmla="*/ 126459 h 2398878"/>
              <a:gd name="connsiteX32-8977" fmla="*/ 12470899 w 13016124"/>
              <a:gd name="connsiteY32-8978" fmla="*/ 97277 h 2398878"/>
              <a:gd name="connsiteX33-8979" fmla="*/ 12529265 w 13016124"/>
              <a:gd name="connsiteY33-8980" fmla="*/ 87549 h 2398878"/>
              <a:gd name="connsiteX34-8981" fmla="*/ 12568175 w 13016124"/>
              <a:gd name="connsiteY34-8982" fmla="*/ 77821 h 2398878"/>
              <a:gd name="connsiteX35-8983" fmla="*/ 12626541 w 13016124"/>
              <a:gd name="connsiteY35-8984" fmla="*/ 58366 h 2398878"/>
              <a:gd name="connsiteX36-8985" fmla="*/ 12723818 w 13016124"/>
              <a:gd name="connsiteY36-8986" fmla="*/ 19455 h 2398878"/>
              <a:gd name="connsiteX37-8987" fmla="*/ 12869733 w 13016124"/>
              <a:gd name="connsiteY37-8988" fmla="*/ 9728 h 2398878"/>
              <a:gd name="connsiteX38-8989" fmla="*/ 12898916 w 13016124"/>
              <a:gd name="connsiteY38-8990" fmla="*/ 0 h 2398878"/>
              <a:gd name="connsiteX39-8991" fmla="*/ 12947554 w 13016124"/>
              <a:gd name="connsiteY39-8992" fmla="*/ 38911 h 2398878"/>
              <a:gd name="connsiteX40-8993" fmla="*/ 12957282 w 13016124"/>
              <a:gd name="connsiteY40-8994" fmla="*/ 1488332 h 2398878"/>
              <a:gd name="connsiteX41-8995" fmla="*/ 12928099 w 13016124"/>
              <a:gd name="connsiteY41-8996" fmla="*/ 1673157 h 2398878"/>
              <a:gd name="connsiteX42-8997" fmla="*/ 12918371 w 13016124"/>
              <a:gd name="connsiteY42-8998" fmla="*/ 1828800 h 2398878"/>
              <a:gd name="connsiteX43-8999" fmla="*/ 12898916 w 13016124"/>
              <a:gd name="connsiteY43-9000" fmla="*/ 1887166 h 2398878"/>
              <a:gd name="connsiteX44-9001" fmla="*/ 12889188 w 13016124"/>
              <a:gd name="connsiteY44-9002" fmla="*/ 1974715 h 2398878"/>
              <a:gd name="connsiteX45-9003" fmla="*/ 12879460 w 13016124"/>
              <a:gd name="connsiteY45-9004" fmla="*/ 2013625 h 2398878"/>
              <a:gd name="connsiteX46-9005" fmla="*/ 12840550 w 13016124"/>
              <a:gd name="connsiteY46-9006" fmla="*/ 2208179 h 2398878"/>
              <a:gd name="connsiteX47-9007" fmla="*/ 12830822 w 13016124"/>
              <a:gd name="connsiteY47-9008" fmla="*/ 2237362 h 2398878"/>
              <a:gd name="connsiteX48-9009" fmla="*/ 12801639 w 13016124"/>
              <a:gd name="connsiteY48-9010" fmla="*/ 2256817 h 2398878"/>
              <a:gd name="connsiteX49-9011" fmla="*/ 12159614 w 13016124"/>
              <a:gd name="connsiteY49-9012" fmla="*/ 2237362 h 2398878"/>
              <a:gd name="connsiteX50-9013" fmla="*/ 11361945 w 13016124"/>
              <a:gd name="connsiteY50-9014" fmla="*/ 2256817 h 2398878"/>
              <a:gd name="connsiteX51-9015" fmla="*/ 11138209 w 13016124"/>
              <a:gd name="connsiteY51-9016" fmla="*/ 2276272 h 2398878"/>
              <a:gd name="connsiteX52-9017" fmla="*/ 10593460 w 13016124"/>
              <a:gd name="connsiteY52-9018" fmla="*/ 2286000 h 2398878"/>
              <a:gd name="connsiteX53-9019" fmla="*/ 8385282 w 13016124"/>
              <a:gd name="connsiteY53-9020" fmla="*/ 2295728 h 2398878"/>
              <a:gd name="connsiteX54-9021" fmla="*/ 8161545 w 13016124"/>
              <a:gd name="connsiteY54-9022" fmla="*/ 2315183 h 2398878"/>
              <a:gd name="connsiteX55-9023" fmla="*/ 8112907 w 13016124"/>
              <a:gd name="connsiteY55-9024" fmla="*/ 2324911 h 2398878"/>
              <a:gd name="connsiteX56-9025" fmla="*/ 7918354 w 13016124"/>
              <a:gd name="connsiteY56-9026" fmla="*/ 2334638 h 2398878"/>
              <a:gd name="connsiteX57-9027" fmla="*/ 5291886 w 13016124"/>
              <a:gd name="connsiteY57-9028" fmla="*/ 2344366 h 2398878"/>
              <a:gd name="connsiteX58-9029" fmla="*/ 5058422 w 13016124"/>
              <a:gd name="connsiteY58-9030" fmla="*/ 2324911 h 2398878"/>
              <a:gd name="connsiteX59-9031" fmla="*/ 4883324 w 13016124"/>
              <a:gd name="connsiteY59-9032" fmla="*/ 2305455 h 2398878"/>
              <a:gd name="connsiteX60-9033" fmla="*/ 4727682 w 13016124"/>
              <a:gd name="connsiteY60-9034" fmla="*/ 2295728 h 2398878"/>
              <a:gd name="connsiteX61-9035" fmla="*/ 4601222 w 13016124"/>
              <a:gd name="connsiteY61-9036" fmla="*/ 2276272 h 2398878"/>
              <a:gd name="connsiteX62-9037" fmla="*/ 4484490 w 13016124"/>
              <a:gd name="connsiteY62-9038" fmla="*/ 2266545 h 2398878"/>
              <a:gd name="connsiteX63-9039" fmla="*/ 3443631 w 13016124"/>
              <a:gd name="connsiteY63-9040" fmla="*/ 2247089 h 2398878"/>
              <a:gd name="connsiteX64-9041" fmla="*/ 2996158 w 13016124"/>
              <a:gd name="connsiteY64-9042" fmla="*/ 2256817 h 2398878"/>
              <a:gd name="connsiteX65-9043" fmla="*/ 2966975 w 13016124"/>
              <a:gd name="connsiteY65-9044" fmla="*/ 2266545 h 2398878"/>
              <a:gd name="connsiteX66-9045" fmla="*/ 2782150 w 13016124"/>
              <a:gd name="connsiteY66-9046" fmla="*/ 2286000 h 2398878"/>
              <a:gd name="connsiteX67-9047" fmla="*/ 2723784 w 13016124"/>
              <a:gd name="connsiteY67-9048" fmla="*/ 2295728 h 2398878"/>
              <a:gd name="connsiteX68-9049" fmla="*/ 2490320 w 13016124"/>
              <a:gd name="connsiteY68-9050" fmla="*/ 2305455 h 2398878"/>
              <a:gd name="connsiteX69-9051" fmla="*/ 418328 w 13016124"/>
              <a:gd name="connsiteY69-9052" fmla="*/ 2295728 h 2398878"/>
              <a:gd name="connsiteX70-9053" fmla="*/ 359962 w 13016124"/>
              <a:gd name="connsiteY70-9054" fmla="*/ 2256817 h 2398878"/>
              <a:gd name="connsiteX71-9055" fmla="*/ 272414 w 13016124"/>
              <a:gd name="connsiteY71-9056" fmla="*/ 2188723 h 2398878"/>
              <a:gd name="connsiteX72-9057" fmla="*/ 262686 w 13016124"/>
              <a:gd name="connsiteY72-9058" fmla="*/ 2159540 h 2398878"/>
              <a:gd name="connsiteX73-9059" fmla="*/ 214048 w 13016124"/>
              <a:gd name="connsiteY73-9060" fmla="*/ 2110902 h 2398878"/>
              <a:gd name="connsiteX74-9061" fmla="*/ 204320 w 13016124"/>
              <a:gd name="connsiteY74-9062" fmla="*/ 2081719 h 2398878"/>
              <a:gd name="connsiteX75-9063" fmla="*/ 184865 w 13016124"/>
              <a:gd name="connsiteY75-9064" fmla="*/ 2052536 h 2398878"/>
              <a:gd name="connsiteX76-9065" fmla="*/ 145954 w 13016124"/>
              <a:gd name="connsiteY76-9066" fmla="*/ 1984442 h 2398878"/>
              <a:gd name="connsiteX77-9067" fmla="*/ 126499 w 13016124"/>
              <a:gd name="connsiteY77-9068" fmla="*/ 1906621 h 2398878"/>
              <a:gd name="connsiteX78-9069" fmla="*/ 116771 w 13016124"/>
              <a:gd name="connsiteY78-9070" fmla="*/ 1877438 h 2398878"/>
              <a:gd name="connsiteX79-9071" fmla="*/ 97316 w 13016124"/>
              <a:gd name="connsiteY79-9072" fmla="*/ 1809345 h 2398878"/>
              <a:gd name="connsiteX80-9073" fmla="*/ 87588 w 13016124"/>
              <a:gd name="connsiteY80-9074" fmla="*/ 1731523 h 2398878"/>
              <a:gd name="connsiteX81-9075" fmla="*/ 68133 w 13016124"/>
              <a:gd name="connsiteY81-9076" fmla="*/ 1673157 h 2398878"/>
              <a:gd name="connsiteX82-9077" fmla="*/ 19494 w 13016124"/>
              <a:gd name="connsiteY82-9078" fmla="*/ 1556425 h 2398878"/>
              <a:gd name="connsiteX83-9079" fmla="*/ 9767 w 13016124"/>
              <a:gd name="connsiteY83-9080" fmla="*/ 1429966 h 2398878"/>
              <a:gd name="connsiteX84-9081" fmla="*/ 39 w 13016124"/>
              <a:gd name="connsiteY84-9082" fmla="*/ 1361872 h 2398878"/>
              <a:gd name="connsiteX85-9083" fmla="*/ 19494 w 13016124"/>
              <a:gd name="connsiteY85-9084" fmla="*/ 1099225 h 2398878"/>
              <a:gd name="connsiteX86-9085" fmla="*/ 29222 w 13016124"/>
              <a:gd name="connsiteY86-9086" fmla="*/ 1070042 h 2398878"/>
              <a:gd name="connsiteX87-9087" fmla="*/ 58405 w 13016124"/>
              <a:gd name="connsiteY87-9088" fmla="*/ 992221 h 2398878"/>
              <a:gd name="connsiteX88-9089" fmla="*/ 77860 w 13016124"/>
              <a:gd name="connsiteY88-9090" fmla="*/ 924128 h 2398878"/>
              <a:gd name="connsiteX89-9091" fmla="*/ 97316 w 13016124"/>
              <a:gd name="connsiteY89-9092" fmla="*/ 885217 h 2398878"/>
              <a:gd name="connsiteX90-9093" fmla="*/ 116771 w 13016124"/>
              <a:gd name="connsiteY90-9094" fmla="*/ 807396 h 2398878"/>
              <a:gd name="connsiteX91-9095" fmla="*/ 155682 w 13016124"/>
              <a:gd name="connsiteY91-9096" fmla="*/ 729574 h 2398878"/>
              <a:gd name="connsiteX92-9097" fmla="*/ 165409 w 13016124"/>
              <a:gd name="connsiteY92-9098" fmla="*/ 700391 h 2398878"/>
              <a:gd name="connsiteX93-9099" fmla="*/ 175137 w 13016124"/>
              <a:gd name="connsiteY93-9100" fmla="*/ 642025 h 2398878"/>
              <a:gd name="connsiteX94-9101" fmla="*/ 223775 w 13016124"/>
              <a:gd name="connsiteY94-9102" fmla="*/ 573932 h 2398878"/>
              <a:gd name="connsiteX95-9103" fmla="*/ 262686 w 13016124"/>
              <a:gd name="connsiteY95-9104" fmla="*/ 505838 h 2398878"/>
              <a:gd name="connsiteX96-9105" fmla="*/ 301596 w 13016124"/>
              <a:gd name="connsiteY96-9106" fmla="*/ 447472 h 2398878"/>
              <a:gd name="connsiteX97-9107" fmla="*/ 321052 w 13016124"/>
              <a:gd name="connsiteY97-9108" fmla="*/ 428017 h 2398878"/>
              <a:gd name="connsiteX98-9109" fmla="*/ 359962 w 13016124"/>
              <a:gd name="connsiteY98-9110" fmla="*/ 369651 h 2398878"/>
              <a:gd name="connsiteX99-9111" fmla="*/ 408601 w 13016124"/>
              <a:gd name="connsiteY99-9112" fmla="*/ 321013 h 2398878"/>
              <a:gd name="connsiteX100-9113" fmla="*/ 428056 w 13016124"/>
              <a:gd name="connsiteY100-9114" fmla="*/ 301557 h 2398878"/>
              <a:gd name="connsiteX101-9115" fmla="*/ 447511 w 13016124"/>
              <a:gd name="connsiteY101-9116" fmla="*/ 272374 h 2398878"/>
              <a:gd name="connsiteX102-9117" fmla="*/ 505877 w 13016124"/>
              <a:gd name="connsiteY102-9118" fmla="*/ 233464 h 2398878"/>
              <a:gd name="connsiteX103-9119" fmla="*/ 603154 w 13016124"/>
              <a:gd name="connsiteY103-9120" fmla="*/ 223736 h 2398878"/>
              <a:gd name="connsiteX104-9121" fmla="*/ 651792 w 13016124"/>
              <a:gd name="connsiteY104-9122" fmla="*/ 243191 h 2398878"/>
              <a:gd name="connsiteX105-9123" fmla="*/ 622609 w 13016124"/>
              <a:gd name="connsiteY105-9124" fmla="*/ 252919 h 2398878"/>
              <a:gd name="connsiteX106-9125" fmla="*/ 544788 w 13016124"/>
              <a:gd name="connsiteY106-9126" fmla="*/ 252919 h 2398878"/>
              <a:gd name="connsiteX0-9127" fmla="*/ 544788 w 13016124"/>
              <a:gd name="connsiteY0-9128" fmla="*/ 252919 h 2398878"/>
              <a:gd name="connsiteX1-9129" fmla="*/ 544788 w 13016124"/>
              <a:gd name="connsiteY1-9130" fmla="*/ 252919 h 2398878"/>
              <a:gd name="connsiteX2-9131" fmla="*/ 642065 w 13016124"/>
              <a:gd name="connsiteY2-9132" fmla="*/ 311285 h 2398878"/>
              <a:gd name="connsiteX3-9133" fmla="*/ 768524 w 13016124"/>
              <a:gd name="connsiteY3-9134" fmla="*/ 447472 h 2398878"/>
              <a:gd name="connsiteX4-9135" fmla="*/ 924167 w 13016124"/>
              <a:gd name="connsiteY4-9136" fmla="*/ 583659 h 2398878"/>
              <a:gd name="connsiteX5-9137" fmla="*/ 982533 w 13016124"/>
              <a:gd name="connsiteY5-9138" fmla="*/ 612842 h 2398878"/>
              <a:gd name="connsiteX6-9139" fmla="*/ 1050626 w 13016124"/>
              <a:gd name="connsiteY6-9140" fmla="*/ 661481 h 2398878"/>
              <a:gd name="connsiteX7-9141" fmla="*/ 1079809 w 13016124"/>
              <a:gd name="connsiteY7-9142" fmla="*/ 671208 h 2398878"/>
              <a:gd name="connsiteX8-9143" fmla="*/ 1225724 w 13016124"/>
              <a:gd name="connsiteY8-9144" fmla="*/ 739302 h 2398878"/>
              <a:gd name="connsiteX9-9145" fmla="*/ 1313273 w 13016124"/>
              <a:gd name="connsiteY9-9146" fmla="*/ 768485 h 2398878"/>
              <a:gd name="connsiteX10-9147" fmla="*/ 1488371 w 13016124"/>
              <a:gd name="connsiteY10-9148" fmla="*/ 787940 h 2398878"/>
              <a:gd name="connsiteX11-9149" fmla="*/ 1624558 w 13016124"/>
              <a:gd name="connsiteY11-9150" fmla="*/ 807396 h 2398878"/>
              <a:gd name="connsiteX12-9151" fmla="*/ 1663469 w 13016124"/>
              <a:gd name="connsiteY12-9152" fmla="*/ 817123 h 2398878"/>
              <a:gd name="connsiteX13-9153" fmla="*/ 1731562 w 13016124"/>
              <a:gd name="connsiteY13-9154" fmla="*/ 826851 h 2398878"/>
              <a:gd name="connsiteX14-9155" fmla="*/ 1770473 w 13016124"/>
              <a:gd name="connsiteY14-9156" fmla="*/ 836579 h 2398878"/>
              <a:gd name="connsiteX15-9157" fmla="*/ 2237401 w 13016124"/>
              <a:gd name="connsiteY15-9158" fmla="*/ 885217 h 2398878"/>
              <a:gd name="connsiteX16-9159" fmla="*/ 2791877 w 13016124"/>
              <a:gd name="connsiteY16-9160" fmla="*/ 914400 h 2398878"/>
              <a:gd name="connsiteX17-9161" fmla="*/ 3005886 w 13016124"/>
              <a:gd name="connsiteY17-9162" fmla="*/ 933855 h 2398878"/>
              <a:gd name="connsiteX18-9163" fmla="*/ 3239350 w 13016124"/>
              <a:gd name="connsiteY18-9164" fmla="*/ 943583 h 2398878"/>
              <a:gd name="connsiteX19-9165" fmla="*/ 5797081 w 13016124"/>
              <a:gd name="connsiteY19-9166" fmla="*/ 1275468 h 2398878"/>
              <a:gd name="connsiteX20-9167" fmla="*/ 7047995 w 13016124"/>
              <a:gd name="connsiteY20-9168" fmla="*/ 1373761 h 2398878"/>
              <a:gd name="connsiteX21-9169" fmla="*/ 10002960 w 13016124"/>
              <a:gd name="connsiteY21-9170" fmla="*/ 1142821 h 2398878"/>
              <a:gd name="connsiteX22-9171" fmla="*/ 11316835 w 13016124"/>
              <a:gd name="connsiteY22-9172" fmla="*/ 814728 h 2398878"/>
              <a:gd name="connsiteX23-9173" fmla="*/ 11955333 w 13016124"/>
              <a:gd name="connsiteY23-9174" fmla="*/ 330740 h 2398878"/>
              <a:gd name="connsiteX24-9175" fmla="*/ 12033154 w 13016124"/>
              <a:gd name="connsiteY24-9176" fmla="*/ 301557 h 2398878"/>
              <a:gd name="connsiteX25-9177" fmla="*/ 12101248 w 13016124"/>
              <a:gd name="connsiteY25-9178" fmla="*/ 272374 h 2398878"/>
              <a:gd name="connsiteX26-9179" fmla="*/ 12169341 w 13016124"/>
              <a:gd name="connsiteY26-9180" fmla="*/ 243191 h 2398878"/>
              <a:gd name="connsiteX27-9181" fmla="*/ 12266618 w 13016124"/>
              <a:gd name="connsiteY27-9182" fmla="*/ 204281 h 2398878"/>
              <a:gd name="connsiteX28-9183" fmla="*/ 12334711 w 13016124"/>
              <a:gd name="connsiteY28-9184" fmla="*/ 175098 h 2398878"/>
              <a:gd name="connsiteX29-9185" fmla="*/ 12363894 w 13016124"/>
              <a:gd name="connsiteY29-9186" fmla="*/ 155642 h 2398878"/>
              <a:gd name="connsiteX30-9187" fmla="*/ 12431988 w 13016124"/>
              <a:gd name="connsiteY30-9188" fmla="*/ 126459 h 2398878"/>
              <a:gd name="connsiteX31-9189" fmla="*/ 12470899 w 13016124"/>
              <a:gd name="connsiteY31-9190" fmla="*/ 97277 h 2398878"/>
              <a:gd name="connsiteX32-9191" fmla="*/ 12529265 w 13016124"/>
              <a:gd name="connsiteY32-9192" fmla="*/ 87549 h 2398878"/>
              <a:gd name="connsiteX33-9193" fmla="*/ 12568175 w 13016124"/>
              <a:gd name="connsiteY33-9194" fmla="*/ 77821 h 2398878"/>
              <a:gd name="connsiteX34-9195" fmla="*/ 12626541 w 13016124"/>
              <a:gd name="connsiteY34-9196" fmla="*/ 58366 h 2398878"/>
              <a:gd name="connsiteX35-9197" fmla="*/ 12723818 w 13016124"/>
              <a:gd name="connsiteY35-9198" fmla="*/ 19455 h 2398878"/>
              <a:gd name="connsiteX36-9199" fmla="*/ 12869733 w 13016124"/>
              <a:gd name="connsiteY36-9200" fmla="*/ 9728 h 2398878"/>
              <a:gd name="connsiteX37-9201" fmla="*/ 12898916 w 13016124"/>
              <a:gd name="connsiteY37-9202" fmla="*/ 0 h 2398878"/>
              <a:gd name="connsiteX38-9203" fmla="*/ 12947554 w 13016124"/>
              <a:gd name="connsiteY38-9204" fmla="*/ 38911 h 2398878"/>
              <a:gd name="connsiteX39-9205" fmla="*/ 12957282 w 13016124"/>
              <a:gd name="connsiteY39-9206" fmla="*/ 1488332 h 2398878"/>
              <a:gd name="connsiteX40-9207" fmla="*/ 12928099 w 13016124"/>
              <a:gd name="connsiteY40-9208" fmla="*/ 1673157 h 2398878"/>
              <a:gd name="connsiteX41-9209" fmla="*/ 12918371 w 13016124"/>
              <a:gd name="connsiteY41-9210" fmla="*/ 1828800 h 2398878"/>
              <a:gd name="connsiteX42-9211" fmla="*/ 12898916 w 13016124"/>
              <a:gd name="connsiteY42-9212" fmla="*/ 1887166 h 2398878"/>
              <a:gd name="connsiteX43-9213" fmla="*/ 12889188 w 13016124"/>
              <a:gd name="connsiteY43-9214" fmla="*/ 1974715 h 2398878"/>
              <a:gd name="connsiteX44-9215" fmla="*/ 12879460 w 13016124"/>
              <a:gd name="connsiteY44-9216" fmla="*/ 2013625 h 2398878"/>
              <a:gd name="connsiteX45-9217" fmla="*/ 12840550 w 13016124"/>
              <a:gd name="connsiteY45-9218" fmla="*/ 2208179 h 2398878"/>
              <a:gd name="connsiteX46-9219" fmla="*/ 12830822 w 13016124"/>
              <a:gd name="connsiteY46-9220" fmla="*/ 2237362 h 2398878"/>
              <a:gd name="connsiteX47-9221" fmla="*/ 12801639 w 13016124"/>
              <a:gd name="connsiteY47-9222" fmla="*/ 2256817 h 2398878"/>
              <a:gd name="connsiteX48-9223" fmla="*/ 12159614 w 13016124"/>
              <a:gd name="connsiteY48-9224" fmla="*/ 2237362 h 2398878"/>
              <a:gd name="connsiteX49-9225" fmla="*/ 11361945 w 13016124"/>
              <a:gd name="connsiteY49-9226" fmla="*/ 2256817 h 2398878"/>
              <a:gd name="connsiteX50-9227" fmla="*/ 11138209 w 13016124"/>
              <a:gd name="connsiteY50-9228" fmla="*/ 2276272 h 2398878"/>
              <a:gd name="connsiteX51-9229" fmla="*/ 10593460 w 13016124"/>
              <a:gd name="connsiteY51-9230" fmla="*/ 2286000 h 2398878"/>
              <a:gd name="connsiteX52-9231" fmla="*/ 8385282 w 13016124"/>
              <a:gd name="connsiteY52-9232" fmla="*/ 2295728 h 2398878"/>
              <a:gd name="connsiteX53-9233" fmla="*/ 8161545 w 13016124"/>
              <a:gd name="connsiteY53-9234" fmla="*/ 2315183 h 2398878"/>
              <a:gd name="connsiteX54-9235" fmla="*/ 8112907 w 13016124"/>
              <a:gd name="connsiteY54-9236" fmla="*/ 2324911 h 2398878"/>
              <a:gd name="connsiteX55-9237" fmla="*/ 7918354 w 13016124"/>
              <a:gd name="connsiteY55-9238" fmla="*/ 2334638 h 2398878"/>
              <a:gd name="connsiteX56-9239" fmla="*/ 5291886 w 13016124"/>
              <a:gd name="connsiteY56-9240" fmla="*/ 2344366 h 2398878"/>
              <a:gd name="connsiteX57-9241" fmla="*/ 5058422 w 13016124"/>
              <a:gd name="connsiteY57-9242" fmla="*/ 2324911 h 2398878"/>
              <a:gd name="connsiteX58-9243" fmla="*/ 4883324 w 13016124"/>
              <a:gd name="connsiteY58-9244" fmla="*/ 2305455 h 2398878"/>
              <a:gd name="connsiteX59-9245" fmla="*/ 4727682 w 13016124"/>
              <a:gd name="connsiteY59-9246" fmla="*/ 2295728 h 2398878"/>
              <a:gd name="connsiteX60-9247" fmla="*/ 4601222 w 13016124"/>
              <a:gd name="connsiteY60-9248" fmla="*/ 2276272 h 2398878"/>
              <a:gd name="connsiteX61-9249" fmla="*/ 4484490 w 13016124"/>
              <a:gd name="connsiteY61-9250" fmla="*/ 2266545 h 2398878"/>
              <a:gd name="connsiteX62-9251" fmla="*/ 3443631 w 13016124"/>
              <a:gd name="connsiteY62-9252" fmla="*/ 2247089 h 2398878"/>
              <a:gd name="connsiteX63-9253" fmla="*/ 2996158 w 13016124"/>
              <a:gd name="connsiteY63-9254" fmla="*/ 2256817 h 2398878"/>
              <a:gd name="connsiteX64-9255" fmla="*/ 2966975 w 13016124"/>
              <a:gd name="connsiteY64-9256" fmla="*/ 2266545 h 2398878"/>
              <a:gd name="connsiteX65-9257" fmla="*/ 2782150 w 13016124"/>
              <a:gd name="connsiteY65-9258" fmla="*/ 2286000 h 2398878"/>
              <a:gd name="connsiteX66-9259" fmla="*/ 2723784 w 13016124"/>
              <a:gd name="connsiteY66-9260" fmla="*/ 2295728 h 2398878"/>
              <a:gd name="connsiteX67-9261" fmla="*/ 2490320 w 13016124"/>
              <a:gd name="connsiteY67-9262" fmla="*/ 2305455 h 2398878"/>
              <a:gd name="connsiteX68-9263" fmla="*/ 418328 w 13016124"/>
              <a:gd name="connsiteY68-9264" fmla="*/ 2295728 h 2398878"/>
              <a:gd name="connsiteX69-9265" fmla="*/ 359962 w 13016124"/>
              <a:gd name="connsiteY69-9266" fmla="*/ 2256817 h 2398878"/>
              <a:gd name="connsiteX70-9267" fmla="*/ 272414 w 13016124"/>
              <a:gd name="connsiteY70-9268" fmla="*/ 2188723 h 2398878"/>
              <a:gd name="connsiteX71-9269" fmla="*/ 262686 w 13016124"/>
              <a:gd name="connsiteY71-9270" fmla="*/ 2159540 h 2398878"/>
              <a:gd name="connsiteX72-9271" fmla="*/ 214048 w 13016124"/>
              <a:gd name="connsiteY72-9272" fmla="*/ 2110902 h 2398878"/>
              <a:gd name="connsiteX73-9273" fmla="*/ 204320 w 13016124"/>
              <a:gd name="connsiteY73-9274" fmla="*/ 2081719 h 2398878"/>
              <a:gd name="connsiteX74-9275" fmla="*/ 184865 w 13016124"/>
              <a:gd name="connsiteY74-9276" fmla="*/ 2052536 h 2398878"/>
              <a:gd name="connsiteX75-9277" fmla="*/ 145954 w 13016124"/>
              <a:gd name="connsiteY75-9278" fmla="*/ 1984442 h 2398878"/>
              <a:gd name="connsiteX76-9279" fmla="*/ 126499 w 13016124"/>
              <a:gd name="connsiteY76-9280" fmla="*/ 1906621 h 2398878"/>
              <a:gd name="connsiteX77-9281" fmla="*/ 116771 w 13016124"/>
              <a:gd name="connsiteY77-9282" fmla="*/ 1877438 h 2398878"/>
              <a:gd name="connsiteX78-9283" fmla="*/ 97316 w 13016124"/>
              <a:gd name="connsiteY78-9284" fmla="*/ 1809345 h 2398878"/>
              <a:gd name="connsiteX79-9285" fmla="*/ 87588 w 13016124"/>
              <a:gd name="connsiteY79-9286" fmla="*/ 1731523 h 2398878"/>
              <a:gd name="connsiteX80-9287" fmla="*/ 68133 w 13016124"/>
              <a:gd name="connsiteY80-9288" fmla="*/ 1673157 h 2398878"/>
              <a:gd name="connsiteX81-9289" fmla="*/ 19494 w 13016124"/>
              <a:gd name="connsiteY81-9290" fmla="*/ 1556425 h 2398878"/>
              <a:gd name="connsiteX82-9291" fmla="*/ 9767 w 13016124"/>
              <a:gd name="connsiteY82-9292" fmla="*/ 1429966 h 2398878"/>
              <a:gd name="connsiteX83-9293" fmla="*/ 39 w 13016124"/>
              <a:gd name="connsiteY83-9294" fmla="*/ 1361872 h 2398878"/>
              <a:gd name="connsiteX84-9295" fmla="*/ 19494 w 13016124"/>
              <a:gd name="connsiteY84-9296" fmla="*/ 1099225 h 2398878"/>
              <a:gd name="connsiteX85-9297" fmla="*/ 29222 w 13016124"/>
              <a:gd name="connsiteY85-9298" fmla="*/ 1070042 h 2398878"/>
              <a:gd name="connsiteX86-9299" fmla="*/ 58405 w 13016124"/>
              <a:gd name="connsiteY86-9300" fmla="*/ 992221 h 2398878"/>
              <a:gd name="connsiteX87-9301" fmla="*/ 77860 w 13016124"/>
              <a:gd name="connsiteY87-9302" fmla="*/ 924128 h 2398878"/>
              <a:gd name="connsiteX88-9303" fmla="*/ 97316 w 13016124"/>
              <a:gd name="connsiteY88-9304" fmla="*/ 885217 h 2398878"/>
              <a:gd name="connsiteX89-9305" fmla="*/ 116771 w 13016124"/>
              <a:gd name="connsiteY89-9306" fmla="*/ 807396 h 2398878"/>
              <a:gd name="connsiteX90-9307" fmla="*/ 155682 w 13016124"/>
              <a:gd name="connsiteY90-9308" fmla="*/ 729574 h 2398878"/>
              <a:gd name="connsiteX91-9309" fmla="*/ 165409 w 13016124"/>
              <a:gd name="connsiteY91-9310" fmla="*/ 700391 h 2398878"/>
              <a:gd name="connsiteX92-9311" fmla="*/ 175137 w 13016124"/>
              <a:gd name="connsiteY92-9312" fmla="*/ 642025 h 2398878"/>
              <a:gd name="connsiteX93-9313" fmla="*/ 223775 w 13016124"/>
              <a:gd name="connsiteY93-9314" fmla="*/ 573932 h 2398878"/>
              <a:gd name="connsiteX94-9315" fmla="*/ 262686 w 13016124"/>
              <a:gd name="connsiteY94-9316" fmla="*/ 505838 h 2398878"/>
              <a:gd name="connsiteX95-9317" fmla="*/ 301596 w 13016124"/>
              <a:gd name="connsiteY95-9318" fmla="*/ 447472 h 2398878"/>
              <a:gd name="connsiteX96-9319" fmla="*/ 321052 w 13016124"/>
              <a:gd name="connsiteY96-9320" fmla="*/ 428017 h 2398878"/>
              <a:gd name="connsiteX97-9321" fmla="*/ 359962 w 13016124"/>
              <a:gd name="connsiteY97-9322" fmla="*/ 369651 h 2398878"/>
              <a:gd name="connsiteX98-9323" fmla="*/ 408601 w 13016124"/>
              <a:gd name="connsiteY98-9324" fmla="*/ 321013 h 2398878"/>
              <a:gd name="connsiteX99-9325" fmla="*/ 428056 w 13016124"/>
              <a:gd name="connsiteY99-9326" fmla="*/ 301557 h 2398878"/>
              <a:gd name="connsiteX100-9327" fmla="*/ 447511 w 13016124"/>
              <a:gd name="connsiteY100-9328" fmla="*/ 272374 h 2398878"/>
              <a:gd name="connsiteX101-9329" fmla="*/ 505877 w 13016124"/>
              <a:gd name="connsiteY101-9330" fmla="*/ 233464 h 2398878"/>
              <a:gd name="connsiteX102-9331" fmla="*/ 603154 w 13016124"/>
              <a:gd name="connsiteY102-9332" fmla="*/ 223736 h 2398878"/>
              <a:gd name="connsiteX103-9333" fmla="*/ 651792 w 13016124"/>
              <a:gd name="connsiteY103-9334" fmla="*/ 243191 h 2398878"/>
              <a:gd name="connsiteX104-9335" fmla="*/ 622609 w 13016124"/>
              <a:gd name="connsiteY104-9336" fmla="*/ 252919 h 2398878"/>
              <a:gd name="connsiteX105-9337" fmla="*/ 544788 w 13016124"/>
              <a:gd name="connsiteY105-9338" fmla="*/ 252919 h 2398878"/>
              <a:gd name="connsiteX0-9339" fmla="*/ 544788 w 13016124"/>
              <a:gd name="connsiteY0-9340" fmla="*/ 252919 h 2398878"/>
              <a:gd name="connsiteX1-9341" fmla="*/ 544788 w 13016124"/>
              <a:gd name="connsiteY1-9342" fmla="*/ 252919 h 2398878"/>
              <a:gd name="connsiteX2-9343" fmla="*/ 642065 w 13016124"/>
              <a:gd name="connsiteY2-9344" fmla="*/ 311285 h 2398878"/>
              <a:gd name="connsiteX3-9345" fmla="*/ 768524 w 13016124"/>
              <a:gd name="connsiteY3-9346" fmla="*/ 447472 h 2398878"/>
              <a:gd name="connsiteX4-9347" fmla="*/ 924167 w 13016124"/>
              <a:gd name="connsiteY4-9348" fmla="*/ 583659 h 2398878"/>
              <a:gd name="connsiteX5-9349" fmla="*/ 982533 w 13016124"/>
              <a:gd name="connsiteY5-9350" fmla="*/ 612842 h 2398878"/>
              <a:gd name="connsiteX6-9351" fmla="*/ 1050626 w 13016124"/>
              <a:gd name="connsiteY6-9352" fmla="*/ 661481 h 2398878"/>
              <a:gd name="connsiteX7-9353" fmla="*/ 1079809 w 13016124"/>
              <a:gd name="connsiteY7-9354" fmla="*/ 671208 h 2398878"/>
              <a:gd name="connsiteX8-9355" fmla="*/ 1225724 w 13016124"/>
              <a:gd name="connsiteY8-9356" fmla="*/ 739302 h 2398878"/>
              <a:gd name="connsiteX9-9357" fmla="*/ 1313273 w 13016124"/>
              <a:gd name="connsiteY9-9358" fmla="*/ 768485 h 2398878"/>
              <a:gd name="connsiteX10-9359" fmla="*/ 1488371 w 13016124"/>
              <a:gd name="connsiteY10-9360" fmla="*/ 787940 h 2398878"/>
              <a:gd name="connsiteX11-9361" fmla="*/ 1624558 w 13016124"/>
              <a:gd name="connsiteY11-9362" fmla="*/ 807396 h 2398878"/>
              <a:gd name="connsiteX12-9363" fmla="*/ 1663469 w 13016124"/>
              <a:gd name="connsiteY12-9364" fmla="*/ 817123 h 2398878"/>
              <a:gd name="connsiteX13-9365" fmla="*/ 1731562 w 13016124"/>
              <a:gd name="connsiteY13-9366" fmla="*/ 826851 h 2398878"/>
              <a:gd name="connsiteX14-9367" fmla="*/ 1770473 w 13016124"/>
              <a:gd name="connsiteY14-9368" fmla="*/ 836579 h 2398878"/>
              <a:gd name="connsiteX15-9369" fmla="*/ 2791877 w 13016124"/>
              <a:gd name="connsiteY15-9370" fmla="*/ 914400 h 2398878"/>
              <a:gd name="connsiteX16-9371" fmla="*/ 3005886 w 13016124"/>
              <a:gd name="connsiteY16-9372" fmla="*/ 933855 h 2398878"/>
              <a:gd name="connsiteX17-9373" fmla="*/ 3239350 w 13016124"/>
              <a:gd name="connsiteY17-9374" fmla="*/ 943583 h 2398878"/>
              <a:gd name="connsiteX18-9375" fmla="*/ 5797081 w 13016124"/>
              <a:gd name="connsiteY18-9376" fmla="*/ 1275468 h 2398878"/>
              <a:gd name="connsiteX19-9377" fmla="*/ 7047995 w 13016124"/>
              <a:gd name="connsiteY19-9378" fmla="*/ 1373761 h 2398878"/>
              <a:gd name="connsiteX20-9379" fmla="*/ 10002960 w 13016124"/>
              <a:gd name="connsiteY20-9380" fmla="*/ 1142821 h 2398878"/>
              <a:gd name="connsiteX21-9381" fmla="*/ 11316835 w 13016124"/>
              <a:gd name="connsiteY21-9382" fmla="*/ 814728 h 2398878"/>
              <a:gd name="connsiteX22-9383" fmla="*/ 11955333 w 13016124"/>
              <a:gd name="connsiteY22-9384" fmla="*/ 330740 h 2398878"/>
              <a:gd name="connsiteX23-9385" fmla="*/ 12033154 w 13016124"/>
              <a:gd name="connsiteY23-9386" fmla="*/ 301557 h 2398878"/>
              <a:gd name="connsiteX24-9387" fmla="*/ 12101248 w 13016124"/>
              <a:gd name="connsiteY24-9388" fmla="*/ 272374 h 2398878"/>
              <a:gd name="connsiteX25-9389" fmla="*/ 12169341 w 13016124"/>
              <a:gd name="connsiteY25-9390" fmla="*/ 243191 h 2398878"/>
              <a:gd name="connsiteX26-9391" fmla="*/ 12266618 w 13016124"/>
              <a:gd name="connsiteY26-9392" fmla="*/ 204281 h 2398878"/>
              <a:gd name="connsiteX27-9393" fmla="*/ 12334711 w 13016124"/>
              <a:gd name="connsiteY27-9394" fmla="*/ 175098 h 2398878"/>
              <a:gd name="connsiteX28-9395" fmla="*/ 12363894 w 13016124"/>
              <a:gd name="connsiteY28-9396" fmla="*/ 155642 h 2398878"/>
              <a:gd name="connsiteX29-9397" fmla="*/ 12431988 w 13016124"/>
              <a:gd name="connsiteY29-9398" fmla="*/ 126459 h 2398878"/>
              <a:gd name="connsiteX30-9399" fmla="*/ 12470899 w 13016124"/>
              <a:gd name="connsiteY30-9400" fmla="*/ 97277 h 2398878"/>
              <a:gd name="connsiteX31-9401" fmla="*/ 12529265 w 13016124"/>
              <a:gd name="connsiteY31-9402" fmla="*/ 87549 h 2398878"/>
              <a:gd name="connsiteX32-9403" fmla="*/ 12568175 w 13016124"/>
              <a:gd name="connsiteY32-9404" fmla="*/ 77821 h 2398878"/>
              <a:gd name="connsiteX33-9405" fmla="*/ 12626541 w 13016124"/>
              <a:gd name="connsiteY33-9406" fmla="*/ 58366 h 2398878"/>
              <a:gd name="connsiteX34-9407" fmla="*/ 12723818 w 13016124"/>
              <a:gd name="connsiteY34-9408" fmla="*/ 19455 h 2398878"/>
              <a:gd name="connsiteX35-9409" fmla="*/ 12869733 w 13016124"/>
              <a:gd name="connsiteY35-9410" fmla="*/ 9728 h 2398878"/>
              <a:gd name="connsiteX36-9411" fmla="*/ 12898916 w 13016124"/>
              <a:gd name="connsiteY36-9412" fmla="*/ 0 h 2398878"/>
              <a:gd name="connsiteX37-9413" fmla="*/ 12947554 w 13016124"/>
              <a:gd name="connsiteY37-9414" fmla="*/ 38911 h 2398878"/>
              <a:gd name="connsiteX38-9415" fmla="*/ 12957282 w 13016124"/>
              <a:gd name="connsiteY38-9416" fmla="*/ 1488332 h 2398878"/>
              <a:gd name="connsiteX39-9417" fmla="*/ 12928099 w 13016124"/>
              <a:gd name="connsiteY39-9418" fmla="*/ 1673157 h 2398878"/>
              <a:gd name="connsiteX40-9419" fmla="*/ 12918371 w 13016124"/>
              <a:gd name="connsiteY40-9420" fmla="*/ 1828800 h 2398878"/>
              <a:gd name="connsiteX41-9421" fmla="*/ 12898916 w 13016124"/>
              <a:gd name="connsiteY41-9422" fmla="*/ 1887166 h 2398878"/>
              <a:gd name="connsiteX42-9423" fmla="*/ 12889188 w 13016124"/>
              <a:gd name="connsiteY42-9424" fmla="*/ 1974715 h 2398878"/>
              <a:gd name="connsiteX43-9425" fmla="*/ 12879460 w 13016124"/>
              <a:gd name="connsiteY43-9426" fmla="*/ 2013625 h 2398878"/>
              <a:gd name="connsiteX44-9427" fmla="*/ 12840550 w 13016124"/>
              <a:gd name="connsiteY44-9428" fmla="*/ 2208179 h 2398878"/>
              <a:gd name="connsiteX45-9429" fmla="*/ 12830822 w 13016124"/>
              <a:gd name="connsiteY45-9430" fmla="*/ 2237362 h 2398878"/>
              <a:gd name="connsiteX46-9431" fmla="*/ 12801639 w 13016124"/>
              <a:gd name="connsiteY46-9432" fmla="*/ 2256817 h 2398878"/>
              <a:gd name="connsiteX47-9433" fmla="*/ 12159614 w 13016124"/>
              <a:gd name="connsiteY47-9434" fmla="*/ 2237362 h 2398878"/>
              <a:gd name="connsiteX48-9435" fmla="*/ 11361945 w 13016124"/>
              <a:gd name="connsiteY48-9436" fmla="*/ 2256817 h 2398878"/>
              <a:gd name="connsiteX49-9437" fmla="*/ 11138209 w 13016124"/>
              <a:gd name="connsiteY49-9438" fmla="*/ 2276272 h 2398878"/>
              <a:gd name="connsiteX50-9439" fmla="*/ 10593460 w 13016124"/>
              <a:gd name="connsiteY50-9440" fmla="*/ 2286000 h 2398878"/>
              <a:gd name="connsiteX51-9441" fmla="*/ 8385282 w 13016124"/>
              <a:gd name="connsiteY51-9442" fmla="*/ 2295728 h 2398878"/>
              <a:gd name="connsiteX52-9443" fmla="*/ 8161545 w 13016124"/>
              <a:gd name="connsiteY52-9444" fmla="*/ 2315183 h 2398878"/>
              <a:gd name="connsiteX53-9445" fmla="*/ 8112907 w 13016124"/>
              <a:gd name="connsiteY53-9446" fmla="*/ 2324911 h 2398878"/>
              <a:gd name="connsiteX54-9447" fmla="*/ 7918354 w 13016124"/>
              <a:gd name="connsiteY54-9448" fmla="*/ 2334638 h 2398878"/>
              <a:gd name="connsiteX55-9449" fmla="*/ 5291886 w 13016124"/>
              <a:gd name="connsiteY55-9450" fmla="*/ 2344366 h 2398878"/>
              <a:gd name="connsiteX56-9451" fmla="*/ 5058422 w 13016124"/>
              <a:gd name="connsiteY56-9452" fmla="*/ 2324911 h 2398878"/>
              <a:gd name="connsiteX57-9453" fmla="*/ 4883324 w 13016124"/>
              <a:gd name="connsiteY57-9454" fmla="*/ 2305455 h 2398878"/>
              <a:gd name="connsiteX58-9455" fmla="*/ 4727682 w 13016124"/>
              <a:gd name="connsiteY58-9456" fmla="*/ 2295728 h 2398878"/>
              <a:gd name="connsiteX59-9457" fmla="*/ 4601222 w 13016124"/>
              <a:gd name="connsiteY59-9458" fmla="*/ 2276272 h 2398878"/>
              <a:gd name="connsiteX60-9459" fmla="*/ 4484490 w 13016124"/>
              <a:gd name="connsiteY60-9460" fmla="*/ 2266545 h 2398878"/>
              <a:gd name="connsiteX61-9461" fmla="*/ 3443631 w 13016124"/>
              <a:gd name="connsiteY61-9462" fmla="*/ 2247089 h 2398878"/>
              <a:gd name="connsiteX62-9463" fmla="*/ 2996158 w 13016124"/>
              <a:gd name="connsiteY62-9464" fmla="*/ 2256817 h 2398878"/>
              <a:gd name="connsiteX63-9465" fmla="*/ 2966975 w 13016124"/>
              <a:gd name="connsiteY63-9466" fmla="*/ 2266545 h 2398878"/>
              <a:gd name="connsiteX64-9467" fmla="*/ 2782150 w 13016124"/>
              <a:gd name="connsiteY64-9468" fmla="*/ 2286000 h 2398878"/>
              <a:gd name="connsiteX65-9469" fmla="*/ 2723784 w 13016124"/>
              <a:gd name="connsiteY65-9470" fmla="*/ 2295728 h 2398878"/>
              <a:gd name="connsiteX66-9471" fmla="*/ 2490320 w 13016124"/>
              <a:gd name="connsiteY66-9472" fmla="*/ 2305455 h 2398878"/>
              <a:gd name="connsiteX67-9473" fmla="*/ 418328 w 13016124"/>
              <a:gd name="connsiteY67-9474" fmla="*/ 2295728 h 2398878"/>
              <a:gd name="connsiteX68-9475" fmla="*/ 359962 w 13016124"/>
              <a:gd name="connsiteY68-9476" fmla="*/ 2256817 h 2398878"/>
              <a:gd name="connsiteX69-9477" fmla="*/ 272414 w 13016124"/>
              <a:gd name="connsiteY69-9478" fmla="*/ 2188723 h 2398878"/>
              <a:gd name="connsiteX70-9479" fmla="*/ 262686 w 13016124"/>
              <a:gd name="connsiteY70-9480" fmla="*/ 2159540 h 2398878"/>
              <a:gd name="connsiteX71-9481" fmla="*/ 214048 w 13016124"/>
              <a:gd name="connsiteY71-9482" fmla="*/ 2110902 h 2398878"/>
              <a:gd name="connsiteX72-9483" fmla="*/ 204320 w 13016124"/>
              <a:gd name="connsiteY72-9484" fmla="*/ 2081719 h 2398878"/>
              <a:gd name="connsiteX73-9485" fmla="*/ 184865 w 13016124"/>
              <a:gd name="connsiteY73-9486" fmla="*/ 2052536 h 2398878"/>
              <a:gd name="connsiteX74-9487" fmla="*/ 145954 w 13016124"/>
              <a:gd name="connsiteY74-9488" fmla="*/ 1984442 h 2398878"/>
              <a:gd name="connsiteX75-9489" fmla="*/ 126499 w 13016124"/>
              <a:gd name="connsiteY75-9490" fmla="*/ 1906621 h 2398878"/>
              <a:gd name="connsiteX76-9491" fmla="*/ 116771 w 13016124"/>
              <a:gd name="connsiteY76-9492" fmla="*/ 1877438 h 2398878"/>
              <a:gd name="connsiteX77-9493" fmla="*/ 97316 w 13016124"/>
              <a:gd name="connsiteY77-9494" fmla="*/ 1809345 h 2398878"/>
              <a:gd name="connsiteX78-9495" fmla="*/ 87588 w 13016124"/>
              <a:gd name="connsiteY78-9496" fmla="*/ 1731523 h 2398878"/>
              <a:gd name="connsiteX79-9497" fmla="*/ 68133 w 13016124"/>
              <a:gd name="connsiteY79-9498" fmla="*/ 1673157 h 2398878"/>
              <a:gd name="connsiteX80-9499" fmla="*/ 19494 w 13016124"/>
              <a:gd name="connsiteY80-9500" fmla="*/ 1556425 h 2398878"/>
              <a:gd name="connsiteX81-9501" fmla="*/ 9767 w 13016124"/>
              <a:gd name="connsiteY81-9502" fmla="*/ 1429966 h 2398878"/>
              <a:gd name="connsiteX82-9503" fmla="*/ 39 w 13016124"/>
              <a:gd name="connsiteY82-9504" fmla="*/ 1361872 h 2398878"/>
              <a:gd name="connsiteX83-9505" fmla="*/ 19494 w 13016124"/>
              <a:gd name="connsiteY83-9506" fmla="*/ 1099225 h 2398878"/>
              <a:gd name="connsiteX84-9507" fmla="*/ 29222 w 13016124"/>
              <a:gd name="connsiteY84-9508" fmla="*/ 1070042 h 2398878"/>
              <a:gd name="connsiteX85-9509" fmla="*/ 58405 w 13016124"/>
              <a:gd name="connsiteY85-9510" fmla="*/ 992221 h 2398878"/>
              <a:gd name="connsiteX86-9511" fmla="*/ 77860 w 13016124"/>
              <a:gd name="connsiteY86-9512" fmla="*/ 924128 h 2398878"/>
              <a:gd name="connsiteX87-9513" fmla="*/ 97316 w 13016124"/>
              <a:gd name="connsiteY87-9514" fmla="*/ 885217 h 2398878"/>
              <a:gd name="connsiteX88-9515" fmla="*/ 116771 w 13016124"/>
              <a:gd name="connsiteY88-9516" fmla="*/ 807396 h 2398878"/>
              <a:gd name="connsiteX89-9517" fmla="*/ 155682 w 13016124"/>
              <a:gd name="connsiteY89-9518" fmla="*/ 729574 h 2398878"/>
              <a:gd name="connsiteX90-9519" fmla="*/ 165409 w 13016124"/>
              <a:gd name="connsiteY90-9520" fmla="*/ 700391 h 2398878"/>
              <a:gd name="connsiteX91-9521" fmla="*/ 175137 w 13016124"/>
              <a:gd name="connsiteY91-9522" fmla="*/ 642025 h 2398878"/>
              <a:gd name="connsiteX92-9523" fmla="*/ 223775 w 13016124"/>
              <a:gd name="connsiteY92-9524" fmla="*/ 573932 h 2398878"/>
              <a:gd name="connsiteX93-9525" fmla="*/ 262686 w 13016124"/>
              <a:gd name="connsiteY93-9526" fmla="*/ 505838 h 2398878"/>
              <a:gd name="connsiteX94-9527" fmla="*/ 301596 w 13016124"/>
              <a:gd name="connsiteY94-9528" fmla="*/ 447472 h 2398878"/>
              <a:gd name="connsiteX95-9529" fmla="*/ 321052 w 13016124"/>
              <a:gd name="connsiteY95-9530" fmla="*/ 428017 h 2398878"/>
              <a:gd name="connsiteX96-9531" fmla="*/ 359962 w 13016124"/>
              <a:gd name="connsiteY96-9532" fmla="*/ 369651 h 2398878"/>
              <a:gd name="connsiteX97-9533" fmla="*/ 408601 w 13016124"/>
              <a:gd name="connsiteY97-9534" fmla="*/ 321013 h 2398878"/>
              <a:gd name="connsiteX98-9535" fmla="*/ 428056 w 13016124"/>
              <a:gd name="connsiteY98-9536" fmla="*/ 301557 h 2398878"/>
              <a:gd name="connsiteX99-9537" fmla="*/ 447511 w 13016124"/>
              <a:gd name="connsiteY99-9538" fmla="*/ 272374 h 2398878"/>
              <a:gd name="connsiteX100-9539" fmla="*/ 505877 w 13016124"/>
              <a:gd name="connsiteY100-9540" fmla="*/ 233464 h 2398878"/>
              <a:gd name="connsiteX101-9541" fmla="*/ 603154 w 13016124"/>
              <a:gd name="connsiteY101-9542" fmla="*/ 223736 h 2398878"/>
              <a:gd name="connsiteX102-9543" fmla="*/ 651792 w 13016124"/>
              <a:gd name="connsiteY102-9544" fmla="*/ 243191 h 2398878"/>
              <a:gd name="connsiteX103-9545" fmla="*/ 622609 w 13016124"/>
              <a:gd name="connsiteY103-9546" fmla="*/ 252919 h 2398878"/>
              <a:gd name="connsiteX104-9547" fmla="*/ 544788 w 13016124"/>
              <a:gd name="connsiteY104-9548" fmla="*/ 252919 h 2398878"/>
              <a:gd name="connsiteX0-9549" fmla="*/ 544788 w 13016124"/>
              <a:gd name="connsiteY0-9550" fmla="*/ 252919 h 2398878"/>
              <a:gd name="connsiteX1-9551" fmla="*/ 544788 w 13016124"/>
              <a:gd name="connsiteY1-9552" fmla="*/ 252919 h 2398878"/>
              <a:gd name="connsiteX2-9553" fmla="*/ 642065 w 13016124"/>
              <a:gd name="connsiteY2-9554" fmla="*/ 311285 h 2398878"/>
              <a:gd name="connsiteX3-9555" fmla="*/ 768524 w 13016124"/>
              <a:gd name="connsiteY3-9556" fmla="*/ 447472 h 2398878"/>
              <a:gd name="connsiteX4-9557" fmla="*/ 924167 w 13016124"/>
              <a:gd name="connsiteY4-9558" fmla="*/ 583659 h 2398878"/>
              <a:gd name="connsiteX5-9559" fmla="*/ 982533 w 13016124"/>
              <a:gd name="connsiteY5-9560" fmla="*/ 612842 h 2398878"/>
              <a:gd name="connsiteX6-9561" fmla="*/ 1050626 w 13016124"/>
              <a:gd name="connsiteY6-9562" fmla="*/ 661481 h 2398878"/>
              <a:gd name="connsiteX7-9563" fmla="*/ 1079809 w 13016124"/>
              <a:gd name="connsiteY7-9564" fmla="*/ 671208 h 2398878"/>
              <a:gd name="connsiteX8-9565" fmla="*/ 1225724 w 13016124"/>
              <a:gd name="connsiteY8-9566" fmla="*/ 739302 h 2398878"/>
              <a:gd name="connsiteX9-9567" fmla="*/ 1313273 w 13016124"/>
              <a:gd name="connsiteY9-9568" fmla="*/ 768485 h 2398878"/>
              <a:gd name="connsiteX10-9569" fmla="*/ 1488371 w 13016124"/>
              <a:gd name="connsiteY10-9570" fmla="*/ 787940 h 2398878"/>
              <a:gd name="connsiteX11-9571" fmla="*/ 1624558 w 13016124"/>
              <a:gd name="connsiteY11-9572" fmla="*/ 807396 h 2398878"/>
              <a:gd name="connsiteX12-9573" fmla="*/ 1663469 w 13016124"/>
              <a:gd name="connsiteY12-9574" fmla="*/ 817123 h 2398878"/>
              <a:gd name="connsiteX13-9575" fmla="*/ 1731562 w 13016124"/>
              <a:gd name="connsiteY13-9576" fmla="*/ 826851 h 2398878"/>
              <a:gd name="connsiteX14-9577" fmla="*/ 1770473 w 13016124"/>
              <a:gd name="connsiteY14-9578" fmla="*/ 836579 h 2398878"/>
              <a:gd name="connsiteX15-9579" fmla="*/ 2791877 w 13016124"/>
              <a:gd name="connsiteY15-9580" fmla="*/ 914400 h 2398878"/>
              <a:gd name="connsiteX16-9581" fmla="*/ 3239350 w 13016124"/>
              <a:gd name="connsiteY16-9582" fmla="*/ 943583 h 2398878"/>
              <a:gd name="connsiteX17-9583" fmla="*/ 5797081 w 13016124"/>
              <a:gd name="connsiteY17-9584" fmla="*/ 1275468 h 2398878"/>
              <a:gd name="connsiteX18-9585" fmla="*/ 7047995 w 13016124"/>
              <a:gd name="connsiteY18-9586" fmla="*/ 1373761 h 2398878"/>
              <a:gd name="connsiteX19-9587" fmla="*/ 10002960 w 13016124"/>
              <a:gd name="connsiteY19-9588" fmla="*/ 1142821 h 2398878"/>
              <a:gd name="connsiteX20-9589" fmla="*/ 11316835 w 13016124"/>
              <a:gd name="connsiteY20-9590" fmla="*/ 814728 h 2398878"/>
              <a:gd name="connsiteX21-9591" fmla="*/ 11955333 w 13016124"/>
              <a:gd name="connsiteY21-9592" fmla="*/ 330740 h 2398878"/>
              <a:gd name="connsiteX22-9593" fmla="*/ 12033154 w 13016124"/>
              <a:gd name="connsiteY22-9594" fmla="*/ 301557 h 2398878"/>
              <a:gd name="connsiteX23-9595" fmla="*/ 12101248 w 13016124"/>
              <a:gd name="connsiteY23-9596" fmla="*/ 272374 h 2398878"/>
              <a:gd name="connsiteX24-9597" fmla="*/ 12169341 w 13016124"/>
              <a:gd name="connsiteY24-9598" fmla="*/ 243191 h 2398878"/>
              <a:gd name="connsiteX25-9599" fmla="*/ 12266618 w 13016124"/>
              <a:gd name="connsiteY25-9600" fmla="*/ 204281 h 2398878"/>
              <a:gd name="connsiteX26-9601" fmla="*/ 12334711 w 13016124"/>
              <a:gd name="connsiteY26-9602" fmla="*/ 175098 h 2398878"/>
              <a:gd name="connsiteX27-9603" fmla="*/ 12363894 w 13016124"/>
              <a:gd name="connsiteY27-9604" fmla="*/ 155642 h 2398878"/>
              <a:gd name="connsiteX28-9605" fmla="*/ 12431988 w 13016124"/>
              <a:gd name="connsiteY28-9606" fmla="*/ 126459 h 2398878"/>
              <a:gd name="connsiteX29-9607" fmla="*/ 12470899 w 13016124"/>
              <a:gd name="connsiteY29-9608" fmla="*/ 97277 h 2398878"/>
              <a:gd name="connsiteX30-9609" fmla="*/ 12529265 w 13016124"/>
              <a:gd name="connsiteY30-9610" fmla="*/ 87549 h 2398878"/>
              <a:gd name="connsiteX31-9611" fmla="*/ 12568175 w 13016124"/>
              <a:gd name="connsiteY31-9612" fmla="*/ 77821 h 2398878"/>
              <a:gd name="connsiteX32-9613" fmla="*/ 12626541 w 13016124"/>
              <a:gd name="connsiteY32-9614" fmla="*/ 58366 h 2398878"/>
              <a:gd name="connsiteX33-9615" fmla="*/ 12723818 w 13016124"/>
              <a:gd name="connsiteY33-9616" fmla="*/ 19455 h 2398878"/>
              <a:gd name="connsiteX34-9617" fmla="*/ 12869733 w 13016124"/>
              <a:gd name="connsiteY34-9618" fmla="*/ 9728 h 2398878"/>
              <a:gd name="connsiteX35-9619" fmla="*/ 12898916 w 13016124"/>
              <a:gd name="connsiteY35-9620" fmla="*/ 0 h 2398878"/>
              <a:gd name="connsiteX36-9621" fmla="*/ 12947554 w 13016124"/>
              <a:gd name="connsiteY36-9622" fmla="*/ 38911 h 2398878"/>
              <a:gd name="connsiteX37-9623" fmla="*/ 12957282 w 13016124"/>
              <a:gd name="connsiteY37-9624" fmla="*/ 1488332 h 2398878"/>
              <a:gd name="connsiteX38-9625" fmla="*/ 12928099 w 13016124"/>
              <a:gd name="connsiteY38-9626" fmla="*/ 1673157 h 2398878"/>
              <a:gd name="connsiteX39-9627" fmla="*/ 12918371 w 13016124"/>
              <a:gd name="connsiteY39-9628" fmla="*/ 1828800 h 2398878"/>
              <a:gd name="connsiteX40-9629" fmla="*/ 12898916 w 13016124"/>
              <a:gd name="connsiteY40-9630" fmla="*/ 1887166 h 2398878"/>
              <a:gd name="connsiteX41-9631" fmla="*/ 12889188 w 13016124"/>
              <a:gd name="connsiteY41-9632" fmla="*/ 1974715 h 2398878"/>
              <a:gd name="connsiteX42-9633" fmla="*/ 12879460 w 13016124"/>
              <a:gd name="connsiteY42-9634" fmla="*/ 2013625 h 2398878"/>
              <a:gd name="connsiteX43-9635" fmla="*/ 12840550 w 13016124"/>
              <a:gd name="connsiteY43-9636" fmla="*/ 2208179 h 2398878"/>
              <a:gd name="connsiteX44-9637" fmla="*/ 12830822 w 13016124"/>
              <a:gd name="connsiteY44-9638" fmla="*/ 2237362 h 2398878"/>
              <a:gd name="connsiteX45-9639" fmla="*/ 12801639 w 13016124"/>
              <a:gd name="connsiteY45-9640" fmla="*/ 2256817 h 2398878"/>
              <a:gd name="connsiteX46-9641" fmla="*/ 12159614 w 13016124"/>
              <a:gd name="connsiteY46-9642" fmla="*/ 2237362 h 2398878"/>
              <a:gd name="connsiteX47-9643" fmla="*/ 11361945 w 13016124"/>
              <a:gd name="connsiteY47-9644" fmla="*/ 2256817 h 2398878"/>
              <a:gd name="connsiteX48-9645" fmla="*/ 11138209 w 13016124"/>
              <a:gd name="connsiteY48-9646" fmla="*/ 2276272 h 2398878"/>
              <a:gd name="connsiteX49-9647" fmla="*/ 10593460 w 13016124"/>
              <a:gd name="connsiteY49-9648" fmla="*/ 2286000 h 2398878"/>
              <a:gd name="connsiteX50-9649" fmla="*/ 8385282 w 13016124"/>
              <a:gd name="connsiteY50-9650" fmla="*/ 2295728 h 2398878"/>
              <a:gd name="connsiteX51-9651" fmla="*/ 8161545 w 13016124"/>
              <a:gd name="connsiteY51-9652" fmla="*/ 2315183 h 2398878"/>
              <a:gd name="connsiteX52-9653" fmla="*/ 8112907 w 13016124"/>
              <a:gd name="connsiteY52-9654" fmla="*/ 2324911 h 2398878"/>
              <a:gd name="connsiteX53-9655" fmla="*/ 7918354 w 13016124"/>
              <a:gd name="connsiteY53-9656" fmla="*/ 2334638 h 2398878"/>
              <a:gd name="connsiteX54-9657" fmla="*/ 5291886 w 13016124"/>
              <a:gd name="connsiteY54-9658" fmla="*/ 2344366 h 2398878"/>
              <a:gd name="connsiteX55-9659" fmla="*/ 5058422 w 13016124"/>
              <a:gd name="connsiteY55-9660" fmla="*/ 2324911 h 2398878"/>
              <a:gd name="connsiteX56-9661" fmla="*/ 4883324 w 13016124"/>
              <a:gd name="connsiteY56-9662" fmla="*/ 2305455 h 2398878"/>
              <a:gd name="connsiteX57-9663" fmla="*/ 4727682 w 13016124"/>
              <a:gd name="connsiteY57-9664" fmla="*/ 2295728 h 2398878"/>
              <a:gd name="connsiteX58-9665" fmla="*/ 4601222 w 13016124"/>
              <a:gd name="connsiteY58-9666" fmla="*/ 2276272 h 2398878"/>
              <a:gd name="connsiteX59-9667" fmla="*/ 4484490 w 13016124"/>
              <a:gd name="connsiteY59-9668" fmla="*/ 2266545 h 2398878"/>
              <a:gd name="connsiteX60-9669" fmla="*/ 3443631 w 13016124"/>
              <a:gd name="connsiteY60-9670" fmla="*/ 2247089 h 2398878"/>
              <a:gd name="connsiteX61-9671" fmla="*/ 2996158 w 13016124"/>
              <a:gd name="connsiteY61-9672" fmla="*/ 2256817 h 2398878"/>
              <a:gd name="connsiteX62-9673" fmla="*/ 2966975 w 13016124"/>
              <a:gd name="connsiteY62-9674" fmla="*/ 2266545 h 2398878"/>
              <a:gd name="connsiteX63-9675" fmla="*/ 2782150 w 13016124"/>
              <a:gd name="connsiteY63-9676" fmla="*/ 2286000 h 2398878"/>
              <a:gd name="connsiteX64-9677" fmla="*/ 2723784 w 13016124"/>
              <a:gd name="connsiteY64-9678" fmla="*/ 2295728 h 2398878"/>
              <a:gd name="connsiteX65-9679" fmla="*/ 2490320 w 13016124"/>
              <a:gd name="connsiteY65-9680" fmla="*/ 2305455 h 2398878"/>
              <a:gd name="connsiteX66-9681" fmla="*/ 418328 w 13016124"/>
              <a:gd name="connsiteY66-9682" fmla="*/ 2295728 h 2398878"/>
              <a:gd name="connsiteX67-9683" fmla="*/ 359962 w 13016124"/>
              <a:gd name="connsiteY67-9684" fmla="*/ 2256817 h 2398878"/>
              <a:gd name="connsiteX68-9685" fmla="*/ 272414 w 13016124"/>
              <a:gd name="connsiteY68-9686" fmla="*/ 2188723 h 2398878"/>
              <a:gd name="connsiteX69-9687" fmla="*/ 262686 w 13016124"/>
              <a:gd name="connsiteY69-9688" fmla="*/ 2159540 h 2398878"/>
              <a:gd name="connsiteX70-9689" fmla="*/ 214048 w 13016124"/>
              <a:gd name="connsiteY70-9690" fmla="*/ 2110902 h 2398878"/>
              <a:gd name="connsiteX71-9691" fmla="*/ 204320 w 13016124"/>
              <a:gd name="connsiteY71-9692" fmla="*/ 2081719 h 2398878"/>
              <a:gd name="connsiteX72-9693" fmla="*/ 184865 w 13016124"/>
              <a:gd name="connsiteY72-9694" fmla="*/ 2052536 h 2398878"/>
              <a:gd name="connsiteX73-9695" fmla="*/ 145954 w 13016124"/>
              <a:gd name="connsiteY73-9696" fmla="*/ 1984442 h 2398878"/>
              <a:gd name="connsiteX74-9697" fmla="*/ 126499 w 13016124"/>
              <a:gd name="connsiteY74-9698" fmla="*/ 1906621 h 2398878"/>
              <a:gd name="connsiteX75-9699" fmla="*/ 116771 w 13016124"/>
              <a:gd name="connsiteY75-9700" fmla="*/ 1877438 h 2398878"/>
              <a:gd name="connsiteX76-9701" fmla="*/ 97316 w 13016124"/>
              <a:gd name="connsiteY76-9702" fmla="*/ 1809345 h 2398878"/>
              <a:gd name="connsiteX77-9703" fmla="*/ 87588 w 13016124"/>
              <a:gd name="connsiteY77-9704" fmla="*/ 1731523 h 2398878"/>
              <a:gd name="connsiteX78-9705" fmla="*/ 68133 w 13016124"/>
              <a:gd name="connsiteY78-9706" fmla="*/ 1673157 h 2398878"/>
              <a:gd name="connsiteX79-9707" fmla="*/ 19494 w 13016124"/>
              <a:gd name="connsiteY79-9708" fmla="*/ 1556425 h 2398878"/>
              <a:gd name="connsiteX80-9709" fmla="*/ 9767 w 13016124"/>
              <a:gd name="connsiteY80-9710" fmla="*/ 1429966 h 2398878"/>
              <a:gd name="connsiteX81-9711" fmla="*/ 39 w 13016124"/>
              <a:gd name="connsiteY81-9712" fmla="*/ 1361872 h 2398878"/>
              <a:gd name="connsiteX82-9713" fmla="*/ 19494 w 13016124"/>
              <a:gd name="connsiteY82-9714" fmla="*/ 1099225 h 2398878"/>
              <a:gd name="connsiteX83-9715" fmla="*/ 29222 w 13016124"/>
              <a:gd name="connsiteY83-9716" fmla="*/ 1070042 h 2398878"/>
              <a:gd name="connsiteX84-9717" fmla="*/ 58405 w 13016124"/>
              <a:gd name="connsiteY84-9718" fmla="*/ 992221 h 2398878"/>
              <a:gd name="connsiteX85-9719" fmla="*/ 77860 w 13016124"/>
              <a:gd name="connsiteY85-9720" fmla="*/ 924128 h 2398878"/>
              <a:gd name="connsiteX86-9721" fmla="*/ 97316 w 13016124"/>
              <a:gd name="connsiteY86-9722" fmla="*/ 885217 h 2398878"/>
              <a:gd name="connsiteX87-9723" fmla="*/ 116771 w 13016124"/>
              <a:gd name="connsiteY87-9724" fmla="*/ 807396 h 2398878"/>
              <a:gd name="connsiteX88-9725" fmla="*/ 155682 w 13016124"/>
              <a:gd name="connsiteY88-9726" fmla="*/ 729574 h 2398878"/>
              <a:gd name="connsiteX89-9727" fmla="*/ 165409 w 13016124"/>
              <a:gd name="connsiteY89-9728" fmla="*/ 700391 h 2398878"/>
              <a:gd name="connsiteX90-9729" fmla="*/ 175137 w 13016124"/>
              <a:gd name="connsiteY90-9730" fmla="*/ 642025 h 2398878"/>
              <a:gd name="connsiteX91-9731" fmla="*/ 223775 w 13016124"/>
              <a:gd name="connsiteY91-9732" fmla="*/ 573932 h 2398878"/>
              <a:gd name="connsiteX92-9733" fmla="*/ 262686 w 13016124"/>
              <a:gd name="connsiteY92-9734" fmla="*/ 505838 h 2398878"/>
              <a:gd name="connsiteX93-9735" fmla="*/ 301596 w 13016124"/>
              <a:gd name="connsiteY93-9736" fmla="*/ 447472 h 2398878"/>
              <a:gd name="connsiteX94-9737" fmla="*/ 321052 w 13016124"/>
              <a:gd name="connsiteY94-9738" fmla="*/ 428017 h 2398878"/>
              <a:gd name="connsiteX95-9739" fmla="*/ 359962 w 13016124"/>
              <a:gd name="connsiteY95-9740" fmla="*/ 369651 h 2398878"/>
              <a:gd name="connsiteX96-9741" fmla="*/ 408601 w 13016124"/>
              <a:gd name="connsiteY96-9742" fmla="*/ 321013 h 2398878"/>
              <a:gd name="connsiteX97-9743" fmla="*/ 428056 w 13016124"/>
              <a:gd name="connsiteY97-9744" fmla="*/ 301557 h 2398878"/>
              <a:gd name="connsiteX98-9745" fmla="*/ 447511 w 13016124"/>
              <a:gd name="connsiteY98-9746" fmla="*/ 272374 h 2398878"/>
              <a:gd name="connsiteX99-9747" fmla="*/ 505877 w 13016124"/>
              <a:gd name="connsiteY99-9748" fmla="*/ 233464 h 2398878"/>
              <a:gd name="connsiteX100-9749" fmla="*/ 603154 w 13016124"/>
              <a:gd name="connsiteY100-9750" fmla="*/ 223736 h 2398878"/>
              <a:gd name="connsiteX101-9751" fmla="*/ 651792 w 13016124"/>
              <a:gd name="connsiteY101-9752" fmla="*/ 243191 h 2398878"/>
              <a:gd name="connsiteX102-9753" fmla="*/ 622609 w 13016124"/>
              <a:gd name="connsiteY102-9754" fmla="*/ 252919 h 2398878"/>
              <a:gd name="connsiteX103-9755" fmla="*/ 544788 w 13016124"/>
              <a:gd name="connsiteY103-9756" fmla="*/ 252919 h 2398878"/>
              <a:gd name="connsiteX0-9757" fmla="*/ 544788 w 13016124"/>
              <a:gd name="connsiteY0-9758" fmla="*/ 252919 h 2398878"/>
              <a:gd name="connsiteX1-9759" fmla="*/ 544788 w 13016124"/>
              <a:gd name="connsiteY1-9760" fmla="*/ 252919 h 2398878"/>
              <a:gd name="connsiteX2-9761" fmla="*/ 642065 w 13016124"/>
              <a:gd name="connsiteY2-9762" fmla="*/ 311285 h 2398878"/>
              <a:gd name="connsiteX3-9763" fmla="*/ 768524 w 13016124"/>
              <a:gd name="connsiteY3-9764" fmla="*/ 447472 h 2398878"/>
              <a:gd name="connsiteX4-9765" fmla="*/ 924167 w 13016124"/>
              <a:gd name="connsiteY4-9766" fmla="*/ 583659 h 2398878"/>
              <a:gd name="connsiteX5-9767" fmla="*/ 982533 w 13016124"/>
              <a:gd name="connsiteY5-9768" fmla="*/ 612842 h 2398878"/>
              <a:gd name="connsiteX6-9769" fmla="*/ 1050626 w 13016124"/>
              <a:gd name="connsiteY6-9770" fmla="*/ 661481 h 2398878"/>
              <a:gd name="connsiteX7-9771" fmla="*/ 1079809 w 13016124"/>
              <a:gd name="connsiteY7-9772" fmla="*/ 671208 h 2398878"/>
              <a:gd name="connsiteX8-9773" fmla="*/ 1225724 w 13016124"/>
              <a:gd name="connsiteY8-9774" fmla="*/ 739302 h 2398878"/>
              <a:gd name="connsiteX9-9775" fmla="*/ 1313273 w 13016124"/>
              <a:gd name="connsiteY9-9776" fmla="*/ 768485 h 2398878"/>
              <a:gd name="connsiteX10-9777" fmla="*/ 1488371 w 13016124"/>
              <a:gd name="connsiteY10-9778" fmla="*/ 787940 h 2398878"/>
              <a:gd name="connsiteX11-9779" fmla="*/ 1624558 w 13016124"/>
              <a:gd name="connsiteY11-9780" fmla="*/ 807396 h 2398878"/>
              <a:gd name="connsiteX12-9781" fmla="*/ 1663469 w 13016124"/>
              <a:gd name="connsiteY12-9782" fmla="*/ 817123 h 2398878"/>
              <a:gd name="connsiteX13-9783" fmla="*/ 1731562 w 13016124"/>
              <a:gd name="connsiteY13-9784" fmla="*/ 826851 h 2398878"/>
              <a:gd name="connsiteX14-9785" fmla="*/ 1770473 w 13016124"/>
              <a:gd name="connsiteY14-9786" fmla="*/ 836579 h 2398878"/>
              <a:gd name="connsiteX15-9787" fmla="*/ 2791877 w 13016124"/>
              <a:gd name="connsiteY15-9788" fmla="*/ 914400 h 2398878"/>
              <a:gd name="connsiteX16-9789" fmla="*/ 3269495 w 13016124"/>
              <a:gd name="connsiteY16-9790" fmla="*/ 1203835 h 2398878"/>
              <a:gd name="connsiteX17-9791" fmla="*/ 5797081 w 13016124"/>
              <a:gd name="connsiteY17-9792" fmla="*/ 1275468 h 2398878"/>
              <a:gd name="connsiteX18-9793" fmla="*/ 7047995 w 13016124"/>
              <a:gd name="connsiteY18-9794" fmla="*/ 1373761 h 2398878"/>
              <a:gd name="connsiteX19-9795" fmla="*/ 10002960 w 13016124"/>
              <a:gd name="connsiteY19-9796" fmla="*/ 1142821 h 2398878"/>
              <a:gd name="connsiteX20-9797" fmla="*/ 11316835 w 13016124"/>
              <a:gd name="connsiteY20-9798" fmla="*/ 814728 h 2398878"/>
              <a:gd name="connsiteX21-9799" fmla="*/ 11955333 w 13016124"/>
              <a:gd name="connsiteY21-9800" fmla="*/ 330740 h 2398878"/>
              <a:gd name="connsiteX22-9801" fmla="*/ 12033154 w 13016124"/>
              <a:gd name="connsiteY22-9802" fmla="*/ 301557 h 2398878"/>
              <a:gd name="connsiteX23-9803" fmla="*/ 12101248 w 13016124"/>
              <a:gd name="connsiteY23-9804" fmla="*/ 272374 h 2398878"/>
              <a:gd name="connsiteX24-9805" fmla="*/ 12169341 w 13016124"/>
              <a:gd name="connsiteY24-9806" fmla="*/ 243191 h 2398878"/>
              <a:gd name="connsiteX25-9807" fmla="*/ 12266618 w 13016124"/>
              <a:gd name="connsiteY25-9808" fmla="*/ 204281 h 2398878"/>
              <a:gd name="connsiteX26-9809" fmla="*/ 12334711 w 13016124"/>
              <a:gd name="connsiteY26-9810" fmla="*/ 175098 h 2398878"/>
              <a:gd name="connsiteX27-9811" fmla="*/ 12363894 w 13016124"/>
              <a:gd name="connsiteY27-9812" fmla="*/ 155642 h 2398878"/>
              <a:gd name="connsiteX28-9813" fmla="*/ 12431988 w 13016124"/>
              <a:gd name="connsiteY28-9814" fmla="*/ 126459 h 2398878"/>
              <a:gd name="connsiteX29-9815" fmla="*/ 12470899 w 13016124"/>
              <a:gd name="connsiteY29-9816" fmla="*/ 97277 h 2398878"/>
              <a:gd name="connsiteX30-9817" fmla="*/ 12529265 w 13016124"/>
              <a:gd name="connsiteY30-9818" fmla="*/ 87549 h 2398878"/>
              <a:gd name="connsiteX31-9819" fmla="*/ 12568175 w 13016124"/>
              <a:gd name="connsiteY31-9820" fmla="*/ 77821 h 2398878"/>
              <a:gd name="connsiteX32-9821" fmla="*/ 12626541 w 13016124"/>
              <a:gd name="connsiteY32-9822" fmla="*/ 58366 h 2398878"/>
              <a:gd name="connsiteX33-9823" fmla="*/ 12723818 w 13016124"/>
              <a:gd name="connsiteY33-9824" fmla="*/ 19455 h 2398878"/>
              <a:gd name="connsiteX34-9825" fmla="*/ 12869733 w 13016124"/>
              <a:gd name="connsiteY34-9826" fmla="*/ 9728 h 2398878"/>
              <a:gd name="connsiteX35-9827" fmla="*/ 12898916 w 13016124"/>
              <a:gd name="connsiteY35-9828" fmla="*/ 0 h 2398878"/>
              <a:gd name="connsiteX36-9829" fmla="*/ 12947554 w 13016124"/>
              <a:gd name="connsiteY36-9830" fmla="*/ 38911 h 2398878"/>
              <a:gd name="connsiteX37-9831" fmla="*/ 12957282 w 13016124"/>
              <a:gd name="connsiteY37-9832" fmla="*/ 1488332 h 2398878"/>
              <a:gd name="connsiteX38-9833" fmla="*/ 12928099 w 13016124"/>
              <a:gd name="connsiteY38-9834" fmla="*/ 1673157 h 2398878"/>
              <a:gd name="connsiteX39-9835" fmla="*/ 12918371 w 13016124"/>
              <a:gd name="connsiteY39-9836" fmla="*/ 1828800 h 2398878"/>
              <a:gd name="connsiteX40-9837" fmla="*/ 12898916 w 13016124"/>
              <a:gd name="connsiteY40-9838" fmla="*/ 1887166 h 2398878"/>
              <a:gd name="connsiteX41-9839" fmla="*/ 12889188 w 13016124"/>
              <a:gd name="connsiteY41-9840" fmla="*/ 1974715 h 2398878"/>
              <a:gd name="connsiteX42-9841" fmla="*/ 12879460 w 13016124"/>
              <a:gd name="connsiteY42-9842" fmla="*/ 2013625 h 2398878"/>
              <a:gd name="connsiteX43-9843" fmla="*/ 12840550 w 13016124"/>
              <a:gd name="connsiteY43-9844" fmla="*/ 2208179 h 2398878"/>
              <a:gd name="connsiteX44-9845" fmla="*/ 12830822 w 13016124"/>
              <a:gd name="connsiteY44-9846" fmla="*/ 2237362 h 2398878"/>
              <a:gd name="connsiteX45-9847" fmla="*/ 12801639 w 13016124"/>
              <a:gd name="connsiteY45-9848" fmla="*/ 2256817 h 2398878"/>
              <a:gd name="connsiteX46-9849" fmla="*/ 12159614 w 13016124"/>
              <a:gd name="connsiteY46-9850" fmla="*/ 2237362 h 2398878"/>
              <a:gd name="connsiteX47-9851" fmla="*/ 11361945 w 13016124"/>
              <a:gd name="connsiteY47-9852" fmla="*/ 2256817 h 2398878"/>
              <a:gd name="connsiteX48-9853" fmla="*/ 11138209 w 13016124"/>
              <a:gd name="connsiteY48-9854" fmla="*/ 2276272 h 2398878"/>
              <a:gd name="connsiteX49-9855" fmla="*/ 10593460 w 13016124"/>
              <a:gd name="connsiteY49-9856" fmla="*/ 2286000 h 2398878"/>
              <a:gd name="connsiteX50-9857" fmla="*/ 8385282 w 13016124"/>
              <a:gd name="connsiteY50-9858" fmla="*/ 2295728 h 2398878"/>
              <a:gd name="connsiteX51-9859" fmla="*/ 8161545 w 13016124"/>
              <a:gd name="connsiteY51-9860" fmla="*/ 2315183 h 2398878"/>
              <a:gd name="connsiteX52-9861" fmla="*/ 8112907 w 13016124"/>
              <a:gd name="connsiteY52-9862" fmla="*/ 2324911 h 2398878"/>
              <a:gd name="connsiteX53-9863" fmla="*/ 7918354 w 13016124"/>
              <a:gd name="connsiteY53-9864" fmla="*/ 2334638 h 2398878"/>
              <a:gd name="connsiteX54-9865" fmla="*/ 5291886 w 13016124"/>
              <a:gd name="connsiteY54-9866" fmla="*/ 2344366 h 2398878"/>
              <a:gd name="connsiteX55-9867" fmla="*/ 5058422 w 13016124"/>
              <a:gd name="connsiteY55-9868" fmla="*/ 2324911 h 2398878"/>
              <a:gd name="connsiteX56-9869" fmla="*/ 4883324 w 13016124"/>
              <a:gd name="connsiteY56-9870" fmla="*/ 2305455 h 2398878"/>
              <a:gd name="connsiteX57-9871" fmla="*/ 4727682 w 13016124"/>
              <a:gd name="connsiteY57-9872" fmla="*/ 2295728 h 2398878"/>
              <a:gd name="connsiteX58-9873" fmla="*/ 4601222 w 13016124"/>
              <a:gd name="connsiteY58-9874" fmla="*/ 2276272 h 2398878"/>
              <a:gd name="connsiteX59-9875" fmla="*/ 4484490 w 13016124"/>
              <a:gd name="connsiteY59-9876" fmla="*/ 2266545 h 2398878"/>
              <a:gd name="connsiteX60-9877" fmla="*/ 3443631 w 13016124"/>
              <a:gd name="connsiteY60-9878" fmla="*/ 2247089 h 2398878"/>
              <a:gd name="connsiteX61-9879" fmla="*/ 2996158 w 13016124"/>
              <a:gd name="connsiteY61-9880" fmla="*/ 2256817 h 2398878"/>
              <a:gd name="connsiteX62-9881" fmla="*/ 2966975 w 13016124"/>
              <a:gd name="connsiteY62-9882" fmla="*/ 2266545 h 2398878"/>
              <a:gd name="connsiteX63-9883" fmla="*/ 2782150 w 13016124"/>
              <a:gd name="connsiteY63-9884" fmla="*/ 2286000 h 2398878"/>
              <a:gd name="connsiteX64-9885" fmla="*/ 2723784 w 13016124"/>
              <a:gd name="connsiteY64-9886" fmla="*/ 2295728 h 2398878"/>
              <a:gd name="connsiteX65-9887" fmla="*/ 2490320 w 13016124"/>
              <a:gd name="connsiteY65-9888" fmla="*/ 2305455 h 2398878"/>
              <a:gd name="connsiteX66-9889" fmla="*/ 418328 w 13016124"/>
              <a:gd name="connsiteY66-9890" fmla="*/ 2295728 h 2398878"/>
              <a:gd name="connsiteX67-9891" fmla="*/ 359962 w 13016124"/>
              <a:gd name="connsiteY67-9892" fmla="*/ 2256817 h 2398878"/>
              <a:gd name="connsiteX68-9893" fmla="*/ 272414 w 13016124"/>
              <a:gd name="connsiteY68-9894" fmla="*/ 2188723 h 2398878"/>
              <a:gd name="connsiteX69-9895" fmla="*/ 262686 w 13016124"/>
              <a:gd name="connsiteY69-9896" fmla="*/ 2159540 h 2398878"/>
              <a:gd name="connsiteX70-9897" fmla="*/ 214048 w 13016124"/>
              <a:gd name="connsiteY70-9898" fmla="*/ 2110902 h 2398878"/>
              <a:gd name="connsiteX71-9899" fmla="*/ 204320 w 13016124"/>
              <a:gd name="connsiteY71-9900" fmla="*/ 2081719 h 2398878"/>
              <a:gd name="connsiteX72-9901" fmla="*/ 184865 w 13016124"/>
              <a:gd name="connsiteY72-9902" fmla="*/ 2052536 h 2398878"/>
              <a:gd name="connsiteX73-9903" fmla="*/ 145954 w 13016124"/>
              <a:gd name="connsiteY73-9904" fmla="*/ 1984442 h 2398878"/>
              <a:gd name="connsiteX74-9905" fmla="*/ 126499 w 13016124"/>
              <a:gd name="connsiteY74-9906" fmla="*/ 1906621 h 2398878"/>
              <a:gd name="connsiteX75-9907" fmla="*/ 116771 w 13016124"/>
              <a:gd name="connsiteY75-9908" fmla="*/ 1877438 h 2398878"/>
              <a:gd name="connsiteX76-9909" fmla="*/ 97316 w 13016124"/>
              <a:gd name="connsiteY76-9910" fmla="*/ 1809345 h 2398878"/>
              <a:gd name="connsiteX77-9911" fmla="*/ 87588 w 13016124"/>
              <a:gd name="connsiteY77-9912" fmla="*/ 1731523 h 2398878"/>
              <a:gd name="connsiteX78-9913" fmla="*/ 68133 w 13016124"/>
              <a:gd name="connsiteY78-9914" fmla="*/ 1673157 h 2398878"/>
              <a:gd name="connsiteX79-9915" fmla="*/ 19494 w 13016124"/>
              <a:gd name="connsiteY79-9916" fmla="*/ 1556425 h 2398878"/>
              <a:gd name="connsiteX80-9917" fmla="*/ 9767 w 13016124"/>
              <a:gd name="connsiteY80-9918" fmla="*/ 1429966 h 2398878"/>
              <a:gd name="connsiteX81-9919" fmla="*/ 39 w 13016124"/>
              <a:gd name="connsiteY81-9920" fmla="*/ 1361872 h 2398878"/>
              <a:gd name="connsiteX82-9921" fmla="*/ 19494 w 13016124"/>
              <a:gd name="connsiteY82-9922" fmla="*/ 1099225 h 2398878"/>
              <a:gd name="connsiteX83-9923" fmla="*/ 29222 w 13016124"/>
              <a:gd name="connsiteY83-9924" fmla="*/ 1070042 h 2398878"/>
              <a:gd name="connsiteX84-9925" fmla="*/ 58405 w 13016124"/>
              <a:gd name="connsiteY84-9926" fmla="*/ 992221 h 2398878"/>
              <a:gd name="connsiteX85-9927" fmla="*/ 77860 w 13016124"/>
              <a:gd name="connsiteY85-9928" fmla="*/ 924128 h 2398878"/>
              <a:gd name="connsiteX86-9929" fmla="*/ 97316 w 13016124"/>
              <a:gd name="connsiteY86-9930" fmla="*/ 885217 h 2398878"/>
              <a:gd name="connsiteX87-9931" fmla="*/ 116771 w 13016124"/>
              <a:gd name="connsiteY87-9932" fmla="*/ 807396 h 2398878"/>
              <a:gd name="connsiteX88-9933" fmla="*/ 155682 w 13016124"/>
              <a:gd name="connsiteY88-9934" fmla="*/ 729574 h 2398878"/>
              <a:gd name="connsiteX89-9935" fmla="*/ 165409 w 13016124"/>
              <a:gd name="connsiteY89-9936" fmla="*/ 700391 h 2398878"/>
              <a:gd name="connsiteX90-9937" fmla="*/ 175137 w 13016124"/>
              <a:gd name="connsiteY90-9938" fmla="*/ 642025 h 2398878"/>
              <a:gd name="connsiteX91-9939" fmla="*/ 223775 w 13016124"/>
              <a:gd name="connsiteY91-9940" fmla="*/ 573932 h 2398878"/>
              <a:gd name="connsiteX92-9941" fmla="*/ 262686 w 13016124"/>
              <a:gd name="connsiteY92-9942" fmla="*/ 505838 h 2398878"/>
              <a:gd name="connsiteX93-9943" fmla="*/ 301596 w 13016124"/>
              <a:gd name="connsiteY93-9944" fmla="*/ 447472 h 2398878"/>
              <a:gd name="connsiteX94-9945" fmla="*/ 321052 w 13016124"/>
              <a:gd name="connsiteY94-9946" fmla="*/ 428017 h 2398878"/>
              <a:gd name="connsiteX95-9947" fmla="*/ 359962 w 13016124"/>
              <a:gd name="connsiteY95-9948" fmla="*/ 369651 h 2398878"/>
              <a:gd name="connsiteX96-9949" fmla="*/ 408601 w 13016124"/>
              <a:gd name="connsiteY96-9950" fmla="*/ 321013 h 2398878"/>
              <a:gd name="connsiteX97-9951" fmla="*/ 428056 w 13016124"/>
              <a:gd name="connsiteY97-9952" fmla="*/ 301557 h 2398878"/>
              <a:gd name="connsiteX98-9953" fmla="*/ 447511 w 13016124"/>
              <a:gd name="connsiteY98-9954" fmla="*/ 272374 h 2398878"/>
              <a:gd name="connsiteX99-9955" fmla="*/ 505877 w 13016124"/>
              <a:gd name="connsiteY99-9956" fmla="*/ 233464 h 2398878"/>
              <a:gd name="connsiteX100-9957" fmla="*/ 603154 w 13016124"/>
              <a:gd name="connsiteY100-9958" fmla="*/ 223736 h 2398878"/>
              <a:gd name="connsiteX101-9959" fmla="*/ 651792 w 13016124"/>
              <a:gd name="connsiteY101-9960" fmla="*/ 243191 h 2398878"/>
              <a:gd name="connsiteX102-9961" fmla="*/ 622609 w 13016124"/>
              <a:gd name="connsiteY102-9962" fmla="*/ 252919 h 2398878"/>
              <a:gd name="connsiteX103-9963" fmla="*/ 544788 w 13016124"/>
              <a:gd name="connsiteY103-9964" fmla="*/ 252919 h 2398878"/>
              <a:gd name="connsiteX0-9965" fmla="*/ 544788 w 13016124"/>
              <a:gd name="connsiteY0-9966" fmla="*/ 252919 h 2398878"/>
              <a:gd name="connsiteX1-9967" fmla="*/ 544788 w 13016124"/>
              <a:gd name="connsiteY1-9968" fmla="*/ 252919 h 2398878"/>
              <a:gd name="connsiteX2-9969" fmla="*/ 642065 w 13016124"/>
              <a:gd name="connsiteY2-9970" fmla="*/ 311285 h 2398878"/>
              <a:gd name="connsiteX3-9971" fmla="*/ 768524 w 13016124"/>
              <a:gd name="connsiteY3-9972" fmla="*/ 447472 h 2398878"/>
              <a:gd name="connsiteX4-9973" fmla="*/ 924167 w 13016124"/>
              <a:gd name="connsiteY4-9974" fmla="*/ 583659 h 2398878"/>
              <a:gd name="connsiteX5-9975" fmla="*/ 982533 w 13016124"/>
              <a:gd name="connsiteY5-9976" fmla="*/ 612842 h 2398878"/>
              <a:gd name="connsiteX6-9977" fmla="*/ 1050626 w 13016124"/>
              <a:gd name="connsiteY6-9978" fmla="*/ 661481 h 2398878"/>
              <a:gd name="connsiteX7-9979" fmla="*/ 1079809 w 13016124"/>
              <a:gd name="connsiteY7-9980" fmla="*/ 671208 h 2398878"/>
              <a:gd name="connsiteX8-9981" fmla="*/ 1225724 w 13016124"/>
              <a:gd name="connsiteY8-9982" fmla="*/ 739302 h 2398878"/>
              <a:gd name="connsiteX9-9983" fmla="*/ 1313273 w 13016124"/>
              <a:gd name="connsiteY9-9984" fmla="*/ 768485 h 2398878"/>
              <a:gd name="connsiteX10-9985" fmla="*/ 1488371 w 13016124"/>
              <a:gd name="connsiteY10-9986" fmla="*/ 787940 h 2398878"/>
              <a:gd name="connsiteX11-9987" fmla="*/ 1624558 w 13016124"/>
              <a:gd name="connsiteY11-9988" fmla="*/ 807396 h 2398878"/>
              <a:gd name="connsiteX12-9989" fmla="*/ 1663469 w 13016124"/>
              <a:gd name="connsiteY12-9990" fmla="*/ 817123 h 2398878"/>
              <a:gd name="connsiteX13-9991" fmla="*/ 1731562 w 13016124"/>
              <a:gd name="connsiteY13-9992" fmla="*/ 826851 h 2398878"/>
              <a:gd name="connsiteX14-9993" fmla="*/ 1770473 w 13016124"/>
              <a:gd name="connsiteY14-9994" fmla="*/ 836579 h 2398878"/>
              <a:gd name="connsiteX15-9995" fmla="*/ 3269495 w 13016124"/>
              <a:gd name="connsiteY15-9996" fmla="*/ 1203835 h 2398878"/>
              <a:gd name="connsiteX16-9997" fmla="*/ 5797081 w 13016124"/>
              <a:gd name="connsiteY16-9998" fmla="*/ 1275468 h 2398878"/>
              <a:gd name="connsiteX17-9999" fmla="*/ 7047995 w 13016124"/>
              <a:gd name="connsiteY17-10000" fmla="*/ 1373761 h 2398878"/>
              <a:gd name="connsiteX18-10001" fmla="*/ 10002960 w 13016124"/>
              <a:gd name="connsiteY18-10002" fmla="*/ 1142821 h 2398878"/>
              <a:gd name="connsiteX19-10003" fmla="*/ 11316835 w 13016124"/>
              <a:gd name="connsiteY19-10004" fmla="*/ 814728 h 2398878"/>
              <a:gd name="connsiteX20-10005" fmla="*/ 11955333 w 13016124"/>
              <a:gd name="connsiteY20-10006" fmla="*/ 330740 h 2398878"/>
              <a:gd name="connsiteX21-10007" fmla="*/ 12033154 w 13016124"/>
              <a:gd name="connsiteY21-10008" fmla="*/ 301557 h 2398878"/>
              <a:gd name="connsiteX22-10009" fmla="*/ 12101248 w 13016124"/>
              <a:gd name="connsiteY22-10010" fmla="*/ 272374 h 2398878"/>
              <a:gd name="connsiteX23-10011" fmla="*/ 12169341 w 13016124"/>
              <a:gd name="connsiteY23-10012" fmla="*/ 243191 h 2398878"/>
              <a:gd name="connsiteX24-10013" fmla="*/ 12266618 w 13016124"/>
              <a:gd name="connsiteY24-10014" fmla="*/ 204281 h 2398878"/>
              <a:gd name="connsiteX25-10015" fmla="*/ 12334711 w 13016124"/>
              <a:gd name="connsiteY25-10016" fmla="*/ 175098 h 2398878"/>
              <a:gd name="connsiteX26-10017" fmla="*/ 12363894 w 13016124"/>
              <a:gd name="connsiteY26-10018" fmla="*/ 155642 h 2398878"/>
              <a:gd name="connsiteX27-10019" fmla="*/ 12431988 w 13016124"/>
              <a:gd name="connsiteY27-10020" fmla="*/ 126459 h 2398878"/>
              <a:gd name="connsiteX28-10021" fmla="*/ 12470899 w 13016124"/>
              <a:gd name="connsiteY28-10022" fmla="*/ 97277 h 2398878"/>
              <a:gd name="connsiteX29-10023" fmla="*/ 12529265 w 13016124"/>
              <a:gd name="connsiteY29-10024" fmla="*/ 87549 h 2398878"/>
              <a:gd name="connsiteX30-10025" fmla="*/ 12568175 w 13016124"/>
              <a:gd name="connsiteY30-10026" fmla="*/ 77821 h 2398878"/>
              <a:gd name="connsiteX31-10027" fmla="*/ 12626541 w 13016124"/>
              <a:gd name="connsiteY31-10028" fmla="*/ 58366 h 2398878"/>
              <a:gd name="connsiteX32-10029" fmla="*/ 12723818 w 13016124"/>
              <a:gd name="connsiteY32-10030" fmla="*/ 19455 h 2398878"/>
              <a:gd name="connsiteX33-10031" fmla="*/ 12869733 w 13016124"/>
              <a:gd name="connsiteY33-10032" fmla="*/ 9728 h 2398878"/>
              <a:gd name="connsiteX34-10033" fmla="*/ 12898916 w 13016124"/>
              <a:gd name="connsiteY34-10034" fmla="*/ 0 h 2398878"/>
              <a:gd name="connsiteX35-10035" fmla="*/ 12947554 w 13016124"/>
              <a:gd name="connsiteY35-10036" fmla="*/ 38911 h 2398878"/>
              <a:gd name="connsiteX36-10037" fmla="*/ 12957282 w 13016124"/>
              <a:gd name="connsiteY36-10038" fmla="*/ 1488332 h 2398878"/>
              <a:gd name="connsiteX37-10039" fmla="*/ 12928099 w 13016124"/>
              <a:gd name="connsiteY37-10040" fmla="*/ 1673157 h 2398878"/>
              <a:gd name="connsiteX38-10041" fmla="*/ 12918371 w 13016124"/>
              <a:gd name="connsiteY38-10042" fmla="*/ 1828800 h 2398878"/>
              <a:gd name="connsiteX39-10043" fmla="*/ 12898916 w 13016124"/>
              <a:gd name="connsiteY39-10044" fmla="*/ 1887166 h 2398878"/>
              <a:gd name="connsiteX40-10045" fmla="*/ 12889188 w 13016124"/>
              <a:gd name="connsiteY40-10046" fmla="*/ 1974715 h 2398878"/>
              <a:gd name="connsiteX41-10047" fmla="*/ 12879460 w 13016124"/>
              <a:gd name="connsiteY41-10048" fmla="*/ 2013625 h 2398878"/>
              <a:gd name="connsiteX42-10049" fmla="*/ 12840550 w 13016124"/>
              <a:gd name="connsiteY42-10050" fmla="*/ 2208179 h 2398878"/>
              <a:gd name="connsiteX43-10051" fmla="*/ 12830822 w 13016124"/>
              <a:gd name="connsiteY43-10052" fmla="*/ 2237362 h 2398878"/>
              <a:gd name="connsiteX44-10053" fmla="*/ 12801639 w 13016124"/>
              <a:gd name="connsiteY44-10054" fmla="*/ 2256817 h 2398878"/>
              <a:gd name="connsiteX45-10055" fmla="*/ 12159614 w 13016124"/>
              <a:gd name="connsiteY45-10056" fmla="*/ 2237362 h 2398878"/>
              <a:gd name="connsiteX46-10057" fmla="*/ 11361945 w 13016124"/>
              <a:gd name="connsiteY46-10058" fmla="*/ 2256817 h 2398878"/>
              <a:gd name="connsiteX47-10059" fmla="*/ 11138209 w 13016124"/>
              <a:gd name="connsiteY47-10060" fmla="*/ 2276272 h 2398878"/>
              <a:gd name="connsiteX48-10061" fmla="*/ 10593460 w 13016124"/>
              <a:gd name="connsiteY48-10062" fmla="*/ 2286000 h 2398878"/>
              <a:gd name="connsiteX49-10063" fmla="*/ 8385282 w 13016124"/>
              <a:gd name="connsiteY49-10064" fmla="*/ 2295728 h 2398878"/>
              <a:gd name="connsiteX50-10065" fmla="*/ 8161545 w 13016124"/>
              <a:gd name="connsiteY50-10066" fmla="*/ 2315183 h 2398878"/>
              <a:gd name="connsiteX51-10067" fmla="*/ 8112907 w 13016124"/>
              <a:gd name="connsiteY51-10068" fmla="*/ 2324911 h 2398878"/>
              <a:gd name="connsiteX52-10069" fmla="*/ 7918354 w 13016124"/>
              <a:gd name="connsiteY52-10070" fmla="*/ 2334638 h 2398878"/>
              <a:gd name="connsiteX53-10071" fmla="*/ 5291886 w 13016124"/>
              <a:gd name="connsiteY53-10072" fmla="*/ 2344366 h 2398878"/>
              <a:gd name="connsiteX54-10073" fmla="*/ 5058422 w 13016124"/>
              <a:gd name="connsiteY54-10074" fmla="*/ 2324911 h 2398878"/>
              <a:gd name="connsiteX55-10075" fmla="*/ 4883324 w 13016124"/>
              <a:gd name="connsiteY55-10076" fmla="*/ 2305455 h 2398878"/>
              <a:gd name="connsiteX56-10077" fmla="*/ 4727682 w 13016124"/>
              <a:gd name="connsiteY56-10078" fmla="*/ 2295728 h 2398878"/>
              <a:gd name="connsiteX57-10079" fmla="*/ 4601222 w 13016124"/>
              <a:gd name="connsiteY57-10080" fmla="*/ 2276272 h 2398878"/>
              <a:gd name="connsiteX58-10081" fmla="*/ 4484490 w 13016124"/>
              <a:gd name="connsiteY58-10082" fmla="*/ 2266545 h 2398878"/>
              <a:gd name="connsiteX59-10083" fmla="*/ 3443631 w 13016124"/>
              <a:gd name="connsiteY59-10084" fmla="*/ 2247089 h 2398878"/>
              <a:gd name="connsiteX60-10085" fmla="*/ 2996158 w 13016124"/>
              <a:gd name="connsiteY60-10086" fmla="*/ 2256817 h 2398878"/>
              <a:gd name="connsiteX61-10087" fmla="*/ 2966975 w 13016124"/>
              <a:gd name="connsiteY61-10088" fmla="*/ 2266545 h 2398878"/>
              <a:gd name="connsiteX62-10089" fmla="*/ 2782150 w 13016124"/>
              <a:gd name="connsiteY62-10090" fmla="*/ 2286000 h 2398878"/>
              <a:gd name="connsiteX63-10091" fmla="*/ 2723784 w 13016124"/>
              <a:gd name="connsiteY63-10092" fmla="*/ 2295728 h 2398878"/>
              <a:gd name="connsiteX64-10093" fmla="*/ 2490320 w 13016124"/>
              <a:gd name="connsiteY64-10094" fmla="*/ 2305455 h 2398878"/>
              <a:gd name="connsiteX65-10095" fmla="*/ 418328 w 13016124"/>
              <a:gd name="connsiteY65-10096" fmla="*/ 2295728 h 2398878"/>
              <a:gd name="connsiteX66-10097" fmla="*/ 359962 w 13016124"/>
              <a:gd name="connsiteY66-10098" fmla="*/ 2256817 h 2398878"/>
              <a:gd name="connsiteX67-10099" fmla="*/ 272414 w 13016124"/>
              <a:gd name="connsiteY67-10100" fmla="*/ 2188723 h 2398878"/>
              <a:gd name="connsiteX68-10101" fmla="*/ 262686 w 13016124"/>
              <a:gd name="connsiteY68-10102" fmla="*/ 2159540 h 2398878"/>
              <a:gd name="connsiteX69-10103" fmla="*/ 214048 w 13016124"/>
              <a:gd name="connsiteY69-10104" fmla="*/ 2110902 h 2398878"/>
              <a:gd name="connsiteX70-10105" fmla="*/ 204320 w 13016124"/>
              <a:gd name="connsiteY70-10106" fmla="*/ 2081719 h 2398878"/>
              <a:gd name="connsiteX71-10107" fmla="*/ 184865 w 13016124"/>
              <a:gd name="connsiteY71-10108" fmla="*/ 2052536 h 2398878"/>
              <a:gd name="connsiteX72-10109" fmla="*/ 145954 w 13016124"/>
              <a:gd name="connsiteY72-10110" fmla="*/ 1984442 h 2398878"/>
              <a:gd name="connsiteX73-10111" fmla="*/ 126499 w 13016124"/>
              <a:gd name="connsiteY73-10112" fmla="*/ 1906621 h 2398878"/>
              <a:gd name="connsiteX74-10113" fmla="*/ 116771 w 13016124"/>
              <a:gd name="connsiteY74-10114" fmla="*/ 1877438 h 2398878"/>
              <a:gd name="connsiteX75-10115" fmla="*/ 97316 w 13016124"/>
              <a:gd name="connsiteY75-10116" fmla="*/ 1809345 h 2398878"/>
              <a:gd name="connsiteX76-10117" fmla="*/ 87588 w 13016124"/>
              <a:gd name="connsiteY76-10118" fmla="*/ 1731523 h 2398878"/>
              <a:gd name="connsiteX77-10119" fmla="*/ 68133 w 13016124"/>
              <a:gd name="connsiteY77-10120" fmla="*/ 1673157 h 2398878"/>
              <a:gd name="connsiteX78-10121" fmla="*/ 19494 w 13016124"/>
              <a:gd name="connsiteY78-10122" fmla="*/ 1556425 h 2398878"/>
              <a:gd name="connsiteX79-10123" fmla="*/ 9767 w 13016124"/>
              <a:gd name="connsiteY79-10124" fmla="*/ 1429966 h 2398878"/>
              <a:gd name="connsiteX80-10125" fmla="*/ 39 w 13016124"/>
              <a:gd name="connsiteY80-10126" fmla="*/ 1361872 h 2398878"/>
              <a:gd name="connsiteX81-10127" fmla="*/ 19494 w 13016124"/>
              <a:gd name="connsiteY81-10128" fmla="*/ 1099225 h 2398878"/>
              <a:gd name="connsiteX82-10129" fmla="*/ 29222 w 13016124"/>
              <a:gd name="connsiteY82-10130" fmla="*/ 1070042 h 2398878"/>
              <a:gd name="connsiteX83-10131" fmla="*/ 58405 w 13016124"/>
              <a:gd name="connsiteY83-10132" fmla="*/ 992221 h 2398878"/>
              <a:gd name="connsiteX84-10133" fmla="*/ 77860 w 13016124"/>
              <a:gd name="connsiteY84-10134" fmla="*/ 924128 h 2398878"/>
              <a:gd name="connsiteX85-10135" fmla="*/ 97316 w 13016124"/>
              <a:gd name="connsiteY85-10136" fmla="*/ 885217 h 2398878"/>
              <a:gd name="connsiteX86-10137" fmla="*/ 116771 w 13016124"/>
              <a:gd name="connsiteY86-10138" fmla="*/ 807396 h 2398878"/>
              <a:gd name="connsiteX87-10139" fmla="*/ 155682 w 13016124"/>
              <a:gd name="connsiteY87-10140" fmla="*/ 729574 h 2398878"/>
              <a:gd name="connsiteX88-10141" fmla="*/ 165409 w 13016124"/>
              <a:gd name="connsiteY88-10142" fmla="*/ 700391 h 2398878"/>
              <a:gd name="connsiteX89-10143" fmla="*/ 175137 w 13016124"/>
              <a:gd name="connsiteY89-10144" fmla="*/ 642025 h 2398878"/>
              <a:gd name="connsiteX90-10145" fmla="*/ 223775 w 13016124"/>
              <a:gd name="connsiteY90-10146" fmla="*/ 573932 h 2398878"/>
              <a:gd name="connsiteX91-10147" fmla="*/ 262686 w 13016124"/>
              <a:gd name="connsiteY91-10148" fmla="*/ 505838 h 2398878"/>
              <a:gd name="connsiteX92-10149" fmla="*/ 301596 w 13016124"/>
              <a:gd name="connsiteY92-10150" fmla="*/ 447472 h 2398878"/>
              <a:gd name="connsiteX93-10151" fmla="*/ 321052 w 13016124"/>
              <a:gd name="connsiteY93-10152" fmla="*/ 428017 h 2398878"/>
              <a:gd name="connsiteX94-10153" fmla="*/ 359962 w 13016124"/>
              <a:gd name="connsiteY94-10154" fmla="*/ 369651 h 2398878"/>
              <a:gd name="connsiteX95-10155" fmla="*/ 408601 w 13016124"/>
              <a:gd name="connsiteY95-10156" fmla="*/ 321013 h 2398878"/>
              <a:gd name="connsiteX96-10157" fmla="*/ 428056 w 13016124"/>
              <a:gd name="connsiteY96-10158" fmla="*/ 301557 h 2398878"/>
              <a:gd name="connsiteX97-10159" fmla="*/ 447511 w 13016124"/>
              <a:gd name="connsiteY97-10160" fmla="*/ 272374 h 2398878"/>
              <a:gd name="connsiteX98-10161" fmla="*/ 505877 w 13016124"/>
              <a:gd name="connsiteY98-10162" fmla="*/ 233464 h 2398878"/>
              <a:gd name="connsiteX99-10163" fmla="*/ 603154 w 13016124"/>
              <a:gd name="connsiteY99-10164" fmla="*/ 223736 h 2398878"/>
              <a:gd name="connsiteX100-10165" fmla="*/ 651792 w 13016124"/>
              <a:gd name="connsiteY100-10166" fmla="*/ 243191 h 2398878"/>
              <a:gd name="connsiteX101-10167" fmla="*/ 622609 w 13016124"/>
              <a:gd name="connsiteY101-10168" fmla="*/ 252919 h 2398878"/>
              <a:gd name="connsiteX102-10169" fmla="*/ 544788 w 13016124"/>
              <a:gd name="connsiteY102-10170" fmla="*/ 252919 h 2398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</a:cxnLst>
            <a:rect l="l" t="t" r="r" b="b"/>
            <a:pathLst>
              <a:path w="13016124" h="2398878">
                <a:moveTo>
                  <a:pt x="544788" y="252919"/>
                </a:moveTo>
                <a:lnTo>
                  <a:pt x="544788" y="252919"/>
                </a:lnTo>
                <a:cubicBezTo>
                  <a:pt x="577214" y="272374"/>
                  <a:pt x="612216" y="288069"/>
                  <a:pt x="642065" y="311285"/>
                </a:cubicBezTo>
                <a:cubicBezTo>
                  <a:pt x="701836" y="357774"/>
                  <a:pt x="721224" y="394916"/>
                  <a:pt x="768524" y="447472"/>
                </a:cubicBezTo>
                <a:cubicBezTo>
                  <a:pt x="803822" y="486692"/>
                  <a:pt x="902218" y="572684"/>
                  <a:pt x="924167" y="583659"/>
                </a:cubicBezTo>
                <a:cubicBezTo>
                  <a:pt x="943622" y="593387"/>
                  <a:pt x="963881" y="601651"/>
                  <a:pt x="982533" y="612842"/>
                </a:cubicBezTo>
                <a:cubicBezTo>
                  <a:pt x="1004557" y="626057"/>
                  <a:pt x="1026875" y="649605"/>
                  <a:pt x="1050626" y="661481"/>
                </a:cubicBezTo>
                <a:cubicBezTo>
                  <a:pt x="1059797" y="666067"/>
                  <a:pt x="1070499" y="666911"/>
                  <a:pt x="1079809" y="671208"/>
                </a:cubicBezTo>
                <a:cubicBezTo>
                  <a:pt x="1164164" y="710141"/>
                  <a:pt x="1157173" y="714819"/>
                  <a:pt x="1225724" y="739302"/>
                </a:cubicBezTo>
                <a:cubicBezTo>
                  <a:pt x="1254693" y="749648"/>
                  <a:pt x="1282821" y="764135"/>
                  <a:pt x="1313273" y="768485"/>
                </a:cubicBezTo>
                <a:cubicBezTo>
                  <a:pt x="1522618" y="798392"/>
                  <a:pt x="1193276" y="752529"/>
                  <a:pt x="1488371" y="787940"/>
                </a:cubicBezTo>
                <a:cubicBezTo>
                  <a:pt x="1533901" y="793404"/>
                  <a:pt x="1579325" y="799857"/>
                  <a:pt x="1624558" y="807396"/>
                </a:cubicBezTo>
                <a:cubicBezTo>
                  <a:pt x="1637746" y="809594"/>
                  <a:pt x="1650315" y="814731"/>
                  <a:pt x="1663469" y="817123"/>
                </a:cubicBezTo>
                <a:cubicBezTo>
                  <a:pt x="1686027" y="821224"/>
                  <a:pt x="1709004" y="822749"/>
                  <a:pt x="1731562" y="826851"/>
                </a:cubicBezTo>
                <a:cubicBezTo>
                  <a:pt x="1744716" y="829243"/>
                  <a:pt x="1593754" y="821988"/>
                  <a:pt x="1770473" y="836579"/>
                </a:cubicBezTo>
                <a:lnTo>
                  <a:pt x="3269495" y="1203835"/>
                </a:lnTo>
                <a:lnTo>
                  <a:pt x="5797081" y="1275468"/>
                </a:lnTo>
                <a:cubicBezTo>
                  <a:pt x="6426831" y="1303789"/>
                  <a:pt x="6347015" y="1395869"/>
                  <a:pt x="7047995" y="1373761"/>
                </a:cubicBezTo>
                <a:cubicBezTo>
                  <a:pt x="7748975" y="1351653"/>
                  <a:pt x="8994526" y="1146064"/>
                  <a:pt x="10002960" y="1142821"/>
                </a:cubicBezTo>
                <a:cubicBezTo>
                  <a:pt x="10697686" y="1030130"/>
                  <a:pt x="10991440" y="950075"/>
                  <a:pt x="11316835" y="814728"/>
                </a:cubicBezTo>
                <a:cubicBezTo>
                  <a:pt x="11642231" y="679381"/>
                  <a:pt x="11835947" y="416268"/>
                  <a:pt x="11955333" y="330740"/>
                </a:cubicBezTo>
                <a:cubicBezTo>
                  <a:pt x="12074719" y="245212"/>
                  <a:pt x="12008835" y="311285"/>
                  <a:pt x="12033154" y="301557"/>
                </a:cubicBezTo>
                <a:cubicBezTo>
                  <a:pt x="12057473" y="291829"/>
                  <a:pt x="12078550" y="282102"/>
                  <a:pt x="12101248" y="272374"/>
                </a:cubicBezTo>
                <a:cubicBezTo>
                  <a:pt x="12123946" y="262646"/>
                  <a:pt x="12141779" y="254540"/>
                  <a:pt x="12169341" y="243191"/>
                </a:cubicBezTo>
                <a:cubicBezTo>
                  <a:pt x="12196903" y="231842"/>
                  <a:pt x="12233487" y="215325"/>
                  <a:pt x="12266618" y="204281"/>
                </a:cubicBezTo>
                <a:cubicBezTo>
                  <a:pt x="12299356" y="193368"/>
                  <a:pt x="12301056" y="194330"/>
                  <a:pt x="12334711" y="175098"/>
                </a:cubicBezTo>
                <a:cubicBezTo>
                  <a:pt x="12344862" y="169297"/>
                  <a:pt x="12353437" y="160871"/>
                  <a:pt x="12363894" y="155642"/>
                </a:cubicBezTo>
                <a:cubicBezTo>
                  <a:pt x="12385982" y="144598"/>
                  <a:pt x="12410309" y="138284"/>
                  <a:pt x="12431988" y="126459"/>
                </a:cubicBezTo>
                <a:cubicBezTo>
                  <a:pt x="12446221" y="118696"/>
                  <a:pt x="12455846" y="103298"/>
                  <a:pt x="12470899" y="97277"/>
                </a:cubicBezTo>
                <a:cubicBezTo>
                  <a:pt x="12489212" y="89952"/>
                  <a:pt x="12509924" y="91417"/>
                  <a:pt x="12529265" y="87549"/>
                </a:cubicBezTo>
                <a:cubicBezTo>
                  <a:pt x="12542375" y="84927"/>
                  <a:pt x="12555370" y="81663"/>
                  <a:pt x="12568175" y="77821"/>
                </a:cubicBezTo>
                <a:cubicBezTo>
                  <a:pt x="12587818" y="71928"/>
                  <a:pt x="12607339" y="65567"/>
                  <a:pt x="12626541" y="58366"/>
                </a:cubicBezTo>
                <a:cubicBezTo>
                  <a:pt x="12659241" y="46104"/>
                  <a:pt x="12688972" y="21778"/>
                  <a:pt x="12723818" y="19455"/>
                </a:cubicBezTo>
                <a:lnTo>
                  <a:pt x="12869733" y="9728"/>
                </a:lnTo>
                <a:cubicBezTo>
                  <a:pt x="12879461" y="6485"/>
                  <a:pt x="12888662" y="0"/>
                  <a:pt x="12898916" y="0"/>
                </a:cubicBezTo>
                <a:cubicBezTo>
                  <a:pt x="12930240" y="0"/>
                  <a:pt x="12932616" y="16503"/>
                  <a:pt x="12947554" y="38911"/>
                </a:cubicBezTo>
                <a:cubicBezTo>
                  <a:pt x="13076566" y="554967"/>
                  <a:pt x="12989963" y="181054"/>
                  <a:pt x="12957282" y="1488332"/>
                </a:cubicBezTo>
                <a:cubicBezTo>
                  <a:pt x="12955723" y="1550684"/>
                  <a:pt x="12928099" y="1673157"/>
                  <a:pt x="12928099" y="1673157"/>
                </a:cubicBezTo>
                <a:cubicBezTo>
                  <a:pt x="12924856" y="1725038"/>
                  <a:pt x="12925394" y="1777294"/>
                  <a:pt x="12918371" y="1828800"/>
                </a:cubicBezTo>
                <a:cubicBezTo>
                  <a:pt x="12915600" y="1849120"/>
                  <a:pt x="12902938" y="1867057"/>
                  <a:pt x="12898916" y="1887166"/>
                </a:cubicBezTo>
                <a:cubicBezTo>
                  <a:pt x="12893158" y="1915958"/>
                  <a:pt x="12893653" y="1945694"/>
                  <a:pt x="12889188" y="1974715"/>
                </a:cubicBezTo>
                <a:cubicBezTo>
                  <a:pt x="12887155" y="1987929"/>
                  <a:pt x="12882703" y="2000655"/>
                  <a:pt x="12879460" y="2013625"/>
                </a:cubicBezTo>
                <a:cubicBezTo>
                  <a:pt x="12866948" y="2151264"/>
                  <a:pt x="12881059" y="2086654"/>
                  <a:pt x="12840550" y="2208179"/>
                </a:cubicBezTo>
                <a:cubicBezTo>
                  <a:pt x="12837307" y="2217907"/>
                  <a:pt x="12839354" y="2231674"/>
                  <a:pt x="12830822" y="2237362"/>
                </a:cubicBezTo>
                <a:lnTo>
                  <a:pt x="12801639" y="2256817"/>
                </a:lnTo>
                <a:cubicBezTo>
                  <a:pt x="12587631" y="2250332"/>
                  <a:pt x="12373715" y="2238914"/>
                  <a:pt x="12159614" y="2237362"/>
                </a:cubicBezTo>
                <a:cubicBezTo>
                  <a:pt x="11571078" y="2233097"/>
                  <a:pt x="11671390" y="2225872"/>
                  <a:pt x="11361945" y="2256817"/>
                </a:cubicBezTo>
                <a:cubicBezTo>
                  <a:pt x="11268175" y="2280261"/>
                  <a:pt x="11313350" y="2271602"/>
                  <a:pt x="11138209" y="2276272"/>
                </a:cubicBezTo>
                <a:lnTo>
                  <a:pt x="10593460" y="2286000"/>
                </a:lnTo>
                <a:lnTo>
                  <a:pt x="8385282" y="2295728"/>
                </a:lnTo>
                <a:cubicBezTo>
                  <a:pt x="8211573" y="2320542"/>
                  <a:pt x="8462849" y="2286486"/>
                  <a:pt x="8161545" y="2315183"/>
                </a:cubicBezTo>
                <a:cubicBezTo>
                  <a:pt x="8145086" y="2316751"/>
                  <a:pt x="8129388" y="2323593"/>
                  <a:pt x="8112907" y="2324911"/>
                </a:cubicBezTo>
                <a:cubicBezTo>
                  <a:pt x="8048182" y="2330089"/>
                  <a:pt x="7983205" y="2331396"/>
                  <a:pt x="7918354" y="2334638"/>
                </a:cubicBezTo>
                <a:cubicBezTo>
                  <a:pt x="6956525" y="2462886"/>
                  <a:pt x="7759333" y="2362577"/>
                  <a:pt x="5291886" y="2344366"/>
                </a:cubicBezTo>
                <a:cubicBezTo>
                  <a:pt x="5195326" y="2343653"/>
                  <a:pt x="5144989" y="2335731"/>
                  <a:pt x="5058422" y="2324911"/>
                </a:cubicBezTo>
                <a:cubicBezTo>
                  <a:pt x="4976500" y="2304430"/>
                  <a:pt x="5028960" y="2315164"/>
                  <a:pt x="4883324" y="2305455"/>
                </a:cubicBezTo>
                <a:lnTo>
                  <a:pt x="4727682" y="2295728"/>
                </a:lnTo>
                <a:cubicBezTo>
                  <a:pt x="4668853" y="2276118"/>
                  <a:pt x="4704670" y="2285676"/>
                  <a:pt x="4601222" y="2276272"/>
                </a:cubicBezTo>
                <a:cubicBezTo>
                  <a:pt x="4562337" y="2272737"/>
                  <a:pt x="4523523" y="2267529"/>
                  <a:pt x="4484490" y="2266545"/>
                </a:cubicBezTo>
                <a:lnTo>
                  <a:pt x="3443631" y="2247089"/>
                </a:lnTo>
                <a:lnTo>
                  <a:pt x="2996158" y="2256817"/>
                </a:lnTo>
                <a:cubicBezTo>
                  <a:pt x="2985913" y="2257235"/>
                  <a:pt x="2977135" y="2265160"/>
                  <a:pt x="2966975" y="2266545"/>
                </a:cubicBezTo>
                <a:cubicBezTo>
                  <a:pt x="2905594" y="2274915"/>
                  <a:pt x="2843256" y="2275815"/>
                  <a:pt x="2782150" y="2286000"/>
                </a:cubicBezTo>
                <a:cubicBezTo>
                  <a:pt x="2762695" y="2289243"/>
                  <a:pt x="2743464" y="2294416"/>
                  <a:pt x="2723784" y="2295728"/>
                </a:cubicBezTo>
                <a:cubicBezTo>
                  <a:pt x="2646068" y="2300909"/>
                  <a:pt x="2568141" y="2302213"/>
                  <a:pt x="2490320" y="2305455"/>
                </a:cubicBezTo>
                <a:lnTo>
                  <a:pt x="418328" y="2295728"/>
                </a:lnTo>
                <a:cubicBezTo>
                  <a:pt x="394952" y="2295194"/>
                  <a:pt x="376496" y="2273351"/>
                  <a:pt x="359962" y="2256817"/>
                </a:cubicBezTo>
                <a:cubicBezTo>
                  <a:pt x="294346" y="2191201"/>
                  <a:pt x="327698" y="2207152"/>
                  <a:pt x="272414" y="2188723"/>
                </a:cubicBezTo>
                <a:cubicBezTo>
                  <a:pt x="269171" y="2178995"/>
                  <a:pt x="269092" y="2167547"/>
                  <a:pt x="262686" y="2159540"/>
                </a:cubicBezTo>
                <a:cubicBezTo>
                  <a:pt x="210805" y="2094689"/>
                  <a:pt x="252959" y="2188723"/>
                  <a:pt x="214048" y="2110902"/>
                </a:cubicBezTo>
                <a:cubicBezTo>
                  <a:pt x="209462" y="2101731"/>
                  <a:pt x="208906" y="2090890"/>
                  <a:pt x="204320" y="2081719"/>
                </a:cubicBezTo>
                <a:cubicBezTo>
                  <a:pt x="199092" y="2071262"/>
                  <a:pt x="190880" y="2062561"/>
                  <a:pt x="184865" y="2052536"/>
                </a:cubicBezTo>
                <a:cubicBezTo>
                  <a:pt x="171415" y="2030119"/>
                  <a:pt x="157645" y="2007824"/>
                  <a:pt x="145954" y="1984442"/>
                </a:cubicBezTo>
                <a:cubicBezTo>
                  <a:pt x="134834" y="1962203"/>
                  <a:pt x="132050" y="1928826"/>
                  <a:pt x="126499" y="1906621"/>
                </a:cubicBezTo>
                <a:cubicBezTo>
                  <a:pt x="124012" y="1896673"/>
                  <a:pt x="119588" y="1887297"/>
                  <a:pt x="116771" y="1877438"/>
                </a:cubicBezTo>
                <a:cubicBezTo>
                  <a:pt x="92333" y="1791910"/>
                  <a:pt x="120645" y="1879336"/>
                  <a:pt x="97316" y="1809345"/>
                </a:cubicBezTo>
                <a:cubicBezTo>
                  <a:pt x="94073" y="1783404"/>
                  <a:pt x="93066" y="1757085"/>
                  <a:pt x="87588" y="1731523"/>
                </a:cubicBezTo>
                <a:cubicBezTo>
                  <a:pt x="83291" y="1711471"/>
                  <a:pt x="74618" y="1692612"/>
                  <a:pt x="68133" y="1673157"/>
                </a:cubicBezTo>
                <a:cubicBezTo>
                  <a:pt x="41800" y="1594160"/>
                  <a:pt x="57846" y="1633129"/>
                  <a:pt x="19494" y="1556425"/>
                </a:cubicBezTo>
                <a:cubicBezTo>
                  <a:pt x="16252" y="1514272"/>
                  <a:pt x="13974" y="1472034"/>
                  <a:pt x="9767" y="1429966"/>
                </a:cubicBezTo>
                <a:cubicBezTo>
                  <a:pt x="7486" y="1407151"/>
                  <a:pt x="-635" y="1384791"/>
                  <a:pt x="39" y="1361872"/>
                </a:cubicBezTo>
                <a:cubicBezTo>
                  <a:pt x="2620" y="1274121"/>
                  <a:pt x="10759" y="1186578"/>
                  <a:pt x="19494" y="1099225"/>
                </a:cubicBezTo>
                <a:cubicBezTo>
                  <a:pt x="20514" y="1089022"/>
                  <a:pt x="26998" y="1080052"/>
                  <a:pt x="29222" y="1070042"/>
                </a:cubicBezTo>
                <a:cubicBezTo>
                  <a:pt x="45273" y="997815"/>
                  <a:pt x="22765" y="1027863"/>
                  <a:pt x="58405" y="992221"/>
                </a:cubicBezTo>
                <a:cubicBezTo>
                  <a:pt x="63339" y="972485"/>
                  <a:pt x="69490" y="943659"/>
                  <a:pt x="77860" y="924128"/>
                </a:cubicBezTo>
                <a:cubicBezTo>
                  <a:pt x="83572" y="910799"/>
                  <a:pt x="91604" y="898546"/>
                  <a:pt x="97316" y="885217"/>
                </a:cubicBezTo>
                <a:cubicBezTo>
                  <a:pt x="140394" y="784702"/>
                  <a:pt x="59685" y="955817"/>
                  <a:pt x="116771" y="807396"/>
                </a:cubicBezTo>
                <a:cubicBezTo>
                  <a:pt x="127182" y="780327"/>
                  <a:pt x="146511" y="757088"/>
                  <a:pt x="155682" y="729574"/>
                </a:cubicBezTo>
                <a:cubicBezTo>
                  <a:pt x="158924" y="719846"/>
                  <a:pt x="163185" y="710401"/>
                  <a:pt x="165409" y="700391"/>
                </a:cubicBezTo>
                <a:cubicBezTo>
                  <a:pt x="169688" y="681137"/>
                  <a:pt x="168900" y="660737"/>
                  <a:pt x="175137" y="642025"/>
                </a:cubicBezTo>
                <a:cubicBezTo>
                  <a:pt x="178003" y="633426"/>
                  <a:pt x="223052" y="574944"/>
                  <a:pt x="223775" y="573932"/>
                </a:cubicBezTo>
                <a:cubicBezTo>
                  <a:pt x="265838" y="515046"/>
                  <a:pt x="219940" y="577083"/>
                  <a:pt x="262686" y="505838"/>
                </a:cubicBezTo>
                <a:cubicBezTo>
                  <a:pt x="274716" y="485788"/>
                  <a:pt x="285062" y="464005"/>
                  <a:pt x="301596" y="447472"/>
                </a:cubicBezTo>
                <a:cubicBezTo>
                  <a:pt x="308081" y="440987"/>
                  <a:pt x="315549" y="435354"/>
                  <a:pt x="321052" y="428017"/>
                </a:cubicBezTo>
                <a:cubicBezTo>
                  <a:pt x="335081" y="409311"/>
                  <a:pt x="343428" y="386185"/>
                  <a:pt x="359962" y="369651"/>
                </a:cubicBezTo>
                <a:lnTo>
                  <a:pt x="408601" y="321013"/>
                </a:lnTo>
                <a:cubicBezTo>
                  <a:pt x="415086" y="314528"/>
                  <a:pt x="422969" y="309188"/>
                  <a:pt x="428056" y="301557"/>
                </a:cubicBezTo>
                <a:cubicBezTo>
                  <a:pt x="434541" y="291829"/>
                  <a:pt x="440208" y="281503"/>
                  <a:pt x="447511" y="272374"/>
                </a:cubicBezTo>
                <a:cubicBezTo>
                  <a:pt x="461828" y="254478"/>
                  <a:pt x="483101" y="238345"/>
                  <a:pt x="505877" y="233464"/>
                </a:cubicBezTo>
                <a:cubicBezTo>
                  <a:pt x="537741" y="226636"/>
                  <a:pt x="570728" y="226979"/>
                  <a:pt x="603154" y="223736"/>
                </a:cubicBezTo>
                <a:cubicBezTo>
                  <a:pt x="619367" y="230221"/>
                  <a:pt x="642106" y="228662"/>
                  <a:pt x="651792" y="243191"/>
                </a:cubicBezTo>
                <a:cubicBezTo>
                  <a:pt x="657480" y="251723"/>
                  <a:pt x="632557" y="250432"/>
                  <a:pt x="622609" y="252919"/>
                </a:cubicBezTo>
                <a:cubicBezTo>
                  <a:pt x="606569" y="256929"/>
                  <a:pt x="557758" y="252919"/>
                  <a:pt x="544788" y="252919"/>
                </a:cubicBezTo>
                <a:close/>
              </a:path>
            </a:pathLst>
          </a:custGeom>
          <a:solidFill>
            <a:srgbClr val="600000"/>
          </a:solidFill>
          <a:ln>
            <a:noFill/>
          </a:ln>
          <a:effectLst>
            <a:glow rad="1905000">
              <a:srgbClr val="600000">
                <a:alpha val="83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865"/>
            <a:ext cx="12192000" cy="37551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53437" y="521728"/>
            <a:ext cx="3285127" cy="3285127"/>
            <a:chOff x="4395564" y="609277"/>
            <a:chExt cx="3285127" cy="32851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64" y="609277"/>
              <a:ext cx="3285127" cy="328512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719867" y="928401"/>
              <a:ext cx="26365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chemeClr val="bg1"/>
                  </a:solidFill>
                  <a:latin typeface="Chiller" panose="04020404031007020602" pitchFamily="82" charset="0"/>
                </a:rPr>
                <a:t>03</a:t>
              </a:r>
              <a:endParaRPr lang="zh-CN" altLang="en-US" sz="16600" dirty="0">
                <a:solidFill>
                  <a:schemeClr val="bg1"/>
                </a:solidFill>
                <a:latin typeface="Chiller" panose="04020404031007020602" pitchFamily="82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24286" y="3961699"/>
            <a:ext cx="5143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Click here to add your title</a:t>
            </a:r>
            <a:endParaRPr lang="zh-CN" altLang="en-US" sz="44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 bwMode="auto">
          <a:xfrm>
            <a:off x="5070475" y="5244147"/>
            <a:ext cx="7121525" cy="1674813"/>
            <a:chOff x="1389" y="3310"/>
            <a:chExt cx="4860" cy="1055"/>
          </a:xfrm>
        </p:grpSpPr>
        <p:sp>
          <p:nvSpPr>
            <p:cNvPr id="5" name="Freeform 4"/>
            <p:cNvSpPr/>
            <p:nvPr/>
          </p:nvSpPr>
          <p:spPr bwMode="auto">
            <a:xfrm>
              <a:off x="1389" y="3611"/>
              <a:ext cx="4860" cy="718"/>
            </a:xfrm>
            <a:custGeom>
              <a:avLst/>
              <a:gdLst>
                <a:gd name="T0" fmla="*/ 0 w 4860"/>
                <a:gd name="T1" fmla="*/ 717 h 718"/>
                <a:gd name="T2" fmla="*/ 45 w 4860"/>
                <a:gd name="T3" fmla="*/ 709 h 718"/>
                <a:gd name="T4" fmla="*/ 57 w 4860"/>
                <a:gd name="T5" fmla="*/ 691 h 718"/>
                <a:gd name="T6" fmla="*/ 93 w 4860"/>
                <a:gd name="T7" fmla="*/ 667 h 718"/>
                <a:gd name="T8" fmla="*/ 195 w 4860"/>
                <a:gd name="T9" fmla="*/ 619 h 718"/>
                <a:gd name="T10" fmla="*/ 297 w 4860"/>
                <a:gd name="T11" fmla="*/ 589 h 718"/>
                <a:gd name="T12" fmla="*/ 375 w 4860"/>
                <a:gd name="T13" fmla="*/ 559 h 718"/>
                <a:gd name="T14" fmla="*/ 519 w 4860"/>
                <a:gd name="T15" fmla="*/ 535 h 718"/>
                <a:gd name="T16" fmla="*/ 699 w 4860"/>
                <a:gd name="T17" fmla="*/ 499 h 718"/>
                <a:gd name="T18" fmla="*/ 759 w 4860"/>
                <a:gd name="T19" fmla="*/ 475 h 718"/>
                <a:gd name="T20" fmla="*/ 933 w 4860"/>
                <a:gd name="T21" fmla="*/ 469 h 718"/>
                <a:gd name="T22" fmla="*/ 987 w 4860"/>
                <a:gd name="T23" fmla="*/ 457 h 718"/>
                <a:gd name="T24" fmla="*/ 1125 w 4860"/>
                <a:gd name="T25" fmla="*/ 445 h 718"/>
                <a:gd name="T26" fmla="*/ 1311 w 4860"/>
                <a:gd name="T27" fmla="*/ 427 h 718"/>
                <a:gd name="T28" fmla="*/ 1587 w 4860"/>
                <a:gd name="T29" fmla="*/ 451 h 718"/>
                <a:gd name="T30" fmla="*/ 1605 w 4860"/>
                <a:gd name="T31" fmla="*/ 457 h 718"/>
                <a:gd name="T32" fmla="*/ 1659 w 4860"/>
                <a:gd name="T33" fmla="*/ 463 h 718"/>
                <a:gd name="T34" fmla="*/ 1677 w 4860"/>
                <a:gd name="T35" fmla="*/ 475 h 718"/>
                <a:gd name="T36" fmla="*/ 1827 w 4860"/>
                <a:gd name="T37" fmla="*/ 547 h 718"/>
                <a:gd name="T38" fmla="*/ 1953 w 4860"/>
                <a:gd name="T39" fmla="*/ 571 h 718"/>
                <a:gd name="T40" fmla="*/ 2595 w 4860"/>
                <a:gd name="T41" fmla="*/ 541 h 718"/>
                <a:gd name="T42" fmla="*/ 2625 w 4860"/>
                <a:gd name="T43" fmla="*/ 511 h 718"/>
                <a:gd name="T44" fmla="*/ 2697 w 4860"/>
                <a:gd name="T45" fmla="*/ 499 h 718"/>
                <a:gd name="T46" fmla="*/ 2769 w 4860"/>
                <a:gd name="T47" fmla="*/ 481 h 718"/>
                <a:gd name="T48" fmla="*/ 3483 w 4860"/>
                <a:gd name="T49" fmla="*/ 445 h 718"/>
                <a:gd name="T50" fmla="*/ 3531 w 4860"/>
                <a:gd name="T51" fmla="*/ 421 h 718"/>
                <a:gd name="T52" fmla="*/ 3603 w 4860"/>
                <a:gd name="T53" fmla="*/ 391 h 718"/>
                <a:gd name="T54" fmla="*/ 3681 w 4860"/>
                <a:gd name="T55" fmla="*/ 337 h 718"/>
                <a:gd name="T56" fmla="*/ 3879 w 4860"/>
                <a:gd name="T57" fmla="*/ 247 h 718"/>
                <a:gd name="T58" fmla="*/ 4029 w 4860"/>
                <a:gd name="T59" fmla="*/ 205 h 718"/>
                <a:gd name="T60" fmla="*/ 4119 w 4860"/>
                <a:gd name="T61" fmla="*/ 175 h 718"/>
                <a:gd name="T62" fmla="*/ 4263 w 4860"/>
                <a:gd name="T63" fmla="*/ 115 h 718"/>
                <a:gd name="T64" fmla="*/ 4359 w 4860"/>
                <a:gd name="T65" fmla="*/ 73 h 718"/>
                <a:gd name="T66" fmla="*/ 4635 w 4860"/>
                <a:gd name="T67" fmla="*/ 61 h 718"/>
                <a:gd name="T68" fmla="*/ 4749 w 4860"/>
                <a:gd name="T69" fmla="*/ 31 h 718"/>
                <a:gd name="T70" fmla="*/ 4767 w 4860"/>
                <a:gd name="T71" fmla="*/ 19 h 718"/>
                <a:gd name="T72" fmla="*/ 4827 w 4860"/>
                <a:gd name="T73" fmla="*/ 13 h 718"/>
                <a:gd name="T74" fmla="*/ 4860 w 4860"/>
                <a:gd name="T75" fmla="*/ 0 h 718"/>
                <a:gd name="T76" fmla="*/ 4859 w 4860"/>
                <a:gd name="T77" fmla="*/ 718 h 718"/>
                <a:gd name="T78" fmla="*/ 0 w 4860"/>
                <a:gd name="T79" fmla="*/ 717 h 71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60"/>
                <a:gd name="T121" fmla="*/ 0 h 718"/>
                <a:gd name="T122" fmla="*/ 4860 w 4860"/>
                <a:gd name="T123" fmla="*/ 718 h 71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60" h="718">
                  <a:moveTo>
                    <a:pt x="0" y="717"/>
                  </a:moveTo>
                  <a:cubicBezTo>
                    <a:pt x="15" y="709"/>
                    <a:pt x="31" y="718"/>
                    <a:pt x="45" y="709"/>
                  </a:cubicBezTo>
                  <a:cubicBezTo>
                    <a:pt x="51" y="705"/>
                    <a:pt x="52" y="696"/>
                    <a:pt x="57" y="691"/>
                  </a:cubicBezTo>
                  <a:cubicBezTo>
                    <a:pt x="68" y="682"/>
                    <a:pt x="93" y="667"/>
                    <a:pt x="93" y="667"/>
                  </a:cubicBezTo>
                  <a:cubicBezTo>
                    <a:pt x="117" y="631"/>
                    <a:pt x="152" y="624"/>
                    <a:pt x="195" y="619"/>
                  </a:cubicBezTo>
                  <a:cubicBezTo>
                    <a:pt x="229" y="608"/>
                    <a:pt x="263" y="600"/>
                    <a:pt x="297" y="589"/>
                  </a:cubicBezTo>
                  <a:cubicBezTo>
                    <a:pt x="317" y="560"/>
                    <a:pt x="340" y="564"/>
                    <a:pt x="375" y="559"/>
                  </a:cubicBezTo>
                  <a:cubicBezTo>
                    <a:pt x="442" y="537"/>
                    <a:pt x="397" y="542"/>
                    <a:pt x="519" y="535"/>
                  </a:cubicBezTo>
                  <a:cubicBezTo>
                    <a:pt x="574" y="524"/>
                    <a:pt x="648" y="513"/>
                    <a:pt x="699" y="499"/>
                  </a:cubicBezTo>
                  <a:cubicBezTo>
                    <a:pt x="720" y="493"/>
                    <a:pt x="738" y="477"/>
                    <a:pt x="759" y="475"/>
                  </a:cubicBezTo>
                  <a:cubicBezTo>
                    <a:pt x="817" y="470"/>
                    <a:pt x="875" y="471"/>
                    <a:pt x="933" y="469"/>
                  </a:cubicBezTo>
                  <a:cubicBezTo>
                    <a:pt x="947" y="466"/>
                    <a:pt x="974" y="458"/>
                    <a:pt x="987" y="457"/>
                  </a:cubicBezTo>
                  <a:cubicBezTo>
                    <a:pt x="1033" y="452"/>
                    <a:pt x="1125" y="445"/>
                    <a:pt x="1125" y="445"/>
                  </a:cubicBezTo>
                  <a:cubicBezTo>
                    <a:pt x="1194" y="431"/>
                    <a:pt x="1226" y="431"/>
                    <a:pt x="1311" y="427"/>
                  </a:cubicBezTo>
                  <a:cubicBezTo>
                    <a:pt x="1413" y="431"/>
                    <a:pt x="1491" y="441"/>
                    <a:pt x="1587" y="451"/>
                  </a:cubicBezTo>
                  <a:cubicBezTo>
                    <a:pt x="1593" y="453"/>
                    <a:pt x="1599" y="456"/>
                    <a:pt x="1605" y="457"/>
                  </a:cubicBezTo>
                  <a:cubicBezTo>
                    <a:pt x="1623" y="460"/>
                    <a:pt x="1641" y="459"/>
                    <a:pt x="1659" y="463"/>
                  </a:cubicBezTo>
                  <a:cubicBezTo>
                    <a:pt x="1666" y="465"/>
                    <a:pt x="1671" y="472"/>
                    <a:pt x="1677" y="475"/>
                  </a:cubicBezTo>
                  <a:cubicBezTo>
                    <a:pt x="1714" y="493"/>
                    <a:pt x="1791" y="542"/>
                    <a:pt x="1827" y="547"/>
                  </a:cubicBezTo>
                  <a:cubicBezTo>
                    <a:pt x="1875" y="554"/>
                    <a:pt x="1910" y="557"/>
                    <a:pt x="1953" y="571"/>
                  </a:cubicBezTo>
                  <a:cubicBezTo>
                    <a:pt x="2162" y="519"/>
                    <a:pt x="2385" y="594"/>
                    <a:pt x="2595" y="541"/>
                  </a:cubicBezTo>
                  <a:cubicBezTo>
                    <a:pt x="2607" y="533"/>
                    <a:pt x="2613" y="519"/>
                    <a:pt x="2625" y="511"/>
                  </a:cubicBezTo>
                  <a:cubicBezTo>
                    <a:pt x="2645" y="498"/>
                    <a:pt x="2673" y="502"/>
                    <a:pt x="2697" y="499"/>
                  </a:cubicBezTo>
                  <a:cubicBezTo>
                    <a:pt x="2721" y="491"/>
                    <a:pt x="2745" y="487"/>
                    <a:pt x="2769" y="481"/>
                  </a:cubicBezTo>
                  <a:cubicBezTo>
                    <a:pt x="2938" y="312"/>
                    <a:pt x="3245" y="447"/>
                    <a:pt x="3483" y="445"/>
                  </a:cubicBezTo>
                  <a:cubicBezTo>
                    <a:pt x="3559" y="430"/>
                    <a:pt x="3474" y="453"/>
                    <a:pt x="3531" y="421"/>
                  </a:cubicBezTo>
                  <a:cubicBezTo>
                    <a:pt x="3556" y="407"/>
                    <a:pt x="3580" y="408"/>
                    <a:pt x="3603" y="391"/>
                  </a:cubicBezTo>
                  <a:cubicBezTo>
                    <a:pt x="3628" y="373"/>
                    <a:pt x="3652" y="347"/>
                    <a:pt x="3681" y="337"/>
                  </a:cubicBezTo>
                  <a:cubicBezTo>
                    <a:pt x="3736" y="282"/>
                    <a:pt x="3803" y="255"/>
                    <a:pt x="3879" y="247"/>
                  </a:cubicBezTo>
                  <a:cubicBezTo>
                    <a:pt x="3929" y="230"/>
                    <a:pt x="3978" y="216"/>
                    <a:pt x="4029" y="205"/>
                  </a:cubicBezTo>
                  <a:cubicBezTo>
                    <a:pt x="4060" y="198"/>
                    <a:pt x="4088" y="183"/>
                    <a:pt x="4119" y="175"/>
                  </a:cubicBezTo>
                  <a:cubicBezTo>
                    <a:pt x="4164" y="145"/>
                    <a:pt x="4212" y="132"/>
                    <a:pt x="4263" y="115"/>
                  </a:cubicBezTo>
                  <a:cubicBezTo>
                    <a:pt x="4293" y="105"/>
                    <a:pt x="4326" y="77"/>
                    <a:pt x="4359" y="73"/>
                  </a:cubicBezTo>
                  <a:cubicBezTo>
                    <a:pt x="4433" y="65"/>
                    <a:pt x="4583" y="63"/>
                    <a:pt x="4635" y="61"/>
                  </a:cubicBezTo>
                  <a:cubicBezTo>
                    <a:pt x="4671" y="54"/>
                    <a:pt x="4716" y="47"/>
                    <a:pt x="4749" y="31"/>
                  </a:cubicBezTo>
                  <a:cubicBezTo>
                    <a:pt x="4755" y="28"/>
                    <a:pt x="4760" y="21"/>
                    <a:pt x="4767" y="19"/>
                  </a:cubicBezTo>
                  <a:cubicBezTo>
                    <a:pt x="4787" y="14"/>
                    <a:pt x="4807" y="15"/>
                    <a:pt x="4827" y="13"/>
                  </a:cubicBezTo>
                  <a:lnTo>
                    <a:pt x="4860" y="0"/>
                  </a:lnTo>
                  <a:lnTo>
                    <a:pt x="4859" y="718"/>
                  </a:lnTo>
                  <a:lnTo>
                    <a:pt x="0" y="717"/>
                  </a:lnTo>
                  <a:close/>
                </a:path>
              </a:pathLst>
            </a:custGeom>
            <a:solidFill>
              <a:srgbClr val="82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" name="Group 5"/>
            <p:cNvGrpSpPr/>
            <p:nvPr/>
          </p:nvGrpSpPr>
          <p:grpSpPr bwMode="auto">
            <a:xfrm>
              <a:off x="4198" y="3473"/>
              <a:ext cx="990" cy="892"/>
              <a:chOff x="6704" y="391"/>
              <a:chExt cx="2296" cy="1699"/>
            </a:xfrm>
          </p:grpSpPr>
          <p:pic>
            <p:nvPicPr>
              <p:cNvPr id="109" name="Picture 6" descr="Unbenannt-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9" y="620"/>
                <a:ext cx="1622" cy="1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0" name="Group 7"/>
              <p:cNvGrpSpPr/>
              <p:nvPr/>
            </p:nvGrpSpPr>
            <p:grpSpPr bwMode="auto">
              <a:xfrm>
                <a:off x="6704" y="391"/>
                <a:ext cx="2296" cy="1699"/>
                <a:chOff x="6644" y="1168"/>
                <a:chExt cx="2296" cy="1699"/>
              </a:xfrm>
            </p:grpSpPr>
            <p:sp>
              <p:nvSpPr>
                <p:cNvPr id="122" name="Freeform 8"/>
                <p:cNvSpPr/>
                <p:nvPr/>
              </p:nvSpPr>
              <p:spPr bwMode="auto">
                <a:xfrm>
                  <a:off x="7733" y="1204"/>
                  <a:ext cx="1207" cy="1327"/>
                </a:xfrm>
                <a:custGeom>
                  <a:avLst/>
                  <a:gdLst>
                    <a:gd name="T0" fmla="*/ 12519 w 511"/>
                    <a:gd name="T1" fmla="*/ 7426 h 562"/>
                    <a:gd name="T2" fmla="*/ 4849 w 511"/>
                    <a:gd name="T3" fmla="*/ 1868 h 562"/>
                    <a:gd name="T4" fmla="*/ 0 w 511"/>
                    <a:gd name="T5" fmla="*/ 4505 h 562"/>
                    <a:gd name="T6" fmla="*/ 8959 w 511"/>
                    <a:gd name="T7" fmla="*/ 17468 h 562"/>
                    <a:gd name="T8" fmla="*/ 12519 w 511"/>
                    <a:gd name="T9" fmla="*/ 7426 h 5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1"/>
                    <a:gd name="T16" fmla="*/ 0 h 562"/>
                    <a:gd name="T17" fmla="*/ 511 w 511"/>
                    <a:gd name="T18" fmla="*/ 562 h 5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1" h="562">
                      <a:moveTo>
                        <a:pt x="402" y="239"/>
                      </a:moveTo>
                      <a:cubicBezTo>
                        <a:pt x="355" y="96"/>
                        <a:pt x="246" y="54"/>
                        <a:pt x="156" y="60"/>
                      </a:cubicBezTo>
                      <a:cubicBezTo>
                        <a:pt x="128" y="69"/>
                        <a:pt x="66" y="92"/>
                        <a:pt x="0" y="145"/>
                      </a:cubicBezTo>
                      <a:cubicBezTo>
                        <a:pt x="290" y="0"/>
                        <a:pt x="511" y="312"/>
                        <a:pt x="288" y="562"/>
                      </a:cubicBezTo>
                      <a:cubicBezTo>
                        <a:pt x="376" y="517"/>
                        <a:pt x="449" y="382"/>
                        <a:pt x="402" y="23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" name="Freeform 9"/>
                <p:cNvSpPr/>
                <p:nvPr/>
              </p:nvSpPr>
              <p:spPr bwMode="auto">
                <a:xfrm>
                  <a:off x="6703" y="1329"/>
                  <a:ext cx="1030" cy="1422"/>
                </a:xfrm>
                <a:custGeom>
                  <a:avLst/>
                  <a:gdLst>
                    <a:gd name="T0" fmla="*/ 13579 w 436"/>
                    <a:gd name="T1" fmla="*/ 2863 h 602"/>
                    <a:gd name="T2" fmla="*/ 4453 w 436"/>
                    <a:gd name="T3" fmla="*/ 15975 h 602"/>
                    <a:gd name="T4" fmla="*/ 7472 w 436"/>
                    <a:gd name="T5" fmla="*/ 18122 h 602"/>
                    <a:gd name="T6" fmla="*/ 10971 w 436"/>
                    <a:gd name="T7" fmla="*/ 18491 h 602"/>
                    <a:gd name="T8" fmla="*/ 13579 w 436"/>
                    <a:gd name="T9" fmla="*/ 2863 h 6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602"/>
                    <a:gd name="T17" fmla="*/ 436 w 436"/>
                    <a:gd name="T18" fmla="*/ 602 h 6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602">
                      <a:moveTo>
                        <a:pt x="436" y="92"/>
                      </a:moveTo>
                      <a:cubicBezTo>
                        <a:pt x="204" y="0"/>
                        <a:pt x="0" y="250"/>
                        <a:pt x="143" y="513"/>
                      </a:cubicBezTo>
                      <a:cubicBezTo>
                        <a:pt x="169" y="541"/>
                        <a:pt x="179" y="564"/>
                        <a:pt x="240" y="582"/>
                      </a:cubicBezTo>
                      <a:cubicBezTo>
                        <a:pt x="301" y="600"/>
                        <a:pt x="318" y="602"/>
                        <a:pt x="352" y="594"/>
                      </a:cubicBezTo>
                      <a:cubicBezTo>
                        <a:pt x="175" y="572"/>
                        <a:pt x="107" y="167"/>
                        <a:pt x="436" y="9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4" name="Freeform 10"/>
                <p:cNvSpPr/>
                <p:nvPr/>
              </p:nvSpPr>
              <p:spPr bwMode="auto">
                <a:xfrm>
                  <a:off x="7064" y="1546"/>
                  <a:ext cx="1177" cy="1321"/>
                </a:xfrm>
                <a:custGeom>
                  <a:avLst/>
                  <a:gdLst>
                    <a:gd name="T0" fmla="*/ 8832 w 498"/>
                    <a:gd name="T1" fmla="*/ 0 h 559"/>
                    <a:gd name="T2" fmla="*/ 6206 w 498"/>
                    <a:gd name="T3" fmla="*/ 15653 h 559"/>
                    <a:gd name="T4" fmla="*/ 12132 w 498"/>
                    <a:gd name="T5" fmla="*/ 14715 h 559"/>
                    <a:gd name="T6" fmla="*/ 8832 w 498"/>
                    <a:gd name="T7" fmla="*/ 0 h 55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8"/>
                    <a:gd name="T13" fmla="*/ 0 h 559"/>
                    <a:gd name="T14" fmla="*/ 498 w 498"/>
                    <a:gd name="T15" fmla="*/ 559 h 55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8" h="559">
                      <a:moveTo>
                        <a:pt x="283" y="0"/>
                      </a:moveTo>
                      <a:cubicBezTo>
                        <a:pt x="38" y="75"/>
                        <a:pt x="0" y="367"/>
                        <a:pt x="199" y="502"/>
                      </a:cubicBezTo>
                      <a:cubicBezTo>
                        <a:pt x="322" y="559"/>
                        <a:pt x="376" y="490"/>
                        <a:pt x="389" y="472"/>
                      </a:cubicBezTo>
                      <a:cubicBezTo>
                        <a:pt x="498" y="338"/>
                        <a:pt x="420" y="39"/>
                        <a:pt x="283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5" name="Freeform 11"/>
                <p:cNvSpPr/>
                <p:nvPr/>
              </p:nvSpPr>
              <p:spPr bwMode="auto">
                <a:xfrm>
                  <a:off x="7733" y="1286"/>
                  <a:ext cx="338" cy="260"/>
                </a:xfrm>
                <a:custGeom>
                  <a:avLst/>
                  <a:gdLst>
                    <a:gd name="T0" fmla="*/ 0 w 143"/>
                    <a:gd name="T1" fmla="*/ 3437 h 110"/>
                    <a:gd name="T2" fmla="*/ 4465 w 143"/>
                    <a:gd name="T3" fmla="*/ 570 h 110"/>
                    <a:gd name="T4" fmla="*/ 1442 w 143"/>
                    <a:gd name="T5" fmla="*/ 754 h 110"/>
                    <a:gd name="T6" fmla="*/ 0 w 143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3"/>
                    <a:gd name="T13" fmla="*/ 0 h 110"/>
                    <a:gd name="T14" fmla="*/ 143 w 143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3" h="110">
                      <a:moveTo>
                        <a:pt x="0" y="110"/>
                      </a:moveTo>
                      <a:cubicBezTo>
                        <a:pt x="48" y="69"/>
                        <a:pt x="108" y="12"/>
                        <a:pt x="143" y="18"/>
                      </a:cubicBezTo>
                      <a:cubicBezTo>
                        <a:pt x="110" y="3"/>
                        <a:pt x="96" y="0"/>
                        <a:pt x="46" y="24"/>
                      </a:cubicBezTo>
                      <a:cubicBezTo>
                        <a:pt x="18" y="42"/>
                        <a:pt x="8" y="90"/>
                        <a:pt x="0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6" name="Freeform 12"/>
                <p:cNvSpPr/>
                <p:nvPr/>
              </p:nvSpPr>
              <p:spPr bwMode="auto">
                <a:xfrm>
                  <a:off x="6644" y="1282"/>
                  <a:ext cx="1084" cy="1259"/>
                </a:xfrm>
                <a:custGeom>
                  <a:avLst/>
                  <a:gdLst>
                    <a:gd name="T0" fmla="*/ 14279 w 459"/>
                    <a:gd name="T1" fmla="*/ 3453 h 533"/>
                    <a:gd name="T2" fmla="*/ 10786 w 459"/>
                    <a:gd name="T3" fmla="*/ 1306 h 533"/>
                    <a:gd name="T4" fmla="*/ 7586 w 459"/>
                    <a:gd name="T5" fmla="*/ 1578 h 533"/>
                    <a:gd name="T6" fmla="*/ 2359 w 459"/>
                    <a:gd name="T7" fmla="*/ 10081 h 533"/>
                    <a:gd name="T8" fmla="*/ 5231 w 459"/>
                    <a:gd name="T9" fmla="*/ 16594 h 533"/>
                    <a:gd name="T10" fmla="*/ 14279 w 459"/>
                    <a:gd name="T11" fmla="*/ 3453 h 5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33"/>
                    <a:gd name="T20" fmla="*/ 459 w 459"/>
                    <a:gd name="T21" fmla="*/ 533 h 5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33">
                      <a:moveTo>
                        <a:pt x="459" y="111"/>
                      </a:moveTo>
                      <a:cubicBezTo>
                        <a:pt x="434" y="99"/>
                        <a:pt x="374" y="56"/>
                        <a:pt x="347" y="42"/>
                      </a:cubicBezTo>
                      <a:cubicBezTo>
                        <a:pt x="321" y="38"/>
                        <a:pt x="308" y="29"/>
                        <a:pt x="244" y="51"/>
                      </a:cubicBezTo>
                      <a:cubicBezTo>
                        <a:pt x="183" y="72"/>
                        <a:pt x="57" y="190"/>
                        <a:pt x="76" y="324"/>
                      </a:cubicBezTo>
                      <a:cubicBezTo>
                        <a:pt x="94" y="458"/>
                        <a:pt x="98" y="498"/>
                        <a:pt x="168" y="533"/>
                      </a:cubicBezTo>
                      <a:cubicBezTo>
                        <a:pt x="0" y="296"/>
                        <a:pt x="217" y="0"/>
                        <a:pt x="459" y="11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7" name="Freeform 13"/>
                <p:cNvSpPr/>
                <p:nvPr/>
              </p:nvSpPr>
              <p:spPr bwMode="auto">
                <a:xfrm>
                  <a:off x="7733" y="1182"/>
                  <a:ext cx="921" cy="1543"/>
                </a:xfrm>
                <a:custGeom>
                  <a:avLst/>
                  <a:gdLst>
                    <a:gd name="T0" fmla="*/ 0 w 390"/>
                    <a:gd name="T1" fmla="*/ 4801 h 653"/>
                    <a:gd name="T2" fmla="*/ 3290 w 390"/>
                    <a:gd name="T3" fmla="*/ 19513 h 653"/>
                    <a:gd name="T4" fmla="*/ 8957 w 390"/>
                    <a:gd name="T5" fmla="*/ 17800 h 653"/>
                    <a:gd name="T6" fmla="*/ 0 w 390"/>
                    <a:gd name="T7" fmla="*/ 4801 h 65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0"/>
                    <a:gd name="T13" fmla="*/ 0 h 653"/>
                    <a:gd name="T14" fmla="*/ 390 w 390"/>
                    <a:gd name="T15" fmla="*/ 653 h 65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0" h="653">
                      <a:moveTo>
                        <a:pt x="0" y="154"/>
                      </a:moveTo>
                      <a:cubicBezTo>
                        <a:pt x="262" y="217"/>
                        <a:pt x="181" y="607"/>
                        <a:pt x="106" y="626"/>
                      </a:cubicBezTo>
                      <a:cubicBezTo>
                        <a:pt x="191" y="653"/>
                        <a:pt x="246" y="613"/>
                        <a:pt x="288" y="571"/>
                      </a:cubicBezTo>
                      <a:cubicBezTo>
                        <a:pt x="390" y="458"/>
                        <a:pt x="379" y="0"/>
                        <a:pt x="0" y="15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8" name="Freeform 14"/>
                <p:cNvSpPr/>
                <p:nvPr/>
              </p:nvSpPr>
              <p:spPr bwMode="auto">
                <a:xfrm>
                  <a:off x="7310" y="1447"/>
                  <a:ext cx="1484" cy="1420"/>
                </a:xfrm>
                <a:custGeom>
                  <a:avLst/>
                  <a:gdLst>
                    <a:gd name="T0" fmla="*/ 18115 w 628"/>
                    <a:gd name="T1" fmla="*/ 4232 h 601"/>
                    <a:gd name="T2" fmla="*/ 15190 w 628"/>
                    <a:gd name="T3" fmla="*/ 0 h 601"/>
                    <a:gd name="T4" fmla="*/ 12130 w 628"/>
                    <a:gd name="T5" fmla="*/ 529 h 601"/>
                    <a:gd name="T6" fmla="*/ 9856 w 628"/>
                    <a:gd name="T7" fmla="*/ 5236 h 601"/>
                    <a:gd name="T8" fmla="*/ 1056 w 628"/>
                    <a:gd name="T9" fmla="*/ 15804 h 601"/>
                    <a:gd name="T10" fmla="*/ 0 w 628"/>
                    <a:gd name="T11" fmla="*/ 16735 h 601"/>
                    <a:gd name="T12" fmla="*/ 2954 w 628"/>
                    <a:gd name="T13" fmla="*/ 16948 h 601"/>
                    <a:gd name="T14" fmla="*/ 8878 w 628"/>
                    <a:gd name="T15" fmla="*/ 16010 h 601"/>
                    <a:gd name="T16" fmla="*/ 14568 w 628"/>
                    <a:gd name="T17" fmla="*/ 14297 h 601"/>
                    <a:gd name="T18" fmla="*/ 18115 w 628"/>
                    <a:gd name="T19" fmla="*/ 4232 h 6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8"/>
                    <a:gd name="T31" fmla="*/ 0 h 601"/>
                    <a:gd name="T32" fmla="*/ 628 w 628"/>
                    <a:gd name="T33" fmla="*/ 601 h 6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8" h="601">
                      <a:moveTo>
                        <a:pt x="581" y="136"/>
                      </a:moveTo>
                      <a:cubicBezTo>
                        <a:pt x="560" y="72"/>
                        <a:pt x="526" y="28"/>
                        <a:pt x="487" y="0"/>
                      </a:cubicBezTo>
                      <a:cubicBezTo>
                        <a:pt x="511" y="24"/>
                        <a:pt x="461" y="31"/>
                        <a:pt x="389" y="17"/>
                      </a:cubicBezTo>
                      <a:cubicBezTo>
                        <a:pt x="590" y="169"/>
                        <a:pt x="436" y="293"/>
                        <a:pt x="316" y="168"/>
                      </a:cubicBezTo>
                      <a:cubicBezTo>
                        <a:pt x="409" y="523"/>
                        <a:pt x="162" y="530"/>
                        <a:pt x="34" y="507"/>
                      </a:cubicBezTo>
                      <a:cubicBezTo>
                        <a:pt x="29" y="518"/>
                        <a:pt x="18" y="530"/>
                        <a:pt x="0" y="537"/>
                      </a:cubicBezTo>
                      <a:cubicBezTo>
                        <a:pt x="48" y="551"/>
                        <a:pt x="65" y="551"/>
                        <a:pt x="95" y="544"/>
                      </a:cubicBezTo>
                      <a:cubicBezTo>
                        <a:pt x="218" y="601"/>
                        <a:pt x="272" y="532"/>
                        <a:pt x="285" y="514"/>
                      </a:cubicBezTo>
                      <a:cubicBezTo>
                        <a:pt x="370" y="541"/>
                        <a:pt x="425" y="501"/>
                        <a:pt x="467" y="459"/>
                      </a:cubicBezTo>
                      <a:cubicBezTo>
                        <a:pt x="555" y="414"/>
                        <a:pt x="628" y="279"/>
                        <a:pt x="581" y="136"/>
                      </a:cubicBezTo>
                      <a:close/>
                    </a:path>
                  </a:pathLst>
                </a:custGeom>
                <a:solidFill>
                  <a:srgbClr val="F27B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29" name="Group 15"/>
                <p:cNvGrpSpPr/>
                <p:nvPr/>
              </p:nvGrpSpPr>
              <p:grpSpPr bwMode="auto">
                <a:xfrm>
                  <a:off x="6644" y="1182"/>
                  <a:ext cx="2296" cy="1685"/>
                  <a:chOff x="6644" y="1182"/>
                  <a:chExt cx="2296" cy="1685"/>
                </a:xfrm>
              </p:grpSpPr>
              <p:sp>
                <p:nvSpPr>
                  <p:cNvPr id="134" name="Freeform 16"/>
                  <p:cNvSpPr/>
                  <p:nvPr/>
                </p:nvSpPr>
                <p:spPr bwMode="auto">
                  <a:xfrm>
                    <a:off x="7733" y="1182"/>
                    <a:ext cx="1207" cy="1349"/>
                  </a:xfrm>
                  <a:custGeom>
                    <a:avLst/>
                    <a:gdLst>
                      <a:gd name="T0" fmla="*/ 0 w 511"/>
                      <a:gd name="T1" fmla="*/ 4801 h 571"/>
                      <a:gd name="T2" fmla="*/ 8959 w 511"/>
                      <a:gd name="T3" fmla="*/ 17787 h 571"/>
                      <a:gd name="T4" fmla="*/ 0 w 511"/>
                      <a:gd name="T5" fmla="*/ 4801 h 571"/>
                      <a:gd name="T6" fmla="*/ 0 60000 65536"/>
                      <a:gd name="T7" fmla="*/ 0 60000 65536"/>
                      <a:gd name="T8" fmla="*/ 0 60000 65536"/>
                      <a:gd name="T9" fmla="*/ 0 w 511"/>
                      <a:gd name="T10" fmla="*/ 0 h 571"/>
                      <a:gd name="T11" fmla="*/ 511 w 511"/>
                      <a:gd name="T12" fmla="*/ 571 h 5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11" h="571">
                        <a:moveTo>
                          <a:pt x="0" y="154"/>
                        </a:moveTo>
                        <a:cubicBezTo>
                          <a:pt x="379" y="0"/>
                          <a:pt x="390" y="458"/>
                          <a:pt x="288" y="571"/>
                        </a:cubicBezTo>
                        <a:cubicBezTo>
                          <a:pt x="511" y="321"/>
                          <a:pt x="290" y="9"/>
                          <a:pt x="0" y="154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" name="Freeform 17"/>
                  <p:cNvSpPr/>
                  <p:nvPr/>
                </p:nvSpPr>
                <p:spPr bwMode="auto">
                  <a:xfrm>
                    <a:off x="6956" y="1546"/>
                    <a:ext cx="777" cy="1186"/>
                  </a:xfrm>
                  <a:custGeom>
                    <a:avLst/>
                    <a:gdLst>
                      <a:gd name="T0" fmla="*/ 10236 w 329"/>
                      <a:gd name="T1" fmla="*/ 0 h 502"/>
                      <a:gd name="T2" fmla="*/ 7624 w 329"/>
                      <a:gd name="T3" fmla="*/ 15640 h 502"/>
                      <a:gd name="T4" fmla="*/ 10236 w 329"/>
                      <a:gd name="T5" fmla="*/ 0 h 502"/>
                      <a:gd name="T6" fmla="*/ 0 60000 65536"/>
                      <a:gd name="T7" fmla="*/ 0 60000 65536"/>
                      <a:gd name="T8" fmla="*/ 0 60000 65536"/>
                      <a:gd name="T9" fmla="*/ 0 w 329"/>
                      <a:gd name="T10" fmla="*/ 0 h 502"/>
                      <a:gd name="T11" fmla="*/ 329 w 329"/>
                      <a:gd name="T12" fmla="*/ 502 h 5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9" h="502">
                        <a:moveTo>
                          <a:pt x="329" y="0"/>
                        </a:moveTo>
                        <a:cubicBezTo>
                          <a:pt x="0" y="75"/>
                          <a:pt x="68" y="480"/>
                          <a:pt x="245" y="502"/>
                        </a:cubicBezTo>
                        <a:cubicBezTo>
                          <a:pt x="46" y="367"/>
                          <a:pt x="84" y="75"/>
                          <a:pt x="329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" name="Freeform 18"/>
                  <p:cNvSpPr/>
                  <p:nvPr/>
                </p:nvSpPr>
                <p:spPr bwMode="auto">
                  <a:xfrm>
                    <a:off x="6644" y="1282"/>
                    <a:ext cx="1089" cy="1259"/>
                  </a:xfrm>
                  <a:custGeom>
                    <a:avLst/>
                    <a:gdLst>
                      <a:gd name="T0" fmla="*/ 14353 w 461"/>
                      <a:gd name="T1" fmla="*/ 3494 h 533"/>
                      <a:gd name="T2" fmla="*/ 14292 w 461"/>
                      <a:gd name="T3" fmla="*/ 3453 h 533"/>
                      <a:gd name="T4" fmla="*/ 5235 w 461"/>
                      <a:gd name="T5" fmla="*/ 16594 h 533"/>
                      <a:gd name="T6" fmla="*/ 14353 w 461"/>
                      <a:gd name="T7" fmla="*/ 3494 h 5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1"/>
                      <a:gd name="T13" fmla="*/ 0 h 533"/>
                      <a:gd name="T14" fmla="*/ 461 w 461"/>
                      <a:gd name="T15" fmla="*/ 533 h 53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1" h="533">
                        <a:moveTo>
                          <a:pt x="461" y="112"/>
                        </a:moveTo>
                        <a:cubicBezTo>
                          <a:pt x="461" y="112"/>
                          <a:pt x="460" y="112"/>
                          <a:pt x="459" y="111"/>
                        </a:cubicBezTo>
                        <a:cubicBezTo>
                          <a:pt x="217" y="0"/>
                          <a:pt x="0" y="296"/>
                          <a:pt x="168" y="533"/>
                        </a:cubicBezTo>
                        <a:cubicBezTo>
                          <a:pt x="25" y="270"/>
                          <a:pt x="229" y="20"/>
                          <a:pt x="461" y="112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Freeform 19"/>
                  <p:cNvSpPr/>
                  <p:nvPr/>
                </p:nvSpPr>
                <p:spPr bwMode="auto">
                  <a:xfrm>
                    <a:off x="7733" y="1546"/>
                    <a:ext cx="619" cy="1115"/>
                  </a:xfrm>
                  <a:custGeom>
                    <a:avLst/>
                    <a:gdLst>
                      <a:gd name="T0" fmla="*/ 0 w 262"/>
                      <a:gd name="T1" fmla="*/ 0 h 472"/>
                      <a:gd name="T2" fmla="*/ 3298 w 262"/>
                      <a:gd name="T3" fmla="*/ 14698 h 472"/>
                      <a:gd name="T4" fmla="*/ 0 w 262"/>
                      <a:gd name="T5" fmla="*/ 0 h 472"/>
                      <a:gd name="T6" fmla="*/ 0 60000 65536"/>
                      <a:gd name="T7" fmla="*/ 0 60000 65536"/>
                      <a:gd name="T8" fmla="*/ 0 60000 65536"/>
                      <a:gd name="T9" fmla="*/ 0 w 262"/>
                      <a:gd name="T10" fmla="*/ 0 h 472"/>
                      <a:gd name="T11" fmla="*/ 262 w 262"/>
                      <a:gd name="T12" fmla="*/ 472 h 4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2" h="472">
                        <a:moveTo>
                          <a:pt x="0" y="0"/>
                        </a:moveTo>
                        <a:cubicBezTo>
                          <a:pt x="137" y="39"/>
                          <a:pt x="215" y="338"/>
                          <a:pt x="106" y="472"/>
                        </a:cubicBezTo>
                        <a:cubicBezTo>
                          <a:pt x="181" y="453"/>
                          <a:pt x="262" y="6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" name="Freeform 20"/>
                  <p:cNvSpPr/>
                  <p:nvPr/>
                </p:nvSpPr>
                <p:spPr bwMode="auto">
                  <a:xfrm>
                    <a:off x="7733" y="1315"/>
                    <a:ext cx="368" cy="231"/>
                  </a:xfrm>
                  <a:custGeom>
                    <a:avLst/>
                    <a:gdLst>
                      <a:gd name="T0" fmla="*/ 0 w 156"/>
                      <a:gd name="T1" fmla="*/ 3029 h 98"/>
                      <a:gd name="T2" fmla="*/ 4831 w 156"/>
                      <a:gd name="T3" fmla="*/ 405 h 98"/>
                      <a:gd name="T4" fmla="*/ 4423 w 156"/>
                      <a:gd name="T5" fmla="*/ 184 h 98"/>
                      <a:gd name="T6" fmla="*/ 0 w 156"/>
                      <a:gd name="T7" fmla="*/ 3029 h 9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6"/>
                      <a:gd name="T13" fmla="*/ 0 h 98"/>
                      <a:gd name="T14" fmla="*/ 156 w 156"/>
                      <a:gd name="T15" fmla="*/ 98 h 9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6" h="98">
                        <a:moveTo>
                          <a:pt x="0" y="98"/>
                        </a:moveTo>
                        <a:cubicBezTo>
                          <a:pt x="66" y="45"/>
                          <a:pt x="128" y="22"/>
                          <a:pt x="156" y="13"/>
                        </a:cubicBezTo>
                        <a:cubicBezTo>
                          <a:pt x="152" y="10"/>
                          <a:pt x="147" y="8"/>
                          <a:pt x="143" y="6"/>
                        </a:cubicBezTo>
                        <a:cubicBezTo>
                          <a:pt x="108" y="0"/>
                          <a:pt x="48" y="57"/>
                          <a:pt x="0" y="98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Freeform 21"/>
                  <p:cNvSpPr/>
                  <p:nvPr/>
                </p:nvSpPr>
                <p:spPr bwMode="auto">
                  <a:xfrm>
                    <a:off x="7723" y="1343"/>
                    <a:ext cx="119" cy="203"/>
                  </a:xfrm>
                  <a:custGeom>
                    <a:avLst/>
                    <a:gdLst>
                      <a:gd name="T0" fmla="*/ 136 w 50"/>
                      <a:gd name="T1" fmla="*/ 2670 h 86"/>
                      <a:gd name="T2" fmla="*/ 1604 w 50"/>
                      <a:gd name="T3" fmla="*/ 0 h 86"/>
                      <a:gd name="T4" fmla="*/ 136 w 50"/>
                      <a:gd name="T5" fmla="*/ 2670 h 86"/>
                      <a:gd name="T6" fmla="*/ 0 60000 65536"/>
                      <a:gd name="T7" fmla="*/ 0 60000 65536"/>
                      <a:gd name="T8" fmla="*/ 0 60000 65536"/>
                      <a:gd name="T9" fmla="*/ 0 w 50"/>
                      <a:gd name="T10" fmla="*/ 0 h 86"/>
                      <a:gd name="T11" fmla="*/ 50 w 50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" h="86">
                        <a:moveTo>
                          <a:pt x="4" y="86"/>
                        </a:moveTo>
                        <a:cubicBezTo>
                          <a:pt x="12" y="66"/>
                          <a:pt x="22" y="18"/>
                          <a:pt x="50" y="0"/>
                        </a:cubicBezTo>
                        <a:cubicBezTo>
                          <a:pt x="24" y="3"/>
                          <a:pt x="0" y="49"/>
                          <a:pt x="4" y="86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Freeform 22"/>
                  <p:cNvSpPr/>
                  <p:nvPr/>
                </p:nvSpPr>
                <p:spPr bwMode="auto">
                  <a:xfrm>
                    <a:off x="7464" y="1374"/>
                    <a:ext cx="269" cy="172"/>
                  </a:xfrm>
                  <a:custGeom>
                    <a:avLst/>
                    <a:gdLst>
                      <a:gd name="T0" fmla="*/ 3535 w 114"/>
                      <a:gd name="T1" fmla="*/ 2248 h 73"/>
                      <a:gd name="T2" fmla="*/ 0 w 114"/>
                      <a:gd name="T3" fmla="*/ 90 h 73"/>
                      <a:gd name="T4" fmla="*/ 3469 w 114"/>
                      <a:gd name="T5" fmla="*/ 2227 h 73"/>
                      <a:gd name="T6" fmla="*/ 3535 w 114"/>
                      <a:gd name="T7" fmla="*/ 2248 h 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14"/>
                      <a:gd name="T13" fmla="*/ 0 h 73"/>
                      <a:gd name="T14" fmla="*/ 114 w 114"/>
                      <a:gd name="T15" fmla="*/ 73 h 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14" h="73">
                        <a:moveTo>
                          <a:pt x="114" y="73"/>
                        </a:moveTo>
                        <a:cubicBezTo>
                          <a:pt x="92" y="44"/>
                          <a:pt x="21" y="0"/>
                          <a:pt x="0" y="3"/>
                        </a:cubicBezTo>
                        <a:cubicBezTo>
                          <a:pt x="27" y="17"/>
                          <a:pt x="87" y="60"/>
                          <a:pt x="112" y="72"/>
                        </a:cubicBezTo>
                        <a:cubicBezTo>
                          <a:pt x="113" y="73"/>
                          <a:pt x="114" y="73"/>
                          <a:pt x="114" y="73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Freeform 23"/>
                  <p:cNvSpPr/>
                  <p:nvPr/>
                </p:nvSpPr>
                <p:spPr bwMode="auto">
                  <a:xfrm>
                    <a:off x="6863" y="1768"/>
                    <a:ext cx="1931" cy="1099"/>
                  </a:xfrm>
                  <a:custGeom>
                    <a:avLst/>
                    <a:gdLst>
                      <a:gd name="T0" fmla="*/ 15658 w 817"/>
                      <a:gd name="T1" fmla="*/ 10758 h 465"/>
                      <a:gd name="T2" fmla="*/ 6961 w 817"/>
                      <a:gd name="T3" fmla="*/ 11578 h 465"/>
                      <a:gd name="T4" fmla="*/ 1647 w 817"/>
                      <a:gd name="T5" fmla="*/ 8927 h 465"/>
                      <a:gd name="T6" fmla="*/ 0 w 817"/>
                      <a:gd name="T7" fmla="*/ 7050 h 465"/>
                      <a:gd name="T8" fmla="*/ 2335 w 817"/>
                      <a:gd name="T9" fmla="*/ 10205 h 465"/>
                      <a:gd name="T10" fmla="*/ 5375 w 817"/>
                      <a:gd name="T11" fmla="*/ 12356 h 465"/>
                      <a:gd name="T12" fmla="*/ 8861 w 817"/>
                      <a:gd name="T13" fmla="*/ 12725 h 465"/>
                      <a:gd name="T14" fmla="*/ 14786 w 817"/>
                      <a:gd name="T15" fmla="*/ 11791 h 465"/>
                      <a:gd name="T16" fmla="*/ 20463 w 817"/>
                      <a:gd name="T17" fmla="*/ 10071 h 465"/>
                      <a:gd name="T18" fmla="*/ 24032 w 817"/>
                      <a:gd name="T19" fmla="*/ 0 h 465"/>
                      <a:gd name="T20" fmla="*/ 22378 w 817"/>
                      <a:gd name="T21" fmla="*/ 6748 h 465"/>
                      <a:gd name="T22" fmla="*/ 15658 w 817"/>
                      <a:gd name="T23" fmla="*/ 10758 h 46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17"/>
                      <a:gd name="T37" fmla="*/ 0 h 465"/>
                      <a:gd name="T38" fmla="*/ 817 w 817"/>
                      <a:gd name="T39" fmla="*/ 465 h 46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17" h="465">
                        <a:moveTo>
                          <a:pt x="502" y="345"/>
                        </a:moveTo>
                        <a:cubicBezTo>
                          <a:pt x="460" y="392"/>
                          <a:pt x="329" y="414"/>
                          <a:pt x="223" y="371"/>
                        </a:cubicBezTo>
                        <a:cubicBezTo>
                          <a:pt x="195" y="408"/>
                          <a:pt x="70" y="305"/>
                          <a:pt x="53" y="286"/>
                        </a:cubicBezTo>
                        <a:cubicBezTo>
                          <a:pt x="35" y="295"/>
                          <a:pt x="16" y="244"/>
                          <a:pt x="0" y="226"/>
                        </a:cubicBezTo>
                        <a:cubicBezTo>
                          <a:pt x="11" y="279"/>
                          <a:pt x="29" y="304"/>
                          <a:pt x="75" y="327"/>
                        </a:cubicBezTo>
                        <a:cubicBezTo>
                          <a:pt x="101" y="355"/>
                          <a:pt x="111" y="378"/>
                          <a:pt x="172" y="396"/>
                        </a:cubicBezTo>
                        <a:cubicBezTo>
                          <a:pt x="233" y="414"/>
                          <a:pt x="250" y="416"/>
                          <a:pt x="284" y="408"/>
                        </a:cubicBezTo>
                        <a:cubicBezTo>
                          <a:pt x="407" y="465"/>
                          <a:pt x="461" y="396"/>
                          <a:pt x="474" y="378"/>
                        </a:cubicBezTo>
                        <a:cubicBezTo>
                          <a:pt x="559" y="405"/>
                          <a:pt x="614" y="365"/>
                          <a:pt x="656" y="323"/>
                        </a:cubicBezTo>
                        <a:cubicBezTo>
                          <a:pt x="744" y="278"/>
                          <a:pt x="817" y="143"/>
                          <a:pt x="770" y="0"/>
                        </a:cubicBezTo>
                        <a:cubicBezTo>
                          <a:pt x="771" y="61"/>
                          <a:pt x="758" y="164"/>
                          <a:pt x="717" y="216"/>
                        </a:cubicBezTo>
                        <a:cubicBezTo>
                          <a:pt x="673" y="291"/>
                          <a:pt x="550" y="367"/>
                          <a:pt x="502" y="345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30" name="Freeform 24"/>
                <p:cNvSpPr/>
                <p:nvPr/>
              </p:nvSpPr>
              <p:spPr bwMode="auto">
                <a:xfrm>
                  <a:off x="7464" y="1286"/>
                  <a:ext cx="378" cy="260"/>
                </a:xfrm>
                <a:custGeom>
                  <a:avLst/>
                  <a:gdLst>
                    <a:gd name="T0" fmla="*/ 3551 w 160"/>
                    <a:gd name="T1" fmla="*/ 3437 h 110"/>
                    <a:gd name="T2" fmla="*/ 4985 w 160"/>
                    <a:gd name="T3" fmla="*/ 754 h 110"/>
                    <a:gd name="T4" fmla="*/ 0 w 160"/>
                    <a:gd name="T5" fmla="*/ 1257 h 110"/>
                    <a:gd name="T6" fmla="*/ 3551 w 160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0"/>
                    <a:gd name="T13" fmla="*/ 0 h 110"/>
                    <a:gd name="T14" fmla="*/ 160 w 160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0" h="110">
                      <a:moveTo>
                        <a:pt x="114" y="110"/>
                      </a:moveTo>
                      <a:cubicBezTo>
                        <a:pt x="110" y="73"/>
                        <a:pt x="134" y="27"/>
                        <a:pt x="160" y="24"/>
                      </a:cubicBezTo>
                      <a:cubicBezTo>
                        <a:pt x="114" y="0"/>
                        <a:pt x="39" y="13"/>
                        <a:pt x="0" y="40"/>
                      </a:cubicBezTo>
                      <a:cubicBezTo>
                        <a:pt x="21" y="37"/>
                        <a:pt x="92" y="81"/>
                        <a:pt x="114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1" name="Freeform 25"/>
                <p:cNvSpPr/>
                <p:nvPr/>
              </p:nvSpPr>
              <p:spPr bwMode="auto">
                <a:xfrm>
                  <a:off x="7641" y="1473"/>
                  <a:ext cx="186" cy="99"/>
                </a:xfrm>
                <a:custGeom>
                  <a:avLst/>
                  <a:gdLst>
                    <a:gd name="T0" fmla="*/ 315 w 79"/>
                    <a:gd name="T1" fmla="*/ 1233 h 42"/>
                    <a:gd name="T2" fmla="*/ 2062 w 79"/>
                    <a:gd name="T3" fmla="*/ 1294 h 42"/>
                    <a:gd name="T4" fmla="*/ 2427 w 79"/>
                    <a:gd name="T5" fmla="*/ 523 h 42"/>
                    <a:gd name="T6" fmla="*/ 2272 w 79"/>
                    <a:gd name="T7" fmla="*/ 118 h 42"/>
                    <a:gd name="T8" fmla="*/ 1318 w 79"/>
                    <a:gd name="T9" fmla="*/ 0 h 42"/>
                    <a:gd name="T10" fmla="*/ 271 w 79"/>
                    <a:gd name="T11" fmla="*/ 184 h 42"/>
                    <a:gd name="T12" fmla="*/ 0 w 79"/>
                    <a:gd name="T13" fmla="*/ 589 h 42"/>
                    <a:gd name="T14" fmla="*/ 315 w 79"/>
                    <a:gd name="T15" fmla="*/ 1233 h 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"/>
                    <a:gd name="T25" fmla="*/ 0 h 42"/>
                    <a:gd name="T26" fmla="*/ 79 w 79"/>
                    <a:gd name="T27" fmla="*/ 42 h 4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" h="42">
                      <a:moveTo>
                        <a:pt x="10" y="40"/>
                      </a:moveTo>
                      <a:cubicBezTo>
                        <a:pt x="47" y="21"/>
                        <a:pt x="59" y="42"/>
                        <a:pt x="67" y="42"/>
                      </a:cubicBezTo>
                      <a:cubicBezTo>
                        <a:pt x="37" y="25"/>
                        <a:pt x="70" y="20"/>
                        <a:pt x="79" y="17"/>
                      </a:cubicBezTo>
                      <a:cubicBezTo>
                        <a:pt x="37" y="24"/>
                        <a:pt x="66" y="10"/>
                        <a:pt x="74" y="4"/>
                      </a:cubicBezTo>
                      <a:cubicBezTo>
                        <a:pt x="62" y="12"/>
                        <a:pt x="41" y="23"/>
                        <a:pt x="43" y="0"/>
                      </a:cubicBezTo>
                      <a:cubicBezTo>
                        <a:pt x="36" y="25"/>
                        <a:pt x="21" y="13"/>
                        <a:pt x="9" y="6"/>
                      </a:cubicBezTo>
                      <a:cubicBezTo>
                        <a:pt x="17" y="18"/>
                        <a:pt x="33" y="21"/>
                        <a:pt x="0" y="19"/>
                      </a:cubicBezTo>
                      <a:cubicBezTo>
                        <a:pt x="16" y="25"/>
                        <a:pt x="44" y="21"/>
                        <a:pt x="10" y="4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2" name="Freeform 26"/>
                <p:cNvSpPr/>
                <p:nvPr/>
              </p:nvSpPr>
              <p:spPr bwMode="auto">
                <a:xfrm>
                  <a:off x="7478" y="1192"/>
                  <a:ext cx="314" cy="347"/>
                </a:xfrm>
                <a:custGeom>
                  <a:avLst/>
                  <a:gdLst>
                    <a:gd name="T0" fmla="*/ 4129 w 133"/>
                    <a:gd name="T1" fmla="*/ 0 h 147"/>
                    <a:gd name="T2" fmla="*/ 3723 w 133"/>
                    <a:gd name="T3" fmla="*/ 4407 h 147"/>
                    <a:gd name="T4" fmla="*/ 3239 w 133"/>
                    <a:gd name="T5" fmla="*/ 4535 h 147"/>
                    <a:gd name="T6" fmla="*/ 0 w 133"/>
                    <a:gd name="T7" fmla="*/ 1487 h 147"/>
                    <a:gd name="T8" fmla="*/ 4129 w 133"/>
                    <a:gd name="T9" fmla="*/ 0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"/>
                    <a:gd name="T16" fmla="*/ 0 h 147"/>
                    <a:gd name="T17" fmla="*/ 133 w 13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" h="147">
                      <a:moveTo>
                        <a:pt x="133" y="0"/>
                      </a:moveTo>
                      <a:cubicBezTo>
                        <a:pt x="120" y="142"/>
                        <a:pt x="120" y="142"/>
                        <a:pt x="120" y="142"/>
                      </a:cubicBezTo>
                      <a:cubicBezTo>
                        <a:pt x="116" y="146"/>
                        <a:pt x="111" y="147"/>
                        <a:pt x="104" y="146"/>
                      </a:cubicBezTo>
                      <a:cubicBezTo>
                        <a:pt x="0" y="48"/>
                        <a:pt x="0" y="48"/>
                        <a:pt x="0" y="48"/>
                      </a:cubicBez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0045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3" name="Freeform 27"/>
                <p:cNvSpPr/>
                <p:nvPr/>
              </p:nvSpPr>
              <p:spPr bwMode="auto">
                <a:xfrm>
                  <a:off x="7468" y="1168"/>
                  <a:ext cx="331" cy="161"/>
                </a:xfrm>
                <a:custGeom>
                  <a:avLst/>
                  <a:gdLst>
                    <a:gd name="T0" fmla="*/ 4282 w 140"/>
                    <a:gd name="T1" fmla="*/ 320 h 68"/>
                    <a:gd name="T2" fmla="*/ 2404 w 140"/>
                    <a:gd name="T3" fmla="*/ 1660 h 68"/>
                    <a:gd name="T4" fmla="*/ 118 w 140"/>
                    <a:gd name="T5" fmla="*/ 1816 h 68"/>
                    <a:gd name="T6" fmla="*/ 1967 w 140"/>
                    <a:gd name="T7" fmla="*/ 476 h 68"/>
                    <a:gd name="T8" fmla="*/ 4282 w 140"/>
                    <a:gd name="T9" fmla="*/ 320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68"/>
                    <a:gd name="T17" fmla="*/ 140 w 14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68">
                      <a:moveTo>
                        <a:pt x="137" y="10"/>
                      </a:moveTo>
                      <a:cubicBezTo>
                        <a:pt x="140" y="21"/>
                        <a:pt x="114" y="40"/>
                        <a:pt x="77" y="53"/>
                      </a:cubicBezTo>
                      <a:cubicBezTo>
                        <a:pt x="41" y="66"/>
                        <a:pt x="8" y="68"/>
                        <a:pt x="4" y="58"/>
                      </a:cubicBezTo>
                      <a:cubicBezTo>
                        <a:pt x="0" y="47"/>
                        <a:pt x="27" y="28"/>
                        <a:pt x="63" y="15"/>
                      </a:cubicBezTo>
                      <a:cubicBezTo>
                        <a:pt x="100" y="2"/>
                        <a:pt x="133" y="0"/>
                        <a:pt x="137" y="1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1" name="Group 28"/>
              <p:cNvGrpSpPr/>
              <p:nvPr/>
            </p:nvGrpSpPr>
            <p:grpSpPr bwMode="auto">
              <a:xfrm>
                <a:off x="7738" y="1249"/>
                <a:ext cx="144" cy="97"/>
                <a:chOff x="7518" y="841"/>
                <a:chExt cx="144" cy="97"/>
              </a:xfrm>
            </p:grpSpPr>
            <p:sp>
              <p:nvSpPr>
                <p:cNvPr id="120" name="Freeform 29"/>
                <p:cNvSpPr/>
                <p:nvPr/>
              </p:nvSpPr>
              <p:spPr bwMode="auto">
                <a:xfrm>
                  <a:off x="7518" y="841"/>
                  <a:ext cx="144" cy="97"/>
                </a:xfrm>
                <a:custGeom>
                  <a:avLst/>
                  <a:gdLst>
                    <a:gd name="T0" fmla="*/ 0 w 144"/>
                    <a:gd name="T1" fmla="*/ 97 h 97"/>
                    <a:gd name="T2" fmla="*/ 76 w 144"/>
                    <a:gd name="T3" fmla="*/ 0 h 97"/>
                    <a:gd name="T4" fmla="*/ 144 w 144"/>
                    <a:gd name="T5" fmla="*/ 81 h 97"/>
                    <a:gd name="T6" fmla="*/ 0 w 14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97"/>
                    <a:gd name="T14" fmla="*/ 144 w 144"/>
                    <a:gd name="T15" fmla="*/ 97 h 9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97">
                      <a:moveTo>
                        <a:pt x="0" y="97"/>
                      </a:moveTo>
                      <a:lnTo>
                        <a:pt x="76" y="0"/>
                      </a:lnTo>
                      <a:lnTo>
                        <a:pt x="144" y="81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1" name="Freeform 30"/>
                <p:cNvSpPr/>
                <p:nvPr/>
              </p:nvSpPr>
              <p:spPr bwMode="auto">
                <a:xfrm>
                  <a:off x="7520" y="846"/>
                  <a:ext cx="137" cy="92"/>
                </a:xfrm>
                <a:custGeom>
                  <a:avLst/>
                  <a:gdLst>
                    <a:gd name="T0" fmla="*/ 0 w 137"/>
                    <a:gd name="T1" fmla="*/ 92 h 92"/>
                    <a:gd name="T2" fmla="*/ 71 w 137"/>
                    <a:gd name="T3" fmla="*/ 0 h 92"/>
                    <a:gd name="T4" fmla="*/ 137 w 137"/>
                    <a:gd name="T5" fmla="*/ 78 h 92"/>
                    <a:gd name="T6" fmla="*/ 0 w 137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7"/>
                    <a:gd name="T13" fmla="*/ 0 h 92"/>
                    <a:gd name="T14" fmla="*/ 137 w 137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7" h="92">
                      <a:moveTo>
                        <a:pt x="0" y="92"/>
                      </a:moveTo>
                      <a:lnTo>
                        <a:pt x="71" y="0"/>
                      </a:lnTo>
                      <a:lnTo>
                        <a:pt x="137" y="78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" name="Group 31"/>
              <p:cNvGrpSpPr/>
              <p:nvPr/>
            </p:nvGrpSpPr>
            <p:grpSpPr bwMode="auto">
              <a:xfrm>
                <a:off x="7150" y="935"/>
                <a:ext cx="1304" cy="354"/>
                <a:chOff x="6930" y="527"/>
                <a:chExt cx="1304" cy="354"/>
              </a:xfrm>
            </p:grpSpPr>
            <p:sp>
              <p:nvSpPr>
                <p:cNvPr id="116" name="Freeform 32"/>
                <p:cNvSpPr/>
                <p:nvPr/>
              </p:nvSpPr>
              <p:spPr bwMode="auto">
                <a:xfrm>
                  <a:off x="6930" y="527"/>
                  <a:ext cx="593" cy="352"/>
                </a:xfrm>
                <a:custGeom>
                  <a:avLst/>
                  <a:gdLst>
                    <a:gd name="T0" fmla="*/ 2032 w 251"/>
                    <a:gd name="T1" fmla="*/ 4141 h 149"/>
                    <a:gd name="T2" fmla="*/ 224 w 251"/>
                    <a:gd name="T3" fmla="*/ 0 h 149"/>
                    <a:gd name="T4" fmla="*/ 7820 w 251"/>
                    <a:gd name="T5" fmla="*/ 3404 h 149"/>
                    <a:gd name="T6" fmla="*/ 2032 w 251"/>
                    <a:gd name="T7" fmla="*/ 4141 h 1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1"/>
                    <a:gd name="T13" fmla="*/ 0 h 149"/>
                    <a:gd name="T14" fmla="*/ 251 w 251"/>
                    <a:gd name="T15" fmla="*/ 149 h 1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1" h="149">
                      <a:moveTo>
                        <a:pt x="65" y="133"/>
                      </a:moveTo>
                      <a:cubicBezTo>
                        <a:pt x="0" y="106"/>
                        <a:pt x="7" y="33"/>
                        <a:pt x="7" y="0"/>
                      </a:cubicBezTo>
                      <a:cubicBezTo>
                        <a:pt x="47" y="21"/>
                        <a:pt x="220" y="111"/>
                        <a:pt x="251" y="109"/>
                      </a:cubicBezTo>
                      <a:cubicBezTo>
                        <a:pt x="217" y="129"/>
                        <a:pt x="105" y="149"/>
                        <a:pt x="65" y="133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7" name="Freeform 33"/>
                <p:cNvSpPr/>
                <p:nvPr/>
              </p:nvSpPr>
              <p:spPr bwMode="auto">
                <a:xfrm>
                  <a:off x="7634" y="527"/>
                  <a:ext cx="600" cy="352"/>
                </a:xfrm>
                <a:custGeom>
                  <a:avLst/>
                  <a:gdLst>
                    <a:gd name="T0" fmla="*/ 5882 w 254"/>
                    <a:gd name="T1" fmla="*/ 4141 h 149"/>
                    <a:gd name="T2" fmla="*/ 7684 w 254"/>
                    <a:gd name="T3" fmla="*/ 0 h 149"/>
                    <a:gd name="T4" fmla="*/ 0 w 254"/>
                    <a:gd name="T5" fmla="*/ 3359 h 149"/>
                    <a:gd name="T6" fmla="*/ 5882 w 254"/>
                    <a:gd name="T7" fmla="*/ 4141 h 1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4"/>
                    <a:gd name="T13" fmla="*/ 0 h 149"/>
                    <a:gd name="T14" fmla="*/ 254 w 254"/>
                    <a:gd name="T15" fmla="*/ 149 h 1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4" h="149">
                      <a:moveTo>
                        <a:pt x="189" y="133"/>
                      </a:moveTo>
                      <a:cubicBezTo>
                        <a:pt x="254" y="106"/>
                        <a:pt x="247" y="33"/>
                        <a:pt x="247" y="0"/>
                      </a:cubicBezTo>
                      <a:cubicBezTo>
                        <a:pt x="207" y="21"/>
                        <a:pt x="32" y="110"/>
                        <a:pt x="0" y="108"/>
                      </a:cubicBezTo>
                      <a:cubicBezTo>
                        <a:pt x="35" y="129"/>
                        <a:pt x="148" y="149"/>
                        <a:pt x="189" y="133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8" name="Freeform 34"/>
                <p:cNvSpPr/>
                <p:nvPr/>
              </p:nvSpPr>
              <p:spPr bwMode="auto">
                <a:xfrm>
                  <a:off x="6965" y="548"/>
                  <a:ext cx="555" cy="333"/>
                </a:xfrm>
                <a:custGeom>
                  <a:avLst/>
                  <a:gdLst>
                    <a:gd name="T0" fmla="*/ 1925 w 235"/>
                    <a:gd name="T1" fmla="*/ 3928 h 141"/>
                    <a:gd name="T2" fmla="*/ 222 w 235"/>
                    <a:gd name="T3" fmla="*/ 0 h 141"/>
                    <a:gd name="T4" fmla="*/ 7312 w 235"/>
                    <a:gd name="T5" fmla="*/ 3146 h 141"/>
                    <a:gd name="T6" fmla="*/ 1925 w 235"/>
                    <a:gd name="T7" fmla="*/ 3928 h 1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5"/>
                    <a:gd name="T13" fmla="*/ 0 h 141"/>
                    <a:gd name="T14" fmla="*/ 235 w 235"/>
                    <a:gd name="T15" fmla="*/ 141 h 1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5" h="141">
                      <a:moveTo>
                        <a:pt x="62" y="126"/>
                      </a:moveTo>
                      <a:cubicBezTo>
                        <a:pt x="0" y="100"/>
                        <a:pt x="7" y="31"/>
                        <a:pt x="7" y="0"/>
                      </a:cubicBezTo>
                      <a:cubicBezTo>
                        <a:pt x="44" y="20"/>
                        <a:pt x="205" y="102"/>
                        <a:pt x="235" y="101"/>
                      </a:cubicBezTo>
                      <a:cubicBezTo>
                        <a:pt x="203" y="120"/>
                        <a:pt x="100" y="141"/>
                        <a:pt x="62" y="12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9" name="Freeform 35"/>
                <p:cNvSpPr/>
                <p:nvPr/>
              </p:nvSpPr>
              <p:spPr bwMode="auto">
                <a:xfrm>
                  <a:off x="7641" y="548"/>
                  <a:ext cx="558" cy="333"/>
                </a:xfrm>
                <a:custGeom>
                  <a:avLst/>
                  <a:gdLst>
                    <a:gd name="T0" fmla="*/ 5433 w 236"/>
                    <a:gd name="T1" fmla="*/ 3928 h 141"/>
                    <a:gd name="T2" fmla="*/ 7150 w 236"/>
                    <a:gd name="T3" fmla="*/ 0 h 141"/>
                    <a:gd name="T4" fmla="*/ 0 w 236"/>
                    <a:gd name="T5" fmla="*/ 3146 h 141"/>
                    <a:gd name="T6" fmla="*/ 5433 w 236"/>
                    <a:gd name="T7" fmla="*/ 3928 h 1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6"/>
                    <a:gd name="T13" fmla="*/ 0 h 141"/>
                    <a:gd name="T14" fmla="*/ 236 w 236"/>
                    <a:gd name="T15" fmla="*/ 141 h 1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6" h="141">
                      <a:moveTo>
                        <a:pt x="174" y="126"/>
                      </a:moveTo>
                      <a:cubicBezTo>
                        <a:pt x="236" y="100"/>
                        <a:pt x="229" y="31"/>
                        <a:pt x="229" y="0"/>
                      </a:cubicBezTo>
                      <a:cubicBezTo>
                        <a:pt x="192" y="20"/>
                        <a:pt x="30" y="102"/>
                        <a:pt x="0" y="101"/>
                      </a:cubicBezTo>
                      <a:cubicBezTo>
                        <a:pt x="33" y="120"/>
                        <a:pt x="136" y="141"/>
                        <a:pt x="174" y="12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" name="Group 36"/>
              <p:cNvGrpSpPr/>
              <p:nvPr/>
            </p:nvGrpSpPr>
            <p:grpSpPr bwMode="auto">
              <a:xfrm>
                <a:off x="7202" y="1358"/>
                <a:ext cx="1193" cy="477"/>
                <a:chOff x="6982" y="950"/>
                <a:chExt cx="1193" cy="477"/>
              </a:xfrm>
            </p:grpSpPr>
            <p:sp>
              <p:nvSpPr>
                <p:cNvPr id="114" name="Freeform 37"/>
                <p:cNvSpPr/>
                <p:nvPr/>
              </p:nvSpPr>
              <p:spPr bwMode="auto">
                <a:xfrm>
                  <a:off x="6982" y="950"/>
                  <a:ext cx="1193" cy="477"/>
                </a:xfrm>
                <a:custGeom>
                  <a:avLst/>
                  <a:gdLst>
                    <a:gd name="T0" fmla="*/ 12551 w 505"/>
                    <a:gd name="T1" fmla="*/ 1646 h 202"/>
                    <a:gd name="T2" fmla="*/ 12232 w 505"/>
                    <a:gd name="T3" fmla="*/ 2855 h 202"/>
                    <a:gd name="T4" fmla="*/ 11654 w 505"/>
                    <a:gd name="T5" fmla="*/ 1618 h 202"/>
                    <a:gd name="T6" fmla="*/ 3978 w 505"/>
                    <a:gd name="T7" fmla="*/ 1237 h 202"/>
                    <a:gd name="T8" fmla="*/ 3298 w 505"/>
                    <a:gd name="T9" fmla="*/ 2581 h 202"/>
                    <a:gd name="T10" fmla="*/ 2953 w 505"/>
                    <a:gd name="T11" fmla="*/ 1209 h 202"/>
                    <a:gd name="T12" fmla="*/ 0 w 505"/>
                    <a:gd name="T13" fmla="*/ 0 h 202"/>
                    <a:gd name="T14" fmla="*/ 15726 w 505"/>
                    <a:gd name="T15" fmla="*/ 619 h 202"/>
                    <a:gd name="T16" fmla="*/ 12551 w 505"/>
                    <a:gd name="T17" fmla="*/ 1646 h 2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05"/>
                    <a:gd name="T28" fmla="*/ 0 h 202"/>
                    <a:gd name="T29" fmla="*/ 505 w 505"/>
                    <a:gd name="T30" fmla="*/ 202 h 2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05" h="202">
                      <a:moveTo>
                        <a:pt x="403" y="53"/>
                      </a:moveTo>
                      <a:cubicBezTo>
                        <a:pt x="393" y="92"/>
                        <a:pt x="393" y="92"/>
                        <a:pt x="393" y="92"/>
                      </a:cubicBezTo>
                      <a:cubicBezTo>
                        <a:pt x="374" y="52"/>
                        <a:pt x="374" y="52"/>
                        <a:pt x="374" y="52"/>
                      </a:cubicBezTo>
                      <a:cubicBezTo>
                        <a:pt x="295" y="59"/>
                        <a:pt x="207" y="53"/>
                        <a:pt x="128" y="40"/>
                      </a:cubicBezTo>
                      <a:cubicBezTo>
                        <a:pt x="106" y="83"/>
                        <a:pt x="106" y="83"/>
                        <a:pt x="106" y="83"/>
                      </a:cubicBezTo>
                      <a:cubicBezTo>
                        <a:pt x="95" y="39"/>
                        <a:pt x="95" y="39"/>
                        <a:pt x="95" y="39"/>
                      </a:cubicBezTo>
                      <a:cubicBezTo>
                        <a:pt x="59" y="31"/>
                        <a:pt x="26" y="11"/>
                        <a:pt x="0" y="0"/>
                      </a:cubicBezTo>
                      <a:cubicBezTo>
                        <a:pt x="88" y="184"/>
                        <a:pt x="390" y="202"/>
                        <a:pt x="505" y="20"/>
                      </a:cubicBezTo>
                      <a:cubicBezTo>
                        <a:pt x="478" y="32"/>
                        <a:pt x="441" y="48"/>
                        <a:pt x="403" y="53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5" name="Freeform 38"/>
                <p:cNvSpPr/>
                <p:nvPr/>
              </p:nvSpPr>
              <p:spPr bwMode="auto">
                <a:xfrm>
                  <a:off x="7013" y="969"/>
                  <a:ext cx="1124" cy="449"/>
                </a:xfrm>
                <a:custGeom>
                  <a:avLst/>
                  <a:gdLst>
                    <a:gd name="T0" fmla="*/ 11849 w 476"/>
                    <a:gd name="T1" fmla="*/ 1307 h 190"/>
                    <a:gd name="T2" fmla="*/ 11559 w 476"/>
                    <a:gd name="T3" fmla="*/ 2429 h 190"/>
                    <a:gd name="T4" fmla="*/ 11075 w 476"/>
                    <a:gd name="T5" fmla="*/ 1373 h 190"/>
                    <a:gd name="T6" fmla="*/ 3703 w 476"/>
                    <a:gd name="T7" fmla="*/ 1056 h 190"/>
                    <a:gd name="T8" fmla="*/ 3134 w 476"/>
                    <a:gd name="T9" fmla="*/ 2179 h 190"/>
                    <a:gd name="T10" fmla="*/ 2834 w 476"/>
                    <a:gd name="T11" fmla="*/ 872 h 190"/>
                    <a:gd name="T12" fmla="*/ 0 w 476"/>
                    <a:gd name="T13" fmla="*/ 0 h 190"/>
                    <a:gd name="T14" fmla="*/ 14799 w 476"/>
                    <a:gd name="T15" fmla="*/ 591 h 190"/>
                    <a:gd name="T16" fmla="*/ 11849 w 476"/>
                    <a:gd name="T17" fmla="*/ 1307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76"/>
                    <a:gd name="T28" fmla="*/ 0 h 190"/>
                    <a:gd name="T29" fmla="*/ 476 w 476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76" h="190">
                      <a:moveTo>
                        <a:pt x="381" y="42"/>
                      </a:moveTo>
                      <a:cubicBezTo>
                        <a:pt x="372" y="78"/>
                        <a:pt x="372" y="78"/>
                        <a:pt x="372" y="78"/>
                      </a:cubicBezTo>
                      <a:cubicBezTo>
                        <a:pt x="356" y="44"/>
                        <a:pt x="356" y="44"/>
                        <a:pt x="356" y="44"/>
                      </a:cubicBezTo>
                      <a:cubicBezTo>
                        <a:pt x="281" y="51"/>
                        <a:pt x="194" y="47"/>
                        <a:pt x="119" y="34"/>
                      </a:cubicBezTo>
                      <a:cubicBezTo>
                        <a:pt x="101" y="70"/>
                        <a:pt x="101" y="70"/>
                        <a:pt x="101" y="70"/>
                      </a:cubicBezTo>
                      <a:cubicBezTo>
                        <a:pt x="91" y="28"/>
                        <a:pt x="91" y="28"/>
                        <a:pt x="91" y="28"/>
                      </a:cubicBezTo>
                      <a:cubicBezTo>
                        <a:pt x="56" y="21"/>
                        <a:pt x="25" y="11"/>
                        <a:pt x="0" y="0"/>
                      </a:cubicBezTo>
                      <a:cubicBezTo>
                        <a:pt x="84" y="175"/>
                        <a:pt x="367" y="190"/>
                        <a:pt x="476" y="19"/>
                      </a:cubicBezTo>
                      <a:cubicBezTo>
                        <a:pt x="450" y="29"/>
                        <a:pt x="418" y="37"/>
                        <a:pt x="381" y="4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8" name="Group 39"/>
            <p:cNvGrpSpPr/>
            <p:nvPr/>
          </p:nvGrpSpPr>
          <p:grpSpPr bwMode="auto">
            <a:xfrm>
              <a:off x="1623" y="3378"/>
              <a:ext cx="1332" cy="986"/>
              <a:chOff x="6418" y="2115"/>
              <a:chExt cx="2296" cy="1699"/>
            </a:xfrm>
          </p:grpSpPr>
          <p:pic>
            <p:nvPicPr>
              <p:cNvPr id="76" name="Picture 40" descr="Unbenannt-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7" y="2357"/>
                <a:ext cx="1622" cy="1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7" name="Group 41"/>
              <p:cNvGrpSpPr/>
              <p:nvPr/>
            </p:nvGrpSpPr>
            <p:grpSpPr bwMode="auto">
              <a:xfrm>
                <a:off x="6418" y="2115"/>
                <a:ext cx="2296" cy="1699"/>
                <a:chOff x="6644" y="1168"/>
                <a:chExt cx="2296" cy="1699"/>
              </a:xfrm>
            </p:grpSpPr>
            <p:sp>
              <p:nvSpPr>
                <p:cNvPr id="89" name="Freeform 42"/>
                <p:cNvSpPr/>
                <p:nvPr/>
              </p:nvSpPr>
              <p:spPr bwMode="auto">
                <a:xfrm>
                  <a:off x="7733" y="1204"/>
                  <a:ext cx="1207" cy="1327"/>
                </a:xfrm>
                <a:custGeom>
                  <a:avLst/>
                  <a:gdLst>
                    <a:gd name="T0" fmla="*/ 12519 w 511"/>
                    <a:gd name="T1" fmla="*/ 7426 h 562"/>
                    <a:gd name="T2" fmla="*/ 4849 w 511"/>
                    <a:gd name="T3" fmla="*/ 1868 h 562"/>
                    <a:gd name="T4" fmla="*/ 0 w 511"/>
                    <a:gd name="T5" fmla="*/ 4505 h 562"/>
                    <a:gd name="T6" fmla="*/ 8959 w 511"/>
                    <a:gd name="T7" fmla="*/ 17468 h 562"/>
                    <a:gd name="T8" fmla="*/ 12519 w 511"/>
                    <a:gd name="T9" fmla="*/ 7426 h 5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1"/>
                    <a:gd name="T16" fmla="*/ 0 h 562"/>
                    <a:gd name="T17" fmla="*/ 511 w 511"/>
                    <a:gd name="T18" fmla="*/ 562 h 5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1" h="562">
                      <a:moveTo>
                        <a:pt x="402" y="239"/>
                      </a:moveTo>
                      <a:cubicBezTo>
                        <a:pt x="355" y="96"/>
                        <a:pt x="246" y="54"/>
                        <a:pt x="156" y="60"/>
                      </a:cubicBezTo>
                      <a:cubicBezTo>
                        <a:pt x="128" y="69"/>
                        <a:pt x="66" y="92"/>
                        <a:pt x="0" y="145"/>
                      </a:cubicBezTo>
                      <a:cubicBezTo>
                        <a:pt x="290" y="0"/>
                        <a:pt x="511" y="312"/>
                        <a:pt x="288" y="562"/>
                      </a:cubicBezTo>
                      <a:cubicBezTo>
                        <a:pt x="376" y="517"/>
                        <a:pt x="449" y="382"/>
                        <a:pt x="402" y="23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0" name="Freeform 43"/>
                <p:cNvSpPr/>
                <p:nvPr/>
              </p:nvSpPr>
              <p:spPr bwMode="auto">
                <a:xfrm>
                  <a:off x="6703" y="1329"/>
                  <a:ext cx="1030" cy="1422"/>
                </a:xfrm>
                <a:custGeom>
                  <a:avLst/>
                  <a:gdLst>
                    <a:gd name="T0" fmla="*/ 13579 w 436"/>
                    <a:gd name="T1" fmla="*/ 2863 h 602"/>
                    <a:gd name="T2" fmla="*/ 4453 w 436"/>
                    <a:gd name="T3" fmla="*/ 15975 h 602"/>
                    <a:gd name="T4" fmla="*/ 7472 w 436"/>
                    <a:gd name="T5" fmla="*/ 18122 h 602"/>
                    <a:gd name="T6" fmla="*/ 10971 w 436"/>
                    <a:gd name="T7" fmla="*/ 18491 h 602"/>
                    <a:gd name="T8" fmla="*/ 13579 w 436"/>
                    <a:gd name="T9" fmla="*/ 2863 h 6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602"/>
                    <a:gd name="T17" fmla="*/ 436 w 436"/>
                    <a:gd name="T18" fmla="*/ 602 h 6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602">
                      <a:moveTo>
                        <a:pt x="436" y="92"/>
                      </a:moveTo>
                      <a:cubicBezTo>
                        <a:pt x="204" y="0"/>
                        <a:pt x="0" y="250"/>
                        <a:pt x="143" y="513"/>
                      </a:cubicBezTo>
                      <a:cubicBezTo>
                        <a:pt x="169" y="541"/>
                        <a:pt x="179" y="564"/>
                        <a:pt x="240" y="582"/>
                      </a:cubicBezTo>
                      <a:cubicBezTo>
                        <a:pt x="301" y="600"/>
                        <a:pt x="318" y="602"/>
                        <a:pt x="352" y="594"/>
                      </a:cubicBezTo>
                      <a:cubicBezTo>
                        <a:pt x="175" y="572"/>
                        <a:pt x="107" y="167"/>
                        <a:pt x="436" y="9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1" name="Freeform 44"/>
                <p:cNvSpPr/>
                <p:nvPr/>
              </p:nvSpPr>
              <p:spPr bwMode="auto">
                <a:xfrm>
                  <a:off x="7064" y="1546"/>
                  <a:ext cx="1177" cy="1321"/>
                </a:xfrm>
                <a:custGeom>
                  <a:avLst/>
                  <a:gdLst>
                    <a:gd name="T0" fmla="*/ 8832 w 498"/>
                    <a:gd name="T1" fmla="*/ 0 h 559"/>
                    <a:gd name="T2" fmla="*/ 6206 w 498"/>
                    <a:gd name="T3" fmla="*/ 15653 h 559"/>
                    <a:gd name="T4" fmla="*/ 12132 w 498"/>
                    <a:gd name="T5" fmla="*/ 14715 h 559"/>
                    <a:gd name="T6" fmla="*/ 8832 w 498"/>
                    <a:gd name="T7" fmla="*/ 0 h 55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8"/>
                    <a:gd name="T13" fmla="*/ 0 h 559"/>
                    <a:gd name="T14" fmla="*/ 498 w 498"/>
                    <a:gd name="T15" fmla="*/ 559 h 55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8" h="559">
                      <a:moveTo>
                        <a:pt x="283" y="0"/>
                      </a:moveTo>
                      <a:cubicBezTo>
                        <a:pt x="38" y="75"/>
                        <a:pt x="0" y="367"/>
                        <a:pt x="199" y="502"/>
                      </a:cubicBezTo>
                      <a:cubicBezTo>
                        <a:pt x="322" y="559"/>
                        <a:pt x="376" y="490"/>
                        <a:pt x="389" y="472"/>
                      </a:cubicBezTo>
                      <a:cubicBezTo>
                        <a:pt x="498" y="338"/>
                        <a:pt x="420" y="39"/>
                        <a:pt x="283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" name="Freeform 45"/>
                <p:cNvSpPr/>
                <p:nvPr/>
              </p:nvSpPr>
              <p:spPr bwMode="auto">
                <a:xfrm>
                  <a:off x="7733" y="1286"/>
                  <a:ext cx="338" cy="260"/>
                </a:xfrm>
                <a:custGeom>
                  <a:avLst/>
                  <a:gdLst>
                    <a:gd name="T0" fmla="*/ 0 w 143"/>
                    <a:gd name="T1" fmla="*/ 3437 h 110"/>
                    <a:gd name="T2" fmla="*/ 4465 w 143"/>
                    <a:gd name="T3" fmla="*/ 570 h 110"/>
                    <a:gd name="T4" fmla="*/ 1442 w 143"/>
                    <a:gd name="T5" fmla="*/ 754 h 110"/>
                    <a:gd name="T6" fmla="*/ 0 w 143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3"/>
                    <a:gd name="T13" fmla="*/ 0 h 110"/>
                    <a:gd name="T14" fmla="*/ 143 w 143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3" h="110">
                      <a:moveTo>
                        <a:pt x="0" y="110"/>
                      </a:moveTo>
                      <a:cubicBezTo>
                        <a:pt x="48" y="69"/>
                        <a:pt x="108" y="12"/>
                        <a:pt x="143" y="18"/>
                      </a:cubicBezTo>
                      <a:cubicBezTo>
                        <a:pt x="110" y="3"/>
                        <a:pt x="96" y="0"/>
                        <a:pt x="46" y="24"/>
                      </a:cubicBezTo>
                      <a:cubicBezTo>
                        <a:pt x="18" y="42"/>
                        <a:pt x="8" y="90"/>
                        <a:pt x="0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" name="Freeform 46"/>
                <p:cNvSpPr/>
                <p:nvPr/>
              </p:nvSpPr>
              <p:spPr bwMode="auto">
                <a:xfrm>
                  <a:off x="6644" y="1282"/>
                  <a:ext cx="1084" cy="1259"/>
                </a:xfrm>
                <a:custGeom>
                  <a:avLst/>
                  <a:gdLst>
                    <a:gd name="T0" fmla="*/ 14279 w 459"/>
                    <a:gd name="T1" fmla="*/ 3453 h 533"/>
                    <a:gd name="T2" fmla="*/ 10786 w 459"/>
                    <a:gd name="T3" fmla="*/ 1306 h 533"/>
                    <a:gd name="T4" fmla="*/ 7586 w 459"/>
                    <a:gd name="T5" fmla="*/ 1578 h 533"/>
                    <a:gd name="T6" fmla="*/ 2359 w 459"/>
                    <a:gd name="T7" fmla="*/ 10081 h 533"/>
                    <a:gd name="T8" fmla="*/ 5231 w 459"/>
                    <a:gd name="T9" fmla="*/ 16594 h 533"/>
                    <a:gd name="T10" fmla="*/ 14279 w 459"/>
                    <a:gd name="T11" fmla="*/ 3453 h 5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33"/>
                    <a:gd name="T20" fmla="*/ 459 w 459"/>
                    <a:gd name="T21" fmla="*/ 533 h 5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33">
                      <a:moveTo>
                        <a:pt x="459" y="111"/>
                      </a:moveTo>
                      <a:cubicBezTo>
                        <a:pt x="434" y="99"/>
                        <a:pt x="374" y="56"/>
                        <a:pt x="347" y="42"/>
                      </a:cubicBezTo>
                      <a:cubicBezTo>
                        <a:pt x="321" y="38"/>
                        <a:pt x="308" y="29"/>
                        <a:pt x="244" y="51"/>
                      </a:cubicBezTo>
                      <a:cubicBezTo>
                        <a:pt x="183" y="72"/>
                        <a:pt x="57" y="190"/>
                        <a:pt x="76" y="324"/>
                      </a:cubicBezTo>
                      <a:cubicBezTo>
                        <a:pt x="94" y="458"/>
                        <a:pt x="98" y="498"/>
                        <a:pt x="168" y="533"/>
                      </a:cubicBezTo>
                      <a:cubicBezTo>
                        <a:pt x="0" y="296"/>
                        <a:pt x="217" y="0"/>
                        <a:pt x="459" y="11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4" name="Freeform 47"/>
                <p:cNvSpPr/>
                <p:nvPr/>
              </p:nvSpPr>
              <p:spPr bwMode="auto">
                <a:xfrm>
                  <a:off x="7733" y="1182"/>
                  <a:ext cx="921" cy="1543"/>
                </a:xfrm>
                <a:custGeom>
                  <a:avLst/>
                  <a:gdLst>
                    <a:gd name="T0" fmla="*/ 0 w 390"/>
                    <a:gd name="T1" fmla="*/ 4801 h 653"/>
                    <a:gd name="T2" fmla="*/ 3290 w 390"/>
                    <a:gd name="T3" fmla="*/ 19513 h 653"/>
                    <a:gd name="T4" fmla="*/ 8957 w 390"/>
                    <a:gd name="T5" fmla="*/ 17800 h 653"/>
                    <a:gd name="T6" fmla="*/ 0 w 390"/>
                    <a:gd name="T7" fmla="*/ 4801 h 65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0"/>
                    <a:gd name="T13" fmla="*/ 0 h 653"/>
                    <a:gd name="T14" fmla="*/ 390 w 390"/>
                    <a:gd name="T15" fmla="*/ 653 h 65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0" h="653">
                      <a:moveTo>
                        <a:pt x="0" y="154"/>
                      </a:moveTo>
                      <a:cubicBezTo>
                        <a:pt x="262" y="217"/>
                        <a:pt x="181" y="607"/>
                        <a:pt x="106" y="626"/>
                      </a:cubicBezTo>
                      <a:cubicBezTo>
                        <a:pt x="191" y="653"/>
                        <a:pt x="246" y="613"/>
                        <a:pt x="288" y="571"/>
                      </a:cubicBezTo>
                      <a:cubicBezTo>
                        <a:pt x="390" y="458"/>
                        <a:pt x="379" y="0"/>
                        <a:pt x="0" y="15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5" name="Freeform 48"/>
                <p:cNvSpPr/>
                <p:nvPr/>
              </p:nvSpPr>
              <p:spPr bwMode="auto">
                <a:xfrm>
                  <a:off x="7310" y="1447"/>
                  <a:ext cx="1484" cy="1420"/>
                </a:xfrm>
                <a:custGeom>
                  <a:avLst/>
                  <a:gdLst>
                    <a:gd name="T0" fmla="*/ 18115 w 628"/>
                    <a:gd name="T1" fmla="*/ 4232 h 601"/>
                    <a:gd name="T2" fmla="*/ 15190 w 628"/>
                    <a:gd name="T3" fmla="*/ 0 h 601"/>
                    <a:gd name="T4" fmla="*/ 12130 w 628"/>
                    <a:gd name="T5" fmla="*/ 529 h 601"/>
                    <a:gd name="T6" fmla="*/ 9856 w 628"/>
                    <a:gd name="T7" fmla="*/ 5236 h 601"/>
                    <a:gd name="T8" fmla="*/ 1056 w 628"/>
                    <a:gd name="T9" fmla="*/ 15804 h 601"/>
                    <a:gd name="T10" fmla="*/ 0 w 628"/>
                    <a:gd name="T11" fmla="*/ 16735 h 601"/>
                    <a:gd name="T12" fmla="*/ 2954 w 628"/>
                    <a:gd name="T13" fmla="*/ 16948 h 601"/>
                    <a:gd name="T14" fmla="*/ 8878 w 628"/>
                    <a:gd name="T15" fmla="*/ 16010 h 601"/>
                    <a:gd name="T16" fmla="*/ 14568 w 628"/>
                    <a:gd name="T17" fmla="*/ 14297 h 601"/>
                    <a:gd name="T18" fmla="*/ 18115 w 628"/>
                    <a:gd name="T19" fmla="*/ 4232 h 6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8"/>
                    <a:gd name="T31" fmla="*/ 0 h 601"/>
                    <a:gd name="T32" fmla="*/ 628 w 628"/>
                    <a:gd name="T33" fmla="*/ 601 h 6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8" h="601">
                      <a:moveTo>
                        <a:pt x="581" y="136"/>
                      </a:moveTo>
                      <a:cubicBezTo>
                        <a:pt x="560" y="72"/>
                        <a:pt x="526" y="28"/>
                        <a:pt x="487" y="0"/>
                      </a:cubicBezTo>
                      <a:cubicBezTo>
                        <a:pt x="511" y="24"/>
                        <a:pt x="461" y="31"/>
                        <a:pt x="389" y="17"/>
                      </a:cubicBezTo>
                      <a:cubicBezTo>
                        <a:pt x="590" y="169"/>
                        <a:pt x="436" y="293"/>
                        <a:pt x="316" y="168"/>
                      </a:cubicBezTo>
                      <a:cubicBezTo>
                        <a:pt x="409" y="523"/>
                        <a:pt x="162" y="530"/>
                        <a:pt x="34" y="507"/>
                      </a:cubicBezTo>
                      <a:cubicBezTo>
                        <a:pt x="29" y="518"/>
                        <a:pt x="18" y="530"/>
                        <a:pt x="0" y="537"/>
                      </a:cubicBezTo>
                      <a:cubicBezTo>
                        <a:pt x="48" y="551"/>
                        <a:pt x="65" y="551"/>
                        <a:pt x="95" y="544"/>
                      </a:cubicBezTo>
                      <a:cubicBezTo>
                        <a:pt x="218" y="601"/>
                        <a:pt x="272" y="532"/>
                        <a:pt x="285" y="514"/>
                      </a:cubicBezTo>
                      <a:cubicBezTo>
                        <a:pt x="370" y="541"/>
                        <a:pt x="425" y="501"/>
                        <a:pt x="467" y="459"/>
                      </a:cubicBezTo>
                      <a:cubicBezTo>
                        <a:pt x="555" y="414"/>
                        <a:pt x="628" y="279"/>
                        <a:pt x="581" y="136"/>
                      </a:cubicBezTo>
                      <a:close/>
                    </a:path>
                  </a:pathLst>
                </a:custGeom>
                <a:solidFill>
                  <a:srgbClr val="F27B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96" name="Group 49"/>
                <p:cNvGrpSpPr/>
                <p:nvPr/>
              </p:nvGrpSpPr>
              <p:grpSpPr bwMode="auto">
                <a:xfrm>
                  <a:off x="6644" y="1182"/>
                  <a:ext cx="2296" cy="1685"/>
                  <a:chOff x="6644" y="1182"/>
                  <a:chExt cx="2296" cy="1685"/>
                </a:xfrm>
              </p:grpSpPr>
              <p:sp>
                <p:nvSpPr>
                  <p:cNvPr id="101" name="Freeform 50"/>
                  <p:cNvSpPr/>
                  <p:nvPr/>
                </p:nvSpPr>
                <p:spPr bwMode="auto">
                  <a:xfrm>
                    <a:off x="7733" y="1182"/>
                    <a:ext cx="1207" cy="1349"/>
                  </a:xfrm>
                  <a:custGeom>
                    <a:avLst/>
                    <a:gdLst>
                      <a:gd name="T0" fmla="*/ 0 w 511"/>
                      <a:gd name="T1" fmla="*/ 4801 h 571"/>
                      <a:gd name="T2" fmla="*/ 8959 w 511"/>
                      <a:gd name="T3" fmla="*/ 17787 h 571"/>
                      <a:gd name="T4" fmla="*/ 0 w 511"/>
                      <a:gd name="T5" fmla="*/ 4801 h 571"/>
                      <a:gd name="T6" fmla="*/ 0 60000 65536"/>
                      <a:gd name="T7" fmla="*/ 0 60000 65536"/>
                      <a:gd name="T8" fmla="*/ 0 60000 65536"/>
                      <a:gd name="T9" fmla="*/ 0 w 511"/>
                      <a:gd name="T10" fmla="*/ 0 h 571"/>
                      <a:gd name="T11" fmla="*/ 511 w 511"/>
                      <a:gd name="T12" fmla="*/ 571 h 5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11" h="571">
                        <a:moveTo>
                          <a:pt x="0" y="154"/>
                        </a:moveTo>
                        <a:cubicBezTo>
                          <a:pt x="379" y="0"/>
                          <a:pt x="390" y="458"/>
                          <a:pt x="288" y="571"/>
                        </a:cubicBezTo>
                        <a:cubicBezTo>
                          <a:pt x="511" y="321"/>
                          <a:pt x="290" y="9"/>
                          <a:pt x="0" y="154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Freeform 51"/>
                  <p:cNvSpPr/>
                  <p:nvPr/>
                </p:nvSpPr>
                <p:spPr bwMode="auto">
                  <a:xfrm>
                    <a:off x="6956" y="1546"/>
                    <a:ext cx="777" cy="1186"/>
                  </a:xfrm>
                  <a:custGeom>
                    <a:avLst/>
                    <a:gdLst>
                      <a:gd name="T0" fmla="*/ 10236 w 329"/>
                      <a:gd name="T1" fmla="*/ 0 h 502"/>
                      <a:gd name="T2" fmla="*/ 7624 w 329"/>
                      <a:gd name="T3" fmla="*/ 15640 h 502"/>
                      <a:gd name="T4" fmla="*/ 10236 w 329"/>
                      <a:gd name="T5" fmla="*/ 0 h 502"/>
                      <a:gd name="T6" fmla="*/ 0 60000 65536"/>
                      <a:gd name="T7" fmla="*/ 0 60000 65536"/>
                      <a:gd name="T8" fmla="*/ 0 60000 65536"/>
                      <a:gd name="T9" fmla="*/ 0 w 329"/>
                      <a:gd name="T10" fmla="*/ 0 h 502"/>
                      <a:gd name="T11" fmla="*/ 329 w 329"/>
                      <a:gd name="T12" fmla="*/ 502 h 5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9" h="502">
                        <a:moveTo>
                          <a:pt x="329" y="0"/>
                        </a:moveTo>
                        <a:cubicBezTo>
                          <a:pt x="0" y="75"/>
                          <a:pt x="68" y="480"/>
                          <a:pt x="245" y="502"/>
                        </a:cubicBezTo>
                        <a:cubicBezTo>
                          <a:pt x="46" y="367"/>
                          <a:pt x="84" y="75"/>
                          <a:pt x="329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Freeform 52"/>
                  <p:cNvSpPr/>
                  <p:nvPr/>
                </p:nvSpPr>
                <p:spPr bwMode="auto">
                  <a:xfrm>
                    <a:off x="6644" y="1282"/>
                    <a:ext cx="1089" cy="1259"/>
                  </a:xfrm>
                  <a:custGeom>
                    <a:avLst/>
                    <a:gdLst>
                      <a:gd name="T0" fmla="*/ 14353 w 461"/>
                      <a:gd name="T1" fmla="*/ 3494 h 533"/>
                      <a:gd name="T2" fmla="*/ 14292 w 461"/>
                      <a:gd name="T3" fmla="*/ 3453 h 533"/>
                      <a:gd name="T4" fmla="*/ 5235 w 461"/>
                      <a:gd name="T5" fmla="*/ 16594 h 533"/>
                      <a:gd name="T6" fmla="*/ 14353 w 461"/>
                      <a:gd name="T7" fmla="*/ 3494 h 5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1"/>
                      <a:gd name="T13" fmla="*/ 0 h 533"/>
                      <a:gd name="T14" fmla="*/ 461 w 461"/>
                      <a:gd name="T15" fmla="*/ 533 h 53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1" h="533">
                        <a:moveTo>
                          <a:pt x="461" y="112"/>
                        </a:moveTo>
                        <a:cubicBezTo>
                          <a:pt x="461" y="112"/>
                          <a:pt x="460" y="112"/>
                          <a:pt x="459" y="111"/>
                        </a:cubicBezTo>
                        <a:cubicBezTo>
                          <a:pt x="217" y="0"/>
                          <a:pt x="0" y="296"/>
                          <a:pt x="168" y="533"/>
                        </a:cubicBezTo>
                        <a:cubicBezTo>
                          <a:pt x="25" y="270"/>
                          <a:pt x="229" y="20"/>
                          <a:pt x="461" y="112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Freeform 53"/>
                  <p:cNvSpPr/>
                  <p:nvPr/>
                </p:nvSpPr>
                <p:spPr bwMode="auto">
                  <a:xfrm>
                    <a:off x="7733" y="1546"/>
                    <a:ext cx="619" cy="1115"/>
                  </a:xfrm>
                  <a:custGeom>
                    <a:avLst/>
                    <a:gdLst>
                      <a:gd name="T0" fmla="*/ 0 w 262"/>
                      <a:gd name="T1" fmla="*/ 0 h 472"/>
                      <a:gd name="T2" fmla="*/ 3298 w 262"/>
                      <a:gd name="T3" fmla="*/ 14698 h 472"/>
                      <a:gd name="T4" fmla="*/ 0 w 262"/>
                      <a:gd name="T5" fmla="*/ 0 h 472"/>
                      <a:gd name="T6" fmla="*/ 0 60000 65536"/>
                      <a:gd name="T7" fmla="*/ 0 60000 65536"/>
                      <a:gd name="T8" fmla="*/ 0 60000 65536"/>
                      <a:gd name="T9" fmla="*/ 0 w 262"/>
                      <a:gd name="T10" fmla="*/ 0 h 472"/>
                      <a:gd name="T11" fmla="*/ 262 w 262"/>
                      <a:gd name="T12" fmla="*/ 472 h 4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2" h="472">
                        <a:moveTo>
                          <a:pt x="0" y="0"/>
                        </a:moveTo>
                        <a:cubicBezTo>
                          <a:pt x="137" y="39"/>
                          <a:pt x="215" y="338"/>
                          <a:pt x="106" y="472"/>
                        </a:cubicBezTo>
                        <a:cubicBezTo>
                          <a:pt x="181" y="453"/>
                          <a:pt x="262" y="6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Freeform 54"/>
                  <p:cNvSpPr/>
                  <p:nvPr/>
                </p:nvSpPr>
                <p:spPr bwMode="auto">
                  <a:xfrm>
                    <a:off x="7733" y="1315"/>
                    <a:ext cx="368" cy="231"/>
                  </a:xfrm>
                  <a:custGeom>
                    <a:avLst/>
                    <a:gdLst>
                      <a:gd name="T0" fmla="*/ 0 w 156"/>
                      <a:gd name="T1" fmla="*/ 3029 h 98"/>
                      <a:gd name="T2" fmla="*/ 4831 w 156"/>
                      <a:gd name="T3" fmla="*/ 405 h 98"/>
                      <a:gd name="T4" fmla="*/ 4423 w 156"/>
                      <a:gd name="T5" fmla="*/ 184 h 98"/>
                      <a:gd name="T6" fmla="*/ 0 w 156"/>
                      <a:gd name="T7" fmla="*/ 3029 h 9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6"/>
                      <a:gd name="T13" fmla="*/ 0 h 98"/>
                      <a:gd name="T14" fmla="*/ 156 w 156"/>
                      <a:gd name="T15" fmla="*/ 98 h 9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6" h="98">
                        <a:moveTo>
                          <a:pt x="0" y="98"/>
                        </a:moveTo>
                        <a:cubicBezTo>
                          <a:pt x="66" y="45"/>
                          <a:pt x="128" y="22"/>
                          <a:pt x="156" y="13"/>
                        </a:cubicBezTo>
                        <a:cubicBezTo>
                          <a:pt x="152" y="10"/>
                          <a:pt x="147" y="8"/>
                          <a:pt x="143" y="6"/>
                        </a:cubicBezTo>
                        <a:cubicBezTo>
                          <a:pt x="108" y="0"/>
                          <a:pt x="48" y="57"/>
                          <a:pt x="0" y="98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Freeform 55"/>
                  <p:cNvSpPr/>
                  <p:nvPr/>
                </p:nvSpPr>
                <p:spPr bwMode="auto">
                  <a:xfrm>
                    <a:off x="7723" y="1343"/>
                    <a:ext cx="119" cy="203"/>
                  </a:xfrm>
                  <a:custGeom>
                    <a:avLst/>
                    <a:gdLst>
                      <a:gd name="T0" fmla="*/ 136 w 50"/>
                      <a:gd name="T1" fmla="*/ 2670 h 86"/>
                      <a:gd name="T2" fmla="*/ 1604 w 50"/>
                      <a:gd name="T3" fmla="*/ 0 h 86"/>
                      <a:gd name="T4" fmla="*/ 136 w 50"/>
                      <a:gd name="T5" fmla="*/ 2670 h 86"/>
                      <a:gd name="T6" fmla="*/ 0 60000 65536"/>
                      <a:gd name="T7" fmla="*/ 0 60000 65536"/>
                      <a:gd name="T8" fmla="*/ 0 60000 65536"/>
                      <a:gd name="T9" fmla="*/ 0 w 50"/>
                      <a:gd name="T10" fmla="*/ 0 h 86"/>
                      <a:gd name="T11" fmla="*/ 50 w 50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" h="86">
                        <a:moveTo>
                          <a:pt x="4" y="86"/>
                        </a:moveTo>
                        <a:cubicBezTo>
                          <a:pt x="12" y="66"/>
                          <a:pt x="22" y="18"/>
                          <a:pt x="50" y="0"/>
                        </a:cubicBezTo>
                        <a:cubicBezTo>
                          <a:pt x="24" y="3"/>
                          <a:pt x="0" y="49"/>
                          <a:pt x="4" y="86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Freeform 56"/>
                  <p:cNvSpPr/>
                  <p:nvPr/>
                </p:nvSpPr>
                <p:spPr bwMode="auto">
                  <a:xfrm>
                    <a:off x="7464" y="1374"/>
                    <a:ext cx="269" cy="172"/>
                  </a:xfrm>
                  <a:custGeom>
                    <a:avLst/>
                    <a:gdLst>
                      <a:gd name="T0" fmla="*/ 3535 w 114"/>
                      <a:gd name="T1" fmla="*/ 2248 h 73"/>
                      <a:gd name="T2" fmla="*/ 0 w 114"/>
                      <a:gd name="T3" fmla="*/ 90 h 73"/>
                      <a:gd name="T4" fmla="*/ 3469 w 114"/>
                      <a:gd name="T5" fmla="*/ 2227 h 73"/>
                      <a:gd name="T6" fmla="*/ 3535 w 114"/>
                      <a:gd name="T7" fmla="*/ 2248 h 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14"/>
                      <a:gd name="T13" fmla="*/ 0 h 73"/>
                      <a:gd name="T14" fmla="*/ 114 w 114"/>
                      <a:gd name="T15" fmla="*/ 73 h 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14" h="73">
                        <a:moveTo>
                          <a:pt x="114" y="73"/>
                        </a:moveTo>
                        <a:cubicBezTo>
                          <a:pt x="92" y="44"/>
                          <a:pt x="21" y="0"/>
                          <a:pt x="0" y="3"/>
                        </a:cubicBezTo>
                        <a:cubicBezTo>
                          <a:pt x="27" y="17"/>
                          <a:pt x="87" y="60"/>
                          <a:pt x="112" y="72"/>
                        </a:cubicBezTo>
                        <a:cubicBezTo>
                          <a:pt x="113" y="73"/>
                          <a:pt x="114" y="73"/>
                          <a:pt x="114" y="73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Freeform 57"/>
                  <p:cNvSpPr/>
                  <p:nvPr/>
                </p:nvSpPr>
                <p:spPr bwMode="auto">
                  <a:xfrm>
                    <a:off x="6863" y="1768"/>
                    <a:ext cx="1931" cy="1099"/>
                  </a:xfrm>
                  <a:custGeom>
                    <a:avLst/>
                    <a:gdLst>
                      <a:gd name="T0" fmla="*/ 15658 w 817"/>
                      <a:gd name="T1" fmla="*/ 10758 h 465"/>
                      <a:gd name="T2" fmla="*/ 6961 w 817"/>
                      <a:gd name="T3" fmla="*/ 11578 h 465"/>
                      <a:gd name="T4" fmla="*/ 1647 w 817"/>
                      <a:gd name="T5" fmla="*/ 8927 h 465"/>
                      <a:gd name="T6" fmla="*/ 0 w 817"/>
                      <a:gd name="T7" fmla="*/ 7050 h 465"/>
                      <a:gd name="T8" fmla="*/ 2335 w 817"/>
                      <a:gd name="T9" fmla="*/ 10205 h 465"/>
                      <a:gd name="T10" fmla="*/ 5375 w 817"/>
                      <a:gd name="T11" fmla="*/ 12356 h 465"/>
                      <a:gd name="T12" fmla="*/ 8861 w 817"/>
                      <a:gd name="T13" fmla="*/ 12725 h 465"/>
                      <a:gd name="T14" fmla="*/ 14786 w 817"/>
                      <a:gd name="T15" fmla="*/ 11791 h 465"/>
                      <a:gd name="T16" fmla="*/ 20463 w 817"/>
                      <a:gd name="T17" fmla="*/ 10071 h 465"/>
                      <a:gd name="T18" fmla="*/ 24032 w 817"/>
                      <a:gd name="T19" fmla="*/ 0 h 465"/>
                      <a:gd name="T20" fmla="*/ 22378 w 817"/>
                      <a:gd name="T21" fmla="*/ 6748 h 465"/>
                      <a:gd name="T22" fmla="*/ 15658 w 817"/>
                      <a:gd name="T23" fmla="*/ 10758 h 46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17"/>
                      <a:gd name="T37" fmla="*/ 0 h 465"/>
                      <a:gd name="T38" fmla="*/ 817 w 817"/>
                      <a:gd name="T39" fmla="*/ 465 h 46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17" h="465">
                        <a:moveTo>
                          <a:pt x="502" y="345"/>
                        </a:moveTo>
                        <a:cubicBezTo>
                          <a:pt x="460" y="392"/>
                          <a:pt x="329" y="414"/>
                          <a:pt x="223" y="371"/>
                        </a:cubicBezTo>
                        <a:cubicBezTo>
                          <a:pt x="195" y="408"/>
                          <a:pt x="70" y="305"/>
                          <a:pt x="53" y="286"/>
                        </a:cubicBezTo>
                        <a:cubicBezTo>
                          <a:pt x="35" y="295"/>
                          <a:pt x="16" y="244"/>
                          <a:pt x="0" y="226"/>
                        </a:cubicBezTo>
                        <a:cubicBezTo>
                          <a:pt x="11" y="279"/>
                          <a:pt x="29" y="304"/>
                          <a:pt x="75" y="327"/>
                        </a:cubicBezTo>
                        <a:cubicBezTo>
                          <a:pt x="101" y="355"/>
                          <a:pt x="111" y="378"/>
                          <a:pt x="172" y="396"/>
                        </a:cubicBezTo>
                        <a:cubicBezTo>
                          <a:pt x="233" y="414"/>
                          <a:pt x="250" y="416"/>
                          <a:pt x="284" y="408"/>
                        </a:cubicBezTo>
                        <a:cubicBezTo>
                          <a:pt x="407" y="465"/>
                          <a:pt x="461" y="396"/>
                          <a:pt x="474" y="378"/>
                        </a:cubicBezTo>
                        <a:cubicBezTo>
                          <a:pt x="559" y="405"/>
                          <a:pt x="614" y="365"/>
                          <a:pt x="656" y="323"/>
                        </a:cubicBezTo>
                        <a:cubicBezTo>
                          <a:pt x="744" y="278"/>
                          <a:pt x="817" y="143"/>
                          <a:pt x="770" y="0"/>
                        </a:cubicBezTo>
                        <a:cubicBezTo>
                          <a:pt x="771" y="61"/>
                          <a:pt x="758" y="164"/>
                          <a:pt x="717" y="216"/>
                        </a:cubicBezTo>
                        <a:cubicBezTo>
                          <a:pt x="673" y="291"/>
                          <a:pt x="550" y="367"/>
                          <a:pt x="502" y="345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97" name="Freeform 58"/>
                <p:cNvSpPr/>
                <p:nvPr/>
              </p:nvSpPr>
              <p:spPr bwMode="auto">
                <a:xfrm>
                  <a:off x="7464" y="1286"/>
                  <a:ext cx="378" cy="260"/>
                </a:xfrm>
                <a:custGeom>
                  <a:avLst/>
                  <a:gdLst>
                    <a:gd name="T0" fmla="*/ 3551 w 160"/>
                    <a:gd name="T1" fmla="*/ 3437 h 110"/>
                    <a:gd name="T2" fmla="*/ 4985 w 160"/>
                    <a:gd name="T3" fmla="*/ 754 h 110"/>
                    <a:gd name="T4" fmla="*/ 0 w 160"/>
                    <a:gd name="T5" fmla="*/ 1257 h 110"/>
                    <a:gd name="T6" fmla="*/ 3551 w 160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0"/>
                    <a:gd name="T13" fmla="*/ 0 h 110"/>
                    <a:gd name="T14" fmla="*/ 160 w 160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0" h="110">
                      <a:moveTo>
                        <a:pt x="114" y="110"/>
                      </a:moveTo>
                      <a:cubicBezTo>
                        <a:pt x="110" y="73"/>
                        <a:pt x="134" y="27"/>
                        <a:pt x="160" y="24"/>
                      </a:cubicBezTo>
                      <a:cubicBezTo>
                        <a:pt x="114" y="0"/>
                        <a:pt x="39" y="13"/>
                        <a:pt x="0" y="40"/>
                      </a:cubicBezTo>
                      <a:cubicBezTo>
                        <a:pt x="21" y="37"/>
                        <a:pt x="92" y="81"/>
                        <a:pt x="114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8" name="Freeform 59"/>
                <p:cNvSpPr/>
                <p:nvPr/>
              </p:nvSpPr>
              <p:spPr bwMode="auto">
                <a:xfrm>
                  <a:off x="7641" y="1473"/>
                  <a:ext cx="186" cy="99"/>
                </a:xfrm>
                <a:custGeom>
                  <a:avLst/>
                  <a:gdLst>
                    <a:gd name="T0" fmla="*/ 315 w 79"/>
                    <a:gd name="T1" fmla="*/ 1233 h 42"/>
                    <a:gd name="T2" fmla="*/ 2062 w 79"/>
                    <a:gd name="T3" fmla="*/ 1294 h 42"/>
                    <a:gd name="T4" fmla="*/ 2427 w 79"/>
                    <a:gd name="T5" fmla="*/ 523 h 42"/>
                    <a:gd name="T6" fmla="*/ 2272 w 79"/>
                    <a:gd name="T7" fmla="*/ 118 h 42"/>
                    <a:gd name="T8" fmla="*/ 1318 w 79"/>
                    <a:gd name="T9" fmla="*/ 0 h 42"/>
                    <a:gd name="T10" fmla="*/ 271 w 79"/>
                    <a:gd name="T11" fmla="*/ 184 h 42"/>
                    <a:gd name="T12" fmla="*/ 0 w 79"/>
                    <a:gd name="T13" fmla="*/ 589 h 42"/>
                    <a:gd name="T14" fmla="*/ 315 w 79"/>
                    <a:gd name="T15" fmla="*/ 1233 h 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"/>
                    <a:gd name="T25" fmla="*/ 0 h 42"/>
                    <a:gd name="T26" fmla="*/ 79 w 79"/>
                    <a:gd name="T27" fmla="*/ 42 h 4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" h="42">
                      <a:moveTo>
                        <a:pt x="10" y="40"/>
                      </a:moveTo>
                      <a:cubicBezTo>
                        <a:pt x="47" y="21"/>
                        <a:pt x="59" y="42"/>
                        <a:pt x="67" y="42"/>
                      </a:cubicBezTo>
                      <a:cubicBezTo>
                        <a:pt x="37" y="25"/>
                        <a:pt x="70" y="20"/>
                        <a:pt x="79" y="17"/>
                      </a:cubicBezTo>
                      <a:cubicBezTo>
                        <a:pt x="37" y="24"/>
                        <a:pt x="66" y="10"/>
                        <a:pt x="74" y="4"/>
                      </a:cubicBezTo>
                      <a:cubicBezTo>
                        <a:pt x="62" y="12"/>
                        <a:pt x="41" y="23"/>
                        <a:pt x="43" y="0"/>
                      </a:cubicBezTo>
                      <a:cubicBezTo>
                        <a:pt x="36" y="25"/>
                        <a:pt x="21" y="13"/>
                        <a:pt x="9" y="6"/>
                      </a:cubicBezTo>
                      <a:cubicBezTo>
                        <a:pt x="17" y="18"/>
                        <a:pt x="33" y="21"/>
                        <a:pt x="0" y="19"/>
                      </a:cubicBezTo>
                      <a:cubicBezTo>
                        <a:pt x="16" y="25"/>
                        <a:pt x="44" y="21"/>
                        <a:pt x="10" y="4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9" name="Freeform 60"/>
                <p:cNvSpPr/>
                <p:nvPr/>
              </p:nvSpPr>
              <p:spPr bwMode="auto">
                <a:xfrm>
                  <a:off x="7478" y="1192"/>
                  <a:ext cx="314" cy="347"/>
                </a:xfrm>
                <a:custGeom>
                  <a:avLst/>
                  <a:gdLst>
                    <a:gd name="T0" fmla="*/ 4129 w 133"/>
                    <a:gd name="T1" fmla="*/ 0 h 147"/>
                    <a:gd name="T2" fmla="*/ 3723 w 133"/>
                    <a:gd name="T3" fmla="*/ 4407 h 147"/>
                    <a:gd name="T4" fmla="*/ 3239 w 133"/>
                    <a:gd name="T5" fmla="*/ 4535 h 147"/>
                    <a:gd name="T6" fmla="*/ 0 w 133"/>
                    <a:gd name="T7" fmla="*/ 1487 h 147"/>
                    <a:gd name="T8" fmla="*/ 4129 w 133"/>
                    <a:gd name="T9" fmla="*/ 0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"/>
                    <a:gd name="T16" fmla="*/ 0 h 147"/>
                    <a:gd name="T17" fmla="*/ 133 w 13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" h="147">
                      <a:moveTo>
                        <a:pt x="133" y="0"/>
                      </a:moveTo>
                      <a:cubicBezTo>
                        <a:pt x="120" y="142"/>
                        <a:pt x="120" y="142"/>
                        <a:pt x="120" y="142"/>
                      </a:cubicBezTo>
                      <a:cubicBezTo>
                        <a:pt x="116" y="146"/>
                        <a:pt x="111" y="147"/>
                        <a:pt x="104" y="146"/>
                      </a:cubicBezTo>
                      <a:cubicBezTo>
                        <a:pt x="0" y="48"/>
                        <a:pt x="0" y="48"/>
                        <a:pt x="0" y="48"/>
                      </a:cubicBez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0045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" name="Freeform 61"/>
                <p:cNvSpPr/>
                <p:nvPr/>
              </p:nvSpPr>
              <p:spPr bwMode="auto">
                <a:xfrm>
                  <a:off x="7468" y="1168"/>
                  <a:ext cx="331" cy="161"/>
                </a:xfrm>
                <a:custGeom>
                  <a:avLst/>
                  <a:gdLst>
                    <a:gd name="T0" fmla="*/ 4282 w 140"/>
                    <a:gd name="T1" fmla="*/ 320 h 68"/>
                    <a:gd name="T2" fmla="*/ 2404 w 140"/>
                    <a:gd name="T3" fmla="*/ 1660 h 68"/>
                    <a:gd name="T4" fmla="*/ 118 w 140"/>
                    <a:gd name="T5" fmla="*/ 1816 h 68"/>
                    <a:gd name="T6" fmla="*/ 1967 w 140"/>
                    <a:gd name="T7" fmla="*/ 476 h 68"/>
                    <a:gd name="T8" fmla="*/ 4282 w 140"/>
                    <a:gd name="T9" fmla="*/ 320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68"/>
                    <a:gd name="T17" fmla="*/ 140 w 14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68">
                      <a:moveTo>
                        <a:pt x="137" y="10"/>
                      </a:moveTo>
                      <a:cubicBezTo>
                        <a:pt x="140" y="21"/>
                        <a:pt x="114" y="40"/>
                        <a:pt x="77" y="53"/>
                      </a:cubicBezTo>
                      <a:cubicBezTo>
                        <a:pt x="41" y="66"/>
                        <a:pt x="8" y="68"/>
                        <a:pt x="4" y="58"/>
                      </a:cubicBezTo>
                      <a:cubicBezTo>
                        <a:pt x="0" y="47"/>
                        <a:pt x="27" y="28"/>
                        <a:pt x="63" y="15"/>
                      </a:cubicBezTo>
                      <a:cubicBezTo>
                        <a:pt x="100" y="2"/>
                        <a:pt x="133" y="0"/>
                        <a:pt x="137" y="1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8" name="Group 62"/>
              <p:cNvGrpSpPr/>
              <p:nvPr/>
            </p:nvGrpSpPr>
            <p:grpSpPr bwMode="auto">
              <a:xfrm>
                <a:off x="7392" y="2938"/>
                <a:ext cx="151" cy="102"/>
                <a:chOff x="9456" y="1473"/>
                <a:chExt cx="151" cy="102"/>
              </a:xfrm>
            </p:grpSpPr>
            <p:sp>
              <p:nvSpPr>
                <p:cNvPr id="87" name="Freeform 63"/>
                <p:cNvSpPr/>
                <p:nvPr/>
              </p:nvSpPr>
              <p:spPr bwMode="auto">
                <a:xfrm>
                  <a:off x="9456" y="1473"/>
                  <a:ext cx="151" cy="102"/>
                </a:xfrm>
                <a:custGeom>
                  <a:avLst/>
                  <a:gdLst>
                    <a:gd name="T0" fmla="*/ 0 w 151"/>
                    <a:gd name="T1" fmla="*/ 102 h 102"/>
                    <a:gd name="T2" fmla="*/ 78 w 151"/>
                    <a:gd name="T3" fmla="*/ 0 h 102"/>
                    <a:gd name="T4" fmla="*/ 151 w 151"/>
                    <a:gd name="T5" fmla="*/ 85 h 102"/>
                    <a:gd name="T6" fmla="*/ 0 w 151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1"/>
                    <a:gd name="T13" fmla="*/ 0 h 102"/>
                    <a:gd name="T14" fmla="*/ 151 w 151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1" h="102">
                      <a:moveTo>
                        <a:pt x="0" y="102"/>
                      </a:moveTo>
                      <a:lnTo>
                        <a:pt x="78" y="0"/>
                      </a:lnTo>
                      <a:lnTo>
                        <a:pt x="151" y="85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8" name="Freeform 64"/>
                <p:cNvSpPr/>
                <p:nvPr/>
              </p:nvSpPr>
              <p:spPr bwMode="auto">
                <a:xfrm>
                  <a:off x="9461" y="1478"/>
                  <a:ext cx="142" cy="97"/>
                </a:xfrm>
                <a:custGeom>
                  <a:avLst/>
                  <a:gdLst>
                    <a:gd name="T0" fmla="*/ 0 w 142"/>
                    <a:gd name="T1" fmla="*/ 97 h 97"/>
                    <a:gd name="T2" fmla="*/ 73 w 142"/>
                    <a:gd name="T3" fmla="*/ 0 h 97"/>
                    <a:gd name="T4" fmla="*/ 142 w 142"/>
                    <a:gd name="T5" fmla="*/ 80 h 97"/>
                    <a:gd name="T6" fmla="*/ 0 w 142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2"/>
                    <a:gd name="T13" fmla="*/ 0 h 97"/>
                    <a:gd name="T14" fmla="*/ 142 w 142"/>
                    <a:gd name="T15" fmla="*/ 97 h 9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2" h="97">
                      <a:moveTo>
                        <a:pt x="0" y="97"/>
                      </a:moveTo>
                      <a:lnTo>
                        <a:pt x="73" y="0"/>
                      </a:lnTo>
                      <a:lnTo>
                        <a:pt x="142" y="80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9" name="Group 65"/>
              <p:cNvGrpSpPr/>
              <p:nvPr/>
            </p:nvGrpSpPr>
            <p:grpSpPr bwMode="auto">
              <a:xfrm>
                <a:off x="6870" y="2610"/>
                <a:ext cx="1200" cy="250"/>
                <a:chOff x="8934" y="1145"/>
                <a:chExt cx="1200" cy="250"/>
              </a:xfrm>
            </p:grpSpPr>
            <p:sp>
              <p:nvSpPr>
                <p:cNvPr id="83" name="Freeform 66"/>
                <p:cNvSpPr/>
                <p:nvPr/>
              </p:nvSpPr>
              <p:spPr bwMode="auto">
                <a:xfrm>
                  <a:off x="8934" y="1145"/>
                  <a:ext cx="534" cy="238"/>
                </a:xfrm>
                <a:custGeom>
                  <a:avLst/>
                  <a:gdLst>
                    <a:gd name="T0" fmla="*/ 6699 w 226"/>
                    <a:gd name="T1" fmla="*/ 0 h 101"/>
                    <a:gd name="T2" fmla="*/ 0 w 226"/>
                    <a:gd name="T3" fmla="*/ 2616 h 101"/>
                    <a:gd name="T4" fmla="*/ 7046 w 226"/>
                    <a:gd name="T5" fmla="*/ 3115 h 101"/>
                    <a:gd name="T6" fmla="*/ 6699 w 226"/>
                    <a:gd name="T7" fmla="*/ 0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6"/>
                    <a:gd name="T13" fmla="*/ 0 h 101"/>
                    <a:gd name="T14" fmla="*/ 226 w 226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6" h="101">
                      <a:moveTo>
                        <a:pt x="215" y="0"/>
                      </a:moveTo>
                      <a:cubicBezTo>
                        <a:pt x="183" y="15"/>
                        <a:pt x="41" y="57"/>
                        <a:pt x="0" y="85"/>
                      </a:cubicBezTo>
                      <a:cubicBezTo>
                        <a:pt x="40" y="80"/>
                        <a:pt x="196" y="84"/>
                        <a:pt x="226" y="101"/>
                      </a:cubicBezTo>
                      <a:cubicBezTo>
                        <a:pt x="226" y="101"/>
                        <a:pt x="219" y="6"/>
                        <a:pt x="215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4" name="Freeform 67"/>
                <p:cNvSpPr/>
                <p:nvPr/>
              </p:nvSpPr>
              <p:spPr bwMode="auto">
                <a:xfrm>
                  <a:off x="9596" y="1145"/>
                  <a:ext cx="538" cy="250"/>
                </a:xfrm>
                <a:custGeom>
                  <a:avLst/>
                  <a:gdLst>
                    <a:gd name="T0" fmla="*/ 552 w 228"/>
                    <a:gd name="T1" fmla="*/ 0 h 106"/>
                    <a:gd name="T2" fmla="*/ 7065 w 228"/>
                    <a:gd name="T3" fmla="*/ 3283 h 106"/>
                    <a:gd name="T4" fmla="*/ 0 w 228"/>
                    <a:gd name="T5" fmla="*/ 3120 h 106"/>
                    <a:gd name="T6" fmla="*/ 552 w 228"/>
                    <a:gd name="T7" fmla="*/ 0 h 1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8"/>
                    <a:gd name="T13" fmla="*/ 0 h 106"/>
                    <a:gd name="T14" fmla="*/ 228 w 228"/>
                    <a:gd name="T15" fmla="*/ 106 h 1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8" h="106">
                      <a:moveTo>
                        <a:pt x="18" y="0"/>
                      </a:moveTo>
                      <a:cubicBezTo>
                        <a:pt x="46" y="9"/>
                        <a:pt x="185" y="44"/>
                        <a:pt x="228" y="106"/>
                      </a:cubicBezTo>
                      <a:cubicBezTo>
                        <a:pt x="187" y="101"/>
                        <a:pt x="30" y="84"/>
                        <a:pt x="0" y="101"/>
                      </a:cubicBezTo>
                      <a:cubicBezTo>
                        <a:pt x="0" y="101"/>
                        <a:pt x="14" y="5"/>
                        <a:pt x="18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5" name="Freeform 68"/>
                <p:cNvSpPr/>
                <p:nvPr/>
              </p:nvSpPr>
              <p:spPr bwMode="auto">
                <a:xfrm>
                  <a:off x="8960" y="1164"/>
                  <a:ext cx="510" cy="226"/>
                </a:xfrm>
                <a:custGeom>
                  <a:avLst/>
                  <a:gdLst>
                    <a:gd name="T0" fmla="*/ 6401 w 216"/>
                    <a:gd name="T1" fmla="*/ 0 h 96"/>
                    <a:gd name="T2" fmla="*/ 0 w 216"/>
                    <a:gd name="T3" fmla="*/ 2272 h 96"/>
                    <a:gd name="T4" fmla="*/ 6713 w 216"/>
                    <a:gd name="T5" fmla="*/ 2947 h 96"/>
                    <a:gd name="T6" fmla="*/ 6401 w 216"/>
                    <a:gd name="T7" fmla="*/ 0 h 9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"/>
                    <a:gd name="T13" fmla="*/ 0 h 96"/>
                    <a:gd name="T14" fmla="*/ 216 w 216"/>
                    <a:gd name="T15" fmla="*/ 96 h 9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" h="96">
                      <a:moveTo>
                        <a:pt x="206" y="0"/>
                      </a:moveTo>
                      <a:cubicBezTo>
                        <a:pt x="175" y="14"/>
                        <a:pt x="40" y="48"/>
                        <a:pt x="0" y="74"/>
                      </a:cubicBezTo>
                      <a:cubicBezTo>
                        <a:pt x="39" y="70"/>
                        <a:pt x="188" y="80"/>
                        <a:pt x="216" y="96"/>
                      </a:cubicBezTo>
                      <a:cubicBezTo>
                        <a:pt x="216" y="96"/>
                        <a:pt x="209" y="6"/>
                        <a:pt x="206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6" name="Freeform 69"/>
                <p:cNvSpPr/>
                <p:nvPr/>
              </p:nvSpPr>
              <p:spPr bwMode="auto">
                <a:xfrm>
                  <a:off x="9593" y="1164"/>
                  <a:ext cx="513" cy="226"/>
                </a:xfrm>
                <a:custGeom>
                  <a:avLst/>
                  <a:gdLst>
                    <a:gd name="T0" fmla="*/ 532 w 217"/>
                    <a:gd name="T1" fmla="*/ 0 h 96"/>
                    <a:gd name="T2" fmla="*/ 6780 w 217"/>
                    <a:gd name="T3" fmla="*/ 2947 h 96"/>
                    <a:gd name="T4" fmla="*/ 0 w 217"/>
                    <a:gd name="T5" fmla="*/ 2947 h 96"/>
                    <a:gd name="T6" fmla="*/ 532 w 217"/>
                    <a:gd name="T7" fmla="*/ 0 h 9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7"/>
                    <a:gd name="T13" fmla="*/ 0 h 96"/>
                    <a:gd name="T14" fmla="*/ 217 w 217"/>
                    <a:gd name="T15" fmla="*/ 96 h 9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7" h="96">
                      <a:moveTo>
                        <a:pt x="17" y="0"/>
                      </a:moveTo>
                      <a:cubicBezTo>
                        <a:pt x="43" y="9"/>
                        <a:pt x="176" y="37"/>
                        <a:pt x="217" y="96"/>
                      </a:cubicBezTo>
                      <a:cubicBezTo>
                        <a:pt x="178" y="92"/>
                        <a:pt x="29" y="80"/>
                        <a:pt x="0" y="96"/>
                      </a:cubicBezTo>
                      <a:cubicBezTo>
                        <a:pt x="0" y="96"/>
                        <a:pt x="14" y="5"/>
                        <a:pt x="17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0" name="Group 70"/>
              <p:cNvGrpSpPr/>
              <p:nvPr/>
            </p:nvGrpSpPr>
            <p:grpSpPr bwMode="auto">
              <a:xfrm>
                <a:off x="6917" y="3113"/>
                <a:ext cx="1134" cy="418"/>
                <a:chOff x="8981" y="1648"/>
                <a:chExt cx="1134" cy="418"/>
              </a:xfrm>
            </p:grpSpPr>
            <p:sp>
              <p:nvSpPr>
                <p:cNvPr id="81" name="Freeform 71"/>
                <p:cNvSpPr/>
                <p:nvPr/>
              </p:nvSpPr>
              <p:spPr bwMode="auto">
                <a:xfrm>
                  <a:off x="8981" y="1648"/>
                  <a:ext cx="1134" cy="418"/>
                </a:xfrm>
                <a:custGeom>
                  <a:avLst/>
                  <a:gdLst>
                    <a:gd name="T0" fmla="*/ 14952 w 480"/>
                    <a:gd name="T1" fmla="*/ 66 h 177"/>
                    <a:gd name="T2" fmla="*/ 7066 w 480"/>
                    <a:gd name="T3" fmla="*/ 869 h 177"/>
                    <a:gd name="T4" fmla="*/ 4482 w 480"/>
                    <a:gd name="T5" fmla="*/ 959 h 177"/>
                    <a:gd name="T6" fmla="*/ 4482 w 480"/>
                    <a:gd name="T7" fmla="*/ 1925 h 177"/>
                    <a:gd name="T8" fmla="*/ 2904 w 480"/>
                    <a:gd name="T9" fmla="*/ 1925 h 177"/>
                    <a:gd name="T10" fmla="*/ 2904 w 480"/>
                    <a:gd name="T11" fmla="*/ 999 h 177"/>
                    <a:gd name="T12" fmla="*/ 0 w 480"/>
                    <a:gd name="T13" fmla="*/ 0 h 177"/>
                    <a:gd name="T14" fmla="*/ 10336 w 480"/>
                    <a:gd name="T15" fmla="*/ 4015 h 177"/>
                    <a:gd name="T16" fmla="*/ 10152 w 480"/>
                    <a:gd name="T17" fmla="*/ 2699 h 177"/>
                    <a:gd name="T18" fmla="*/ 11749 w 480"/>
                    <a:gd name="T19" fmla="*/ 2465 h 177"/>
                    <a:gd name="T20" fmla="*/ 11867 w 480"/>
                    <a:gd name="T21" fmla="*/ 3330 h 177"/>
                    <a:gd name="T22" fmla="*/ 14952 w 480"/>
                    <a:gd name="T23" fmla="*/ 66 h 17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0"/>
                    <a:gd name="T37" fmla="*/ 0 h 177"/>
                    <a:gd name="T38" fmla="*/ 480 w 480"/>
                    <a:gd name="T39" fmla="*/ 177 h 17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0" h="177">
                      <a:moveTo>
                        <a:pt x="480" y="2"/>
                      </a:moveTo>
                      <a:cubicBezTo>
                        <a:pt x="409" y="33"/>
                        <a:pt x="321" y="29"/>
                        <a:pt x="227" y="28"/>
                      </a:cubicBezTo>
                      <a:cubicBezTo>
                        <a:pt x="197" y="28"/>
                        <a:pt x="170" y="30"/>
                        <a:pt x="144" y="31"/>
                      </a:cubicBezTo>
                      <a:cubicBezTo>
                        <a:pt x="144" y="62"/>
                        <a:pt x="144" y="62"/>
                        <a:pt x="144" y="62"/>
                      </a:cubicBezTo>
                      <a:cubicBezTo>
                        <a:pt x="93" y="62"/>
                        <a:pt x="93" y="62"/>
                        <a:pt x="93" y="62"/>
                      </a:cubicBezTo>
                      <a:cubicBezTo>
                        <a:pt x="93" y="32"/>
                        <a:pt x="93" y="32"/>
                        <a:pt x="93" y="32"/>
                      </a:cubicBezTo>
                      <a:cubicBezTo>
                        <a:pt x="61" y="30"/>
                        <a:pt x="31" y="17"/>
                        <a:pt x="0" y="0"/>
                      </a:cubicBezTo>
                      <a:cubicBezTo>
                        <a:pt x="36" y="109"/>
                        <a:pt x="195" y="177"/>
                        <a:pt x="332" y="129"/>
                      </a:cubicBezTo>
                      <a:cubicBezTo>
                        <a:pt x="326" y="87"/>
                        <a:pt x="326" y="87"/>
                        <a:pt x="326" y="87"/>
                      </a:cubicBezTo>
                      <a:cubicBezTo>
                        <a:pt x="377" y="79"/>
                        <a:pt x="377" y="79"/>
                        <a:pt x="377" y="79"/>
                      </a:cubicBezTo>
                      <a:cubicBezTo>
                        <a:pt x="381" y="107"/>
                        <a:pt x="381" y="107"/>
                        <a:pt x="381" y="107"/>
                      </a:cubicBezTo>
                      <a:cubicBezTo>
                        <a:pt x="419" y="84"/>
                        <a:pt x="453" y="46"/>
                        <a:pt x="480" y="2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2" name="Freeform 72"/>
                <p:cNvSpPr/>
                <p:nvPr/>
              </p:nvSpPr>
              <p:spPr bwMode="auto">
                <a:xfrm>
                  <a:off x="9007" y="1662"/>
                  <a:ext cx="1082" cy="383"/>
                </a:xfrm>
                <a:custGeom>
                  <a:avLst/>
                  <a:gdLst>
                    <a:gd name="T0" fmla="*/ 14264 w 458"/>
                    <a:gd name="T1" fmla="*/ 0 h 162"/>
                    <a:gd name="T2" fmla="*/ 6726 w 458"/>
                    <a:gd name="T3" fmla="*/ 593 h 162"/>
                    <a:gd name="T4" fmla="*/ 4269 w 458"/>
                    <a:gd name="T5" fmla="*/ 688 h 162"/>
                    <a:gd name="T6" fmla="*/ 4269 w 458"/>
                    <a:gd name="T7" fmla="*/ 1627 h 162"/>
                    <a:gd name="T8" fmla="*/ 2740 w 458"/>
                    <a:gd name="T9" fmla="*/ 1627 h 162"/>
                    <a:gd name="T10" fmla="*/ 2740 w 458"/>
                    <a:gd name="T11" fmla="*/ 716 h 162"/>
                    <a:gd name="T12" fmla="*/ 0 w 458"/>
                    <a:gd name="T13" fmla="*/ 0 h 162"/>
                    <a:gd name="T14" fmla="*/ 9873 w 458"/>
                    <a:gd name="T15" fmla="*/ 3622 h 162"/>
                    <a:gd name="T16" fmla="*/ 9688 w 458"/>
                    <a:gd name="T17" fmla="*/ 2336 h 162"/>
                    <a:gd name="T18" fmla="*/ 11179 w 458"/>
                    <a:gd name="T19" fmla="*/ 2130 h 162"/>
                    <a:gd name="T20" fmla="*/ 11314 w 458"/>
                    <a:gd name="T21" fmla="*/ 2934 h 162"/>
                    <a:gd name="T22" fmla="*/ 14264 w 458"/>
                    <a:gd name="T23" fmla="*/ 0 h 1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58"/>
                    <a:gd name="T37" fmla="*/ 0 h 162"/>
                    <a:gd name="T38" fmla="*/ 458 w 458"/>
                    <a:gd name="T39" fmla="*/ 162 h 1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58" h="162">
                      <a:moveTo>
                        <a:pt x="458" y="0"/>
                      </a:moveTo>
                      <a:cubicBezTo>
                        <a:pt x="390" y="30"/>
                        <a:pt x="306" y="20"/>
                        <a:pt x="216" y="19"/>
                      </a:cubicBezTo>
                      <a:cubicBezTo>
                        <a:pt x="188" y="19"/>
                        <a:pt x="162" y="21"/>
                        <a:pt x="137" y="22"/>
                      </a:cubicBezTo>
                      <a:cubicBezTo>
                        <a:pt x="137" y="52"/>
                        <a:pt x="137" y="52"/>
                        <a:pt x="137" y="52"/>
                      </a:cubicBezTo>
                      <a:cubicBezTo>
                        <a:pt x="88" y="52"/>
                        <a:pt x="88" y="52"/>
                        <a:pt x="88" y="52"/>
                      </a:cubicBezTo>
                      <a:cubicBezTo>
                        <a:pt x="88" y="23"/>
                        <a:pt x="88" y="23"/>
                        <a:pt x="88" y="23"/>
                      </a:cubicBezTo>
                      <a:cubicBezTo>
                        <a:pt x="58" y="21"/>
                        <a:pt x="30" y="16"/>
                        <a:pt x="0" y="0"/>
                      </a:cubicBezTo>
                      <a:cubicBezTo>
                        <a:pt x="34" y="103"/>
                        <a:pt x="186" y="162"/>
                        <a:pt x="317" y="116"/>
                      </a:cubicBezTo>
                      <a:cubicBezTo>
                        <a:pt x="311" y="75"/>
                        <a:pt x="311" y="75"/>
                        <a:pt x="311" y="75"/>
                      </a:cubicBezTo>
                      <a:cubicBezTo>
                        <a:pt x="359" y="68"/>
                        <a:pt x="359" y="68"/>
                        <a:pt x="359" y="68"/>
                      </a:cubicBezTo>
                      <a:cubicBezTo>
                        <a:pt x="363" y="94"/>
                        <a:pt x="363" y="94"/>
                        <a:pt x="363" y="94"/>
                      </a:cubicBezTo>
                      <a:cubicBezTo>
                        <a:pt x="399" y="73"/>
                        <a:pt x="432" y="42"/>
                        <a:pt x="458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Group 73"/>
            <p:cNvGrpSpPr/>
            <p:nvPr/>
          </p:nvGrpSpPr>
          <p:grpSpPr bwMode="auto">
            <a:xfrm>
              <a:off x="4964" y="3310"/>
              <a:ext cx="1198" cy="1054"/>
              <a:chOff x="8591" y="2115"/>
              <a:chExt cx="2296" cy="1699"/>
            </a:xfrm>
          </p:grpSpPr>
          <p:pic>
            <p:nvPicPr>
              <p:cNvPr id="44" name="Picture 74" descr="Unbenannt-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56" y="2357"/>
                <a:ext cx="1622" cy="1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5" name="Group 75"/>
              <p:cNvGrpSpPr/>
              <p:nvPr/>
            </p:nvGrpSpPr>
            <p:grpSpPr bwMode="auto">
              <a:xfrm>
                <a:off x="8591" y="2115"/>
                <a:ext cx="2296" cy="1699"/>
                <a:chOff x="6644" y="1168"/>
                <a:chExt cx="2296" cy="1699"/>
              </a:xfrm>
            </p:grpSpPr>
            <p:sp>
              <p:nvSpPr>
                <p:cNvPr id="56" name="Freeform 76"/>
                <p:cNvSpPr/>
                <p:nvPr/>
              </p:nvSpPr>
              <p:spPr bwMode="auto">
                <a:xfrm>
                  <a:off x="7733" y="1204"/>
                  <a:ext cx="1207" cy="1327"/>
                </a:xfrm>
                <a:custGeom>
                  <a:avLst/>
                  <a:gdLst>
                    <a:gd name="T0" fmla="*/ 12519 w 511"/>
                    <a:gd name="T1" fmla="*/ 7426 h 562"/>
                    <a:gd name="T2" fmla="*/ 4849 w 511"/>
                    <a:gd name="T3" fmla="*/ 1868 h 562"/>
                    <a:gd name="T4" fmla="*/ 0 w 511"/>
                    <a:gd name="T5" fmla="*/ 4505 h 562"/>
                    <a:gd name="T6" fmla="*/ 8959 w 511"/>
                    <a:gd name="T7" fmla="*/ 17468 h 562"/>
                    <a:gd name="T8" fmla="*/ 12519 w 511"/>
                    <a:gd name="T9" fmla="*/ 7426 h 5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1"/>
                    <a:gd name="T16" fmla="*/ 0 h 562"/>
                    <a:gd name="T17" fmla="*/ 511 w 511"/>
                    <a:gd name="T18" fmla="*/ 562 h 5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1" h="562">
                      <a:moveTo>
                        <a:pt x="402" y="239"/>
                      </a:moveTo>
                      <a:cubicBezTo>
                        <a:pt x="355" y="96"/>
                        <a:pt x="246" y="54"/>
                        <a:pt x="156" y="60"/>
                      </a:cubicBezTo>
                      <a:cubicBezTo>
                        <a:pt x="128" y="69"/>
                        <a:pt x="66" y="92"/>
                        <a:pt x="0" y="145"/>
                      </a:cubicBezTo>
                      <a:cubicBezTo>
                        <a:pt x="290" y="0"/>
                        <a:pt x="511" y="312"/>
                        <a:pt x="288" y="562"/>
                      </a:cubicBezTo>
                      <a:cubicBezTo>
                        <a:pt x="376" y="517"/>
                        <a:pt x="449" y="382"/>
                        <a:pt x="402" y="23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" name="Freeform 77"/>
                <p:cNvSpPr/>
                <p:nvPr/>
              </p:nvSpPr>
              <p:spPr bwMode="auto">
                <a:xfrm>
                  <a:off x="6703" y="1329"/>
                  <a:ext cx="1030" cy="1422"/>
                </a:xfrm>
                <a:custGeom>
                  <a:avLst/>
                  <a:gdLst>
                    <a:gd name="T0" fmla="*/ 13579 w 436"/>
                    <a:gd name="T1" fmla="*/ 2863 h 602"/>
                    <a:gd name="T2" fmla="*/ 4453 w 436"/>
                    <a:gd name="T3" fmla="*/ 15975 h 602"/>
                    <a:gd name="T4" fmla="*/ 7472 w 436"/>
                    <a:gd name="T5" fmla="*/ 18122 h 602"/>
                    <a:gd name="T6" fmla="*/ 10971 w 436"/>
                    <a:gd name="T7" fmla="*/ 18491 h 602"/>
                    <a:gd name="T8" fmla="*/ 13579 w 436"/>
                    <a:gd name="T9" fmla="*/ 2863 h 6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602"/>
                    <a:gd name="T17" fmla="*/ 436 w 436"/>
                    <a:gd name="T18" fmla="*/ 602 h 6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602">
                      <a:moveTo>
                        <a:pt x="436" y="92"/>
                      </a:moveTo>
                      <a:cubicBezTo>
                        <a:pt x="204" y="0"/>
                        <a:pt x="0" y="250"/>
                        <a:pt x="143" y="513"/>
                      </a:cubicBezTo>
                      <a:cubicBezTo>
                        <a:pt x="169" y="541"/>
                        <a:pt x="179" y="564"/>
                        <a:pt x="240" y="582"/>
                      </a:cubicBezTo>
                      <a:cubicBezTo>
                        <a:pt x="301" y="600"/>
                        <a:pt x="318" y="602"/>
                        <a:pt x="352" y="594"/>
                      </a:cubicBezTo>
                      <a:cubicBezTo>
                        <a:pt x="175" y="572"/>
                        <a:pt x="107" y="167"/>
                        <a:pt x="436" y="9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" name="Freeform 78"/>
                <p:cNvSpPr/>
                <p:nvPr/>
              </p:nvSpPr>
              <p:spPr bwMode="auto">
                <a:xfrm>
                  <a:off x="7064" y="1546"/>
                  <a:ext cx="1177" cy="1321"/>
                </a:xfrm>
                <a:custGeom>
                  <a:avLst/>
                  <a:gdLst>
                    <a:gd name="T0" fmla="*/ 8832 w 498"/>
                    <a:gd name="T1" fmla="*/ 0 h 559"/>
                    <a:gd name="T2" fmla="*/ 6206 w 498"/>
                    <a:gd name="T3" fmla="*/ 15653 h 559"/>
                    <a:gd name="T4" fmla="*/ 12132 w 498"/>
                    <a:gd name="T5" fmla="*/ 14715 h 559"/>
                    <a:gd name="T6" fmla="*/ 8832 w 498"/>
                    <a:gd name="T7" fmla="*/ 0 h 55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8"/>
                    <a:gd name="T13" fmla="*/ 0 h 559"/>
                    <a:gd name="T14" fmla="*/ 498 w 498"/>
                    <a:gd name="T15" fmla="*/ 559 h 55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8" h="559">
                      <a:moveTo>
                        <a:pt x="283" y="0"/>
                      </a:moveTo>
                      <a:cubicBezTo>
                        <a:pt x="38" y="75"/>
                        <a:pt x="0" y="367"/>
                        <a:pt x="199" y="502"/>
                      </a:cubicBezTo>
                      <a:cubicBezTo>
                        <a:pt x="322" y="559"/>
                        <a:pt x="376" y="490"/>
                        <a:pt x="389" y="472"/>
                      </a:cubicBezTo>
                      <a:cubicBezTo>
                        <a:pt x="498" y="338"/>
                        <a:pt x="420" y="39"/>
                        <a:pt x="283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" name="Freeform 79"/>
                <p:cNvSpPr/>
                <p:nvPr/>
              </p:nvSpPr>
              <p:spPr bwMode="auto">
                <a:xfrm>
                  <a:off x="7733" y="1286"/>
                  <a:ext cx="338" cy="260"/>
                </a:xfrm>
                <a:custGeom>
                  <a:avLst/>
                  <a:gdLst>
                    <a:gd name="T0" fmla="*/ 0 w 143"/>
                    <a:gd name="T1" fmla="*/ 3437 h 110"/>
                    <a:gd name="T2" fmla="*/ 4465 w 143"/>
                    <a:gd name="T3" fmla="*/ 570 h 110"/>
                    <a:gd name="T4" fmla="*/ 1442 w 143"/>
                    <a:gd name="T5" fmla="*/ 754 h 110"/>
                    <a:gd name="T6" fmla="*/ 0 w 143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3"/>
                    <a:gd name="T13" fmla="*/ 0 h 110"/>
                    <a:gd name="T14" fmla="*/ 143 w 143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3" h="110">
                      <a:moveTo>
                        <a:pt x="0" y="110"/>
                      </a:moveTo>
                      <a:cubicBezTo>
                        <a:pt x="48" y="69"/>
                        <a:pt x="108" y="12"/>
                        <a:pt x="143" y="18"/>
                      </a:cubicBezTo>
                      <a:cubicBezTo>
                        <a:pt x="110" y="3"/>
                        <a:pt x="96" y="0"/>
                        <a:pt x="46" y="24"/>
                      </a:cubicBezTo>
                      <a:cubicBezTo>
                        <a:pt x="18" y="42"/>
                        <a:pt x="8" y="90"/>
                        <a:pt x="0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" name="Freeform 80"/>
                <p:cNvSpPr/>
                <p:nvPr/>
              </p:nvSpPr>
              <p:spPr bwMode="auto">
                <a:xfrm>
                  <a:off x="6644" y="1282"/>
                  <a:ext cx="1084" cy="1259"/>
                </a:xfrm>
                <a:custGeom>
                  <a:avLst/>
                  <a:gdLst>
                    <a:gd name="T0" fmla="*/ 14279 w 459"/>
                    <a:gd name="T1" fmla="*/ 3453 h 533"/>
                    <a:gd name="T2" fmla="*/ 10786 w 459"/>
                    <a:gd name="T3" fmla="*/ 1306 h 533"/>
                    <a:gd name="T4" fmla="*/ 7586 w 459"/>
                    <a:gd name="T5" fmla="*/ 1578 h 533"/>
                    <a:gd name="T6" fmla="*/ 2359 w 459"/>
                    <a:gd name="T7" fmla="*/ 10081 h 533"/>
                    <a:gd name="T8" fmla="*/ 5231 w 459"/>
                    <a:gd name="T9" fmla="*/ 16594 h 533"/>
                    <a:gd name="T10" fmla="*/ 14279 w 459"/>
                    <a:gd name="T11" fmla="*/ 3453 h 5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33"/>
                    <a:gd name="T20" fmla="*/ 459 w 459"/>
                    <a:gd name="T21" fmla="*/ 533 h 5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33">
                      <a:moveTo>
                        <a:pt x="459" y="111"/>
                      </a:moveTo>
                      <a:cubicBezTo>
                        <a:pt x="434" y="99"/>
                        <a:pt x="374" y="56"/>
                        <a:pt x="347" y="42"/>
                      </a:cubicBezTo>
                      <a:cubicBezTo>
                        <a:pt x="321" y="38"/>
                        <a:pt x="308" y="29"/>
                        <a:pt x="244" y="51"/>
                      </a:cubicBezTo>
                      <a:cubicBezTo>
                        <a:pt x="183" y="72"/>
                        <a:pt x="57" y="190"/>
                        <a:pt x="76" y="324"/>
                      </a:cubicBezTo>
                      <a:cubicBezTo>
                        <a:pt x="94" y="458"/>
                        <a:pt x="98" y="498"/>
                        <a:pt x="168" y="533"/>
                      </a:cubicBezTo>
                      <a:cubicBezTo>
                        <a:pt x="0" y="296"/>
                        <a:pt x="217" y="0"/>
                        <a:pt x="459" y="11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" name="Freeform 81"/>
                <p:cNvSpPr/>
                <p:nvPr/>
              </p:nvSpPr>
              <p:spPr bwMode="auto">
                <a:xfrm>
                  <a:off x="7733" y="1182"/>
                  <a:ext cx="921" cy="1543"/>
                </a:xfrm>
                <a:custGeom>
                  <a:avLst/>
                  <a:gdLst>
                    <a:gd name="T0" fmla="*/ 0 w 390"/>
                    <a:gd name="T1" fmla="*/ 4801 h 653"/>
                    <a:gd name="T2" fmla="*/ 3290 w 390"/>
                    <a:gd name="T3" fmla="*/ 19513 h 653"/>
                    <a:gd name="T4" fmla="*/ 8957 w 390"/>
                    <a:gd name="T5" fmla="*/ 17800 h 653"/>
                    <a:gd name="T6" fmla="*/ 0 w 390"/>
                    <a:gd name="T7" fmla="*/ 4801 h 65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0"/>
                    <a:gd name="T13" fmla="*/ 0 h 653"/>
                    <a:gd name="T14" fmla="*/ 390 w 390"/>
                    <a:gd name="T15" fmla="*/ 653 h 65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0" h="653">
                      <a:moveTo>
                        <a:pt x="0" y="154"/>
                      </a:moveTo>
                      <a:cubicBezTo>
                        <a:pt x="262" y="217"/>
                        <a:pt x="181" y="607"/>
                        <a:pt x="106" y="626"/>
                      </a:cubicBezTo>
                      <a:cubicBezTo>
                        <a:pt x="191" y="653"/>
                        <a:pt x="246" y="613"/>
                        <a:pt x="288" y="571"/>
                      </a:cubicBezTo>
                      <a:cubicBezTo>
                        <a:pt x="390" y="458"/>
                        <a:pt x="379" y="0"/>
                        <a:pt x="0" y="15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2" name="Freeform 82"/>
                <p:cNvSpPr/>
                <p:nvPr/>
              </p:nvSpPr>
              <p:spPr bwMode="auto">
                <a:xfrm>
                  <a:off x="7310" y="1447"/>
                  <a:ext cx="1484" cy="1420"/>
                </a:xfrm>
                <a:custGeom>
                  <a:avLst/>
                  <a:gdLst>
                    <a:gd name="T0" fmla="*/ 18115 w 628"/>
                    <a:gd name="T1" fmla="*/ 4232 h 601"/>
                    <a:gd name="T2" fmla="*/ 15190 w 628"/>
                    <a:gd name="T3" fmla="*/ 0 h 601"/>
                    <a:gd name="T4" fmla="*/ 12130 w 628"/>
                    <a:gd name="T5" fmla="*/ 529 h 601"/>
                    <a:gd name="T6" fmla="*/ 9856 w 628"/>
                    <a:gd name="T7" fmla="*/ 5236 h 601"/>
                    <a:gd name="T8" fmla="*/ 1056 w 628"/>
                    <a:gd name="T9" fmla="*/ 15804 h 601"/>
                    <a:gd name="T10" fmla="*/ 0 w 628"/>
                    <a:gd name="T11" fmla="*/ 16735 h 601"/>
                    <a:gd name="T12" fmla="*/ 2954 w 628"/>
                    <a:gd name="T13" fmla="*/ 16948 h 601"/>
                    <a:gd name="T14" fmla="*/ 8878 w 628"/>
                    <a:gd name="T15" fmla="*/ 16010 h 601"/>
                    <a:gd name="T16" fmla="*/ 14568 w 628"/>
                    <a:gd name="T17" fmla="*/ 14297 h 601"/>
                    <a:gd name="T18" fmla="*/ 18115 w 628"/>
                    <a:gd name="T19" fmla="*/ 4232 h 6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8"/>
                    <a:gd name="T31" fmla="*/ 0 h 601"/>
                    <a:gd name="T32" fmla="*/ 628 w 628"/>
                    <a:gd name="T33" fmla="*/ 601 h 6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8" h="601">
                      <a:moveTo>
                        <a:pt x="581" y="136"/>
                      </a:moveTo>
                      <a:cubicBezTo>
                        <a:pt x="560" y="72"/>
                        <a:pt x="526" y="28"/>
                        <a:pt x="487" y="0"/>
                      </a:cubicBezTo>
                      <a:cubicBezTo>
                        <a:pt x="511" y="24"/>
                        <a:pt x="461" y="31"/>
                        <a:pt x="389" y="17"/>
                      </a:cubicBezTo>
                      <a:cubicBezTo>
                        <a:pt x="590" y="169"/>
                        <a:pt x="436" y="293"/>
                        <a:pt x="316" y="168"/>
                      </a:cubicBezTo>
                      <a:cubicBezTo>
                        <a:pt x="409" y="523"/>
                        <a:pt x="162" y="530"/>
                        <a:pt x="34" y="507"/>
                      </a:cubicBezTo>
                      <a:cubicBezTo>
                        <a:pt x="29" y="518"/>
                        <a:pt x="18" y="530"/>
                        <a:pt x="0" y="537"/>
                      </a:cubicBezTo>
                      <a:cubicBezTo>
                        <a:pt x="48" y="551"/>
                        <a:pt x="65" y="551"/>
                        <a:pt x="95" y="544"/>
                      </a:cubicBezTo>
                      <a:cubicBezTo>
                        <a:pt x="218" y="601"/>
                        <a:pt x="272" y="532"/>
                        <a:pt x="285" y="514"/>
                      </a:cubicBezTo>
                      <a:cubicBezTo>
                        <a:pt x="370" y="541"/>
                        <a:pt x="425" y="501"/>
                        <a:pt x="467" y="459"/>
                      </a:cubicBezTo>
                      <a:cubicBezTo>
                        <a:pt x="555" y="414"/>
                        <a:pt x="628" y="279"/>
                        <a:pt x="581" y="136"/>
                      </a:cubicBezTo>
                      <a:close/>
                    </a:path>
                  </a:pathLst>
                </a:custGeom>
                <a:solidFill>
                  <a:srgbClr val="F27B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63" name="Group 83"/>
                <p:cNvGrpSpPr/>
                <p:nvPr/>
              </p:nvGrpSpPr>
              <p:grpSpPr bwMode="auto">
                <a:xfrm>
                  <a:off x="6644" y="1182"/>
                  <a:ext cx="2296" cy="1685"/>
                  <a:chOff x="6644" y="1182"/>
                  <a:chExt cx="2296" cy="1685"/>
                </a:xfrm>
              </p:grpSpPr>
              <p:sp>
                <p:nvSpPr>
                  <p:cNvPr id="68" name="Freeform 84"/>
                  <p:cNvSpPr/>
                  <p:nvPr/>
                </p:nvSpPr>
                <p:spPr bwMode="auto">
                  <a:xfrm>
                    <a:off x="7733" y="1182"/>
                    <a:ext cx="1207" cy="1349"/>
                  </a:xfrm>
                  <a:custGeom>
                    <a:avLst/>
                    <a:gdLst>
                      <a:gd name="T0" fmla="*/ 0 w 511"/>
                      <a:gd name="T1" fmla="*/ 4801 h 571"/>
                      <a:gd name="T2" fmla="*/ 8959 w 511"/>
                      <a:gd name="T3" fmla="*/ 17787 h 571"/>
                      <a:gd name="T4" fmla="*/ 0 w 511"/>
                      <a:gd name="T5" fmla="*/ 4801 h 571"/>
                      <a:gd name="T6" fmla="*/ 0 60000 65536"/>
                      <a:gd name="T7" fmla="*/ 0 60000 65536"/>
                      <a:gd name="T8" fmla="*/ 0 60000 65536"/>
                      <a:gd name="T9" fmla="*/ 0 w 511"/>
                      <a:gd name="T10" fmla="*/ 0 h 571"/>
                      <a:gd name="T11" fmla="*/ 511 w 511"/>
                      <a:gd name="T12" fmla="*/ 571 h 5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11" h="571">
                        <a:moveTo>
                          <a:pt x="0" y="154"/>
                        </a:moveTo>
                        <a:cubicBezTo>
                          <a:pt x="379" y="0"/>
                          <a:pt x="390" y="458"/>
                          <a:pt x="288" y="571"/>
                        </a:cubicBezTo>
                        <a:cubicBezTo>
                          <a:pt x="511" y="321"/>
                          <a:pt x="290" y="9"/>
                          <a:pt x="0" y="154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Freeform 85"/>
                  <p:cNvSpPr/>
                  <p:nvPr/>
                </p:nvSpPr>
                <p:spPr bwMode="auto">
                  <a:xfrm>
                    <a:off x="6956" y="1546"/>
                    <a:ext cx="777" cy="1186"/>
                  </a:xfrm>
                  <a:custGeom>
                    <a:avLst/>
                    <a:gdLst>
                      <a:gd name="T0" fmla="*/ 10236 w 329"/>
                      <a:gd name="T1" fmla="*/ 0 h 502"/>
                      <a:gd name="T2" fmla="*/ 7624 w 329"/>
                      <a:gd name="T3" fmla="*/ 15640 h 502"/>
                      <a:gd name="T4" fmla="*/ 10236 w 329"/>
                      <a:gd name="T5" fmla="*/ 0 h 502"/>
                      <a:gd name="T6" fmla="*/ 0 60000 65536"/>
                      <a:gd name="T7" fmla="*/ 0 60000 65536"/>
                      <a:gd name="T8" fmla="*/ 0 60000 65536"/>
                      <a:gd name="T9" fmla="*/ 0 w 329"/>
                      <a:gd name="T10" fmla="*/ 0 h 502"/>
                      <a:gd name="T11" fmla="*/ 329 w 329"/>
                      <a:gd name="T12" fmla="*/ 502 h 5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9" h="502">
                        <a:moveTo>
                          <a:pt x="329" y="0"/>
                        </a:moveTo>
                        <a:cubicBezTo>
                          <a:pt x="0" y="75"/>
                          <a:pt x="68" y="480"/>
                          <a:pt x="245" y="502"/>
                        </a:cubicBezTo>
                        <a:cubicBezTo>
                          <a:pt x="46" y="367"/>
                          <a:pt x="84" y="75"/>
                          <a:pt x="329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Freeform 86"/>
                  <p:cNvSpPr/>
                  <p:nvPr/>
                </p:nvSpPr>
                <p:spPr bwMode="auto">
                  <a:xfrm>
                    <a:off x="6644" y="1282"/>
                    <a:ext cx="1089" cy="1259"/>
                  </a:xfrm>
                  <a:custGeom>
                    <a:avLst/>
                    <a:gdLst>
                      <a:gd name="T0" fmla="*/ 14353 w 461"/>
                      <a:gd name="T1" fmla="*/ 3494 h 533"/>
                      <a:gd name="T2" fmla="*/ 14292 w 461"/>
                      <a:gd name="T3" fmla="*/ 3453 h 533"/>
                      <a:gd name="T4" fmla="*/ 5235 w 461"/>
                      <a:gd name="T5" fmla="*/ 16594 h 533"/>
                      <a:gd name="T6" fmla="*/ 14353 w 461"/>
                      <a:gd name="T7" fmla="*/ 3494 h 5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1"/>
                      <a:gd name="T13" fmla="*/ 0 h 533"/>
                      <a:gd name="T14" fmla="*/ 461 w 461"/>
                      <a:gd name="T15" fmla="*/ 533 h 53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1" h="533">
                        <a:moveTo>
                          <a:pt x="461" y="112"/>
                        </a:moveTo>
                        <a:cubicBezTo>
                          <a:pt x="461" y="112"/>
                          <a:pt x="460" y="112"/>
                          <a:pt x="459" y="111"/>
                        </a:cubicBezTo>
                        <a:cubicBezTo>
                          <a:pt x="217" y="0"/>
                          <a:pt x="0" y="296"/>
                          <a:pt x="168" y="533"/>
                        </a:cubicBezTo>
                        <a:cubicBezTo>
                          <a:pt x="25" y="270"/>
                          <a:pt x="229" y="20"/>
                          <a:pt x="461" y="112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Freeform 87"/>
                  <p:cNvSpPr/>
                  <p:nvPr/>
                </p:nvSpPr>
                <p:spPr bwMode="auto">
                  <a:xfrm>
                    <a:off x="7733" y="1546"/>
                    <a:ext cx="619" cy="1115"/>
                  </a:xfrm>
                  <a:custGeom>
                    <a:avLst/>
                    <a:gdLst>
                      <a:gd name="T0" fmla="*/ 0 w 262"/>
                      <a:gd name="T1" fmla="*/ 0 h 472"/>
                      <a:gd name="T2" fmla="*/ 3298 w 262"/>
                      <a:gd name="T3" fmla="*/ 14698 h 472"/>
                      <a:gd name="T4" fmla="*/ 0 w 262"/>
                      <a:gd name="T5" fmla="*/ 0 h 472"/>
                      <a:gd name="T6" fmla="*/ 0 60000 65536"/>
                      <a:gd name="T7" fmla="*/ 0 60000 65536"/>
                      <a:gd name="T8" fmla="*/ 0 60000 65536"/>
                      <a:gd name="T9" fmla="*/ 0 w 262"/>
                      <a:gd name="T10" fmla="*/ 0 h 472"/>
                      <a:gd name="T11" fmla="*/ 262 w 262"/>
                      <a:gd name="T12" fmla="*/ 472 h 4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2" h="472">
                        <a:moveTo>
                          <a:pt x="0" y="0"/>
                        </a:moveTo>
                        <a:cubicBezTo>
                          <a:pt x="137" y="39"/>
                          <a:pt x="215" y="338"/>
                          <a:pt x="106" y="472"/>
                        </a:cubicBezTo>
                        <a:cubicBezTo>
                          <a:pt x="181" y="453"/>
                          <a:pt x="262" y="6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Freeform 88"/>
                  <p:cNvSpPr/>
                  <p:nvPr/>
                </p:nvSpPr>
                <p:spPr bwMode="auto">
                  <a:xfrm>
                    <a:off x="7733" y="1315"/>
                    <a:ext cx="368" cy="231"/>
                  </a:xfrm>
                  <a:custGeom>
                    <a:avLst/>
                    <a:gdLst>
                      <a:gd name="T0" fmla="*/ 0 w 156"/>
                      <a:gd name="T1" fmla="*/ 3029 h 98"/>
                      <a:gd name="T2" fmla="*/ 4831 w 156"/>
                      <a:gd name="T3" fmla="*/ 405 h 98"/>
                      <a:gd name="T4" fmla="*/ 4423 w 156"/>
                      <a:gd name="T5" fmla="*/ 184 h 98"/>
                      <a:gd name="T6" fmla="*/ 0 w 156"/>
                      <a:gd name="T7" fmla="*/ 3029 h 9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6"/>
                      <a:gd name="T13" fmla="*/ 0 h 98"/>
                      <a:gd name="T14" fmla="*/ 156 w 156"/>
                      <a:gd name="T15" fmla="*/ 98 h 9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6" h="98">
                        <a:moveTo>
                          <a:pt x="0" y="98"/>
                        </a:moveTo>
                        <a:cubicBezTo>
                          <a:pt x="66" y="45"/>
                          <a:pt x="128" y="22"/>
                          <a:pt x="156" y="13"/>
                        </a:cubicBezTo>
                        <a:cubicBezTo>
                          <a:pt x="152" y="10"/>
                          <a:pt x="147" y="8"/>
                          <a:pt x="143" y="6"/>
                        </a:cubicBezTo>
                        <a:cubicBezTo>
                          <a:pt x="108" y="0"/>
                          <a:pt x="48" y="57"/>
                          <a:pt x="0" y="98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Freeform 89"/>
                  <p:cNvSpPr/>
                  <p:nvPr/>
                </p:nvSpPr>
                <p:spPr bwMode="auto">
                  <a:xfrm>
                    <a:off x="7723" y="1343"/>
                    <a:ext cx="119" cy="203"/>
                  </a:xfrm>
                  <a:custGeom>
                    <a:avLst/>
                    <a:gdLst>
                      <a:gd name="T0" fmla="*/ 136 w 50"/>
                      <a:gd name="T1" fmla="*/ 2670 h 86"/>
                      <a:gd name="T2" fmla="*/ 1604 w 50"/>
                      <a:gd name="T3" fmla="*/ 0 h 86"/>
                      <a:gd name="T4" fmla="*/ 136 w 50"/>
                      <a:gd name="T5" fmla="*/ 2670 h 86"/>
                      <a:gd name="T6" fmla="*/ 0 60000 65536"/>
                      <a:gd name="T7" fmla="*/ 0 60000 65536"/>
                      <a:gd name="T8" fmla="*/ 0 60000 65536"/>
                      <a:gd name="T9" fmla="*/ 0 w 50"/>
                      <a:gd name="T10" fmla="*/ 0 h 86"/>
                      <a:gd name="T11" fmla="*/ 50 w 50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" h="86">
                        <a:moveTo>
                          <a:pt x="4" y="86"/>
                        </a:moveTo>
                        <a:cubicBezTo>
                          <a:pt x="12" y="66"/>
                          <a:pt x="22" y="18"/>
                          <a:pt x="50" y="0"/>
                        </a:cubicBezTo>
                        <a:cubicBezTo>
                          <a:pt x="24" y="3"/>
                          <a:pt x="0" y="49"/>
                          <a:pt x="4" y="86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Freeform 90"/>
                  <p:cNvSpPr/>
                  <p:nvPr/>
                </p:nvSpPr>
                <p:spPr bwMode="auto">
                  <a:xfrm>
                    <a:off x="7464" y="1374"/>
                    <a:ext cx="269" cy="172"/>
                  </a:xfrm>
                  <a:custGeom>
                    <a:avLst/>
                    <a:gdLst>
                      <a:gd name="T0" fmla="*/ 3535 w 114"/>
                      <a:gd name="T1" fmla="*/ 2248 h 73"/>
                      <a:gd name="T2" fmla="*/ 0 w 114"/>
                      <a:gd name="T3" fmla="*/ 90 h 73"/>
                      <a:gd name="T4" fmla="*/ 3469 w 114"/>
                      <a:gd name="T5" fmla="*/ 2227 h 73"/>
                      <a:gd name="T6" fmla="*/ 3535 w 114"/>
                      <a:gd name="T7" fmla="*/ 2248 h 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14"/>
                      <a:gd name="T13" fmla="*/ 0 h 73"/>
                      <a:gd name="T14" fmla="*/ 114 w 114"/>
                      <a:gd name="T15" fmla="*/ 73 h 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14" h="73">
                        <a:moveTo>
                          <a:pt x="114" y="73"/>
                        </a:moveTo>
                        <a:cubicBezTo>
                          <a:pt x="92" y="44"/>
                          <a:pt x="21" y="0"/>
                          <a:pt x="0" y="3"/>
                        </a:cubicBezTo>
                        <a:cubicBezTo>
                          <a:pt x="27" y="17"/>
                          <a:pt x="87" y="60"/>
                          <a:pt x="112" y="72"/>
                        </a:cubicBezTo>
                        <a:cubicBezTo>
                          <a:pt x="113" y="73"/>
                          <a:pt x="114" y="73"/>
                          <a:pt x="114" y="73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Freeform 91"/>
                  <p:cNvSpPr/>
                  <p:nvPr/>
                </p:nvSpPr>
                <p:spPr bwMode="auto">
                  <a:xfrm>
                    <a:off x="6863" y="1768"/>
                    <a:ext cx="1931" cy="1099"/>
                  </a:xfrm>
                  <a:custGeom>
                    <a:avLst/>
                    <a:gdLst>
                      <a:gd name="T0" fmla="*/ 15658 w 817"/>
                      <a:gd name="T1" fmla="*/ 10758 h 465"/>
                      <a:gd name="T2" fmla="*/ 6961 w 817"/>
                      <a:gd name="T3" fmla="*/ 11578 h 465"/>
                      <a:gd name="T4" fmla="*/ 1647 w 817"/>
                      <a:gd name="T5" fmla="*/ 8927 h 465"/>
                      <a:gd name="T6" fmla="*/ 0 w 817"/>
                      <a:gd name="T7" fmla="*/ 7050 h 465"/>
                      <a:gd name="T8" fmla="*/ 2335 w 817"/>
                      <a:gd name="T9" fmla="*/ 10205 h 465"/>
                      <a:gd name="T10" fmla="*/ 5375 w 817"/>
                      <a:gd name="T11" fmla="*/ 12356 h 465"/>
                      <a:gd name="T12" fmla="*/ 8861 w 817"/>
                      <a:gd name="T13" fmla="*/ 12725 h 465"/>
                      <a:gd name="T14" fmla="*/ 14786 w 817"/>
                      <a:gd name="T15" fmla="*/ 11791 h 465"/>
                      <a:gd name="T16" fmla="*/ 20463 w 817"/>
                      <a:gd name="T17" fmla="*/ 10071 h 465"/>
                      <a:gd name="T18" fmla="*/ 24032 w 817"/>
                      <a:gd name="T19" fmla="*/ 0 h 465"/>
                      <a:gd name="T20" fmla="*/ 22378 w 817"/>
                      <a:gd name="T21" fmla="*/ 6748 h 465"/>
                      <a:gd name="T22" fmla="*/ 15658 w 817"/>
                      <a:gd name="T23" fmla="*/ 10758 h 46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17"/>
                      <a:gd name="T37" fmla="*/ 0 h 465"/>
                      <a:gd name="T38" fmla="*/ 817 w 817"/>
                      <a:gd name="T39" fmla="*/ 465 h 46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17" h="465">
                        <a:moveTo>
                          <a:pt x="502" y="345"/>
                        </a:moveTo>
                        <a:cubicBezTo>
                          <a:pt x="460" y="392"/>
                          <a:pt x="329" y="414"/>
                          <a:pt x="223" y="371"/>
                        </a:cubicBezTo>
                        <a:cubicBezTo>
                          <a:pt x="195" y="408"/>
                          <a:pt x="70" y="305"/>
                          <a:pt x="53" y="286"/>
                        </a:cubicBezTo>
                        <a:cubicBezTo>
                          <a:pt x="35" y="295"/>
                          <a:pt x="16" y="244"/>
                          <a:pt x="0" y="226"/>
                        </a:cubicBezTo>
                        <a:cubicBezTo>
                          <a:pt x="11" y="279"/>
                          <a:pt x="29" y="304"/>
                          <a:pt x="75" y="327"/>
                        </a:cubicBezTo>
                        <a:cubicBezTo>
                          <a:pt x="101" y="355"/>
                          <a:pt x="111" y="378"/>
                          <a:pt x="172" y="396"/>
                        </a:cubicBezTo>
                        <a:cubicBezTo>
                          <a:pt x="233" y="414"/>
                          <a:pt x="250" y="416"/>
                          <a:pt x="284" y="408"/>
                        </a:cubicBezTo>
                        <a:cubicBezTo>
                          <a:pt x="407" y="465"/>
                          <a:pt x="461" y="396"/>
                          <a:pt x="474" y="378"/>
                        </a:cubicBezTo>
                        <a:cubicBezTo>
                          <a:pt x="559" y="405"/>
                          <a:pt x="614" y="365"/>
                          <a:pt x="656" y="323"/>
                        </a:cubicBezTo>
                        <a:cubicBezTo>
                          <a:pt x="744" y="278"/>
                          <a:pt x="817" y="143"/>
                          <a:pt x="770" y="0"/>
                        </a:cubicBezTo>
                        <a:cubicBezTo>
                          <a:pt x="771" y="61"/>
                          <a:pt x="758" y="164"/>
                          <a:pt x="717" y="216"/>
                        </a:cubicBezTo>
                        <a:cubicBezTo>
                          <a:pt x="673" y="291"/>
                          <a:pt x="550" y="367"/>
                          <a:pt x="502" y="345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4" name="Freeform 92"/>
                <p:cNvSpPr/>
                <p:nvPr/>
              </p:nvSpPr>
              <p:spPr bwMode="auto">
                <a:xfrm>
                  <a:off x="7464" y="1286"/>
                  <a:ext cx="378" cy="260"/>
                </a:xfrm>
                <a:custGeom>
                  <a:avLst/>
                  <a:gdLst>
                    <a:gd name="T0" fmla="*/ 3551 w 160"/>
                    <a:gd name="T1" fmla="*/ 3437 h 110"/>
                    <a:gd name="T2" fmla="*/ 4985 w 160"/>
                    <a:gd name="T3" fmla="*/ 754 h 110"/>
                    <a:gd name="T4" fmla="*/ 0 w 160"/>
                    <a:gd name="T5" fmla="*/ 1257 h 110"/>
                    <a:gd name="T6" fmla="*/ 3551 w 160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0"/>
                    <a:gd name="T13" fmla="*/ 0 h 110"/>
                    <a:gd name="T14" fmla="*/ 160 w 160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0" h="110">
                      <a:moveTo>
                        <a:pt x="114" y="110"/>
                      </a:moveTo>
                      <a:cubicBezTo>
                        <a:pt x="110" y="73"/>
                        <a:pt x="134" y="27"/>
                        <a:pt x="160" y="24"/>
                      </a:cubicBezTo>
                      <a:cubicBezTo>
                        <a:pt x="114" y="0"/>
                        <a:pt x="39" y="13"/>
                        <a:pt x="0" y="40"/>
                      </a:cubicBezTo>
                      <a:cubicBezTo>
                        <a:pt x="21" y="37"/>
                        <a:pt x="92" y="81"/>
                        <a:pt x="114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" name="Freeform 93"/>
                <p:cNvSpPr/>
                <p:nvPr/>
              </p:nvSpPr>
              <p:spPr bwMode="auto">
                <a:xfrm>
                  <a:off x="7641" y="1473"/>
                  <a:ext cx="186" cy="99"/>
                </a:xfrm>
                <a:custGeom>
                  <a:avLst/>
                  <a:gdLst>
                    <a:gd name="T0" fmla="*/ 315 w 79"/>
                    <a:gd name="T1" fmla="*/ 1233 h 42"/>
                    <a:gd name="T2" fmla="*/ 2062 w 79"/>
                    <a:gd name="T3" fmla="*/ 1294 h 42"/>
                    <a:gd name="T4" fmla="*/ 2427 w 79"/>
                    <a:gd name="T5" fmla="*/ 523 h 42"/>
                    <a:gd name="T6" fmla="*/ 2272 w 79"/>
                    <a:gd name="T7" fmla="*/ 118 h 42"/>
                    <a:gd name="T8" fmla="*/ 1318 w 79"/>
                    <a:gd name="T9" fmla="*/ 0 h 42"/>
                    <a:gd name="T10" fmla="*/ 271 w 79"/>
                    <a:gd name="T11" fmla="*/ 184 h 42"/>
                    <a:gd name="T12" fmla="*/ 0 w 79"/>
                    <a:gd name="T13" fmla="*/ 589 h 42"/>
                    <a:gd name="T14" fmla="*/ 315 w 79"/>
                    <a:gd name="T15" fmla="*/ 1233 h 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"/>
                    <a:gd name="T25" fmla="*/ 0 h 42"/>
                    <a:gd name="T26" fmla="*/ 79 w 79"/>
                    <a:gd name="T27" fmla="*/ 42 h 4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" h="42">
                      <a:moveTo>
                        <a:pt x="10" y="40"/>
                      </a:moveTo>
                      <a:cubicBezTo>
                        <a:pt x="47" y="21"/>
                        <a:pt x="59" y="42"/>
                        <a:pt x="67" y="42"/>
                      </a:cubicBezTo>
                      <a:cubicBezTo>
                        <a:pt x="37" y="25"/>
                        <a:pt x="70" y="20"/>
                        <a:pt x="79" y="17"/>
                      </a:cubicBezTo>
                      <a:cubicBezTo>
                        <a:pt x="37" y="24"/>
                        <a:pt x="66" y="10"/>
                        <a:pt x="74" y="4"/>
                      </a:cubicBezTo>
                      <a:cubicBezTo>
                        <a:pt x="62" y="12"/>
                        <a:pt x="41" y="23"/>
                        <a:pt x="43" y="0"/>
                      </a:cubicBezTo>
                      <a:cubicBezTo>
                        <a:pt x="36" y="25"/>
                        <a:pt x="21" y="13"/>
                        <a:pt x="9" y="6"/>
                      </a:cubicBezTo>
                      <a:cubicBezTo>
                        <a:pt x="17" y="18"/>
                        <a:pt x="33" y="21"/>
                        <a:pt x="0" y="19"/>
                      </a:cubicBezTo>
                      <a:cubicBezTo>
                        <a:pt x="16" y="25"/>
                        <a:pt x="44" y="21"/>
                        <a:pt x="10" y="4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" name="Freeform 94"/>
                <p:cNvSpPr/>
                <p:nvPr/>
              </p:nvSpPr>
              <p:spPr bwMode="auto">
                <a:xfrm>
                  <a:off x="7478" y="1192"/>
                  <a:ext cx="314" cy="347"/>
                </a:xfrm>
                <a:custGeom>
                  <a:avLst/>
                  <a:gdLst>
                    <a:gd name="T0" fmla="*/ 4129 w 133"/>
                    <a:gd name="T1" fmla="*/ 0 h 147"/>
                    <a:gd name="T2" fmla="*/ 3723 w 133"/>
                    <a:gd name="T3" fmla="*/ 4407 h 147"/>
                    <a:gd name="T4" fmla="*/ 3239 w 133"/>
                    <a:gd name="T5" fmla="*/ 4535 h 147"/>
                    <a:gd name="T6" fmla="*/ 0 w 133"/>
                    <a:gd name="T7" fmla="*/ 1487 h 147"/>
                    <a:gd name="T8" fmla="*/ 4129 w 133"/>
                    <a:gd name="T9" fmla="*/ 0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"/>
                    <a:gd name="T16" fmla="*/ 0 h 147"/>
                    <a:gd name="T17" fmla="*/ 133 w 13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" h="147">
                      <a:moveTo>
                        <a:pt x="133" y="0"/>
                      </a:moveTo>
                      <a:cubicBezTo>
                        <a:pt x="120" y="142"/>
                        <a:pt x="120" y="142"/>
                        <a:pt x="120" y="142"/>
                      </a:cubicBezTo>
                      <a:cubicBezTo>
                        <a:pt x="116" y="146"/>
                        <a:pt x="111" y="147"/>
                        <a:pt x="104" y="146"/>
                      </a:cubicBezTo>
                      <a:cubicBezTo>
                        <a:pt x="0" y="48"/>
                        <a:pt x="0" y="48"/>
                        <a:pt x="0" y="48"/>
                      </a:cubicBez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0045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7" name="Freeform 95"/>
                <p:cNvSpPr/>
                <p:nvPr/>
              </p:nvSpPr>
              <p:spPr bwMode="auto">
                <a:xfrm>
                  <a:off x="7468" y="1168"/>
                  <a:ext cx="331" cy="161"/>
                </a:xfrm>
                <a:custGeom>
                  <a:avLst/>
                  <a:gdLst>
                    <a:gd name="T0" fmla="*/ 4282 w 140"/>
                    <a:gd name="T1" fmla="*/ 320 h 68"/>
                    <a:gd name="T2" fmla="*/ 2404 w 140"/>
                    <a:gd name="T3" fmla="*/ 1660 h 68"/>
                    <a:gd name="T4" fmla="*/ 118 w 140"/>
                    <a:gd name="T5" fmla="*/ 1816 h 68"/>
                    <a:gd name="T6" fmla="*/ 1967 w 140"/>
                    <a:gd name="T7" fmla="*/ 476 h 68"/>
                    <a:gd name="T8" fmla="*/ 4282 w 140"/>
                    <a:gd name="T9" fmla="*/ 320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68"/>
                    <a:gd name="T17" fmla="*/ 140 w 14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68">
                      <a:moveTo>
                        <a:pt x="137" y="10"/>
                      </a:moveTo>
                      <a:cubicBezTo>
                        <a:pt x="140" y="21"/>
                        <a:pt x="114" y="40"/>
                        <a:pt x="77" y="53"/>
                      </a:cubicBezTo>
                      <a:cubicBezTo>
                        <a:pt x="41" y="66"/>
                        <a:pt x="8" y="68"/>
                        <a:pt x="4" y="58"/>
                      </a:cubicBezTo>
                      <a:cubicBezTo>
                        <a:pt x="0" y="47"/>
                        <a:pt x="27" y="28"/>
                        <a:pt x="63" y="15"/>
                      </a:cubicBezTo>
                      <a:cubicBezTo>
                        <a:pt x="100" y="2"/>
                        <a:pt x="133" y="0"/>
                        <a:pt x="137" y="1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6" name="Group 96"/>
              <p:cNvGrpSpPr/>
              <p:nvPr/>
            </p:nvGrpSpPr>
            <p:grpSpPr bwMode="auto">
              <a:xfrm>
                <a:off x="9533" y="3039"/>
                <a:ext cx="156" cy="106"/>
                <a:chOff x="9371" y="3852"/>
                <a:chExt cx="156" cy="106"/>
              </a:xfrm>
            </p:grpSpPr>
            <p:sp>
              <p:nvSpPr>
                <p:cNvPr id="54" name="Freeform 97"/>
                <p:cNvSpPr/>
                <p:nvPr/>
              </p:nvSpPr>
              <p:spPr bwMode="auto">
                <a:xfrm>
                  <a:off x="9371" y="3852"/>
                  <a:ext cx="156" cy="106"/>
                </a:xfrm>
                <a:custGeom>
                  <a:avLst/>
                  <a:gdLst>
                    <a:gd name="T0" fmla="*/ 0 w 156"/>
                    <a:gd name="T1" fmla="*/ 106 h 106"/>
                    <a:gd name="T2" fmla="*/ 83 w 156"/>
                    <a:gd name="T3" fmla="*/ 0 h 106"/>
                    <a:gd name="T4" fmla="*/ 156 w 156"/>
                    <a:gd name="T5" fmla="*/ 88 h 106"/>
                    <a:gd name="T6" fmla="*/ 0 w 156"/>
                    <a:gd name="T7" fmla="*/ 106 h 1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6"/>
                    <a:gd name="T13" fmla="*/ 0 h 106"/>
                    <a:gd name="T14" fmla="*/ 156 w 156"/>
                    <a:gd name="T15" fmla="*/ 106 h 1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6" h="106">
                      <a:moveTo>
                        <a:pt x="0" y="106"/>
                      </a:moveTo>
                      <a:lnTo>
                        <a:pt x="83" y="0"/>
                      </a:lnTo>
                      <a:lnTo>
                        <a:pt x="156" y="88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" name="Freeform 98"/>
                <p:cNvSpPr/>
                <p:nvPr/>
              </p:nvSpPr>
              <p:spPr bwMode="auto">
                <a:xfrm>
                  <a:off x="9378" y="3852"/>
                  <a:ext cx="149" cy="102"/>
                </a:xfrm>
                <a:custGeom>
                  <a:avLst/>
                  <a:gdLst>
                    <a:gd name="T0" fmla="*/ 0 w 149"/>
                    <a:gd name="T1" fmla="*/ 102 h 102"/>
                    <a:gd name="T2" fmla="*/ 78 w 149"/>
                    <a:gd name="T3" fmla="*/ 0 h 102"/>
                    <a:gd name="T4" fmla="*/ 149 w 149"/>
                    <a:gd name="T5" fmla="*/ 85 h 102"/>
                    <a:gd name="T6" fmla="*/ 0 w 149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9"/>
                    <a:gd name="T13" fmla="*/ 0 h 102"/>
                    <a:gd name="T14" fmla="*/ 149 w 149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9" h="102">
                      <a:moveTo>
                        <a:pt x="0" y="102"/>
                      </a:moveTo>
                      <a:lnTo>
                        <a:pt x="78" y="0"/>
                      </a:lnTo>
                      <a:lnTo>
                        <a:pt x="149" y="85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7" name="Group 99"/>
              <p:cNvGrpSpPr/>
              <p:nvPr/>
            </p:nvGrpSpPr>
            <p:grpSpPr bwMode="auto">
              <a:xfrm>
                <a:off x="8992" y="2614"/>
                <a:ext cx="1285" cy="364"/>
                <a:chOff x="8830" y="3427"/>
                <a:chExt cx="1285" cy="364"/>
              </a:xfrm>
            </p:grpSpPr>
            <p:sp>
              <p:nvSpPr>
                <p:cNvPr id="51" name="Freeform 100"/>
                <p:cNvSpPr/>
                <p:nvPr/>
              </p:nvSpPr>
              <p:spPr bwMode="auto">
                <a:xfrm>
                  <a:off x="9544" y="3618"/>
                  <a:ext cx="571" cy="173"/>
                </a:xfrm>
                <a:custGeom>
                  <a:avLst/>
                  <a:gdLst>
                    <a:gd name="T0" fmla="*/ 7499 w 242"/>
                    <a:gd name="T1" fmla="*/ 0 h 73"/>
                    <a:gd name="T2" fmla="*/ 0 w 242"/>
                    <a:gd name="T3" fmla="*/ 1680 h 73"/>
                    <a:gd name="T4" fmla="*/ 7499 w 242"/>
                    <a:gd name="T5" fmla="*/ 0 h 73"/>
                    <a:gd name="T6" fmla="*/ 0 60000 65536"/>
                    <a:gd name="T7" fmla="*/ 0 60000 65536"/>
                    <a:gd name="T8" fmla="*/ 0 60000 65536"/>
                    <a:gd name="T9" fmla="*/ 0 w 242"/>
                    <a:gd name="T10" fmla="*/ 0 h 73"/>
                    <a:gd name="T11" fmla="*/ 242 w 242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2" h="73">
                      <a:moveTo>
                        <a:pt x="242" y="0"/>
                      </a:moveTo>
                      <a:cubicBezTo>
                        <a:pt x="211" y="57"/>
                        <a:pt x="37" y="73"/>
                        <a:pt x="0" y="53"/>
                      </a:cubicBezTo>
                      <a:cubicBezTo>
                        <a:pt x="37" y="55"/>
                        <a:pt x="150" y="61"/>
                        <a:pt x="242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01"/>
                <p:cNvSpPr/>
                <p:nvPr/>
              </p:nvSpPr>
              <p:spPr bwMode="auto">
                <a:xfrm>
                  <a:off x="8830" y="3427"/>
                  <a:ext cx="546" cy="321"/>
                </a:xfrm>
                <a:custGeom>
                  <a:avLst/>
                  <a:gdLst>
                    <a:gd name="T0" fmla="*/ 1463 w 231"/>
                    <a:gd name="T1" fmla="*/ 0 h 136"/>
                    <a:gd name="T2" fmla="*/ 7145 w 231"/>
                    <a:gd name="T3" fmla="*/ 3944 h 136"/>
                    <a:gd name="T4" fmla="*/ 7211 w 231"/>
                    <a:gd name="T5" fmla="*/ 4223 h 136"/>
                    <a:gd name="T6" fmla="*/ 0 w 231"/>
                    <a:gd name="T7" fmla="*/ 3470 h 136"/>
                    <a:gd name="T8" fmla="*/ 1463 w 231"/>
                    <a:gd name="T9" fmla="*/ 0 h 1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136"/>
                    <a:gd name="T17" fmla="*/ 231 w 231"/>
                    <a:gd name="T18" fmla="*/ 136 h 1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136">
                      <a:moveTo>
                        <a:pt x="47" y="0"/>
                      </a:moveTo>
                      <a:cubicBezTo>
                        <a:pt x="76" y="16"/>
                        <a:pt x="185" y="84"/>
                        <a:pt x="229" y="127"/>
                      </a:cubicBezTo>
                      <a:cubicBezTo>
                        <a:pt x="231" y="136"/>
                        <a:pt x="231" y="126"/>
                        <a:pt x="231" y="136"/>
                      </a:cubicBezTo>
                      <a:cubicBezTo>
                        <a:pt x="188" y="113"/>
                        <a:pt x="50" y="78"/>
                        <a:pt x="0" y="112"/>
                      </a:cubicBezTo>
                      <a:cubicBezTo>
                        <a:pt x="7" y="77"/>
                        <a:pt x="43" y="15"/>
                        <a:pt x="47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02"/>
                <p:cNvSpPr/>
                <p:nvPr/>
              </p:nvSpPr>
              <p:spPr bwMode="auto">
                <a:xfrm>
                  <a:off x="8863" y="3448"/>
                  <a:ext cx="520" cy="305"/>
                </a:xfrm>
                <a:custGeom>
                  <a:avLst/>
                  <a:gdLst>
                    <a:gd name="T0" fmla="*/ 1402 w 220"/>
                    <a:gd name="T1" fmla="*/ 0 h 129"/>
                    <a:gd name="T2" fmla="*/ 6838 w 220"/>
                    <a:gd name="T3" fmla="*/ 3778 h 129"/>
                    <a:gd name="T4" fmla="*/ 6866 w 220"/>
                    <a:gd name="T5" fmla="*/ 4031 h 129"/>
                    <a:gd name="T6" fmla="*/ 0 w 220"/>
                    <a:gd name="T7" fmla="*/ 3024 h 129"/>
                    <a:gd name="T8" fmla="*/ 1402 w 220"/>
                    <a:gd name="T9" fmla="*/ 0 h 1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0"/>
                    <a:gd name="T16" fmla="*/ 0 h 129"/>
                    <a:gd name="T17" fmla="*/ 220 w 220"/>
                    <a:gd name="T18" fmla="*/ 129 h 1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0" h="129">
                      <a:moveTo>
                        <a:pt x="45" y="0"/>
                      </a:moveTo>
                      <a:cubicBezTo>
                        <a:pt x="73" y="15"/>
                        <a:pt x="176" y="80"/>
                        <a:pt x="219" y="121"/>
                      </a:cubicBezTo>
                      <a:cubicBezTo>
                        <a:pt x="220" y="129"/>
                        <a:pt x="220" y="120"/>
                        <a:pt x="220" y="129"/>
                      </a:cubicBezTo>
                      <a:cubicBezTo>
                        <a:pt x="179" y="108"/>
                        <a:pt x="48" y="65"/>
                        <a:pt x="0" y="97"/>
                      </a:cubicBezTo>
                      <a:cubicBezTo>
                        <a:pt x="6" y="64"/>
                        <a:pt x="41" y="15"/>
                        <a:pt x="45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Group 103"/>
              <p:cNvGrpSpPr/>
              <p:nvPr/>
            </p:nvGrpSpPr>
            <p:grpSpPr bwMode="auto">
              <a:xfrm>
                <a:off x="9200" y="3183"/>
                <a:ext cx="1118" cy="369"/>
                <a:chOff x="9038" y="3996"/>
                <a:chExt cx="1118" cy="369"/>
              </a:xfrm>
            </p:grpSpPr>
            <p:sp>
              <p:nvSpPr>
                <p:cNvPr id="49" name="Freeform 104"/>
                <p:cNvSpPr/>
                <p:nvPr/>
              </p:nvSpPr>
              <p:spPr bwMode="auto">
                <a:xfrm>
                  <a:off x="9038" y="3996"/>
                  <a:ext cx="1118" cy="369"/>
                </a:xfrm>
                <a:custGeom>
                  <a:avLst/>
                  <a:gdLst>
                    <a:gd name="T0" fmla="*/ 14766 w 473"/>
                    <a:gd name="T1" fmla="*/ 0 h 156"/>
                    <a:gd name="T2" fmla="*/ 12541 w 473"/>
                    <a:gd name="T3" fmla="*/ 1164 h 156"/>
                    <a:gd name="T4" fmla="*/ 12676 w 473"/>
                    <a:gd name="T5" fmla="*/ 1533 h 156"/>
                    <a:gd name="T6" fmla="*/ 10643 w 473"/>
                    <a:gd name="T7" fmla="*/ 2221 h 156"/>
                    <a:gd name="T8" fmla="*/ 10459 w 473"/>
                    <a:gd name="T9" fmla="*/ 1601 h 156"/>
                    <a:gd name="T10" fmla="*/ 7805 w 473"/>
                    <a:gd name="T11" fmla="*/ 2451 h 156"/>
                    <a:gd name="T12" fmla="*/ 7833 w 473"/>
                    <a:gd name="T13" fmla="*/ 3099 h 156"/>
                    <a:gd name="T14" fmla="*/ 5675 w 473"/>
                    <a:gd name="T15" fmla="*/ 3257 h 156"/>
                    <a:gd name="T16" fmla="*/ 5654 w 473"/>
                    <a:gd name="T17" fmla="*/ 2753 h 156"/>
                    <a:gd name="T18" fmla="*/ 0 w 473"/>
                    <a:gd name="T19" fmla="*/ 1812 h 156"/>
                    <a:gd name="T20" fmla="*/ 8424 w 473"/>
                    <a:gd name="T21" fmla="*/ 3971 h 156"/>
                    <a:gd name="T22" fmla="*/ 8308 w 473"/>
                    <a:gd name="T23" fmla="*/ 3283 h 156"/>
                    <a:gd name="T24" fmla="*/ 10303 w 473"/>
                    <a:gd name="T25" fmla="*/ 2976 h 156"/>
                    <a:gd name="T26" fmla="*/ 10365 w 473"/>
                    <a:gd name="T27" fmla="*/ 3323 h 156"/>
                    <a:gd name="T28" fmla="*/ 14766 w 473"/>
                    <a:gd name="T29" fmla="*/ 0 h 1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73"/>
                    <a:gd name="T46" fmla="*/ 0 h 156"/>
                    <a:gd name="T47" fmla="*/ 473 w 473"/>
                    <a:gd name="T48" fmla="*/ 156 h 1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73" h="156">
                      <a:moveTo>
                        <a:pt x="473" y="0"/>
                      </a:moveTo>
                      <a:cubicBezTo>
                        <a:pt x="451" y="9"/>
                        <a:pt x="428" y="28"/>
                        <a:pt x="402" y="37"/>
                      </a:cubicBezTo>
                      <a:cubicBezTo>
                        <a:pt x="406" y="49"/>
                        <a:pt x="406" y="49"/>
                        <a:pt x="406" y="49"/>
                      </a:cubicBezTo>
                      <a:cubicBezTo>
                        <a:pt x="341" y="71"/>
                        <a:pt x="341" y="71"/>
                        <a:pt x="341" y="71"/>
                      </a:cubicBezTo>
                      <a:cubicBezTo>
                        <a:pt x="335" y="51"/>
                        <a:pt x="335" y="51"/>
                        <a:pt x="335" y="51"/>
                      </a:cubicBezTo>
                      <a:cubicBezTo>
                        <a:pt x="307" y="59"/>
                        <a:pt x="279" y="73"/>
                        <a:pt x="250" y="78"/>
                      </a:cubicBezTo>
                      <a:cubicBezTo>
                        <a:pt x="251" y="99"/>
                        <a:pt x="251" y="99"/>
                        <a:pt x="251" y="99"/>
                      </a:cubicBezTo>
                      <a:cubicBezTo>
                        <a:pt x="182" y="104"/>
                        <a:pt x="182" y="104"/>
                        <a:pt x="182" y="104"/>
                      </a:cubicBezTo>
                      <a:cubicBezTo>
                        <a:pt x="181" y="88"/>
                        <a:pt x="181" y="88"/>
                        <a:pt x="181" y="88"/>
                      </a:cubicBezTo>
                      <a:cubicBezTo>
                        <a:pt x="115" y="95"/>
                        <a:pt x="51" y="81"/>
                        <a:pt x="0" y="58"/>
                      </a:cubicBezTo>
                      <a:cubicBezTo>
                        <a:pt x="26" y="117"/>
                        <a:pt x="146" y="156"/>
                        <a:pt x="270" y="127"/>
                      </a:cubicBezTo>
                      <a:cubicBezTo>
                        <a:pt x="266" y="105"/>
                        <a:pt x="266" y="105"/>
                        <a:pt x="266" y="105"/>
                      </a:cubicBezTo>
                      <a:cubicBezTo>
                        <a:pt x="330" y="95"/>
                        <a:pt x="330" y="95"/>
                        <a:pt x="330" y="95"/>
                      </a:cubicBezTo>
                      <a:cubicBezTo>
                        <a:pt x="332" y="106"/>
                        <a:pt x="332" y="106"/>
                        <a:pt x="332" y="106"/>
                      </a:cubicBezTo>
                      <a:cubicBezTo>
                        <a:pt x="381" y="86"/>
                        <a:pt x="434" y="44"/>
                        <a:pt x="473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" name="Freeform 105"/>
                <p:cNvSpPr/>
                <p:nvPr/>
              </p:nvSpPr>
              <p:spPr bwMode="auto">
                <a:xfrm>
                  <a:off x="9059" y="4013"/>
                  <a:ext cx="1066" cy="328"/>
                </a:xfrm>
                <a:custGeom>
                  <a:avLst/>
                  <a:gdLst>
                    <a:gd name="T0" fmla="*/ 14078 w 451"/>
                    <a:gd name="T1" fmla="*/ 0 h 139"/>
                    <a:gd name="T2" fmla="*/ 11951 w 451"/>
                    <a:gd name="T3" fmla="*/ 802 h 139"/>
                    <a:gd name="T4" fmla="*/ 12085 w 451"/>
                    <a:gd name="T5" fmla="*/ 1142 h 139"/>
                    <a:gd name="T6" fmla="*/ 10140 w 451"/>
                    <a:gd name="T7" fmla="*/ 1798 h 139"/>
                    <a:gd name="T8" fmla="*/ 9984 w 451"/>
                    <a:gd name="T9" fmla="*/ 1430 h 139"/>
                    <a:gd name="T10" fmla="*/ 7436 w 451"/>
                    <a:gd name="T11" fmla="*/ 2010 h 139"/>
                    <a:gd name="T12" fmla="*/ 7486 w 451"/>
                    <a:gd name="T13" fmla="*/ 2641 h 139"/>
                    <a:gd name="T14" fmla="*/ 5425 w 451"/>
                    <a:gd name="T15" fmla="*/ 2784 h 139"/>
                    <a:gd name="T16" fmla="*/ 5403 w 451"/>
                    <a:gd name="T17" fmla="*/ 2327 h 139"/>
                    <a:gd name="T18" fmla="*/ 0 w 451"/>
                    <a:gd name="T19" fmla="*/ 1708 h 139"/>
                    <a:gd name="T20" fmla="*/ 8017 w 451"/>
                    <a:gd name="T21" fmla="*/ 3440 h 139"/>
                    <a:gd name="T22" fmla="*/ 7923 w 451"/>
                    <a:gd name="T23" fmla="*/ 2879 h 139"/>
                    <a:gd name="T24" fmla="*/ 9956 w 451"/>
                    <a:gd name="T25" fmla="*/ 2579 h 139"/>
                    <a:gd name="T26" fmla="*/ 10022 w 451"/>
                    <a:gd name="T27" fmla="*/ 2822 h 139"/>
                    <a:gd name="T28" fmla="*/ 14078 w 451"/>
                    <a:gd name="T29" fmla="*/ 0 h 1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1"/>
                    <a:gd name="T46" fmla="*/ 0 h 139"/>
                    <a:gd name="T47" fmla="*/ 451 w 451"/>
                    <a:gd name="T48" fmla="*/ 139 h 1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1" h="139">
                      <a:moveTo>
                        <a:pt x="451" y="0"/>
                      </a:moveTo>
                      <a:cubicBezTo>
                        <a:pt x="430" y="8"/>
                        <a:pt x="408" y="17"/>
                        <a:pt x="383" y="26"/>
                      </a:cubicBezTo>
                      <a:cubicBezTo>
                        <a:pt x="387" y="37"/>
                        <a:pt x="387" y="37"/>
                        <a:pt x="387" y="37"/>
                      </a:cubicBezTo>
                      <a:cubicBezTo>
                        <a:pt x="325" y="58"/>
                        <a:pt x="325" y="58"/>
                        <a:pt x="325" y="58"/>
                      </a:cubicBezTo>
                      <a:cubicBezTo>
                        <a:pt x="320" y="46"/>
                        <a:pt x="320" y="46"/>
                        <a:pt x="320" y="46"/>
                      </a:cubicBezTo>
                      <a:cubicBezTo>
                        <a:pt x="294" y="53"/>
                        <a:pt x="266" y="60"/>
                        <a:pt x="238" y="65"/>
                      </a:cubicBezTo>
                      <a:cubicBezTo>
                        <a:pt x="240" y="85"/>
                        <a:pt x="240" y="85"/>
                        <a:pt x="240" y="85"/>
                      </a:cubicBezTo>
                      <a:cubicBezTo>
                        <a:pt x="174" y="90"/>
                        <a:pt x="174" y="90"/>
                        <a:pt x="174" y="90"/>
                      </a:cubicBezTo>
                      <a:cubicBezTo>
                        <a:pt x="173" y="75"/>
                        <a:pt x="173" y="75"/>
                        <a:pt x="173" y="75"/>
                      </a:cubicBezTo>
                      <a:cubicBezTo>
                        <a:pt x="109" y="81"/>
                        <a:pt x="49" y="76"/>
                        <a:pt x="0" y="55"/>
                      </a:cubicBezTo>
                      <a:cubicBezTo>
                        <a:pt x="25" y="111"/>
                        <a:pt x="139" y="139"/>
                        <a:pt x="257" y="111"/>
                      </a:cubicBezTo>
                      <a:cubicBezTo>
                        <a:pt x="254" y="93"/>
                        <a:pt x="254" y="93"/>
                        <a:pt x="254" y="93"/>
                      </a:cubicBezTo>
                      <a:cubicBezTo>
                        <a:pt x="319" y="83"/>
                        <a:pt x="319" y="83"/>
                        <a:pt x="319" y="83"/>
                      </a:cubicBezTo>
                      <a:cubicBezTo>
                        <a:pt x="321" y="91"/>
                        <a:pt x="321" y="91"/>
                        <a:pt x="321" y="91"/>
                      </a:cubicBezTo>
                      <a:cubicBezTo>
                        <a:pt x="368" y="71"/>
                        <a:pt x="413" y="41"/>
                        <a:pt x="451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Group 106"/>
            <p:cNvGrpSpPr/>
            <p:nvPr/>
          </p:nvGrpSpPr>
          <p:grpSpPr bwMode="auto">
            <a:xfrm>
              <a:off x="3160" y="3574"/>
              <a:ext cx="875" cy="785"/>
              <a:chOff x="7845" y="3470"/>
              <a:chExt cx="2296" cy="1699"/>
            </a:xfrm>
          </p:grpSpPr>
          <p:pic>
            <p:nvPicPr>
              <p:cNvPr id="11" name="Picture 107" descr="Unbenannt-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1" y="3712"/>
                <a:ext cx="1622" cy="1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108"/>
              <p:cNvGrpSpPr/>
              <p:nvPr/>
            </p:nvGrpSpPr>
            <p:grpSpPr bwMode="auto">
              <a:xfrm>
                <a:off x="7845" y="3470"/>
                <a:ext cx="2296" cy="1699"/>
                <a:chOff x="6644" y="1168"/>
                <a:chExt cx="2296" cy="1699"/>
              </a:xfrm>
            </p:grpSpPr>
            <p:sp>
              <p:nvSpPr>
                <p:cNvPr id="24" name="Freeform 109"/>
                <p:cNvSpPr/>
                <p:nvPr/>
              </p:nvSpPr>
              <p:spPr bwMode="auto">
                <a:xfrm>
                  <a:off x="7733" y="1204"/>
                  <a:ext cx="1207" cy="1327"/>
                </a:xfrm>
                <a:custGeom>
                  <a:avLst/>
                  <a:gdLst>
                    <a:gd name="T0" fmla="*/ 12519 w 511"/>
                    <a:gd name="T1" fmla="*/ 7426 h 562"/>
                    <a:gd name="T2" fmla="*/ 4849 w 511"/>
                    <a:gd name="T3" fmla="*/ 1868 h 562"/>
                    <a:gd name="T4" fmla="*/ 0 w 511"/>
                    <a:gd name="T5" fmla="*/ 4505 h 562"/>
                    <a:gd name="T6" fmla="*/ 8959 w 511"/>
                    <a:gd name="T7" fmla="*/ 17468 h 562"/>
                    <a:gd name="T8" fmla="*/ 12519 w 511"/>
                    <a:gd name="T9" fmla="*/ 7426 h 5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1"/>
                    <a:gd name="T16" fmla="*/ 0 h 562"/>
                    <a:gd name="T17" fmla="*/ 511 w 511"/>
                    <a:gd name="T18" fmla="*/ 562 h 5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1" h="562">
                      <a:moveTo>
                        <a:pt x="402" y="239"/>
                      </a:moveTo>
                      <a:cubicBezTo>
                        <a:pt x="355" y="96"/>
                        <a:pt x="246" y="54"/>
                        <a:pt x="156" y="60"/>
                      </a:cubicBezTo>
                      <a:cubicBezTo>
                        <a:pt x="128" y="69"/>
                        <a:pt x="66" y="92"/>
                        <a:pt x="0" y="145"/>
                      </a:cubicBezTo>
                      <a:cubicBezTo>
                        <a:pt x="290" y="0"/>
                        <a:pt x="511" y="312"/>
                        <a:pt x="288" y="562"/>
                      </a:cubicBezTo>
                      <a:cubicBezTo>
                        <a:pt x="376" y="517"/>
                        <a:pt x="449" y="382"/>
                        <a:pt x="402" y="23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" name="Freeform 110"/>
                <p:cNvSpPr/>
                <p:nvPr/>
              </p:nvSpPr>
              <p:spPr bwMode="auto">
                <a:xfrm>
                  <a:off x="6703" y="1329"/>
                  <a:ext cx="1030" cy="1422"/>
                </a:xfrm>
                <a:custGeom>
                  <a:avLst/>
                  <a:gdLst>
                    <a:gd name="T0" fmla="*/ 13579 w 436"/>
                    <a:gd name="T1" fmla="*/ 2863 h 602"/>
                    <a:gd name="T2" fmla="*/ 4453 w 436"/>
                    <a:gd name="T3" fmla="*/ 15975 h 602"/>
                    <a:gd name="T4" fmla="*/ 7472 w 436"/>
                    <a:gd name="T5" fmla="*/ 18122 h 602"/>
                    <a:gd name="T6" fmla="*/ 10971 w 436"/>
                    <a:gd name="T7" fmla="*/ 18491 h 602"/>
                    <a:gd name="T8" fmla="*/ 13579 w 436"/>
                    <a:gd name="T9" fmla="*/ 2863 h 6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602"/>
                    <a:gd name="T17" fmla="*/ 436 w 436"/>
                    <a:gd name="T18" fmla="*/ 602 h 6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602">
                      <a:moveTo>
                        <a:pt x="436" y="92"/>
                      </a:moveTo>
                      <a:cubicBezTo>
                        <a:pt x="204" y="0"/>
                        <a:pt x="0" y="250"/>
                        <a:pt x="143" y="513"/>
                      </a:cubicBezTo>
                      <a:cubicBezTo>
                        <a:pt x="169" y="541"/>
                        <a:pt x="179" y="564"/>
                        <a:pt x="240" y="582"/>
                      </a:cubicBezTo>
                      <a:cubicBezTo>
                        <a:pt x="301" y="600"/>
                        <a:pt x="318" y="602"/>
                        <a:pt x="352" y="594"/>
                      </a:cubicBezTo>
                      <a:cubicBezTo>
                        <a:pt x="175" y="572"/>
                        <a:pt x="107" y="167"/>
                        <a:pt x="436" y="9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6" name="Freeform 111"/>
                <p:cNvSpPr/>
                <p:nvPr/>
              </p:nvSpPr>
              <p:spPr bwMode="auto">
                <a:xfrm>
                  <a:off x="7064" y="1546"/>
                  <a:ext cx="1177" cy="1321"/>
                </a:xfrm>
                <a:custGeom>
                  <a:avLst/>
                  <a:gdLst>
                    <a:gd name="T0" fmla="*/ 8832 w 498"/>
                    <a:gd name="T1" fmla="*/ 0 h 559"/>
                    <a:gd name="T2" fmla="*/ 6206 w 498"/>
                    <a:gd name="T3" fmla="*/ 15653 h 559"/>
                    <a:gd name="T4" fmla="*/ 12132 w 498"/>
                    <a:gd name="T5" fmla="*/ 14715 h 559"/>
                    <a:gd name="T6" fmla="*/ 8832 w 498"/>
                    <a:gd name="T7" fmla="*/ 0 h 55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8"/>
                    <a:gd name="T13" fmla="*/ 0 h 559"/>
                    <a:gd name="T14" fmla="*/ 498 w 498"/>
                    <a:gd name="T15" fmla="*/ 559 h 55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8" h="559">
                      <a:moveTo>
                        <a:pt x="283" y="0"/>
                      </a:moveTo>
                      <a:cubicBezTo>
                        <a:pt x="38" y="75"/>
                        <a:pt x="0" y="367"/>
                        <a:pt x="199" y="502"/>
                      </a:cubicBezTo>
                      <a:cubicBezTo>
                        <a:pt x="322" y="559"/>
                        <a:pt x="376" y="490"/>
                        <a:pt x="389" y="472"/>
                      </a:cubicBezTo>
                      <a:cubicBezTo>
                        <a:pt x="498" y="338"/>
                        <a:pt x="420" y="39"/>
                        <a:pt x="283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12"/>
                <p:cNvSpPr/>
                <p:nvPr/>
              </p:nvSpPr>
              <p:spPr bwMode="auto">
                <a:xfrm>
                  <a:off x="7733" y="1286"/>
                  <a:ext cx="338" cy="260"/>
                </a:xfrm>
                <a:custGeom>
                  <a:avLst/>
                  <a:gdLst>
                    <a:gd name="T0" fmla="*/ 0 w 143"/>
                    <a:gd name="T1" fmla="*/ 3437 h 110"/>
                    <a:gd name="T2" fmla="*/ 4465 w 143"/>
                    <a:gd name="T3" fmla="*/ 570 h 110"/>
                    <a:gd name="T4" fmla="*/ 1442 w 143"/>
                    <a:gd name="T5" fmla="*/ 754 h 110"/>
                    <a:gd name="T6" fmla="*/ 0 w 143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3"/>
                    <a:gd name="T13" fmla="*/ 0 h 110"/>
                    <a:gd name="T14" fmla="*/ 143 w 143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3" h="110">
                      <a:moveTo>
                        <a:pt x="0" y="110"/>
                      </a:moveTo>
                      <a:cubicBezTo>
                        <a:pt x="48" y="69"/>
                        <a:pt x="108" y="12"/>
                        <a:pt x="143" y="18"/>
                      </a:cubicBezTo>
                      <a:cubicBezTo>
                        <a:pt x="110" y="3"/>
                        <a:pt x="96" y="0"/>
                        <a:pt x="46" y="24"/>
                      </a:cubicBezTo>
                      <a:cubicBezTo>
                        <a:pt x="18" y="42"/>
                        <a:pt x="8" y="90"/>
                        <a:pt x="0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3"/>
                <p:cNvSpPr/>
                <p:nvPr/>
              </p:nvSpPr>
              <p:spPr bwMode="auto">
                <a:xfrm>
                  <a:off x="6644" y="1282"/>
                  <a:ext cx="1084" cy="1259"/>
                </a:xfrm>
                <a:custGeom>
                  <a:avLst/>
                  <a:gdLst>
                    <a:gd name="T0" fmla="*/ 14279 w 459"/>
                    <a:gd name="T1" fmla="*/ 3453 h 533"/>
                    <a:gd name="T2" fmla="*/ 10786 w 459"/>
                    <a:gd name="T3" fmla="*/ 1306 h 533"/>
                    <a:gd name="T4" fmla="*/ 7586 w 459"/>
                    <a:gd name="T5" fmla="*/ 1578 h 533"/>
                    <a:gd name="T6" fmla="*/ 2359 w 459"/>
                    <a:gd name="T7" fmla="*/ 10081 h 533"/>
                    <a:gd name="T8" fmla="*/ 5231 w 459"/>
                    <a:gd name="T9" fmla="*/ 16594 h 533"/>
                    <a:gd name="T10" fmla="*/ 14279 w 459"/>
                    <a:gd name="T11" fmla="*/ 3453 h 5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33"/>
                    <a:gd name="T20" fmla="*/ 459 w 459"/>
                    <a:gd name="T21" fmla="*/ 533 h 5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33">
                      <a:moveTo>
                        <a:pt x="459" y="111"/>
                      </a:moveTo>
                      <a:cubicBezTo>
                        <a:pt x="434" y="99"/>
                        <a:pt x="374" y="56"/>
                        <a:pt x="347" y="42"/>
                      </a:cubicBezTo>
                      <a:cubicBezTo>
                        <a:pt x="321" y="38"/>
                        <a:pt x="308" y="29"/>
                        <a:pt x="244" y="51"/>
                      </a:cubicBezTo>
                      <a:cubicBezTo>
                        <a:pt x="183" y="72"/>
                        <a:pt x="57" y="190"/>
                        <a:pt x="76" y="324"/>
                      </a:cubicBezTo>
                      <a:cubicBezTo>
                        <a:pt x="94" y="458"/>
                        <a:pt x="98" y="498"/>
                        <a:pt x="168" y="533"/>
                      </a:cubicBezTo>
                      <a:cubicBezTo>
                        <a:pt x="0" y="296"/>
                        <a:pt x="217" y="0"/>
                        <a:pt x="459" y="11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4"/>
                <p:cNvSpPr/>
                <p:nvPr/>
              </p:nvSpPr>
              <p:spPr bwMode="auto">
                <a:xfrm>
                  <a:off x="7733" y="1182"/>
                  <a:ext cx="921" cy="1543"/>
                </a:xfrm>
                <a:custGeom>
                  <a:avLst/>
                  <a:gdLst>
                    <a:gd name="T0" fmla="*/ 0 w 390"/>
                    <a:gd name="T1" fmla="*/ 4801 h 653"/>
                    <a:gd name="T2" fmla="*/ 3290 w 390"/>
                    <a:gd name="T3" fmla="*/ 19513 h 653"/>
                    <a:gd name="T4" fmla="*/ 8957 w 390"/>
                    <a:gd name="T5" fmla="*/ 17800 h 653"/>
                    <a:gd name="T6" fmla="*/ 0 w 390"/>
                    <a:gd name="T7" fmla="*/ 4801 h 65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0"/>
                    <a:gd name="T13" fmla="*/ 0 h 653"/>
                    <a:gd name="T14" fmla="*/ 390 w 390"/>
                    <a:gd name="T15" fmla="*/ 653 h 65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0" h="653">
                      <a:moveTo>
                        <a:pt x="0" y="154"/>
                      </a:moveTo>
                      <a:cubicBezTo>
                        <a:pt x="262" y="217"/>
                        <a:pt x="181" y="607"/>
                        <a:pt x="106" y="626"/>
                      </a:cubicBezTo>
                      <a:cubicBezTo>
                        <a:pt x="191" y="653"/>
                        <a:pt x="246" y="613"/>
                        <a:pt x="288" y="571"/>
                      </a:cubicBezTo>
                      <a:cubicBezTo>
                        <a:pt x="390" y="458"/>
                        <a:pt x="379" y="0"/>
                        <a:pt x="0" y="15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5"/>
                <p:cNvSpPr/>
                <p:nvPr/>
              </p:nvSpPr>
              <p:spPr bwMode="auto">
                <a:xfrm>
                  <a:off x="7310" y="1447"/>
                  <a:ext cx="1484" cy="1420"/>
                </a:xfrm>
                <a:custGeom>
                  <a:avLst/>
                  <a:gdLst>
                    <a:gd name="T0" fmla="*/ 18115 w 628"/>
                    <a:gd name="T1" fmla="*/ 4232 h 601"/>
                    <a:gd name="T2" fmla="*/ 15190 w 628"/>
                    <a:gd name="T3" fmla="*/ 0 h 601"/>
                    <a:gd name="T4" fmla="*/ 12130 w 628"/>
                    <a:gd name="T5" fmla="*/ 529 h 601"/>
                    <a:gd name="T6" fmla="*/ 9856 w 628"/>
                    <a:gd name="T7" fmla="*/ 5236 h 601"/>
                    <a:gd name="T8" fmla="*/ 1056 w 628"/>
                    <a:gd name="T9" fmla="*/ 15804 h 601"/>
                    <a:gd name="T10" fmla="*/ 0 w 628"/>
                    <a:gd name="T11" fmla="*/ 16735 h 601"/>
                    <a:gd name="T12" fmla="*/ 2954 w 628"/>
                    <a:gd name="T13" fmla="*/ 16948 h 601"/>
                    <a:gd name="T14" fmla="*/ 8878 w 628"/>
                    <a:gd name="T15" fmla="*/ 16010 h 601"/>
                    <a:gd name="T16" fmla="*/ 14568 w 628"/>
                    <a:gd name="T17" fmla="*/ 14297 h 601"/>
                    <a:gd name="T18" fmla="*/ 18115 w 628"/>
                    <a:gd name="T19" fmla="*/ 4232 h 6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8"/>
                    <a:gd name="T31" fmla="*/ 0 h 601"/>
                    <a:gd name="T32" fmla="*/ 628 w 628"/>
                    <a:gd name="T33" fmla="*/ 601 h 6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8" h="601">
                      <a:moveTo>
                        <a:pt x="581" y="136"/>
                      </a:moveTo>
                      <a:cubicBezTo>
                        <a:pt x="560" y="72"/>
                        <a:pt x="526" y="28"/>
                        <a:pt x="487" y="0"/>
                      </a:cubicBezTo>
                      <a:cubicBezTo>
                        <a:pt x="511" y="24"/>
                        <a:pt x="461" y="31"/>
                        <a:pt x="389" y="17"/>
                      </a:cubicBezTo>
                      <a:cubicBezTo>
                        <a:pt x="590" y="169"/>
                        <a:pt x="436" y="293"/>
                        <a:pt x="316" y="168"/>
                      </a:cubicBezTo>
                      <a:cubicBezTo>
                        <a:pt x="409" y="523"/>
                        <a:pt x="162" y="530"/>
                        <a:pt x="34" y="507"/>
                      </a:cubicBezTo>
                      <a:cubicBezTo>
                        <a:pt x="29" y="518"/>
                        <a:pt x="18" y="530"/>
                        <a:pt x="0" y="537"/>
                      </a:cubicBezTo>
                      <a:cubicBezTo>
                        <a:pt x="48" y="551"/>
                        <a:pt x="65" y="551"/>
                        <a:pt x="95" y="544"/>
                      </a:cubicBezTo>
                      <a:cubicBezTo>
                        <a:pt x="218" y="601"/>
                        <a:pt x="272" y="532"/>
                        <a:pt x="285" y="514"/>
                      </a:cubicBezTo>
                      <a:cubicBezTo>
                        <a:pt x="370" y="541"/>
                        <a:pt x="425" y="501"/>
                        <a:pt x="467" y="459"/>
                      </a:cubicBezTo>
                      <a:cubicBezTo>
                        <a:pt x="555" y="414"/>
                        <a:pt x="628" y="279"/>
                        <a:pt x="581" y="136"/>
                      </a:cubicBezTo>
                      <a:close/>
                    </a:path>
                  </a:pathLst>
                </a:custGeom>
                <a:solidFill>
                  <a:srgbClr val="F27B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31" name="Group 116"/>
                <p:cNvGrpSpPr/>
                <p:nvPr/>
              </p:nvGrpSpPr>
              <p:grpSpPr bwMode="auto">
                <a:xfrm>
                  <a:off x="6644" y="1182"/>
                  <a:ext cx="2296" cy="1685"/>
                  <a:chOff x="6644" y="1182"/>
                  <a:chExt cx="2296" cy="1685"/>
                </a:xfrm>
              </p:grpSpPr>
              <p:sp>
                <p:nvSpPr>
                  <p:cNvPr id="36" name="Freeform 117"/>
                  <p:cNvSpPr/>
                  <p:nvPr/>
                </p:nvSpPr>
                <p:spPr bwMode="auto">
                  <a:xfrm>
                    <a:off x="7733" y="1182"/>
                    <a:ext cx="1207" cy="1349"/>
                  </a:xfrm>
                  <a:custGeom>
                    <a:avLst/>
                    <a:gdLst>
                      <a:gd name="T0" fmla="*/ 0 w 511"/>
                      <a:gd name="T1" fmla="*/ 4801 h 571"/>
                      <a:gd name="T2" fmla="*/ 8959 w 511"/>
                      <a:gd name="T3" fmla="*/ 17787 h 571"/>
                      <a:gd name="T4" fmla="*/ 0 w 511"/>
                      <a:gd name="T5" fmla="*/ 4801 h 571"/>
                      <a:gd name="T6" fmla="*/ 0 60000 65536"/>
                      <a:gd name="T7" fmla="*/ 0 60000 65536"/>
                      <a:gd name="T8" fmla="*/ 0 60000 65536"/>
                      <a:gd name="T9" fmla="*/ 0 w 511"/>
                      <a:gd name="T10" fmla="*/ 0 h 571"/>
                      <a:gd name="T11" fmla="*/ 511 w 511"/>
                      <a:gd name="T12" fmla="*/ 571 h 5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11" h="571">
                        <a:moveTo>
                          <a:pt x="0" y="154"/>
                        </a:moveTo>
                        <a:cubicBezTo>
                          <a:pt x="379" y="0"/>
                          <a:pt x="390" y="458"/>
                          <a:pt x="288" y="571"/>
                        </a:cubicBezTo>
                        <a:cubicBezTo>
                          <a:pt x="511" y="321"/>
                          <a:pt x="290" y="9"/>
                          <a:pt x="0" y="154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Freeform 118"/>
                  <p:cNvSpPr/>
                  <p:nvPr/>
                </p:nvSpPr>
                <p:spPr bwMode="auto">
                  <a:xfrm>
                    <a:off x="6956" y="1546"/>
                    <a:ext cx="777" cy="1186"/>
                  </a:xfrm>
                  <a:custGeom>
                    <a:avLst/>
                    <a:gdLst>
                      <a:gd name="T0" fmla="*/ 10236 w 329"/>
                      <a:gd name="T1" fmla="*/ 0 h 502"/>
                      <a:gd name="T2" fmla="*/ 7624 w 329"/>
                      <a:gd name="T3" fmla="*/ 15640 h 502"/>
                      <a:gd name="T4" fmla="*/ 10236 w 329"/>
                      <a:gd name="T5" fmla="*/ 0 h 502"/>
                      <a:gd name="T6" fmla="*/ 0 60000 65536"/>
                      <a:gd name="T7" fmla="*/ 0 60000 65536"/>
                      <a:gd name="T8" fmla="*/ 0 60000 65536"/>
                      <a:gd name="T9" fmla="*/ 0 w 329"/>
                      <a:gd name="T10" fmla="*/ 0 h 502"/>
                      <a:gd name="T11" fmla="*/ 329 w 329"/>
                      <a:gd name="T12" fmla="*/ 502 h 5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9" h="502">
                        <a:moveTo>
                          <a:pt x="329" y="0"/>
                        </a:moveTo>
                        <a:cubicBezTo>
                          <a:pt x="0" y="75"/>
                          <a:pt x="68" y="480"/>
                          <a:pt x="245" y="502"/>
                        </a:cubicBezTo>
                        <a:cubicBezTo>
                          <a:pt x="46" y="367"/>
                          <a:pt x="84" y="75"/>
                          <a:pt x="329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Freeform 119"/>
                  <p:cNvSpPr/>
                  <p:nvPr/>
                </p:nvSpPr>
                <p:spPr bwMode="auto">
                  <a:xfrm>
                    <a:off x="6644" y="1282"/>
                    <a:ext cx="1089" cy="1259"/>
                  </a:xfrm>
                  <a:custGeom>
                    <a:avLst/>
                    <a:gdLst>
                      <a:gd name="T0" fmla="*/ 14353 w 461"/>
                      <a:gd name="T1" fmla="*/ 3494 h 533"/>
                      <a:gd name="T2" fmla="*/ 14292 w 461"/>
                      <a:gd name="T3" fmla="*/ 3453 h 533"/>
                      <a:gd name="T4" fmla="*/ 5235 w 461"/>
                      <a:gd name="T5" fmla="*/ 16594 h 533"/>
                      <a:gd name="T6" fmla="*/ 14353 w 461"/>
                      <a:gd name="T7" fmla="*/ 3494 h 5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1"/>
                      <a:gd name="T13" fmla="*/ 0 h 533"/>
                      <a:gd name="T14" fmla="*/ 461 w 461"/>
                      <a:gd name="T15" fmla="*/ 533 h 53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1" h="533">
                        <a:moveTo>
                          <a:pt x="461" y="112"/>
                        </a:moveTo>
                        <a:cubicBezTo>
                          <a:pt x="461" y="112"/>
                          <a:pt x="460" y="112"/>
                          <a:pt x="459" y="111"/>
                        </a:cubicBezTo>
                        <a:cubicBezTo>
                          <a:pt x="217" y="0"/>
                          <a:pt x="0" y="296"/>
                          <a:pt x="168" y="533"/>
                        </a:cubicBezTo>
                        <a:cubicBezTo>
                          <a:pt x="25" y="270"/>
                          <a:pt x="229" y="20"/>
                          <a:pt x="461" y="112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Freeform 120"/>
                  <p:cNvSpPr/>
                  <p:nvPr/>
                </p:nvSpPr>
                <p:spPr bwMode="auto">
                  <a:xfrm>
                    <a:off x="7733" y="1546"/>
                    <a:ext cx="619" cy="1115"/>
                  </a:xfrm>
                  <a:custGeom>
                    <a:avLst/>
                    <a:gdLst>
                      <a:gd name="T0" fmla="*/ 0 w 262"/>
                      <a:gd name="T1" fmla="*/ 0 h 472"/>
                      <a:gd name="T2" fmla="*/ 3298 w 262"/>
                      <a:gd name="T3" fmla="*/ 14698 h 472"/>
                      <a:gd name="T4" fmla="*/ 0 w 262"/>
                      <a:gd name="T5" fmla="*/ 0 h 472"/>
                      <a:gd name="T6" fmla="*/ 0 60000 65536"/>
                      <a:gd name="T7" fmla="*/ 0 60000 65536"/>
                      <a:gd name="T8" fmla="*/ 0 60000 65536"/>
                      <a:gd name="T9" fmla="*/ 0 w 262"/>
                      <a:gd name="T10" fmla="*/ 0 h 472"/>
                      <a:gd name="T11" fmla="*/ 262 w 262"/>
                      <a:gd name="T12" fmla="*/ 472 h 4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2" h="472">
                        <a:moveTo>
                          <a:pt x="0" y="0"/>
                        </a:moveTo>
                        <a:cubicBezTo>
                          <a:pt x="137" y="39"/>
                          <a:pt x="215" y="338"/>
                          <a:pt x="106" y="472"/>
                        </a:cubicBezTo>
                        <a:cubicBezTo>
                          <a:pt x="181" y="453"/>
                          <a:pt x="262" y="6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Freeform 121"/>
                  <p:cNvSpPr/>
                  <p:nvPr/>
                </p:nvSpPr>
                <p:spPr bwMode="auto">
                  <a:xfrm>
                    <a:off x="7733" y="1315"/>
                    <a:ext cx="368" cy="231"/>
                  </a:xfrm>
                  <a:custGeom>
                    <a:avLst/>
                    <a:gdLst>
                      <a:gd name="T0" fmla="*/ 0 w 156"/>
                      <a:gd name="T1" fmla="*/ 3029 h 98"/>
                      <a:gd name="T2" fmla="*/ 4831 w 156"/>
                      <a:gd name="T3" fmla="*/ 405 h 98"/>
                      <a:gd name="T4" fmla="*/ 4423 w 156"/>
                      <a:gd name="T5" fmla="*/ 184 h 98"/>
                      <a:gd name="T6" fmla="*/ 0 w 156"/>
                      <a:gd name="T7" fmla="*/ 3029 h 9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6"/>
                      <a:gd name="T13" fmla="*/ 0 h 98"/>
                      <a:gd name="T14" fmla="*/ 156 w 156"/>
                      <a:gd name="T15" fmla="*/ 98 h 9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6" h="98">
                        <a:moveTo>
                          <a:pt x="0" y="98"/>
                        </a:moveTo>
                        <a:cubicBezTo>
                          <a:pt x="66" y="45"/>
                          <a:pt x="128" y="22"/>
                          <a:pt x="156" y="13"/>
                        </a:cubicBezTo>
                        <a:cubicBezTo>
                          <a:pt x="152" y="10"/>
                          <a:pt x="147" y="8"/>
                          <a:pt x="143" y="6"/>
                        </a:cubicBezTo>
                        <a:cubicBezTo>
                          <a:pt x="108" y="0"/>
                          <a:pt x="48" y="57"/>
                          <a:pt x="0" y="98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Freeform 122"/>
                  <p:cNvSpPr/>
                  <p:nvPr/>
                </p:nvSpPr>
                <p:spPr bwMode="auto">
                  <a:xfrm>
                    <a:off x="7723" y="1343"/>
                    <a:ext cx="119" cy="203"/>
                  </a:xfrm>
                  <a:custGeom>
                    <a:avLst/>
                    <a:gdLst>
                      <a:gd name="T0" fmla="*/ 136 w 50"/>
                      <a:gd name="T1" fmla="*/ 2670 h 86"/>
                      <a:gd name="T2" fmla="*/ 1604 w 50"/>
                      <a:gd name="T3" fmla="*/ 0 h 86"/>
                      <a:gd name="T4" fmla="*/ 136 w 50"/>
                      <a:gd name="T5" fmla="*/ 2670 h 86"/>
                      <a:gd name="T6" fmla="*/ 0 60000 65536"/>
                      <a:gd name="T7" fmla="*/ 0 60000 65536"/>
                      <a:gd name="T8" fmla="*/ 0 60000 65536"/>
                      <a:gd name="T9" fmla="*/ 0 w 50"/>
                      <a:gd name="T10" fmla="*/ 0 h 86"/>
                      <a:gd name="T11" fmla="*/ 50 w 50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" h="86">
                        <a:moveTo>
                          <a:pt x="4" y="86"/>
                        </a:moveTo>
                        <a:cubicBezTo>
                          <a:pt x="12" y="66"/>
                          <a:pt x="22" y="18"/>
                          <a:pt x="50" y="0"/>
                        </a:cubicBezTo>
                        <a:cubicBezTo>
                          <a:pt x="24" y="3"/>
                          <a:pt x="0" y="49"/>
                          <a:pt x="4" y="86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Freeform 123"/>
                  <p:cNvSpPr/>
                  <p:nvPr/>
                </p:nvSpPr>
                <p:spPr bwMode="auto">
                  <a:xfrm>
                    <a:off x="7464" y="1374"/>
                    <a:ext cx="269" cy="172"/>
                  </a:xfrm>
                  <a:custGeom>
                    <a:avLst/>
                    <a:gdLst>
                      <a:gd name="T0" fmla="*/ 3535 w 114"/>
                      <a:gd name="T1" fmla="*/ 2248 h 73"/>
                      <a:gd name="T2" fmla="*/ 0 w 114"/>
                      <a:gd name="T3" fmla="*/ 90 h 73"/>
                      <a:gd name="T4" fmla="*/ 3469 w 114"/>
                      <a:gd name="T5" fmla="*/ 2227 h 73"/>
                      <a:gd name="T6" fmla="*/ 3535 w 114"/>
                      <a:gd name="T7" fmla="*/ 2248 h 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14"/>
                      <a:gd name="T13" fmla="*/ 0 h 73"/>
                      <a:gd name="T14" fmla="*/ 114 w 114"/>
                      <a:gd name="T15" fmla="*/ 73 h 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14" h="73">
                        <a:moveTo>
                          <a:pt x="114" y="73"/>
                        </a:moveTo>
                        <a:cubicBezTo>
                          <a:pt x="92" y="44"/>
                          <a:pt x="21" y="0"/>
                          <a:pt x="0" y="3"/>
                        </a:cubicBezTo>
                        <a:cubicBezTo>
                          <a:pt x="27" y="17"/>
                          <a:pt x="87" y="60"/>
                          <a:pt x="112" y="72"/>
                        </a:cubicBezTo>
                        <a:cubicBezTo>
                          <a:pt x="113" y="73"/>
                          <a:pt x="114" y="73"/>
                          <a:pt x="114" y="73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Freeform 124"/>
                  <p:cNvSpPr/>
                  <p:nvPr/>
                </p:nvSpPr>
                <p:spPr bwMode="auto">
                  <a:xfrm>
                    <a:off x="6863" y="1768"/>
                    <a:ext cx="1931" cy="1099"/>
                  </a:xfrm>
                  <a:custGeom>
                    <a:avLst/>
                    <a:gdLst>
                      <a:gd name="T0" fmla="*/ 15658 w 817"/>
                      <a:gd name="T1" fmla="*/ 10758 h 465"/>
                      <a:gd name="T2" fmla="*/ 6961 w 817"/>
                      <a:gd name="T3" fmla="*/ 11578 h 465"/>
                      <a:gd name="T4" fmla="*/ 1647 w 817"/>
                      <a:gd name="T5" fmla="*/ 8927 h 465"/>
                      <a:gd name="T6" fmla="*/ 0 w 817"/>
                      <a:gd name="T7" fmla="*/ 7050 h 465"/>
                      <a:gd name="T8" fmla="*/ 2335 w 817"/>
                      <a:gd name="T9" fmla="*/ 10205 h 465"/>
                      <a:gd name="T10" fmla="*/ 5375 w 817"/>
                      <a:gd name="T11" fmla="*/ 12356 h 465"/>
                      <a:gd name="T12" fmla="*/ 8861 w 817"/>
                      <a:gd name="T13" fmla="*/ 12725 h 465"/>
                      <a:gd name="T14" fmla="*/ 14786 w 817"/>
                      <a:gd name="T15" fmla="*/ 11791 h 465"/>
                      <a:gd name="T16" fmla="*/ 20463 w 817"/>
                      <a:gd name="T17" fmla="*/ 10071 h 465"/>
                      <a:gd name="T18" fmla="*/ 24032 w 817"/>
                      <a:gd name="T19" fmla="*/ 0 h 465"/>
                      <a:gd name="T20" fmla="*/ 22378 w 817"/>
                      <a:gd name="T21" fmla="*/ 6748 h 465"/>
                      <a:gd name="T22" fmla="*/ 15658 w 817"/>
                      <a:gd name="T23" fmla="*/ 10758 h 46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17"/>
                      <a:gd name="T37" fmla="*/ 0 h 465"/>
                      <a:gd name="T38" fmla="*/ 817 w 817"/>
                      <a:gd name="T39" fmla="*/ 465 h 46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17" h="465">
                        <a:moveTo>
                          <a:pt x="502" y="345"/>
                        </a:moveTo>
                        <a:cubicBezTo>
                          <a:pt x="460" y="392"/>
                          <a:pt x="329" y="414"/>
                          <a:pt x="223" y="371"/>
                        </a:cubicBezTo>
                        <a:cubicBezTo>
                          <a:pt x="195" y="408"/>
                          <a:pt x="70" y="305"/>
                          <a:pt x="53" y="286"/>
                        </a:cubicBezTo>
                        <a:cubicBezTo>
                          <a:pt x="35" y="295"/>
                          <a:pt x="16" y="244"/>
                          <a:pt x="0" y="226"/>
                        </a:cubicBezTo>
                        <a:cubicBezTo>
                          <a:pt x="11" y="279"/>
                          <a:pt x="29" y="304"/>
                          <a:pt x="75" y="327"/>
                        </a:cubicBezTo>
                        <a:cubicBezTo>
                          <a:pt x="101" y="355"/>
                          <a:pt x="111" y="378"/>
                          <a:pt x="172" y="396"/>
                        </a:cubicBezTo>
                        <a:cubicBezTo>
                          <a:pt x="233" y="414"/>
                          <a:pt x="250" y="416"/>
                          <a:pt x="284" y="408"/>
                        </a:cubicBezTo>
                        <a:cubicBezTo>
                          <a:pt x="407" y="465"/>
                          <a:pt x="461" y="396"/>
                          <a:pt x="474" y="378"/>
                        </a:cubicBezTo>
                        <a:cubicBezTo>
                          <a:pt x="559" y="405"/>
                          <a:pt x="614" y="365"/>
                          <a:pt x="656" y="323"/>
                        </a:cubicBezTo>
                        <a:cubicBezTo>
                          <a:pt x="744" y="278"/>
                          <a:pt x="817" y="143"/>
                          <a:pt x="770" y="0"/>
                        </a:cubicBezTo>
                        <a:cubicBezTo>
                          <a:pt x="771" y="61"/>
                          <a:pt x="758" y="164"/>
                          <a:pt x="717" y="216"/>
                        </a:cubicBezTo>
                        <a:cubicBezTo>
                          <a:pt x="673" y="291"/>
                          <a:pt x="550" y="367"/>
                          <a:pt x="502" y="345"/>
                        </a:cubicBezTo>
                        <a:close/>
                      </a:path>
                    </a:pathLst>
                  </a:custGeom>
                  <a:solidFill>
                    <a:srgbClr val="D86E05"/>
                  </a:solidFill>
                  <a:ln w="9525">
                    <a:solidFill>
                      <a:srgbClr val="D86E05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2" name="Freeform 125"/>
                <p:cNvSpPr/>
                <p:nvPr/>
              </p:nvSpPr>
              <p:spPr bwMode="auto">
                <a:xfrm>
                  <a:off x="7464" y="1286"/>
                  <a:ext cx="378" cy="260"/>
                </a:xfrm>
                <a:custGeom>
                  <a:avLst/>
                  <a:gdLst>
                    <a:gd name="T0" fmla="*/ 3551 w 160"/>
                    <a:gd name="T1" fmla="*/ 3437 h 110"/>
                    <a:gd name="T2" fmla="*/ 4985 w 160"/>
                    <a:gd name="T3" fmla="*/ 754 h 110"/>
                    <a:gd name="T4" fmla="*/ 0 w 160"/>
                    <a:gd name="T5" fmla="*/ 1257 h 110"/>
                    <a:gd name="T6" fmla="*/ 3551 w 160"/>
                    <a:gd name="T7" fmla="*/ 3437 h 1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0"/>
                    <a:gd name="T13" fmla="*/ 0 h 110"/>
                    <a:gd name="T14" fmla="*/ 160 w 160"/>
                    <a:gd name="T15" fmla="*/ 110 h 1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0" h="110">
                      <a:moveTo>
                        <a:pt x="114" y="110"/>
                      </a:moveTo>
                      <a:cubicBezTo>
                        <a:pt x="110" y="73"/>
                        <a:pt x="134" y="27"/>
                        <a:pt x="160" y="24"/>
                      </a:cubicBezTo>
                      <a:cubicBezTo>
                        <a:pt x="114" y="0"/>
                        <a:pt x="39" y="13"/>
                        <a:pt x="0" y="40"/>
                      </a:cubicBezTo>
                      <a:cubicBezTo>
                        <a:pt x="21" y="37"/>
                        <a:pt x="92" y="81"/>
                        <a:pt x="114" y="11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9F36"/>
                    </a:gs>
                    <a:gs pos="100000">
                      <a:srgbClr val="FF85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3" name="Freeform 126"/>
                <p:cNvSpPr/>
                <p:nvPr/>
              </p:nvSpPr>
              <p:spPr bwMode="auto">
                <a:xfrm>
                  <a:off x="7641" y="1473"/>
                  <a:ext cx="186" cy="99"/>
                </a:xfrm>
                <a:custGeom>
                  <a:avLst/>
                  <a:gdLst>
                    <a:gd name="T0" fmla="*/ 315 w 79"/>
                    <a:gd name="T1" fmla="*/ 1233 h 42"/>
                    <a:gd name="T2" fmla="*/ 2062 w 79"/>
                    <a:gd name="T3" fmla="*/ 1294 h 42"/>
                    <a:gd name="T4" fmla="*/ 2427 w 79"/>
                    <a:gd name="T5" fmla="*/ 523 h 42"/>
                    <a:gd name="T6" fmla="*/ 2272 w 79"/>
                    <a:gd name="T7" fmla="*/ 118 h 42"/>
                    <a:gd name="T8" fmla="*/ 1318 w 79"/>
                    <a:gd name="T9" fmla="*/ 0 h 42"/>
                    <a:gd name="T10" fmla="*/ 271 w 79"/>
                    <a:gd name="T11" fmla="*/ 184 h 42"/>
                    <a:gd name="T12" fmla="*/ 0 w 79"/>
                    <a:gd name="T13" fmla="*/ 589 h 42"/>
                    <a:gd name="T14" fmla="*/ 315 w 79"/>
                    <a:gd name="T15" fmla="*/ 1233 h 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"/>
                    <a:gd name="T25" fmla="*/ 0 h 42"/>
                    <a:gd name="T26" fmla="*/ 79 w 79"/>
                    <a:gd name="T27" fmla="*/ 42 h 4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" h="42">
                      <a:moveTo>
                        <a:pt x="10" y="40"/>
                      </a:moveTo>
                      <a:cubicBezTo>
                        <a:pt x="47" y="21"/>
                        <a:pt x="59" y="42"/>
                        <a:pt x="67" y="42"/>
                      </a:cubicBezTo>
                      <a:cubicBezTo>
                        <a:pt x="37" y="25"/>
                        <a:pt x="70" y="20"/>
                        <a:pt x="79" y="17"/>
                      </a:cubicBezTo>
                      <a:cubicBezTo>
                        <a:pt x="37" y="24"/>
                        <a:pt x="66" y="10"/>
                        <a:pt x="74" y="4"/>
                      </a:cubicBezTo>
                      <a:cubicBezTo>
                        <a:pt x="62" y="12"/>
                        <a:pt x="41" y="23"/>
                        <a:pt x="43" y="0"/>
                      </a:cubicBezTo>
                      <a:cubicBezTo>
                        <a:pt x="36" y="25"/>
                        <a:pt x="21" y="13"/>
                        <a:pt x="9" y="6"/>
                      </a:cubicBezTo>
                      <a:cubicBezTo>
                        <a:pt x="17" y="18"/>
                        <a:pt x="33" y="21"/>
                        <a:pt x="0" y="19"/>
                      </a:cubicBezTo>
                      <a:cubicBezTo>
                        <a:pt x="16" y="25"/>
                        <a:pt x="44" y="21"/>
                        <a:pt x="10" y="4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" name="Freeform 127"/>
                <p:cNvSpPr/>
                <p:nvPr/>
              </p:nvSpPr>
              <p:spPr bwMode="auto">
                <a:xfrm>
                  <a:off x="7478" y="1192"/>
                  <a:ext cx="314" cy="347"/>
                </a:xfrm>
                <a:custGeom>
                  <a:avLst/>
                  <a:gdLst>
                    <a:gd name="T0" fmla="*/ 4129 w 133"/>
                    <a:gd name="T1" fmla="*/ 0 h 147"/>
                    <a:gd name="T2" fmla="*/ 3723 w 133"/>
                    <a:gd name="T3" fmla="*/ 4407 h 147"/>
                    <a:gd name="T4" fmla="*/ 3239 w 133"/>
                    <a:gd name="T5" fmla="*/ 4535 h 147"/>
                    <a:gd name="T6" fmla="*/ 0 w 133"/>
                    <a:gd name="T7" fmla="*/ 1487 h 147"/>
                    <a:gd name="T8" fmla="*/ 4129 w 133"/>
                    <a:gd name="T9" fmla="*/ 0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"/>
                    <a:gd name="T16" fmla="*/ 0 h 147"/>
                    <a:gd name="T17" fmla="*/ 133 w 13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" h="147">
                      <a:moveTo>
                        <a:pt x="133" y="0"/>
                      </a:moveTo>
                      <a:cubicBezTo>
                        <a:pt x="120" y="142"/>
                        <a:pt x="120" y="142"/>
                        <a:pt x="120" y="142"/>
                      </a:cubicBezTo>
                      <a:cubicBezTo>
                        <a:pt x="116" y="146"/>
                        <a:pt x="111" y="147"/>
                        <a:pt x="104" y="146"/>
                      </a:cubicBezTo>
                      <a:cubicBezTo>
                        <a:pt x="0" y="48"/>
                        <a:pt x="0" y="48"/>
                        <a:pt x="0" y="48"/>
                      </a:cubicBez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0045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28"/>
                <p:cNvSpPr/>
                <p:nvPr/>
              </p:nvSpPr>
              <p:spPr bwMode="auto">
                <a:xfrm>
                  <a:off x="7468" y="1168"/>
                  <a:ext cx="331" cy="161"/>
                </a:xfrm>
                <a:custGeom>
                  <a:avLst/>
                  <a:gdLst>
                    <a:gd name="T0" fmla="*/ 4282 w 140"/>
                    <a:gd name="T1" fmla="*/ 320 h 68"/>
                    <a:gd name="T2" fmla="*/ 2404 w 140"/>
                    <a:gd name="T3" fmla="*/ 1660 h 68"/>
                    <a:gd name="T4" fmla="*/ 118 w 140"/>
                    <a:gd name="T5" fmla="*/ 1816 h 68"/>
                    <a:gd name="T6" fmla="*/ 1967 w 140"/>
                    <a:gd name="T7" fmla="*/ 476 h 68"/>
                    <a:gd name="T8" fmla="*/ 4282 w 140"/>
                    <a:gd name="T9" fmla="*/ 320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68"/>
                    <a:gd name="T17" fmla="*/ 140 w 14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68">
                      <a:moveTo>
                        <a:pt x="137" y="10"/>
                      </a:moveTo>
                      <a:cubicBezTo>
                        <a:pt x="140" y="21"/>
                        <a:pt x="114" y="40"/>
                        <a:pt x="77" y="53"/>
                      </a:cubicBezTo>
                      <a:cubicBezTo>
                        <a:pt x="41" y="66"/>
                        <a:pt x="8" y="68"/>
                        <a:pt x="4" y="58"/>
                      </a:cubicBezTo>
                      <a:cubicBezTo>
                        <a:pt x="0" y="47"/>
                        <a:pt x="27" y="28"/>
                        <a:pt x="63" y="15"/>
                      </a:cubicBezTo>
                      <a:cubicBezTo>
                        <a:pt x="100" y="2"/>
                        <a:pt x="133" y="0"/>
                        <a:pt x="137" y="10"/>
                      </a:cubicBezTo>
                      <a:close/>
                    </a:path>
                  </a:pathLst>
                </a:custGeom>
                <a:solidFill>
                  <a:srgbClr val="0069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3" name="Group 129"/>
              <p:cNvGrpSpPr/>
              <p:nvPr/>
            </p:nvGrpSpPr>
            <p:grpSpPr bwMode="auto">
              <a:xfrm>
                <a:off x="8779" y="4295"/>
                <a:ext cx="148" cy="101"/>
                <a:chOff x="9400" y="2631"/>
                <a:chExt cx="148" cy="101"/>
              </a:xfrm>
            </p:grpSpPr>
            <p:sp>
              <p:nvSpPr>
                <p:cNvPr id="22" name="Freeform 130"/>
                <p:cNvSpPr/>
                <p:nvPr/>
              </p:nvSpPr>
              <p:spPr bwMode="auto">
                <a:xfrm>
                  <a:off x="9400" y="2631"/>
                  <a:ext cx="148" cy="101"/>
                </a:xfrm>
                <a:custGeom>
                  <a:avLst/>
                  <a:gdLst>
                    <a:gd name="T0" fmla="*/ 0 w 148"/>
                    <a:gd name="T1" fmla="*/ 101 h 101"/>
                    <a:gd name="T2" fmla="*/ 78 w 148"/>
                    <a:gd name="T3" fmla="*/ 0 h 101"/>
                    <a:gd name="T4" fmla="*/ 148 w 148"/>
                    <a:gd name="T5" fmla="*/ 85 h 101"/>
                    <a:gd name="T6" fmla="*/ 0 w 148"/>
                    <a:gd name="T7" fmla="*/ 101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8"/>
                    <a:gd name="T13" fmla="*/ 0 h 101"/>
                    <a:gd name="T14" fmla="*/ 148 w 148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8" h="101">
                      <a:moveTo>
                        <a:pt x="0" y="101"/>
                      </a:moveTo>
                      <a:lnTo>
                        <a:pt x="78" y="0"/>
                      </a:lnTo>
                      <a:lnTo>
                        <a:pt x="148" y="85"/>
                      </a:lnTo>
                      <a:lnTo>
                        <a:pt x="0" y="101"/>
                      </a:ln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1"/>
                <p:cNvSpPr/>
                <p:nvPr/>
              </p:nvSpPr>
              <p:spPr bwMode="auto">
                <a:xfrm>
                  <a:off x="9404" y="2635"/>
                  <a:ext cx="144" cy="97"/>
                </a:xfrm>
                <a:custGeom>
                  <a:avLst/>
                  <a:gdLst>
                    <a:gd name="T0" fmla="*/ 0 w 144"/>
                    <a:gd name="T1" fmla="*/ 97 h 97"/>
                    <a:gd name="T2" fmla="*/ 76 w 144"/>
                    <a:gd name="T3" fmla="*/ 0 h 97"/>
                    <a:gd name="T4" fmla="*/ 144 w 144"/>
                    <a:gd name="T5" fmla="*/ 81 h 97"/>
                    <a:gd name="T6" fmla="*/ 0 w 14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97"/>
                    <a:gd name="T14" fmla="*/ 144 w 144"/>
                    <a:gd name="T15" fmla="*/ 97 h 9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97">
                      <a:moveTo>
                        <a:pt x="0" y="97"/>
                      </a:moveTo>
                      <a:lnTo>
                        <a:pt x="76" y="0"/>
                      </a:lnTo>
                      <a:lnTo>
                        <a:pt x="144" y="81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Group 132"/>
              <p:cNvGrpSpPr/>
              <p:nvPr/>
            </p:nvGrpSpPr>
            <p:grpSpPr bwMode="auto">
              <a:xfrm>
                <a:off x="8325" y="3969"/>
                <a:ext cx="1200" cy="340"/>
                <a:chOff x="8946" y="2305"/>
                <a:chExt cx="1200" cy="340"/>
              </a:xfrm>
            </p:grpSpPr>
            <p:sp>
              <p:nvSpPr>
                <p:cNvPr id="18" name="Freeform 133"/>
                <p:cNvSpPr/>
                <p:nvPr/>
              </p:nvSpPr>
              <p:spPr bwMode="auto">
                <a:xfrm>
                  <a:off x="8946" y="2470"/>
                  <a:ext cx="439" cy="175"/>
                </a:xfrm>
                <a:custGeom>
                  <a:avLst/>
                  <a:gdLst>
                    <a:gd name="T0" fmla="*/ 659 w 186"/>
                    <a:gd name="T1" fmla="*/ 0 h 74"/>
                    <a:gd name="T2" fmla="*/ 5771 w 186"/>
                    <a:gd name="T3" fmla="*/ 2315 h 74"/>
                    <a:gd name="T4" fmla="*/ 0 w 186"/>
                    <a:gd name="T5" fmla="*/ 1783 h 74"/>
                    <a:gd name="T6" fmla="*/ 659 w 186"/>
                    <a:gd name="T7" fmla="*/ 0 h 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6"/>
                    <a:gd name="T13" fmla="*/ 0 h 74"/>
                    <a:gd name="T14" fmla="*/ 186 w 186"/>
                    <a:gd name="T15" fmla="*/ 74 h 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6" h="74">
                      <a:moveTo>
                        <a:pt x="21" y="0"/>
                      </a:moveTo>
                      <a:cubicBezTo>
                        <a:pt x="40" y="18"/>
                        <a:pt x="106" y="48"/>
                        <a:pt x="186" y="74"/>
                      </a:cubicBezTo>
                      <a:cubicBezTo>
                        <a:pt x="140" y="74"/>
                        <a:pt x="19" y="59"/>
                        <a:pt x="0" y="57"/>
                      </a:cubicBezTo>
                      <a:cubicBezTo>
                        <a:pt x="9" y="34"/>
                        <a:pt x="16" y="10"/>
                        <a:pt x="21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" name="Freeform 134"/>
                <p:cNvSpPr/>
                <p:nvPr/>
              </p:nvSpPr>
              <p:spPr bwMode="auto">
                <a:xfrm>
                  <a:off x="9525" y="2305"/>
                  <a:ext cx="621" cy="295"/>
                </a:xfrm>
                <a:custGeom>
                  <a:avLst/>
                  <a:gdLst>
                    <a:gd name="T0" fmla="*/ 6685 w 263"/>
                    <a:gd name="T1" fmla="*/ 0 h 125"/>
                    <a:gd name="T2" fmla="*/ 0 w 263"/>
                    <a:gd name="T3" fmla="*/ 3877 h 125"/>
                    <a:gd name="T4" fmla="*/ 8175 w 263"/>
                    <a:gd name="T5" fmla="*/ 3538 h 125"/>
                    <a:gd name="T6" fmla="*/ 6685 w 263"/>
                    <a:gd name="T7" fmla="*/ 0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3"/>
                    <a:gd name="T13" fmla="*/ 0 h 125"/>
                    <a:gd name="T14" fmla="*/ 263 w 263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3" h="125">
                      <a:moveTo>
                        <a:pt x="215" y="0"/>
                      </a:moveTo>
                      <a:cubicBezTo>
                        <a:pt x="181" y="16"/>
                        <a:pt x="62" y="72"/>
                        <a:pt x="0" y="125"/>
                      </a:cubicBezTo>
                      <a:cubicBezTo>
                        <a:pt x="41" y="113"/>
                        <a:pt x="230" y="112"/>
                        <a:pt x="263" y="114"/>
                      </a:cubicBezTo>
                      <a:cubicBezTo>
                        <a:pt x="263" y="81"/>
                        <a:pt x="229" y="12"/>
                        <a:pt x="215" y="0"/>
                      </a:cubicBez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" name="Freeform 135"/>
                <p:cNvSpPr/>
                <p:nvPr/>
              </p:nvSpPr>
              <p:spPr bwMode="auto">
                <a:xfrm>
                  <a:off x="8977" y="2491"/>
                  <a:ext cx="408" cy="154"/>
                </a:xfrm>
                <a:custGeom>
                  <a:avLst/>
                  <a:gdLst>
                    <a:gd name="T0" fmla="*/ 550 w 173"/>
                    <a:gd name="T1" fmla="*/ 0 h 65"/>
                    <a:gd name="T2" fmla="*/ 5351 w 173"/>
                    <a:gd name="T3" fmla="*/ 2049 h 65"/>
                    <a:gd name="T4" fmla="*/ 0 w 173"/>
                    <a:gd name="T5" fmla="*/ 1545 h 65"/>
                    <a:gd name="T6" fmla="*/ 550 w 173"/>
                    <a:gd name="T7" fmla="*/ 0 h 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5"/>
                    <a:gd name="T14" fmla="*/ 173 w 173"/>
                    <a:gd name="T15" fmla="*/ 65 h 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5">
                      <a:moveTo>
                        <a:pt x="18" y="0"/>
                      </a:moveTo>
                      <a:cubicBezTo>
                        <a:pt x="37" y="18"/>
                        <a:pt x="96" y="40"/>
                        <a:pt x="173" y="65"/>
                      </a:cubicBezTo>
                      <a:cubicBezTo>
                        <a:pt x="129" y="65"/>
                        <a:pt x="19" y="52"/>
                        <a:pt x="0" y="49"/>
                      </a:cubicBezTo>
                      <a:cubicBezTo>
                        <a:pt x="9" y="27"/>
                        <a:pt x="14" y="10"/>
                        <a:pt x="18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" name="Freeform 136"/>
                <p:cNvSpPr/>
                <p:nvPr/>
              </p:nvSpPr>
              <p:spPr bwMode="auto">
                <a:xfrm>
                  <a:off x="9534" y="2324"/>
                  <a:ext cx="584" cy="276"/>
                </a:xfrm>
                <a:custGeom>
                  <a:avLst/>
                  <a:gdLst>
                    <a:gd name="T0" fmla="*/ 6346 w 247"/>
                    <a:gd name="T1" fmla="*/ 0 h 117"/>
                    <a:gd name="T2" fmla="*/ 0 w 247"/>
                    <a:gd name="T3" fmla="*/ 3623 h 117"/>
                    <a:gd name="T4" fmla="*/ 7720 w 247"/>
                    <a:gd name="T5" fmla="*/ 3305 h 117"/>
                    <a:gd name="T6" fmla="*/ 6346 w 247"/>
                    <a:gd name="T7" fmla="*/ 0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7"/>
                    <a:gd name="T13" fmla="*/ 0 h 117"/>
                    <a:gd name="T14" fmla="*/ 247 w 247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7" h="117">
                      <a:moveTo>
                        <a:pt x="203" y="0"/>
                      </a:moveTo>
                      <a:cubicBezTo>
                        <a:pt x="170" y="14"/>
                        <a:pt x="59" y="66"/>
                        <a:pt x="0" y="117"/>
                      </a:cubicBezTo>
                      <a:cubicBezTo>
                        <a:pt x="39" y="105"/>
                        <a:pt x="216" y="105"/>
                        <a:pt x="247" y="107"/>
                      </a:cubicBezTo>
                      <a:cubicBezTo>
                        <a:pt x="247" y="75"/>
                        <a:pt x="217" y="10"/>
                        <a:pt x="203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3D"/>
                    </a:gs>
                    <a:gs pos="100000">
                      <a:srgbClr val="FFFF9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5" name="Group 137"/>
              <p:cNvGrpSpPr/>
              <p:nvPr/>
            </p:nvGrpSpPr>
            <p:grpSpPr bwMode="auto">
              <a:xfrm>
                <a:off x="8344" y="4377"/>
                <a:ext cx="1181" cy="468"/>
                <a:chOff x="8965" y="2713"/>
                <a:chExt cx="1181" cy="468"/>
              </a:xfrm>
            </p:grpSpPr>
            <p:sp>
              <p:nvSpPr>
                <p:cNvPr id="16" name="Freeform 138"/>
                <p:cNvSpPr/>
                <p:nvPr/>
              </p:nvSpPr>
              <p:spPr bwMode="auto">
                <a:xfrm>
                  <a:off x="8965" y="2713"/>
                  <a:ext cx="1181" cy="468"/>
                </a:xfrm>
                <a:custGeom>
                  <a:avLst/>
                  <a:gdLst>
                    <a:gd name="T0" fmla="*/ 0 w 1181"/>
                    <a:gd name="T1" fmla="*/ 130 h 468"/>
                    <a:gd name="T2" fmla="*/ 250 w 1181"/>
                    <a:gd name="T3" fmla="*/ 270 h 468"/>
                    <a:gd name="T4" fmla="*/ 335 w 1181"/>
                    <a:gd name="T5" fmla="*/ 199 h 468"/>
                    <a:gd name="T6" fmla="*/ 465 w 1181"/>
                    <a:gd name="T7" fmla="*/ 270 h 468"/>
                    <a:gd name="T8" fmla="*/ 531 w 1181"/>
                    <a:gd name="T9" fmla="*/ 199 h 468"/>
                    <a:gd name="T10" fmla="*/ 666 w 1181"/>
                    <a:gd name="T11" fmla="*/ 270 h 468"/>
                    <a:gd name="T12" fmla="*/ 780 w 1181"/>
                    <a:gd name="T13" fmla="*/ 100 h 468"/>
                    <a:gd name="T14" fmla="*/ 888 w 1181"/>
                    <a:gd name="T15" fmla="*/ 189 h 468"/>
                    <a:gd name="T16" fmla="*/ 1181 w 1181"/>
                    <a:gd name="T17" fmla="*/ 0 h 468"/>
                    <a:gd name="T18" fmla="*/ 893 w 1181"/>
                    <a:gd name="T19" fmla="*/ 402 h 468"/>
                    <a:gd name="T20" fmla="*/ 791 w 1181"/>
                    <a:gd name="T21" fmla="*/ 338 h 468"/>
                    <a:gd name="T22" fmla="*/ 668 w 1181"/>
                    <a:gd name="T23" fmla="*/ 468 h 468"/>
                    <a:gd name="T24" fmla="*/ 557 w 1181"/>
                    <a:gd name="T25" fmla="*/ 374 h 468"/>
                    <a:gd name="T26" fmla="*/ 472 w 1181"/>
                    <a:gd name="T27" fmla="*/ 433 h 468"/>
                    <a:gd name="T28" fmla="*/ 345 w 1181"/>
                    <a:gd name="T29" fmla="*/ 345 h 468"/>
                    <a:gd name="T30" fmla="*/ 250 w 1181"/>
                    <a:gd name="T31" fmla="*/ 364 h 468"/>
                    <a:gd name="T32" fmla="*/ 0 w 1181"/>
                    <a:gd name="T33" fmla="*/ 130 h 4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81"/>
                    <a:gd name="T52" fmla="*/ 0 h 468"/>
                    <a:gd name="T53" fmla="*/ 1181 w 1181"/>
                    <a:gd name="T54" fmla="*/ 468 h 4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81" h="468">
                      <a:moveTo>
                        <a:pt x="0" y="130"/>
                      </a:moveTo>
                      <a:lnTo>
                        <a:pt x="250" y="270"/>
                      </a:lnTo>
                      <a:lnTo>
                        <a:pt x="335" y="199"/>
                      </a:lnTo>
                      <a:lnTo>
                        <a:pt x="465" y="270"/>
                      </a:lnTo>
                      <a:lnTo>
                        <a:pt x="531" y="199"/>
                      </a:lnTo>
                      <a:lnTo>
                        <a:pt x="666" y="270"/>
                      </a:lnTo>
                      <a:lnTo>
                        <a:pt x="780" y="100"/>
                      </a:lnTo>
                      <a:lnTo>
                        <a:pt x="888" y="189"/>
                      </a:lnTo>
                      <a:lnTo>
                        <a:pt x="1181" y="0"/>
                      </a:lnTo>
                      <a:lnTo>
                        <a:pt x="893" y="402"/>
                      </a:lnTo>
                      <a:lnTo>
                        <a:pt x="791" y="338"/>
                      </a:lnTo>
                      <a:lnTo>
                        <a:pt x="668" y="468"/>
                      </a:lnTo>
                      <a:lnTo>
                        <a:pt x="557" y="374"/>
                      </a:lnTo>
                      <a:lnTo>
                        <a:pt x="472" y="433"/>
                      </a:lnTo>
                      <a:lnTo>
                        <a:pt x="345" y="345"/>
                      </a:lnTo>
                      <a:lnTo>
                        <a:pt x="250" y="364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D86E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39"/>
                <p:cNvSpPr/>
                <p:nvPr/>
              </p:nvSpPr>
              <p:spPr bwMode="auto">
                <a:xfrm>
                  <a:off x="8986" y="2732"/>
                  <a:ext cx="1132" cy="433"/>
                </a:xfrm>
                <a:custGeom>
                  <a:avLst/>
                  <a:gdLst>
                    <a:gd name="T0" fmla="*/ 0 w 1132"/>
                    <a:gd name="T1" fmla="*/ 126 h 433"/>
                    <a:gd name="T2" fmla="*/ 241 w 1132"/>
                    <a:gd name="T3" fmla="*/ 241 h 433"/>
                    <a:gd name="T4" fmla="*/ 324 w 1132"/>
                    <a:gd name="T5" fmla="*/ 173 h 433"/>
                    <a:gd name="T6" fmla="*/ 447 w 1132"/>
                    <a:gd name="T7" fmla="*/ 241 h 433"/>
                    <a:gd name="T8" fmla="*/ 510 w 1132"/>
                    <a:gd name="T9" fmla="*/ 173 h 433"/>
                    <a:gd name="T10" fmla="*/ 643 w 1132"/>
                    <a:gd name="T11" fmla="*/ 241 h 433"/>
                    <a:gd name="T12" fmla="*/ 751 w 1132"/>
                    <a:gd name="T13" fmla="*/ 78 h 433"/>
                    <a:gd name="T14" fmla="*/ 855 w 1132"/>
                    <a:gd name="T15" fmla="*/ 163 h 433"/>
                    <a:gd name="T16" fmla="*/ 1132 w 1132"/>
                    <a:gd name="T17" fmla="*/ 0 h 433"/>
                    <a:gd name="T18" fmla="*/ 860 w 1132"/>
                    <a:gd name="T19" fmla="*/ 369 h 433"/>
                    <a:gd name="T20" fmla="*/ 763 w 1132"/>
                    <a:gd name="T21" fmla="*/ 307 h 433"/>
                    <a:gd name="T22" fmla="*/ 645 w 1132"/>
                    <a:gd name="T23" fmla="*/ 433 h 433"/>
                    <a:gd name="T24" fmla="*/ 536 w 1132"/>
                    <a:gd name="T25" fmla="*/ 343 h 433"/>
                    <a:gd name="T26" fmla="*/ 454 w 1132"/>
                    <a:gd name="T27" fmla="*/ 400 h 433"/>
                    <a:gd name="T28" fmla="*/ 333 w 1132"/>
                    <a:gd name="T29" fmla="*/ 315 h 433"/>
                    <a:gd name="T30" fmla="*/ 241 w 1132"/>
                    <a:gd name="T31" fmla="*/ 331 h 433"/>
                    <a:gd name="T32" fmla="*/ 0 w 1132"/>
                    <a:gd name="T33" fmla="*/ 126 h 4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32"/>
                    <a:gd name="T52" fmla="*/ 0 h 433"/>
                    <a:gd name="T53" fmla="*/ 1132 w 1132"/>
                    <a:gd name="T54" fmla="*/ 433 h 4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32" h="433">
                      <a:moveTo>
                        <a:pt x="0" y="126"/>
                      </a:moveTo>
                      <a:lnTo>
                        <a:pt x="241" y="241"/>
                      </a:lnTo>
                      <a:lnTo>
                        <a:pt x="324" y="173"/>
                      </a:lnTo>
                      <a:lnTo>
                        <a:pt x="447" y="241"/>
                      </a:lnTo>
                      <a:lnTo>
                        <a:pt x="510" y="173"/>
                      </a:lnTo>
                      <a:lnTo>
                        <a:pt x="643" y="241"/>
                      </a:lnTo>
                      <a:lnTo>
                        <a:pt x="751" y="78"/>
                      </a:lnTo>
                      <a:lnTo>
                        <a:pt x="855" y="163"/>
                      </a:lnTo>
                      <a:lnTo>
                        <a:pt x="1132" y="0"/>
                      </a:lnTo>
                      <a:lnTo>
                        <a:pt x="860" y="369"/>
                      </a:lnTo>
                      <a:lnTo>
                        <a:pt x="763" y="307"/>
                      </a:lnTo>
                      <a:lnTo>
                        <a:pt x="645" y="433"/>
                      </a:lnTo>
                      <a:lnTo>
                        <a:pt x="536" y="343"/>
                      </a:lnTo>
                      <a:lnTo>
                        <a:pt x="454" y="400"/>
                      </a:lnTo>
                      <a:lnTo>
                        <a:pt x="333" y="315"/>
                      </a:lnTo>
                      <a:lnTo>
                        <a:pt x="241" y="331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91"/>
                    </a:gs>
                    <a:gs pos="100000">
                      <a:srgbClr val="FFFF3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43" name="Oval 68"/>
          <p:cNvSpPr>
            <a:spLocks noChangeArrowheads="1"/>
          </p:cNvSpPr>
          <p:nvPr/>
        </p:nvSpPr>
        <p:spPr bwMode="auto">
          <a:xfrm flipH="1">
            <a:off x="1036588" y="4293689"/>
            <a:ext cx="752008" cy="750378"/>
          </a:xfrm>
          <a:prstGeom prst="ellipse">
            <a:avLst/>
          </a:prstGeom>
          <a:noFill/>
          <a:ln w="15875">
            <a:solidFill>
              <a:srgbClr val="E07D00"/>
            </a:solidFill>
            <a:rou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50" name="Rectangle 2"/>
          <p:cNvSpPr/>
          <p:nvPr/>
        </p:nvSpPr>
        <p:spPr bwMode="auto">
          <a:xfrm>
            <a:off x="2034489" y="4163236"/>
            <a:ext cx="1867348" cy="43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id-ID" sz="1600" dirty="0">
                <a:solidFill>
                  <a:schemeClr val="bg1"/>
                </a:solidFill>
                <a:latin typeface="Segoe UI" panose="020B0502040204020203" pitchFamily="34" charset="0"/>
                <a:ea typeface="Open Sans Extrabold" panose="020B0906030804020204" pitchFamily="34" charset="0"/>
                <a:cs typeface="Segoe UI" panose="020B0502040204020203" pitchFamily="34" charset="0"/>
                <a:sym typeface="Lato Bold" charset="0"/>
              </a:rPr>
              <a:t>VISION 0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ea typeface="Open Sans Extrabold" panose="020B0906030804020204" pitchFamily="34" charset="0"/>
              <a:cs typeface="Segoe UI" panose="020B0502040204020203" pitchFamily="34" charset="0"/>
              <a:sym typeface="Lato Bold" charset="0"/>
            </a:endParaRPr>
          </a:p>
        </p:txBody>
      </p:sp>
      <p:sp>
        <p:nvSpPr>
          <p:cNvPr id="151" name="Rectangle 3"/>
          <p:cNvSpPr/>
          <p:nvPr/>
        </p:nvSpPr>
        <p:spPr bwMode="auto">
          <a:xfrm>
            <a:off x="2021212" y="4597192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157" name="Oval 68"/>
          <p:cNvSpPr>
            <a:spLocks noChangeArrowheads="1"/>
          </p:cNvSpPr>
          <p:nvPr/>
        </p:nvSpPr>
        <p:spPr bwMode="auto">
          <a:xfrm flipH="1">
            <a:off x="3994830" y="2925028"/>
            <a:ext cx="752008" cy="750378"/>
          </a:xfrm>
          <a:prstGeom prst="ellipse">
            <a:avLst/>
          </a:prstGeom>
          <a:noFill/>
          <a:ln w="15875">
            <a:solidFill>
              <a:srgbClr val="E07D00"/>
            </a:solidFill>
            <a:rou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55" name="Rectangle 2"/>
          <p:cNvSpPr/>
          <p:nvPr/>
        </p:nvSpPr>
        <p:spPr bwMode="auto">
          <a:xfrm>
            <a:off x="4992731" y="2794575"/>
            <a:ext cx="1867348" cy="43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id-ID" sz="1600" dirty="0">
                <a:solidFill>
                  <a:schemeClr val="bg1"/>
                </a:solidFill>
                <a:latin typeface="Segoe UI" panose="020B0502040204020203" pitchFamily="34" charset="0"/>
                <a:ea typeface="Open Sans Extrabold" panose="020B0906030804020204" pitchFamily="34" charset="0"/>
                <a:cs typeface="Segoe UI" panose="020B0502040204020203" pitchFamily="34" charset="0"/>
                <a:sym typeface="Lato Bold" charset="0"/>
              </a:rPr>
              <a:t>VISION 0</a:t>
            </a:r>
            <a:r>
              <a:rPr lang="en-US" altLang="zh-CN" sz="1600" dirty="0">
                <a:solidFill>
                  <a:schemeClr val="bg1"/>
                </a:solidFill>
                <a:latin typeface="Segoe UI" panose="020B0502040204020203" pitchFamily="34" charset="0"/>
                <a:ea typeface="Open Sans Extrabold" panose="020B0906030804020204" pitchFamily="34" charset="0"/>
                <a:cs typeface="Segoe UI" panose="020B0502040204020203" pitchFamily="34" charset="0"/>
                <a:sym typeface="Lato Bold" charset="0"/>
              </a:rPr>
              <a:t>2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ea typeface="Open Sans Extrabold" panose="020B0906030804020204" pitchFamily="34" charset="0"/>
              <a:cs typeface="Segoe UI" panose="020B0502040204020203" pitchFamily="34" charset="0"/>
              <a:sym typeface="Lato Bold" charset="0"/>
            </a:endParaRPr>
          </a:p>
        </p:txBody>
      </p:sp>
      <p:sp>
        <p:nvSpPr>
          <p:cNvPr id="156" name="Rectangle 3"/>
          <p:cNvSpPr/>
          <p:nvPr/>
        </p:nvSpPr>
        <p:spPr bwMode="auto">
          <a:xfrm>
            <a:off x="4979454" y="3228531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167" name="Oval 68"/>
          <p:cNvSpPr>
            <a:spLocks noChangeArrowheads="1"/>
          </p:cNvSpPr>
          <p:nvPr/>
        </p:nvSpPr>
        <p:spPr bwMode="auto">
          <a:xfrm flipH="1">
            <a:off x="6953071" y="1556367"/>
            <a:ext cx="752008" cy="750378"/>
          </a:xfrm>
          <a:prstGeom prst="ellipse">
            <a:avLst/>
          </a:prstGeom>
          <a:noFill/>
          <a:ln w="15875">
            <a:solidFill>
              <a:srgbClr val="E07D00"/>
            </a:solidFill>
            <a:rou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65" name="Rectangle 2"/>
          <p:cNvSpPr/>
          <p:nvPr/>
        </p:nvSpPr>
        <p:spPr bwMode="auto">
          <a:xfrm>
            <a:off x="7950972" y="1425914"/>
            <a:ext cx="1867348" cy="43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id-ID" sz="1600" dirty="0">
                <a:solidFill>
                  <a:schemeClr val="bg1"/>
                </a:solidFill>
                <a:latin typeface="Segoe UI" panose="020B0502040204020203" pitchFamily="34" charset="0"/>
                <a:ea typeface="Open Sans Extrabold" panose="020B0906030804020204" pitchFamily="34" charset="0"/>
                <a:cs typeface="Segoe UI" panose="020B0502040204020203" pitchFamily="34" charset="0"/>
                <a:sym typeface="Lato Bold" charset="0"/>
              </a:rPr>
              <a:t>VISION 03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ea typeface="Open Sans Extrabold" panose="020B0906030804020204" pitchFamily="34" charset="0"/>
              <a:cs typeface="Segoe UI" panose="020B0502040204020203" pitchFamily="34" charset="0"/>
              <a:sym typeface="Lato Bold" charset="0"/>
            </a:endParaRPr>
          </a:p>
        </p:txBody>
      </p:sp>
      <p:sp>
        <p:nvSpPr>
          <p:cNvPr id="166" name="Rectangle 3"/>
          <p:cNvSpPr/>
          <p:nvPr/>
        </p:nvSpPr>
        <p:spPr bwMode="auto">
          <a:xfrm>
            <a:off x="7937695" y="1859870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pic>
        <p:nvPicPr>
          <p:cNvPr id="182" name="图片 1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194" y="4371043"/>
            <a:ext cx="578796" cy="595670"/>
          </a:xfrm>
          <a:prstGeom prst="rect">
            <a:avLst/>
          </a:prstGeom>
        </p:spPr>
      </p:pic>
      <p:pic>
        <p:nvPicPr>
          <p:cNvPr id="183" name="图片 1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1436" y="3002382"/>
            <a:ext cx="578796" cy="595670"/>
          </a:xfrm>
          <a:prstGeom prst="rect">
            <a:avLst/>
          </a:prstGeom>
        </p:spPr>
      </p:pic>
      <p:pic>
        <p:nvPicPr>
          <p:cNvPr id="184" name="图片 1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9677" y="1633721"/>
            <a:ext cx="578796" cy="5956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262755" y="2114550"/>
            <a:ext cx="3266440" cy="32664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35" y="2678127"/>
            <a:ext cx="2418080" cy="2139286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203065" y="4498032"/>
            <a:ext cx="914400" cy="914400"/>
          </a:xfrm>
          <a:prstGeom prst="ellipse">
            <a:avLst/>
          </a:prstGeom>
          <a:solidFill>
            <a:schemeClr val="tx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203065" y="2072332"/>
            <a:ext cx="914400" cy="914400"/>
          </a:xfrm>
          <a:prstGeom prst="ellipse">
            <a:avLst/>
          </a:prstGeom>
          <a:solidFill>
            <a:schemeClr val="tx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74185" y="2329477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45%</a:t>
            </a:r>
            <a:endParaRPr lang="zh-CN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74185" y="4755177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25%</a:t>
            </a:r>
            <a:endParaRPr lang="zh-CN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160260" y="3290570"/>
            <a:ext cx="914400" cy="914400"/>
          </a:xfrm>
          <a:prstGeom prst="ellipse">
            <a:avLst/>
          </a:prstGeom>
          <a:solidFill>
            <a:schemeClr val="tx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231380" y="3547715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30%</a:t>
            </a:r>
            <a:endParaRPr lang="zh-CN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45"/>
          <p:cNvSpPr txBox="1"/>
          <p:nvPr/>
        </p:nvSpPr>
        <p:spPr>
          <a:xfrm>
            <a:off x="8129905" y="3604667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29905" y="3244543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45"/>
          <p:cNvSpPr txBox="1"/>
          <p:nvPr/>
        </p:nvSpPr>
        <p:spPr>
          <a:xfrm>
            <a:off x="1446228" y="4812129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77220" y="4452005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45"/>
          <p:cNvSpPr txBox="1"/>
          <p:nvPr/>
        </p:nvSpPr>
        <p:spPr>
          <a:xfrm>
            <a:off x="1446228" y="2386429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77220" y="2026305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66" y="1652500"/>
            <a:ext cx="2222984" cy="18823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59" y="1670107"/>
            <a:ext cx="2034348" cy="1847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122" y="4031515"/>
            <a:ext cx="1971022" cy="21580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366" y="4096703"/>
            <a:ext cx="2006985" cy="2027676"/>
          </a:xfrm>
          <a:prstGeom prst="rect">
            <a:avLst/>
          </a:prstGeom>
        </p:spPr>
      </p:pic>
      <p:sp>
        <p:nvSpPr>
          <p:cNvPr id="19" name="TextBox 45"/>
          <p:cNvSpPr txBox="1"/>
          <p:nvPr/>
        </p:nvSpPr>
        <p:spPr>
          <a:xfrm>
            <a:off x="3133724" y="2450562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33724" y="2090438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8555675" y="2450562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55675" y="2090438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45"/>
          <p:cNvSpPr txBox="1"/>
          <p:nvPr/>
        </p:nvSpPr>
        <p:spPr>
          <a:xfrm>
            <a:off x="8555675" y="4967438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555675" y="4607314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5"/>
          <p:cNvSpPr txBox="1"/>
          <p:nvPr/>
        </p:nvSpPr>
        <p:spPr>
          <a:xfrm>
            <a:off x="3133724" y="4967438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133724" y="4607314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8" y="1612215"/>
            <a:ext cx="3750938" cy="37406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94" y="1794246"/>
            <a:ext cx="4616586" cy="249199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89446" y="5127755"/>
            <a:ext cx="229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913" y="2117480"/>
            <a:ext cx="1393555" cy="13460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085" y="2147173"/>
            <a:ext cx="1559831" cy="12866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0532" y="2121439"/>
            <a:ext cx="1413350" cy="1338130"/>
          </a:xfrm>
          <a:prstGeom prst="rect">
            <a:avLst/>
          </a:prstGeom>
        </p:spPr>
      </p:pic>
      <p:sp>
        <p:nvSpPr>
          <p:cNvPr id="18" name="Rectangle 45"/>
          <p:cNvSpPr/>
          <p:nvPr/>
        </p:nvSpPr>
        <p:spPr>
          <a:xfrm>
            <a:off x="5834547" y="3433836"/>
            <a:ext cx="5403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convallis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nisi, vitae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ante id dui.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9" name="Rectangle 45"/>
          <p:cNvSpPr/>
          <p:nvPr/>
        </p:nvSpPr>
        <p:spPr>
          <a:xfrm>
            <a:off x="5883843" y="4808123"/>
            <a:ext cx="540386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lorem,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751"/>
            <a:ext cx="12192000" cy="34262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" y="396735"/>
            <a:ext cx="12192001" cy="39126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48" y="629671"/>
            <a:ext cx="1843300" cy="1838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97" y="543970"/>
            <a:ext cx="3202403" cy="1935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5" y="318848"/>
            <a:ext cx="3661582" cy="35111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2" y="5881823"/>
            <a:ext cx="1783090" cy="557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2343" r="64583"/>
          <a:stretch>
            <a:fillRect/>
          </a:stretch>
        </p:blipFill>
        <p:spPr>
          <a:xfrm>
            <a:off x="2958434" y="5696132"/>
            <a:ext cx="1136046" cy="10839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76" y="6349461"/>
            <a:ext cx="490876" cy="4786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24" y="5788701"/>
            <a:ext cx="2560324" cy="8001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2343" r="64583"/>
          <a:stretch>
            <a:fillRect/>
          </a:stretch>
        </p:blipFill>
        <p:spPr>
          <a:xfrm>
            <a:off x="10074086" y="4657923"/>
            <a:ext cx="1407472" cy="134296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41130" y="633920"/>
            <a:ext cx="2496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</a:t>
            </a:r>
            <a:r>
              <a:rPr lang="en-US" altLang="zh-CN" sz="40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ONTENTS</a:t>
            </a:r>
            <a:endParaRPr lang="zh-CN" altLang="en-US" sz="66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671325" y="1187918"/>
            <a:ext cx="3469151" cy="919955"/>
            <a:chOff x="4223852" y="1187918"/>
            <a:chExt cx="3469151" cy="919955"/>
          </a:xfrm>
        </p:grpSpPr>
        <p:sp>
          <p:nvSpPr>
            <p:cNvPr id="21" name="文本框 20"/>
            <p:cNvSpPr txBox="1"/>
            <p:nvPr/>
          </p:nvSpPr>
          <p:spPr>
            <a:xfrm>
              <a:off x="4223852" y="1187918"/>
              <a:ext cx="128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Part 01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23852" y="1584653"/>
              <a:ext cx="346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Click here to add your title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21896" y="2180015"/>
            <a:ext cx="3469151" cy="919955"/>
            <a:chOff x="4974423" y="2180015"/>
            <a:chExt cx="3469151" cy="919955"/>
          </a:xfrm>
        </p:grpSpPr>
        <p:sp>
          <p:nvSpPr>
            <p:cNvPr id="25" name="文本框 24"/>
            <p:cNvSpPr txBox="1"/>
            <p:nvPr/>
          </p:nvSpPr>
          <p:spPr>
            <a:xfrm>
              <a:off x="4974423" y="2180015"/>
              <a:ext cx="128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Part 02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74423" y="2576750"/>
              <a:ext cx="346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Click here to add your title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72467" y="3172112"/>
            <a:ext cx="3469151" cy="919955"/>
            <a:chOff x="5724994" y="3172112"/>
            <a:chExt cx="3469151" cy="919955"/>
          </a:xfrm>
        </p:grpSpPr>
        <p:sp>
          <p:nvSpPr>
            <p:cNvPr id="34" name="文本框 33"/>
            <p:cNvSpPr txBox="1"/>
            <p:nvPr/>
          </p:nvSpPr>
          <p:spPr>
            <a:xfrm>
              <a:off x="5724994" y="3172112"/>
              <a:ext cx="128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Part 03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724994" y="3568847"/>
              <a:ext cx="346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Click here to add your title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923037" y="4164208"/>
            <a:ext cx="3469151" cy="919955"/>
            <a:chOff x="6475564" y="4164208"/>
            <a:chExt cx="3469151" cy="919955"/>
          </a:xfrm>
        </p:grpSpPr>
        <p:sp>
          <p:nvSpPr>
            <p:cNvPr id="37" name="文本框 36"/>
            <p:cNvSpPr txBox="1"/>
            <p:nvPr/>
          </p:nvSpPr>
          <p:spPr>
            <a:xfrm>
              <a:off x="6475564" y="4164208"/>
              <a:ext cx="128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Part 04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475564" y="4560943"/>
              <a:ext cx="346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Chiller" panose="04020404031007020602" pitchFamily="82" charset="0"/>
                </a:rPr>
                <a:t>Click here to add your title</a:t>
              </a:r>
              <a:endParaRPr lang="zh-CN" altLang="en-US" sz="28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6127" y="1418224"/>
            <a:ext cx="1030313" cy="95715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1894" y="2405981"/>
            <a:ext cx="1030313" cy="95715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661" y="3393738"/>
            <a:ext cx="1030313" cy="95715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3427" y="4381494"/>
            <a:ext cx="1030313" cy="9571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52208" b="204"/>
          <a:stretch>
            <a:fillRect/>
          </a:stretch>
        </p:blipFill>
        <p:spPr>
          <a:xfrm>
            <a:off x="0" y="0"/>
            <a:ext cx="5826869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3E3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51026" y="704404"/>
            <a:ext cx="1168949" cy="107222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8315139" y="737290"/>
            <a:ext cx="2615867" cy="1006455"/>
            <a:chOff x="8315139" y="801401"/>
            <a:chExt cx="2615867" cy="1006455"/>
          </a:xfrm>
        </p:grpSpPr>
        <p:sp>
          <p:nvSpPr>
            <p:cNvPr id="19" name="TextBox 45"/>
            <p:cNvSpPr txBox="1"/>
            <p:nvPr/>
          </p:nvSpPr>
          <p:spPr>
            <a:xfrm>
              <a:off x="8315139" y="1161525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315139" y="801401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523E3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60183" y="2236348"/>
            <a:ext cx="950635" cy="99208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8315139" y="2229164"/>
            <a:ext cx="2615867" cy="1006455"/>
            <a:chOff x="8315139" y="801401"/>
            <a:chExt cx="2615867" cy="1006455"/>
          </a:xfrm>
        </p:grpSpPr>
        <p:sp>
          <p:nvSpPr>
            <p:cNvPr id="27" name="TextBox 45"/>
            <p:cNvSpPr txBox="1"/>
            <p:nvPr/>
          </p:nvSpPr>
          <p:spPr>
            <a:xfrm>
              <a:off x="8315139" y="1161525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315139" y="801401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23E3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99387" y="3749225"/>
            <a:ext cx="1072226" cy="88431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8315139" y="3688153"/>
            <a:ext cx="2615867" cy="1006455"/>
            <a:chOff x="8315139" y="801401"/>
            <a:chExt cx="2615867" cy="1006455"/>
          </a:xfrm>
        </p:grpSpPr>
        <p:sp>
          <p:nvSpPr>
            <p:cNvPr id="30" name="TextBox 45"/>
            <p:cNvSpPr txBox="1"/>
            <p:nvPr/>
          </p:nvSpPr>
          <p:spPr>
            <a:xfrm>
              <a:off x="8315139" y="1161525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315139" y="801401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523E3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49129" y="5209596"/>
            <a:ext cx="972742" cy="88154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315139" y="5147142"/>
            <a:ext cx="2615867" cy="1006455"/>
            <a:chOff x="8315139" y="801401"/>
            <a:chExt cx="2615867" cy="1006455"/>
          </a:xfrm>
        </p:grpSpPr>
        <p:sp>
          <p:nvSpPr>
            <p:cNvPr id="33" name="TextBox 45"/>
            <p:cNvSpPr txBox="1"/>
            <p:nvPr/>
          </p:nvSpPr>
          <p:spPr>
            <a:xfrm>
              <a:off x="8315139" y="1161525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315139" y="801401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-515605" y="5235190"/>
            <a:ext cx="13016124" cy="1852419"/>
          </a:xfrm>
          <a:custGeom>
            <a:avLst/>
            <a:gdLst>
              <a:gd name="connsiteX0" fmla="*/ 544788 w 13016124"/>
              <a:gd name="connsiteY0" fmla="*/ 252919 h 2398878"/>
              <a:gd name="connsiteX1" fmla="*/ 544788 w 13016124"/>
              <a:gd name="connsiteY1" fmla="*/ 252919 h 2398878"/>
              <a:gd name="connsiteX2" fmla="*/ 642065 w 13016124"/>
              <a:gd name="connsiteY2" fmla="*/ 311285 h 2398878"/>
              <a:gd name="connsiteX3" fmla="*/ 768524 w 13016124"/>
              <a:gd name="connsiteY3" fmla="*/ 447472 h 2398878"/>
              <a:gd name="connsiteX4" fmla="*/ 924167 w 13016124"/>
              <a:gd name="connsiteY4" fmla="*/ 583659 h 2398878"/>
              <a:gd name="connsiteX5" fmla="*/ 982533 w 13016124"/>
              <a:gd name="connsiteY5" fmla="*/ 612842 h 2398878"/>
              <a:gd name="connsiteX6" fmla="*/ 1050626 w 13016124"/>
              <a:gd name="connsiteY6" fmla="*/ 661481 h 2398878"/>
              <a:gd name="connsiteX7" fmla="*/ 1079809 w 13016124"/>
              <a:gd name="connsiteY7" fmla="*/ 671208 h 2398878"/>
              <a:gd name="connsiteX8" fmla="*/ 1225724 w 13016124"/>
              <a:gd name="connsiteY8" fmla="*/ 739302 h 2398878"/>
              <a:gd name="connsiteX9" fmla="*/ 1313273 w 13016124"/>
              <a:gd name="connsiteY9" fmla="*/ 768485 h 2398878"/>
              <a:gd name="connsiteX10" fmla="*/ 1488371 w 13016124"/>
              <a:gd name="connsiteY10" fmla="*/ 787940 h 2398878"/>
              <a:gd name="connsiteX11" fmla="*/ 1624558 w 13016124"/>
              <a:gd name="connsiteY11" fmla="*/ 807396 h 2398878"/>
              <a:gd name="connsiteX12" fmla="*/ 1663469 w 13016124"/>
              <a:gd name="connsiteY12" fmla="*/ 817123 h 2398878"/>
              <a:gd name="connsiteX13" fmla="*/ 1731562 w 13016124"/>
              <a:gd name="connsiteY13" fmla="*/ 826851 h 2398878"/>
              <a:gd name="connsiteX14" fmla="*/ 1770473 w 13016124"/>
              <a:gd name="connsiteY14" fmla="*/ 836579 h 2398878"/>
              <a:gd name="connsiteX15" fmla="*/ 2062303 w 13016124"/>
              <a:gd name="connsiteY15" fmla="*/ 856034 h 2398878"/>
              <a:gd name="connsiteX16" fmla="*/ 2169307 w 13016124"/>
              <a:gd name="connsiteY16" fmla="*/ 865762 h 2398878"/>
              <a:gd name="connsiteX17" fmla="*/ 2237401 w 13016124"/>
              <a:gd name="connsiteY17" fmla="*/ 885217 h 2398878"/>
              <a:gd name="connsiteX18" fmla="*/ 2295767 w 13016124"/>
              <a:gd name="connsiteY18" fmla="*/ 894945 h 2398878"/>
              <a:gd name="connsiteX19" fmla="*/ 2791877 w 13016124"/>
              <a:gd name="connsiteY19" fmla="*/ 914400 h 2398878"/>
              <a:gd name="connsiteX20" fmla="*/ 3005886 w 13016124"/>
              <a:gd name="connsiteY20" fmla="*/ 933855 h 2398878"/>
              <a:gd name="connsiteX21" fmla="*/ 3239350 w 13016124"/>
              <a:gd name="connsiteY21" fmla="*/ 943583 h 2398878"/>
              <a:gd name="connsiteX22" fmla="*/ 5719903 w 13016124"/>
              <a:gd name="connsiteY22" fmla="*/ 933855 h 2398878"/>
              <a:gd name="connsiteX23" fmla="*/ 5817179 w 13016124"/>
              <a:gd name="connsiteY23" fmla="*/ 924128 h 2398878"/>
              <a:gd name="connsiteX24" fmla="*/ 5924184 w 13016124"/>
              <a:gd name="connsiteY24" fmla="*/ 885217 h 2398878"/>
              <a:gd name="connsiteX25" fmla="*/ 6011733 w 13016124"/>
              <a:gd name="connsiteY25" fmla="*/ 875489 h 2398878"/>
              <a:gd name="connsiteX26" fmla="*/ 6060371 w 13016124"/>
              <a:gd name="connsiteY26" fmla="*/ 865762 h 2398878"/>
              <a:gd name="connsiteX27" fmla="*/ 6128465 w 13016124"/>
              <a:gd name="connsiteY27" fmla="*/ 856034 h 2398878"/>
              <a:gd name="connsiteX28" fmla="*/ 6216014 w 13016124"/>
              <a:gd name="connsiteY28" fmla="*/ 807396 h 2398878"/>
              <a:gd name="connsiteX29" fmla="*/ 6293835 w 13016124"/>
              <a:gd name="connsiteY29" fmla="*/ 787940 h 2398878"/>
              <a:gd name="connsiteX30" fmla="*/ 6449477 w 13016124"/>
              <a:gd name="connsiteY30" fmla="*/ 768485 h 2398878"/>
              <a:gd name="connsiteX31" fmla="*/ 6507843 w 13016124"/>
              <a:gd name="connsiteY31" fmla="*/ 739302 h 2398878"/>
              <a:gd name="connsiteX32" fmla="*/ 6575937 w 13016124"/>
              <a:gd name="connsiteY32" fmla="*/ 729574 h 2398878"/>
              <a:gd name="connsiteX33" fmla="*/ 6887222 w 13016124"/>
              <a:gd name="connsiteY33" fmla="*/ 710119 h 2398878"/>
              <a:gd name="connsiteX34" fmla="*/ 9912524 w 13016124"/>
              <a:gd name="connsiteY34" fmla="*/ 700391 h 2398878"/>
              <a:gd name="connsiteX35" fmla="*/ 10058439 w 13016124"/>
              <a:gd name="connsiteY35" fmla="*/ 690664 h 2398878"/>
              <a:gd name="connsiteX36" fmla="*/ 10389179 w 13016124"/>
              <a:gd name="connsiteY36" fmla="*/ 671208 h 2398878"/>
              <a:gd name="connsiteX37" fmla="*/ 10544822 w 13016124"/>
              <a:gd name="connsiteY37" fmla="*/ 642025 h 2398878"/>
              <a:gd name="connsiteX38" fmla="*/ 10846379 w 13016124"/>
              <a:gd name="connsiteY38" fmla="*/ 622570 h 2398878"/>
              <a:gd name="connsiteX39" fmla="*/ 10992294 w 13016124"/>
              <a:gd name="connsiteY39" fmla="*/ 612842 h 2398878"/>
              <a:gd name="connsiteX40" fmla="*/ 11070116 w 13016124"/>
              <a:gd name="connsiteY40" fmla="*/ 583659 h 2398878"/>
              <a:gd name="connsiteX41" fmla="*/ 11206303 w 13016124"/>
              <a:gd name="connsiteY41" fmla="*/ 554477 h 2398878"/>
              <a:gd name="connsiteX42" fmla="*/ 11274396 w 13016124"/>
              <a:gd name="connsiteY42" fmla="*/ 535021 h 2398878"/>
              <a:gd name="connsiteX43" fmla="*/ 11332762 w 13016124"/>
              <a:gd name="connsiteY43" fmla="*/ 515566 h 2398878"/>
              <a:gd name="connsiteX44" fmla="*/ 11410584 w 13016124"/>
              <a:gd name="connsiteY44" fmla="*/ 476655 h 2398878"/>
              <a:gd name="connsiteX45" fmla="*/ 11498133 w 13016124"/>
              <a:gd name="connsiteY45" fmla="*/ 457200 h 2398878"/>
              <a:gd name="connsiteX46" fmla="*/ 11624592 w 13016124"/>
              <a:gd name="connsiteY46" fmla="*/ 408562 h 2398878"/>
              <a:gd name="connsiteX47" fmla="*/ 11789962 w 13016124"/>
              <a:gd name="connsiteY47" fmla="*/ 379379 h 2398878"/>
              <a:gd name="connsiteX48" fmla="*/ 11848328 w 13016124"/>
              <a:gd name="connsiteY48" fmla="*/ 350196 h 2398878"/>
              <a:gd name="connsiteX49" fmla="*/ 11955333 w 13016124"/>
              <a:gd name="connsiteY49" fmla="*/ 330740 h 2398878"/>
              <a:gd name="connsiteX50" fmla="*/ 12033154 w 13016124"/>
              <a:gd name="connsiteY50" fmla="*/ 301557 h 2398878"/>
              <a:gd name="connsiteX51" fmla="*/ 12062337 w 13016124"/>
              <a:gd name="connsiteY51" fmla="*/ 291830 h 2398878"/>
              <a:gd name="connsiteX52" fmla="*/ 12101248 w 13016124"/>
              <a:gd name="connsiteY52" fmla="*/ 272374 h 2398878"/>
              <a:gd name="connsiteX53" fmla="*/ 12130431 w 13016124"/>
              <a:gd name="connsiteY53" fmla="*/ 262647 h 2398878"/>
              <a:gd name="connsiteX54" fmla="*/ 12169341 w 13016124"/>
              <a:gd name="connsiteY54" fmla="*/ 243191 h 2398878"/>
              <a:gd name="connsiteX55" fmla="*/ 12266618 w 13016124"/>
              <a:gd name="connsiteY55" fmla="*/ 204281 h 2398878"/>
              <a:gd name="connsiteX56" fmla="*/ 12334711 w 13016124"/>
              <a:gd name="connsiteY56" fmla="*/ 175098 h 2398878"/>
              <a:gd name="connsiteX57" fmla="*/ 12363894 w 13016124"/>
              <a:gd name="connsiteY57" fmla="*/ 155642 h 2398878"/>
              <a:gd name="connsiteX58" fmla="*/ 12431988 w 13016124"/>
              <a:gd name="connsiteY58" fmla="*/ 126459 h 2398878"/>
              <a:gd name="connsiteX59" fmla="*/ 12470899 w 13016124"/>
              <a:gd name="connsiteY59" fmla="*/ 97277 h 2398878"/>
              <a:gd name="connsiteX60" fmla="*/ 12529265 w 13016124"/>
              <a:gd name="connsiteY60" fmla="*/ 87549 h 2398878"/>
              <a:gd name="connsiteX61" fmla="*/ 12568175 w 13016124"/>
              <a:gd name="connsiteY61" fmla="*/ 77821 h 2398878"/>
              <a:gd name="connsiteX62" fmla="*/ 12626541 w 13016124"/>
              <a:gd name="connsiteY62" fmla="*/ 58366 h 2398878"/>
              <a:gd name="connsiteX63" fmla="*/ 12723818 w 13016124"/>
              <a:gd name="connsiteY63" fmla="*/ 19455 h 2398878"/>
              <a:gd name="connsiteX64" fmla="*/ 12869733 w 13016124"/>
              <a:gd name="connsiteY64" fmla="*/ 9728 h 2398878"/>
              <a:gd name="connsiteX65" fmla="*/ 12898916 w 13016124"/>
              <a:gd name="connsiteY65" fmla="*/ 0 h 2398878"/>
              <a:gd name="connsiteX66" fmla="*/ 12947554 w 13016124"/>
              <a:gd name="connsiteY66" fmla="*/ 38911 h 2398878"/>
              <a:gd name="connsiteX67" fmla="*/ 12957282 w 13016124"/>
              <a:gd name="connsiteY67" fmla="*/ 1488332 h 2398878"/>
              <a:gd name="connsiteX68" fmla="*/ 12928099 w 13016124"/>
              <a:gd name="connsiteY68" fmla="*/ 1673157 h 2398878"/>
              <a:gd name="connsiteX69" fmla="*/ 12918371 w 13016124"/>
              <a:gd name="connsiteY69" fmla="*/ 1828800 h 2398878"/>
              <a:gd name="connsiteX70" fmla="*/ 12898916 w 13016124"/>
              <a:gd name="connsiteY70" fmla="*/ 1887166 h 2398878"/>
              <a:gd name="connsiteX71" fmla="*/ 12889188 w 13016124"/>
              <a:gd name="connsiteY71" fmla="*/ 1974715 h 2398878"/>
              <a:gd name="connsiteX72" fmla="*/ 12879460 w 13016124"/>
              <a:gd name="connsiteY72" fmla="*/ 2013625 h 2398878"/>
              <a:gd name="connsiteX73" fmla="*/ 12840550 w 13016124"/>
              <a:gd name="connsiteY73" fmla="*/ 2208179 h 2398878"/>
              <a:gd name="connsiteX74" fmla="*/ 12830822 w 13016124"/>
              <a:gd name="connsiteY74" fmla="*/ 2237362 h 2398878"/>
              <a:gd name="connsiteX75" fmla="*/ 12801639 w 13016124"/>
              <a:gd name="connsiteY75" fmla="*/ 2256817 h 2398878"/>
              <a:gd name="connsiteX76" fmla="*/ 12159614 w 13016124"/>
              <a:gd name="connsiteY76" fmla="*/ 2237362 h 2398878"/>
              <a:gd name="connsiteX77" fmla="*/ 11361945 w 13016124"/>
              <a:gd name="connsiteY77" fmla="*/ 2256817 h 2398878"/>
              <a:gd name="connsiteX78" fmla="*/ 11138209 w 13016124"/>
              <a:gd name="connsiteY78" fmla="*/ 2276272 h 2398878"/>
              <a:gd name="connsiteX79" fmla="*/ 10593460 w 13016124"/>
              <a:gd name="connsiteY79" fmla="*/ 2286000 h 2398878"/>
              <a:gd name="connsiteX80" fmla="*/ 8385282 w 13016124"/>
              <a:gd name="connsiteY80" fmla="*/ 2295728 h 2398878"/>
              <a:gd name="connsiteX81" fmla="*/ 8161545 w 13016124"/>
              <a:gd name="connsiteY81" fmla="*/ 2315183 h 2398878"/>
              <a:gd name="connsiteX82" fmla="*/ 8112907 w 13016124"/>
              <a:gd name="connsiteY82" fmla="*/ 2324911 h 2398878"/>
              <a:gd name="connsiteX83" fmla="*/ 7918354 w 13016124"/>
              <a:gd name="connsiteY83" fmla="*/ 2334638 h 2398878"/>
              <a:gd name="connsiteX84" fmla="*/ 5291886 w 13016124"/>
              <a:gd name="connsiteY84" fmla="*/ 2344366 h 2398878"/>
              <a:gd name="connsiteX85" fmla="*/ 5058422 w 13016124"/>
              <a:gd name="connsiteY85" fmla="*/ 2324911 h 2398878"/>
              <a:gd name="connsiteX86" fmla="*/ 4883324 w 13016124"/>
              <a:gd name="connsiteY86" fmla="*/ 2305455 h 2398878"/>
              <a:gd name="connsiteX87" fmla="*/ 4727682 w 13016124"/>
              <a:gd name="connsiteY87" fmla="*/ 2295728 h 2398878"/>
              <a:gd name="connsiteX88" fmla="*/ 4601222 w 13016124"/>
              <a:gd name="connsiteY88" fmla="*/ 2276272 h 2398878"/>
              <a:gd name="connsiteX89" fmla="*/ 4484490 w 13016124"/>
              <a:gd name="connsiteY89" fmla="*/ 2266545 h 2398878"/>
              <a:gd name="connsiteX90" fmla="*/ 3443631 w 13016124"/>
              <a:gd name="connsiteY90" fmla="*/ 2247089 h 2398878"/>
              <a:gd name="connsiteX91" fmla="*/ 2996158 w 13016124"/>
              <a:gd name="connsiteY91" fmla="*/ 2256817 h 2398878"/>
              <a:gd name="connsiteX92" fmla="*/ 2966975 w 13016124"/>
              <a:gd name="connsiteY92" fmla="*/ 2266545 h 2398878"/>
              <a:gd name="connsiteX93" fmla="*/ 2782150 w 13016124"/>
              <a:gd name="connsiteY93" fmla="*/ 2286000 h 2398878"/>
              <a:gd name="connsiteX94" fmla="*/ 2723784 w 13016124"/>
              <a:gd name="connsiteY94" fmla="*/ 2295728 h 2398878"/>
              <a:gd name="connsiteX95" fmla="*/ 2490320 w 13016124"/>
              <a:gd name="connsiteY95" fmla="*/ 2305455 h 2398878"/>
              <a:gd name="connsiteX96" fmla="*/ 418328 w 13016124"/>
              <a:gd name="connsiteY96" fmla="*/ 2295728 h 2398878"/>
              <a:gd name="connsiteX97" fmla="*/ 359962 w 13016124"/>
              <a:gd name="connsiteY97" fmla="*/ 2256817 h 2398878"/>
              <a:gd name="connsiteX98" fmla="*/ 272414 w 13016124"/>
              <a:gd name="connsiteY98" fmla="*/ 2188723 h 2398878"/>
              <a:gd name="connsiteX99" fmla="*/ 262686 w 13016124"/>
              <a:gd name="connsiteY99" fmla="*/ 2159540 h 2398878"/>
              <a:gd name="connsiteX100" fmla="*/ 214048 w 13016124"/>
              <a:gd name="connsiteY100" fmla="*/ 2110902 h 2398878"/>
              <a:gd name="connsiteX101" fmla="*/ 204320 w 13016124"/>
              <a:gd name="connsiteY101" fmla="*/ 2081719 h 2398878"/>
              <a:gd name="connsiteX102" fmla="*/ 184865 w 13016124"/>
              <a:gd name="connsiteY102" fmla="*/ 2052536 h 2398878"/>
              <a:gd name="connsiteX103" fmla="*/ 145954 w 13016124"/>
              <a:gd name="connsiteY103" fmla="*/ 1984442 h 2398878"/>
              <a:gd name="connsiteX104" fmla="*/ 126499 w 13016124"/>
              <a:gd name="connsiteY104" fmla="*/ 1906621 h 2398878"/>
              <a:gd name="connsiteX105" fmla="*/ 116771 w 13016124"/>
              <a:gd name="connsiteY105" fmla="*/ 1877438 h 2398878"/>
              <a:gd name="connsiteX106" fmla="*/ 97316 w 13016124"/>
              <a:gd name="connsiteY106" fmla="*/ 1809345 h 2398878"/>
              <a:gd name="connsiteX107" fmla="*/ 87588 w 13016124"/>
              <a:gd name="connsiteY107" fmla="*/ 1731523 h 2398878"/>
              <a:gd name="connsiteX108" fmla="*/ 68133 w 13016124"/>
              <a:gd name="connsiteY108" fmla="*/ 1673157 h 2398878"/>
              <a:gd name="connsiteX109" fmla="*/ 19494 w 13016124"/>
              <a:gd name="connsiteY109" fmla="*/ 1556425 h 2398878"/>
              <a:gd name="connsiteX110" fmla="*/ 9767 w 13016124"/>
              <a:gd name="connsiteY110" fmla="*/ 1429966 h 2398878"/>
              <a:gd name="connsiteX111" fmla="*/ 39 w 13016124"/>
              <a:gd name="connsiteY111" fmla="*/ 1361872 h 2398878"/>
              <a:gd name="connsiteX112" fmla="*/ 19494 w 13016124"/>
              <a:gd name="connsiteY112" fmla="*/ 1099225 h 2398878"/>
              <a:gd name="connsiteX113" fmla="*/ 29222 w 13016124"/>
              <a:gd name="connsiteY113" fmla="*/ 1070042 h 2398878"/>
              <a:gd name="connsiteX114" fmla="*/ 58405 w 13016124"/>
              <a:gd name="connsiteY114" fmla="*/ 992221 h 2398878"/>
              <a:gd name="connsiteX115" fmla="*/ 77860 w 13016124"/>
              <a:gd name="connsiteY115" fmla="*/ 924128 h 2398878"/>
              <a:gd name="connsiteX116" fmla="*/ 97316 w 13016124"/>
              <a:gd name="connsiteY116" fmla="*/ 885217 h 2398878"/>
              <a:gd name="connsiteX117" fmla="*/ 116771 w 13016124"/>
              <a:gd name="connsiteY117" fmla="*/ 807396 h 2398878"/>
              <a:gd name="connsiteX118" fmla="*/ 155682 w 13016124"/>
              <a:gd name="connsiteY118" fmla="*/ 729574 h 2398878"/>
              <a:gd name="connsiteX119" fmla="*/ 165409 w 13016124"/>
              <a:gd name="connsiteY119" fmla="*/ 700391 h 2398878"/>
              <a:gd name="connsiteX120" fmla="*/ 175137 w 13016124"/>
              <a:gd name="connsiteY120" fmla="*/ 642025 h 2398878"/>
              <a:gd name="connsiteX121" fmla="*/ 223775 w 13016124"/>
              <a:gd name="connsiteY121" fmla="*/ 573932 h 2398878"/>
              <a:gd name="connsiteX122" fmla="*/ 262686 w 13016124"/>
              <a:gd name="connsiteY122" fmla="*/ 505838 h 2398878"/>
              <a:gd name="connsiteX123" fmla="*/ 301596 w 13016124"/>
              <a:gd name="connsiteY123" fmla="*/ 447472 h 2398878"/>
              <a:gd name="connsiteX124" fmla="*/ 321052 w 13016124"/>
              <a:gd name="connsiteY124" fmla="*/ 428017 h 2398878"/>
              <a:gd name="connsiteX125" fmla="*/ 359962 w 13016124"/>
              <a:gd name="connsiteY125" fmla="*/ 369651 h 2398878"/>
              <a:gd name="connsiteX126" fmla="*/ 408601 w 13016124"/>
              <a:gd name="connsiteY126" fmla="*/ 321013 h 2398878"/>
              <a:gd name="connsiteX127" fmla="*/ 428056 w 13016124"/>
              <a:gd name="connsiteY127" fmla="*/ 301557 h 2398878"/>
              <a:gd name="connsiteX128" fmla="*/ 447511 w 13016124"/>
              <a:gd name="connsiteY128" fmla="*/ 272374 h 2398878"/>
              <a:gd name="connsiteX129" fmla="*/ 505877 w 13016124"/>
              <a:gd name="connsiteY129" fmla="*/ 233464 h 2398878"/>
              <a:gd name="connsiteX130" fmla="*/ 603154 w 13016124"/>
              <a:gd name="connsiteY130" fmla="*/ 223736 h 2398878"/>
              <a:gd name="connsiteX131" fmla="*/ 651792 w 13016124"/>
              <a:gd name="connsiteY131" fmla="*/ 243191 h 2398878"/>
              <a:gd name="connsiteX132" fmla="*/ 622609 w 13016124"/>
              <a:gd name="connsiteY132" fmla="*/ 252919 h 2398878"/>
              <a:gd name="connsiteX133" fmla="*/ 544788 w 13016124"/>
              <a:gd name="connsiteY133" fmla="*/ 252919 h 2398878"/>
              <a:gd name="connsiteX0-1" fmla="*/ 544788 w 13016124"/>
              <a:gd name="connsiteY0-2" fmla="*/ 252919 h 2398878"/>
              <a:gd name="connsiteX1-3" fmla="*/ 544788 w 13016124"/>
              <a:gd name="connsiteY1-4" fmla="*/ 252919 h 2398878"/>
              <a:gd name="connsiteX2-5" fmla="*/ 642065 w 13016124"/>
              <a:gd name="connsiteY2-6" fmla="*/ 311285 h 2398878"/>
              <a:gd name="connsiteX3-7" fmla="*/ 768524 w 13016124"/>
              <a:gd name="connsiteY3-8" fmla="*/ 447472 h 2398878"/>
              <a:gd name="connsiteX4-9" fmla="*/ 924167 w 13016124"/>
              <a:gd name="connsiteY4-10" fmla="*/ 583659 h 2398878"/>
              <a:gd name="connsiteX5-11" fmla="*/ 982533 w 13016124"/>
              <a:gd name="connsiteY5-12" fmla="*/ 612842 h 2398878"/>
              <a:gd name="connsiteX6-13" fmla="*/ 1050626 w 13016124"/>
              <a:gd name="connsiteY6-14" fmla="*/ 661481 h 2398878"/>
              <a:gd name="connsiteX7-15" fmla="*/ 1079809 w 13016124"/>
              <a:gd name="connsiteY7-16" fmla="*/ 671208 h 2398878"/>
              <a:gd name="connsiteX8-17" fmla="*/ 1225724 w 13016124"/>
              <a:gd name="connsiteY8-18" fmla="*/ 739302 h 2398878"/>
              <a:gd name="connsiteX9-19" fmla="*/ 1313273 w 13016124"/>
              <a:gd name="connsiteY9-20" fmla="*/ 768485 h 2398878"/>
              <a:gd name="connsiteX10-21" fmla="*/ 1488371 w 13016124"/>
              <a:gd name="connsiteY10-22" fmla="*/ 787940 h 2398878"/>
              <a:gd name="connsiteX11-23" fmla="*/ 1624558 w 13016124"/>
              <a:gd name="connsiteY11-24" fmla="*/ 807396 h 2398878"/>
              <a:gd name="connsiteX12-25" fmla="*/ 1663469 w 13016124"/>
              <a:gd name="connsiteY12-26" fmla="*/ 817123 h 2398878"/>
              <a:gd name="connsiteX13-27" fmla="*/ 1731562 w 13016124"/>
              <a:gd name="connsiteY13-28" fmla="*/ 826851 h 2398878"/>
              <a:gd name="connsiteX14-29" fmla="*/ 1770473 w 13016124"/>
              <a:gd name="connsiteY14-30" fmla="*/ 836579 h 2398878"/>
              <a:gd name="connsiteX15-31" fmla="*/ 2062303 w 13016124"/>
              <a:gd name="connsiteY15-32" fmla="*/ 856034 h 2398878"/>
              <a:gd name="connsiteX16-33" fmla="*/ 2169307 w 13016124"/>
              <a:gd name="connsiteY16-34" fmla="*/ 865762 h 2398878"/>
              <a:gd name="connsiteX17-35" fmla="*/ 2237401 w 13016124"/>
              <a:gd name="connsiteY17-36" fmla="*/ 885217 h 2398878"/>
              <a:gd name="connsiteX18-37" fmla="*/ 2295767 w 13016124"/>
              <a:gd name="connsiteY18-38" fmla="*/ 894945 h 2398878"/>
              <a:gd name="connsiteX19-39" fmla="*/ 2791877 w 13016124"/>
              <a:gd name="connsiteY19-40" fmla="*/ 914400 h 2398878"/>
              <a:gd name="connsiteX20-41" fmla="*/ 3005886 w 13016124"/>
              <a:gd name="connsiteY20-42" fmla="*/ 933855 h 2398878"/>
              <a:gd name="connsiteX21-43" fmla="*/ 3239350 w 13016124"/>
              <a:gd name="connsiteY21-44" fmla="*/ 943583 h 2398878"/>
              <a:gd name="connsiteX22-45" fmla="*/ 5719903 w 13016124"/>
              <a:gd name="connsiteY22-46" fmla="*/ 933855 h 2398878"/>
              <a:gd name="connsiteX23-47" fmla="*/ 5817179 w 13016124"/>
              <a:gd name="connsiteY23-48" fmla="*/ 924128 h 2398878"/>
              <a:gd name="connsiteX24-49" fmla="*/ 5924184 w 13016124"/>
              <a:gd name="connsiteY24-50" fmla="*/ 885217 h 2398878"/>
              <a:gd name="connsiteX25-51" fmla="*/ 6011733 w 13016124"/>
              <a:gd name="connsiteY25-52" fmla="*/ 875489 h 2398878"/>
              <a:gd name="connsiteX26-53" fmla="*/ 6060371 w 13016124"/>
              <a:gd name="connsiteY26-54" fmla="*/ 865762 h 2398878"/>
              <a:gd name="connsiteX27-55" fmla="*/ 6128465 w 13016124"/>
              <a:gd name="connsiteY27-56" fmla="*/ 856034 h 2398878"/>
              <a:gd name="connsiteX28-57" fmla="*/ 6216014 w 13016124"/>
              <a:gd name="connsiteY28-58" fmla="*/ 807396 h 2398878"/>
              <a:gd name="connsiteX29-59" fmla="*/ 6293835 w 13016124"/>
              <a:gd name="connsiteY29-60" fmla="*/ 787940 h 2398878"/>
              <a:gd name="connsiteX30-61" fmla="*/ 6449477 w 13016124"/>
              <a:gd name="connsiteY30-62" fmla="*/ 768485 h 2398878"/>
              <a:gd name="connsiteX31-63" fmla="*/ 6507843 w 13016124"/>
              <a:gd name="connsiteY31-64" fmla="*/ 739302 h 2398878"/>
              <a:gd name="connsiteX32-65" fmla="*/ 6565889 w 13016124"/>
              <a:gd name="connsiteY32-66" fmla="*/ 911751 h 2398878"/>
              <a:gd name="connsiteX33-67" fmla="*/ 6887222 w 13016124"/>
              <a:gd name="connsiteY33-68" fmla="*/ 710119 h 2398878"/>
              <a:gd name="connsiteX34-69" fmla="*/ 9912524 w 13016124"/>
              <a:gd name="connsiteY34-70" fmla="*/ 700391 h 2398878"/>
              <a:gd name="connsiteX35-71" fmla="*/ 10058439 w 13016124"/>
              <a:gd name="connsiteY35-72" fmla="*/ 690664 h 2398878"/>
              <a:gd name="connsiteX36-73" fmla="*/ 10389179 w 13016124"/>
              <a:gd name="connsiteY36-74" fmla="*/ 671208 h 2398878"/>
              <a:gd name="connsiteX37-75" fmla="*/ 10544822 w 13016124"/>
              <a:gd name="connsiteY37-76" fmla="*/ 642025 h 2398878"/>
              <a:gd name="connsiteX38-77" fmla="*/ 10846379 w 13016124"/>
              <a:gd name="connsiteY38-78" fmla="*/ 622570 h 2398878"/>
              <a:gd name="connsiteX39-79" fmla="*/ 10992294 w 13016124"/>
              <a:gd name="connsiteY39-80" fmla="*/ 612842 h 2398878"/>
              <a:gd name="connsiteX40-81" fmla="*/ 11070116 w 13016124"/>
              <a:gd name="connsiteY40-82" fmla="*/ 583659 h 2398878"/>
              <a:gd name="connsiteX41-83" fmla="*/ 11206303 w 13016124"/>
              <a:gd name="connsiteY41-84" fmla="*/ 554477 h 2398878"/>
              <a:gd name="connsiteX42-85" fmla="*/ 11274396 w 13016124"/>
              <a:gd name="connsiteY42-86" fmla="*/ 535021 h 2398878"/>
              <a:gd name="connsiteX43-87" fmla="*/ 11332762 w 13016124"/>
              <a:gd name="connsiteY43-88" fmla="*/ 515566 h 2398878"/>
              <a:gd name="connsiteX44-89" fmla="*/ 11410584 w 13016124"/>
              <a:gd name="connsiteY44-90" fmla="*/ 476655 h 2398878"/>
              <a:gd name="connsiteX45-91" fmla="*/ 11498133 w 13016124"/>
              <a:gd name="connsiteY45-92" fmla="*/ 457200 h 2398878"/>
              <a:gd name="connsiteX46-93" fmla="*/ 11624592 w 13016124"/>
              <a:gd name="connsiteY46-94" fmla="*/ 408562 h 2398878"/>
              <a:gd name="connsiteX47-95" fmla="*/ 11789962 w 13016124"/>
              <a:gd name="connsiteY47-96" fmla="*/ 379379 h 2398878"/>
              <a:gd name="connsiteX48-97" fmla="*/ 11848328 w 13016124"/>
              <a:gd name="connsiteY48-98" fmla="*/ 350196 h 2398878"/>
              <a:gd name="connsiteX49-99" fmla="*/ 11955333 w 13016124"/>
              <a:gd name="connsiteY49-100" fmla="*/ 330740 h 2398878"/>
              <a:gd name="connsiteX50-101" fmla="*/ 12033154 w 13016124"/>
              <a:gd name="connsiteY50-102" fmla="*/ 301557 h 2398878"/>
              <a:gd name="connsiteX51-103" fmla="*/ 12062337 w 13016124"/>
              <a:gd name="connsiteY51-104" fmla="*/ 291830 h 2398878"/>
              <a:gd name="connsiteX52-105" fmla="*/ 12101248 w 13016124"/>
              <a:gd name="connsiteY52-106" fmla="*/ 272374 h 2398878"/>
              <a:gd name="connsiteX53-107" fmla="*/ 12130431 w 13016124"/>
              <a:gd name="connsiteY53-108" fmla="*/ 262647 h 2398878"/>
              <a:gd name="connsiteX54-109" fmla="*/ 12169341 w 13016124"/>
              <a:gd name="connsiteY54-110" fmla="*/ 243191 h 2398878"/>
              <a:gd name="connsiteX55-111" fmla="*/ 12266618 w 13016124"/>
              <a:gd name="connsiteY55-112" fmla="*/ 204281 h 2398878"/>
              <a:gd name="connsiteX56-113" fmla="*/ 12334711 w 13016124"/>
              <a:gd name="connsiteY56-114" fmla="*/ 175098 h 2398878"/>
              <a:gd name="connsiteX57-115" fmla="*/ 12363894 w 13016124"/>
              <a:gd name="connsiteY57-116" fmla="*/ 155642 h 2398878"/>
              <a:gd name="connsiteX58-117" fmla="*/ 12431988 w 13016124"/>
              <a:gd name="connsiteY58-118" fmla="*/ 126459 h 2398878"/>
              <a:gd name="connsiteX59-119" fmla="*/ 12470899 w 13016124"/>
              <a:gd name="connsiteY59-120" fmla="*/ 97277 h 2398878"/>
              <a:gd name="connsiteX60-121" fmla="*/ 12529265 w 13016124"/>
              <a:gd name="connsiteY60-122" fmla="*/ 87549 h 2398878"/>
              <a:gd name="connsiteX61-123" fmla="*/ 12568175 w 13016124"/>
              <a:gd name="connsiteY61-124" fmla="*/ 77821 h 2398878"/>
              <a:gd name="connsiteX62-125" fmla="*/ 12626541 w 13016124"/>
              <a:gd name="connsiteY62-126" fmla="*/ 58366 h 2398878"/>
              <a:gd name="connsiteX63-127" fmla="*/ 12723818 w 13016124"/>
              <a:gd name="connsiteY63-128" fmla="*/ 19455 h 2398878"/>
              <a:gd name="connsiteX64-129" fmla="*/ 12869733 w 13016124"/>
              <a:gd name="connsiteY64-130" fmla="*/ 9728 h 2398878"/>
              <a:gd name="connsiteX65-131" fmla="*/ 12898916 w 13016124"/>
              <a:gd name="connsiteY65-132" fmla="*/ 0 h 2398878"/>
              <a:gd name="connsiteX66-133" fmla="*/ 12947554 w 13016124"/>
              <a:gd name="connsiteY66-134" fmla="*/ 38911 h 2398878"/>
              <a:gd name="connsiteX67-135" fmla="*/ 12957282 w 13016124"/>
              <a:gd name="connsiteY67-136" fmla="*/ 1488332 h 2398878"/>
              <a:gd name="connsiteX68-137" fmla="*/ 12928099 w 13016124"/>
              <a:gd name="connsiteY68-138" fmla="*/ 1673157 h 2398878"/>
              <a:gd name="connsiteX69-139" fmla="*/ 12918371 w 13016124"/>
              <a:gd name="connsiteY69-140" fmla="*/ 1828800 h 2398878"/>
              <a:gd name="connsiteX70-141" fmla="*/ 12898916 w 13016124"/>
              <a:gd name="connsiteY70-142" fmla="*/ 1887166 h 2398878"/>
              <a:gd name="connsiteX71-143" fmla="*/ 12889188 w 13016124"/>
              <a:gd name="connsiteY71-144" fmla="*/ 1974715 h 2398878"/>
              <a:gd name="connsiteX72-145" fmla="*/ 12879460 w 13016124"/>
              <a:gd name="connsiteY72-146" fmla="*/ 2013625 h 2398878"/>
              <a:gd name="connsiteX73-147" fmla="*/ 12840550 w 13016124"/>
              <a:gd name="connsiteY73-148" fmla="*/ 2208179 h 2398878"/>
              <a:gd name="connsiteX74-149" fmla="*/ 12830822 w 13016124"/>
              <a:gd name="connsiteY74-150" fmla="*/ 2237362 h 2398878"/>
              <a:gd name="connsiteX75-151" fmla="*/ 12801639 w 13016124"/>
              <a:gd name="connsiteY75-152" fmla="*/ 2256817 h 2398878"/>
              <a:gd name="connsiteX76-153" fmla="*/ 12159614 w 13016124"/>
              <a:gd name="connsiteY76-154" fmla="*/ 2237362 h 2398878"/>
              <a:gd name="connsiteX77-155" fmla="*/ 11361945 w 13016124"/>
              <a:gd name="connsiteY77-156" fmla="*/ 2256817 h 2398878"/>
              <a:gd name="connsiteX78-157" fmla="*/ 11138209 w 13016124"/>
              <a:gd name="connsiteY78-158" fmla="*/ 2276272 h 2398878"/>
              <a:gd name="connsiteX79-159" fmla="*/ 10593460 w 13016124"/>
              <a:gd name="connsiteY79-160" fmla="*/ 2286000 h 2398878"/>
              <a:gd name="connsiteX80-161" fmla="*/ 8385282 w 13016124"/>
              <a:gd name="connsiteY80-162" fmla="*/ 2295728 h 2398878"/>
              <a:gd name="connsiteX81-163" fmla="*/ 8161545 w 13016124"/>
              <a:gd name="connsiteY81-164" fmla="*/ 2315183 h 2398878"/>
              <a:gd name="connsiteX82-165" fmla="*/ 8112907 w 13016124"/>
              <a:gd name="connsiteY82-166" fmla="*/ 2324911 h 2398878"/>
              <a:gd name="connsiteX83-167" fmla="*/ 7918354 w 13016124"/>
              <a:gd name="connsiteY83-168" fmla="*/ 2334638 h 2398878"/>
              <a:gd name="connsiteX84-169" fmla="*/ 5291886 w 13016124"/>
              <a:gd name="connsiteY84-170" fmla="*/ 2344366 h 2398878"/>
              <a:gd name="connsiteX85-171" fmla="*/ 5058422 w 13016124"/>
              <a:gd name="connsiteY85-172" fmla="*/ 2324911 h 2398878"/>
              <a:gd name="connsiteX86-173" fmla="*/ 4883324 w 13016124"/>
              <a:gd name="connsiteY86-174" fmla="*/ 2305455 h 2398878"/>
              <a:gd name="connsiteX87-175" fmla="*/ 4727682 w 13016124"/>
              <a:gd name="connsiteY87-176" fmla="*/ 2295728 h 2398878"/>
              <a:gd name="connsiteX88-177" fmla="*/ 4601222 w 13016124"/>
              <a:gd name="connsiteY88-178" fmla="*/ 2276272 h 2398878"/>
              <a:gd name="connsiteX89-179" fmla="*/ 4484490 w 13016124"/>
              <a:gd name="connsiteY89-180" fmla="*/ 2266545 h 2398878"/>
              <a:gd name="connsiteX90-181" fmla="*/ 3443631 w 13016124"/>
              <a:gd name="connsiteY90-182" fmla="*/ 2247089 h 2398878"/>
              <a:gd name="connsiteX91-183" fmla="*/ 2996158 w 13016124"/>
              <a:gd name="connsiteY91-184" fmla="*/ 2256817 h 2398878"/>
              <a:gd name="connsiteX92-185" fmla="*/ 2966975 w 13016124"/>
              <a:gd name="connsiteY92-186" fmla="*/ 2266545 h 2398878"/>
              <a:gd name="connsiteX93-187" fmla="*/ 2782150 w 13016124"/>
              <a:gd name="connsiteY93-188" fmla="*/ 2286000 h 2398878"/>
              <a:gd name="connsiteX94-189" fmla="*/ 2723784 w 13016124"/>
              <a:gd name="connsiteY94-190" fmla="*/ 2295728 h 2398878"/>
              <a:gd name="connsiteX95-191" fmla="*/ 2490320 w 13016124"/>
              <a:gd name="connsiteY95-192" fmla="*/ 2305455 h 2398878"/>
              <a:gd name="connsiteX96-193" fmla="*/ 418328 w 13016124"/>
              <a:gd name="connsiteY96-194" fmla="*/ 2295728 h 2398878"/>
              <a:gd name="connsiteX97-195" fmla="*/ 359962 w 13016124"/>
              <a:gd name="connsiteY97-196" fmla="*/ 2256817 h 2398878"/>
              <a:gd name="connsiteX98-197" fmla="*/ 272414 w 13016124"/>
              <a:gd name="connsiteY98-198" fmla="*/ 2188723 h 2398878"/>
              <a:gd name="connsiteX99-199" fmla="*/ 262686 w 13016124"/>
              <a:gd name="connsiteY99-200" fmla="*/ 2159540 h 2398878"/>
              <a:gd name="connsiteX100-201" fmla="*/ 214048 w 13016124"/>
              <a:gd name="connsiteY100-202" fmla="*/ 2110902 h 2398878"/>
              <a:gd name="connsiteX101-203" fmla="*/ 204320 w 13016124"/>
              <a:gd name="connsiteY101-204" fmla="*/ 2081719 h 2398878"/>
              <a:gd name="connsiteX102-205" fmla="*/ 184865 w 13016124"/>
              <a:gd name="connsiteY102-206" fmla="*/ 2052536 h 2398878"/>
              <a:gd name="connsiteX103-207" fmla="*/ 145954 w 13016124"/>
              <a:gd name="connsiteY103-208" fmla="*/ 1984442 h 2398878"/>
              <a:gd name="connsiteX104-209" fmla="*/ 126499 w 13016124"/>
              <a:gd name="connsiteY104-210" fmla="*/ 1906621 h 2398878"/>
              <a:gd name="connsiteX105-211" fmla="*/ 116771 w 13016124"/>
              <a:gd name="connsiteY105-212" fmla="*/ 1877438 h 2398878"/>
              <a:gd name="connsiteX106-213" fmla="*/ 97316 w 13016124"/>
              <a:gd name="connsiteY106-214" fmla="*/ 1809345 h 2398878"/>
              <a:gd name="connsiteX107-215" fmla="*/ 87588 w 13016124"/>
              <a:gd name="connsiteY107-216" fmla="*/ 1731523 h 2398878"/>
              <a:gd name="connsiteX108-217" fmla="*/ 68133 w 13016124"/>
              <a:gd name="connsiteY108-218" fmla="*/ 1673157 h 2398878"/>
              <a:gd name="connsiteX109-219" fmla="*/ 19494 w 13016124"/>
              <a:gd name="connsiteY109-220" fmla="*/ 1556425 h 2398878"/>
              <a:gd name="connsiteX110-221" fmla="*/ 9767 w 13016124"/>
              <a:gd name="connsiteY110-222" fmla="*/ 1429966 h 2398878"/>
              <a:gd name="connsiteX111-223" fmla="*/ 39 w 13016124"/>
              <a:gd name="connsiteY111-224" fmla="*/ 1361872 h 2398878"/>
              <a:gd name="connsiteX112-225" fmla="*/ 19494 w 13016124"/>
              <a:gd name="connsiteY112-226" fmla="*/ 1099225 h 2398878"/>
              <a:gd name="connsiteX113-227" fmla="*/ 29222 w 13016124"/>
              <a:gd name="connsiteY113-228" fmla="*/ 1070042 h 2398878"/>
              <a:gd name="connsiteX114-229" fmla="*/ 58405 w 13016124"/>
              <a:gd name="connsiteY114-230" fmla="*/ 992221 h 2398878"/>
              <a:gd name="connsiteX115-231" fmla="*/ 77860 w 13016124"/>
              <a:gd name="connsiteY115-232" fmla="*/ 924128 h 2398878"/>
              <a:gd name="connsiteX116-233" fmla="*/ 97316 w 13016124"/>
              <a:gd name="connsiteY116-234" fmla="*/ 885217 h 2398878"/>
              <a:gd name="connsiteX117-235" fmla="*/ 116771 w 13016124"/>
              <a:gd name="connsiteY117-236" fmla="*/ 807396 h 2398878"/>
              <a:gd name="connsiteX118-237" fmla="*/ 155682 w 13016124"/>
              <a:gd name="connsiteY118-238" fmla="*/ 729574 h 2398878"/>
              <a:gd name="connsiteX119-239" fmla="*/ 165409 w 13016124"/>
              <a:gd name="connsiteY119-240" fmla="*/ 700391 h 2398878"/>
              <a:gd name="connsiteX120-241" fmla="*/ 175137 w 13016124"/>
              <a:gd name="connsiteY120-242" fmla="*/ 642025 h 2398878"/>
              <a:gd name="connsiteX121-243" fmla="*/ 223775 w 13016124"/>
              <a:gd name="connsiteY121-244" fmla="*/ 573932 h 2398878"/>
              <a:gd name="connsiteX122-245" fmla="*/ 262686 w 13016124"/>
              <a:gd name="connsiteY122-246" fmla="*/ 505838 h 2398878"/>
              <a:gd name="connsiteX123-247" fmla="*/ 301596 w 13016124"/>
              <a:gd name="connsiteY123-248" fmla="*/ 447472 h 2398878"/>
              <a:gd name="connsiteX124-249" fmla="*/ 321052 w 13016124"/>
              <a:gd name="connsiteY124-250" fmla="*/ 428017 h 2398878"/>
              <a:gd name="connsiteX125-251" fmla="*/ 359962 w 13016124"/>
              <a:gd name="connsiteY125-252" fmla="*/ 369651 h 2398878"/>
              <a:gd name="connsiteX126-253" fmla="*/ 408601 w 13016124"/>
              <a:gd name="connsiteY126-254" fmla="*/ 321013 h 2398878"/>
              <a:gd name="connsiteX127-255" fmla="*/ 428056 w 13016124"/>
              <a:gd name="connsiteY127-256" fmla="*/ 301557 h 2398878"/>
              <a:gd name="connsiteX128-257" fmla="*/ 447511 w 13016124"/>
              <a:gd name="connsiteY128-258" fmla="*/ 272374 h 2398878"/>
              <a:gd name="connsiteX129-259" fmla="*/ 505877 w 13016124"/>
              <a:gd name="connsiteY129-260" fmla="*/ 233464 h 2398878"/>
              <a:gd name="connsiteX130-261" fmla="*/ 603154 w 13016124"/>
              <a:gd name="connsiteY130-262" fmla="*/ 223736 h 2398878"/>
              <a:gd name="connsiteX131-263" fmla="*/ 651792 w 13016124"/>
              <a:gd name="connsiteY131-264" fmla="*/ 243191 h 2398878"/>
              <a:gd name="connsiteX132-265" fmla="*/ 622609 w 13016124"/>
              <a:gd name="connsiteY132-266" fmla="*/ 252919 h 2398878"/>
              <a:gd name="connsiteX133-267" fmla="*/ 544788 w 13016124"/>
              <a:gd name="connsiteY133-268" fmla="*/ 252919 h 2398878"/>
              <a:gd name="connsiteX0-269" fmla="*/ 544788 w 13016124"/>
              <a:gd name="connsiteY0-270" fmla="*/ 252919 h 2398878"/>
              <a:gd name="connsiteX1-271" fmla="*/ 544788 w 13016124"/>
              <a:gd name="connsiteY1-272" fmla="*/ 252919 h 2398878"/>
              <a:gd name="connsiteX2-273" fmla="*/ 642065 w 13016124"/>
              <a:gd name="connsiteY2-274" fmla="*/ 311285 h 2398878"/>
              <a:gd name="connsiteX3-275" fmla="*/ 768524 w 13016124"/>
              <a:gd name="connsiteY3-276" fmla="*/ 447472 h 2398878"/>
              <a:gd name="connsiteX4-277" fmla="*/ 924167 w 13016124"/>
              <a:gd name="connsiteY4-278" fmla="*/ 583659 h 2398878"/>
              <a:gd name="connsiteX5-279" fmla="*/ 982533 w 13016124"/>
              <a:gd name="connsiteY5-280" fmla="*/ 612842 h 2398878"/>
              <a:gd name="connsiteX6-281" fmla="*/ 1050626 w 13016124"/>
              <a:gd name="connsiteY6-282" fmla="*/ 661481 h 2398878"/>
              <a:gd name="connsiteX7-283" fmla="*/ 1079809 w 13016124"/>
              <a:gd name="connsiteY7-284" fmla="*/ 671208 h 2398878"/>
              <a:gd name="connsiteX8-285" fmla="*/ 1225724 w 13016124"/>
              <a:gd name="connsiteY8-286" fmla="*/ 739302 h 2398878"/>
              <a:gd name="connsiteX9-287" fmla="*/ 1313273 w 13016124"/>
              <a:gd name="connsiteY9-288" fmla="*/ 768485 h 2398878"/>
              <a:gd name="connsiteX10-289" fmla="*/ 1488371 w 13016124"/>
              <a:gd name="connsiteY10-290" fmla="*/ 787940 h 2398878"/>
              <a:gd name="connsiteX11-291" fmla="*/ 1624558 w 13016124"/>
              <a:gd name="connsiteY11-292" fmla="*/ 807396 h 2398878"/>
              <a:gd name="connsiteX12-293" fmla="*/ 1663469 w 13016124"/>
              <a:gd name="connsiteY12-294" fmla="*/ 817123 h 2398878"/>
              <a:gd name="connsiteX13-295" fmla="*/ 1731562 w 13016124"/>
              <a:gd name="connsiteY13-296" fmla="*/ 826851 h 2398878"/>
              <a:gd name="connsiteX14-297" fmla="*/ 1770473 w 13016124"/>
              <a:gd name="connsiteY14-298" fmla="*/ 836579 h 2398878"/>
              <a:gd name="connsiteX15-299" fmla="*/ 2062303 w 13016124"/>
              <a:gd name="connsiteY15-300" fmla="*/ 856034 h 2398878"/>
              <a:gd name="connsiteX16-301" fmla="*/ 2169307 w 13016124"/>
              <a:gd name="connsiteY16-302" fmla="*/ 865762 h 2398878"/>
              <a:gd name="connsiteX17-303" fmla="*/ 2237401 w 13016124"/>
              <a:gd name="connsiteY17-304" fmla="*/ 885217 h 2398878"/>
              <a:gd name="connsiteX18-305" fmla="*/ 2295767 w 13016124"/>
              <a:gd name="connsiteY18-306" fmla="*/ 894945 h 2398878"/>
              <a:gd name="connsiteX19-307" fmla="*/ 2791877 w 13016124"/>
              <a:gd name="connsiteY19-308" fmla="*/ 914400 h 2398878"/>
              <a:gd name="connsiteX20-309" fmla="*/ 3005886 w 13016124"/>
              <a:gd name="connsiteY20-310" fmla="*/ 933855 h 2398878"/>
              <a:gd name="connsiteX21-311" fmla="*/ 3239350 w 13016124"/>
              <a:gd name="connsiteY21-312" fmla="*/ 943583 h 2398878"/>
              <a:gd name="connsiteX22-313" fmla="*/ 5719903 w 13016124"/>
              <a:gd name="connsiteY22-314" fmla="*/ 933855 h 2398878"/>
              <a:gd name="connsiteX23-315" fmla="*/ 5817179 w 13016124"/>
              <a:gd name="connsiteY23-316" fmla="*/ 924128 h 2398878"/>
              <a:gd name="connsiteX24-317" fmla="*/ 5924184 w 13016124"/>
              <a:gd name="connsiteY24-318" fmla="*/ 885217 h 2398878"/>
              <a:gd name="connsiteX25-319" fmla="*/ 6011733 w 13016124"/>
              <a:gd name="connsiteY25-320" fmla="*/ 875489 h 2398878"/>
              <a:gd name="connsiteX26-321" fmla="*/ 6060371 w 13016124"/>
              <a:gd name="connsiteY26-322" fmla="*/ 865762 h 2398878"/>
              <a:gd name="connsiteX27-323" fmla="*/ 6128465 w 13016124"/>
              <a:gd name="connsiteY27-324" fmla="*/ 856034 h 2398878"/>
              <a:gd name="connsiteX28-325" fmla="*/ 6216014 w 13016124"/>
              <a:gd name="connsiteY28-326" fmla="*/ 807396 h 2398878"/>
              <a:gd name="connsiteX29-327" fmla="*/ 6293835 w 13016124"/>
              <a:gd name="connsiteY29-328" fmla="*/ 996142 h 2398878"/>
              <a:gd name="connsiteX30-329" fmla="*/ 6449477 w 13016124"/>
              <a:gd name="connsiteY30-330" fmla="*/ 768485 h 2398878"/>
              <a:gd name="connsiteX31-331" fmla="*/ 6507843 w 13016124"/>
              <a:gd name="connsiteY31-332" fmla="*/ 739302 h 2398878"/>
              <a:gd name="connsiteX32-333" fmla="*/ 6565889 w 13016124"/>
              <a:gd name="connsiteY32-334" fmla="*/ 911751 h 2398878"/>
              <a:gd name="connsiteX33-335" fmla="*/ 6887222 w 13016124"/>
              <a:gd name="connsiteY33-336" fmla="*/ 710119 h 2398878"/>
              <a:gd name="connsiteX34-337" fmla="*/ 9912524 w 13016124"/>
              <a:gd name="connsiteY34-338" fmla="*/ 700391 h 2398878"/>
              <a:gd name="connsiteX35-339" fmla="*/ 10058439 w 13016124"/>
              <a:gd name="connsiteY35-340" fmla="*/ 690664 h 2398878"/>
              <a:gd name="connsiteX36-341" fmla="*/ 10389179 w 13016124"/>
              <a:gd name="connsiteY36-342" fmla="*/ 671208 h 2398878"/>
              <a:gd name="connsiteX37-343" fmla="*/ 10544822 w 13016124"/>
              <a:gd name="connsiteY37-344" fmla="*/ 642025 h 2398878"/>
              <a:gd name="connsiteX38-345" fmla="*/ 10846379 w 13016124"/>
              <a:gd name="connsiteY38-346" fmla="*/ 622570 h 2398878"/>
              <a:gd name="connsiteX39-347" fmla="*/ 10992294 w 13016124"/>
              <a:gd name="connsiteY39-348" fmla="*/ 612842 h 2398878"/>
              <a:gd name="connsiteX40-349" fmla="*/ 11070116 w 13016124"/>
              <a:gd name="connsiteY40-350" fmla="*/ 583659 h 2398878"/>
              <a:gd name="connsiteX41-351" fmla="*/ 11206303 w 13016124"/>
              <a:gd name="connsiteY41-352" fmla="*/ 554477 h 2398878"/>
              <a:gd name="connsiteX42-353" fmla="*/ 11274396 w 13016124"/>
              <a:gd name="connsiteY42-354" fmla="*/ 535021 h 2398878"/>
              <a:gd name="connsiteX43-355" fmla="*/ 11332762 w 13016124"/>
              <a:gd name="connsiteY43-356" fmla="*/ 515566 h 2398878"/>
              <a:gd name="connsiteX44-357" fmla="*/ 11410584 w 13016124"/>
              <a:gd name="connsiteY44-358" fmla="*/ 476655 h 2398878"/>
              <a:gd name="connsiteX45-359" fmla="*/ 11498133 w 13016124"/>
              <a:gd name="connsiteY45-360" fmla="*/ 457200 h 2398878"/>
              <a:gd name="connsiteX46-361" fmla="*/ 11624592 w 13016124"/>
              <a:gd name="connsiteY46-362" fmla="*/ 408562 h 2398878"/>
              <a:gd name="connsiteX47-363" fmla="*/ 11789962 w 13016124"/>
              <a:gd name="connsiteY47-364" fmla="*/ 379379 h 2398878"/>
              <a:gd name="connsiteX48-365" fmla="*/ 11848328 w 13016124"/>
              <a:gd name="connsiteY48-366" fmla="*/ 350196 h 2398878"/>
              <a:gd name="connsiteX49-367" fmla="*/ 11955333 w 13016124"/>
              <a:gd name="connsiteY49-368" fmla="*/ 330740 h 2398878"/>
              <a:gd name="connsiteX50-369" fmla="*/ 12033154 w 13016124"/>
              <a:gd name="connsiteY50-370" fmla="*/ 301557 h 2398878"/>
              <a:gd name="connsiteX51-371" fmla="*/ 12062337 w 13016124"/>
              <a:gd name="connsiteY51-372" fmla="*/ 291830 h 2398878"/>
              <a:gd name="connsiteX52-373" fmla="*/ 12101248 w 13016124"/>
              <a:gd name="connsiteY52-374" fmla="*/ 272374 h 2398878"/>
              <a:gd name="connsiteX53-375" fmla="*/ 12130431 w 13016124"/>
              <a:gd name="connsiteY53-376" fmla="*/ 262647 h 2398878"/>
              <a:gd name="connsiteX54-377" fmla="*/ 12169341 w 13016124"/>
              <a:gd name="connsiteY54-378" fmla="*/ 243191 h 2398878"/>
              <a:gd name="connsiteX55-379" fmla="*/ 12266618 w 13016124"/>
              <a:gd name="connsiteY55-380" fmla="*/ 204281 h 2398878"/>
              <a:gd name="connsiteX56-381" fmla="*/ 12334711 w 13016124"/>
              <a:gd name="connsiteY56-382" fmla="*/ 175098 h 2398878"/>
              <a:gd name="connsiteX57-383" fmla="*/ 12363894 w 13016124"/>
              <a:gd name="connsiteY57-384" fmla="*/ 155642 h 2398878"/>
              <a:gd name="connsiteX58-385" fmla="*/ 12431988 w 13016124"/>
              <a:gd name="connsiteY58-386" fmla="*/ 126459 h 2398878"/>
              <a:gd name="connsiteX59-387" fmla="*/ 12470899 w 13016124"/>
              <a:gd name="connsiteY59-388" fmla="*/ 97277 h 2398878"/>
              <a:gd name="connsiteX60-389" fmla="*/ 12529265 w 13016124"/>
              <a:gd name="connsiteY60-390" fmla="*/ 87549 h 2398878"/>
              <a:gd name="connsiteX61-391" fmla="*/ 12568175 w 13016124"/>
              <a:gd name="connsiteY61-392" fmla="*/ 77821 h 2398878"/>
              <a:gd name="connsiteX62-393" fmla="*/ 12626541 w 13016124"/>
              <a:gd name="connsiteY62-394" fmla="*/ 58366 h 2398878"/>
              <a:gd name="connsiteX63-395" fmla="*/ 12723818 w 13016124"/>
              <a:gd name="connsiteY63-396" fmla="*/ 19455 h 2398878"/>
              <a:gd name="connsiteX64-397" fmla="*/ 12869733 w 13016124"/>
              <a:gd name="connsiteY64-398" fmla="*/ 9728 h 2398878"/>
              <a:gd name="connsiteX65-399" fmla="*/ 12898916 w 13016124"/>
              <a:gd name="connsiteY65-400" fmla="*/ 0 h 2398878"/>
              <a:gd name="connsiteX66-401" fmla="*/ 12947554 w 13016124"/>
              <a:gd name="connsiteY66-402" fmla="*/ 38911 h 2398878"/>
              <a:gd name="connsiteX67-403" fmla="*/ 12957282 w 13016124"/>
              <a:gd name="connsiteY67-404" fmla="*/ 1488332 h 2398878"/>
              <a:gd name="connsiteX68-405" fmla="*/ 12928099 w 13016124"/>
              <a:gd name="connsiteY68-406" fmla="*/ 1673157 h 2398878"/>
              <a:gd name="connsiteX69-407" fmla="*/ 12918371 w 13016124"/>
              <a:gd name="connsiteY69-408" fmla="*/ 1828800 h 2398878"/>
              <a:gd name="connsiteX70-409" fmla="*/ 12898916 w 13016124"/>
              <a:gd name="connsiteY70-410" fmla="*/ 1887166 h 2398878"/>
              <a:gd name="connsiteX71-411" fmla="*/ 12889188 w 13016124"/>
              <a:gd name="connsiteY71-412" fmla="*/ 1974715 h 2398878"/>
              <a:gd name="connsiteX72-413" fmla="*/ 12879460 w 13016124"/>
              <a:gd name="connsiteY72-414" fmla="*/ 2013625 h 2398878"/>
              <a:gd name="connsiteX73-415" fmla="*/ 12840550 w 13016124"/>
              <a:gd name="connsiteY73-416" fmla="*/ 2208179 h 2398878"/>
              <a:gd name="connsiteX74-417" fmla="*/ 12830822 w 13016124"/>
              <a:gd name="connsiteY74-418" fmla="*/ 2237362 h 2398878"/>
              <a:gd name="connsiteX75-419" fmla="*/ 12801639 w 13016124"/>
              <a:gd name="connsiteY75-420" fmla="*/ 2256817 h 2398878"/>
              <a:gd name="connsiteX76-421" fmla="*/ 12159614 w 13016124"/>
              <a:gd name="connsiteY76-422" fmla="*/ 2237362 h 2398878"/>
              <a:gd name="connsiteX77-423" fmla="*/ 11361945 w 13016124"/>
              <a:gd name="connsiteY77-424" fmla="*/ 2256817 h 2398878"/>
              <a:gd name="connsiteX78-425" fmla="*/ 11138209 w 13016124"/>
              <a:gd name="connsiteY78-426" fmla="*/ 2276272 h 2398878"/>
              <a:gd name="connsiteX79-427" fmla="*/ 10593460 w 13016124"/>
              <a:gd name="connsiteY79-428" fmla="*/ 2286000 h 2398878"/>
              <a:gd name="connsiteX80-429" fmla="*/ 8385282 w 13016124"/>
              <a:gd name="connsiteY80-430" fmla="*/ 2295728 h 2398878"/>
              <a:gd name="connsiteX81-431" fmla="*/ 8161545 w 13016124"/>
              <a:gd name="connsiteY81-432" fmla="*/ 2315183 h 2398878"/>
              <a:gd name="connsiteX82-433" fmla="*/ 8112907 w 13016124"/>
              <a:gd name="connsiteY82-434" fmla="*/ 2324911 h 2398878"/>
              <a:gd name="connsiteX83-435" fmla="*/ 7918354 w 13016124"/>
              <a:gd name="connsiteY83-436" fmla="*/ 2334638 h 2398878"/>
              <a:gd name="connsiteX84-437" fmla="*/ 5291886 w 13016124"/>
              <a:gd name="connsiteY84-438" fmla="*/ 2344366 h 2398878"/>
              <a:gd name="connsiteX85-439" fmla="*/ 5058422 w 13016124"/>
              <a:gd name="connsiteY85-440" fmla="*/ 2324911 h 2398878"/>
              <a:gd name="connsiteX86-441" fmla="*/ 4883324 w 13016124"/>
              <a:gd name="connsiteY86-442" fmla="*/ 2305455 h 2398878"/>
              <a:gd name="connsiteX87-443" fmla="*/ 4727682 w 13016124"/>
              <a:gd name="connsiteY87-444" fmla="*/ 2295728 h 2398878"/>
              <a:gd name="connsiteX88-445" fmla="*/ 4601222 w 13016124"/>
              <a:gd name="connsiteY88-446" fmla="*/ 2276272 h 2398878"/>
              <a:gd name="connsiteX89-447" fmla="*/ 4484490 w 13016124"/>
              <a:gd name="connsiteY89-448" fmla="*/ 2266545 h 2398878"/>
              <a:gd name="connsiteX90-449" fmla="*/ 3443631 w 13016124"/>
              <a:gd name="connsiteY90-450" fmla="*/ 2247089 h 2398878"/>
              <a:gd name="connsiteX91-451" fmla="*/ 2996158 w 13016124"/>
              <a:gd name="connsiteY91-452" fmla="*/ 2256817 h 2398878"/>
              <a:gd name="connsiteX92-453" fmla="*/ 2966975 w 13016124"/>
              <a:gd name="connsiteY92-454" fmla="*/ 2266545 h 2398878"/>
              <a:gd name="connsiteX93-455" fmla="*/ 2782150 w 13016124"/>
              <a:gd name="connsiteY93-456" fmla="*/ 2286000 h 2398878"/>
              <a:gd name="connsiteX94-457" fmla="*/ 2723784 w 13016124"/>
              <a:gd name="connsiteY94-458" fmla="*/ 2295728 h 2398878"/>
              <a:gd name="connsiteX95-459" fmla="*/ 2490320 w 13016124"/>
              <a:gd name="connsiteY95-460" fmla="*/ 2305455 h 2398878"/>
              <a:gd name="connsiteX96-461" fmla="*/ 418328 w 13016124"/>
              <a:gd name="connsiteY96-462" fmla="*/ 2295728 h 2398878"/>
              <a:gd name="connsiteX97-463" fmla="*/ 359962 w 13016124"/>
              <a:gd name="connsiteY97-464" fmla="*/ 2256817 h 2398878"/>
              <a:gd name="connsiteX98-465" fmla="*/ 272414 w 13016124"/>
              <a:gd name="connsiteY98-466" fmla="*/ 2188723 h 2398878"/>
              <a:gd name="connsiteX99-467" fmla="*/ 262686 w 13016124"/>
              <a:gd name="connsiteY99-468" fmla="*/ 2159540 h 2398878"/>
              <a:gd name="connsiteX100-469" fmla="*/ 214048 w 13016124"/>
              <a:gd name="connsiteY100-470" fmla="*/ 2110902 h 2398878"/>
              <a:gd name="connsiteX101-471" fmla="*/ 204320 w 13016124"/>
              <a:gd name="connsiteY101-472" fmla="*/ 2081719 h 2398878"/>
              <a:gd name="connsiteX102-473" fmla="*/ 184865 w 13016124"/>
              <a:gd name="connsiteY102-474" fmla="*/ 2052536 h 2398878"/>
              <a:gd name="connsiteX103-475" fmla="*/ 145954 w 13016124"/>
              <a:gd name="connsiteY103-476" fmla="*/ 1984442 h 2398878"/>
              <a:gd name="connsiteX104-477" fmla="*/ 126499 w 13016124"/>
              <a:gd name="connsiteY104-478" fmla="*/ 1906621 h 2398878"/>
              <a:gd name="connsiteX105-479" fmla="*/ 116771 w 13016124"/>
              <a:gd name="connsiteY105-480" fmla="*/ 1877438 h 2398878"/>
              <a:gd name="connsiteX106-481" fmla="*/ 97316 w 13016124"/>
              <a:gd name="connsiteY106-482" fmla="*/ 1809345 h 2398878"/>
              <a:gd name="connsiteX107-483" fmla="*/ 87588 w 13016124"/>
              <a:gd name="connsiteY107-484" fmla="*/ 1731523 h 2398878"/>
              <a:gd name="connsiteX108-485" fmla="*/ 68133 w 13016124"/>
              <a:gd name="connsiteY108-486" fmla="*/ 1673157 h 2398878"/>
              <a:gd name="connsiteX109-487" fmla="*/ 19494 w 13016124"/>
              <a:gd name="connsiteY109-488" fmla="*/ 1556425 h 2398878"/>
              <a:gd name="connsiteX110-489" fmla="*/ 9767 w 13016124"/>
              <a:gd name="connsiteY110-490" fmla="*/ 1429966 h 2398878"/>
              <a:gd name="connsiteX111-491" fmla="*/ 39 w 13016124"/>
              <a:gd name="connsiteY111-492" fmla="*/ 1361872 h 2398878"/>
              <a:gd name="connsiteX112-493" fmla="*/ 19494 w 13016124"/>
              <a:gd name="connsiteY112-494" fmla="*/ 1099225 h 2398878"/>
              <a:gd name="connsiteX113-495" fmla="*/ 29222 w 13016124"/>
              <a:gd name="connsiteY113-496" fmla="*/ 1070042 h 2398878"/>
              <a:gd name="connsiteX114-497" fmla="*/ 58405 w 13016124"/>
              <a:gd name="connsiteY114-498" fmla="*/ 992221 h 2398878"/>
              <a:gd name="connsiteX115-499" fmla="*/ 77860 w 13016124"/>
              <a:gd name="connsiteY115-500" fmla="*/ 924128 h 2398878"/>
              <a:gd name="connsiteX116-501" fmla="*/ 97316 w 13016124"/>
              <a:gd name="connsiteY116-502" fmla="*/ 885217 h 2398878"/>
              <a:gd name="connsiteX117-503" fmla="*/ 116771 w 13016124"/>
              <a:gd name="connsiteY117-504" fmla="*/ 807396 h 2398878"/>
              <a:gd name="connsiteX118-505" fmla="*/ 155682 w 13016124"/>
              <a:gd name="connsiteY118-506" fmla="*/ 729574 h 2398878"/>
              <a:gd name="connsiteX119-507" fmla="*/ 165409 w 13016124"/>
              <a:gd name="connsiteY119-508" fmla="*/ 700391 h 2398878"/>
              <a:gd name="connsiteX120-509" fmla="*/ 175137 w 13016124"/>
              <a:gd name="connsiteY120-510" fmla="*/ 642025 h 2398878"/>
              <a:gd name="connsiteX121-511" fmla="*/ 223775 w 13016124"/>
              <a:gd name="connsiteY121-512" fmla="*/ 573932 h 2398878"/>
              <a:gd name="connsiteX122-513" fmla="*/ 262686 w 13016124"/>
              <a:gd name="connsiteY122-514" fmla="*/ 505838 h 2398878"/>
              <a:gd name="connsiteX123-515" fmla="*/ 301596 w 13016124"/>
              <a:gd name="connsiteY123-516" fmla="*/ 447472 h 2398878"/>
              <a:gd name="connsiteX124-517" fmla="*/ 321052 w 13016124"/>
              <a:gd name="connsiteY124-518" fmla="*/ 428017 h 2398878"/>
              <a:gd name="connsiteX125-519" fmla="*/ 359962 w 13016124"/>
              <a:gd name="connsiteY125-520" fmla="*/ 369651 h 2398878"/>
              <a:gd name="connsiteX126-521" fmla="*/ 408601 w 13016124"/>
              <a:gd name="connsiteY126-522" fmla="*/ 321013 h 2398878"/>
              <a:gd name="connsiteX127-523" fmla="*/ 428056 w 13016124"/>
              <a:gd name="connsiteY127-524" fmla="*/ 301557 h 2398878"/>
              <a:gd name="connsiteX128-525" fmla="*/ 447511 w 13016124"/>
              <a:gd name="connsiteY128-526" fmla="*/ 272374 h 2398878"/>
              <a:gd name="connsiteX129-527" fmla="*/ 505877 w 13016124"/>
              <a:gd name="connsiteY129-528" fmla="*/ 233464 h 2398878"/>
              <a:gd name="connsiteX130-529" fmla="*/ 603154 w 13016124"/>
              <a:gd name="connsiteY130-530" fmla="*/ 223736 h 2398878"/>
              <a:gd name="connsiteX131-531" fmla="*/ 651792 w 13016124"/>
              <a:gd name="connsiteY131-532" fmla="*/ 243191 h 2398878"/>
              <a:gd name="connsiteX132-533" fmla="*/ 622609 w 13016124"/>
              <a:gd name="connsiteY132-534" fmla="*/ 252919 h 2398878"/>
              <a:gd name="connsiteX133-535" fmla="*/ 544788 w 13016124"/>
              <a:gd name="connsiteY133-536" fmla="*/ 252919 h 2398878"/>
              <a:gd name="connsiteX0-537" fmla="*/ 544788 w 13016124"/>
              <a:gd name="connsiteY0-538" fmla="*/ 252919 h 2398878"/>
              <a:gd name="connsiteX1-539" fmla="*/ 544788 w 13016124"/>
              <a:gd name="connsiteY1-540" fmla="*/ 252919 h 2398878"/>
              <a:gd name="connsiteX2-541" fmla="*/ 642065 w 13016124"/>
              <a:gd name="connsiteY2-542" fmla="*/ 311285 h 2398878"/>
              <a:gd name="connsiteX3-543" fmla="*/ 768524 w 13016124"/>
              <a:gd name="connsiteY3-544" fmla="*/ 447472 h 2398878"/>
              <a:gd name="connsiteX4-545" fmla="*/ 924167 w 13016124"/>
              <a:gd name="connsiteY4-546" fmla="*/ 583659 h 2398878"/>
              <a:gd name="connsiteX5-547" fmla="*/ 982533 w 13016124"/>
              <a:gd name="connsiteY5-548" fmla="*/ 612842 h 2398878"/>
              <a:gd name="connsiteX6-549" fmla="*/ 1050626 w 13016124"/>
              <a:gd name="connsiteY6-550" fmla="*/ 661481 h 2398878"/>
              <a:gd name="connsiteX7-551" fmla="*/ 1079809 w 13016124"/>
              <a:gd name="connsiteY7-552" fmla="*/ 671208 h 2398878"/>
              <a:gd name="connsiteX8-553" fmla="*/ 1225724 w 13016124"/>
              <a:gd name="connsiteY8-554" fmla="*/ 739302 h 2398878"/>
              <a:gd name="connsiteX9-555" fmla="*/ 1313273 w 13016124"/>
              <a:gd name="connsiteY9-556" fmla="*/ 768485 h 2398878"/>
              <a:gd name="connsiteX10-557" fmla="*/ 1488371 w 13016124"/>
              <a:gd name="connsiteY10-558" fmla="*/ 787940 h 2398878"/>
              <a:gd name="connsiteX11-559" fmla="*/ 1624558 w 13016124"/>
              <a:gd name="connsiteY11-560" fmla="*/ 807396 h 2398878"/>
              <a:gd name="connsiteX12-561" fmla="*/ 1663469 w 13016124"/>
              <a:gd name="connsiteY12-562" fmla="*/ 817123 h 2398878"/>
              <a:gd name="connsiteX13-563" fmla="*/ 1731562 w 13016124"/>
              <a:gd name="connsiteY13-564" fmla="*/ 826851 h 2398878"/>
              <a:gd name="connsiteX14-565" fmla="*/ 1770473 w 13016124"/>
              <a:gd name="connsiteY14-566" fmla="*/ 836579 h 2398878"/>
              <a:gd name="connsiteX15-567" fmla="*/ 2062303 w 13016124"/>
              <a:gd name="connsiteY15-568" fmla="*/ 856034 h 2398878"/>
              <a:gd name="connsiteX16-569" fmla="*/ 2169307 w 13016124"/>
              <a:gd name="connsiteY16-570" fmla="*/ 865762 h 2398878"/>
              <a:gd name="connsiteX17-571" fmla="*/ 2237401 w 13016124"/>
              <a:gd name="connsiteY17-572" fmla="*/ 885217 h 2398878"/>
              <a:gd name="connsiteX18-573" fmla="*/ 2295767 w 13016124"/>
              <a:gd name="connsiteY18-574" fmla="*/ 894945 h 2398878"/>
              <a:gd name="connsiteX19-575" fmla="*/ 2791877 w 13016124"/>
              <a:gd name="connsiteY19-576" fmla="*/ 914400 h 2398878"/>
              <a:gd name="connsiteX20-577" fmla="*/ 3005886 w 13016124"/>
              <a:gd name="connsiteY20-578" fmla="*/ 933855 h 2398878"/>
              <a:gd name="connsiteX21-579" fmla="*/ 3239350 w 13016124"/>
              <a:gd name="connsiteY21-580" fmla="*/ 943583 h 2398878"/>
              <a:gd name="connsiteX22-581" fmla="*/ 5719903 w 13016124"/>
              <a:gd name="connsiteY22-582" fmla="*/ 933855 h 2398878"/>
              <a:gd name="connsiteX23-583" fmla="*/ 5817179 w 13016124"/>
              <a:gd name="connsiteY23-584" fmla="*/ 924128 h 2398878"/>
              <a:gd name="connsiteX24-585" fmla="*/ 5924184 w 13016124"/>
              <a:gd name="connsiteY24-586" fmla="*/ 885217 h 2398878"/>
              <a:gd name="connsiteX25-587" fmla="*/ 6011733 w 13016124"/>
              <a:gd name="connsiteY25-588" fmla="*/ 875489 h 2398878"/>
              <a:gd name="connsiteX26-589" fmla="*/ 6060371 w 13016124"/>
              <a:gd name="connsiteY26-590" fmla="*/ 865762 h 2398878"/>
              <a:gd name="connsiteX27-591" fmla="*/ 6128465 w 13016124"/>
              <a:gd name="connsiteY27-592" fmla="*/ 856034 h 2398878"/>
              <a:gd name="connsiteX28-593" fmla="*/ 6216014 w 13016124"/>
              <a:gd name="connsiteY28-594" fmla="*/ 807396 h 2398878"/>
              <a:gd name="connsiteX29-595" fmla="*/ 6293835 w 13016124"/>
              <a:gd name="connsiteY29-596" fmla="*/ 996142 h 2398878"/>
              <a:gd name="connsiteX30-597" fmla="*/ 6507843 w 13016124"/>
              <a:gd name="connsiteY30-598" fmla="*/ 739302 h 2398878"/>
              <a:gd name="connsiteX31-599" fmla="*/ 6565889 w 13016124"/>
              <a:gd name="connsiteY31-600" fmla="*/ 911751 h 2398878"/>
              <a:gd name="connsiteX32-601" fmla="*/ 6887222 w 13016124"/>
              <a:gd name="connsiteY32-602" fmla="*/ 710119 h 2398878"/>
              <a:gd name="connsiteX33-603" fmla="*/ 9912524 w 13016124"/>
              <a:gd name="connsiteY33-604" fmla="*/ 700391 h 2398878"/>
              <a:gd name="connsiteX34-605" fmla="*/ 10058439 w 13016124"/>
              <a:gd name="connsiteY34-606" fmla="*/ 690664 h 2398878"/>
              <a:gd name="connsiteX35-607" fmla="*/ 10389179 w 13016124"/>
              <a:gd name="connsiteY35-608" fmla="*/ 671208 h 2398878"/>
              <a:gd name="connsiteX36-609" fmla="*/ 10544822 w 13016124"/>
              <a:gd name="connsiteY36-610" fmla="*/ 642025 h 2398878"/>
              <a:gd name="connsiteX37-611" fmla="*/ 10846379 w 13016124"/>
              <a:gd name="connsiteY37-612" fmla="*/ 622570 h 2398878"/>
              <a:gd name="connsiteX38-613" fmla="*/ 10992294 w 13016124"/>
              <a:gd name="connsiteY38-614" fmla="*/ 612842 h 2398878"/>
              <a:gd name="connsiteX39-615" fmla="*/ 11070116 w 13016124"/>
              <a:gd name="connsiteY39-616" fmla="*/ 583659 h 2398878"/>
              <a:gd name="connsiteX40-617" fmla="*/ 11206303 w 13016124"/>
              <a:gd name="connsiteY40-618" fmla="*/ 554477 h 2398878"/>
              <a:gd name="connsiteX41-619" fmla="*/ 11274396 w 13016124"/>
              <a:gd name="connsiteY41-620" fmla="*/ 535021 h 2398878"/>
              <a:gd name="connsiteX42-621" fmla="*/ 11332762 w 13016124"/>
              <a:gd name="connsiteY42-622" fmla="*/ 515566 h 2398878"/>
              <a:gd name="connsiteX43-623" fmla="*/ 11410584 w 13016124"/>
              <a:gd name="connsiteY43-624" fmla="*/ 476655 h 2398878"/>
              <a:gd name="connsiteX44-625" fmla="*/ 11498133 w 13016124"/>
              <a:gd name="connsiteY44-626" fmla="*/ 457200 h 2398878"/>
              <a:gd name="connsiteX45-627" fmla="*/ 11624592 w 13016124"/>
              <a:gd name="connsiteY45-628" fmla="*/ 408562 h 2398878"/>
              <a:gd name="connsiteX46-629" fmla="*/ 11789962 w 13016124"/>
              <a:gd name="connsiteY46-630" fmla="*/ 379379 h 2398878"/>
              <a:gd name="connsiteX47-631" fmla="*/ 11848328 w 13016124"/>
              <a:gd name="connsiteY47-632" fmla="*/ 350196 h 2398878"/>
              <a:gd name="connsiteX48-633" fmla="*/ 11955333 w 13016124"/>
              <a:gd name="connsiteY48-634" fmla="*/ 330740 h 2398878"/>
              <a:gd name="connsiteX49-635" fmla="*/ 12033154 w 13016124"/>
              <a:gd name="connsiteY49-636" fmla="*/ 301557 h 2398878"/>
              <a:gd name="connsiteX50-637" fmla="*/ 12062337 w 13016124"/>
              <a:gd name="connsiteY50-638" fmla="*/ 291830 h 2398878"/>
              <a:gd name="connsiteX51-639" fmla="*/ 12101248 w 13016124"/>
              <a:gd name="connsiteY51-640" fmla="*/ 272374 h 2398878"/>
              <a:gd name="connsiteX52-641" fmla="*/ 12130431 w 13016124"/>
              <a:gd name="connsiteY52-642" fmla="*/ 262647 h 2398878"/>
              <a:gd name="connsiteX53-643" fmla="*/ 12169341 w 13016124"/>
              <a:gd name="connsiteY53-644" fmla="*/ 243191 h 2398878"/>
              <a:gd name="connsiteX54-645" fmla="*/ 12266618 w 13016124"/>
              <a:gd name="connsiteY54-646" fmla="*/ 204281 h 2398878"/>
              <a:gd name="connsiteX55-647" fmla="*/ 12334711 w 13016124"/>
              <a:gd name="connsiteY55-648" fmla="*/ 175098 h 2398878"/>
              <a:gd name="connsiteX56-649" fmla="*/ 12363894 w 13016124"/>
              <a:gd name="connsiteY56-650" fmla="*/ 155642 h 2398878"/>
              <a:gd name="connsiteX57-651" fmla="*/ 12431988 w 13016124"/>
              <a:gd name="connsiteY57-652" fmla="*/ 126459 h 2398878"/>
              <a:gd name="connsiteX58-653" fmla="*/ 12470899 w 13016124"/>
              <a:gd name="connsiteY58-654" fmla="*/ 97277 h 2398878"/>
              <a:gd name="connsiteX59-655" fmla="*/ 12529265 w 13016124"/>
              <a:gd name="connsiteY59-656" fmla="*/ 87549 h 2398878"/>
              <a:gd name="connsiteX60-657" fmla="*/ 12568175 w 13016124"/>
              <a:gd name="connsiteY60-658" fmla="*/ 77821 h 2398878"/>
              <a:gd name="connsiteX61-659" fmla="*/ 12626541 w 13016124"/>
              <a:gd name="connsiteY61-660" fmla="*/ 58366 h 2398878"/>
              <a:gd name="connsiteX62-661" fmla="*/ 12723818 w 13016124"/>
              <a:gd name="connsiteY62-662" fmla="*/ 19455 h 2398878"/>
              <a:gd name="connsiteX63-663" fmla="*/ 12869733 w 13016124"/>
              <a:gd name="connsiteY63-664" fmla="*/ 9728 h 2398878"/>
              <a:gd name="connsiteX64-665" fmla="*/ 12898916 w 13016124"/>
              <a:gd name="connsiteY64-666" fmla="*/ 0 h 2398878"/>
              <a:gd name="connsiteX65-667" fmla="*/ 12947554 w 13016124"/>
              <a:gd name="connsiteY65-668" fmla="*/ 38911 h 2398878"/>
              <a:gd name="connsiteX66-669" fmla="*/ 12957282 w 13016124"/>
              <a:gd name="connsiteY66-670" fmla="*/ 1488332 h 2398878"/>
              <a:gd name="connsiteX67-671" fmla="*/ 12928099 w 13016124"/>
              <a:gd name="connsiteY67-672" fmla="*/ 1673157 h 2398878"/>
              <a:gd name="connsiteX68-673" fmla="*/ 12918371 w 13016124"/>
              <a:gd name="connsiteY68-674" fmla="*/ 1828800 h 2398878"/>
              <a:gd name="connsiteX69-675" fmla="*/ 12898916 w 13016124"/>
              <a:gd name="connsiteY69-676" fmla="*/ 1887166 h 2398878"/>
              <a:gd name="connsiteX70-677" fmla="*/ 12889188 w 13016124"/>
              <a:gd name="connsiteY70-678" fmla="*/ 1974715 h 2398878"/>
              <a:gd name="connsiteX71-679" fmla="*/ 12879460 w 13016124"/>
              <a:gd name="connsiteY71-680" fmla="*/ 2013625 h 2398878"/>
              <a:gd name="connsiteX72-681" fmla="*/ 12840550 w 13016124"/>
              <a:gd name="connsiteY72-682" fmla="*/ 2208179 h 2398878"/>
              <a:gd name="connsiteX73-683" fmla="*/ 12830822 w 13016124"/>
              <a:gd name="connsiteY73-684" fmla="*/ 2237362 h 2398878"/>
              <a:gd name="connsiteX74-685" fmla="*/ 12801639 w 13016124"/>
              <a:gd name="connsiteY74-686" fmla="*/ 2256817 h 2398878"/>
              <a:gd name="connsiteX75-687" fmla="*/ 12159614 w 13016124"/>
              <a:gd name="connsiteY75-688" fmla="*/ 2237362 h 2398878"/>
              <a:gd name="connsiteX76-689" fmla="*/ 11361945 w 13016124"/>
              <a:gd name="connsiteY76-690" fmla="*/ 2256817 h 2398878"/>
              <a:gd name="connsiteX77-691" fmla="*/ 11138209 w 13016124"/>
              <a:gd name="connsiteY77-692" fmla="*/ 2276272 h 2398878"/>
              <a:gd name="connsiteX78-693" fmla="*/ 10593460 w 13016124"/>
              <a:gd name="connsiteY78-694" fmla="*/ 2286000 h 2398878"/>
              <a:gd name="connsiteX79-695" fmla="*/ 8385282 w 13016124"/>
              <a:gd name="connsiteY79-696" fmla="*/ 2295728 h 2398878"/>
              <a:gd name="connsiteX80-697" fmla="*/ 8161545 w 13016124"/>
              <a:gd name="connsiteY80-698" fmla="*/ 2315183 h 2398878"/>
              <a:gd name="connsiteX81-699" fmla="*/ 8112907 w 13016124"/>
              <a:gd name="connsiteY81-700" fmla="*/ 2324911 h 2398878"/>
              <a:gd name="connsiteX82-701" fmla="*/ 7918354 w 13016124"/>
              <a:gd name="connsiteY82-702" fmla="*/ 2334638 h 2398878"/>
              <a:gd name="connsiteX83-703" fmla="*/ 5291886 w 13016124"/>
              <a:gd name="connsiteY83-704" fmla="*/ 2344366 h 2398878"/>
              <a:gd name="connsiteX84-705" fmla="*/ 5058422 w 13016124"/>
              <a:gd name="connsiteY84-706" fmla="*/ 2324911 h 2398878"/>
              <a:gd name="connsiteX85-707" fmla="*/ 4883324 w 13016124"/>
              <a:gd name="connsiteY85-708" fmla="*/ 2305455 h 2398878"/>
              <a:gd name="connsiteX86-709" fmla="*/ 4727682 w 13016124"/>
              <a:gd name="connsiteY86-710" fmla="*/ 2295728 h 2398878"/>
              <a:gd name="connsiteX87-711" fmla="*/ 4601222 w 13016124"/>
              <a:gd name="connsiteY87-712" fmla="*/ 2276272 h 2398878"/>
              <a:gd name="connsiteX88-713" fmla="*/ 4484490 w 13016124"/>
              <a:gd name="connsiteY88-714" fmla="*/ 2266545 h 2398878"/>
              <a:gd name="connsiteX89-715" fmla="*/ 3443631 w 13016124"/>
              <a:gd name="connsiteY89-716" fmla="*/ 2247089 h 2398878"/>
              <a:gd name="connsiteX90-717" fmla="*/ 2996158 w 13016124"/>
              <a:gd name="connsiteY90-718" fmla="*/ 2256817 h 2398878"/>
              <a:gd name="connsiteX91-719" fmla="*/ 2966975 w 13016124"/>
              <a:gd name="connsiteY91-720" fmla="*/ 2266545 h 2398878"/>
              <a:gd name="connsiteX92-721" fmla="*/ 2782150 w 13016124"/>
              <a:gd name="connsiteY92-722" fmla="*/ 2286000 h 2398878"/>
              <a:gd name="connsiteX93-723" fmla="*/ 2723784 w 13016124"/>
              <a:gd name="connsiteY93-724" fmla="*/ 2295728 h 2398878"/>
              <a:gd name="connsiteX94-725" fmla="*/ 2490320 w 13016124"/>
              <a:gd name="connsiteY94-726" fmla="*/ 2305455 h 2398878"/>
              <a:gd name="connsiteX95-727" fmla="*/ 418328 w 13016124"/>
              <a:gd name="connsiteY95-728" fmla="*/ 2295728 h 2398878"/>
              <a:gd name="connsiteX96-729" fmla="*/ 359962 w 13016124"/>
              <a:gd name="connsiteY96-730" fmla="*/ 2256817 h 2398878"/>
              <a:gd name="connsiteX97-731" fmla="*/ 272414 w 13016124"/>
              <a:gd name="connsiteY97-732" fmla="*/ 2188723 h 2398878"/>
              <a:gd name="connsiteX98-733" fmla="*/ 262686 w 13016124"/>
              <a:gd name="connsiteY98-734" fmla="*/ 2159540 h 2398878"/>
              <a:gd name="connsiteX99-735" fmla="*/ 214048 w 13016124"/>
              <a:gd name="connsiteY99-736" fmla="*/ 2110902 h 2398878"/>
              <a:gd name="connsiteX100-737" fmla="*/ 204320 w 13016124"/>
              <a:gd name="connsiteY100-738" fmla="*/ 2081719 h 2398878"/>
              <a:gd name="connsiteX101-739" fmla="*/ 184865 w 13016124"/>
              <a:gd name="connsiteY101-740" fmla="*/ 2052536 h 2398878"/>
              <a:gd name="connsiteX102-741" fmla="*/ 145954 w 13016124"/>
              <a:gd name="connsiteY102-742" fmla="*/ 1984442 h 2398878"/>
              <a:gd name="connsiteX103-743" fmla="*/ 126499 w 13016124"/>
              <a:gd name="connsiteY103-744" fmla="*/ 1906621 h 2398878"/>
              <a:gd name="connsiteX104-745" fmla="*/ 116771 w 13016124"/>
              <a:gd name="connsiteY104-746" fmla="*/ 1877438 h 2398878"/>
              <a:gd name="connsiteX105-747" fmla="*/ 97316 w 13016124"/>
              <a:gd name="connsiteY105-748" fmla="*/ 1809345 h 2398878"/>
              <a:gd name="connsiteX106-749" fmla="*/ 87588 w 13016124"/>
              <a:gd name="connsiteY106-750" fmla="*/ 1731523 h 2398878"/>
              <a:gd name="connsiteX107-751" fmla="*/ 68133 w 13016124"/>
              <a:gd name="connsiteY107-752" fmla="*/ 1673157 h 2398878"/>
              <a:gd name="connsiteX108-753" fmla="*/ 19494 w 13016124"/>
              <a:gd name="connsiteY108-754" fmla="*/ 1556425 h 2398878"/>
              <a:gd name="connsiteX109-755" fmla="*/ 9767 w 13016124"/>
              <a:gd name="connsiteY109-756" fmla="*/ 1429966 h 2398878"/>
              <a:gd name="connsiteX110-757" fmla="*/ 39 w 13016124"/>
              <a:gd name="connsiteY110-758" fmla="*/ 1361872 h 2398878"/>
              <a:gd name="connsiteX111-759" fmla="*/ 19494 w 13016124"/>
              <a:gd name="connsiteY111-760" fmla="*/ 1099225 h 2398878"/>
              <a:gd name="connsiteX112-761" fmla="*/ 29222 w 13016124"/>
              <a:gd name="connsiteY112-762" fmla="*/ 1070042 h 2398878"/>
              <a:gd name="connsiteX113-763" fmla="*/ 58405 w 13016124"/>
              <a:gd name="connsiteY113-764" fmla="*/ 992221 h 2398878"/>
              <a:gd name="connsiteX114-765" fmla="*/ 77860 w 13016124"/>
              <a:gd name="connsiteY114-766" fmla="*/ 924128 h 2398878"/>
              <a:gd name="connsiteX115-767" fmla="*/ 97316 w 13016124"/>
              <a:gd name="connsiteY115-768" fmla="*/ 885217 h 2398878"/>
              <a:gd name="connsiteX116-769" fmla="*/ 116771 w 13016124"/>
              <a:gd name="connsiteY116-770" fmla="*/ 807396 h 2398878"/>
              <a:gd name="connsiteX117-771" fmla="*/ 155682 w 13016124"/>
              <a:gd name="connsiteY117-772" fmla="*/ 729574 h 2398878"/>
              <a:gd name="connsiteX118-773" fmla="*/ 165409 w 13016124"/>
              <a:gd name="connsiteY118-774" fmla="*/ 700391 h 2398878"/>
              <a:gd name="connsiteX119-775" fmla="*/ 175137 w 13016124"/>
              <a:gd name="connsiteY119-776" fmla="*/ 642025 h 2398878"/>
              <a:gd name="connsiteX120-777" fmla="*/ 223775 w 13016124"/>
              <a:gd name="connsiteY120-778" fmla="*/ 573932 h 2398878"/>
              <a:gd name="connsiteX121-779" fmla="*/ 262686 w 13016124"/>
              <a:gd name="connsiteY121-780" fmla="*/ 505838 h 2398878"/>
              <a:gd name="connsiteX122-781" fmla="*/ 301596 w 13016124"/>
              <a:gd name="connsiteY122-782" fmla="*/ 447472 h 2398878"/>
              <a:gd name="connsiteX123-783" fmla="*/ 321052 w 13016124"/>
              <a:gd name="connsiteY123-784" fmla="*/ 428017 h 2398878"/>
              <a:gd name="connsiteX124-785" fmla="*/ 359962 w 13016124"/>
              <a:gd name="connsiteY124-786" fmla="*/ 369651 h 2398878"/>
              <a:gd name="connsiteX125-787" fmla="*/ 408601 w 13016124"/>
              <a:gd name="connsiteY125-788" fmla="*/ 321013 h 2398878"/>
              <a:gd name="connsiteX126-789" fmla="*/ 428056 w 13016124"/>
              <a:gd name="connsiteY126-790" fmla="*/ 301557 h 2398878"/>
              <a:gd name="connsiteX127-791" fmla="*/ 447511 w 13016124"/>
              <a:gd name="connsiteY127-792" fmla="*/ 272374 h 2398878"/>
              <a:gd name="connsiteX128-793" fmla="*/ 505877 w 13016124"/>
              <a:gd name="connsiteY128-794" fmla="*/ 233464 h 2398878"/>
              <a:gd name="connsiteX129-795" fmla="*/ 603154 w 13016124"/>
              <a:gd name="connsiteY129-796" fmla="*/ 223736 h 2398878"/>
              <a:gd name="connsiteX130-797" fmla="*/ 651792 w 13016124"/>
              <a:gd name="connsiteY130-798" fmla="*/ 243191 h 2398878"/>
              <a:gd name="connsiteX131-799" fmla="*/ 622609 w 13016124"/>
              <a:gd name="connsiteY131-800" fmla="*/ 252919 h 2398878"/>
              <a:gd name="connsiteX132-801" fmla="*/ 544788 w 13016124"/>
              <a:gd name="connsiteY132-802" fmla="*/ 252919 h 2398878"/>
              <a:gd name="connsiteX0-803" fmla="*/ 544788 w 13016124"/>
              <a:gd name="connsiteY0-804" fmla="*/ 252919 h 2398878"/>
              <a:gd name="connsiteX1-805" fmla="*/ 544788 w 13016124"/>
              <a:gd name="connsiteY1-806" fmla="*/ 252919 h 2398878"/>
              <a:gd name="connsiteX2-807" fmla="*/ 642065 w 13016124"/>
              <a:gd name="connsiteY2-808" fmla="*/ 311285 h 2398878"/>
              <a:gd name="connsiteX3-809" fmla="*/ 768524 w 13016124"/>
              <a:gd name="connsiteY3-810" fmla="*/ 447472 h 2398878"/>
              <a:gd name="connsiteX4-811" fmla="*/ 924167 w 13016124"/>
              <a:gd name="connsiteY4-812" fmla="*/ 583659 h 2398878"/>
              <a:gd name="connsiteX5-813" fmla="*/ 982533 w 13016124"/>
              <a:gd name="connsiteY5-814" fmla="*/ 612842 h 2398878"/>
              <a:gd name="connsiteX6-815" fmla="*/ 1050626 w 13016124"/>
              <a:gd name="connsiteY6-816" fmla="*/ 661481 h 2398878"/>
              <a:gd name="connsiteX7-817" fmla="*/ 1079809 w 13016124"/>
              <a:gd name="connsiteY7-818" fmla="*/ 671208 h 2398878"/>
              <a:gd name="connsiteX8-819" fmla="*/ 1225724 w 13016124"/>
              <a:gd name="connsiteY8-820" fmla="*/ 739302 h 2398878"/>
              <a:gd name="connsiteX9-821" fmla="*/ 1313273 w 13016124"/>
              <a:gd name="connsiteY9-822" fmla="*/ 768485 h 2398878"/>
              <a:gd name="connsiteX10-823" fmla="*/ 1488371 w 13016124"/>
              <a:gd name="connsiteY10-824" fmla="*/ 787940 h 2398878"/>
              <a:gd name="connsiteX11-825" fmla="*/ 1624558 w 13016124"/>
              <a:gd name="connsiteY11-826" fmla="*/ 807396 h 2398878"/>
              <a:gd name="connsiteX12-827" fmla="*/ 1663469 w 13016124"/>
              <a:gd name="connsiteY12-828" fmla="*/ 817123 h 2398878"/>
              <a:gd name="connsiteX13-829" fmla="*/ 1731562 w 13016124"/>
              <a:gd name="connsiteY13-830" fmla="*/ 826851 h 2398878"/>
              <a:gd name="connsiteX14-831" fmla="*/ 1770473 w 13016124"/>
              <a:gd name="connsiteY14-832" fmla="*/ 836579 h 2398878"/>
              <a:gd name="connsiteX15-833" fmla="*/ 2062303 w 13016124"/>
              <a:gd name="connsiteY15-834" fmla="*/ 856034 h 2398878"/>
              <a:gd name="connsiteX16-835" fmla="*/ 2169307 w 13016124"/>
              <a:gd name="connsiteY16-836" fmla="*/ 865762 h 2398878"/>
              <a:gd name="connsiteX17-837" fmla="*/ 2237401 w 13016124"/>
              <a:gd name="connsiteY17-838" fmla="*/ 885217 h 2398878"/>
              <a:gd name="connsiteX18-839" fmla="*/ 2295767 w 13016124"/>
              <a:gd name="connsiteY18-840" fmla="*/ 894945 h 2398878"/>
              <a:gd name="connsiteX19-841" fmla="*/ 2791877 w 13016124"/>
              <a:gd name="connsiteY19-842" fmla="*/ 914400 h 2398878"/>
              <a:gd name="connsiteX20-843" fmla="*/ 3005886 w 13016124"/>
              <a:gd name="connsiteY20-844" fmla="*/ 933855 h 2398878"/>
              <a:gd name="connsiteX21-845" fmla="*/ 3239350 w 13016124"/>
              <a:gd name="connsiteY21-846" fmla="*/ 943583 h 2398878"/>
              <a:gd name="connsiteX22-847" fmla="*/ 5719903 w 13016124"/>
              <a:gd name="connsiteY22-848" fmla="*/ 933855 h 2398878"/>
              <a:gd name="connsiteX23-849" fmla="*/ 5817179 w 13016124"/>
              <a:gd name="connsiteY23-850" fmla="*/ 924128 h 2398878"/>
              <a:gd name="connsiteX24-851" fmla="*/ 5924184 w 13016124"/>
              <a:gd name="connsiteY24-852" fmla="*/ 885217 h 2398878"/>
              <a:gd name="connsiteX25-853" fmla="*/ 6011733 w 13016124"/>
              <a:gd name="connsiteY25-854" fmla="*/ 875489 h 2398878"/>
              <a:gd name="connsiteX26-855" fmla="*/ 6060371 w 13016124"/>
              <a:gd name="connsiteY26-856" fmla="*/ 865762 h 2398878"/>
              <a:gd name="connsiteX27-857" fmla="*/ 6128465 w 13016124"/>
              <a:gd name="connsiteY27-858" fmla="*/ 856034 h 2398878"/>
              <a:gd name="connsiteX28-859" fmla="*/ 6216014 w 13016124"/>
              <a:gd name="connsiteY28-860" fmla="*/ 807396 h 2398878"/>
              <a:gd name="connsiteX29-861" fmla="*/ 6507843 w 13016124"/>
              <a:gd name="connsiteY29-862" fmla="*/ 739302 h 2398878"/>
              <a:gd name="connsiteX30-863" fmla="*/ 6565889 w 13016124"/>
              <a:gd name="connsiteY30-864" fmla="*/ 911751 h 2398878"/>
              <a:gd name="connsiteX31-865" fmla="*/ 6887222 w 13016124"/>
              <a:gd name="connsiteY31-866" fmla="*/ 710119 h 2398878"/>
              <a:gd name="connsiteX32-867" fmla="*/ 9912524 w 13016124"/>
              <a:gd name="connsiteY32-868" fmla="*/ 700391 h 2398878"/>
              <a:gd name="connsiteX33-869" fmla="*/ 10058439 w 13016124"/>
              <a:gd name="connsiteY33-870" fmla="*/ 690664 h 2398878"/>
              <a:gd name="connsiteX34-871" fmla="*/ 10389179 w 13016124"/>
              <a:gd name="connsiteY34-872" fmla="*/ 671208 h 2398878"/>
              <a:gd name="connsiteX35-873" fmla="*/ 10544822 w 13016124"/>
              <a:gd name="connsiteY35-874" fmla="*/ 642025 h 2398878"/>
              <a:gd name="connsiteX36-875" fmla="*/ 10846379 w 13016124"/>
              <a:gd name="connsiteY36-876" fmla="*/ 622570 h 2398878"/>
              <a:gd name="connsiteX37-877" fmla="*/ 10992294 w 13016124"/>
              <a:gd name="connsiteY37-878" fmla="*/ 612842 h 2398878"/>
              <a:gd name="connsiteX38-879" fmla="*/ 11070116 w 13016124"/>
              <a:gd name="connsiteY38-880" fmla="*/ 583659 h 2398878"/>
              <a:gd name="connsiteX39-881" fmla="*/ 11206303 w 13016124"/>
              <a:gd name="connsiteY39-882" fmla="*/ 554477 h 2398878"/>
              <a:gd name="connsiteX40-883" fmla="*/ 11274396 w 13016124"/>
              <a:gd name="connsiteY40-884" fmla="*/ 535021 h 2398878"/>
              <a:gd name="connsiteX41-885" fmla="*/ 11332762 w 13016124"/>
              <a:gd name="connsiteY41-886" fmla="*/ 515566 h 2398878"/>
              <a:gd name="connsiteX42-887" fmla="*/ 11410584 w 13016124"/>
              <a:gd name="connsiteY42-888" fmla="*/ 476655 h 2398878"/>
              <a:gd name="connsiteX43-889" fmla="*/ 11498133 w 13016124"/>
              <a:gd name="connsiteY43-890" fmla="*/ 457200 h 2398878"/>
              <a:gd name="connsiteX44-891" fmla="*/ 11624592 w 13016124"/>
              <a:gd name="connsiteY44-892" fmla="*/ 408562 h 2398878"/>
              <a:gd name="connsiteX45-893" fmla="*/ 11789962 w 13016124"/>
              <a:gd name="connsiteY45-894" fmla="*/ 379379 h 2398878"/>
              <a:gd name="connsiteX46-895" fmla="*/ 11848328 w 13016124"/>
              <a:gd name="connsiteY46-896" fmla="*/ 350196 h 2398878"/>
              <a:gd name="connsiteX47-897" fmla="*/ 11955333 w 13016124"/>
              <a:gd name="connsiteY47-898" fmla="*/ 330740 h 2398878"/>
              <a:gd name="connsiteX48-899" fmla="*/ 12033154 w 13016124"/>
              <a:gd name="connsiteY48-900" fmla="*/ 301557 h 2398878"/>
              <a:gd name="connsiteX49-901" fmla="*/ 12062337 w 13016124"/>
              <a:gd name="connsiteY49-902" fmla="*/ 291830 h 2398878"/>
              <a:gd name="connsiteX50-903" fmla="*/ 12101248 w 13016124"/>
              <a:gd name="connsiteY50-904" fmla="*/ 272374 h 2398878"/>
              <a:gd name="connsiteX51-905" fmla="*/ 12130431 w 13016124"/>
              <a:gd name="connsiteY51-906" fmla="*/ 262647 h 2398878"/>
              <a:gd name="connsiteX52-907" fmla="*/ 12169341 w 13016124"/>
              <a:gd name="connsiteY52-908" fmla="*/ 243191 h 2398878"/>
              <a:gd name="connsiteX53-909" fmla="*/ 12266618 w 13016124"/>
              <a:gd name="connsiteY53-910" fmla="*/ 204281 h 2398878"/>
              <a:gd name="connsiteX54-911" fmla="*/ 12334711 w 13016124"/>
              <a:gd name="connsiteY54-912" fmla="*/ 175098 h 2398878"/>
              <a:gd name="connsiteX55-913" fmla="*/ 12363894 w 13016124"/>
              <a:gd name="connsiteY55-914" fmla="*/ 155642 h 2398878"/>
              <a:gd name="connsiteX56-915" fmla="*/ 12431988 w 13016124"/>
              <a:gd name="connsiteY56-916" fmla="*/ 126459 h 2398878"/>
              <a:gd name="connsiteX57-917" fmla="*/ 12470899 w 13016124"/>
              <a:gd name="connsiteY57-918" fmla="*/ 97277 h 2398878"/>
              <a:gd name="connsiteX58-919" fmla="*/ 12529265 w 13016124"/>
              <a:gd name="connsiteY58-920" fmla="*/ 87549 h 2398878"/>
              <a:gd name="connsiteX59-921" fmla="*/ 12568175 w 13016124"/>
              <a:gd name="connsiteY59-922" fmla="*/ 77821 h 2398878"/>
              <a:gd name="connsiteX60-923" fmla="*/ 12626541 w 13016124"/>
              <a:gd name="connsiteY60-924" fmla="*/ 58366 h 2398878"/>
              <a:gd name="connsiteX61-925" fmla="*/ 12723818 w 13016124"/>
              <a:gd name="connsiteY61-926" fmla="*/ 19455 h 2398878"/>
              <a:gd name="connsiteX62-927" fmla="*/ 12869733 w 13016124"/>
              <a:gd name="connsiteY62-928" fmla="*/ 9728 h 2398878"/>
              <a:gd name="connsiteX63-929" fmla="*/ 12898916 w 13016124"/>
              <a:gd name="connsiteY63-930" fmla="*/ 0 h 2398878"/>
              <a:gd name="connsiteX64-931" fmla="*/ 12947554 w 13016124"/>
              <a:gd name="connsiteY64-932" fmla="*/ 38911 h 2398878"/>
              <a:gd name="connsiteX65-933" fmla="*/ 12957282 w 13016124"/>
              <a:gd name="connsiteY65-934" fmla="*/ 1488332 h 2398878"/>
              <a:gd name="connsiteX66-935" fmla="*/ 12928099 w 13016124"/>
              <a:gd name="connsiteY66-936" fmla="*/ 1673157 h 2398878"/>
              <a:gd name="connsiteX67-937" fmla="*/ 12918371 w 13016124"/>
              <a:gd name="connsiteY67-938" fmla="*/ 1828800 h 2398878"/>
              <a:gd name="connsiteX68-939" fmla="*/ 12898916 w 13016124"/>
              <a:gd name="connsiteY68-940" fmla="*/ 1887166 h 2398878"/>
              <a:gd name="connsiteX69-941" fmla="*/ 12889188 w 13016124"/>
              <a:gd name="connsiteY69-942" fmla="*/ 1974715 h 2398878"/>
              <a:gd name="connsiteX70-943" fmla="*/ 12879460 w 13016124"/>
              <a:gd name="connsiteY70-944" fmla="*/ 2013625 h 2398878"/>
              <a:gd name="connsiteX71-945" fmla="*/ 12840550 w 13016124"/>
              <a:gd name="connsiteY71-946" fmla="*/ 2208179 h 2398878"/>
              <a:gd name="connsiteX72-947" fmla="*/ 12830822 w 13016124"/>
              <a:gd name="connsiteY72-948" fmla="*/ 2237362 h 2398878"/>
              <a:gd name="connsiteX73-949" fmla="*/ 12801639 w 13016124"/>
              <a:gd name="connsiteY73-950" fmla="*/ 2256817 h 2398878"/>
              <a:gd name="connsiteX74-951" fmla="*/ 12159614 w 13016124"/>
              <a:gd name="connsiteY74-952" fmla="*/ 2237362 h 2398878"/>
              <a:gd name="connsiteX75-953" fmla="*/ 11361945 w 13016124"/>
              <a:gd name="connsiteY75-954" fmla="*/ 2256817 h 2398878"/>
              <a:gd name="connsiteX76-955" fmla="*/ 11138209 w 13016124"/>
              <a:gd name="connsiteY76-956" fmla="*/ 2276272 h 2398878"/>
              <a:gd name="connsiteX77-957" fmla="*/ 10593460 w 13016124"/>
              <a:gd name="connsiteY77-958" fmla="*/ 2286000 h 2398878"/>
              <a:gd name="connsiteX78-959" fmla="*/ 8385282 w 13016124"/>
              <a:gd name="connsiteY78-960" fmla="*/ 2295728 h 2398878"/>
              <a:gd name="connsiteX79-961" fmla="*/ 8161545 w 13016124"/>
              <a:gd name="connsiteY79-962" fmla="*/ 2315183 h 2398878"/>
              <a:gd name="connsiteX80-963" fmla="*/ 8112907 w 13016124"/>
              <a:gd name="connsiteY80-964" fmla="*/ 2324911 h 2398878"/>
              <a:gd name="connsiteX81-965" fmla="*/ 7918354 w 13016124"/>
              <a:gd name="connsiteY81-966" fmla="*/ 2334638 h 2398878"/>
              <a:gd name="connsiteX82-967" fmla="*/ 5291886 w 13016124"/>
              <a:gd name="connsiteY82-968" fmla="*/ 2344366 h 2398878"/>
              <a:gd name="connsiteX83-969" fmla="*/ 5058422 w 13016124"/>
              <a:gd name="connsiteY83-970" fmla="*/ 2324911 h 2398878"/>
              <a:gd name="connsiteX84-971" fmla="*/ 4883324 w 13016124"/>
              <a:gd name="connsiteY84-972" fmla="*/ 2305455 h 2398878"/>
              <a:gd name="connsiteX85-973" fmla="*/ 4727682 w 13016124"/>
              <a:gd name="connsiteY85-974" fmla="*/ 2295728 h 2398878"/>
              <a:gd name="connsiteX86-975" fmla="*/ 4601222 w 13016124"/>
              <a:gd name="connsiteY86-976" fmla="*/ 2276272 h 2398878"/>
              <a:gd name="connsiteX87-977" fmla="*/ 4484490 w 13016124"/>
              <a:gd name="connsiteY87-978" fmla="*/ 2266545 h 2398878"/>
              <a:gd name="connsiteX88-979" fmla="*/ 3443631 w 13016124"/>
              <a:gd name="connsiteY88-980" fmla="*/ 2247089 h 2398878"/>
              <a:gd name="connsiteX89-981" fmla="*/ 2996158 w 13016124"/>
              <a:gd name="connsiteY89-982" fmla="*/ 2256817 h 2398878"/>
              <a:gd name="connsiteX90-983" fmla="*/ 2966975 w 13016124"/>
              <a:gd name="connsiteY90-984" fmla="*/ 2266545 h 2398878"/>
              <a:gd name="connsiteX91-985" fmla="*/ 2782150 w 13016124"/>
              <a:gd name="connsiteY91-986" fmla="*/ 2286000 h 2398878"/>
              <a:gd name="connsiteX92-987" fmla="*/ 2723784 w 13016124"/>
              <a:gd name="connsiteY92-988" fmla="*/ 2295728 h 2398878"/>
              <a:gd name="connsiteX93-989" fmla="*/ 2490320 w 13016124"/>
              <a:gd name="connsiteY93-990" fmla="*/ 2305455 h 2398878"/>
              <a:gd name="connsiteX94-991" fmla="*/ 418328 w 13016124"/>
              <a:gd name="connsiteY94-992" fmla="*/ 2295728 h 2398878"/>
              <a:gd name="connsiteX95-993" fmla="*/ 359962 w 13016124"/>
              <a:gd name="connsiteY95-994" fmla="*/ 2256817 h 2398878"/>
              <a:gd name="connsiteX96-995" fmla="*/ 272414 w 13016124"/>
              <a:gd name="connsiteY96-996" fmla="*/ 2188723 h 2398878"/>
              <a:gd name="connsiteX97-997" fmla="*/ 262686 w 13016124"/>
              <a:gd name="connsiteY97-998" fmla="*/ 2159540 h 2398878"/>
              <a:gd name="connsiteX98-999" fmla="*/ 214048 w 13016124"/>
              <a:gd name="connsiteY98-1000" fmla="*/ 2110902 h 2398878"/>
              <a:gd name="connsiteX99-1001" fmla="*/ 204320 w 13016124"/>
              <a:gd name="connsiteY99-1002" fmla="*/ 2081719 h 2398878"/>
              <a:gd name="connsiteX100-1003" fmla="*/ 184865 w 13016124"/>
              <a:gd name="connsiteY100-1004" fmla="*/ 2052536 h 2398878"/>
              <a:gd name="connsiteX101-1005" fmla="*/ 145954 w 13016124"/>
              <a:gd name="connsiteY101-1006" fmla="*/ 1984442 h 2398878"/>
              <a:gd name="connsiteX102-1007" fmla="*/ 126499 w 13016124"/>
              <a:gd name="connsiteY102-1008" fmla="*/ 1906621 h 2398878"/>
              <a:gd name="connsiteX103-1009" fmla="*/ 116771 w 13016124"/>
              <a:gd name="connsiteY103-1010" fmla="*/ 1877438 h 2398878"/>
              <a:gd name="connsiteX104-1011" fmla="*/ 97316 w 13016124"/>
              <a:gd name="connsiteY104-1012" fmla="*/ 1809345 h 2398878"/>
              <a:gd name="connsiteX105-1013" fmla="*/ 87588 w 13016124"/>
              <a:gd name="connsiteY105-1014" fmla="*/ 1731523 h 2398878"/>
              <a:gd name="connsiteX106-1015" fmla="*/ 68133 w 13016124"/>
              <a:gd name="connsiteY106-1016" fmla="*/ 1673157 h 2398878"/>
              <a:gd name="connsiteX107-1017" fmla="*/ 19494 w 13016124"/>
              <a:gd name="connsiteY107-1018" fmla="*/ 1556425 h 2398878"/>
              <a:gd name="connsiteX108-1019" fmla="*/ 9767 w 13016124"/>
              <a:gd name="connsiteY108-1020" fmla="*/ 1429966 h 2398878"/>
              <a:gd name="connsiteX109-1021" fmla="*/ 39 w 13016124"/>
              <a:gd name="connsiteY109-1022" fmla="*/ 1361872 h 2398878"/>
              <a:gd name="connsiteX110-1023" fmla="*/ 19494 w 13016124"/>
              <a:gd name="connsiteY110-1024" fmla="*/ 1099225 h 2398878"/>
              <a:gd name="connsiteX111-1025" fmla="*/ 29222 w 13016124"/>
              <a:gd name="connsiteY111-1026" fmla="*/ 1070042 h 2398878"/>
              <a:gd name="connsiteX112-1027" fmla="*/ 58405 w 13016124"/>
              <a:gd name="connsiteY112-1028" fmla="*/ 992221 h 2398878"/>
              <a:gd name="connsiteX113-1029" fmla="*/ 77860 w 13016124"/>
              <a:gd name="connsiteY113-1030" fmla="*/ 924128 h 2398878"/>
              <a:gd name="connsiteX114-1031" fmla="*/ 97316 w 13016124"/>
              <a:gd name="connsiteY114-1032" fmla="*/ 885217 h 2398878"/>
              <a:gd name="connsiteX115-1033" fmla="*/ 116771 w 13016124"/>
              <a:gd name="connsiteY115-1034" fmla="*/ 807396 h 2398878"/>
              <a:gd name="connsiteX116-1035" fmla="*/ 155682 w 13016124"/>
              <a:gd name="connsiteY116-1036" fmla="*/ 729574 h 2398878"/>
              <a:gd name="connsiteX117-1037" fmla="*/ 165409 w 13016124"/>
              <a:gd name="connsiteY117-1038" fmla="*/ 700391 h 2398878"/>
              <a:gd name="connsiteX118-1039" fmla="*/ 175137 w 13016124"/>
              <a:gd name="connsiteY118-1040" fmla="*/ 642025 h 2398878"/>
              <a:gd name="connsiteX119-1041" fmla="*/ 223775 w 13016124"/>
              <a:gd name="connsiteY119-1042" fmla="*/ 573932 h 2398878"/>
              <a:gd name="connsiteX120-1043" fmla="*/ 262686 w 13016124"/>
              <a:gd name="connsiteY120-1044" fmla="*/ 505838 h 2398878"/>
              <a:gd name="connsiteX121-1045" fmla="*/ 301596 w 13016124"/>
              <a:gd name="connsiteY121-1046" fmla="*/ 447472 h 2398878"/>
              <a:gd name="connsiteX122-1047" fmla="*/ 321052 w 13016124"/>
              <a:gd name="connsiteY122-1048" fmla="*/ 428017 h 2398878"/>
              <a:gd name="connsiteX123-1049" fmla="*/ 359962 w 13016124"/>
              <a:gd name="connsiteY123-1050" fmla="*/ 369651 h 2398878"/>
              <a:gd name="connsiteX124-1051" fmla="*/ 408601 w 13016124"/>
              <a:gd name="connsiteY124-1052" fmla="*/ 321013 h 2398878"/>
              <a:gd name="connsiteX125-1053" fmla="*/ 428056 w 13016124"/>
              <a:gd name="connsiteY125-1054" fmla="*/ 301557 h 2398878"/>
              <a:gd name="connsiteX126-1055" fmla="*/ 447511 w 13016124"/>
              <a:gd name="connsiteY126-1056" fmla="*/ 272374 h 2398878"/>
              <a:gd name="connsiteX127-1057" fmla="*/ 505877 w 13016124"/>
              <a:gd name="connsiteY127-1058" fmla="*/ 233464 h 2398878"/>
              <a:gd name="connsiteX128-1059" fmla="*/ 603154 w 13016124"/>
              <a:gd name="connsiteY128-1060" fmla="*/ 223736 h 2398878"/>
              <a:gd name="connsiteX129-1061" fmla="*/ 651792 w 13016124"/>
              <a:gd name="connsiteY129-1062" fmla="*/ 243191 h 2398878"/>
              <a:gd name="connsiteX130-1063" fmla="*/ 622609 w 13016124"/>
              <a:gd name="connsiteY130-1064" fmla="*/ 252919 h 2398878"/>
              <a:gd name="connsiteX131-1065" fmla="*/ 544788 w 13016124"/>
              <a:gd name="connsiteY131-1066" fmla="*/ 252919 h 2398878"/>
              <a:gd name="connsiteX0-1067" fmla="*/ 544788 w 13016124"/>
              <a:gd name="connsiteY0-1068" fmla="*/ 252919 h 2398878"/>
              <a:gd name="connsiteX1-1069" fmla="*/ 544788 w 13016124"/>
              <a:gd name="connsiteY1-1070" fmla="*/ 252919 h 2398878"/>
              <a:gd name="connsiteX2-1071" fmla="*/ 642065 w 13016124"/>
              <a:gd name="connsiteY2-1072" fmla="*/ 311285 h 2398878"/>
              <a:gd name="connsiteX3-1073" fmla="*/ 768524 w 13016124"/>
              <a:gd name="connsiteY3-1074" fmla="*/ 447472 h 2398878"/>
              <a:gd name="connsiteX4-1075" fmla="*/ 924167 w 13016124"/>
              <a:gd name="connsiteY4-1076" fmla="*/ 583659 h 2398878"/>
              <a:gd name="connsiteX5-1077" fmla="*/ 982533 w 13016124"/>
              <a:gd name="connsiteY5-1078" fmla="*/ 612842 h 2398878"/>
              <a:gd name="connsiteX6-1079" fmla="*/ 1050626 w 13016124"/>
              <a:gd name="connsiteY6-1080" fmla="*/ 661481 h 2398878"/>
              <a:gd name="connsiteX7-1081" fmla="*/ 1079809 w 13016124"/>
              <a:gd name="connsiteY7-1082" fmla="*/ 671208 h 2398878"/>
              <a:gd name="connsiteX8-1083" fmla="*/ 1225724 w 13016124"/>
              <a:gd name="connsiteY8-1084" fmla="*/ 739302 h 2398878"/>
              <a:gd name="connsiteX9-1085" fmla="*/ 1313273 w 13016124"/>
              <a:gd name="connsiteY9-1086" fmla="*/ 768485 h 2398878"/>
              <a:gd name="connsiteX10-1087" fmla="*/ 1488371 w 13016124"/>
              <a:gd name="connsiteY10-1088" fmla="*/ 787940 h 2398878"/>
              <a:gd name="connsiteX11-1089" fmla="*/ 1624558 w 13016124"/>
              <a:gd name="connsiteY11-1090" fmla="*/ 807396 h 2398878"/>
              <a:gd name="connsiteX12-1091" fmla="*/ 1663469 w 13016124"/>
              <a:gd name="connsiteY12-1092" fmla="*/ 817123 h 2398878"/>
              <a:gd name="connsiteX13-1093" fmla="*/ 1731562 w 13016124"/>
              <a:gd name="connsiteY13-1094" fmla="*/ 826851 h 2398878"/>
              <a:gd name="connsiteX14-1095" fmla="*/ 1770473 w 13016124"/>
              <a:gd name="connsiteY14-1096" fmla="*/ 836579 h 2398878"/>
              <a:gd name="connsiteX15-1097" fmla="*/ 2062303 w 13016124"/>
              <a:gd name="connsiteY15-1098" fmla="*/ 856034 h 2398878"/>
              <a:gd name="connsiteX16-1099" fmla="*/ 2169307 w 13016124"/>
              <a:gd name="connsiteY16-1100" fmla="*/ 865762 h 2398878"/>
              <a:gd name="connsiteX17-1101" fmla="*/ 2237401 w 13016124"/>
              <a:gd name="connsiteY17-1102" fmla="*/ 885217 h 2398878"/>
              <a:gd name="connsiteX18-1103" fmla="*/ 2295767 w 13016124"/>
              <a:gd name="connsiteY18-1104" fmla="*/ 894945 h 2398878"/>
              <a:gd name="connsiteX19-1105" fmla="*/ 2791877 w 13016124"/>
              <a:gd name="connsiteY19-1106" fmla="*/ 914400 h 2398878"/>
              <a:gd name="connsiteX20-1107" fmla="*/ 3005886 w 13016124"/>
              <a:gd name="connsiteY20-1108" fmla="*/ 933855 h 2398878"/>
              <a:gd name="connsiteX21-1109" fmla="*/ 3239350 w 13016124"/>
              <a:gd name="connsiteY21-1110" fmla="*/ 943583 h 2398878"/>
              <a:gd name="connsiteX22-1111" fmla="*/ 5719903 w 13016124"/>
              <a:gd name="connsiteY22-1112" fmla="*/ 933855 h 2398878"/>
              <a:gd name="connsiteX23-1113" fmla="*/ 5817179 w 13016124"/>
              <a:gd name="connsiteY23-1114" fmla="*/ 924128 h 2398878"/>
              <a:gd name="connsiteX24-1115" fmla="*/ 5924184 w 13016124"/>
              <a:gd name="connsiteY24-1116" fmla="*/ 885217 h 2398878"/>
              <a:gd name="connsiteX25-1117" fmla="*/ 6011733 w 13016124"/>
              <a:gd name="connsiteY25-1118" fmla="*/ 875489 h 2398878"/>
              <a:gd name="connsiteX26-1119" fmla="*/ 6060371 w 13016124"/>
              <a:gd name="connsiteY26-1120" fmla="*/ 865762 h 2398878"/>
              <a:gd name="connsiteX27-1121" fmla="*/ 6128465 w 13016124"/>
              <a:gd name="connsiteY27-1122" fmla="*/ 856034 h 2398878"/>
              <a:gd name="connsiteX28-1123" fmla="*/ 6507843 w 13016124"/>
              <a:gd name="connsiteY28-1124" fmla="*/ 739302 h 2398878"/>
              <a:gd name="connsiteX29-1125" fmla="*/ 6565889 w 13016124"/>
              <a:gd name="connsiteY29-1126" fmla="*/ 911751 h 2398878"/>
              <a:gd name="connsiteX30-1127" fmla="*/ 6887222 w 13016124"/>
              <a:gd name="connsiteY30-1128" fmla="*/ 710119 h 2398878"/>
              <a:gd name="connsiteX31-1129" fmla="*/ 9912524 w 13016124"/>
              <a:gd name="connsiteY31-1130" fmla="*/ 700391 h 2398878"/>
              <a:gd name="connsiteX32-1131" fmla="*/ 10058439 w 13016124"/>
              <a:gd name="connsiteY32-1132" fmla="*/ 690664 h 2398878"/>
              <a:gd name="connsiteX33-1133" fmla="*/ 10389179 w 13016124"/>
              <a:gd name="connsiteY33-1134" fmla="*/ 671208 h 2398878"/>
              <a:gd name="connsiteX34-1135" fmla="*/ 10544822 w 13016124"/>
              <a:gd name="connsiteY34-1136" fmla="*/ 642025 h 2398878"/>
              <a:gd name="connsiteX35-1137" fmla="*/ 10846379 w 13016124"/>
              <a:gd name="connsiteY35-1138" fmla="*/ 622570 h 2398878"/>
              <a:gd name="connsiteX36-1139" fmla="*/ 10992294 w 13016124"/>
              <a:gd name="connsiteY36-1140" fmla="*/ 612842 h 2398878"/>
              <a:gd name="connsiteX37-1141" fmla="*/ 11070116 w 13016124"/>
              <a:gd name="connsiteY37-1142" fmla="*/ 583659 h 2398878"/>
              <a:gd name="connsiteX38-1143" fmla="*/ 11206303 w 13016124"/>
              <a:gd name="connsiteY38-1144" fmla="*/ 554477 h 2398878"/>
              <a:gd name="connsiteX39-1145" fmla="*/ 11274396 w 13016124"/>
              <a:gd name="connsiteY39-1146" fmla="*/ 535021 h 2398878"/>
              <a:gd name="connsiteX40-1147" fmla="*/ 11332762 w 13016124"/>
              <a:gd name="connsiteY40-1148" fmla="*/ 515566 h 2398878"/>
              <a:gd name="connsiteX41-1149" fmla="*/ 11410584 w 13016124"/>
              <a:gd name="connsiteY41-1150" fmla="*/ 476655 h 2398878"/>
              <a:gd name="connsiteX42-1151" fmla="*/ 11498133 w 13016124"/>
              <a:gd name="connsiteY42-1152" fmla="*/ 457200 h 2398878"/>
              <a:gd name="connsiteX43-1153" fmla="*/ 11624592 w 13016124"/>
              <a:gd name="connsiteY43-1154" fmla="*/ 408562 h 2398878"/>
              <a:gd name="connsiteX44-1155" fmla="*/ 11789962 w 13016124"/>
              <a:gd name="connsiteY44-1156" fmla="*/ 379379 h 2398878"/>
              <a:gd name="connsiteX45-1157" fmla="*/ 11848328 w 13016124"/>
              <a:gd name="connsiteY45-1158" fmla="*/ 350196 h 2398878"/>
              <a:gd name="connsiteX46-1159" fmla="*/ 11955333 w 13016124"/>
              <a:gd name="connsiteY46-1160" fmla="*/ 330740 h 2398878"/>
              <a:gd name="connsiteX47-1161" fmla="*/ 12033154 w 13016124"/>
              <a:gd name="connsiteY47-1162" fmla="*/ 301557 h 2398878"/>
              <a:gd name="connsiteX48-1163" fmla="*/ 12062337 w 13016124"/>
              <a:gd name="connsiteY48-1164" fmla="*/ 291830 h 2398878"/>
              <a:gd name="connsiteX49-1165" fmla="*/ 12101248 w 13016124"/>
              <a:gd name="connsiteY49-1166" fmla="*/ 272374 h 2398878"/>
              <a:gd name="connsiteX50-1167" fmla="*/ 12130431 w 13016124"/>
              <a:gd name="connsiteY50-1168" fmla="*/ 262647 h 2398878"/>
              <a:gd name="connsiteX51-1169" fmla="*/ 12169341 w 13016124"/>
              <a:gd name="connsiteY51-1170" fmla="*/ 243191 h 2398878"/>
              <a:gd name="connsiteX52-1171" fmla="*/ 12266618 w 13016124"/>
              <a:gd name="connsiteY52-1172" fmla="*/ 204281 h 2398878"/>
              <a:gd name="connsiteX53-1173" fmla="*/ 12334711 w 13016124"/>
              <a:gd name="connsiteY53-1174" fmla="*/ 175098 h 2398878"/>
              <a:gd name="connsiteX54-1175" fmla="*/ 12363894 w 13016124"/>
              <a:gd name="connsiteY54-1176" fmla="*/ 155642 h 2398878"/>
              <a:gd name="connsiteX55-1177" fmla="*/ 12431988 w 13016124"/>
              <a:gd name="connsiteY55-1178" fmla="*/ 126459 h 2398878"/>
              <a:gd name="connsiteX56-1179" fmla="*/ 12470899 w 13016124"/>
              <a:gd name="connsiteY56-1180" fmla="*/ 97277 h 2398878"/>
              <a:gd name="connsiteX57-1181" fmla="*/ 12529265 w 13016124"/>
              <a:gd name="connsiteY57-1182" fmla="*/ 87549 h 2398878"/>
              <a:gd name="connsiteX58-1183" fmla="*/ 12568175 w 13016124"/>
              <a:gd name="connsiteY58-1184" fmla="*/ 77821 h 2398878"/>
              <a:gd name="connsiteX59-1185" fmla="*/ 12626541 w 13016124"/>
              <a:gd name="connsiteY59-1186" fmla="*/ 58366 h 2398878"/>
              <a:gd name="connsiteX60-1187" fmla="*/ 12723818 w 13016124"/>
              <a:gd name="connsiteY60-1188" fmla="*/ 19455 h 2398878"/>
              <a:gd name="connsiteX61-1189" fmla="*/ 12869733 w 13016124"/>
              <a:gd name="connsiteY61-1190" fmla="*/ 9728 h 2398878"/>
              <a:gd name="connsiteX62-1191" fmla="*/ 12898916 w 13016124"/>
              <a:gd name="connsiteY62-1192" fmla="*/ 0 h 2398878"/>
              <a:gd name="connsiteX63-1193" fmla="*/ 12947554 w 13016124"/>
              <a:gd name="connsiteY63-1194" fmla="*/ 38911 h 2398878"/>
              <a:gd name="connsiteX64-1195" fmla="*/ 12957282 w 13016124"/>
              <a:gd name="connsiteY64-1196" fmla="*/ 1488332 h 2398878"/>
              <a:gd name="connsiteX65-1197" fmla="*/ 12928099 w 13016124"/>
              <a:gd name="connsiteY65-1198" fmla="*/ 1673157 h 2398878"/>
              <a:gd name="connsiteX66-1199" fmla="*/ 12918371 w 13016124"/>
              <a:gd name="connsiteY66-1200" fmla="*/ 1828800 h 2398878"/>
              <a:gd name="connsiteX67-1201" fmla="*/ 12898916 w 13016124"/>
              <a:gd name="connsiteY67-1202" fmla="*/ 1887166 h 2398878"/>
              <a:gd name="connsiteX68-1203" fmla="*/ 12889188 w 13016124"/>
              <a:gd name="connsiteY68-1204" fmla="*/ 1974715 h 2398878"/>
              <a:gd name="connsiteX69-1205" fmla="*/ 12879460 w 13016124"/>
              <a:gd name="connsiteY69-1206" fmla="*/ 2013625 h 2398878"/>
              <a:gd name="connsiteX70-1207" fmla="*/ 12840550 w 13016124"/>
              <a:gd name="connsiteY70-1208" fmla="*/ 2208179 h 2398878"/>
              <a:gd name="connsiteX71-1209" fmla="*/ 12830822 w 13016124"/>
              <a:gd name="connsiteY71-1210" fmla="*/ 2237362 h 2398878"/>
              <a:gd name="connsiteX72-1211" fmla="*/ 12801639 w 13016124"/>
              <a:gd name="connsiteY72-1212" fmla="*/ 2256817 h 2398878"/>
              <a:gd name="connsiteX73-1213" fmla="*/ 12159614 w 13016124"/>
              <a:gd name="connsiteY73-1214" fmla="*/ 2237362 h 2398878"/>
              <a:gd name="connsiteX74-1215" fmla="*/ 11361945 w 13016124"/>
              <a:gd name="connsiteY74-1216" fmla="*/ 2256817 h 2398878"/>
              <a:gd name="connsiteX75-1217" fmla="*/ 11138209 w 13016124"/>
              <a:gd name="connsiteY75-1218" fmla="*/ 2276272 h 2398878"/>
              <a:gd name="connsiteX76-1219" fmla="*/ 10593460 w 13016124"/>
              <a:gd name="connsiteY76-1220" fmla="*/ 2286000 h 2398878"/>
              <a:gd name="connsiteX77-1221" fmla="*/ 8385282 w 13016124"/>
              <a:gd name="connsiteY77-1222" fmla="*/ 2295728 h 2398878"/>
              <a:gd name="connsiteX78-1223" fmla="*/ 8161545 w 13016124"/>
              <a:gd name="connsiteY78-1224" fmla="*/ 2315183 h 2398878"/>
              <a:gd name="connsiteX79-1225" fmla="*/ 8112907 w 13016124"/>
              <a:gd name="connsiteY79-1226" fmla="*/ 2324911 h 2398878"/>
              <a:gd name="connsiteX80-1227" fmla="*/ 7918354 w 13016124"/>
              <a:gd name="connsiteY80-1228" fmla="*/ 2334638 h 2398878"/>
              <a:gd name="connsiteX81-1229" fmla="*/ 5291886 w 13016124"/>
              <a:gd name="connsiteY81-1230" fmla="*/ 2344366 h 2398878"/>
              <a:gd name="connsiteX82-1231" fmla="*/ 5058422 w 13016124"/>
              <a:gd name="connsiteY82-1232" fmla="*/ 2324911 h 2398878"/>
              <a:gd name="connsiteX83-1233" fmla="*/ 4883324 w 13016124"/>
              <a:gd name="connsiteY83-1234" fmla="*/ 2305455 h 2398878"/>
              <a:gd name="connsiteX84-1235" fmla="*/ 4727682 w 13016124"/>
              <a:gd name="connsiteY84-1236" fmla="*/ 2295728 h 2398878"/>
              <a:gd name="connsiteX85-1237" fmla="*/ 4601222 w 13016124"/>
              <a:gd name="connsiteY85-1238" fmla="*/ 2276272 h 2398878"/>
              <a:gd name="connsiteX86-1239" fmla="*/ 4484490 w 13016124"/>
              <a:gd name="connsiteY86-1240" fmla="*/ 2266545 h 2398878"/>
              <a:gd name="connsiteX87-1241" fmla="*/ 3443631 w 13016124"/>
              <a:gd name="connsiteY87-1242" fmla="*/ 2247089 h 2398878"/>
              <a:gd name="connsiteX88-1243" fmla="*/ 2996158 w 13016124"/>
              <a:gd name="connsiteY88-1244" fmla="*/ 2256817 h 2398878"/>
              <a:gd name="connsiteX89-1245" fmla="*/ 2966975 w 13016124"/>
              <a:gd name="connsiteY89-1246" fmla="*/ 2266545 h 2398878"/>
              <a:gd name="connsiteX90-1247" fmla="*/ 2782150 w 13016124"/>
              <a:gd name="connsiteY90-1248" fmla="*/ 2286000 h 2398878"/>
              <a:gd name="connsiteX91-1249" fmla="*/ 2723784 w 13016124"/>
              <a:gd name="connsiteY91-1250" fmla="*/ 2295728 h 2398878"/>
              <a:gd name="connsiteX92-1251" fmla="*/ 2490320 w 13016124"/>
              <a:gd name="connsiteY92-1252" fmla="*/ 2305455 h 2398878"/>
              <a:gd name="connsiteX93-1253" fmla="*/ 418328 w 13016124"/>
              <a:gd name="connsiteY93-1254" fmla="*/ 2295728 h 2398878"/>
              <a:gd name="connsiteX94-1255" fmla="*/ 359962 w 13016124"/>
              <a:gd name="connsiteY94-1256" fmla="*/ 2256817 h 2398878"/>
              <a:gd name="connsiteX95-1257" fmla="*/ 272414 w 13016124"/>
              <a:gd name="connsiteY95-1258" fmla="*/ 2188723 h 2398878"/>
              <a:gd name="connsiteX96-1259" fmla="*/ 262686 w 13016124"/>
              <a:gd name="connsiteY96-1260" fmla="*/ 2159540 h 2398878"/>
              <a:gd name="connsiteX97-1261" fmla="*/ 214048 w 13016124"/>
              <a:gd name="connsiteY97-1262" fmla="*/ 2110902 h 2398878"/>
              <a:gd name="connsiteX98-1263" fmla="*/ 204320 w 13016124"/>
              <a:gd name="connsiteY98-1264" fmla="*/ 2081719 h 2398878"/>
              <a:gd name="connsiteX99-1265" fmla="*/ 184865 w 13016124"/>
              <a:gd name="connsiteY99-1266" fmla="*/ 2052536 h 2398878"/>
              <a:gd name="connsiteX100-1267" fmla="*/ 145954 w 13016124"/>
              <a:gd name="connsiteY100-1268" fmla="*/ 1984442 h 2398878"/>
              <a:gd name="connsiteX101-1269" fmla="*/ 126499 w 13016124"/>
              <a:gd name="connsiteY101-1270" fmla="*/ 1906621 h 2398878"/>
              <a:gd name="connsiteX102-1271" fmla="*/ 116771 w 13016124"/>
              <a:gd name="connsiteY102-1272" fmla="*/ 1877438 h 2398878"/>
              <a:gd name="connsiteX103-1273" fmla="*/ 97316 w 13016124"/>
              <a:gd name="connsiteY103-1274" fmla="*/ 1809345 h 2398878"/>
              <a:gd name="connsiteX104-1275" fmla="*/ 87588 w 13016124"/>
              <a:gd name="connsiteY104-1276" fmla="*/ 1731523 h 2398878"/>
              <a:gd name="connsiteX105-1277" fmla="*/ 68133 w 13016124"/>
              <a:gd name="connsiteY105-1278" fmla="*/ 1673157 h 2398878"/>
              <a:gd name="connsiteX106-1279" fmla="*/ 19494 w 13016124"/>
              <a:gd name="connsiteY106-1280" fmla="*/ 1556425 h 2398878"/>
              <a:gd name="connsiteX107-1281" fmla="*/ 9767 w 13016124"/>
              <a:gd name="connsiteY107-1282" fmla="*/ 1429966 h 2398878"/>
              <a:gd name="connsiteX108-1283" fmla="*/ 39 w 13016124"/>
              <a:gd name="connsiteY108-1284" fmla="*/ 1361872 h 2398878"/>
              <a:gd name="connsiteX109-1285" fmla="*/ 19494 w 13016124"/>
              <a:gd name="connsiteY109-1286" fmla="*/ 1099225 h 2398878"/>
              <a:gd name="connsiteX110-1287" fmla="*/ 29222 w 13016124"/>
              <a:gd name="connsiteY110-1288" fmla="*/ 1070042 h 2398878"/>
              <a:gd name="connsiteX111-1289" fmla="*/ 58405 w 13016124"/>
              <a:gd name="connsiteY111-1290" fmla="*/ 992221 h 2398878"/>
              <a:gd name="connsiteX112-1291" fmla="*/ 77860 w 13016124"/>
              <a:gd name="connsiteY112-1292" fmla="*/ 924128 h 2398878"/>
              <a:gd name="connsiteX113-1293" fmla="*/ 97316 w 13016124"/>
              <a:gd name="connsiteY113-1294" fmla="*/ 885217 h 2398878"/>
              <a:gd name="connsiteX114-1295" fmla="*/ 116771 w 13016124"/>
              <a:gd name="connsiteY114-1296" fmla="*/ 807396 h 2398878"/>
              <a:gd name="connsiteX115-1297" fmla="*/ 155682 w 13016124"/>
              <a:gd name="connsiteY115-1298" fmla="*/ 729574 h 2398878"/>
              <a:gd name="connsiteX116-1299" fmla="*/ 165409 w 13016124"/>
              <a:gd name="connsiteY116-1300" fmla="*/ 700391 h 2398878"/>
              <a:gd name="connsiteX117-1301" fmla="*/ 175137 w 13016124"/>
              <a:gd name="connsiteY117-1302" fmla="*/ 642025 h 2398878"/>
              <a:gd name="connsiteX118-1303" fmla="*/ 223775 w 13016124"/>
              <a:gd name="connsiteY118-1304" fmla="*/ 573932 h 2398878"/>
              <a:gd name="connsiteX119-1305" fmla="*/ 262686 w 13016124"/>
              <a:gd name="connsiteY119-1306" fmla="*/ 505838 h 2398878"/>
              <a:gd name="connsiteX120-1307" fmla="*/ 301596 w 13016124"/>
              <a:gd name="connsiteY120-1308" fmla="*/ 447472 h 2398878"/>
              <a:gd name="connsiteX121-1309" fmla="*/ 321052 w 13016124"/>
              <a:gd name="connsiteY121-1310" fmla="*/ 428017 h 2398878"/>
              <a:gd name="connsiteX122-1311" fmla="*/ 359962 w 13016124"/>
              <a:gd name="connsiteY122-1312" fmla="*/ 369651 h 2398878"/>
              <a:gd name="connsiteX123-1313" fmla="*/ 408601 w 13016124"/>
              <a:gd name="connsiteY123-1314" fmla="*/ 321013 h 2398878"/>
              <a:gd name="connsiteX124-1315" fmla="*/ 428056 w 13016124"/>
              <a:gd name="connsiteY124-1316" fmla="*/ 301557 h 2398878"/>
              <a:gd name="connsiteX125-1317" fmla="*/ 447511 w 13016124"/>
              <a:gd name="connsiteY125-1318" fmla="*/ 272374 h 2398878"/>
              <a:gd name="connsiteX126-1319" fmla="*/ 505877 w 13016124"/>
              <a:gd name="connsiteY126-1320" fmla="*/ 233464 h 2398878"/>
              <a:gd name="connsiteX127-1321" fmla="*/ 603154 w 13016124"/>
              <a:gd name="connsiteY127-1322" fmla="*/ 223736 h 2398878"/>
              <a:gd name="connsiteX128-1323" fmla="*/ 651792 w 13016124"/>
              <a:gd name="connsiteY128-1324" fmla="*/ 243191 h 2398878"/>
              <a:gd name="connsiteX129-1325" fmla="*/ 622609 w 13016124"/>
              <a:gd name="connsiteY129-1326" fmla="*/ 252919 h 2398878"/>
              <a:gd name="connsiteX130-1327" fmla="*/ 544788 w 13016124"/>
              <a:gd name="connsiteY130-1328" fmla="*/ 252919 h 2398878"/>
              <a:gd name="connsiteX0-1329" fmla="*/ 544788 w 13016124"/>
              <a:gd name="connsiteY0-1330" fmla="*/ 252919 h 2398878"/>
              <a:gd name="connsiteX1-1331" fmla="*/ 544788 w 13016124"/>
              <a:gd name="connsiteY1-1332" fmla="*/ 252919 h 2398878"/>
              <a:gd name="connsiteX2-1333" fmla="*/ 642065 w 13016124"/>
              <a:gd name="connsiteY2-1334" fmla="*/ 311285 h 2398878"/>
              <a:gd name="connsiteX3-1335" fmla="*/ 768524 w 13016124"/>
              <a:gd name="connsiteY3-1336" fmla="*/ 447472 h 2398878"/>
              <a:gd name="connsiteX4-1337" fmla="*/ 924167 w 13016124"/>
              <a:gd name="connsiteY4-1338" fmla="*/ 583659 h 2398878"/>
              <a:gd name="connsiteX5-1339" fmla="*/ 982533 w 13016124"/>
              <a:gd name="connsiteY5-1340" fmla="*/ 612842 h 2398878"/>
              <a:gd name="connsiteX6-1341" fmla="*/ 1050626 w 13016124"/>
              <a:gd name="connsiteY6-1342" fmla="*/ 661481 h 2398878"/>
              <a:gd name="connsiteX7-1343" fmla="*/ 1079809 w 13016124"/>
              <a:gd name="connsiteY7-1344" fmla="*/ 671208 h 2398878"/>
              <a:gd name="connsiteX8-1345" fmla="*/ 1225724 w 13016124"/>
              <a:gd name="connsiteY8-1346" fmla="*/ 739302 h 2398878"/>
              <a:gd name="connsiteX9-1347" fmla="*/ 1313273 w 13016124"/>
              <a:gd name="connsiteY9-1348" fmla="*/ 768485 h 2398878"/>
              <a:gd name="connsiteX10-1349" fmla="*/ 1488371 w 13016124"/>
              <a:gd name="connsiteY10-1350" fmla="*/ 787940 h 2398878"/>
              <a:gd name="connsiteX11-1351" fmla="*/ 1624558 w 13016124"/>
              <a:gd name="connsiteY11-1352" fmla="*/ 807396 h 2398878"/>
              <a:gd name="connsiteX12-1353" fmla="*/ 1663469 w 13016124"/>
              <a:gd name="connsiteY12-1354" fmla="*/ 817123 h 2398878"/>
              <a:gd name="connsiteX13-1355" fmla="*/ 1731562 w 13016124"/>
              <a:gd name="connsiteY13-1356" fmla="*/ 826851 h 2398878"/>
              <a:gd name="connsiteX14-1357" fmla="*/ 1770473 w 13016124"/>
              <a:gd name="connsiteY14-1358" fmla="*/ 836579 h 2398878"/>
              <a:gd name="connsiteX15-1359" fmla="*/ 2062303 w 13016124"/>
              <a:gd name="connsiteY15-1360" fmla="*/ 856034 h 2398878"/>
              <a:gd name="connsiteX16-1361" fmla="*/ 2169307 w 13016124"/>
              <a:gd name="connsiteY16-1362" fmla="*/ 865762 h 2398878"/>
              <a:gd name="connsiteX17-1363" fmla="*/ 2237401 w 13016124"/>
              <a:gd name="connsiteY17-1364" fmla="*/ 885217 h 2398878"/>
              <a:gd name="connsiteX18-1365" fmla="*/ 2295767 w 13016124"/>
              <a:gd name="connsiteY18-1366" fmla="*/ 894945 h 2398878"/>
              <a:gd name="connsiteX19-1367" fmla="*/ 2791877 w 13016124"/>
              <a:gd name="connsiteY19-1368" fmla="*/ 914400 h 2398878"/>
              <a:gd name="connsiteX20-1369" fmla="*/ 3005886 w 13016124"/>
              <a:gd name="connsiteY20-1370" fmla="*/ 933855 h 2398878"/>
              <a:gd name="connsiteX21-1371" fmla="*/ 3239350 w 13016124"/>
              <a:gd name="connsiteY21-1372" fmla="*/ 943583 h 2398878"/>
              <a:gd name="connsiteX22-1373" fmla="*/ 5719903 w 13016124"/>
              <a:gd name="connsiteY22-1374" fmla="*/ 933855 h 2398878"/>
              <a:gd name="connsiteX23-1375" fmla="*/ 5817179 w 13016124"/>
              <a:gd name="connsiteY23-1376" fmla="*/ 924128 h 2398878"/>
              <a:gd name="connsiteX24-1377" fmla="*/ 5924184 w 13016124"/>
              <a:gd name="connsiteY24-1378" fmla="*/ 885217 h 2398878"/>
              <a:gd name="connsiteX25-1379" fmla="*/ 6011733 w 13016124"/>
              <a:gd name="connsiteY25-1380" fmla="*/ 875489 h 2398878"/>
              <a:gd name="connsiteX26-1381" fmla="*/ 6060371 w 13016124"/>
              <a:gd name="connsiteY26-1382" fmla="*/ 865762 h 2398878"/>
              <a:gd name="connsiteX27-1383" fmla="*/ 6507843 w 13016124"/>
              <a:gd name="connsiteY27-1384" fmla="*/ 739302 h 2398878"/>
              <a:gd name="connsiteX28-1385" fmla="*/ 6565889 w 13016124"/>
              <a:gd name="connsiteY28-1386" fmla="*/ 911751 h 2398878"/>
              <a:gd name="connsiteX29-1387" fmla="*/ 6887222 w 13016124"/>
              <a:gd name="connsiteY29-1388" fmla="*/ 710119 h 2398878"/>
              <a:gd name="connsiteX30-1389" fmla="*/ 9912524 w 13016124"/>
              <a:gd name="connsiteY30-1390" fmla="*/ 700391 h 2398878"/>
              <a:gd name="connsiteX31-1391" fmla="*/ 10058439 w 13016124"/>
              <a:gd name="connsiteY31-1392" fmla="*/ 690664 h 2398878"/>
              <a:gd name="connsiteX32-1393" fmla="*/ 10389179 w 13016124"/>
              <a:gd name="connsiteY32-1394" fmla="*/ 671208 h 2398878"/>
              <a:gd name="connsiteX33-1395" fmla="*/ 10544822 w 13016124"/>
              <a:gd name="connsiteY33-1396" fmla="*/ 642025 h 2398878"/>
              <a:gd name="connsiteX34-1397" fmla="*/ 10846379 w 13016124"/>
              <a:gd name="connsiteY34-1398" fmla="*/ 622570 h 2398878"/>
              <a:gd name="connsiteX35-1399" fmla="*/ 10992294 w 13016124"/>
              <a:gd name="connsiteY35-1400" fmla="*/ 612842 h 2398878"/>
              <a:gd name="connsiteX36-1401" fmla="*/ 11070116 w 13016124"/>
              <a:gd name="connsiteY36-1402" fmla="*/ 583659 h 2398878"/>
              <a:gd name="connsiteX37-1403" fmla="*/ 11206303 w 13016124"/>
              <a:gd name="connsiteY37-1404" fmla="*/ 554477 h 2398878"/>
              <a:gd name="connsiteX38-1405" fmla="*/ 11274396 w 13016124"/>
              <a:gd name="connsiteY38-1406" fmla="*/ 535021 h 2398878"/>
              <a:gd name="connsiteX39-1407" fmla="*/ 11332762 w 13016124"/>
              <a:gd name="connsiteY39-1408" fmla="*/ 515566 h 2398878"/>
              <a:gd name="connsiteX40-1409" fmla="*/ 11410584 w 13016124"/>
              <a:gd name="connsiteY40-1410" fmla="*/ 476655 h 2398878"/>
              <a:gd name="connsiteX41-1411" fmla="*/ 11498133 w 13016124"/>
              <a:gd name="connsiteY41-1412" fmla="*/ 457200 h 2398878"/>
              <a:gd name="connsiteX42-1413" fmla="*/ 11624592 w 13016124"/>
              <a:gd name="connsiteY42-1414" fmla="*/ 408562 h 2398878"/>
              <a:gd name="connsiteX43-1415" fmla="*/ 11789962 w 13016124"/>
              <a:gd name="connsiteY43-1416" fmla="*/ 379379 h 2398878"/>
              <a:gd name="connsiteX44-1417" fmla="*/ 11848328 w 13016124"/>
              <a:gd name="connsiteY44-1418" fmla="*/ 350196 h 2398878"/>
              <a:gd name="connsiteX45-1419" fmla="*/ 11955333 w 13016124"/>
              <a:gd name="connsiteY45-1420" fmla="*/ 330740 h 2398878"/>
              <a:gd name="connsiteX46-1421" fmla="*/ 12033154 w 13016124"/>
              <a:gd name="connsiteY46-1422" fmla="*/ 301557 h 2398878"/>
              <a:gd name="connsiteX47-1423" fmla="*/ 12062337 w 13016124"/>
              <a:gd name="connsiteY47-1424" fmla="*/ 291830 h 2398878"/>
              <a:gd name="connsiteX48-1425" fmla="*/ 12101248 w 13016124"/>
              <a:gd name="connsiteY48-1426" fmla="*/ 272374 h 2398878"/>
              <a:gd name="connsiteX49-1427" fmla="*/ 12130431 w 13016124"/>
              <a:gd name="connsiteY49-1428" fmla="*/ 262647 h 2398878"/>
              <a:gd name="connsiteX50-1429" fmla="*/ 12169341 w 13016124"/>
              <a:gd name="connsiteY50-1430" fmla="*/ 243191 h 2398878"/>
              <a:gd name="connsiteX51-1431" fmla="*/ 12266618 w 13016124"/>
              <a:gd name="connsiteY51-1432" fmla="*/ 204281 h 2398878"/>
              <a:gd name="connsiteX52-1433" fmla="*/ 12334711 w 13016124"/>
              <a:gd name="connsiteY52-1434" fmla="*/ 175098 h 2398878"/>
              <a:gd name="connsiteX53-1435" fmla="*/ 12363894 w 13016124"/>
              <a:gd name="connsiteY53-1436" fmla="*/ 155642 h 2398878"/>
              <a:gd name="connsiteX54-1437" fmla="*/ 12431988 w 13016124"/>
              <a:gd name="connsiteY54-1438" fmla="*/ 126459 h 2398878"/>
              <a:gd name="connsiteX55-1439" fmla="*/ 12470899 w 13016124"/>
              <a:gd name="connsiteY55-1440" fmla="*/ 97277 h 2398878"/>
              <a:gd name="connsiteX56-1441" fmla="*/ 12529265 w 13016124"/>
              <a:gd name="connsiteY56-1442" fmla="*/ 87549 h 2398878"/>
              <a:gd name="connsiteX57-1443" fmla="*/ 12568175 w 13016124"/>
              <a:gd name="connsiteY57-1444" fmla="*/ 77821 h 2398878"/>
              <a:gd name="connsiteX58-1445" fmla="*/ 12626541 w 13016124"/>
              <a:gd name="connsiteY58-1446" fmla="*/ 58366 h 2398878"/>
              <a:gd name="connsiteX59-1447" fmla="*/ 12723818 w 13016124"/>
              <a:gd name="connsiteY59-1448" fmla="*/ 19455 h 2398878"/>
              <a:gd name="connsiteX60-1449" fmla="*/ 12869733 w 13016124"/>
              <a:gd name="connsiteY60-1450" fmla="*/ 9728 h 2398878"/>
              <a:gd name="connsiteX61-1451" fmla="*/ 12898916 w 13016124"/>
              <a:gd name="connsiteY61-1452" fmla="*/ 0 h 2398878"/>
              <a:gd name="connsiteX62-1453" fmla="*/ 12947554 w 13016124"/>
              <a:gd name="connsiteY62-1454" fmla="*/ 38911 h 2398878"/>
              <a:gd name="connsiteX63-1455" fmla="*/ 12957282 w 13016124"/>
              <a:gd name="connsiteY63-1456" fmla="*/ 1488332 h 2398878"/>
              <a:gd name="connsiteX64-1457" fmla="*/ 12928099 w 13016124"/>
              <a:gd name="connsiteY64-1458" fmla="*/ 1673157 h 2398878"/>
              <a:gd name="connsiteX65-1459" fmla="*/ 12918371 w 13016124"/>
              <a:gd name="connsiteY65-1460" fmla="*/ 1828800 h 2398878"/>
              <a:gd name="connsiteX66-1461" fmla="*/ 12898916 w 13016124"/>
              <a:gd name="connsiteY66-1462" fmla="*/ 1887166 h 2398878"/>
              <a:gd name="connsiteX67-1463" fmla="*/ 12889188 w 13016124"/>
              <a:gd name="connsiteY67-1464" fmla="*/ 1974715 h 2398878"/>
              <a:gd name="connsiteX68-1465" fmla="*/ 12879460 w 13016124"/>
              <a:gd name="connsiteY68-1466" fmla="*/ 2013625 h 2398878"/>
              <a:gd name="connsiteX69-1467" fmla="*/ 12840550 w 13016124"/>
              <a:gd name="connsiteY69-1468" fmla="*/ 2208179 h 2398878"/>
              <a:gd name="connsiteX70-1469" fmla="*/ 12830822 w 13016124"/>
              <a:gd name="connsiteY70-1470" fmla="*/ 2237362 h 2398878"/>
              <a:gd name="connsiteX71-1471" fmla="*/ 12801639 w 13016124"/>
              <a:gd name="connsiteY71-1472" fmla="*/ 2256817 h 2398878"/>
              <a:gd name="connsiteX72-1473" fmla="*/ 12159614 w 13016124"/>
              <a:gd name="connsiteY72-1474" fmla="*/ 2237362 h 2398878"/>
              <a:gd name="connsiteX73-1475" fmla="*/ 11361945 w 13016124"/>
              <a:gd name="connsiteY73-1476" fmla="*/ 2256817 h 2398878"/>
              <a:gd name="connsiteX74-1477" fmla="*/ 11138209 w 13016124"/>
              <a:gd name="connsiteY74-1478" fmla="*/ 2276272 h 2398878"/>
              <a:gd name="connsiteX75-1479" fmla="*/ 10593460 w 13016124"/>
              <a:gd name="connsiteY75-1480" fmla="*/ 2286000 h 2398878"/>
              <a:gd name="connsiteX76-1481" fmla="*/ 8385282 w 13016124"/>
              <a:gd name="connsiteY76-1482" fmla="*/ 2295728 h 2398878"/>
              <a:gd name="connsiteX77-1483" fmla="*/ 8161545 w 13016124"/>
              <a:gd name="connsiteY77-1484" fmla="*/ 2315183 h 2398878"/>
              <a:gd name="connsiteX78-1485" fmla="*/ 8112907 w 13016124"/>
              <a:gd name="connsiteY78-1486" fmla="*/ 2324911 h 2398878"/>
              <a:gd name="connsiteX79-1487" fmla="*/ 7918354 w 13016124"/>
              <a:gd name="connsiteY79-1488" fmla="*/ 2334638 h 2398878"/>
              <a:gd name="connsiteX80-1489" fmla="*/ 5291886 w 13016124"/>
              <a:gd name="connsiteY80-1490" fmla="*/ 2344366 h 2398878"/>
              <a:gd name="connsiteX81-1491" fmla="*/ 5058422 w 13016124"/>
              <a:gd name="connsiteY81-1492" fmla="*/ 2324911 h 2398878"/>
              <a:gd name="connsiteX82-1493" fmla="*/ 4883324 w 13016124"/>
              <a:gd name="connsiteY82-1494" fmla="*/ 2305455 h 2398878"/>
              <a:gd name="connsiteX83-1495" fmla="*/ 4727682 w 13016124"/>
              <a:gd name="connsiteY83-1496" fmla="*/ 2295728 h 2398878"/>
              <a:gd name="connsiteX84-1497" fmla="*/ 4601222 w 13016124"/>
              <a:gd name="connsiteY84-1498" fmla="*/ 2276272 h 2398878"/>
              <a:gd name="connsiteX85-1499" fmla="*/ 4484490 w 13016124"/>
              <a:gd name="connsiteY85-1500" fmla="*/ 2266545 h 2398878"/>
              <a:gd name="connsiteX86-1501" fmla="*/ 3443631 w 13016124"/>
              <a:gd name="connsiteY86-1502" fmla="*/ 2247089 h 2398878"/>
              <a:gd name="connsiteX87-1503" fmla="*/ 2996158 w 13016124"/>
              <a:gd name="connsiteY87-1504" fmla="*/ 2256817 h 2398878"/>
              <a:gd name="connsiteX88-1505" fmla="*/ 2966975 w 13016124"/>
              <a:gd name="connsiteY88-1506" fmla="*/ 2266545 h 2398878"/>
              <a:gd name="connsiteX89-1507" fmla="*/ 2782150 w 13016124"/>
              <a:gd name="connsiteY89-1508" fmla="*/ 2286000 h 2398878"/>
              <a:gd name="connsiteX90-1509" fmla="*/ 2723784 w 13016124"/>
              <a:gd name="connsiteY90-1510" fmla="*/ 2295728 h 2398878"/>
              <a:gd name="connsiteX91-1511" fmla="*/ 2490320 w 13016124"/>
              <a:gd name="connsiteY91-1512" fmla="*/ 2305455 h 2398878"/>
              <a:gd name="connsiteX92-1513" fmla="*/ 418328 w 13016124"/>
              <a:gd name="connsiteY92-1514" fmla="*/ 2295728 h 2398878"/>
              <a:gd name="connsiteX93-1515" fmla="*/ 359962 w 13016124"/>
              <a:gd name="connsiteY93-1516" fmla="*/ 2256817 h 2398878"/>
              <a:gd name="connsiteX94-1517" fmla="*/ 272414 w 13016124"/>
              <a:gd name="connsiteY94-1518" fmla="*/ 2188723 h 2398878"/>
              <a:gd name="connsiteX95-1519" fmla="*/ 262686 w 13016124"/>
              <a:gd name="connsiteY95-1520" fmla="*/ 2159540 h 2398878"/>
              <a:gd name="connsiteX96-1521" fmla="*/ 214048 w 13016124"/>
              <a:gd name="connsiteY96-1522" fmla="*/ 2110902 h 2398878"/>
              <a:gd name="connsiteX97-1523" fmla="*/ 204320 w 13016124"/>
              <a:gd name="connsiteY97-1524" fmla="*/ 2081719 h 2398878"/>
              <a:gd name="connsiteX98-1525" fmla="*/ 184865 w 13016124"/>
              <a:gd name="connsiteY98-1526" fmla="*/ 2052536 h 2398878"/>
              <a:gd name="connsiteX99-1527" fmla="*/ 145954 w 13016124"/>
              <a:gd name="connsiteY99-1528" fmla="*/ 1984442 h 2398878"/>
              <a:gd name="connsiteX100-1529" fmla="*/ 126499 w 13016124"/>
              <a:gd name="connsiteY100-1530" fmla="*/ 1906621 h 2398878"/>
              <a:gd name="connsiteX101-1531" fmla="*/ 116771 w 13016124"/>
              <a:gd name="connsiteY101-1532" fmla="*/ 1877438 h 2398878"/>
              <a:gd name="connsiteX102-1533" fmla="*/ 97316 w 13016124"/>
              <a:gd name="connsiteY102-1534" fmla="*/ 1809345 h 2398878"/>
              <a:gd name="connsiteX103-1535" fmla="*/ 87588 w 13016124"/>
              <a:gd name="connsiteY103-1536" fmla="*/ 1731523 h 2398878"/>
              <a:gd name="connsiteX104-1537" fmla="*/ 68133 w 13016124"/>
              <a:gd name="connsiteY104-1538" fmla="*/ 1673157 h 2398878"/>
              <a:gd name="connsiteX105-1539" fmla="*/ 19494 w 13016124"/>
              <a:gd name="connsiteY105-1540" fmla="*/ 1556425 h 2398878"/>
              <a:gd name="connsiteX106-1541" fmla="*/ 9767 w 13016124"/>
              <a:gd name="connsiteY106-1542" fmla="*/ 1429966 h 2398878"/>
              <a:gd name="connsiteX107-1543" fmla="*/ 39 w 13016124"/>
              <a:gd name="connsiteY107-1544" fmla="*/ 1361872 h 2398878"/>
              <a:gd name="connsiteX108-1545" fmla="*/ 19494 w 13016124"/>
              <a:gd name="connsiteY108-1546" fmla="*/ 1099225 h 2398878"/>
              <a:gd name="connsiteX109-1547" fmla="*/ 29222 w 13016124"/>
              <a:gd name="connsiteY109-1548" fmla="*/ 1070042 h 2398878"/>
              <a:gd name="connsiteX110-1549" fmla="*/ 58405 w 13016124"/>
              <a:gd name="connsiteY110-1550" fmla="*/ 992221 h 2398878"/>
              <a:gd name="connsiteX111-1551" fmla="*/ 77860 w 13016124"/>
              <a:gd name="connsiteY111-1552" fmla="*/ 924128 h 2398878"/>
              <a:gd name="connsiteX112-1553" fmla="*/ 97316 w 13016124"/>
              <a:gd name="connsiteY112-1554" fmla="*/ 885217 h 2398878"/>
              <a:gd name="connsiteX113-1555" fmla="*/ 116771 w 13016124"/>
              <a:gd name="connsiteY113-1556" fmla="*/ 807396 h 2398878"/>
              <a:gd name="connsiteX114-1557" fmla="*/ 155682 w 13016124"/>
              <a:gd name="connsiteY114-1558" fmla="*/ 729574 h 2398878"/>
              <a:gd name="connsiteX115-1559" fmla="*/ 165409 w 13016124"/>
              <a:gd name="connsiteY115-1560" fmla="*/ 700391 h 2398878"/>
              <a:gd name="connsiteX116-1561" fmla="*/ 175137 w 13016124"/>
              <a:gd name="connsiteY116-1562" fmla="*/ 642025 h 2398878"/>
              <a:gd name="connsiteX117-1563" fmla="*/ 223775 w 13016124"/>
              <a:gd name="connsiteY117-1564" fmla="*/ 573932 h 2398878"/>
              <a:gd name="connsiteX118-1565" fmla="*/ 262686 w 13016124"/>
              <a:gd name="connsiteY118-1566" fmla="*/ 505838 h 2398878"/>
              <a:gd name="connsiteX119-1567" fmla="*/ 301596 w 13016124"/>
              <a:gd name="connsiteY119-1568" fmla="*/ 447472 h 2398878"/>
              <a:gd name="connsiteX120-1569" fmla="*/ 321052 w 13016124"/>
              <a:gd name="connsiteY120-1570" fmla="*/ 428017 h 2398878"/>
              <a:gd name="connsiteX121-1571" fmla="*/ 359962 w 13016124"/>
              <a:gd name="connsiteY121-1572" fmla="*/ 369651 h 2398878"/>
              <a:gd name="connsiteX122-1573" fmla="*/ 408601 w 13016124"/>
              <a:gd name="connsiteY122-1574" fmla="*/ 321013 h 2398878"/>
              <a:gd name="connsiteX123-1575" fmla="*/ 428056 w 13016124"/>
              <a:gd name="connsiteY123-1576" fmla="*/ 301557 h 2398878"/>
              <a:gd name="connsiteX124-1577" fmla="*/ 447511 w 13016124"/>
              <a:gd name="connsiteY124-1578" fmla="*/ 272374 h 2398878"/>
              <a:gd name="connsiteX125-1579" fmla="*/ 505877 w 13016124"/>
              <a:gd name="connsiteY125-1580" fmla="*/ 233464 h 2398878"/>
              <a:gd name="connsiteX126-1581" fmla="*/ 603154 w 13016124"/>
              <a:gd name="connsiteY126-1582" fmla="*/ 223736 h 2398878"/>
              <a:gd name="connsiteX127-1583" fmla="*/ 651792 w 13016124"/>
              <a:gd name="connsiteY127-1584" fmla="*/ 243191 h 2398878"/>
              <a:gd name="connsiteX128-1585" fmla="*/ 622609 w 13016124"/>
              <a:gd name="connsiteY128-1586" fmla="*/ 252919 h 2398878"/>
              <a:gd name="connsiteX129-1587" fmla="*/ 544788 w 13016124"/>
              <a:gd name="connsiteY129-1588" fmla="*/ 252919 h 2398878"/>
              <a:gd name="connsiteX0-1589" fmla="*/ 544788 w 13016124"/>
              <a:gd name="connsiteY0-1590" fmla="*/ 252919 h 2398878"/>
              <a:gd name="connsiteX1-1591" fmla="*/ 544788 w 13016124"/>
              <a:gd name="connsiteY1-1592" fmla="*/ 252919 h 2398878"/>
              <a:gd name="connsiteX2-1593" fmla="*/ 642065 w 13016124"/>
              <a:gd name="connsiteY2-1594" fmla="*/ 311285 h 2398878"/>
              <a:gd name="connsiteX3-1595" fmla="*/ 768524 w 13016124"/>
              <a:gd name="connsiteY3-1596" fmla="*/ 447472 h 2398878"/>
              <a:gd name="connsiteX4-1597" fmla="*/ 924167 w 13016124"/>
              <a:gd name="connsiteY4-1598" fmla="*/ 583659 h 2398878"/>
              <a:gd name="connsiteX5-1599" fmla="*/ 982533 w 13016124"/>
              <a:gd name="connsiteY5-1600" fmla="*/ 612842 h 2398878"/>
              <a:gd name="connsiteX6-1601" fmla="*/ 1050626 w 13016124"/>
              <a:gd name="connsiteY6-1602" fmla="*/ 661481 h 2398878"/>
              <a:gd name="connsiteX7-1603" fmla="*/ 1079809 w 13016124"/>
              <a:gd name="connsiteY7-1604" fmla="*/ 671208 h 2398878"/>
              <a:gd name="connsiteX8-1605" fmla="*/ 1225724 w 13016124"/>
              <a:gd name="connsiteY8-1606" fmla="*/ 739302 h 2398878"/>
              <a:gd name="connsiteX9-1607" fmla="*/ 1313273 w 13016124"/>
              <a:gd name="connsiteY9-1608" fmla="*/ 768485 h 2398878"/>
              <a:gd name="connsiteX10-1609" fmla="*/ 1488371 w 13016124"/>
              <a:gd name="connsiteY10-1610" fmla="*/ 787940 h 2398878"/>
              <a:gd name="connsiteX11-1611" fmla="*/ 1624558 w 13016124"/>
              <a:gd name="connsiteY11-1612" fmla="*/ 807396 h 2398878"/>
              <a:gd name="connsiteX12-1613" fmla="*/ 1663469 w 13016124"/>
              <a:gd name="connsiteY12-1614" fmla="*/ 817123 h 2398878"/>
              <a:gd name="connsiteX13-1615" fmla="*/ 1731562 w 13016124"/>
              <a:gd name="connsiteY13-1616" fmla="*/ 826851 h 2398878"/>
              <a:gd name="connsiteX14-1617" fmla="*/ 1770473 w 13016124"/>
              <a:gd name="connsiteY14-1618" fmla="*/ 836579 h 2398878"/>
              <a:gd name="connsiteX15-1619" fmla="*/ 2062303 w 13016124"/>
              <a:gd name="connsiteY15-1620" fmla="*/ 856034 h 2398878"/>
              <a:gd name="connsiteX16-1621" fmla="*/ 2169307 w 13016124"/>
              <a:gd name="connsiteY16-1622" fmla="*/ 865762 h 2398878"/>
              <a:gd name="connsiteX17-1623" fmla="*/ 2237401 w 13016124"/>
              <a:gd name="connsiteY17-1624" fmla="*/ 885217 h 2398878"/>
              <a:gd name="connsiteX18-1625" fmla="*/ 2295767 w 13016124"/>
              <a:gd name="connsiteY18-1626" fmla="*/ 894945 h 2398878"/>
              <a:gd name="connsiteX19-1627" fmla="*/ 2791877 w 13016124"/>
              <a:gd name="connsiteY19-1628" fmla="*/ 914400 h 2398878"/>
              <a:gd name="connsiteX20-1629" fmla="*/ 3005886 w 13016124"/>
              <a:gd name="connsiteY20-1630" fmla="*/ 933855 h 2398878"/>
              <a:gd name="connsiteX21-1631" fmla="*/ 3239350 w 13016124"/>
              <a:gd name="connsiteY21-1632" fmla="*/ 943583 h 2398878"/>
              <a:gd name="connsiteX22-1633" fmla="*/ 5719903 w 13016124"/>
              <a:gd name="connsiteY22-1634" fmla="*/ 933855 h 2398878"/>
              <a:gd name="connsiteX23-1635" fmla="*/ 5817179 w 13016124"/>
              <a:gd name="connsiteY23-1636" fmla="*/ 924128 h 2398878"/>
              <a:gd name="connsiteX24-1637" fmla="*/ 5924184 w 13016124"/>
              <a:gd name="connsiteY24-1638" fmla="*/ 885217 h 2398878"/>
              <a:gd name="connsiteX25-1639" fmla="*/ 6011733 w 13016124"/>
              <a:gd name="connsiteY25-1640" fmla="*/ 875489 h 2398878"/>
              <a:gd name="connsiteX26-1641" fmla="*/ 6507843 w 13016124"/>
              <a:gd name="connsiteY26-1642" fmla="*/ 739302 h 2398878"/>
              <a:gd name="connsiteX27-1643" fmla="*/ 6565889 w 13016124"/>
              <a:gd name="connsiteY27-1644" fmla="*/ 911751 h 2398878"/>
              <a:gd name="connsiteX28-1645" fmla="*/ 6887222 w 13016124"/>
              <a:gd name="connsiteY28-1646" fmla="*/ 710119 h 2398878"/>
              <a:gd name="connsiteX29-1647" fmla="*/ 9912524 w 13016124"/>
              <a:gd name="connsiteY29-1648" fmla="*/ 700391 h 2398878"/>
              <a:gd name="connsiteX30-1649" fmla="*/ 10058439 w 13016124"/>
              <a:gd name="connsiteY30-1650" fmla="*/ 690664 h 2398878"/>
              <a:gd name="connsiteX31-1651" fmla="*/ 10389179 w 13016124"/>
              <a:gd name="connsiteY31-1652" fmla="*/ 671208 h 2398878"/>
              <a:gd name="connsiteX32-1653" fmla="*/ 10544822 w 13016124"/>
              <a:gd name="connsiteY32-1654" fmla="*/ 642025 h 2398878"/>
              <a:gd name="connsiteX33-1655" fmla="*/ 10846379 w 13016124"/>
              <a:gd name="connsiteY33-1656" fmla="*/ 622570 h 2398878"/>
              <a:gd name="connsiteX34-1657" fmla="*/ 10992294 w 13016124"/>
              <a:gd name="connsiteY34-1658" fmla="*/ 612842 h 2398878"/>
              <a:gd name="connsiteX35-1659" fmla="*/ 11070116 w 13016124"/>
              <a:gd name="connsiteY35-1660" fmla="*/ 583659 h 2398878"/>
              <a:gd name="connsiteX36-1661" fmla="*/ 11206303 w 13016124"/>
              <a:gd name="connsiteY36-1662" fmla="*/ 554477 h 2398878"/>
              <a:gd name="connsiteX37-1663" fmla="*/ 11274396 w 13016124"/>
              <a:gd name="connsiteY37-1664" fmla="*/ 535021 h 2398878"/>
              <a:gd name="connsiteX38-1665" fmla="*/ 11332762 w 13016124"/>
              <a:gd name="connsiteY38-1666" fmla="*/ 515566 h 2398878"/>
              <a:gd name="connsiteX39-1667" fmla="*/ 11410584 w 13016124"/>
              <a:gd name="connsiteY39-1668" fmla="*/ 476655 h 2398878"/>
              <a:gd name="connsiteX40-1669" fmla="*/ 11498133 w 13016124"/>
              <a:gd name="connsiteY40-1670" fmla="*/ 457200 h 2398878"/>
              <a:gd name="connsiteX41-1671" fmla="*/ 11624592 w 13016124"/>
              <a:gd name="connsiteY41-1672" fmla="*/ 408562 h 2398878"/>
              <a:gd name="connsiteX42-1673" fmla="*/ 11789962 w 13016124"/>
              <a:gd name="connsiteY42-1674" fmla="*/ 379379 h 2398878"/>
              <a:gd name="connsiteX43-1675" fmla="*/ 11848328 w 13016124"/>
              <a:gd name="connsiteY43-1676" fmla="*/ 350196 h 2398878"/>
              <a:gd name="connsiteX44-1677" fmla="*/ 11955333 w 13016124"/>
              <a:gd name="connsiteY44-1678" fmla="*/ 330740 h 2398878"/>
              <a:gd name="connsiteX45-1679" fmla="*/ 12033154 w 13016124"/>
              <a:gd name="connsiteY45-1680" fmla="*/ 301557 h 2398878"/>
              <a:gd name="connsiteX46-1681" fmla="*/ 12062337 w 13016124"/>
              <a:gd name="connsiteY46-1682" fmla="*/ 291830 h 2398878"/>
              <a:gd name="connsiteX47-1683" fmla="*/ 12101248 w 13016124"/>
              <a:gd name="connsiteY47-1684" fmla="*/ 272374 h 2398878"/>
              <a:gd name="connsiteX48-1685" fmla="*/ 12130431 w 13016124"/>
              <a:gd name="connsiteY48-1686" fmla="*/ 262647 h 2398878"/>
              <a:gd name="connsiteX49-1687" fmla="*/ 12169341 w 13016124"/>
              <a:gd name="connsiteY49-1688" fmla="*/ 243191 h 2398878"/>
              <a:gd name="connsiteX50-1689" fmla="*/ 12266618 w 13016124"/>
              <a:gd name="connsiteY50-1690" fmla="*/ 204281 h 2398878"/>
              <a:gd name="connsiteX51-1691" fmla="*/ 12334711 w 13016124"/>
              <a:gd name="connsiteY51-1692" fmla="*/ 175098 h 2398878"/>
              <a:gd name="connsiteX52-1693" fmla="*/ 12363894 w 13016124"/>
              <a:gd name="connsiteY52-1694" fmla="*/ 155642 h 2398878"/>
              <a:gd name="connsiteX53-1695" fmla="*/ 12431988 w 13016124"/>
              <a:gd name="connsiteY53-1696" fmla="*/ 126459 h 2398878"/>
              <a:gd name="connsiteX54-1697" fmla="*/ 12470899 w 13016124"/>
              <a:gd name="connsiteY54-1698" fmla="*/ 97277 h 2398878"/>
              <a:gd name="connsiteX55-1699" fmla="*/ 12529265 w 13016124"/>
              <a:gd name="connsiteY55-1700" fmla="*/ 87549 h 2398878"/>
              <a:gd name="connsiteX56-1701" fmla="*/ 12568175 w 13016124"/>
              <a:gd name="connsiteY56-1702" fmla="*/ 77821 h 2398878"/>
              <a:gd name="connsiteX57-1703" fmla="*/ 12626541 w 13016124"/>
              <a:gd name="connsiteY57-1704" fmla="*/ 58366 h 2398878"/>
              <a:gd name="connsiteX58-1705" fmla="*/ 12723818 w 13016124"/>
              <a:gd name="connsiteY58-1706" fmla="*/ 19455 h 2398878"/>
              <a:gd name="connsiteX59-1707" fmla="*/ 12869733 w 13016124"/>
              <a:gd name="connsiteY59-1708" fmla="*/ 9728 h 2398878"/>
              <a:gd name="connsiteX60-1709" fmla="*/ 12898916 w 13016124"/>
              <a:gd name="connsiteY60-1710" fmla="*/ 0 h 2398878"/>
              <a:gd name="connsiteX61-1711" fmla="*/ 12947554 w 13016124"/>
              <a:gd name="connsiteY61-1712" fmla="*/ 38911 h 2398878"/>
              <a:gd name="connsiteX62-1713" fmla="*/ 12957282 w 13016124"/>
              <a:gd name="connsiteY62-1714" fmla="*/ 1488332 h 2398878"/>
              <a:gd name="connsiteX63-1715" fmla="*/ 12928099 w 13016124"/>
              <a:gd name="connsiteY63-1716" fmla="*/ 1673157 h 2398878"/>
              <a:gd name="connsiteX64-1717" fmla="*/ 12918371 w 13016124"/>
              <a:gd name="connsiteY64-1718" fmla="*/ 1828800 h 2398878"/>
              <a:gd name="connsiteX65-1719" fmla="*/ 12898916 w 13016124"/>
              <a:gd name="connsiteY65-1720" fmla="*/ 1887166 h 2398878"/>
              <a:gd name="connsiteX66-1721" fmla="*/ 12889188 w 13016124"/>
              <a:gd name="connsiteY66-1722" fmla="*/ 1974715 h 2398878"/>
              <a:gd name="connsiteX67-1723" fmla="*/ 12879460 w 13016124"/>
              <a:gd name="connsiteY67-1724" fmla="*/ 2013625 h 2398878"/>
              <a:gd name="connsiteX68-1725" fmla="*/ 12840550 w 13016124"/>
              <a:gd name="connsiteY68-1726" fmla="*/ 2208179 h 2398878"/>
              <a:gd name="connsiteX69-1727" fmla="*/ 12830822 w 13016124"/>
              <a:gd name="connsiteY69-1728" fmla="*/ 2237362 h 2398878"/>
              <a:gd name="connsiteX70-1729" fmla="*/ 12801639 w 13016124"/>
              <a:gd name="connsiteY70-1730" fmla="*/ 2256817 h 2398878"/>
              <a:gd name="connsiteX71-1731" fmla="*/ 12159614 w 13016124"/>
              <a:gd name="connsiteY71-1732" fmla="*/ 2237362 h 2398878"/>
              <a:gd name="connsiteX72-1733" fmla="*/ 11361945 w 13016124"/>
              <a:gd name="connsiteY72-1734" fmla="*/ 2256817 h 2398878"/>
              <a:gd name="connsiteX73-1735" fmla="*/ 11138209 w 13016124"/>
              <a:gd name="connsiteY73-1736" fmla="*/ 2276272 h 2398878"/>
              <a:gd name="connsiteX74-1737" fmla="*/ 10593460 w 13016124"/>
              <a:gd name="connsiteY74-1738" fmla="*/ 2286000 h 2398878"/>
              <a:gd name="connsiteX75-1739" fmla="*/ 8385282 w 13016124"/>
              <a:gd name="connsiteY75-1740" fmla="*/ 2295728 h 2398878"/>
              <a:gd name="connsiteX76-1741" fmla="*/ 8161545 w 13016124"/>
              <a:gd name="connsiteY76-1742" fmla="*/ 2315183 h 2398878"/>
              <a:gd name="connsiteX77-1743" fmla="*/ 8112907 w 13016124"/>
              <a:gd name="connsiteY77-1744" fmla="*/ 2324911 h 2398878"/>
              <a:gd name="connsiteX78-1745" fmla="*/ 7918354 w 13016124"/>
              <a:gd name="connsiteY78-1746" fmla="*/ 2334638 h 2398878"/>
              <a:gd name="connsiteX79-1747" fmla="*/ 5291886 w 13016124"/>
              <a:gd name="connsiteY79-1748" fmla="*/ 2344366 h 2398878"/>
              <a:gd name="connsiteX80-1749" fmla="*/ 5058422 w 13016124"/>
              <a:gd name="connsiteY80-1750" fmla="*/ 2324911 h 2398878"/>
              <a:gd name="connsiteX81-1751" fmla="*/ 4883324 w 13016124"/>
              <a:gd name="connsiteY81-1752" fmla="*/ 2305455 h 2398878"/>
              <a:gd name="connsiteX82-1753" fmla="*/ 4727682 w 13016124"/>
              <a:gd name="connsiteY82-1754" fmla="*/ 2295728 h 2398878"/>
              <a:gd name="connsiteX83-1755" fmla="*/ 4601222 w 13016124"/>
              <a:gd name="connsiteY83-1756" fmla="*/ 2276272 h 2398878"/>
              <a:gd name="connsiteX84-1757" fmla="*/ 4484490 w 13016124"/>
              <a:gd name="connsiteY84-1758" fmla="*/ 2266545 h 2398878"/>
              <a:gd name="connsiteX85-1759" fmla="*/ 3443631 w 13016124"/>
              <a:gd name="connsiteY85-1760" fmla="*/ 2247089 h 2398878"/>
              <a:gd name="connsiteX86-1761" fmla="*/ 2996158 w 13016124"/>
              <a:gd name="connsiteY86-1762" fmla="*/ 2256817 h 2398878"/>
              <a:gd name="connsiteX87-1763" fmla="*/ 2966975 w 13016124"/>
              <a:gd name="connsiteY87-1764" fmla="*/ 2266545 h 2398878"/>
              <a:gd name="connsiteX88-1765" fmla="*/ 2782150 w 13016124"/>
              <a:gd name="connsiteY88-1766" fmla="*/ 2286000 h 2398878"/>
              <a:gd name="connsiteX89-1767" fmla="*/ 2723784 w 13016124"/>
              <a:gd name="connsiteY89-1768" fmla="*/ 2295728 h 2398878"/>
              <a:gd name="connsiteX90-1769" fmla="*/ 2490320 w 13016124"/>
              <a:gd name="connsiteY90-1770" fmla="*/ 2305455 h 2398878"/>
              <a:gd name="connsiteX91-1771" fmla="*/ 418328 w 13016124"/>
              <a:gd name="connsiteY91-1772" fmla="*/ 2295728 h 2398878"/>
              <a:gd name="connsiteX92-1773" fmla="*/ 359962 w 13016124"/>
              <a:gd name="connsiteY92-1774" fmla="*/ 2256817 h 2398878"/>
              <a:gd name="connsiteX93-1775" fmla="*/ 272414 w 13016124"/>
              <a:gd name="connsiteY93-1776" fmla="*/ 2188723 h 2398878"/>
              <a:gd name="connsiteX94-1777" fmla="*/ 262686 w 13016124"/>
              <a:gd name="connsiteY94-1778" fmla="*/ 2159540 h 2398878"/>
              <a:gd name="connsiteX95-1779" fmla="*/ 214048 w 13016124"/>
              <a:gd name="connsiteY95-1780" fmla="*/ 2110902 h 2398878"/>
              <a:gd name="connsiteX96-1781" fmla="*/ 204320 w 13016124"/>
              <a:gd name="connsiteY96-1782" fmla="*/ 2081719 h 2398878"/>
              <a:gd name="connsiteX97-1783" fmla="*/ 184865 w 13016124"/>
              <a:gd name="connsiteY97-1784" fmla="*/ 2052536 h 2398878"/>
              <a:gd name="connsiteX98-1785" fmla="*/ 145954 w 13016124"/>
              <a:gd name="connsiteY98-1786" fmla="*/ 1984442 h 2398878"/>
              <a:gd name="connsiteX99-1787" fmla="*/ 126499 w 13016124"/>
              <a:gd name="connsiteY99-1788" fmla="*/ 1906621 h 2398878"/>
              <a:gd name="connsiteX100-1789" fmla="*/ 116771 w 13016124"/>
              <a:gd name="connsiteY100-1790" fmla="*/ 1877438 h 2398878"/>
              <a:gd name="connsiteX101-1791" fmla="*/ 97316 w 13016124"/>
              <a:gd name="connsiteY101-1792" fmla="*/ 1809345 h 2398878"/>
              <a:gd name="connsiteX102-1793" fmla="*/ 87588 w 13016124"/>
              <a:gd name="connsiteY102-1794" fmla="*/ 1731523 h 2398878"/>
              <a:gd name="connsiteX103-1795" fmla="*/ 68133 w 13016124"/>
              <a:gd name="connsiteY103-1796" fmla="*/ 1673157 h 2398878"/>
              <a:gd name="connsiteX104-1797" fmla="*/ 19494 w 13016124"/>
              <a:gd name="connsiteY104-1798" fmla="*/ 1556425 h 2398878"/>
              <a:gd name="connsiteX105-1799" fmla="*/ 9767 w 13016124"/>
              <a:gd name="connsiteY105-1800" fmla="*/ 1429966 h 2398878"/>
              <a:gd name="connsiteX106-1801" fmla="*/ 39 w 13016124"/>
              <a:gd name="connsiteY106-1802" fmla="*/ 1361872 h 2398878"/>
              <a:gd name="connsiteX107-1803" fmla="*/ 19494 w 13016124"/>
              <a:gd name="connsiteY107-1804" fmla="*/ 1099225 h 2398878"/>
              <a:gd name="connsiteX108-1805" fmla="*/ 29222 w 13016124"/>
              <a:gd name="connsiteY108-1806" fmla="*/ 1070042 h 2398878"/>
              <a:gd name="connsiteX109-1807" fmla="*/ 58405 w 13016124"/>
              <a:gd name="connsiteY109-1808" fmla="*/ 992221 h 2398878"/>
              <a:gd name="connsiteX110-1809" fmla="*/ 77860 w 13016124"/>
              <a:gd name="connsiteY110-1810" fmla="*/ 924128 h 2398878"/>
              <a:gd name="connsiteX111-1811" fmla="*/ 97316 w 13016124"/>
              <a:gd name="connsiteY111-1812" fmla="*/ 885217 h 2398878"/>
              <a:gd name="connsiteX112-1813" fmla="*/ 116771 w 13016124"/>
              <a:gd name="connsiteY112-1814" fmla="*/ 807396 h 2398878"/>
              <a:gd name="connsiteX113-1815" fmla="*/ 155682 w 13016124"/>
              <a:gd name="connsiteY113-1816" fmla="*/ 729574 h 2398878"/>
              <a:gd name="connsiteX114-1817" fmla="*/ 165409 w 13016124"/>
              <a:gd name="connsiteY114-1818" fmla="*/ 700391 h 2398878"/>
              <a:gd name="connsiteX115-1819" fmla="*/ 175137 w 13016124"/>
              <a:gd name="connsiteY115-1820" fmla="*/ 642025 h 2398878"/>
              <a:gd name="connsiteX116-1821" fmla="*/ 223775 w 13016124"/>
              <a:gd name="connsiteY116-1822" fmla="*/ 573932 h 2398878"/>
              <a:gd name="connsiteX117-1823" fmla="*/ 262686 w 13016124"/>
              <a:gd name="connsiteY117-1824" fmla="*/ 505838 h 2398878"/>
              <a:gd name="connsiteX118-1825" fmla="*/ 301596 w 13016124"/>
              <a:gd name="connsiteY118-1826" fmla="*/ 447472 h 2398878"/>
              <a:gd name="connsiteX119-1827" fmla="*/ 321052 w 13016124"/>
              <a:gd name="connsiteY119-1828" fmla="*/ 428017 h 2398878"/>
              <a:gd name="connsiteX120-1829" fmla="*/ 359962 w 13016124"/>
              <a:gd name="connsiteY120-1830" fmla="*/ 369651 h 2398878"/>
              <a:gd name="connsiteX121-1831" fmla="*/ 408601 w 13016124"/>
              <a:gd name="connsiteY121-1832" fmla="*/ 321013 h 2398878"/>
              <a:gd name="connsiteX122-1833" fmla="*/ 428056 w 13016124"/>
              <a:gd name="connsiteY122-1834" fmla="*/ 301557 h 2398878"/>
              <a:gd name="connsiteX123-1835" fmla="*/ 447511 w 13016124"/>
              <a:gd name="connsiteY123-1836" fmla="*/ 272374 h 2398878"/>
              <a:gd name="connsiteX124-1837" fmla="*/ 505877 w 13016124"/>
              <a:gd name="connsiteY124-1838" fmla="*/ 233464 h 2398878"/>
              <a:gd name="connsiteX125-1839" fmla="*/ 603154 w 13016124"/>
              <a:gd name="connsiteY125-1840" fmla="*/ 223736 h 2398878"/>
              <a:gd name="connsiteX126-1841" fmla="*/ 651792 w 13016124"/>
              <a:gd name="connsiteY126-1842" fmla="*/ 243191 h 2398878"/>
              <a:gd name="connsiteX127-1843" fmla="*/ 622609 w 13016124"/>
              <a:gd name="connsiteY127-1844" fmla="*/ 252919 h 2398878"/>
              <a:gd name="connsiteX128-1845" fmla="*/ 544788 w 13016124"/>
              <a:gd name="connsiteY128-1846" fmla="*/ 252919 h 2398878"/>
              <a:gd name="connsiteX0-1847" fmla="*/ 544788 w 13016124"/>
              <a:gd name="connsiteY0-1848" fmla="*/ 252919 h 2398878"/>
              <a:gd name="connsiteX1-1849" fmla="*/ 544788 w 13016124"/>
              <a:gd name="connsiteY1-1850" fmla="*/ 252919 h 2398878"/>
              <a:gd name="connsiteX2-1851" fmla="*/ 642065 w 13016124"/>
              <a:gd name="connsiteY2-1852" fmla="*/ 311285 h 2398878"/>
              <a:gd name="connsiteX3-1853" fmla="*/ 768524 w 13016124"/>
              <a:gd name="connsiteY3-1854" fmla="*/ 447472 h 2398878"/>
              <a:gd name="connsiteX4-1855" fmla="*/ 924167 w 13016124"/>
              <a:gd name="connsiteY4-1856" fmla="*/ 583659 h 2398878"/>
              <a:gd name="connsiteX5-1857" fmla="*/ 982533 w 13016124"/>
              <a:gd name="connsiteY5-1858" fmla="*/ 612842 h 2398878"/>
              <a:gd name="connsiteX6-1859" fmla="*/ 1050626 w 13016124"/>
              <a:gd name="connsiteY6-1860" fmla="*/ 661481 h 2398878"/>
              <a:gd name="connsiteX7-1861" fmla="*/ 1079809 w 13016124"/>
              <a:gd name="connsiteY7-1862" fmla="*/ 671208 h 2398878"/>
              <a:gd name="connsiteX8-1863" fmla="*/ 1225724 w 13016124"/>
              <a:gd name="connsiteY8-1864" fmla="*/ 739302 h 2398878"/>
              <a:gd name="connsiteX9-1865" fmla="*/ 1313273 w 13016124"/>
              <a:gd name="connsiteY9-1866" fmla="*/ 768485 h 2398878"/>
              <a:gd name="connsiteX10-1867" fmla="*/ 1488371 w 13016124"/>
              <a:gd name="connsiteY10-1868" fmla="*/ 787940 h 2398878"/>
              <a:gd name="connsiteX11-1869" fmla="*/ 1624558 w 13016124"/>
              <a:gd name="connsiteY11-1870" fmla="*/ 807396 h 2398878"/>
              <a:gd name="connsiteX12-1871" fmla="*/ 1663469 w 13016124"/>
              <a:gd name="connsiteY12-1872" fmla="*/ 817123 h 2398878"/>
              <a:gd name="connsiteX13-1873" fmla="*/ 1731562 w 13016124"/>
              <a:gd name="connsiteY13-1874" fmla="*/ 826851 h 2398878"/>
              <a:gd name="connsiteX14-1875" fmla="*/ 1770473 w 13016124"/>
              <a:gd name="connsiteY14-1876" fmla="*/ 836579 h 2398878"/>
              <a:gd name="connsiteX15-1877" fmla="*/ 2062303 w 13016124"/>
              <a:gd name="connsiteY15-1878" fmla="*/ 856034 h 2398878"/>
              <a:gd name="connsiteX16-1879" fmla="*/ 2169307 w 13016124"/>
              <a:gd name="connsiteY16-1880" fmla="*/ 865762 h 2398878"/>
              <a:gd name="connsiteX17-1881" fmla="*/ 2237401 w 13016124"/>
              <a:gd name="connsiteY17-1882" fmla="*/ 885217 h 2398878"/>
              <a:gd name="connsiteX18-1883" fmla="*/ 2295767 w 13016124"/>
              <a:gd name="connsiteY18-1884" fmla="*/ 894945 h 2398878"/>
              <a:gd name="connsiteX19-1885" fmla="*/ 2791877 w 13016124"/>
              <a:gd name="connsiteY19-1886" fmla="*/ 914400 h 2398878"/>
              <a:gd name="connsiteX20-1887" fmla="*/ 3005886 w 13016124"/>
              <a:gd name="connsiteY20-1888" fmla="*/ 933855 h 2398878"/>
              <a:gd name="connsiteX21-1889" fmla="*/ 3239350 w 13016124"/>
              <a:gd name="connsiteY21-1890" fmla="*/ 943583 h 2398878"/>
              <a:gd name="connsiteX22-1891" fmla="*/ 5719903 w 13016124"/>
              <a:gd name="connsiteY22-1892" fmla="*/ 933855 h 2398878"/>
              <a:gd name="connsiteX23-1893" fmla="*/ 5817179 w 13016124"/>
              <a:gd name="connsiteY23-1894" fmla="*/ 924128 h 2398878"/>
              <a:gd name="connsiteX24-1895" fmla="*/ 5924184 w 13016124"/>
              <a:gd name="connsiteY24-1896" fmla="*/ 885217 h 2398878"/>
              <a:gd name="connsiteX25-1897" fmla="*/ 6507843 w 13016124"/>
              <a:gd name="connsiteY25-1898" fmla="*/ 739302 h 2398878"/>
              <a:gd name="connsiteX26-1899" fmla="*/ 6565889 w 13016124"/>
              <a:gd name="connsiteY26-1900" fmla="*/ 911751 h 2398878"/>
              <a:gd name="connsiteX27-1901" fmla="*/ 6887222 w 13016124"/>
              <a:gd name="connsiteY27-1902" fmla="*/ 710119 h 2398878"/>
              <a:gd name="connsiteX28-1903" fmla="*/ 9912524 w 13016124"/>
              <a:gd name="connsiteY28-1904" fmla="*/ 700391 h 2398878"/>
              <a:gd name="connsiteX29-1905" fmla="*/ 10058439 w 13016124"/>
              <a:gd name="connsiteY29-1906" fmla="*/ 690664 h 2398878"/>
              <a:gd name="connsiteX30-1907" fmla="*/ 10389179 w 13016124"/>
              <a:gd name="connsiteY30-1908" fmla="*/ 671208 h 2398878"/>
              <a:gd name="connsiteX31-1909" fmla="*/ 10544822 w 13016124"/>
              <a:gd name="connsiteY31-1910" fmla="*/ 642025 h 2398878"/>
              <a:gd name="connsiteX32-1911" fmla="*/ 10846379 w 13016124"/>
              <a:gd name="connsiteY32-1912" fmla="*/ 622570 h 2398878"/>
              <a:gd name="connsiteX33-1913" fmla="*/ 10992294 w 13016124"/>
              <a:gd name="connsiteY33-1914" fmla="*/ 612842 h 2398878"/>
              <a:gd name="connsiteX34-1915" fmla="*/ 11070116 w 13016124"/>
              <a:gd name="connsiteY34-1916" fmla="*/ 583659 h 2398878"/>
              <a:gd name="connsiteX35-1917" fmla="*/ 11206303 w 13016124"/>
              <a:gd name="connsiteY35-1918" fmla="*/ 554477 h 2398878"/>
              <a:gd name="connsiteX36-1919" fmla="*/ 11274396 w 13016124"/>
              <a:gd name="connsiteY36-1920" fmla="*/ 535021 h 2398878"/>
              <a:gd name="connsiteX37-1921" fmla="*/ 11332762 w 13016124"/>
              <a:gd name="connsiteY37-1922" fmla="*/ 515566 h 2398878"/>
              <a:gd name="connsiteX38-1923" fmla="*/ 11410584 w 13016124"/>
              <a:gd name="connsiteY38-1924" fmla="*/ 476655 h 2398878"/>
              <a:gd name="connsiteX39-1925" fmla="*/ 11498133 w 13016124"/>
              <a:gd name="connsiteY39-1926" fmla="*/ 457200 h 2398878"/>
              <a:gd name="connsiteX40-1927" fmla="*/ 11624592 w 13016124"/>
              <a:gd name="connsiteY40-1928" fmla="*/ 408562 h 2398878"/>
              <a:gd name="connsiteX41-1929" fmla="*/ 11789962 w 13016124"/>
              <a:gd name="connsiteY41-1930" fmla="*/ 379379 h 2398878"/>
              <a:gd name="connsiteX42-1931" fmla="*/ 11848328 w 13016124"/>
              <a:gd name="connsiteY42-1932" fmla="*/ 350196 h 2398878"/>
              <a:gd name="connsiteX43-1933" fmla="*/ 11955333 w 13016124"/>
              <a:gd name="connsiteY43-1934" fmla="*/ 330740 h 2398878"/>
              <a:gd name="connsiteX44-1935" fmla="*/ 12033154 w 13016124"/>
              <a:gd name="connsiteY44-1936" fmla="*/ 301557 h 2398878"/>
              <a:gd name="connsiteX45-1937" fmla="*/ 12062337 w 13016124"/>
              <a:gd name="connsiteY45-1938" fmla="*/ 291830 h 2398878"/>
              <a:gd name="connsiteX46-1939" fmla="*/ 12101248 w 13016124"/>
              <a:gd name="connsiteY46-1940" fmla="*/ 272374 h 2398878"/>
              <a:gd name="connsiteX47-1941" fmla="*/ 12130431 w 13016124"/>
              <a:gd name="connsiteY47-1942" fmla="*/ 262647 h 2398878"/>
              <a:gd name="connsiteX48-1943" fmla="*/ 12169341 w 13016124"/>
              <a:gd name="connsiteY48-1944" fmla="*/ 243191 h 2398878"/>
              <a:gd name="connsiteX49-1945" fmla="*/ 12266618 w 13016124"/>
              <a:gd name="connsiteY49-1946" fmla="*/ 204281 h 2398878"/>
              <a:gd name="connsiteX50-1947" fmla="*/ 12334711 w 13016124"/>
              <a:gd name="connsiteY50-1948" fmla="*/ 175098 h 2398878"/>
              <a:gd name="connsiteX51-1949" fmla="*/ 12363894 w 13016124"/>
              <a:gd name="connsiteY51-1950" fmla="*/ 155642 h 2398878"/>
              <a:gd name="connsiteX52-1951" fmla="*/ 12431988 w 13016124"/>
              <a:gd name="connsiteY52-1952" fmla="*/ 126459 h 2398878"/>
              <a:gd name="connsiteX53-1953" fmla="*/ 12470899 w 13016124"/>
              <a:gd name="connsiteY53-1954" fmla="*/ 97277 h 2398878"/>
              <a:gd name="connsiteX54-1955" fmla="*/ 12529265 w 13016124"/>
              <a:gd name="connsiteY54-1956" fmla="*/ 87549 h 2398878"/>
              <a:gd name="connsiteX55-1957" fmla="*/ 12568175 w 13016124"/>
              <a:gd name="connsiteY55-1958" fmla="*/ 77821 h 2398878"/>
              <a:gd name="connsiteX56-1959" fmla="*/ 12626541 w 13016124"/>
              <a:gd name="connsiteY56-1960" fmla="*/ 58366 h 2398878"/>
              <a:gd name="connsiteX57-1961" fmla="*/ 12723818 w 13016124"/>
              <a:gd name="connsiteY57-1962" fmla="*/ 19455 h 2398878"/>
              <a:gd name="connsiteX58-1963" fmla="*/ 12869733 w 13016124"/>
              <a:gd name="connsiteY58-1964" fmla="*/ 9728 h 2398878"/>
              <a:gd name="connsiteX59-1965" fmla="*/ 12898916 w 13016124"/>
              <a:gd name="connsiteY59-1966" fmla="*/ 0 h 2398878"/>
              <a:gd name="connsiteX60-1967" fmla="*/ 12947554 w 13016124"/>
              <a:gd name="connsiteY60-1968" fmla="*/ 38911 h 2398878"/>
              <a:gd name="connsiteX61-1969" fmla="*/ 12957282 w 13016124"/>
              <a:gd name="connsiteY61-1970" fmla="*/ 1488332 h 2398878"/>
              <a:gd name="connsiteX62-1971" fmla="*/ 12928099 w 13016124"/>
              <a:gd name="connsiteY62-1972" fmla="*/ 1673157 h 2398878"/>
              <a:gd name="connsiteX63-1973" fmla="*/ 12918371 w 13016124"/>
              <a:gd name="connsiteY63-1974" fmla="*/ 1828800 h 2398878"/>
              <a:gd name="connsiteX64-1975" fmla="*/ 12898916 w 13016124"/>
              <a:gd name="connsiteY64-1976" fmla="*/ 1887166 h 2398878"/>
              <a:gd name="connsiteX65-1977" fmla="*/ 12889188 w 13016124"/>
              <a:gd name="connsiteY65-1978" fmla="*/ 1974715 h 2398878"/>
              <a:gd name="connsiteX66-1979" fmla="*/ 12879460 w 13016124"/>
              <a:gd name="connsiteY66-1980" fmla="*/ 2013625 h 2398878"/>
              <a:gd name="connsiteX67-1981" fmla="*/ 12840550 w 13016124"/>
              <a:gd name="connsiteY67-1982" fmla="*/ 2208179 h 2398878"/>
              <a:gd name="connsiteX68-1983" fmla="*/ 12830822 w 13016124"/>
              <a:gd name="connsiteY68-1984" fmla="*/ 2237362 h 2398878"/>
              <a:gd name="connsiteX69-1985" fmla="*/ 12801639 w 13016124"/>
              <a:gd name="connsiteY69-1986" fmla="*/ 2256817 h 2398878"/>
              <a:gd name="connsiteX70-1987" fmla="*/ 12159614 w 13016124"/>
              <a:gd name="connsiteY70-1988" fmla="*/ 2237362 h 2398878"/>
              <a:gd name="connsiteX71-1989" fmla="*/ 11361945 w 13016124"/>
              <a:gd name="connsiteY71-1990" fmla="*/ 2256817 h 2398878"/>
              <a:gd name="connsiteX72-1991" fmla="*/ 11138209 w 13016124"/>
              <a:gd name="connsiteY72-1992" fmla="*/ 2276272 h 2398878"/>
              <a:gd name="connsiteX73-1993" fmla="*/ 10593460 w 13016124"/>
              <a:gd name="connsiteY73-1994" fmla="*/ 2286000 h 2398878"/>
              <a:gd name="connsiteX74-1995" fmla="*/ 8385282 w 13016124"/>
              <a:gd name="connsiteY74-1996" fmla="*/ 2295728 h 2398878"/>
              <a:gd name="connsiteX75-1997" fmla="*/ 8161545 w 13016124"/>
              <a:gd name="connsiteY75-1998" fmla="*/ 2315183 h 2398878"/>
              <a:gd name="connsiteX76-1999" fmla="*/ 8112907 w 13016124"/>
              <a:gd name="connsiteY76-2000" fmla="*/ 2324911 h 2398878"/>
              <a:gd name="connsiteX77-2001" fmla="*/ 7918354 w 13016124"/>
              <a:gd name="connsiteY77-2002" fmla="*/ 2334638 h 2398878"/>
              <a:gd name="connsiteX78-2003" fmla="*/ 5291886 w 13016124"/>
              <a:gd name="connsiteY78-2004" fmla="*/ 2344366 h 2398878"/>
              <a:gd name="connsiteX79-2005" fmla="*/ 5058422 w 13016124"/>
              <a:gd name="connsiteY79-2006" fmla="*/ 2324911 h 2398878"/>
              <a:gd name="connsiteX80-2007" fmla="*/ 4883324 w 13016124"/>
              <a:gd name="connsiteY80-2008" fmla="*/ 2305455 h 2398878"/>
              <a:gd name="connsiteX81-2009" fmla="*/ 4727682 w 13016124"/>
              <a:gd name="connsiteY81-2010" fmla="*/ 2295728 h 2398878"/>
              <a:gd name="connsiteX82-2011" fmla="*/ 4601222 w 13016124"/>
              <a:gd name="connsiteY82-2012" fmla="*/ 2276272 h 2398878"/>
              <a:gd name="connsiteX83-2013" fmla="*/ 4484490 w 13016124"/>
              <a:gd name="connsiteY83-2014" fmla="*/ 2266545 h 2398878"/>
              <a:gd name="connsiteX84-2015" fmla="*/ 3443631 w 13016124"/>
              <a:gd name="connsiteY84-2016" fmla="*/ 2247089 h 2398878"/>
              <a:gd name="connsiteX85-2017" fmla="*/ 2996158 w 13016124"/>
              <a:gd name="connsiteY85-2018" fmla="*/ 2256817 h 2398878"/>
              <a:gd name="connsiteX86-2019" fmla="*/ 2966975 w 13016124"/>
              <a:gd name="connsiteY86-2020" fmla="*/ 2266545 h 2398878"/>
              <a:gd name="connsiteX87-2021" fmla="*/ 2782150 w 13016124"/>
              <a:gd name="connsiteY87-2022" fmla="*/ 2286000 h 2398878"/>
              <a:gd name="connsiteX88-2023" fmla="*/ 2723784 w 13016124"/>
              <a:gd name="connsiteY88-2024" fmla="*/ 2295728 h 2398878"/>
              <a:gd name="connsiteX89-2025" fmla="*/ 2490320 w 13016124"/>
              <a:gd name="connsiteY89-2026" fmla="*/ 2305455 h 2398878"/>
              <a:gd name="connsiteX90-2027" fmla="*/ 418328 w 13016124"/>
              <a:gd name="connsiteY90-2028" fmla="*/ 2295728 h 2398878"/>
              <a:gd name="connsiteX91-2029" fmla="*/ 359962 w 13016124"/>
              <a:gd name="connsiteY91-2030" fmla="*/ 2256817 h 2398878"/>
              <a:gd name="connsiteX92-2031" fmla="*/ 272414 w 13016124"/>
              <a:gd name="connsiteY92-2032" fmla="*/ 2188723 h 2398878"/>
              <a:gd name="connsiteX93-2033" fmla="*/ 262686 w 13016124"/>
              <a:gd name="connsiteY93-2034" fmla="*/ 2159540 h 2398878"/>
              <a:gd name="connsiteX94-2035" fmla="*/ 214048 w 13016124"/>
              <a:gd name="connsiteY94-2036" fmla="*/ 2110902 h 2398878"/>
              <a:gd name="connsiteX95-2037" fmla="*/ 204320 w 13016124"/>
              <a:gd name="connsiteY95-2038" fmla="*/ 2081719 h 2398878"/>
              <a:gd name="connsiteX96-2039" fmla="*/ 184865 w 13016124"/>
              <a:gd name="connsiteY96-2040" fmla="*/ 2052536 h 2398878"/>
              <a:gd name="connsiteX97-2041" fmla="*/ 145954 w 13016124"/>
              <a:gd name="connsiteY97-2042" fmla="*/ 1984442 h 2398878"/>
              <a:gd name="connsiteX98-2043" fmla="*/ 126499 w 13016124"/>
              <a:gd name="connsiteY98-2044" fmla="*/ 1906621 h 2398878"/>
              <a:gd name="connsiteX99-2045" fmla="*/ 116771 w 13016124"/>
              <a:gd name="connsiteY99-2046" fmla="*/ 1877438 h 2398878"/>
              <a:gd name="connsiteX100-2047" fmla="*/ 97316 w 13016124"/>
              <a:gd name="connsiteY100-2048" fmla="*/ 1809345 h 2398878"/>
              <a:gd name="connsiteX101-2049" fmla="*/ 87588 w 13016124"/>
              <a:gd name="connsiteY101-2050" fmla="*/ 1731523 h 2398878"/>
              <a:gd name="connsiteX102-2051" fmla="*/ 68133 w 13016124"/>
              <a:gd name="connsiteY102-2052" fmla="*/ 1673157 h 2398878"/>
              <a:gd name="connsiteX103-2053" fmla="*/ 19494 w 13016124"/>
              <a:gd name="connsiteY103-2054" fmla="*/ 1556425 h 2398878"/>
              <a:gd name="connsiteX104-2055" fmla="*/ 9767 w 13016124"/>
              <a:gd name="connsiteY104-2056" fmla="*/ 1429966 h 2398878"/>
              <a:gd name="connsiteX105-2057" fmla="*/ 39 w 13016124"/>
              <a:gd name="connsiteY105-2058" fmla="*/ 1361872 h 2398878"/>
              <a:gd name="connsiteX106-2059" fmla="*/ 19494 w 13016124"/>
              <a:gd name="connsiteY106-2060" fmla="*/ 1099225 h 2398878"/>
              <a:gd name="connsiteX107-2061" fmla="*/ 29222 w 13016124"/>
              <a:gd name="connsiteY107-2062" fmla="*/ 1070042 h 2398878"/>
              <a:gd name="connsiteX108-2063" fmla="*/ 58405 w 13016124"/>
              <a:gd name="connsiteY108-2064" fmla="*/ 992221 h 2398878"/>
              <a:gd name="connsiteX109-2065" fmla="*/ 77860 w 13016124"/>
              <a:gd name="connsiteY109-2066" fmla="*/ 924128 h 2398878"/>
              <a:gd name="connsiteX110-2067" fmla="*/ 97316 w 13016124"/>
              <a:gd name="connsiteY110-2068" fmla="*/ 885217 h 2398878"/>
              <a:gd name="connsiteX111-2069" fmla="*/ 116771 w 13016124"/>
              <a:gd name="connsiteY111-2070" fmla="*/ 807396 h 2398878"/>
              <a:gd name="connsiteX112-2071" fmla="*/ 155682 w 13016124"/>
              <a:gd name="connsiteY112-2072" fmla="*/ 729574 h 2398878"/>
              <a:gd name="connsiteX113-2073" fmla="*/ 165409 w 13016124"/>
              <a:gd name="connsiteY113-2074" fmla="*/ 700391 h 2398878"/>
              <a:gd name="connsiteX114-2075" fmla="*/ 175137 w 13016124"/>
              <a:gd name="connsiteY114-2076" fmla="*/ 642025 h 2398878"/>
              <a:gd name="connsiteX115-2077" fmla="*/ 223775 w 13016124"/>
              <a:gd name="connsiteY115-2078" fmla="*/ 573932 h 2398878"/>
              <a:gd name="connsiteX116-2079" fmla="*/ 262686 w 13016124"/>
              <a:gd name="connsiteY116-2080" fmla="*/ 505838 h 2398878"/>
              <a:gd name="connsiteX117-2081" fmla="*/ 301596 w 13016124"/>
              <a:gd name="connsiteY117-2082" fmla="*/ 447472 h 2398878"/>
              <a:gd name="connsiteX118-2083" fmla="*/ 321052 w 13016124"/>
              <a:gd name="connsiteY118-2084" fmla="*/ 428017 h 2398878"/>
              <a:gd name="connsiteX119-2085" fmla="*/ 359962 w 13016124"/>
              <a:gd name="connsiteY119-2086" fmla="*/ 369651 h 2398878"/>
              <a:gd name="connsiteX120-2087" fmla="*/ 408601 w 13016124"/>
              <a:gd name="connsiteY120-2088" fmla="*/ 321013 h 2398878"/>
              <a:gd name="connsiteX121-2089" fmla="*/ 428056 w 13016124"/>
              <a:gd name="connsiteY121-2090" fmla="*/ 301557 h 2398878"/>
              <a:gd name="connsiteX122-2091" fmla="*/ 447511 w 13016124"/>
              <a:gd name="connsiteY122-2092" fmla="*/ 272374 h 2398878"/>
              <a:gd name="connsiteX123-2093" fmla="*/ 505877 w 13016124"/>
              <a:gd name="connsiteY123-2094" fmla="*/ 233464 h 2398878"/>
              <a:gd name="connsiteX124-2095" fmla="*/ 603154 w 13016124"/>
              <a:gd name="connsiteY124-2096" fmla="*/ 223736 h 2398878"/>
              <a:gd name="connsiteX125-2097" fmla="*/ 651792 w 13016124"/>
              <a:gd name="connsiteY125-2098" fmla="*/ 243191 h 2398878"/>
              <a:gd name="connsiteX126-2099" fmla="*/ 622609 w 13016124"/>
              <a:gd name="connsiteY126-2100" fmla="*/ 252919 h 2398878"/>
              <a:gd name="connsiteX127-2101" fmla="*/ 544788 w 13016124"/>
              <a:gd name="connsiteY127-2102" fmla="*/ 252919 h 2398878"/>
              <a:gd name="connsiteX0-2103" fmla="*/ 544788 w 13016124"/>
              <a:gd name="connsiteY0-2104" fmla="*/ 252919 h 2398878"/>
              <a:gd name="connsiteX1-2105" fmla="*/ 544788 w 13016124"/>
              <a:gd name="connsiteY1-2106" fmla="*/ 252919 h 2398878"/>
              <a:gd name="connsiteX2-2107" fmla="*/ 642065 w 13016124"/>
              <a:gd name="connsiteY2-2108" fmla="*/ 311285 h 2398878"/>
              <a:gd name="connsiteX3-2109" fmla="*/ 768524 w 13016124"/>
              <a:gd name="connsiteY3-2110" fmla="*/ 447472 h 2398878"/>
              <a:gd name="connsiteX4-2111" fmla="*/ 924167 w 13016124"/>
              <a:gd name="connsiteY4-2112" fmla="*/ 583659 h 2398878"/>
              <a:gd name="connsiteX5-2113" fmla="*/ 982533 w 13016124"/>
              <a:gd name="connsiteY5-2114" fmla="*/ 612842 h 2398878"/>
              <a:gd name="connsiteX6-2115" fmla="*/ 1050626 w 13016124"/>
              <a:gd name="connsiteY6-2116" fmla="*/ 661481 h 2398878"/>
              <a:gd name="connsiteX7-2117" fmla="*/ 1079809 w 13016124"/>
              <a:gd name="connsiteY7-2118" fmla="*/ 671208 h 2398878"/>
              <a:gd name="connsiteX8-2119" fmla="*/ 1225724 w 13016124"/>
              <a:gd name="connsiteY8-2120" fmla="*/ 739302 h 2398878"/>
              <a:gd name="connsiteX9-2121" fmla="*/ 1313273 w 13016124"/>
              <a:gd name="connsiteY9-2122" fmla="*/ 768485 h 2398878"/>
              <a:gd name="connsiteX10-2123" fmla="*/ 1488371 w 13016124"/>
              <a:gd name="connsiteY10-2124" fmla="*/ 787940 h 2398878"/>
              <a:gd name="connsiteX11-2125" fmla="*/ 1624558 w 13016124"/>
              <a:gd name="connsiteY11-2126" fmla="*/ 807396 h 2398878"/>
              <a:gd name="connsiteX12-2127" fmla="*/ 1663469 w 13016124"/>
              <a:gd name="connsiteY12-2128" fmla="*/ 817123 h 2398878"/>
              <a:gd name="connsiteX13-2129" fmla="*/ 1731562 w 13016124"/>
              <a:gd name="connsiteY13-2130" fmla="*/ 826851 h 2398878"/>
              <a:gd name="connsiteX14-2131" fmla="*/ 1770473 w 13016124"/>
              <a:gd name="connsiteY14-2132" fmla="*/ 836579 h 2398878"/>
              <a:gd name="connsiteX15-2133" fmla="*/ 2062303 w 13016124"/>
              <a:gd name="connsiteY15-2134" fmla="*/ 856034 h 2398878"/>
              <a:gd name="connsiteX16-2135" fmla="*/ 2169307 w 13016124"/>
              <a:gd name="connsiteY16-2136" fmla="*/ 865762 h 2398878"/>
              <a:gd name="connsiteX17-2137" fmla="*/ 2237401 w 13016124"/>
              <a:gd name="connsiteY17-2138" fmla="*/ 885217 h 2398878"/>
              <a:gd name="connsiteX18-2139" fmla="*/ 2295767 w 13016124"/>
              <a:gd name="connsiteY18-2140" fmla="*/ 894945 h 2398878"/>
              <a:gd name="connsiteX19-2141" fmla="*/ 2791877 w 13016124"/>
              <a:gd name="connsiteY19-2142" fmla="*/ 914400 h 2398878"/>
              <a:gd name="connsiteX20-2143" fmla="*/ 3005886 w 13016124"/>
              <a:gd name="connsiteY20-2144" fmla="*/ 933855 h 2398878"/>
              <a:gd name="connsiteX21-2145" fmla="*/ 3239350 w 13016124"/>
              <a:gd name="connsiteY21-2146" fmla="*/ 943583 h 2398878"/>
              <a:gd name="connsiteX22-2147" fmla="*/ 5719903 w 13016124"/>
              <a:gd name="connsiteY22-2148" fmla="*/ 933855 h 2398878"/>
              <a:gd name="connsiteX23-2149" fmla="*/ 5817179 w 13016124"/>
              <a:gd name="connsiteY23-2150" fmla="*/ 924128 h 2398878"/>
              <a:gd name="connsiteX24-2151" fmla="*/ 6507843 w 13016124"/>
              <a:gd name="connsiteY24-2152" fmla="*/ 739302 h 2398878"/>
              <a:gd name="connsiteX25-2153" fmla="*/ 6565889 w 13016124"/>
              <a:gd name="connsiteY25-2154" fmla="*/ 911751 h 2398878"/>
              <a:gd name="connsiteX26-2155" fmla="*/ 6887222 w 13016124"/>
              <a:gd name="connsiteY26-2156" fmla="*/ 710119 h 2398878"/>
              <a:gd name="connsiteX27-2157" fmla="*/ 9912524 w 13016124"/>
              <a:gd name="connsiteY27-2158" fmla="*/ 700391 h 2398878"/>
              <a:gd name="connsiteX28-2159" fmla="*/ 10058439 w 13016124"/>
              <a:gd name="connsiteY28-2160" fmla="*/ 690664 h 2398878"/>
              <a:gd name="connsiteX29-2161" fmla="*/ 10389179 w 13016124"/>
              <a:gd name="connsiteY29-2162" fmla="*/ 671208 h 2398878"/>
              <a:gd name="connsiteX30-2163" fmla="*/ 10544822 w 13016124"/>
              <a:gd name="connsiteY30-2164" fmla="*/ 642025 h 2398878"/>
              <a:gd name="connsiteX31-2165" fmla="*/ 10846379 w 13016124"/>
              <a:gd name="connsiteY31-2166" fmla="*/ 622570 h 2398878"/>
              <a:gd name="connsiteX32-2167" fmla="*/ 10992294 w 13016124"/>
              <a:gd name="connsiteY32-2168" fmla="*/ 612842 h 2398878"/>
              <a:gd name="connsiteX33-2169" fmla="*/ 11070116 w 13016124"/>
              <a:gd name="connsiteY33-2170" fmla="*/ 583659 h 2398878"/>
              <a:gd name="connsiteX34-2171" fmla="*/ 11206303 w 13016124"/>
              <a:gd name="connsiteY34-2172" fmla="*/ 554477 h 2398878"/>
              <a:gd name="connsiteX35-2173" fmla="*/ 11274396 w 13016124"/>
              <a:gd name="connsiteY35-2174" fmla="*/ 535021 h 2398878"/>
              <a:gd name="connsiteX36-2175" fmla="*/ 11332762 w 13016124"/>
              <a:gd name="connsiteY36-2176" fmla="*/ 515566 h 2398878"/>
              <a:gd name="connsiteX37-2177" fmla="*/ 11410584 w 13016124"/>
              <a:gd name="connsiteY37-2178" fmla="*/ 476655 h 2398878"/>
              <a:gd name="connsiteX38-2179" fmla="*/ 11498133 w 13016124"/>
              <a:gd name="connsiteY38-2180" fmla="*/ 457200 h 2398878"/>
              <a:gd name="connsiteX39-2181" fmla="*/ 11624592 w 13016124"/>
              <a:gd name="connsiteY39-2182" fmla="*/ 408562 h 2398878"/>
              <a:gd name="connsiteX40-2183" fmla="*/ 11789962 w 13016124"/>
              <a:gd name="connsiteY40-2184" fmla="*/ 379379 h 2398878"/>
              <a:gd name="connsiteX41-2185" fmla="*/ 11848328 w 13016124"/>
              <a:gd name="connsiteY41-2186" fmla="*/ 350196 h 2398878"/>
              <a:gd name="connsiteX42-2187" fmla="*/ 11955333 w 13016124"/>
              <a:gd name="connsiteY42-2188" fmla="*/ 330740 h 2398878"/>
              <a:gd name="connsiteX43-2189" fmla="*/ 12033154 w 13016124"/>
              <a:gd name="connsiteY43-2190" fmla="*/ 301557 h 2398878"/>
              <a:gd name="connsiteX44-2191" fmla="*/ 12062337 w 13016124"/>
              <a:gd name="connsiteY44-2192" fmla="*/ 291830 h 2398878"/>
              <a:gd name="connsiteX45-2193" fmla="*/ 12101248 w 13016124"/>
              <a:gd name="connsiteY45-2194" fmla="*/ 272374 h 2398878"/>
              <a:gd name="connsiteX46-2195" fmla="*/ 12130431 w 13016124"/>
              <a:gd name="connsiteY46-2196" fmla="*/ 262647 h 2398878"/>
              <a:gd name="connsiteX47-2197" fmla="*/ 12169341 w 13016124"/>
              <a:gd name="connsiteY47-2198" fmla="*/ 243191 h 2398878"/>
              <a:gd name="connsiteX48-2199" fmla="*/ 12266618 w 13016124"/>
              <a:gd name="connsiteY48-2200" fmla="*/ 204281 h 2398878"/>
              <a:gd name="connsiteX49-2201" fmla="*/ 12334711 w 13016124"/>
              <a:gd name="connsiteY49-2202" fmla="*/ 175098 h 2398878"/>
              <a:gd name="connsiteX50-2203" fmla="*/ 12363894 w 13016124"/>
              <a:gd name="connsiteY50-2204" fmla="*/ 155642 h 2398878"/>
              <a:gd name="connsiteX51-2205" fmla="*/ 12431988 w 13016124"/>
              <a:gd name="connsiteY51-2206" fmla="*/ 126459 h 2398878"/>
              <a:gd name="connsiteX52-2207" fmla="*/ 12470899 w 13016124"/>
              <a:gd name="connsiteY52-2208" fmla="*/ 97277 h 2398878"/>
              <a:gd name="connsiteX53-2209" fmla="*/ 12529265 w 13016124"/>
              <a:gd name="connsiteY53-2210" fmla="*/ 87549 h 2398878"/>
              <a:gd name="connsiteX54-2211" fmla="*/ 12568175 w 13016124"/>
              <a:gd name="connsiteY54-2212" fmla="*/ 77821 h 2398878"/>
              <a:gd name="connsiteX55-2213" fmla="*/ 12626541 w 13016124"/>
              <a:gd name="connsiteY55-2214" fmla="*/ 58366 h 2398878"/>
              <a:gd name="connsiteX56-2215" fmla="*/ 12723818 w 13016124"/>
              <a:gd name="connsiteY56-2216" fmla="*/ 19455 h 2398878"/>
              <a:gd name="connsiteX57-2217" fmla="*/ 12869733 w 13016124"/>
              <a:gd name="connsiteY57-2218" fmla="*/ 9728 h 2398878"/>
              <a:gd name="connsiteX58-2219" fmla="*/ 12898916 w 13016124"/>
              <a:gd name="connsiteY58-2220" fmla="*/ 0 h 2398878"/>
              <a:gd name="connsiteX59-2221" fmla="*/ 12947554 w 13016124"/>
              <a:gd name="connsiteY59-2222" fmla="*/ 38911 h 2398878"/>
              <a:gd name="connsiteX60-2223" fmla="*/ 12957282 w 13016124"/>
              <a:gd name="connsiteY60-2224" fmla="*/ 1488332 h 2398878"/>
              <a:gd name="connsiteX61-2225" fmla="*/ 12928099 w 13016124"/>
              <a:gd name="connsiteY61-2226" fmla="*/ 1673157 h 2398878"/>
              <a:gd name="connsiteX62-2227" fmla="*/ 12918371 w 13016124"/>
              <a:gd name="connsiteY62-2228" fmla="*/ 1828800 h 2398878"/>
              <a:gd name="connsiteX63-2229" fmla="*/ 12898916 w 13016124"/>
              <a:gd name="connsiteY63-2230" fmla="*/ 1887166 h 2398878"/>
              <a:gd name="connsiteX64-2231" fmla="*/ 12889188 w 13016124"/>
              <a:gd name="connsiteY64-2232" fmla="*/ 1974715 h 2398878"/>
              <a:gd name="connsiteX65-2233" fmla="*/ 12879460 w 13016124"/>
              <a:gd name="connsiteY65-2234" fmla="*/ 2013625 h 2398878"/>
              <a:gd name="connsiteX66-2235" fmla="*/ 12840550 w 13016124"/>
              <a:gd name="connsiteY66-2236" fmla="*/ 2208179 h 2398878"/>
              <a:gd name="connsiteX67-2237" fmla="*/ 12830822 w 13016124"/>
              <a:gd name="connsiteY67-2238" fmla="*/ 2237362 h 2398878"/>
              <a:gd name="connsiteX68-2239" fmla="*/ 12801639 w 13016124"/>
              <a:gd name="connsiteY68-2240" fmla="*/ 2256817 h 2398878"/>
              <a:gd name="connsiteX69-2241" fmla="*/ 12159614 w 13016124"/>
              <a:gd name="connsiteY69-2242" fmla="*/ 2237362 h 2398878"/>
              <a:gd name="connsiteX70-2243" fmla="*/ 11361945 w 13016124"/>
              <a:gd name="connsiteY70-2244" fmla="*/ 2256817 h 2398878"/>
              <a:gd name="connsiteX71-2245" fmla="*/ 11138209 w 13016124"/>
              <a:gd name="connsiteY71-2246" fmla="*/ 2276272 h 2398878"/>
              <a:gd name="connsiteX72-2247" fmla="*/ 10593460 w 13016124"/>
              <a:gd name="connsiteY72-2248" fmla="*/ 2286000 h 2398878"/>
              <a:gd name="connsiteX73-2249" fmla="*/ 8385282 w 13016124"/>
              <a:gd name="connsiteY73-2250" fmla="*/ 2295728 h 2398878"/>
              <a:gd name="connsiteX74-2251" fmla="*/ 8161545 w 13016124"/>
              <a:gd name="connsiteY74-2252" fmla="*/ 2315183 h 2398878"/>
              <a:gd name="connsiteX75-2253" fmla="*/ 8112907 w 13016124"/>
              <a:gd name="connsiteY75-2254" fmla="*/ 2324911 h 2398878"/>
              <a:gd name="connsiteX76-2255" fmla="*/ 7918354 w 13016124"/>
              <a:gd name="connsiteY76-2256" fmla="*/ 2334638 h 2398878"/>
              <a:gd name="connsiteX77-2257" fmla="*/ 5291886 w 13016124"/>
              <a:gd name="connsiteY77-2258" fmla="*/ 2344366 h 2398878"/>
              <a:gd name="connsiteX78-2259" fmla="*/ 5058422 w 13016124"/>
              <a:gd name="connsiteY78-2260" fmla="*/ 2324911 h 2398878"/>
              <a:gd name="connsiteX79-2261" fmla="*/ 4883324 w 13016124"/>
              <a:gd name="connsiteY79-2262" fmla="*/ 2305455 h 2398878"/>
              <a:gd name="connsiteX80-2263" fmla="*/ 4727682 w 13016124"/>
              <a:gd name="connsiteY80-2264" fmla="*/ 2295728 h 2398878"/>
              <a:gd name="connsiteX81-2265" fmla="*/ 4601222 w 13016124"/>
              <a:gd name="connsiteY81-2266" fmla="*/ 2276272 h 2398878"/>
              <a:gd name="connsiteX82-2267" fmla="*/ 4484490 w 13016124"/>
              <a:gd name="connsiteY82-2268" fmla="*/ 2266545 h 2398878"/>
              <a:gd name="connsiteX83-2269" fmla="*/ 3443631 w 13016124"/>
              <a:gd name="connsiteY83-2270" fmla="*/ 2247089 h 2398878"/>
              <a:gd name="connsiteX84-2271" fmla="*/ 2996158 w 13016124"/>
              <a:gd name="connsiteY84-2272" fmla="*/ 2256817 h 2398878"/>
              <a:gd name="connsiteX85-2273" fmla="*/ 2966975 w 13016124"/>
              <a:gd name="connsiteY85-2274" fmla="*/ 2266545 h 2398878"/>
              <a:gd name="connsiteX86-2275" fmla="*/ 2782150 w 13016124"/>
              <a:gd name="connsiteY86-2276" fmla="*/ 2286000 h 2398878"/>
              <a:gd name="connsiteX87-2277" fmla="*/ 2723784 w 13016124"/>
              <a:gd name="connsiteY87-2278" fmla="*/ 2295728 h 2398878"/>
              <a:gd name="connsiteX88-2279" fmla="*/ 2490320 w 13016124"/>
              <a:gd name="connsiteY88-2280" fmla="*/ 2305455 h 2398878"/>
              <a:gd name="connsiteX89-2281" fmla="*/ 418328 w 13016124"/>
              <a:gd name="connsiteY89-2282" fmla="*/ 2295728 h 2398878"/>
              <a:gd name="connsiteX90-2283" fmla="*/ 359962 w 13016124"/>
              <a:gd name="connsiteY90-2284" fmla="*/ 2256817 h 2398878"/>
              <a:gd name="connsiteX91-2285" fmla="*/ 272414 w 13016124"/>
              <a:gd name="connsiteY91-2286" fmla="*/ 2188723 h 2398878"/>
              <a:gd name="connsiteX92-2287" fmla="*/ 262686 w 13016124"/>
              <a:gd name="connsiteY92-2288" fmla="*/ 2159540 h 2398878"/>
              <a:gd name="connsiteX93-2289" fmla="*/ 214048 w 13016124"/>
              <a:gd name="connsiteY93-2290" fmla="*/ 2110902 h 2398878"/>
              <a:gd name="connsiteX94-2291" fmla="*/ 204320 w 13016124"/>
              <a:gd name="connsiteY94-2292" fmla="*/ 2081719 h 2398878"/>
              <a:gd name="connsiteX95-2293" fmla="*/ 184865 w 13016124"/>
              <a:gd name="connsiteY95-2294" fmla="*/ 2052536 h 2398878"/>
              <a:gd name="connsiteX96-2295" fmla="*/ 145954 w 13016124"/>
              <a:gd name="connsiteY96-2296" fmla="*/ 1984442 h 2398878"/>
              <a:gd name="connsiteX97-2297" fmla="*/ 126499 w 13016124"/>
              <a:gd name="connsiteY97-2298" fmla="*/ 1906621 h 2398878"/>
              <a:gd name="connsiteX98-2299" fmla="*/ 116771 w 13016124"/>
              <a:gd name="connsiteY98-2300" fmla="*/ 1877438 h 2398878"/>
              <a:gd name="connsiteX99-2301" fmla="*/ 97316 w 13016124"/>
              <a:gd name="connsiteY99-2302" fmla="*/ 1809345 h 2398878"/>
              <a:gd name="connsiteX100-2303" fmla="*/ 87588 w 13016124"/>
              <a:gd name="connsiteY100-2304" fmla="*/ 1731523 h 2398878"/>
              <a:gd name="connsiteX101-2305" fmla="*/ 68133 w 13016124"/>
              <a:gd name="connsiteY101-2306" fmla="*/ 1673157 h 2398878"/>
              <a:gd name="connsiteX102-2307" fmla="*/ 19494 w 13016124"/>
              <a:gd name="connsiteY102-2308" fmla="*/ 1556425 h 2398878"/>
              <a:gd name="connsiteX103-2309" fmla="*/ 9767 w 13016124"/>
              <a:gd name="connsiteY103-2310" fmla="*/ 1429966 h 2398878"/>
              <a:gd name="connsiteX104-2311" fmla="*/ 39 w 13016124"/>
              <a:gd name="connsiteY104-2312" fmla="*/ 1361872 h 2398878"/>
              <a:gd name="connsiteX105-2313" fmla="*/ 19494 w 13016124"/>
              <a:gd name="connsiteY105-2314" fmla="*/ 1099225 h 2398878"/>
              <a:gd name="connsiteX106-2315" fmla="*/ 29222 w 13016124"/>
              <a:gd name="connsiteY106-2316" fmla="*/ 1070042 h 2398878"/>
              <a:gd name="connsiteX107-2317" fmla="*/ 58405 w 13016124"/>
              <a:gd name="connsiteY107-2318" fmla="*/ 992221 h 2398878"/>
              <a:gd name="connsiteX108-2319" fmla="*/ 77860 w 13016124"/>
              <a:gd name="connsiteY108-2320" fmla="*/ 924128 h 2398878"/>
              <a:gd name="connsiteX109-2321" fmla="*/ 97316 w 13016124"/>
              <a:gd name="connsiteY109-2322" fmla="*/ 885217 h 2398878"/>
              <a:gd name="connsiteX110-2323" fmla="*/ 116771 w 13016124"/>
              <a:gd name="connsiteY110-2324" fmla="*/ 807396 h 2398878"/>
              <a:gd name="connsiteX111-2325" fmla="*/ 155682 w 13016124"/>
              <a:gd name="connsiteY111-2326" fmla="*/ 729574 h 2398878"/>
              <a:gd name="connsiteX112-2327" fmla="*/ 165409 w 13016124"/>
              <a:gd name="connsiteY112-2328" fmla="*/ 700391 h 2398878"/>
              <a:gd name="connsiteX113-2329" fmla="*/ 175137 w 13016124"/>
              <a:gd name="connsiteY113-2330" fmla="*/ 642025 h 2398878"/>
              <a:gd name="connsiteX114-2331" fmla="*/ 223775 w 13016124"/>
              <a:gd name="connsiteY114-2332" fmla="*/ 573932 h 2398878"/>
              <a:gd name="connsiteX115-2333" fmla="*/ 262686 w 13016124"/>
              <a:gd name="connsiteY115-2334" fmla="*/ 505838 h 2398878"/>
              <a:gd name="connsiteX116-2335" fmla="*/ 301596 w 13016124"/>
              <a:gd name="connsiteY116-2336" fmla="*/ 447472 h 2398878"/>
              <a:gd name="connsiteX117-2337" fmla="*/ 321052 w 13016124"/>
              <a:gd name="connsiteY117-2338" fmla="*/ 428017 h 2398878"/>
              <a:gd name="connsiteX118-2339" fmla="*/ 359962 w 13016124"/>
              <a:gd name="connsiteY118-2340" fmla="*/ 369651 h 2398878"/>
              <a:gd name="connsiteX119-2341" fmla="*/ 408601 w 13016124"/>
              <a:gd name="connsiteY119-2342" fmla="*/ 321013 h 2398878"/>
              <a:gd name="connsiteX120-2343" fmla="*/ 428056 w 13016124"/>
              <a:gd name="connsiteY120-2344" fmla="*/ 301557 h 2398878"/>
              <a:gd name="connsiteX121-2345" fmla="*/ 447511 w 13016124"/>
              <a:gd name="connsiteY121-2346" fmla="*/ 272374 h 2398878"/>
              <a:gd name="connsiteX122-2347" fmla="*/ 505877 w 13016124"/>
              <a:gd name="connsiteY122-2348" fmla="*/ 233464 h 2398878"/>
              <a:gd name="connsiteX123-2349" fmla="*/ 603154 w 13016124"/>
              <a:gd name="connsiteY123-2350" fmla="*/ 223736 h 2398878"/>
              <a:gd name="connsiteX124-2351" fmla="*/ 651792 w 13016124"/>
              <a:gd name="connsiteY124-2352" fmla="*/ 243191 h 2398878"/>
              <a:gd name="connsiteX125-2353" fmla="*/ 622609 w 13016124"/>
              <a:gd name="connsiteY125-2354" fmla="*/ 252919 h 2398878"/>
              <a:gd name="connsiteX126-2355" fmla="*/ 544788 w 13016124"/>
              <a:gd name="connsiteY126-2356" fmla="*/ 252919 h 2398878"/>
              <a:gd name="connsiteX0-2357" fmla="*/ 544788 w 13016124"/>
              <a:gd name="connsiteY0-2358" fmla="*/ 252919 h 2398878"/>
              <a:gd name="connsiteX1-2359" fmla="*/ 544788 w 13016124"/>
              <a:gd name="connsiteY1-2360" fmla="*/ 252919 h 2398878"/>
              <a:gd name="connsiteX2-2361" fmla="*/ 642065 w 13016124"/>
              <a:gd name="connsiteY2-2362" fmla="*/ 311285 h 2398878"/>
              <a:gd name="connsiteX3-2363" fmla="*/ 768524 w 13016124"/>
              <a:gd name="connsiteY3-2364" fmla="*/ 447472 h 2398878"/>
              <a:gd name="connsiteX4-2365" fmla="*/ 924167 w 13016124"/>
              <a:gd name="connsiteY4-2366" fmla="*/ 583659 h 2398878"/>
              <a:gd name="connsiteX5-2367" fmla="*/ 982533 w 13016124"/>
              <a:gd name="connsiteY5-2368" fmla="*/ 612842 h 2398878"/>
              <a:gd name="connsiteX6-2369" fmla="*/ 1050626 w 13016124"/>
              <a:gd name="connsiteY6-2370" fmla="*/ 661481 h 2398878"/>
              <a:gd name="connsiteX7-2371" fmla="*/ 1079809 w 13016124"/>
              <a:gd name="connsiteY7-2372" fmla="*/ 671208 h 2398878"/>
              <a:gd name="connsiteX8-2373" fmla="*/ 1225724 w 13016124"/>
              <a:gd name="connsiteY8-2374" fmla="*/ 739302 h 2398878"/>
              <a:gd name="connsiteX9-2375" fmla="*/ 1313273 w 13016124"/>
              <a:gd name="connsiteY9-2376" fmla="*/ 768485 h 2398878"/>
              <a:gd name="connsiteX10-2377" fmla="*/ 1488371 w 13016124"/>
              <a:gd name="connsiteY10-2378" fmla="*/ 787940 h 2398878"/>
              <a:gd name="connsiteX11-2379" fmla="*/ 1624558 w 13016124"/>
              <a:gd name="connsiteY11-2380" fmla="*/ 807396 h 2398878"/>
              <a:gd name="connsiteX12-2381" fmla="*/ 1663469 w 13016124"/>
              <a:gd name="connsiteY12-2382" fmla="*/ 817123 h 2398878"/>
              <a:gd name="connsiteX13-2383" fmla="*/ 1731562 w 13016124"/>
              <a:gd name="connsiteY13-2384" fmla="*/ 826851 h 2398878"/>
              <a:gd name="connsiteX14-2385" fmla="*/ 1770473 w 13016124"/>
              <a:gd name="connsiteY14-2386" fmla="*/ 836579 h 2398878"/>
              <a:gd name="connsiteX15-2387" fmla="*/ 2062303 w 13016124"/>
              <a:gd name="connsiteY15-2388" fmla="*/ 856034 h 2398878"/>
              <a:gd name="connsiteX16-2389" fmla="*/ 2169307 w 13016124"/>
              <a:gd name="connsiteY16-2390" fmla="*/ 865762 h 2398878"/>
              <a:gd name="connsiteX17-2391" fmla="*/ 2237401 w 13016124"/>
              <a:gd name="connsiteY17-2392" fmla="*/ 885217 h 2398878"/>
              <a:gd name="connsiteX18-2393" fmla="*/ 2295767 w 13016124"/>
              <a:gd name="connsiteY18-2394" fmla="*/ 894945 h 2398878"/>
              <a:gd name="connsiteX19-2395" fmla="*/ 2791877 w 13016124"/>
              <a:gd name="connsiteY19-2396" fmla="*/ 914400 h 2398878"/>
              <a:gd name="connsiteX20-2397" fmla="*/ 3005886 w 13016124"/>
              <a:gd name="connsiteY20-2398" fmla="*/ 933855 h 2398878"/>
              <a:gd name="connsiteX21-2399" fmla="*/ 3239350 w 13016124"/>
              <a:gd name="connsiteY21-2400" fmla="*/ 943583 h 2398878"/>
              <a:gd name="connsiteX22-2401" fmla="*/ 5719903 w 13016124"/>
              <a:gd name="connsiteY22-2402" fmla="*/ 933855 h 2398878"/>
              <a:gd name="connsiteX23-2403" fmla="*/ 5817179 w 13016124"/>
              <a:gd name="connsiteY23-2404" fmla="*/ 924128 h 2398878"/>
              <a:gd name="connsiteX24-2405" fmla="*/ 6565889 w 13016124"/>
              <a:gd name="connsiteY24-2406" fmla="*/ 911751 h 2398878"/>
              <a:gd name="connsiteX25-2407" fmla="*/ 6887222 w 13016124"/>
              <a:gd name="connsiteY25-2408" fmla="*/ 710119 h 2398878"/>
              <a:gd name="connsiteX26-2409" fmla="*/ 9912524 w 13016124"/>
              <a:gd name="connsiteY26-2410" fmla="*/ 700391 h 2398878"/>
              <a:gd name="connsiteX27-2411" fmla="*/ 10058439 w 13016124"/>
              <a:gd name="connsiteY27-2412" fmla="*/ 690664 h 2398878"/>
              <a:gd name="connsiteX28-2413" fmla="*/ 10389179 w 13016124"/>
              <a:gd name="connsiteY28-2414" fmla="*/ 671208 h 2398878"/>
              <a:gd name="connsiteX29-2415" fmla="*/ 10544822 w 13016124"/>
              <a:gd name="connsiteY29-2416" fmla="*/ 642025 h 2398878"/>
              <a:gd name="connsiteX30-2417" fmla="*/ 10846379 w 13016124"/>
              <a:gd name="connsiteY30-2418" fmla="*/ 622570 h 2398878"/>
              <a:gd name="connsiteX31-2419" fmla="*/ 10992294 w 13016124"/>
              <a:gd name="connsiteY31-2420" fmla="*/ 612842 h 2398878"/>
              <a:gd name="connsiteX32-2421" fmla="*/ 11070116 w 13016124"/>
              <a:gd name="connsiteY32-2422" fmla="*/ 583659 h 2398878"/>
              <a:gd name="connsiteX33-2423" fmla="*/ 11206303 w 13016124"/>
              <a:gd name="connsiteY33-2424" fmla="*/ 554477 h 2398878"/>
              <a:gd name="connsiteX34-2425" fmla="*/ 11274396 w 13016124"/>
              <a:gd name="connsiteY34-2426" fmla="*/ 535021 h 2398878"/>
              <a:gd name="connsiteX35-2427" fmla="*/ 11332762 w 13016124"/>
              <a:gd name="connsiteY35-2428" fmla="*/ 515566 h 2398878"/>
              <a:gd name="connsiteX36-2429" fmla="*/ 11410584 w 13016124"/>
              <a:gd name="connsiteY36-2430" fmla="*/ 476655 h 2398878"/>
              <a:gd name="connsiteX37-2431" fmla="*/ 11498133 w 13016124"/>
              <a:gd name="connsiteY37-2432" fmla="*/ 457200 h 2398878"/>
              <a:gd name="connsiteX38-2433" fmla="*/ 11624592 w 13016124"/>
              <a:gd name="connsiteY38-2434" fmla="*/ 408562 h 2398878"/>
              <a:gd name="connsiteX39-2435" fmla="*/ 11789962 w 13016124"/>
              <a:gd name="connsiteY39-2436" fmla="*/ 379379 h 2398878"/>
              <a:gd name="connsiteX40-2437" fmla="*/ 11848328 w 13016124"/>
              <a:gd name="connsiteY40-2438" fmla="*/ 350196 h 2398878"/>
              <a:gd name="connsiteX41-2439" fmla="*/ 11955333 w 13016124"/>
              <a:gd name="connsiteY41-2440" fmla="*/ 330740 h 2398878"/>
              <a:gd name="connsiteX42-2441" fmla="*/ 12033154 w 13016124"/>
              <a:gd name="connsiteY42-2442" fmla="*/ 301557 h 2398878"/>
              <a:gd name="connsiteX43-2443" fmla="*/ 12062337 w 13016124"/>
              <a:gd name="connsiteY43-2444" fmla="*/ 291830 h 2398878"/>
              <a:gd name="connsiteX44-2445" fmla="*/ 12101248 w 13016124"/>
              <a:gd name="connsiteY44-2446" fmla="*/ 272374 h 2398878"/>
              <a:gd name="connsiteX45-2447" fmla="*/ 12130431 w 13016124"/>
              <a:gd name="connsiteY45-2448" fmla="*/ 262647 h 2398878"/>
              <a:gd name="connsiteX46-2449" fmla="*/ 12169341 w 13016124"/>
              <a:gd name="connsiteY46-2450" fmla="*/ 243191 h 2398878"/>
              <a:gd name="connsiteX47-2451" fmla="*/ 12266618 w 13016124"/>
              <a:gd name="connsiteY47-2452" fmla="*/ 204281 h 2398878"/>
              <a:gd name="connsiteX48-2453" fmla="*/ 12334711 w 13016124"/>
              <a:gd name="connsiteY48-2454" fmla="*/ 175098 h 2398878"/>
              <a:gd name="connsiteX49-2455" fmla="*/ 12363894 w 13016124"/>
              <a:gd name="connsiteY49-2456" fmla="*/ 155642 h 2398878"/>
              <a:gd name="connsiteX50-2457" fmla="*/ 12431988 w 13016124"/>
              <a:gd name="connsiteY50-2458" fmla="*/ 126459 h 2398878"/>
              <a:gd name="connsiteX51-2459" fmla="*/ 12470899 w 13016124"/>
              <a:gd name="connsiteY51-2460" fmla="*/ 97277 h 2398878"/>
              <a:gd name="connsiteX52-2461" fmla="*/ 12529265 w 13016124"/>
              <a:gd name="connsiteY52-2462" fmla="*/ 87549 h 2398878"/>
              <a:gd name="connsiteX53-2463" fmla="*/ 12568175 w 13016124"/>
              <a:gd name="connsiteY53-2464" fmla="*/ 77821 h 2398878"/>
              <a:gd name="connsiteX54-2465" fmla="*/ 12626541 w 13016124"/>
              <a:gd name="connsiteY54-2466" fmla="*/ 58366 h 2398878"/>
              <a:gd name="connsiteX55-2467" fmla="*/ 12723818 w 13016124"/>
              <a:gd name="connsiteY55-2468" fmla="*/ 19455 h 2398878"/>
              <a:gd name="connsiteX56-2469" fmla="*/ 12869733 w 13016124"/>
              <a:gd name="connsiteY56-2470" fmla="*/ 9728 h 2398878"/>
              <a:gd name="connsiteX57-2471" fmla="*/ 12898916 w 13016124"/>
              <a:gd name="connsiteY57-2472" fmla="*/ 0 h 2398878"/>
              <a:gd name="connsiteX58-2473" fmla="*/ 12947554 w 13016124"/>
              <a:gd name="connsiteY58-2474" fmla="*/ 38911 h 2398878"/>
              <a:gd name="connsiteX59-2475" fmla="*/ 12957282 w 13016124"/>
              <a:gd name="connsiteY59-2476" fmla="*/ 1488332 h 2398878"/>
              <a:gd name="connsiteX60-2477" fmla="*/ 12928099 w 13016124"/>
              <a:gd name="connsiteY60-2478" fmla="*/ 1673157 h 2398878"/>
              <a:gd name="connsiteX61-2479" fmla="*/ 12918371 w 13016124"/>
              <a:gd name="connsiteY61-2480" fmla="*/ 1828800 h 2398878"/>
              <a:gd name="connsiteX62-2481" fmla="*/ 12898916 w 13016124"/>
              <a:gd name="connsiteY62-2482" fmla="*/ 1887166 h 2398878"/>
              <a:gd name="connsiteX63-2483" fmla="*/ 12889188 w 13016124"/>
              <a:gd name="connsiteY63-2484" fmla="*/ 1974715 h 2398878"/>
              <a:gd name="connsiteX64-2485" fmla="*/ 12879460 w 13016124"/>
              <a:gd name="connsiteY64-2486" fmla="*/ 2013625 h 2398878"/>
              <a:gd name="connsiteX65-2487" fmla="*/ 12840550 w 13016124"/>
              <a:gd name="connsiteY65-2488" fmla="*/ 2208179 h 2398878"/>
              <a:gd name="connsiteX66-2489" fmla="*/ 12830822 w 13016124"/>
              <a:gd name="connsiteY66-2490" fmla="*/ 2237362 h 2398878"/>
              <a:gd name="connsiteX67-2491" fmla="*/ 12801639 w 13016124"/>
              <a:gd name="connsiteY67-2492" fmla="*/ 2256817 h 2398878"/>
              <a:gd name="connsiteX68-2493" fmla="*/ 12159614 w 13016124"/>
              <a:gd name="connsiteY68-2494" fmla="*/ 2237362 h 2398878"/>
              <a:gd name="connsiteX69-2495" fmla="*/ 11361945 w 13016124"/>
              <a:gd name="connsiteY69-2496" fmla="*/ 2256817 h 2398878"/>
              <a:gd name="connsiteX70-2497" fmla="*/ 11138209 w 13016124"/>
              <a:gd name="connsiteY70-2498" fmla="*/ 2276272 h 2398878"/>
              <a:gd name="connsiteX71-2499" fmla="*/ 10593460 w 13016124"/>
              <a:gd name="connsiteY71-2500" fmla="*/ 2286000 h 2398878"/>
              <a:gd name="connsiteX72-2501" fmla="*/ 8385282 w 13016124"/>
              <a:gd name="connsiteY72-2502" fmla="*/ 2295728 h 2398878"/>
              <a:gd name="connsiteX73-2503" fmla="*/ 8161545 w 13016124"/>
              <a:gd name="connsiteY73-2504" fmla="*/ 2315183 h 2398878"/>
              <a:gd name="connsiteX74-2505" fmla="*/ 8112907 w 13016124"/>
              <a:gd name="connsiteY74-2506" fmla="*/ 2324911 h 2398878"/>
              <a:gd name="connsiteX75-2507" fmla="*/ 7918354 w 13016124"/>
              <a:gd name="connsiteY75-2508" fmla="*/ 2334638 h 2398878"/>
              <a:gd name="connsiteX76-2509" fmla="*/ 5291886 w 13016124"/>
              <a:gd name="connsiteY76-2510" fmla="*/ 2344366 h 2398878"/>
              <a:gd name="connsiteX77-2511" fmla="*/ 5058422 w 13016124"/>
              <a:gd name="connsiteY77-2512" fmla="*/ 2324911 h 2398878"/>
              <a:gd name="connsiteX78-2513" fmla="*/ 4883324 w 13016124"/>
              <a:gd name="connsiteY78-2514" fmla="*/ 2305455 h 2398878"/>
              <a:gd name="connsiteX79-2515" fmla="*/ 4727682 w 13016124"/>
              <a:gd name="connsiteY79-2516" fmla="*/ 2295728 h 2398878"/>
              <a:gd name="connsiteX80-2517" fmla="*/ 4601222 w 13016124"/>
              <a:gd name="connsiteY80-2518" fmla="*/ 2276272 h 2398878"/>
              <a:gd name="connsiteX81-2519" fmla="*/ 4484490 w 13016124"/>
              <a:gd name="connsiteY81-2520" fmla="*/ 2266545 h 2398878"/>
              <a:gd name="connsiteX82-2521" fmla="*/ 3443631 w 13016124"/>
              <a:gd name="connsiteY82-2522" fmla="*/ 2247089 h 2398878"/>
              <a:gd name="connsiteX83-2523" fmla="*/ 2996158 w 13016124"/>
              <a:gd name="connsiteY83-2524" fmla="*/ 2256817 h 2398878"/>
              <a:gd name="connsiteX84-2525" fmla="*/ 2966975 w 13016124"/>
              <a:gd name="connsiteY84-2526" fmla="*/ 2266545 h 2398878"/>
              <a:gd name="connsiteX85-2527" fmla="*/ 2782150 w 13016124"/>
              <a:gd name="connsiteY85-2528" fmla="*/ 2286000 h 2398878"/>
              <a:gd name="connsiteX86-2529" fmla="*/ 2723784 w 13016124"/>
              <a:gd name="connsiteY86-2530" fmla="*/ 2295728 h 2398878"/>
              <a:gd name="connsiteX87-2531" fmla="*/ 2490320 w 13016124"/>
              <a:gd name="connsiteY87-2532" fmla="*/ 2305455 h 2398878"/>
              <a:gd name="connsiteX88-2533" fmla="*/ 418328 w 13016124"/>
              <a:gd name="connsiteY88-2534" fmla="*/ 2295728 h 2398878"/>
              <a:gd name="connsiteX89-2535" fmla="*/ 359962 w 13016124"/>
              <a:gd name="connsiteY89-2536" fmla="*/ 2256817 h 2398878"/>
              <a:gd name="connsiteX90-2537" fmla="*/ 272414 w 13016124"/>
              <a:gd name="connsiteY90-2538" fmla="*/ 2188723 h 2398878"/>
              <a:gd name="connsiteX91-2539" fmla="*/ 262686 w 13016124"/>
              <a:gd name="connsiteY91-2540" fmla="*/ 2159540 h 2398878"/>
              <a:gd name="connsiteX92-2541" fmla="*/ 214048 w 13016124"/>
              <a:gd name="connsiteY92-2542" fmla="*/ 2110902 h 2398878"/>
              <a:gd name="connsiteX93-2543" fmla="*/ 204320 w 13016124"/>
              <a:gd name="connsiteY93-2544" fmla="*/ 2081719 h 2398878"/>
              <a:gd name="connsiteX94-2545" fmla="*/ 184865 w 13016124"/>
              <a:gd name="connsiteY94-2546" fmla="*/ 2052536 h 2398878"/>
              <a:gd name="connsiteX95-2547" fmla="*/ 145954 w 13016124"/>
              <a:gd name="connsiteY95-2548" fmla="*/ 1984442 h 2398878"/>
              <a:gd name="connsiteX96-2549" fmla="*/ 126499 w 13016124"/>
              <a:gd name="connsiteY96-2550" fmla="*/ 1906621 h 2398878"/>
              <a:gd name="connsiteX97-2551" fmla="*/ 116771 w 13016124"/>
              <a:gd name="connsiteY97-2552" fmla="*/ 1877438 h 2398878"/>
              <a:gd name="connsiteX98-2553" fmla="*/ 97316 w 13016124"/>
              <a:gd name="connsiteY98-2554" fmla="*/ 1809345 h 2398878"/>
              <a:gd name="connsiteX99-2555" fmla="*/ 87588 w 13016124"/>
              <a:gd name="connsiteY99-2556" fmla="*/ 1731523 h 2398878"/>
              <a:gd name="connsiteX100-2557" fmla="*/ 68133 w 13016124"/>
              <a:gd name="connsiteY100-2558" fmla="*/ 1673157 h 2398878"/>
              <a:gd name="connsiteX101-2559" fmla="*/ 19494 w 13016124"/>
              <a:gd name="connsiteY101-2560" fmla="*/ 1556425 h 2398878"/>
              <a:gd name="connsiteX102-2561" fmla="*/ 9767 w 13016124"/>
              <a:gd name="connsiteY102-2562" fmla="*/ 1429966 h 2398878"/>
              <a:gd name="connsiteX103-2563" fmla="*/ 39 w 13016124"/>
              <a:gd name="connsiteY103-2564" fmla="*/ 1361872 h 2398878"/>
              <a:gd name="connsiteX104-2565" fmla="*/ 19494 w 13016124"/>
              <a:gd name="connsiteY104-2566" fmla="*/ 1099225 h 2398878"/>
              <a:gd name="connsiteX105-2567" fmla="*/ 29222 w 13016124"/>
              <a:gd name="connsiteY105-2568" fmla="*/ 1070042 h 2398878"/>
              <a:gd name="connsiteX106-2569" fmla="*/ 58405 w 13016124"/>
              <a:gd name="connsiteY106-2570" fmla="*/ 992221 h 2398878"/>
              <a:gd name="connsiteX107-2571" fmla="*/ 77860 w 13016124"/>
              <a:gd name="connsiteY107-2572" fmla="*/ 924128 h 2398878"/>
              <a:gd name="connsiteX108-2573" fmla="*/ 97316 w 13016124"/>
              <a:gd name="connsiteY108-2574" fmla="*/ 885217 h 2398878"/>
              <a:gd name="connsiteX109-2575" fmla="*/ 116771 w 13016124"/>
              <a:gd name="connsiteY109-2576" fmla="*/ 807396 h 2398878"/>
              <a:gd name="connsiteX110-2577" fmla="*/ 155682 w 13016124"/>
              <a:gd name="connsiteY110-2578" fmla="*/ 729574 h 2398878"/>
              <a:gd name="connsiteX111-2579" fmla="*/ 165409 w 13016124"/>
              <a:gd name="connsiteY111-2580" fmla="*/ 700391 h 2398878"/>
              <a:gd name="connsiteX112-2581" fmla="*/ 175137 w 13016124"/>
              <a:gd name="connsiteY112-2582" fmla="*/ 642025 h 2398878"/>
              <a:gd name="connsiteX113-2583" fmla="*/ 223775 w 13016124"/>
              <a:gd name="connsiteY113-2584" fmla="*/ 573932 h 2398878"/>
              <a:gd name="connsiteX114-2585" fmla="*/ 262686 w 13016124"/>
              <a:gd name="connsiteY114-2586" fmla="*/ 505838 h 2398878"/>
              <a:gd name="connsiteX115-2587" fmla="*/ 301596 w 13016124"/>
              <a:gd name="connsiteY115-2588" fmla="*/ 447472 h 2398878"/>
              <a:gd name="connsiteX116-2589" fmla="*/ 321052 w 13016124"/>
              <a:gd name="connsiteY116-2590" fmla="*/ 428017 h 2398878"/>
              <a:gd name="connsiteX117-2591" fmla="*/ 359962 w 13016124"/>
              <a:gd name="connsiteY117-2592" fmla="*/ 369651 h 2398878"/>
              <a:gd name="connsiteX118-2593" fmla="*/ 408601 w 13016124"/>
              <a:gd name="connsiteY118-2594" fmla="*/ 321013 h 2398878"/>
              <a:gd name="connsiteX119-2595" fmla="*/ 428056 w 13016124"/>
              <a:gd name="connsiteY119-2596" fmla="*/ 301557 h 2398878"/>
              <a:gd name="connsiteX120-2597" fmla="*/ 447511 w 13016124"/>
              <a:gd name="connsiteY120-2598" fmla="*/ 272374 h 2398878"/>
              <a:gd name="connsiteX121-2599" fmla="*/ 505877 w 13016124"/>
              <a:gd name="connsiteY121-2600" fmla="*/ 233464 h 2398878"/>
              <a:gd name="connsiteX122-2601" fmla="*/ 603154 w 13016124"/>
              <a:gd name="connsiteY122-2602" fmla="*/ 223736 h 2398878"/>
              <a:gd name="connsiteX123-2603" fmla="*/ 651792 w 13016124"/>
              <a:gd name="connsiteY123-2604" fmla="*/ 243191 h 2398878"/>
              <a:gd name="connsiteX124-2605" fmla="*/ 622609 w 13016124"/>
              <a:gd name="connsiteY124-2606" fmla="*/ 252919 h 2398878"/>
              <a:gd name="connsiteX125-2607" fmla="*/ 544788 w 13016124"/>
              <a:gd name="connsiteY125-2608" fmla="*/ 252919 h 2398878"/>
              <a:gd name="connsiteX0-2609" fmla="*/ 544788 w 13016124"/>
              <a:gd name="connsiteY0-2610" fmla="*/ 252919 h 2398878"/>
              <a:gd name="connsiteX1-2611" fmla="*/ 544788 w 13016124"/>
              <a:gd name="connsiteY1-2612" fmla="*/ 252919 h 2398878"/>
              <a:gd name="connsiteX2-2613" fmla="*/ 642065 w 13016124"/>
              <a:gd name="connsiteY2-2614" fmla="*/ 311285 h 2398878"/>
              <a:gd name="connsiteX3-2615" fmla="*/ 768524 w 13016124"/>
              <a:gd name="connsiteY3-2616" fmla="*/ 447472 h 2398878"/>
              <a:gd name="connsiteX4-2617" fmla="*/ 924167 w 13016124"/>
              <a:gd name="connsiteY4-2618" fmla="*/ 583659 h 2398878"/>
              <a:gd name="connsiteX5-2619" fmla="*/ 982533 w 13016124"/>
              <a:gd name="connsiteY5-2620" fmla="*/ 612842 h 2398878"/>
              <a:gd name="connsiteX6-2621" fmla="*/ 1050626 w 13016124"/>
              <a:gd name="connsiteY6-2622" fmla="*/ 661481 h 2398878"/>
              <a:gd name="connsiteX7-2623" fmla="*/ 1079809 w 13016124"/>
              <a:gd name="connsiteY7-2624" fmla="*/ 671208 h 2398878"/>
              <a:gd name="connsiteX8-2625" fmla="*/ 1225724 w 13016124"/>
              <a:gd name="connsiteY8-2626" fmla="*/ 739302 h 2398878"/>
              <a:gd name="connsiteX9-2627" fmla="*/ 1313273 w 13016124"/>
              <a:gd name="connsiteY9-2628" fmla="*/ 768485 h 2398878"/>
              <a:gd name="connsiteX10-2629" fmla="*/ 1488371 w 13016124"/>
              <a:gd name="connsiteY10-2630" fmla="*/ 787940 h 2398878"/>
              <a:gd name="connsiteX11-2631" fmla="*/ 1624558 w 13016124"/>
              <a:gd name="connsiteY11-2632" fmla="*/ 807396 h 2398878"/>
              <a:gd name="connsiteX12-2633" fmla="*/ 1663469 w 13016124"/>
              <a:gd name="connsiteY12-2634" fmla="*/ 817123 h 2398878"/>
              <a:gd name="connsiteX13-2635" fmla="*/ 1731562 w 13016124"/>
              <a:gd name="connsiteY13-2636" fmla="*/ 826851 h 2398878"/>
              <a:gd name="connsiteX14-2637" fmla="*/ 1770473 w 13016124"/>
              <a:gd name="connsiteY14-2638" fmla="*/ 836579 h 2398878"/>
              <a:gd name="connsiteX15-2639" fmla="*/ 2062303 w 13016124"/>
              <a:gd name="connsiteY15-2640" fmla="*/ 856034 h 2398878"/>
              <a:gd name="connsiteX16-2641" fmla="*/ 2169307 w 13016124"/>
              <a:gd name="connsiteY16-2642" fmla="*/ 865762 h 2398878"/>
              <a:gd name="connsiteX17-2643" fmla="*/ 2237401 w 13016124"/>
              <a:gd name="connsiteY17-2644" fmla="*/ 885217 h 2398878"/>
              <a:gd name="connsiteX18-2645" fmla="*/ 2295767 w 13016124"/>
              <a:gd name="connsiteY18-2646" fmla="*/ 894945 h 2398878"/>
              <a:gd name="connsiteX19-2647" fmla="*/ 2791877 w 13016124"/>
              <a:gd name="connsiteY19-2648" fmla="*/ 914400 h 2398878"/>
              <a:gd name="connsiteX20-2649" fmla="*/ 3005886 w 13016124"/>
              <a:gd name="connsiteY20-2650" fmla="*/ 933855 h 2398878"/>
              <a:gd name="connsiteX21-2651" fmla="*/ 3239350 w 13016124"/>
              <a:gd name="connsiteY21-2652" fmla="*/ 943583 h 2398878"/>
              <a:gd name="connsiteX22-2653" fmla="*/ 5719903 w 13016124"/>
              <a:gd name="connsiteY22-2654" fmla="*/ 933855 h 2398878"/>
              <a:gd name="connsiteX23-2655" fmla="*/ 5817179 w 13016124"/>
              <a:gd name="connsiteY23-2656" fmla="*/ 924128 h 2398878"/>
              <a:gd name="connsiteX24-2657" fmla="*/ 6887222 w 13016124"/>
              <a:gd name="connsiteY24-2658" fmla="*/ 710119 h 2398878"/>
              <a:gd name="connsiteX25-2659" fmla="*/ 9912524 w 13016124"/>
              <a:gd name="connsiteY25-2660" fmla="*/ 700391 h 2398878"/>
              <a:gd name="connsiteX26-2661" fmla="*/ 10058439 w 13016124"/>
              <a:gd name="connsiteY26-2662" fmla="*/ 690664 h 2398878"/>
              <a:gd name="connsiteX27-2663" fmla="*/ 10389179 w 13016124"/>
              <a:gd name="connsiteY27-2664" fmla="*/ 671208 h 2398878"/>
              <a:gd name="connsiteX28-2665" fmla="*/ 10544822 w 13016124"/>
              <a:gd name="connsiteY28-2666" fmla="*/ 642025 h 2398878"/>
              <a:gd name="connsiteX29-2667" fmla="*/ 10846379 w 13016124"/>
              <a:gd name="connsiteY29-2668" fmla="*/ 622570 h 2398878"/>
              <a:gd name="connsiteX30-2669" fmla="*/ 10992294 w 13016124"/>
              <a:gd name="connsiteY30-2670" fmla="*/ 612842 h 2398878"/>
              <a:gd name="connsiteX31-2671" fmla="*/ 11070116 w 13016124"/>
              <a:gd name="connsiteY31-2672" fmla="*/ 583659 h 2398878"/>
              <a:gd name="connsiteX32-2673" fmla="*/ 11206303 w 13016124"/>
              <a:gd name="connsiteY32-2674" fmla="*/ 554477 h 2398878"/>
              <a:gd name="connsiteX33-2675" fmla="*/ 11274396 w 13016124"/>
              <a:gd name="connsiteY33-2676" fmla="*/ 535021 h 2398878"/>
              <a:gd name="connsiteX34-2677" fmla="*/ 11332762 w 13016124"/>
              <a:gd name="connsiteY34-2678" fmla="*/ 515566 h 2398878"/>
              <a:gd name="connsiteX35-2679" fmla="*/ 11410584 w 13016124"/>
              <a:gd name="connsiteY35-2680" fmla="*/ 476655 h 2398878"/>
              <a:gd name="connsiteX36-2681" fmla="*/ 11498133 w 13016124"/>
              <a:gd name="connsiteY36-2682" fmla="*/ 457200 h 2398878"/>
              <a:gd name="connsiteX37-2683" fmla="*/ 11624592 w 13016124"/>
              <a:gd name="connsiteY37-2684" fmla="*/ 408562 h 2398878"/>
              <a:gd name="connsiteX38-2685" fmla="*/ 11789962 w 13016124"/>
              <a:gd name="connsiteY38-2686" fmla="*/ 379379 h 2398878"/>
              <a:gd name="connsiteX39-2687" fmla="*/ 11848328 w 13016124"/>
              <a:gd name="connsiteY39-2688" fmla="*/ 350196 h 2398878"/>
              <a:gd name="connsiteX40-2689" fmla="*/ 11955333 w 13016124"/>
              <a:gd name="connsiteY40-2690" fmla="*/ 330740 h 2398878"/>
              <a:gd name="connsiteX41-2691" fmla="*/ 12033154 w 13016124"/>
              <a:gd name="connsiteY41-2692" fmla="*/ 301557 h 2398878"/>
              <a:gd name="connsiteX42-2693" fmla="*/ 12062337 w 13016124"/>
              <a:gd name="connsiteY42-2694" fmla="*/ 291830 h 2398878"/>
              <a:gd name="connsiteX43-2695" fmla="*/ 12101248 w 13016124"/>
              <a:gd name="connsiteY43-2696" fmla="*/ 272374 h 2398878"/>
              <a:gd name="connsiteX44-2697" fmla="*/ 12130431 w 13016124"/>
              <a:gd name="connsiteY44-2698" fmla="*/ 262647 h 2398878"/>
              <a:gd name="connsiteX45-2699" fmla="*/ 12169341 w 13016124"/>
              <a:gd name="connsiteY45-2700" fmla="*/ 243191 h 2398878"/>
              <a:gd name="connsiteX46-2701" fmla="*/ 12266618 w 13016124"/>
              <a:gd name="connsiteY46-2702" fmla="*/ 204281 h 2398878"/>
              <a:gd name="connsiteX47-2703" fmla="*/ 12334711 w 13016124"/>
              <a:gd name="connsiteY47-2704" fmla="*/ 175098 h 2398878"/>
              <a:gd name="connsiteX48-2705" fmla="*/ 12363894 w 13016124"/>
              <a:gd name="connsiteY48-2706" fmla="*/ 155642 h 2398878"/>
              <a:gd name="connsiteX49-2707" fmla="*/ 12431988 w 13016124"/>
              <a:gd name="connsiteY49-2708" fmla="*/ 126459 h 2398878"/>
              <a:gd name="connsiteX50-2709" fmla="*/ 12470899 w 13016124"/>
              <a:gd name="connsiteY50-2710" fmla="*/ 97277 h 2398878"/>
              <a:gd name="connsiteX51-2711" fmla="*/ 12529265 w 13016124"/>
              <a:gd name="connsiteY51-2712" fmla="*/ 87549 h 2398878"/>
              <a:gd name="connsiteX52-2713" fmla="*/ 12568175 w 13016124"/>
              <a:gd name="connsiteY52-2714" fmla="*/ 77821 h 2398878"/>
              <a:gd name="connsiteX53-2715" fmla="*/ 12626541 w 13016124"/>
              <a:gd name="connsiteY53-2716" fmla="*/ 58366 h 2398878"/>
              <a:gd name="connsiteX54-2717" fmla="*/ 12723818 w 13016124"/>
              <a:gd name="connsiteY54-2718" fmla="*/ 19455 h 2398878"/>
              <a:gd name="connsiteX55-2719" fmla="*/ 12869733 w 13016124"/>
              <a:gd name="connsiteY55-2720" fmla="*/ 9728 h 2398878"/>
              <a:gd name="connsiteX56-2721" fmla="*/ 12898916 w 13016124"/>
              <a:gd name="connsiteY56-2722" fmla="*/ 0 h 2398878"/>
              <a:gd name="connsiteX57-2723" fmla="*/ 12947554 w 13016124"/>
              <a:gd name="connsiteY57-2724" fmla="*/ 38911 h 2398878"/>
              <a:gd name="connsiteX58-2725" fmla="*/ 12957282 w 13016124"/>
              <a:gd name="connsiteY58-2726" fmla="*/ 1488332 h 2398878"/>
              <a:gd name="connsiteX59-2727" fmla="*/ 12928099 w 13016124"/>
              <a:gd name="connsiteY59-2728" fmla="*/ 1673157 h 2398878"/>
              <a:gd name="connsiteX60-2729" fmla="*/ 12918371 w 13016124"/>
              <a:gd name="connsiteY60-2730" fmla="*/ 1828800 h 2398878"/>
              <a:gd name="connsiteX61-2731" fmla="*/ 12898916 w 13016124"/>
              <a:gd name="connsiteY61-2732" fmla="*/ 1887166 h 2398878"/>
              <a:gd name="connsiteX62-2733" fmla="*/ 12889188 w 13016124"/>
              <a:gd name="connsiteY62-2734" fmla="*/ 1974715 h 2398878"/>
              <a:gd name="connsiteX63-2735" fmla="*/ 12879460 w 13016124"/>
              <a:gd name="connsiteY63-2736" fmla="*/ 2013625 h 2398878"/>
              <a:gd name="connsiteX64-2737" fmla="*/ 12840550 w 13016124"/>
              <a:gd name="connsiteY64-2738" fmla="*/ 2208179 h 2398878"/>
              <a:gd name="connsiteX65-2739" fmla="*/ 12830822 w 13016124"/>
              <a:gd name="connsiteY65-2740" fmla="*/ 2237362 h 2398878"/>
              <a:gd name="connsiteX66-2741" fmla="*/ 12801639 w 13016124"/>
              <a:gd name="connsiteY66-2742" fmla="*/ 2256817 h 2398878"/>
              <a:gd name="connsiteX67-2743" fmla="*/ 12159614 w 13016124"/>
              <a:gd name="connsiteY67-2744" fmla="*/ 2237362 h 2398878"/>
              <a:gd name="connsiteX68-2745" fmla="*/ 11361945 w 13016124"/>
              <a:gd name="connsiteY68-2746" fmla="*/ 2256817 h 2398878"/>
              <a:gd name="connsiteX69-2747" fmla="*/ 11138209 w 13016124"/>
              <a:gd name="connsiteY69-2748" fmla="*/ 2276272 h 2398878"/>
              <a:gd name="connsiteX70-2749" fmla="*/ 10593460 w 13016124"/>
              <a:gd name="connsiteY70-2750" fmla="*/ 2286000 h 2398878"/>
              <a:gd name="connsiteX71-2751" fmla="*/ 8385282 w 13016124"/>
              <a:gd name="connsiteY71-2752" fmla="*/ 2295728 h 2398878"/>
              <a:gd name="connsiteX72-2753" fmla="*/ 8161545 w 13016124"/>
              <a:gd name="connsiteY72-2754" fmla="*/ 2315183 h 2398878"/>
              <a:gd name="connsiteX73-2755" fmla="*/ 8112907 w 13016124"/>
              <a:gd name="connsiteY73-2756" fmla="*/ 2324911 h 2398878"/>
              <a:gd name="connsiteX74-2757" fmla="*/ 7918354 w 13016124"/>
              <a:gd name="connsiteY74-2758" fmla="*/ 2334638 h 2398878"/>
              <a:gd name="connsiteX75-2759" fmla="*/ 5291886 w 13016124"/>
              <a:gd name="connsiteY75-2760" fmla="*/ 2344366 h 2398878"/>
              <a:gd name="connsiteX76-2761" fmla="*/ 5058422 w 13016124"/>
              <a:gd name="connsiteY76-2762" fmla="*/ 2324911 h 2398878"/>
              <a:gd name="connsiteX77-2763" fmla="*/ 4883324 w 13016124"/>
              <a:gd name="connsiteY77-2764" fmla="*/ 2305455 h 2398878"/>
              <a:gd name="connsiteX78-2765" fmla="*/ 4727682 w 13016124"/>
              <a:gd name="connsiteY78-2766" fmla="*/ 2295728 h 2398878"/>
              <a:gd name="connsiteX79-2767" fmla="*/ 4601222 w 13016124"/>
              <a:gd name="connsiteY79-2768" fmla="*/ 2276272 h 2398878"/>
              <a:gd name="connsiteX80-2769" fmla="*/ 4484490 w 13016124"/>
              <a:gd name="connsiteY80-2770" fmla="*/ 2266545 h 2398878"/>
              <a:gd name="connsiteX81-2771" fmla="*/ 3443631 w 13016124"/>
              <a:gd name="connsiteY81-2772" fmla="*/ 2247089 h 2398878"/>
              <a:gd name="connsiteX82-2773" fmla="*/ 2996158 w 13016124"/>
              <a:gd name="connsiteY82-2774" fmla="*/ 2256817 h 2398878"/>
              <a:gd name="connsiteX83-2775" fmla="*/ 2966975 w 13016124"/>
              <a:gd name="connsiteY83-2776" fmla="*/ 2266545 h 2398878"/>
              <a:gd name="connsiteX84-2777" fmla="*/ 2782150 w 13016124"/>
              <a:gd name="connsiteY84-2778" fmla="*/ 2286000 h 2398878"/>
              <a:gd name="connsiteX85-2779" fmla="*/ 2723784 w 13016124"/>
              <a:gd name="connsiteY85-2780" fmla="*/ 2295728 h 2398878"/>
              <a:gd name="connsiteX86-2781" fmla="*/ 2490320 w 13016124"/>
              <a:gd name="connsiteY86-2782" fmla="*/ 2305455 h 2398878"/>
              <a:gd name="connsiteX87-2783" fmla="*/ 418328 w 13016124"/>
              <a:gd name="connsiteY87-2784" fmla="*/ 2295728 h 2398878"/>
              <a:gd name="connsiteX88-2785" fmla="*/ 359962 w 13016124"/>
              <a:gd name="connsiteY88-2786" fmla="*/ 2256817 h 2398878"/>
              <a:gd name="connsiteX89-2787" fmla="*/ 272414 w 13016124"/>
              <a:gd name="connsiteY89-2788" fmla="*/ 2188723 h 2398878"/>
              <a:gd name="connsiteX90-2789" fmla="*/ 262686 w 13016124"/>
              <a:gd name="connsiteY90-2790" fmla="*/ 2159540 h 2398878"/>
              <a:gd name="connsiteX91-2791" fmla="*/ 214048 w 13016124"/>
              <a:gd name="connsiteY91-2792" fmla="*/ 2110902 h 2398878"/>
              <a:gd name="connsiteX92-2793" fmla="*/ 204320 w 13016124"/>
              <a:gd name="connsiteY92-2794" fmla="*/ 2081719 h 2398878"/>
              <a:gd name="connsiteX93-2795" fmla="*/ 184865 w 13016124"/>
              <a:gd name="connsiteY93-2796" fmla="*/ 2052536 h 2398878"/>
              <a:gd name="connsiteX94-2797" fmla="*/ 145954 w 13016124"/>
              <a:gd name="connsiteY94-2798" fmla="*/ 1984442 h 2398878"/>
              <a:gd name="connsiteX95-2799" fmla="*/ 126499 w 13016124"/>
              <a:gd name="connsiteY95-2800" fmla="*/ 1906621 h 2398878"/>
              <a:gd name="connsiteX96-2801" fmla="*/ 116771 w 13016124"/>
              <a:gd name="connsiteY96-2802" fmla="*/ 1877438 h 2398878"/>
              <a:gd name="connsiteX97-2803" fmla="*/ 97316 w 13016124"/>
              <a:gd name="connsiteY97-2804" fmla="*/ 1809345 h 2398878"/>
              <a:gd name="connsiteX98-2805" fmla="*/ 87588 w 13016124"/>
              <a:gd name="connsiteY98-2806" fmla="*/ 1731523 h 2398878"/>
              <a:gd name="connsiteX99-2807" fmla="*/ 68133 w 13016124"/>
              <a:gd name="connsiteY99-2808" fmla="*/ 1673157 h 2398878"/>
              <a:gd name="connsiteX100-2809" fmla="*/ 19494 w 13016124"/>
              <a:gd name="connsiteY100-2810" fmla="*/ 1556425 h 2398878"/>
              <a:gd name="connsiteX101-2811" fmla="*/ 9767 w 13016124"/>
              <a:gd name="connsiteY101-2812" fmla="*/ 1429966 h 2398878"/>
              <a:gd name="connsiteX102-2813" fmla="*/ 39 w 13016124"/>
              <a:gd name="connsiteY102-2814" fmla="*/ 1361872 h 2398878"/>
              <a:gd name="connsiteX103-2815" fmla="*/ 19494 w 13016124"/>
              <a:gd name="connsiteY103-2816" fmla="*/ 1099225 h 2398878"/>
              <a:gd name="connsiteX104-2817" fmla="*/ 29222 w 13016124"/>
              <a:gd name="connsiteY104-2818" fmla="*/ 1070042 h 2398878"/>
              <a:gd name="connsiteX105-2819" fmla="*/ 58405 w 13016124"/>
              <a:gd name="connsiteY105-2820" fmla="*/ 992221 h 2398878"/>
              <a:gd name="connsiteX106-2821" fmla="*/ 77860 w 13016124"/>
              <a:gd name="connsiteY106-2822" fmla="*/ 924128 h 2398878"/>
              <a:gd name="connsiteX107-2823" fmla="*/ 97316 w 13016124"/>
              <a:gd name="connsiteY107-2824" fmla="*/ 885217 h 2398878"/>
              <a:gd name="connsiteX108-2825" fmla="*/ 116771 w 13016124"/>
              <a:gd name="connsiteY108-2826" fmla="*/ 807396 h 2398878"/>
              <a:gd name="connsiteX109-2827" fmla="*/ 155682 w 13016124"/>
              <a:gd name="connsiteY109-2828" fmla="*/ 729574 h 2398878"/>
              <a:gd name="connsiteX110-2829" fmla="*/ 165409 w 13016124"/>
              <a:gd name="connsiteY110-2830" fmla="*/ 700391 h 2398878"/>
              <a:gd name="connsiteX111-2831" fmla="*/ 175137 w 13016124"/>
              <a:gd name="connsiteY111-2832" fmla="*/ 642025 h 2398878"/>
              <a:gd name="connsiteX112-2833" fmla="*/ 223775 w 13016124"/>
              <a:gd name="connsiteY112-2834" fmla="*/ 573932 h 2398878"/>
              <a:gd name="connsiteX113-2835" fmla="*/ 262686 w 13016124"/>
              <a:gd name="connsiteY113-2836" fmla="*/ 505838 h 2398878"/>
              <a:gd name="connsiteX114-2837" fmla="*/ 301596 w 13016124"/>
              <a:gd name="connsiteY114-2838" fmla="*/ 447472 h 2398878"/>
              <a:gd name="connsiteX115-2839" fmla="*/ 321052 w 13016124"/>
              <a:gd name="connsiteY115-2840" fmla="*/ 428017 h 2398878"/>
              <a:gd name="connsiteX116-2841" fmla="*/ 359962 w 13016124"/>
              <a:gd name="connsiteY116-2842" fmla="*/ 369651 h 2398878"/>
              <a:gd name="connsiteX117-2843" fmla="*/ 408601 w 13016124"/>
              <a:gd name="connsiteY117-2844" fmla="*/ 321013 h 2398878"/>
              <a:gd name="connsiteX118-2845" fmla="*/ 428056 w 13016124"/>
              <a:gd name="connsiteY118-2846" fmla="*/ 301557 h 2398878"/>
              <a:gd name="connsiteX119-2847" fmla="*/ 447511 w 13016124"/>
              <a:gd name="connsiteY119-2848" fmla="*/ 272374 h 2398878"/>
              <a:gd name="connsiteX120-2849" fmla="*/ 505877 w 13016124"/>
              <a:gd name="connsiteY120-2850" fmla="*/ 233464 h 2398878"/>
              <a:gd name="connsiteX121-2851" fmla="*/ 603154 w 13016124"/>
              <a:gd name="connsiteY121-2852" fmla="*/ 223736 h 2398878"/>
              <a:gd name="connsiteX122-2853" fmla="*/ 651792 w 13016124"/>
              <a:gd name="connsiteY122-2854" fmla="*/ 243191 h 2398878"/>
              <a:gd name="connsiteX123-2855" fmla="*/ 622609 w 13016124"/>
              <a:gd name="connsiteY123-2856" fmla="*/ 252919 h 2398878"/>
              <a:gd name="connsiteX124-2857" fmla="*/ 544788 w 13016124"/>
              <a:gd name="connsiteY124-2858" fmla="*/ 252919 h 2398878"/>
              <a:gd name="connsiteX0-2859" fmla="*/ 544788 w 13016124"/>
              <a:gd name="connsiteY0-2860" fmla="*/ 252919 h 2398878"/>
              <a:gd name="connsiteX1-2861" fmla="*/ 544788 w 13016124"/>
              <a:gd name="connsiteY1-2862" fmla="*/ 252919 h 2398878"/>
              <a:gd name="connsiteX2-2863" fmla="*/ 642065 w 13016124"/>
              <a:gd name="connsiteY2-2864" fmla="*/ 311285 h 2398878"/>
              <a:gd name="connsiteX3-2865" fmla="*/ 768524 w 13016124"/>
              <a:gd name="connsiteY3-2866" fmla="*/ 447472 h 2398878"/>
              <a:gd name="connsiteX4-2867" fmla="*/ 924167 w 13016124"/>
              <a:gd name="connsiteY4-2868" fmla="*/ 583659 h 2398878"/>
              <a:gd name="connsiteX5-2869" fmla="*/ 982533 w 13016124"/>
              <a:gd name="connsiteY5-2870" fmla="*/ 612842 h 2398878"/>
              <a:gd name="connsiteX6-2871" fmla="*/ 1050626 w 13016124"/>
              <a:gd name="connsiteY6-2872" fmla="*/ 661481 h 2398878"/>
              <a:gd name="connsiteX7-2873" fmla="*/ 1079809 w 13016124"/>
              <a:gd name="connsiteY7-2874" fmla="*/ 671208 h 2398878"/>
              <a:gd name="connsiteX8-2875" fmla="*/ 1225724 w 13016124"/>
              <a:gd name="connsiteY8-2876" fmla="*/ 739302 h 2398878"/>
              <a:gd name="connsiteX9-2877" fmla="*/ 1313273 w 13016124"/>
              <a:gd name="connsiteY9-2878" fmla="*/ 768485 h 2398878"/>
              <a:gd name="connsiteX10-2879" fmla="*/ 1488371 w 13016124"/>
              <a:gd name="connsiteY10-2880" fmla="*/ 787940 h 2398878"/>
              <a:gd name="connsiteX11-2881" fmla="*/ 1624558 w 13016124"/>
              <a:gd name="connsiteY11-2882" fmla="*/ 807396 h 2398878"/>
              <a:gd name="connsiteX12-2883" fmla="*/ 1663469 w 13016124"/>
              <a:gd name="connsiteY12-2884" fmla="*/ 817123 h 2398878"/>
              <a:gd name="connsiteX13-2885" fmla="*/ 1731562 w 13016124"/>
              <a:gd name="connsiteY13-2886" fmla="*/ 826851 h 2398878"/>
              <a:gd name="connsiteX14-2887" fmla="*/ 1770473 w 13016124"/>
              <a:gd name="connsiteY14-2888" fmla="*/ 836579 h 2398878"/>
              <a:gd name="connsiteX15-2889" fmla="*/ 2062303 w 13016124"/>
              <a:gd name="connsiteY15-2890" fmla="*/ 856034 h 2398878"/>
              <a:gd name="connsiteX16-2891" fmla="*/ 2169307 w 13016124"/>
              <a:gd name="connsiteY16-2892" fmla="*/ 865762 h 2398878"/>
              <a:gd name="connsiteX17-2893" fmla="*/ 2237401 w 13016124"/>
              <a:gd name="connsiteY17-2894" fmla="*/ 885217 h 2398878"/>
              <a:gd name="connsiteX18-2895" fmla="*/ 2295767 w 13016124"/>
              <a:gd name="connsiteY18-2896" fmla="*/ 894945 h 2398878"/>
              <a:gd name="connsiteX19-2897" fmla="*/ 2791877 w 13016124"/>
              <a:gd name="connsiteY19-2898" fmla="*/ 914400 h 2398878"/>
              <a:gd name="connsiteX20-2899" fmla="*/ 3005886 w 13016124"/>
              <a:gd name="connsiteY20-2900" fmla="*/ 933855 h 2398878"/>
              <a:gd name="connsiteX21-2901" fmla="*/ 3239350 w 13016124"/>
              <a:gd name="connsiteY21-2902" fmla="*/ 943583 h 2398878"/>
              <a:gd name="connsiteX22-2903" fmla="*/ 5719903 w 13016124"/>
              <a:gd name="connsiteY22-2904" fmla="*/ 933855 h 2398878"/>
              <a:gd name="connsiteX23-2905" fmla="*/ 5817179 w 13016124"/>
              <a:gd name="connsiteY23-2906" fmla="*/ 924128 h 2398878"/>
              <a:gd name="connsiteX24-2907" fmla="*/ 6967608 w 13016124"/>
              <a:gd name="connsiteY24-2908" fmla="*/ 1074471 h 2398878"/>
              <a:gd name="connsiteX25-2909" fmla="*/ 9912524 w 13016124"/>
              <a:gd name="connsiteY25-2910" fmla="*/ 700391 h 2398878"/>
              <a:gd name="connsiteX26-2911" fmla="*/ 10058439 w 13016124"/>
              <a:gd name="connsiteY26-2912" fmla="*/ 690664 h 2398878"/>
              <a:gd name="connsiteX27-2913" fmla="*/ 10389179 w 13016124"/>
              <a:gd name="connsiteY27-2914" fmla="*/ 671208 h 2398878"/>
              <a:gd name="connsiteX28-2915" fmla="*/ 10544822 w 13016124"/>
              <a:gd name="connsiteY28-2916" fmla="*/ 642025 h 2398878"/>
              <a:gd name="connsiteX29-2917" fmla="*/ 10846379 w 13016124"/>
              <a:gd name="connsiteY29-2918" fmla="*/ 622570 h 2398878"/>
              <a:gd name="connsiteX30-2919" fmla="*/ 10992294 w 13016124"/>
              <a:gd name="connsiteY30-2920" fmla="*/ 612842 h 2398878"/>
              <a:gd name="connsiteX31-2921" fmla="*/ 11070116 w 13016124"/>
              <a:gd name="connsiteY31-2922" fmla="*/ 583659 h 2398878"/>
              <a:gd name="connsiteX32-2923" fmla="*/ 11206303 w 13016124"/>
              <a:gd name="connsiteY32-2924" fmla="*/ 554477 h 2398878"/>
              <a:gd name="connsiteX33-2925" fmla="*/ 11274396 w 13016124"/>
              <a:gd name="connsiteY33-2926" fmla="*/ 535021 h 2398878"/>
              <a:gd name="connsiteX34-2927" fmla="*/ 11332762 w 13016124"/>
              <a:gd name="connsiteY34-2928" fmla="*/ 515566 h 2398878"/>
              <a:gd name="connsiteX35-2929" fmla="*/ 11410584 w 13016124"/>
              <a:gd name="connsiteY35-2930" fmla="*/ 476655 h 2398878"/>
              <a:gd name="connsiteX36-2931" fmla="*/ 11498133 w 13016124"/>
              <a:gd name="connsiteY36-2932" fmla="*/ 457200 h 2398878"/>
              <a:gd name="connsiteX37-2933" fmla="*/ 11624592 w 13016124"/>
              <a:gd name="connsiteY37-2934" fmla="*/ 408562 h 2398878"/>
              <a:gd name="connsiteX38-2935" fmla="*/ 11789962 w 13016124"/>
              <a:gd name="connsiteY38-2936" fmla="*/ 379379 h 2398878"/>
              <a:gd name="connsiteX39-2937" fmla="*/ 11848328 w 13016124"/>
              <a:gd name="connsiteY39-2938" fmla="*/ 350196 h 2398878"/>
              <a:gd name="connsiteX40-2939" fmla="*/ 11955333 w 13016124"/>
              <a:gd name="connsiteY40-2940" fmla="*/ 330740 h 2398878"/>
              <a:gd name="connsiteX41-2941" fmla="*/ 12033154 w 13016124"/>
              <a:gd name="connsiteY41-2942" fmla="*/ 301557 h 2398878"/>
              <a:gd name="connsiteX42-2943" fmla="*/ 12062337 w 13016124"/>
              <a:gd name="connsiteY42-2944" fmla="*/ 291830 h 2398878"/>
              <a:gd name="connsiteX43-2945" fmla="*/ 12101248 w 13016124"/>
              <a:gd name="connsiteY43-2946" fmla="*/ 272374 h 2398878"/>
              <a:gd name="connsiteX44-2947" fmla="*/ 12130431 w 13016124"/>
              <a:gd name="connsiteY44-2948" fmla="*/ 262647 h 2398878"/>
              <a:gd name="connsiteX45-2949" fmla="*/ 12169341 w 13016124"/>
              <a:gd name="connsiteY45-2950" fmla="*/ 243191 h 2398878"/>
              <a:gd name="connsiteX46-2951" fmla="*/ 12266618 w 13016124"/>
              <a:gd name="connsiteY46-2952" fmla="*/ 204281 h 2398878"/>
              <a:gd name="connsiteX47-2953" fmla="*/ 12334711 w 13016124"/>
              <a:gd name="connsiteY47-2954" fmla="*/ 175098 h 2398878"/>
              <a:gd name="connsiteX48-2955" fmla="*/ 12363894 w 13016124"/>
              <a:gd name="connsiteY48-2956" fmla="*/ 155642 h 2398878"/>
              <a:gd name="connsiteX49-2957" fmla="*/ 12431988 w 13016124"/>
              <a:gd name="connsiteY49-2958" fmla="*/ 126459 h 2398878"/>
              <a:gd name="connsiteX50-2959" fmla="*/ 12470899 w 13016124"/>
              <a:gd name="connsiteY50-2960" fmla="*/ 97277 h 2398878"/>
              <a:gd name="connsiteX51-2961" fmla="*/ 12529265 w 13016124"/>
              <a:gd name="connsiteY51-2962" fmla="*/ 87549 h 2398878"/>
              <a:gd name="connsiteX52-2963" fmla="*/ 12568175 w 13016124"/>
              <a:gd name="connsiteY52-2964" fmla="*/ 77821 h 2398878"/>
              <a:gd name="connsiteX53-2965" fmla="*/ 12626541 w 13016124"/>
              <a:gd name="connsiteY53-2966" fmla="*/ 58366 h 2398878"/>
              <a:gd name="connsiteX54-2967" fmla="*/ 12723818 w 13016124"/>
              <a:gd name="connsiteY54-2968" fmla="*/ 19455 h 2398878"/>
              <a:gd name="connsiteX55-2969" fmla="*/ 12869733 w 13016124"/>
              <a:gd name="connsiteY55-2970" fmla="*/ 9728 h 2398878"/>
              <a:gd name="connsiteX56-2971" fmla="*/ 12898916 w 13016124"/>
              <a:gd name="connsiteY56-2972" fmla="*/ 0 h 2398878"/>
              <a:gd name="connsiteX57-2973" fmla="*/ 12947554 w 13016124"/>
              <a:gd name="connsiteY57-2974" fmla="*/ 38911 h 2398878"/>
              <a:gd name="connsiteX58-2975" fmla="*/ 12957282 w 13016124"/>
              <a:gd name="connsiteY58-2976" fmla="*/ 1488332 h 2398878"/>
              <a:gd name="connsiteX59-2977" fmla="*/ 12928099 w 13016124"/>
              <a:gd name="connsiteY59-2978" fmla="*/ 1673157 h 2398878"/>
              <a:gd name="connsiteX60-2979" fmla="*/ 12918371 w 13016124"/>
              <a:gd name="connsiteY60-2980" fmla="*/ 1828800 h 2398878"/>
              <a:gd name="connsiteX61-2981" fmla="*/ 12898916 w 13016124"/>
              <a:gd name="connsiteY61-2982" fmla="*/ 1887166 h 2398878"/>
              <a:gd name="connsiteX62-2983" fmla="*/ 12889188 w 13016124"/>
              <a:gd name="connsiteY62-2984" fmla="*/ 1974715 h 2398878"/>
              <a:gd name="connsiteX63-2985" fmla="*/ 12879460 w 13016124"/>
              <a:gd name="connsiteY63-2986" fmla="*/ 2013625 h 2398878"/>
              <a:gd name="connsiteX64-2987" fmla="*/ 12840550 w 13016124"/>
              <a:gd name="connsiteY64-2988" fmla="*/ 2208179 h 2398878"/>
              <a:gd name="connsiteX65-2989" fmla="*/ 12830822 w 13016124"/>
              <a:gd name="connsiteY65-2990" fmla="*/ 2237362 h 2398878"/>
              <a:gd name="connsiteX66-2991" fmla="*/ 12801639 w 13016124"/>
              <a:gd name="connsiteY66-2992" fmla="*/ 2256817 h 2398878"/>
              <a:gd name="connsiteX67-2993" fmla="*/ 12159614 w 13016124"/>
              <a:gd name="connsiteY67-2994" fmla="*/ 2237362 h 2398878"/>
              <a:gd name="connsiteX68-2995" fmla="*/ 11361945 w 13016124"/>
              <a:gd name="connsiteY68-2996" fmla="*/ 2256817 h 2398878"/>
              <a:gd name="connsiteX69-2997" fmla="*/ 11138209 w 13016124"/>
              <a:gd name="connsiteY69-2998" fmla="*/ 2276272 h 2398878"/>
              <a:gd name="connsiteX70-2999" fmla="*/ 10593460 w 13016124"/>
              <a:gd name="connsiteY70-3000" fmla="*/ 2286000 h 2398878"/>
              <a:gd name="connsiteX71-3001" fmla="*/ 8385282 w 13016124"/>
              <a:gd name="connsiteY71-3002" fmla="*/ 2295728 h 2398878"/>
              <a:gd name="connsiteX72-3003" fmla="*/ 8161545 w 13016124"/>
              <a:gd name="connsiteY72-3004" fmla="*/ 2315183 h 2398878"/>
              <a:gd name="connsiteX73-3005" fmla="*/ 8112907 w 13016124"/>
              <a:gd name="connsiteY73-3006" fmla="*/ 2324911 h 2398878"/>
              <a:gd name="connsiteX74-3007" fmla="*/ 7918354 w 13016124"/>
              <a:gd name="connsiteY74-3008" fmla="*/ 2334638 h 2398878"/>
              <a:gd name="connsiteX75-3009" fmla="*/ 5291886 w 13016124"/>
              <a:gd name="connsiteY75-3010" fmla="*/ 2344366 h 2398878"/>
              <a:gd name="connsiteX76-3011" fmla="*/ 5058422 w 13016124"/>
              <a:gd name="connsiteY76-3012" fmla="*/ 2324911 h 2398878"/>
              <a:gd name="connsiteX77-3013" fmla="*/ 4883324 w 13016124"/>
              <a:gd name="connsiteY77-3014" fmla="*/ 2305455 h 2398878"/>
              <a:gd name="connsiteX78-3015" fmla="*/ 4727682 w 13016124"/>
              <a:gd name="connsiteY78-3016" fmla="*/ 2295728 h 2398878"/>
              <a:gd name="connsiteX79-3017" fmla="*/ 4601222 w 13016124"/>
              <a:gd name="connsiteY79-3018" fmla="*/ 2276272 h 2398878"/>
              <a:gd name="connsiteX80-3019" fmla="*/ 4484490 w 13016124"/>
              <a:gd name="connsiteY80-3020" fmla="*/ 2266545 h 2398878"/>
              <a:gd name="connsiteX81-3021" fmla="*/ 3443631 w 13016124"/>
              <a:gd name="connsiteY81-3022" fmla="*/ 2247089 h 2398878"/>
              <a:gd name="connsiteX82-3023" fmla="*/ 2996158 w 13016124"/>
              <a:gd name="connsiteY82-3024" fmla="*/ 2256817 h 2398878"/>
              <a:gd name="connsiteX83-3025" fmla="*/ 2966975 w 13016124"/>
              <a:gd name="connsiteY83-3026" fmla="*/ 2266545 h 2398878"/>
              <a:gd name="connsiteX84-3027" fmla="*/ 2782150 w 13016124"/>
              <a:gd name="connsiteY84-3028" fmla="*/ 2286000 h 2398878"/>
              <a:gd name="connsiteX85-3029" fmla="*/ 2723784 w 13016124"/>
              <a:gd name="connsiteY85-3030" fmla="*/ 2295728 h 2398878"/>
              <a:gd name="connsiteX86-3031" fmla="*/ 2490320 w 13016124"/>
              <a:gd name="connsiteY86-3032" fmla="*/ 2305455 h 2398878"/>
              <a:gd name="connsiteX87-3033" fmla="*/ 418328 w 13016124"/>
              <a:gd name="connsiteY87-3034" fmla="*/ 2295728 h 2398878"/>
              <a:gd name="connsiteX88-3035" fmla="*/ 359962 w 13016124"/>
              <a:gd name="connsiteY88-3036" fmla="*/ 2256817 h 2398878"/>
              <a:gd name="connsiteX89-3037" fmla="*/ 272414 w 13016124"/>
              <a:gd name="connsiteY89-3038" fmla="*/ 2188723 h 2398878"/>
              <a:gd name="connsiteX90-3039" fmla="*/ 262686 w 13016124"/>
              <a:gd name="connsiteY90-3040" fmla="*/ 2159540 h 2398878"/>
              <a:gd name="connsiteX91-3041" fmla="*/ 214048 w 13016124"/>
              <a:gd name="connsiteY91-3042" fmla="*/ 2110902 h 2398878"/>
              <a:gd name="connsiteX92-3043" fmla="*/ 204320 w 13016124"/>
              <a:gd name="connsiteY92-3044" fmla="*/ 2081719 h 2398878"/>
              <a:gd name="connsiteX93-3045" fmla="*/ 184865 w 13016124"/>
              <a:gd name="connsiteY93-3046" fmla="*/ 2052536 h 2398878"/>
              <a:gd name="connsiteX94-3047" fmla="*/ 145954 w 13016124"/>
              <a:gd name="connsiteY94-3048" fmla="*/ 1984442 h 2398878"/>
              <a:gd name="connsiteX95-3049" fmla="*/ 126499 w 13016124"/>
              <a:gd name="connsiteY95-3050" fmla="*/ 1906621 h 2398878"/>
              <a:gd name="connsiteX96-3051" fmla="*/ 116771 w 13016124"/>
              <a:gd name="connsiteY96-3052" fmla="*/ 1877438 h 2398878"/>
              <a:gd name="connsiteX97-3053" fmla="*/ 97316 w 13016124"/>
              <a:gd name="connsiteY97-3054" fmla="*/ 1809345 h 2398878"/>
              <a:gd name="connsiteX98-3055" fmla="*/ 87588 w 13016124"/>
              <a:gd name="connsiteY98-3056" fmla="*/ 1731523 h 2398878"/>
              <a:gd name="connsiteX99-3057" fmla="*/ 68133 w 13016124"/>
              <a:gd name="connsiteY99-3058" fmla="*/ 1673157 h 2398878"/>
              <a:gd name="connsiteX100-3059" fmla="*/ 19494 w 13016124"/>
              <a:gd name="connsiteY100-3060" fmla="*/ 1556425 h 2398878"/>
              <a:gd name="connsiteX101-3061" fmla="*/ 9767 w 13016124"/>
              <a:gd name="connsiteY101-3062" fmla="*/ 1429966 h 2398878"/>
              <a:gd name="connsiteX102-3063" fmla="*/ 39 w 13016124"/>
              <a:gd name="connsiteY102-3064" fmla="*/ 1361872 h 2398878"/>
              <a:gd name="connsiteX103-3065" fmla="*/ 19494 w 13016124"/>
              <a:gd name="connsiteY103-3066" fmla="*/ 1099225 h 2398878"/>
              <a:gd name="connsiteX104-3067" fmla="*/ 29222 w 13016124"/>
              <a:gd name="connsiteY104-3068" fmla="*/ 1070042 h 2398878"/>
              <a:gd name="connsiteX105-3069" fmla="*/ 58405 w 13016124"/>
              <a:gd name="connsiteY105-3070" fmla="*/ 992221 h 2398878"/>
              <a:gd name="connsiteX106-3071" fmla="*/ 77860 w 13016124"/>
              <a:gd name="connsiteY106-3072" fmla="*/ 924128 h 2398878"/>
              <a:gd name="connsiteX107-3073" fmla="*/ 97316 w 13016124"/>
              <a:gd name="connsiteY107-3074" fmla="*/ 885217 h 2398878"/>
              <a:gd name="connsiteX108-3075" fmla="*/ 116771 w 13016124"/>
              <a:gd name="connsiteY108-3076" fmla="*/ 807396 h 2398878"/>
              <a:gd name="connsiteX109-3077" fmla="*/ 155682 w 13016124"/>
              <a:gd name="connsiteY109-3078" fmla="*/ 729574 h 2398878"/>
              <a:gd name="connsiteX110-3079" fmla="*/ 165409 w 13016124"/>
              <a:gd name="connsiteY110-3080" fmla="*/ 700391 h 2398878"/>
              <a:gd name="connsiteX111-3081" fmla="*/ 175137 w 13016124"/>
              <a:gd name="connsiteY111-3082" fmla="*/ 642025 h 2398878"/>
              <a:gd name="connsiteX112-3083" fmla="*/ 223775 w 13016124"/>
              <a:gd name="connsiteY112-3084" fmla="*/ 573932 h 2398878"/>
              <a:gd name="connsiteX113-3085" fmla="*/ 262686 w 13016124"/>
              <a:gd name="connsiteY113-3086" fmla="*/ 505838 h 2398878"/>
              <a:gd name="connsiteX114-3087" fmla="*/ 301596 w 13016124"/>
              <a:gd name="connsiteY114-3088" fmla="*/ 447472 h 2398878"/>
              <a:gd name="connsiteX115-3089" fmla="*/ 321052 w 13016124"/>
              <a:gd name="connsiteY115-3090" fmla="*/ 428017 h 2398878"/>
              <a:gd name="connsiteX116-3091" fmla="*/ 359962 w 13016124"/>
              <a:gd name="connsiteY116-3092" fmla="*/ 369651 h 2398878"/>
              <a:gd name="connsiteX117-3093" fmla="*/ 408601 w 13016124"/>
              <a:gd name="connsiteY117-3094" fmla="*/ 321013 h 2398878"/>
              <a:gd name="connsiteX118-3095" fmla="*/ 428056 w 13016124"/>
              <a:gd name="connsiteY118-3096" fmla="*/ 301557 h 2398878"/>
              <a:gd name="connsiteX119-3097" fmla="*/ 447511 w 13016124"/>
              <a:gd name="connsiteY119-3098" fmla="*/ 272374 h 2398878"/>
              <a:gd name="connsiteX120-3099" fmla="*/ 505877 w 13016124"/>
              <a:gd name="connsiteY120-3100" fmla="*/ 233464 h 2398878"/>
              <a:gd name="connsiteX121-3101" fmla="*/ 603154 w 13016124"/>
              <a:gd name="connsiteY121-3102" fmla="*/ 223736 h 2398878"/>
              <a:gd name="connsiteX122-3103" fmla="*/ 651792 w 13016124"/>
              <a:gd name="connsiteY122-3104" fmla="*/ 243191 h 2398878"/>
              <a:gd name="connsiteX123-3105" fmla="*/ 622609 w 13016124"/>
              <a:gd name="connsiteY123-3106" fmla="*/ 252919 h 2398878"/>
              <a:gd name="connsiteX124-3107" fmla="*/ 544788 w 13016124"/>
              <a:gd name="connsiteY124-3108" fmla="*/ 252919 h 2398878"/>
              <a:gd name="connsiteX0-3109" fmla="*/ 544788 w 13016124"/>
              <a:gd name="connsiteY0-3110" fmla="*/ 252919 h 2398878"/>
              <a:gd name="connsiteX1-3111" fmla="*/ 544788 w 13016124"/>
              <a:gd name="connsiteY1-3112" fmla="*/ 252919 h 2398878"/>
              <a:gd name="connsiteX2-3113" fmla="*/ 642065 w 13016124"/>
              <a:gd name="connsiteY2-3114" fmla="*/ 311285 h 2398878"/>
              <a:gd name="connsiteX3-3115" fmla="*/ 768524 w 13016124"/>
              <a:gd name="connsiteY3-3116" fmla="*/ 447472 h 2398878"/>
              <a:gd name="connsiteX4-3117" fmla="*/ 924167 w 13016124"/>
              <a:gd name="connsiteY4-3118" fmla="*/ 583659 h 2398878"/>
              <a:gd name="connsiteX5-3119" fmla="*/ 982533 w 13016124"/>
              <a:gd name="connsiteY5-3120" fmla="*/ 612842 h 2398878"/>
              <a:gd name="connsiteX6-3121" fmla="*/ 1050626 w 13016124"/>
              <a:gd name="connsiteY6-3122" fmla="*/ 661481 h 2398878"/>
              <a:gd name="connsiteX7-3123" fmla="*/ 1079809 w 13016124"/>
              <a:gd name="connsiteY7-3124" fmla="*/ 671208 h 2398878"/>
              <a:gd name="connsiteX8-3125" fmla="*/ 1225724 w 13016124"/>
              <a:gd name="connsiteY8-3126" fmla="*/ 739302 h 2398878"/>
              <a:gd name="connsiteX9-3127" fmla="*/ 1313273 w 13016124"/>
              <a:gd name="connsiteY9-3128" fmla="*/ 768485 h 2398878"/>
              <a:gd name="connsiteX10-3129" fmla="*/ 1488371 w 13016124"/>
              <a:gd name="connsiteY10-3130" fmla="*/ 787940 h 2398878"/>
              <a:gd name="connsiteX11-3131" fmla="*/ 1624558 w 13016124"/>
              <a:gd name="connsiteY11-3132" fmla="*/ 807396 h 2398878"/>
              <a:gd name="connsiteX12-3133" fmla="*/ 1663469 w 13016124"/>
              <a:gd name="connsiteY12-3134" fmla="*/ 817123 h 2398878"/>
              <a:gd name="connsiteX13-3135" fmla="*/ 1731562 w 13016124"/>
              <a:gd name="connsiteY13-3136" fmla="*/ 826851 h 2398878"/>
              <a:gd name="connsiteX14-3137" fmla="*/ 1770473 w 13016124"/>
              <a:gd name="connsiteY14-3138" fmla="*/ 836579 h 2398878"/>
              <a:gd name="connsiteX15-3139" fmla="*/ 2062303 w 13016124"/>
              <a:gd name="connsiteY15-3140" fmla="*/ 856034 h 2398878"/>
              <a:gd name="connsiteX16-3141" fmla="*/ 2169307 w 13016124"/>
              <a:gd name="connsiteY16-3142" fmla="*/ 865762 h 2398878"/>
              <a:gd name="connsiteX17-3143" fmla="*/ 2237401 w 13016124"/>
              <a:gd name="connsiteY17-3144" fmla="*/ 885217 h 2398878"/>
              <a:gd name="connsiteX18-3145" fmla="*/ 2295767 w 13016124"/>
              <a:gd name="connsiteY18-3146" fmla="*/ 894945 h 2398878"/>
              <a:gd name="connsiteX19-3147" fmla="*/ 2791877 w 13016124"/>
              <a:gd name="connsiteY19-3148" fmla="*/ 914400 h 2398878"/>
              <a:gd name="connsiteX20-3149" fmla="*/ 3005886 w 13016124"/>
              <a:gd name="connsiteY20-3150" fmla="*/ 933855 h 2398878"/>
              <a:gd name="connsiteX21-3151" fmla="*/ 3239350 w 13016124"/>
              <a:gd name="connsiteY21-3152" fmla="*/ 943583 h 2398878"/>
              <a:gd name="connsiteX22-3153" fmla="*/ 5719903 w 13016124"/>
              <a:gd name="connsiteY22-3154" fmla="*/ 933855 h 2398878"/>
              <a:gd name="connsiteX23-3155" fmla="*/ 5807130 w 13016124"/>
              <a:gd name="connsiteY23-3156" fmla="*/ 1119317 h 2398878"/>
              <a:gd name="connsiteX24-3157" fmla="*/ 6967608 w 13016124"/>
              <a:gd name="connsiteY24-3158" fmla="*/ 1074471 h 2398878"/>
              <a:gd name="connsiteX25-3159" fmla="*/ 9912524 w 13016124"/>
              <a:gd name="connsiteY25-3160" fmla="*/ 700391 h 2398878"/>
              <a:gd name="connsiteX26-3161" fmla="*/ 10058439 w 13016124"/>
              <a:gd name="connsiteY26-3162" fmla="*/ 690664 h 2398878"/>
              <a:gd name="connsiteX27-3163" fmla="*/ 10389179 w 13016124"/>
              <a:gd name="connsiteY27-3164" fmla="*/ 671208 h 2398878"/>
              <a:gd name="connsiteX28-3165" fmla="*/ 10544822 w 13016124"/>
              <a:gd name="connsiteY28-3166" fmla="*/ 642025 h 2398878"/>
              <a:gd name="connsiteX29-3167" fmla="*/ 10846379 w 13016124"/>
              <a:gd name="connsiteY29-3168" fmla="*/ 622570 h 2398878"/>
              <a:gd name="connsiteX30-3169" fmla="*/ 10992294 w 13016124"/>
              <a:gd name="connsiteY30-3170" fmla="*/ 612842 h 2398878"/>
              <a:gd name="connsiteX31-3171" fmla="*/ 11070116 w 13016124"/>
              <a:gd name="connsiteY31-3172" fmla="*/ 583659 h 2398878"/>
              <a:gd name="connsiteX32-3173" fmla="*/ 11206303 w 13016124"/>
              <a:gd name="connsiteY32-3174" fmla="*/ 554477 h 2398878"/>
              <a:gd name="connsiteX33-3175" fmla="*/ 11274396 w 13016124"/>
              <a:gd name="connsiteY33-3176" fmla="*/ 535021 h 2398878"/>
              <a:gd name="connsiteX34-3177" fmla="*/ 11332762 w 13016124"/>
              <a:gd name="connsiteY34-3178" fmla="*/ 515566 h 2398878"/>
              <a:gd name="connsiteX35-3179" fmla="*/ 11410584 w 13016124"/>
              <a:gd name="connsiteY35-3180" fmla="*/ 476655 h 2398878"/>
              <a:gd name="connsiteX36-3181" fmla="*/ 11498133 w 13016124"/>
              <a:gd name="connsiteY36-3182" fmla="*/ 457200 h 2398878"/>
              <a:gd name="connsiteX37-3183" fmla="*/ 11624592 w 13016124"/>
              <a:gd name="connsiteY37-3184" fmla="*/ 408562 h 2398878"/>
              <a:gd name="connsiteX38-3185" fmla="*/ 11789962 w 13016124"/>
              <a:gd name="connsiteY38-3186" fmla="*/ 379379 h 2398878"/>
              <a:gd name="connsiteX39-3187" fmla="*/ 11848328 w 13016124"/>
              <a:gd name="connsiteY39-3188" fmla="*/ 350196 h 2398878"/>
              <a:gd name="connsiteX40-3189" fmla="*/ 11955333 w 13016124"/>
              <a:gd name="connsiteY40-3190" fmla="*/ 330740 h 2398878"/>
              <a:gd name="connsiteX41-3191" fmla="*/ 12033154 w 13016124"/>
              <a:gd name="connsiteY41-3192" fmla="*/ 301557 h 2398878"/>
              <a:gd name="connsiteX42-3193" fmla="*/ 12062337 w 13016124"/>
              <a:gd name="connsiteY42-3194" fmla="*/ 291830 h 2398878"/>
              <a:gd name="connsiteX43-3195" fmla="*/ 12101248 w 13016124"/>
              <a:gd name="connsiteY43-3196" fmla="*/ 272374 h 2398878"/>
              <a:gd name="connsiteX44-3197" fmla="*/ 12130431 w 13016124"/>
              <a:gd name="connsiteY44-3198" fmla="*/ 262647 h 2398878"/>
              <a:gd name="connsiteX45-3199" fmla="*/ 12169341 w 13016124"/>
              <a:gd name="connsiteY45-3200" fmla="*/ 243191 h 2398878"/>
              <a:gd name="connsiteX46-3201" fmla="*/ 12266618 w 13016124"/>
              <a:gd name="connsiteY46-3202" fmla="*/ 204281 h 2398878"/>
              <a:gd name="connsiteX47-3203" fmla="*/ 12334711 w 13016124"/>
              <a:gd name="connsiteY47-3204" fmla="*/ 175098 h 2398878"/>
              <a:gd name="connsiteX48-3205" fmla="*/ 12363894 w 13016124"/>
              <a:gd name="connsiteY48-3206" fmla="*/ 155642 h 2398878"/>
              <a:gd name="connsiteX49-3207" fmla="*/ 12431988 w 13016124"/>
              <a:gd name="connsiteY49-3208" fmla="*/ 126459 h 2398878"/>
              <a:gd name="connsiteX50-3209" fmla="*/ 12470899 w 13016124"/>
              <a:gd name="connsiteY50-3210" fmla="*/ 97277 h 2398878"/>
              <a:gd name="connsiteX51-3211" fmla="*/ 12529265 w 13016124"/>
              <a:gd name="connsiteY51-3212" fmla="*/ 87549 h 2398878"/>
              <a:gd name="connsiteX52-3213" fmla="*/ 12568175 w 13016124"/>
              <a:gd name="connsiteY52-3214" fmla="*/ 77821 h 2398878"/>
              <a:gd name="connsiteX53-3215" fmla="*/ 12626541 w 13016124"/>
              <a:gd name="connsiteY53-3216" fmla="*/ 58366 h 2398878"/>
              <a:gd name="connsiteX54-3217" fmla="*/ 12723818 w 13016124"/>
              <a:gd name="connsiteY54-3218" fmla="*/ 19455 h 2398878"/>
              <a:gd name="connsiteX55-3219" fmla="*/ 12869733 w 13016124"/>
              <a:gd name="connsiteY55-3220" fmla="*/ 9728 h 2398878"/>
              <a:gd name="connsiteX56-3221" fmla="*/ 12898916 w 13016124"/>
              <a:gd name="connsiteY56-3222" fmla="*/ 0 h 2398878"/>
              <a:gd name="connsiteX57-3223" fmla="*/ 12947554 w 13016124"/>
              <a:gd name="connsiteY57-3224" fmla="*/ 38911 h 2398878"/>
              <a:gd name="connsiteX58-3225" fmla="*/ 12957282 w 13016124"/>
              <a:gd name="connsiteY58-3226" fmla="*/ 1488332 h 2398878"/>
              <a:gd name="connsiteX59-3227" fmla="*/ 12928099 w 13016124"/>
              <a:gd name="connsiteY59-3228" fmla="*/ 1673157 h 2398878"/>
              <a:gd name="connsiteX60-3229" fmla="*/ 12918371 w 13016124"/>
              <a:gd name="connsiteY60-3230" fmla="*/ 1828800 h 2398878"/>
              <a:gd name="connsiteX61-3231" fmla="*/ 12898916 w 13016124"/>
              <a:gd name="connsiteY61-3232" fmla="*/ 1887166 h 2398878"/>
              <a:gd name="connsiteX62-3233" fmla="*/ 12889188 w 13016124"/>
              <a:gd name="connsiteY62-3234" fmla="*/ 1974715 h 2398878"/>
              <a:gd name="connsiteX63-3235" fmla="*/ 12879460 w 13016124"/>
              <a:gd name="connsiteY63-3236" fmla="*/ 2013625 h 2398878"/>
              <a:gd name="connsiteX64-3237" fmla="*/ 12840550 w 13016124"/>
              <a:gd name="connsiteY64-3238" fmla="*/ 2208179 h 2398878"/>
              <a:gd name="connsiteX65-3239" fmla="*/ 12830822 w 13016124"/>
              <a:gd name="connsiteY65-3240" fmla="*/ 2237362 h 2398878"/>
              <a:gd name="connsiteX66-3241" fmla="*/ 12801639 w 13016124"/>
              <a:gd name="connsiteY66-3242" fmla="*/ 2256817 h 2398878"/>
              <a:gd name="connsiteX67-3243" fmla="*/ 12159614 w 13016124"/>
              <a:gd name="connsiteY67-3244" fmla="*/ 2237362 h 2398878"/>
              <a:gd name="connsiteX68-3245" fmla="*/ 11361945 w 13016124"/>
              <a:gd name="connsiteY68-3246" fmla="*/ 2256817 h 2398878"/>
              <a:gd name="connsiteX69-3247" fmla="*/ 11138209 w 13016124"/>
              <a:gd name="connsiteY69-3248" fmla="*/ 2276272 h 2398878"/>
              <a:gd name="connsiteX70-3249" fmla="*/ 10593460 w 13016124"/>
              <a:gd name="connsiteY70-3250" fmla="*/ 2286000 h 2398878"/>
              <a:gd name="connsiteX71-3251" fmla="*/ 8385282 w 13016124"/>
              <a:gd name="connsiteY71-3252" fmla="*/ 2295728 h 2398878"/>
              <a:gd name="connsiteX72-3253" fmla="*/ 8161545 w 13016124"/>
              <a:gd name="connsiteY72-3254" fmla="*/ 2315183 h 2398878"/>
              <a:gd name="connsiteX73-3255" fmla="*/ 8112907 w 13016124"/>
              <a:gd name="connsiteY73-3256" fmla="*/ 2324911 h 2398878"/>
              <a:gd name="connsiteX74-3257" fmla="*/ 7918354 w 13016124"/>
              <a:gd name="connsiteY74-3258" fmla="*/ 2334638 h 2398878"/>
              <a:gd name="connsiteX75-3259" fmla="*/ 5291886 w 13016124"/>
              <a:gd name="connsiteY75-3260" fmla="*/ 2344366 h 2398878"/>
              <a:gd name="connsiteX76-3261" fmla="*/ 5058422 w 13016124"/>
              <a:gd name="connsiteY76-3262" fmla="*/ 2324911 h 2398878"/>
              <a:gd name="connsiteX77-3263" fmla="*/ 4883324 w 13016124"/>
              <a:gd name="connsiteY77-3264" fmla="*/ 2305455 h 2398878"/>
              <a:gd name="connsiteX78-3265" fmla="*/ 4727682 w 13016124"/>
              <a:gd name="connsiteY78-3266" fmla="*/ 2295728 h 2398878"/>
              <a:gd name="connsiteX79-3267" fmla="*/ 4601222 w 13016124"/>
              <a:gd name="connsiteY79-3268" fmla="*/ 2276272 h 2398878"/>
              <a:gd name="connsiteX80-3269" fmla="*/ 4484490 w 13016124"/>
              <a:gd name="connsiteY80-3270" fmla="*/ 2266545 h 2398878"/>
              <a:gd name="connsiteX81-3271" fmla="*/ 3443631 w 13016124"/>
              <a:gd name="connsiteY81-3272" fmla="*/ 2247089 h 2398878"/>
              <a:gd name="connsiteX82-3273" fmla="*/ 2996158 w 13016124"/>
              <a:gd name="connsiteY82-3274" fmla="*/ 2256817 h 2398878"/>
              <a:gd name="connsiteX83-3275" fmla="*/ 2966975 w 13016124"/>
              <a:gd name="connsiteY83-3276" fmla="*/ 2266545 h 2398878"/>
              <a:gd name="connsiteX84-3277" fmla="*/ 2782150 w 13016124"/>
              <a:gd name="connsiteY84-3278" fmla="*/ 2286000 h 2398878"/>
              <a:gd name="connsiteX85-3279" fmla="*/ 2723784 w 13016124"/>
              <a:gd name="connsiteY85-3280" fmla="*/ 2295728 h 2398878"/>
              <a:gd name="connsiteX86-3281" fmla="*/ 2490320 w 13016124"/>
              <a:gd name="connsiteY86-3282" fmla="*/ 2305455 h 2398878"/>
              <a:gd name="connsiteX87-3283" fmla="*/ 418328 w 13016124"/>
              <a:gd name="connsiteY87-3284" fmla="*/ 2295728 h 2398878"/>
              <a:gd name="connsiteX88-3285" fmla="*/ 359962 w 13016124"/>
              <a:gd name="connsiteY88-3286" fmla="*/ 2256817 h 2398878"/>
              <a:gd name="connsiteX89-3287" fmla="*/ 272414 w 13016124"/>
              <a:gd name="connsiteY89-3288" fmla="*/ 2188723 h 2398878"/>
              <a:gd name="connsiteX90-3289" fmla="*/ 262686 w 13016124"/>
              <a:gd name="connsiteY90-3290" fmla="*/ 2159540 h 2398878"/>
              <a:gd name="connsiteX91-3291" fmla="*/ 214048 w 13016124"/>
              <a:gd name="connsiteY91-3292" fmla="*/ 2110902 h 2398878"/>
              <a:gd name="connsiteX92-3293" fmla="*/ 204320 w 13016124"/>
              <a:gd name="connsiteY92-3294" fmla="*/ 2081719 h 2398878"/>
              <a:gd name="connsiteX93-3295" fmla="*/ 184865 w 13016124"/>
              <a:gd name="connsiteY93-3296" fmla="*/ 2052536 h 2398878"/>
              <a:gd name="connsiteX94-3297" fmla="*/ 145954 w 13016124"/>
              <a:gd name="connsiteY94-3298" fmla="*/ 1984442 h 2398878"/>
              <a:gd name="connsiteX95-3299" fmla="*/ 126499 w 13016124"/>
              <a:gd name="connsiteY95-3300" fmla="*/ 1906621 h 2398878"/>
              <a:gd name="connsiteX96-3301" fmla="*/ 116771 w 13016124"/>
              <a:gd name="connsiteY96-3302" fmla="*/ 1877438 h 2398878"/>
              <a:gd name="connsiteX97-3303" fmla="*/ 97316 w 13016124"/>
              <a:gd name="connsiteY97-3304" fmla="*/ 1809345 h 2398878"/>
              <a:gd name="connsiteX98-3305" fmla="*/ 87588 w 13016124"/>
              <a:gd name="connsiteY98-3306" fmla="*/ 1731523 h 2398878"/>
              <a:gd name="connsiteX99-3307" fmla="*/ 68133 w 13016124"/>
              <a:gd name="connsiteY99-3308" fmla="*/ 1673157 h 2398878"/>
              <a:gd name="connsiteX100-3309" fmla="*/ 19494 w 13016124"/>
              <a:gd name="connsiteY100-3310" fmla="*/ 1556425 h 2398878"/>
              <a:gd name="connsiteX101-3311" fmla="*/ 9767 w 13016124"/>
              <a:gd name="connsiteY101-3312" fmla="*/ 1429966 h 2398878"/>
              <a:gd name="connsiteX102-3313" fmla="*/ 39 w 13016124"/>
              <a:gd name="connsiteY102-3314" fmla="*/ 1361872 h 2398878"/>
              <a:gd name="connsiteX103-3315" fmla="*/ 19494 w 13016124"/>
              <a:gd name="connsiteY103-3316" fmla="*/ 1099225 h 2398878"/>
              <a:gd name="connsiteX104-3317" fmla="*/ 29222 w 13016124"/>
              <a:gd name="connsiteY104-3318" fmla="*/ 1070042 h 2398878"/>
              <a:gd name="connsiteX105-3319" fmla="*/ 58405 w 13016124"/>
              <a:gd name="connsiteY105-3320" fmla="*/ 992221 h 2398878"/>
              <a:gd name="connsiteX106-3321" fmla="*/ 77860 w 13016124"/>
              <a:gd name="connsiteY106-3322" fmla="*/ 924128 h 2398878"/>
              <a:gd name="connsiteX107-3323" fmla="*/ 97316 w 13016124"/>
              <a:gd name="connsiteY107-3324" fmla="*/ 885217 h 2398878"/>
              <a:gd name="connsiteX108-3325" fmla="*/ 116771 w 13016124"/>
              <a:gd name="connsiteY108-3326" fmla="*/ 807396 h 2398878"/>
              <a:gd name="connsiteX109-3327" fmla="*/ 155682 w 13016124"/>
              <a:gd name="connsiteY109-3328" fmla="*/ 729574 h 2398878"/>
              <a:gd name="connsiteX110-3329" fmla="*/ 165409 w 13016124"/>
              <a:gd name="connsiteY110-3330" fmla="*/ 700391 h 2398878"/>
              <a:gd name="connsiteX111-3331" fmla="*/ 175137 w 13016124"/>
              <a:gd name="connsiteY111-3332" fmla="*/ 642025 h 2398878"/>
              <a:gd name="connsiteX112-3333" fmla="*/ 223775 w 13016124"/>
              <a:gd name="connsiteY112-3334" fmla="*/ 573932 h 2398878"/>
              <a:gd name="connsiteX113-3335" fmla="*/ 262686 w 13016124"/>
              <a:gd name="connsiteY113-3336" fmla="*/ 505838 h 2398878"/>
              <a:gd name="connsiteX114-3337" fmla="*/ 301596 w 13016124"/>
              <a:gd name="connsiteY114-3338" fmla="*/ 447472 h 2398878"/>
              <a:gd name="connsiteX115-3339" fmla="*/ 321052 w 13016124"/>
              <a:gd name="connsiteY115-3340" fmla="*/ 428017 h 2398878"/>
              <a:gd name="connsiteX116-3341" fmla="*/ 359962 w 13016124"/>
              <a:gd name="connsiteY116-3342" fmla="*/ 369651 h 2398878"/>
              <a:gd name="connsiteX117-3343" fmla="*/ 408601 w 13016124"/>
              <a:gd name="connsiteY117-3344" fmla="*/ 321013 h 2398878"/>
              <a:gd name="connsiteX118-3345" fmla="*/ 428056 w 13016124"/>
              <a:gd name="connsiteY118-3346" fmla="*/ 301557 h 2398878"/>
              <a:gd name="connsiteX119-3347" fmla="*/ 447511 w 13016124"/>
              <a:gd name="connsiteY119-3348" fmla="*/ 272374 h 2398878"/>
              <a:gd name="connsiteX120-3349" fmla="*/ 505877 w 13016124"/>
              <a:gd name="connsiteY120-3350" fmla="*/ 233464 h 2398878"/>
              <a:gd name="connsiteX121-3351" fmla="*/ 603154 w 13016124"/>
              <a:gd name="connsiteY121-3352" fmla="*/ 223736 h 2398878"/>
              <a:gd name="connsiteX122-3353" fmla="*/ 651792 w 13016124"/>
              <a:gd name="connsiteY122-3354" fmla="*/ 243191 h 2398878"/>
              <a:gd name="connsiteX123-3355" fmla="*/ 622609 w 13016124"/>
              <a:gd name="connsiteY123-3356" fmla="*/ 252919 h 2398878"/>
              <a:gd name="connsiteX124-3357" fmla="*/ 544788 w 13016124"/>
              <a:gd name="connsiteY124-3358" fmla="*/ 252919 h 2398878"/>
              <a:gd name="connsiteX0-3359" fmla="*/ 544788 w 13016124"/>
              <a:gd name="connsiteY0-3360" fmla="*/ 252919 h 2398878"/>
              <a:gd name="connsiteX1-3361" fmla="*/ 544788 w 13016124"/>
              <a:gd name="connsiteY1-3362" fmla="*/ 252919 h 2398878"/>
              <a:gd name="connsiteX2-3363" fmla="*/ 642065 w 13016124"/>
              <a:gd name="connsiteY2-3364" fmla="*/ 311285 h 2398878"/>
              <a:gd name="connsiteX3-3365" fmla="*/ 768524 w 13016124"/>
              <a:gd name="connsiteY3-3366" fmla="*/ 447472 h 2398878"/>
              <a:gd name="connsiteX4-3367" fmla="*/ 924167 w 13016124"/>
              <a:gd name="connsiteY4-3368" fmla="*/ 583659 h 2398878"/>
              <a:gd name="connsiteX5-3369" fmla="*/ 982533 w 13016124"/>
              <a:gd name="connsiteY5-3370" fmla="*/ 612842 h 2398878"/>
              <a:gd name="connsiteX6-3371" fmla="*/ 1050626 w 13016124"/>
              <a:gd name="connsiteY6-3372" fmla="*/ 661481 h 2398878"/>
              <a:gd name="connsiteX7-3373" fmla="*/ 1079809 w 13016124"/>
              <a:gd name="connsiteY7-3374" fmla="*/ 671208 h 2398878"/>
              <a:gd name="connsiteX8-3375" fmla="*/ 1225724 w 13016124"/>
              <a:gd name="connsiteY8-3376" fmla="*/ 739302 h 2398878"/>
              <a:gd name="connsiteX9-3377" fmla="*/ 1313273 w 13016124"/>
              <a:gd name="connsiteY9-3378" fmla="*/ 768485 h 2398878"/>
              <a:gd name="connsiteX10-3379" fmla="*/ 1488371 w 13016124"/>
              <a:gd name="connsiteY10-3380" fmla="*/ 787940 h 2398878"/>
              <a:gd name="connsiteX11-3381" fmla="*/ 1624558 w 13016124"/>
              <a:gd name="connsiteY11-3382" fmla="*/ 807396 h 2398878"/>
              <a:gd name="connsiteX12-3383" fmla="*/ 1663469 w 13016124"/>
              <a:gd name="connsiteY12-3384" fmla="*/ 817123 h 2398878"/>
              <a:gd name="connsiteX13-3385" fmla="*/ 1731562 w 13016124"/>
              <a:gd name="connsiteY13-3386" fmla="*/ 826851 h 2398878"/>
              <a:gd name="connsiteX14-3387" fmla="*/ 1770473 w 13016124"/>
              <a:gd name="connsiteY14-3388" fmla="*/ 836579 h 2398878"/>
              <a:gd name="connsiteX15-3389" fmla="*/ 2062303 w 13016124"/>
              <a:gd name="connsiteY15-3390" fmla="*/ 856034 h 2398878"/>
              <a:gd name="connsiteX16-3391" fmla="*/ 2169307 w 13016124"/>
              <a:gd name="connsiteY16-3392" fmla="*/ 865762 h 2398878"/>
              <a:gd name="connsiteX17-3393" fmla="*/ 2237401 w 13016124"/>
              <a:gd name="connsiteY17-3394" fmla="*/ 885217 h 2398878"/>
              <a:gd name="connsiteX18-3395" fmla="*/ 2295767 w 13016124"/>
              <a:gd name="connsiteY18-3396" fmla="*/ 894945 h 2398878"/>
              <a:gd name="connsiteX19-3397" fmla="*/ 2791877 w 13016124"/>
              <a:gd name="connsiteY19-3398" fmla="*/ 914400 h 2398878"/>
              <a:gd name="connsiteX20-3399" fmla="*/ 3005886 w 13016124"/>
              <a:gd name="connsiteY20-3400" fmla="*/ 933855 h 2398878"/>
              <a:gd name="connsiteX21-3401" fmla="*/ 3239350 w 13016124"/>
              <a:gd name="connsiteY21-3402" fmla="*/ 943583 h 2398878"/>
              <a:gd name="connsiteX22-3403" fmla="*/ 5807130 w 13016124"/>
              <a:gd name="connsiteY22-3404" fmla="*/ 1119317 h 2398878"/>
              <a:gd name="connsiteX23-3405" fmla="*/ 6967608 w 13016124"/>
              <a:gd name="connsiteY23-3406" fmla="*/ 1074471 h 2398878"/>
              <a:gd name="connsiteX24-3407" fmla="*/ 9912524 w 13016124"/>
              <a:gd name="connsiteY24-3408" fmla="*/ 700391 h 2398878"/>
              <a:gd name="connsiteX25-3409" fmla="*/ 10058439 w 13016124"/>
              <a:gd name="connsiteY25-3410" fmla="*/ 690664 h 2398878"/>
              <a:gd name="connsiteX26-3411" fmla="*/ 10389179 w 13016124"/>
              <a:gd name="connsiteY26-3412" fmla="*/ 671208 h 2398878"/>
              <a:gd name="connsiteX27-3413" fmla="*/ 10544822 w 13016124"/>
              <a:gd name="connsiteY27-3414" fmla="*/ 642025 h 2398878"/>
              <a:gd name="connsiteX28-3415" fmla="*/ 10846379 w 13016124"/>
              <a:gd name="connsiteY28-3416" fmla="*/ 622570 h 2398878"/>
              <a:gd name="connsiteX29-3417" fmla="*/ 10992294 w 13016124"/>
              <a:gd name="connsiteY29-3418" fmla="*/ 612842 h 2398878"/>
              <a:gd name="connsiteX30-3419" fmla="*/ 11070116 w 13016124"/>
              <a:gd name="connsiteY30-3420" fmla="*/ 583659 h 2398878"/>
              <a:gd name="connsiteX31-3421" fmla="*/ 11206303 w 13016124"/>
              <a:gd name="connsiteY31-3422" fmla="*/ 554477 h 2398878"/>
              <a:gd name="connsiteX32-3423" fmla="*/ 11274396 w 13016124"/>
              <a:gd name="connsiteY32-3424" fmla="*/ 535021 h 2398878"/>
              <a:gd name="connsiteX33-3425" fmla="*/ 11332762 w 13016124"/>
              <a:gd name="connsiteY33-3426" fmla="*/ 515566 h 2398878"/>
              <a:gd name="connsiteX34-3427" fmla="*/ 11410584 w 13016124"/>
              <a:gd name="connsiteY34-3428" fmla="*/ 476655 h 2398878"/>
              <a:gd name="connsiteX35-3429" fmla="*/ 11498133 w 13016124"/>
              <a:gd name="connsiteY35-3430" fmla="*/ 457200 h 2398878"/>
              <a:gd name="connsiteX36-3431" fmla="*/ 11624592 w 13016124"/>
              <a:gd name="connsiteY36-3432" fmla="*/ 408562 h 2398878"/>
              <a:gd name="connsiteX37-3433" fmla="*/ 11789962 w 13016124"/>
              <a:gd name="connsiteY37-3434" fmla="*/ 379379 h 2398878"/>
              <a:gd name="connsiteX38-3435" fmla="*/ 11848328 w 13016124"/>
              <a:gd name="connsiteY38-3436" fmla="*/ 350196 h 2398878"/>
              <a:gd name="connsiteX39-3437" fmla="*/ 11955333 w 13016124"/>
              <a:gd name="connsiteY39-3438" fmla="*/ 330740 h 2398878"/>
              <a:gd name="connsiteX40-3439" fmla="*/ 12033154 w 13016124"/>
              <a:gd name="connsiteY40-3440" fmla="*/ 301557 h 2398878"/>
              <a:gd name="connsiteX41-3441" fmla="*/ 12062337 w 13016124"/>
              <a:gd name="connsiteY41-3442" fmla="*/ 291830 h 2398878"/>
              <a:gd name="connsiteX42-3443" fmla="*/ 12101248 w 13016124"/>
              <a:gd name="connsiteY42-3444" fmla="*/ 272374 h 2398878"/>
              <a:gd name="connsiteX43-3445" fmla="*/ 12130431 w 13016124"/>
              <a:gd name="connsiteY43-3446" fmla="*/ 262647 h 2398878"/>
              <a:gd name="connsiteX44-3447" fmla="*/ 12169341 w 13016124"/>
              <a:gd name="connsiteY44-3448" fmla="*/ 243191 h 2398878"/>
              <a:gd name="connsiteX45-3449" fmla="*/ 12266618 w 13016124"/>
              <a:gd name="connsiteY45-3450" fmla="*/ 204281 h 2398878"/>
              <a:gd name="connsiteX46-3451" fmla="*/ 12334711 w 13016124"/>
              <a:gd name="connsiteY46-3452" fmla="*/ 175098 h 2398878"/>
              <a:gd name="connsiteX47-3453" fmla="*/ 12363894 w 13016124"/>
              <a:gd name="connsiteY47-3454" fmla="*/ 155642 h 2398878"/>
              <a:gd name="connsiteX48-3455" fmla="*/ 12431988 w 13016124"/>
              <a:gd name="connsiteY48-3456" fmla="*/ 126459 h 2398878"/>
              <a:gd name="connsiteX49-3457" fmla="*/ 12470899 w 13016124"/>
              <a:gd name="connsiteY49-3458" fmla="*/ 97277 h 2398878"/>
              <a:gd name="connsiteX50-3459" fmla="*/ 12529265 w 13016124"/>
              <a:gd name="connsiteY50-3460" fmla="*/ 87549 h 2398878"/>
              <a:gd name="connsiteX51-3461" fmla="*/ 12568175 w 13016124"/>
              <a:gd name="connsiteY51-3462" fmla="*/ 77821 h 2398878"/>
              <a:gd name="connsiteX52-3463" fmla="*/ 12626541 w 13016124"/>
              <a:gd name="connsiteY52-3464" fmla="*/ 58366 h 2398878"/>
              <a:gd name="connsiteX53-3465" fmla="*/ 12723818 w 13016124"/>
              <a:gd name="connsiteY53-3466" fmla="*/ 19455 h 2398878"/>
              <a:gd name="connsiteX54-3467" fmla="*/ 12869733 w 13016124"/>
              <a:gd name="connsiteY54-3468" fmla="*/ 9728 h 2398878"/>
              <a:gd name="connsiteX55-3469" fmla="*/ 12898916 w 13016124"/>
              <a:gd name="connsiteY55-3470" fmla="*/ 0 h 2398878"/>
              <a:gd name="connsiteX56-3471" fmla="*/ 12947554 w 13016124"/>
              <a:gd name="connsiteY56-3472" fmla="*/ 38911 h 2398878"/>
              <a:gd name="connsiteX57-3473" fmla="*/ 12957282 w 13016124"/>
              <a:gd name="connsiteY57-3474" fmla="*/ 1488332 h 2398878"/>
              <a:gd name="connsiteX58-3475" fmla="*/ 12928099 w 13016124"/>
              <a:gd name="connsiteY58-3476" fmla="*/ 1673157 h 2398878"/>
              <a:gd name="connsiteX59-3477" fmla="*/ 12918371 w 13016124"/>
              <a:gd name="connsiteY59-3478" fmla="*/ 1828800 h 2398878"/>
              <a:gd name="connsiteX60-3479" fmla="*/ 12898916 w 13016124"/>
              <a:gd name="connsiteY60-3480" fmla="*/ 1887166 h 2398878"/>
              <a:gd name="connsiteX61-3481" fmla="*/ 12889188 w 13016124"/>
              <a:gd name="connsiteY61-3482" fmla="*/ 1974715 h 2398878"/>
              <a:gd name="connsiteX62-3483" fmla="*/ 12879460 w 13016124"/>
              <a:gd name="connsiteY62-3484" fmla="*/ 2013625 h 2398878"/>
              <a:gd name="connsiteX63-3485" fmla="*/ 12840550 w 13016124"/>
              <a:gd name="connsiteY63-3486" fmla="*/ 2208179 h 2398878"/>
              <a:gd name="connsiteX64-3487" fmla="*/ 12830822 w 13016124"/>
              <a:gd name="connsiteY64-3488" fmla="*/ 2237362 h 2398878"/>
              <a:gd name="connsiteX65-3489" fmla="*/ 12801639 w 13016124"/>
              <a:gd name="connsiteY65-3490" fmla="*/ 2256817 h 2398878"/>
              <a:gd name="connsiteX66-3491" fmla="*/ 12159614 w 13016124"/>
              <a:gd name="connsiteY66-3492" fmla="*/ 2237362 h 2398878"/>
              <a:gd name="connsiteX67-3493" fmla="*/ 11361945 w 13016124"/>
              <a:gd name="connsiteY67-3494" fmla="*/ 2256817 h 2398878"/>
              <a:gd name="connsiteX68-3495" fmla="*/ 11138209 w 13016124"/>
              <a:gd name="connsiteY68-3496" fmla="*/ 2276272 h 2398878"/>
              <a:gd name="connsiteX69-3497" fmla="*/ 10593460 w 13016124"/>
              <a:gd name="connsiteY69-3498" fmla="*/ 2286000 h 2398878"/>
              <a:gd name="connsiteX70-3499" fmla="*/ 8385282 w 13016124"/>
              <a:gd name="connsiteY70-3500" fmla="*/ 2295728 h 2398878"/>
              <a:gd name="connsiteX71-3501" fmla="*/ 8161545 w 13016124"/>
              <a:gd name="connsiteY71-3502" fmla="*/ 2315183 h 2398878"/>
              <a:gd name="connsiteX72-3503" fmla="*/ 8112907 w 13016124"/>
              <a:gd name="connsiteY72-3504" fmla="*/ 2324911 h 2398878"/>
              <a:gd name="connsiteX73-3505" fmla="*/ 7918354 w 13016124"/>
              <a:gd name="connsiteY73-3506" fmla="*/ 2334638 h 2398878"/>
              <a:gd name="connsiteX74-3507" fmla="*/ 5291886 w 13016124"/>
              <a:gd name="connsiteY74-3508" fmla="*/ 2344366 h 2398878"/>
              <a:gd name="connsiteX75-3509" fmla="*/ 5058422 w 13016124"/>
              <a:gd name="connsiteY75-3510" fmla="*/ 2324911 h 2398878"/>
              <a:gd name="connsiteX76-3511" fmla="*/ 4883324 w 13016124"/>
              <a:gd name="connsiteY76-3512" fmla="*/ 2305455 h 2398878"/>
              <a:gd name="connsiteX77-3513" fmla="*/ 4727682 w 13016124"/>
              <a:gd name="connsiteY77-3514" fmla="*/ 2295728 h 2398878"/>
              <a:gd name="connsiteX78-3515" fmla="*/ 4601222 w 13016124"/>
              <a:gd name="connsiteY78-3516" fmla="*/ 2276272 h 2398878"/>
              <a:gd name="connsiteX79-3517" fmla="*/ 4484490 w 13016124"/>
              <a:gd name="connsiteY79-3518" fmla="*/ 2266545 h 2398878"/>
              <a:gd name="connsiteX80-3519" fmla="*/ 3443631 w 13016124"/>
              <a:gd name="connsiteY80-3520" fmla="*/ 2247089 h 2398878"/>
              <a:gd name="connsiteX81-3521" fmla="*/ 2996158 w 13016124"/>
              <a:gd name="connsiteY81-3522" fmla="*/ 2256817 h 2398878"/>
              <a:gd name="connsiteX82-3523" fmla="*/ 2966975 w 13016124"/>
              <a:gd name="connsiteY82-3524" fmla="*/ 2266545 h 2398878"/>
              <a:gd name="connsiteX83-3525" fmla="*/ 2782150 w 13016124"/>
              <a:gd name="connsiteY83-3526" fmla="*/ 2286000 h 2398878"/>
              <a:gd name="connsiteX84-3527" fmla="*/ 2723784 w 13016124"/>
              <a:gd name="connsiteY84-3528" fmla="*/ 2295728 h 2398878"/>
              <a:gd name="connsiteX85-3529" fmla="*/ 2490320 w 13016124"/>
              <a:gd name="connsiteY85-3530" fmla="*/ 2305455 h 2398878"/>
              <a:gd name="connsiteX86-3531" fmla="*/ 418328 w 13016124"/>
              <a:gd name="connsiteY86-3532" fmla="*/ 2295728 h 2398878"/>
              <a:gd name="connsiteX87-3533" fmla="*/ 359962 w 13016124"/>
              <a:gd name="connsiteY87-3534" fmla="*/ 2256817 h 2398878"/>
              <a:gd name="connsiteX88-3535" fmla="*/ 272414 w 13016124"/>
              <a:gd name="connsiteY88-3536" fmla="*/ 2188723 h 2398878"/>
              <a:gd name="connsiteX89-3537" fmla="*/ 262686 w 13016124"/>
              <a:gd name="connsiteY89-3538" fmla="*/ 2159540 h 2398878"/>
              <a:gd name="connsiteX90-3539" fmla="*/ 214048 w 13016124"/>
              <a:gd name="connsiteY90-3540" fmla="*/ 2110902 h 2398878"/>
              <a:gd name="connsiteX91-3541" fmla="*/ 204320 w 13016124"/>
              <a:gd name="connsiteY91-3542" fmla="*/ 2081719 h 2398878"/>
              <a:gd name="connsiteX92-3543" fmla="*/ 184865 w 13016124"/>
              <a:gd name="connsiteY92-3544" fmla="*/ 2052536 h 2398878"/>
              <a:gd name="connsiteX93-3545" fmla="*/ 145954 w 13016124"/>
              <a:gd name="connsiteY93-3546" fmla="*/ 1984442 h 2398878"/>
              <a:gd name="connsiteX94-3547" fmla="*/ 126499 w 13016124"/>
              <a:gd name="connsiteY94-3548" fmla="*/ 1906621 h 2398878"/>
              <a:gd name="connsiteX95-3549" fmla="*/ 116771 w 13016124"/>
              <a:gd name="connsiteY95-3550" fmla="*/ 1877438 h 2398878"/>
              <a:gd name="connsiteX96-3551" fmla="*/ 97316 w 13016124"/>
              <a:gd name="connsiteY96-3552" fmla="*/ 1809345 h 2398878"/>
              <a:gd name="connsiteX97-3553" fmla="*/ 87588 w 13016124"/>
              <a:gd name="connsiteY97-3554" fmla="*/ 1731523 h 2398878"/>
              <a:gd name="connsiteX98-3555" fmla="*/ 68133 w 13016124"/>
              <a:gd name="connsiteY98-3556" fmla="*/ 1673157 h 2398878"/>
              <a:gd name="connsiteX99-3557" fmla="*/ 19494 w 13016124"/>
              <a:gd name="connsiteY99-3558" fmla="*/ 1556425 h 2398878"/>
              <a:gd name="connsiteX100-3559" fmla="*/ 9767 w 13016124"/>
              <a:gd name="connsiteY100-3560" fmla="*/ 1429966 h 2398878"/>
              <a:gd name="connsiteX101-3561" fmla="*/ 39 w 13016124"/>
              <a:gd name="connsiteY101-3562" fmla="*/ 1361872 h 2398878"/>
              <a:gd name="connsiteX102-3563" fmla="*/ 19494 w 13016124"/>
              <a:gd name="connsiteY102-3564" fmla="*/ 1099225 h 2398878"/>
              <a:gd name="connsiteX103-3565" fmla="*/ 29222 w 13016124"/>
              <a:gd name="connsiteY103-3566" fmla="*/ 1070042 h 2398878"/>
              <a:gd name="connsiteX104-3567" fmla="*/ 58405 w 13016124"/>
              <a:gd name="connsiteY104-3568" fmla="*/ 992221 h 2398878"/>
              <a:gd name="connsiteX105-3569" fmla="*/ 77860 w 13016124"/>
              <a:gd name="connsiteY105-3570" fmla="*/ 924128 h 2398878"/>
              <a:gd name="connsiteX106-3571" fmla="*/ 97316 w 13016124"/>
              <a:gd name="connsiteY106-3572" fmla="*/ 885217 h 2398878"/>
              <a:gd name="connsiteX107-3573" fmla="*/ 116771 w 13016124"/>
              <a:gd name="connsiteY107-3574" fmla="*/ 807396 h 2398878"/>
              <a:gd name="connsiteX108-3575" fmla="*/ 155682 w 13016124"/>
              <a:gd name="connsiteY108-3576" fmla="*/ 729574 h 2398878"/>
              <a:gd name="connsiteX109-3577" fmla="*/ 165409 w 13016124"/>
              <a:gd name="connsiteY109-3578" fmla="*/ 700391 h 2398878"/>
              <a:gd name="connsiteX110-3579" fmla="*/ 175137 w 13016124"/>
              <a:gd name="connsiteY110-3580" fmla="*/ 642025 h 2398878"/>
              <a:gd name="connsiteX111-3581" fmla="*/ 223775 w 13016124"/>
              <a:gd name="connsiteY111-3582" fmla="*/ 573932 h 2398878"/>
              <a:gd name="connsiteX112-3583" fmla="*/ 262686 w 13016124"/>
              <a:gd name="connsiteY112-3584" fmla="*/ 505838 h 2398878"/>
              <a:gd name="connsiteX113-3585" fmla="*/ 301596 w 13016124"/>
              <a:gd name="connsiteY113-3586" fmla="*/ 447472 h 2398878"/>
              <a:gd name="connsiteX114-3587" fmla="*/ 321052 w 13016124"/>
              <a:gd name="connsiteY114-3588" fmla="*/ 428017 h 2398878"/>
              <a:gd name="connsiteX115-3589" fmla="*/ 359962 w 13016124"/>
              <a:gd name="connsiteY115-3590" fmla="*/ 369651 h 2398878"/>
              <a:gd name="connsiteX116-3591" fmla="*/ 408601 w 13016124"/>
              <a:gd name="connsiteY116-3592" fmla="*/ 321013 h 2398878"/>
              <a:gd name="connsiteX117-3593" fmla="*/ 428056 w 13016124"/>
              <a:gd name="connsiteY117-3594" fmla="*/ 301557 h 2398878"/>
              <a:gd name="connsiteX118-3595" fmla="*/ 447511 w 13016124"/>
              <a:gd name="connsiteY118-3596" fmla="*/ 272374 h 2398878"/>
              <a:gd name="connsiteX119-3597" fmla="*/ 505877 w 13016124"/>
              <a:gd name="connsiteY119-3598" fmla="*/ 233464 h 2398878"/>
              <a:gd name="connsiteX120-3599" fmla="*/ 603154 w 13016124"/>
              <a:gd name="connsiteY120-3600" fmla="*/ 223736 h 2398878"/>
              <a:gd name="connsiteX121-3601" fmla="*/ 651792 w 13016124"/>
              <a:gd name="connsiteY121-3602" fmla="*/ 243191 h 2398878"/>
              <a:gd name="connsiteX122-3603" fmla="*/ 622609 w 13016124"/>
              <a:gd name="connsiteY122-3604" fmla="*/ 252919 h 2398878"/>
              <a:gd name="connsiteX123-3605" fmla="*/ 544788 w 13016124"/>
              <a:gd name="connsiteY123-3606" fmla="*/ 252919 h 2398878"/>
              <a:gd name="connsiteX0-3607" fmla="*/ 544788 w 13016124"/>
              <a:gd name="connsiteY0-3608" fmla="*/ 252919 h 2398878"/>
              <a:gd name="connsiteX1-3609" fmla="*/ 544788 w 13016124"/>
              <a:gd name="connsiteY1-3610" fmla="*/ 252919 h 2398878"/>
              <a:gd name="connsiteX2-3611" fmla="*/ 642065 w 13016124"/>
              <a:gd name="connsiteY2-3612" fmla="*/ 311285 h 2398878"/>
              <a:gd name="connsiteX3-3613" fmla="*/ 768524 w 13016124"/>
              <a:gd name="connsiteY3-3614" fmla="*/ 447472 h 2398878"/>
              <a:gd name="connsiteX4-3615" fmla="*/ 924167 w 13016124"/>
              <a:gd name="connsiteY4-3616" fmla="*/ 583659 h 2398878"/>
              <a:gd name="connsiteX5-3617" fmla="*/ 982533 w 13016124"/>
              <a:gd name="connsiteY5-3618" fmla="*/ 612842 h 2398878"/>
              <a:gd name="connsiteX6-3619" fmla="*/ 1050626 w 13016124"/>
              <a:gd name="connsiteY6-3620" fmla="*/ 661481 h 2398878"/>
              <a:gd name="connsiteX7-3621" fmla="*/ 1079809 w 13016124"/>
              <a:gd name="connsiteY7-3622" fmla="*/ 671208 h 2398878"/>
              <a:gd name="connsiteX8-3623" fmla="*/ 1225724 w 13016124"/>
              <a:gd name="connsiteY8-3624" fmla="*/ 739302 h 2398878"/>
              <a:gd name="connsiteX9-3625" fmla="*/ 1313273 w 13016124"/>
              <a:gd name="connsiteY9-3626" fmla="*/ 768485 h 2398878"/>
              <a:gd name="connsiteX10-3627" fmla="*/ 1488371 w 13016124"/>
              <a:gd name="connsiteY10-3628" fmla="*/ 787940 h 2398878"/>
              <a:gd name="connsiteX11-3629" fmla="*/ 1624558 w 13016124"/>
              <a:gd name="connsiteY11-3630" fmla="*/ 807396 h 2398878"/>
              <a:gd name="connsiteX12-3631" fmla="*/ 1663469 w 13016124"/>
              <a:gd name="connsiteY12-3632" fmla="*/ 817123 h 2398878"/>
              <a:gd name="connsiteX13-3633" fmla="*/ 1731562 w 13016124"/>
              <a:gd name="connsiteY13-3634" fmla="*/ 826851 h 2398878"/>
              <a:gd name="connsiteX14-3635" fmla="*/ 1770473 w 13016124"/>
              <a:gd name="connsiteY14-3636" fmla="*/ 836579 h 2398878"/>
              <a:gd name="connsiteX15-3637" fmla="*/ 2062303 w 13016124"/>
              <a:gd name="connsiteY15-3638" fmla="*/ 856034 h 2398878"/>
              <a:gd name="connsiteX16-3639" fmla="*/ 2169307 w 13016124"/>
              <a:gd name="connsiteY16-3640" fmla="*/ 865762 h 2398878"/>
              <a:gd name="connsiteX17-3641" fmla="*/ 2237401 w 13016124"/>
              <a:gd name="connsiteY17-3642" fmla="*/ 885217 h 2398878"/>
              <a:gd name="connsiteX18-3643" fmla="*/ 2295767 w 13016124"/>
              <a:gd name="connsiteY18-3644" fmla="*/ 894945 h 2398878"/>
              <a:gd name="connsiteX19-3645" fmla="*/ 2791877 w 13016124"/>
              <a:gd name="connsiteY19-3646" fmla="*/ 914400 h 2398878"/>
              <a:gd name="connsiteX20-3647" fmla="*/ 3005886 w 13016124"/>
              <a:gd name="connsiteY20-3648" fmla="*/ 933855 h 2398878"/>
              <a:gd name="connsiteX21-3649" fmla="*/ 3239350 w 13016124"/>
              <a:gd name="connsiteY21-3650" fmla="*/ 943583 h 2398878"/>
              <a:gd name="connsiteX22-3651" fmla="*/ 5807130 w 13016124"/>
              <a:gd name="connsiteY22-3652" fmla="*/ 1223418 h 2398878"/>
              <a:gd name="connsiteX23-3653" fmla="*/ 6967608 w 13016124"/>
              <a:gd name="connsiteY23-3654" fmla="*/ 1074471 h 2398878"/>
              <a:gd name="connsiteX24-3655" fmla="*/ 9912524 w 13016124"/>
              <a:gd name="connsiteY24-3656" fmla="*/ 700391 h 2398878"/>
              <a:gd name="connsiteX25-3657" fmla="*/ 10058439 w 13016124"/>
              <a:gd name="connsiteY25-3658" fmla="*/ 690664 h 2398878"/>
              <a:gd name="connsiteX26-3659" fmla="*/ 10389179 w 13016124"/>
              <a:gd name="connsiteY26-3660" fmla="*/ 671208 h 2398878"/>
              <a:gd name="connsiteX27-3661" fmla="*/ 10544822 w 13016124"/>
              <a:gd name="connsiteY27-3662" fmla="*/ 642025 h 2398878"/>
              <a:gd name="connsiteX28-3663" fmla="*/ 10846379 w 13016124"/>
              <a:gd name="connsiteY28-3664" fmla="*/ 622570 h 2398878"/>
              <a:gd name="connsiteX29-3665" fmla="*/ 10992294 w 13016124"/>
              <a:gd name="connsiteY29-3666" fmla="*/ 612842 h 2398878"/>
              <a:gd name="connsiteX30-3667" fmla="*/ 11070116 w 13016124"/>
              <a:gd name="connsiteY30-3668" fmla="*/ 583659 h 2398878"/>
              <a:gd name="connsiteX31-3669" fmla="*/ 11206303 w 13016124"/>
              <a:gd name="connsiteY31-3670" fmla="*/ 554477 h 2398878"/>
              <a:gd name="connsiteX32-3671" fmla="*/ 11274396 w 13016124"/>
              <a:gd name="connsiteY32-3672" fmla="*/ 535021 h 2398878"/>
              <a:gd name="connsiteX33-3673" fmla="*/ 11332762 w 13016124"/>
              <a:gd name="connsiteY33-3674" fmla="*/ 515566 h 2398878"/>
              <a:gd name="connsiteX34-3675" fmla="*/ 11410584 w 13016124"/>
              <a:gd name="connsiteY34-3676" fmla="*/ 476655 h 2398878"/>
              <a:gd name="connsiteX35-3677" fmla="*/ 11498133 w 13016124"/>
              <a:gd name="connsiteY35-3678" fmla="*/ 457200 h 2398878"/>
              <a:gd name="connsiteX36-3679" fmla="*/ 11624592 w 13016124"/>
              <a:gd name="connsiteY36-3680" fmla="*/ 408562 h 2398878"/>
              <a:gd name="connsiteX37-3681" fmla="*/ 11789962 w 13016124"/>
              <a:gd name="connsiteY37-3682" fmla="*/ 379379 h 2398878"/>
              <a:gd name="connsiteX38-3683" fmla="*/ 11848328 w 13016124"/>
              <a:gd name="connsiteY38-3684" fmla="*/ 350196 h 2398878"/>
              <a:gd name="connsiteX39-3685" fmla="*/ 11955333 w 13016124"/>
              <a:gd name="connsiteY39-3686" fmla="*/ 330740 h 2398878"/>
              <a:gd name="connsiteX40-3687" fmla="*/ 12033154 w 13016124"/>
              <a:gd name="connsiteY40-3688" fmla="*/ 301557 h 2398878"/>
              <a:gd name="connsiteX41-3689" fmla="*/ 12062337 w 13016124"/>
              <a:gd name="connsiteY41-3690" fmla="*/ 291830 h 2398878"/>
              <a:gd name="connsiteX42-3691" fmla="*/ 12101248 w 13016124"/>
              <a:gd name="connsiteY42-3692" fmla="*/ 272374 h 2398878"/>
              <a:gd name="connsiteX43-3693" fmla="*/ 12130431 w 13016124"/>
              <a:gd name="connsiteY43-3694" fmla="*/ 262647 h 2398878"/>
              <a:gd name="connsiteX44-3695" fmla="*/ 12169341 w 13016124"/>
              <a:gd name="connsiteY44-3696" fmla="*/ 243191 h 2398878"/>
              <a:gd name="connsiteX45-3697" fmla="*/ 12266618 w 13016124"/>
              <a:gd name="connsiteY45-3698" fmla="*/ 204281 h 2398878"/>
              <a:gd name="connsiteX46-3699" fmla="*/ 12334711 w 13016124"/>
              <a:gd name="connsiteY46-3700" fmla="*/ 175098 h 2398878"/>
              <a:gd name="connsiteX47-3701" fmla="*/ 12363894 w 13016124"/>
              <a:gd name="connsiteY47-3702" fmla="*/ 155642 h 2398878"/>
              <a:gd name="connsiteX48-3703" fmla="*/ 12431988 w 13016124"/>
              <a:gd name="connsiteY48-3704" fmla="*/ 126459 h 2398878"/>
              <a:gd name="connsiteX49-3705" fmla="*/ 12470899 w 13016124"/>
              <a:gd name="connsiteY49-3706" fmla="*/ 97277 h 2398878"/>
              <a:gd name="connsiteX50-3707" fmla="*/ 12529265 w 13016124"/>
              <a:gd name="connsiteY50-3708" fmla="*/ 87549 h 2398878"/>
              <a:gd name="connsiteX51-3709" fmla="*/ 12568175 w 13016124"/>
              <a:gd name="connsiteY51-3710" fmla="*/ 77821 h 2398878"/>
              <a:gd name="connsiteX52-3711" fmla="*/ 12626541 w 13016124"/>
              <a:gd name="connsiteY52-3712" fmla="*/ 58366 h 2398878"/>
              <a:gd name="connsiteX53-3713" fmla="*/ 12723818 w 13016124"/>
              <a:gd name="connsiteY53-3714" fmla="*/ 19455 h 2398878"/>
              <a:gd name="connsiteX54-3715" fmla="*/ 12869733 w 13016124"/>
              <a:gd name="connsiteY54-3716" fmla="*/ 9728 h 2398878"/>
              <a:gd name="connsiteX55-3717" fmla="*/ 12898916 w 13016124"/>
              <a:gd name="connsiteY55-3718" fmla="*/ 0 h 2398878"/>
              <a:gd name="connsiteX56-3719" fmla="*/ 12947554 w 13016124"/>
              <a:gd name="connsiteY56-3720" fmla="*/ 38911 h 2398878"/>
              <a:gd name="connsiteX57-3721" fmla="*/ 12957282 w 13016124"/>
              <a:gd name="connsiteY57-3722" fmla="*/ 1488332 h 2398878"/>
              <a:gd name="connsiteX58-3723" fmla="*/ 12928099 w 13016124"/>
              <a:gd name="connsiteY58-3724" fmla="*/ 1673157 h 2398878"/>
              <a:gd name="connsiteX59-3725" fmla="*/ 12918371 w 13016124"/>
              <a:gd name="connsiteY59-3726" fmla="*/ 1828800 h 2398878"/>
              <a:gd name="connsiteX60-3727" fmla="*/ 12898916 w 13016124"/>
              <a:gd name="connsiteY60-3728" fmla="*/ 1887166 h 2398878"/>
              <a:gd name="connsiteX61-3729" fmla="*/ 12889188 w 13016124"/>
              <a:gd name="connsiteY61-3730" fmla="*/ 1974715 h 2398878"/>
              <a:gd name="connsiteX62-3731" fmla="*/ 12879460 w 13016124"/>
              <a:gd name="connsiteY62-3732" fmla="*/ 2013625 h 2398878"/>
              <a:gd name="connsiteX63-3733" fmla="*/ 12840550 w 13016124"/>
              <a:gd name="connsiteY63-3734" fmla="*/ 2208179 h 2398878"/>
              <a:gd name="connsiteX64-3735" fmla="*/ 12830822 w 13016124"/>
              <a:gd name="connsiteY64-3736" fmla="*/ 2237362 h 2398878"/>
              <a:gd name="connsiteX65-3737" fmla="*/ 12801639 w 13016124"/>
              <a:gd name="connsiteY65-3738" fmla="*/ 2256817 h 2398878"/>
              <a:gd name="connsiteX66-3739" fmla="*/ 12159614 w 13016124"/>
              <a:gd name="connsiteY66-3740" fmla="*/ 2237362 h 2398878"/>
              <a:gd name="connsiteX67-3741" fmla="*/ 11361945 w 13016124"/>
              <a:gd name="connsiteY67-3742" fmla="*/ 2256817 h 2398878"/>
              <a:gd name="connsiteX68-3743" fmla="*/ 11138209 w 13016124"/>
              <a:gd name="connsiteY68-3744" fmla="*/ 2276272 h 2398878"/>
              <a:gd name="connsiteX69-3745" fmla="*/ 10593460 w 13016124"/>
              <a:gd name="connsiteY69-3746" fmla="*/ 2286000 h 2398878"/>
              <a:gd name="connsiteX70-3747" fmla="*/ 8385282 w 13016124"/>
              <a:gd name="connsiteY70-3748" fmla="*/ 2295728 h 2398878"/>
              <a:gd name="connsiteX71-3749" fmla="*/ 8161545 w 13016124"/>
              <a:gd name="connsiteY71-3750" fmla="*/ 2315183 h 2398878"/>
              <a:gd name="connsiteX72-3751" fmla="*/ 8112907 w 13016124"/>
              <a:gd name="connsiteY72-3752" fmla="*/ 2324911 h 2398878"/>
              <a:gd name="connsiteX73-3753" fmla="*/ 7918354 w 13016124"/>
              <a:gd name="connsiteY73-3754" fmla="*/ 2334638 h 2398878"/>
              <a:gd name="connsiteX74-3755" fmla="*/ 5291886 w 13016124"/>
              <a:gd name="connsiteY74-3756" fmla="*/ 2344366 h 2398878"/>
              <a:gd name="connsiteX75-3757" fmla="*/ 5058422 w 13016124"/>
              <a:gd name="connsiteY75-3758" fmla="*/ 2324911 h 2398878"/>
              <a:gd name="connsiteX76-3759" fmla="*/ 4883324 w 13016124"/>
              <a:gd name="connsiteY76-3760" fmla="*/ 2305455 h 2398878"/>
              <a:gd name="connsiteX77-3761" fmla="*/ 4727682 w 13016124"/>
              <a:gd name="connsiteY77-3762" fmla="*/ 2295728 h 2398878"/>
              <a:gd name="connsiteX78-3763" fmla="*/ 4601222 w 13016124"/>
              <a:gd name="connsiteY78-3764" fmla="*/ 2276272 h 2398878"/>
              <a:gd name="connsiteX79-3765" fmla="*/ 4484490 w 13016124"/>
              <a:gd name="connsiteY79-3766" fmla="*/ 2266545 h 2398878"/>
              <a:gd name="connsiteX80-3767" fmla="*/ 3443631 w 13016124"/>
              <a:gd name="connsiteY80-3768" fmla="*/ 2247089 h 2398878"/>
              <a:gd name="connsiteX81-3769" fmla="*/ 2996158 w 13016124"/>
              <a:gd name="connsiteY81-3770" fmla="*/ 2256817 h 2398878"/>
              <a:gd name="connsiteX82-3771" fmla="*/ 2966975 w 13016124"/>
              <a:gd name="connsiteY82-3772" fmla="*/ 2266545 h 2398878"/>
              <a:gd name="connsiteX83-3773" fmla="*/ 2782150 w 13016124"/>
              <a:gd name="connsiteY83-3774" fmla="*/ 2286000 h 2398878"/>
              <a:gd name="connsiteX84-3775" fmla="*/ 2723784 w 13016124"/>
              <a:gd name="connsiteY84-3776" fmla="*/ 2295728 h 2398878"/>
              <a:gd name="connsiteX85-3777" fmla="*/ 2490320 w 13016124"/>
              <a:gd name="connsiteY85-3778" fmla="*/ 2305455 h 2398878"/>
              <a:gd name="connsiteX86-3779" fmla="*/ 418328 w 13016124"/>
              <a:gd name="connsiteY86-3780" fmla="*/ 2295728 h 2398878"/>
              <a:gd name="connsiteX87-3781" fmla="*/ 359962 w 13016124"/>
              <a:gd name="connsiteY87-3782" fmla="*/ 2256817 h 2398878"/>
              <a:gd name="connsiteX88-3783" fmla="*/ 272414 w 13016124"/>
              <a:gd name="connsiteY88-3784" fmla="*/ 2188723 h 2398878"/>
              <a:gd name="connsiteX89-3785" fmla="*/ 262686 w 13016124"/>
              <a:gd name="connsiteY89-3786" fmla="*/ 2159540 h 2398878"/>
              <a:gd name="connsiteX90-3787" fmla="*/ 214048 w 13016124"/>
              <a:gd name="connsiteY90-3788" fmla="*/ 2110902 h 2398878"/>
              <a:gd name="connsiteX91-3789" fmla="*/ 204320 w 13016124"/>
              <a:gd name="connsiteY91-3790" fmla="*/ 2081719 h 2398878"/>
              <a:gd name="connsiteX92-3791" fmla="*/ 184865 w 13016124"/>
              <a:gd name="connsiteY92-3792" fmla="*/ 2052536 h 2398878"/>
              <a:gd name="connsiteX93-3793" fmla="*/ 145954 w 13016124"/>
              <a:gd name="connsiteY93-3794" fmla="*/ 1984442 h 2398878"/>
              <a:gd name="connsiteX94-3795" fmla="*/ 126499 w 13016124"/>
              <a:gd name="connsiteY94-3796" fmla="*/ 1906621 h 2398878"/>
              <a:gd name="connsiteX95-3797" fmla="*/ 116771 w 13016124"/>
              <a:gd name="connsiteY95-3798" fmla="*/ 1877438 h 2398878"/>
              <a:gd name="connsiteX96-3799" fmla="*/ 97316 w 13016124"/>
              <a:gd name="connsiteY96-3800" fmla="*/ 1809345 h 2398878"/>
              <a:gd name="connsiteX97-3801" fmla="*/ 87588 w 13016124"/>
              <a:gd name="connsiteY97-3802" fmla="*/ 1731523 h 2398878"/>
              <a:gd name="connsiteX98-3803" fmla="*/ 68133 w 13016124"/>
              <a:gd name="connsiteY98-3804" fmla="*/ 1673157 h 2398878"/>
              <a:gd name="connsiteX99-3805" fmla="*/ 19494 w 13016124"/>
              <a:gd name="connsiteY99-3806" fmla="*/ 1556425 h 2398878"/>
              <a:gd name="connsiteX100-3807" fmla="*/ 9767 w 13016124"/>
              <a:gd name="connsiteY100-3808" fmla="*/ 1429966 h 2398878"/>
              <a:gd name="connsiteX101-3809" fmla="*/ 39 w 13016124"/>
              <a:gd name="connsiteY101-3810" fmla="*/ 1361872 h 2398878"/>
              <a:gd name="connsiteX102-3811" fmla="*/ 19494 w 13016124"/>
              <a:gd name="connsiteY102-3812" fmla="*/ 1099225 h 2398878"/>
              <a:gd name="connsiteX103-3813" fmla="*/ 29222 w 13016124"/>
              <a:gd name="connsiteY103-3814" fmla="*/ 1070042 h 2398878"/>
              <a:gd name="connsiteX104-3815" fmla="*/ 58405 w 13016124"/>
              <a:gd name="connsiteY104-3816" fmla="*/ 992221 h 2398878"/>
              <a:gd name="connsiteX105-3817" fmla="*/ 77860 w 13016124"/>
              <a:gd name="connsiteY105-3818" fmla="*/ 924128 h 2398878"/>
              <a:gd name="connsiteX106-3819" fmla="*/ 97316 w 13016124"/>
              <a:gd name="connsiteY106-3820" fmla="*/ 885217 h 2398878"/>
              <a:gd name="connsiteX107-3821" fmla="*/ 116771 w 13016124"/>
              <a:gd name="connsiteY107-3822" fmla="*/ 807396 h 2398878"/>
              <a:gd name="connsiteX108-3823" fmla="*/ 155682 w 13016124"/>
              <a:gd name="connsiteY108-3824" fmla="*/ 729574 h 2398878"/>
              <a:gd name="connsiteX109-3825" fmla="*/ 165409 w 13016124"/>
              <a:gd name="connsiteY109-3826" fmla="*/ 700391 h 2398878"/>
              <a:gd name="connsiteX110-3827" fmla="*/ 175137 w 13016124"/>
              <a:gd name="connsiteY110-3828" fmla="*/ 642025 h 2398878"/>
              <a:gd name="connsiteX111-3829" fmla="*/ 223775 w 13016124"/>
              <a:gd name="connsiteY111-3830" fmla="*/ 573932 h 2398878"/>
              <a:gd name="connsiteX112-3831" fmla="*/ 262686 w 13016124"/>
              <a:gd name="connsiteY112-3832" fmla="*/ 505838 h 2398878"/>
              <a:gd name="connsiteX113-3833" fmla="*/ 301596 w 13016124"/>
              <a:gd name="connsiteY113-3834" fmla="*/ 447472 h 2398878"/>
              <a:gd name="connsiteX114-3835" fmla="*/ 321052 w 13016124"/>
              <a:gd name="connsiteY114-3836" fmla="*/ 428017 h 2398878"/>
              <a:gd name="connsiteX115-3837" fmla="*/ 359962 w 13016124"/>
              <a:gd name="connsiteY115-3838" fmla="*/ 369651 h 2398878"/>
              <a:gd name="connsiteX116-3839" fmla="*/ 408601 w 13016124"/>
              <a:gd name="connsiteY116-3840" fmla="*/ 321013 h 2398878"/>
              <a:gd name="connsiteX117-3841" fmla="*/ 428056 w 13016124"/>
              <a:gd name="connsiteY117-3842" fmla="*/ 301557 h 2398878"/>
              <a:gd name="connsiteX118-3843" fmla="*/ 447511 w 13016124"/>
              <a:gd name="connsiteY118-3844" fmla="*/ 272374 h 2398878"/>
              <a:gd name="connsiteX119-3845" fmla="*/ 505877 w 13016124"/>
              <a:gd name="connsiteY119-3846" fmla="*/ 233464 h 2398878"/>
              <a:gd name="connsiteX120-3847" fmla="*/ 603154 w 13016124"/>
              <a:gd name="connsiteY120-3848" fmla="*/ 223736 h 2398878"/>
              <a:gd name="connsiteX121-3849" fmla="*/ 651792 w 13016124"/>
              <a:gd name="connsiteY121-3850" fmla="*/ 243191 h 2398878"/>
              <a:gd name="connsiteX122-3851" fmla="*/ 622609 w 13016124"/>
              <a:gd name="connsiteY122-3852" fmla="*/ 252919 h 2398878"/>
              <a:gd name="connsiteX123-3853" fmla="*/ 544788 w 13016124"/>
              <a:gd name="connsiteY123-3854" fmla="*/ 252919 h 2398878"/>
              <a:gd name="connsiteX0-3855" fmla="*/ 544788 w 13016124"/>
              <a:gd name="connsiteY0-3856" fmla="*/ 252919 h 2398878"/>
              <a:gd name="connsiteX1-3857" fmla="*/ 544788 w 13016124"/>
              <a:gd name="connsiteY1-3858" fmla="*/ 252919 h 2398878"/>
              <a:gd name="connsiteX2-3859" fmla="*/ 642065 w 13016124"/>
              <a:gd name="connsiteY2-3860" fmla="*/ 311285 h 2398878"/>
              <a:gd name="connsiteX3-3861" fmla="*/ 768524 w 13016124"/>
              <a:gd name="connsiteY3-3862" fmla="*/ 447472 h 2398878"/>
              <a:gd name="connsiteX4-3863" fmla="*/ 924167 w 13016124"/>
              <a:gd name="connsiteY4-3864" fmla="*/ 583659 h 2398878"/>
              <a:gd name="connsiteX5-3865" fmla="*/ 982533 w 13016124"/>
              <a:gd name="connsiteY5-3866" fmla="*/ 612842 h 2398878"/>
              <a:gd name="connsiteX6-3867" fmla="*/ 1050626 w 13016124"/>
              <a:gd name="connsiteY6-3868" fmla="*/ 661481 h 2398878"/>
              <a:gd name="connsiteX7-3869" fmla="*/ 1079809 w 13016124"/>
              <a:gd name="connsiteY7-3870" fmla="*/ 671208 h 2398878"/>
              <a:gd name="connsiteX8-3871" fmla="*/ 1225724 w 13016124"/>
              <a:gd name="connsiteY8-3872" fmla="*/ 739302 h 2398878"/>
              <a:gd name="connsiteX9-3873" fmla="*/ 1313273 w 13016124"/>
              <a:gd name="connsiteY9-3874" fmla="*/ 768485 h 2398878"/>
              <a:gd name="connsiteX10-3875" fmla="*/ 1488371 w 13016124"/>
              <a:gd name="connsiteY10-3876" fmla="*/ 787940 h 2398878"/>
              <a:gd name="connsiteX11-3877" fmla="*/ 1624558 w 13016124"/>
              <a:gd name="connsiteY11-3878" fmla="*/ 807396 h 2398878"/>
              <a:gd name="connsiteX12-3879" fmla="*/ 1663469 w 13016124"/>
              <a:gd name="connsiteY12-3880" fmla="*/ 817123 h 2398878"/>
              <a:gd name="connsiteX13-3881" fmla="*/ 1731562 w 13016124"/>
              <a:gd name="connsiteY13-3882" fmla="*/ 826851 h 2398878"/>
              <a:gd name="connsiteX14-3883" fmla="*/ 1770473 w 13016124"/>
              <a:gd name="connsiteY14-3884" fmla="*/ 836579 h 2398878"/>
              <a:gd name="connsiteX15-3885" fmla="*/ 2062303 w 13016124"/>
              <a:gd name="connsiteY15-3886" fmla="*/ 856034 h 2398878"/>
              <a:gd name="connsiteX16-3887" fmla="*/ 2169307 w 13016124"/>
              <a:gd name="connsiteY16-3888" fmla="*/ 865762 h 2398878"/>
              <a:gd name="connsiteX17-3889" fmla="*/ 2237401 w 13016124"/>
              <a:gd name="connsiteY17-3890" fmla="*/ 885217 h 2398878"/>
              <a:gd name="connsiteX18-3891" fmla="*/ 2295767 w 13016124"/>
              <a:gd name="connsiteY18-3892" fmla="*/ 894945 h 2398878"/>
              <a:gd name="connsiteX19-3893" fmla="*/ 2791877 w 13016124"/>
              <a:gd name="connsiteY19-3894" fmla="*/ 914400 h 2398878"/>
              <a:gd name="connsiteX20-3895" fmla="*/ 3005886 w 13016124"/>
              <a:gd name="connsiteY20-3896" fmla="*/ 933855 h 2398878"/>
              <a:gd name="connsiteX21-3897" fmla="*/ 3239350 w 13016124"/>
              <a:gd name="connsiteY21-3898" fmla="*/ 943583 h 2398878"/>
              <a:gd name="connsiteX22-3899" fmla="*/ 5807130 w 13016124"/>
              <a:gd name="connsiteY22-3900" fmla="*/ 1223418 h 2398878"/>
              <a:gd name="connsiteX23-3901" fmla="*/ 7037947 w 13016124"/>
              <a:gd name="connsiteY23-3902" fmla="*/ 1230622 h 2398878"/>
              <a:gd name="connsiteX24-3903" fmla="*/ 9912524 w 13016124"/>
              <a:gd name="connsiteY24-3904" fmla="*/ 700391 h 2398878"/>
              <a:gd name="connsiteX25-3905" fmla="*/ 10058439 w 13016124"/>
              <a:gd name="connsiteY25-3906" fmla="*/ 690664 h 2398878"/>
              <a:gd name="connsiteX26-3907" fmla="*/ 10389179 w 13016124"/>
              <a:gd name="connsiteY26-3908" fmla="*/ 671208 h 2398878"/>
              <a:gd name="connsiteX27-3909" fmla="*/ 10544822 w 13016124"/>
              <a:gd name="connsiteY27-3910" fmla="*/ 642025 h 2398878"/>
              <a:gd name="connsiteX28-3911" fmla="*/ 10846379 w 13016124"/>
              <a:gd name="connsiteY28-3912" fmla="*/ 622570 h 2398878"/>
              <a:gd name="connsiteX29-3913" fmla="*/ 10992294 w 13016124"/>
              <a:gd name="connsiteY29-3914" fmla="*/ 612842 h 2398878"/>
              <a:gd name="connsiteX30-3915" fmla="*/ 11070116 w 13016124"/>
              <a:gd name="connsiteY30-3916" fmla="*/ 583659 h 2398878"/>
              <a:gd name="connsiteX31-3917" fmla="*/ 11206303 w 13016124"/>
              <a:gd name="connsiteY31-3918" fmla="*/ 554477 h 2398878"/>
              <a:gd name="connsiteX32-3919" fmla="*/ 11274396 w 13016124"/>
              <a:gd name="connsiteY32-3920" fmla="*/ 535021 h 2398878"/>
              <a:gd name="connsiteX33-3921" fmla="*/ 11332762 w 13016124"/>
              <a:gd name="connsiteY33-3922" fmla="*/ 515566 h 2398878"/>
              <a:gd name="connsiteX34-3923" fmla="*/ 11410584 w 13016124"/>
              <a:gd name="connsiteY34-3924" fmla="*/ 476655 h 2398878"/>
              <a:gd name="connsiteX35-3925" fmla="*/ 11498133 w 13016124"/>
              <a:gd name="connsiteY35-3926" fmla="*/ 457200 h 2398878"/>
              <a:gd name="connsiteX36-3927" fmla="*/ 11624592 w 13016124"/>
              <a:gd name="connsiteY36-3928" fmla="*/ 408562 h 2398878"/>
              <a:gd name="connsiteX37-3929" fmla="*/ 11789962 w 13016124"/>
              <a:gd name="connsiteY37-3930" fmla="*/ 379379 h 2398878"/>
              <a:gd name="connsiteX38-3931" fmla="*/ 11848328 w 13016124"/>
              <a:gd name="connsiteY38-3932" fmla="*/ 350196 h 2398878"/>
              <a:gd name="connsiteX39-3933" fmla="*/ 11955333 w 13016124"/>
              <a:gd name="connsiteY39-3934" fmla="*/ 330740 h 2398878"/>
              <a:gd name="connsiteX40-3935" fmla="*/ 12033154 w 13016124"/>
              <a:gd name="connsiteY40-3936" fmla="*/ 301557 h 2398878"/>
              <a:gd name="connsiteX41-3937" fmla="*/ 12062337 w 13016124"/>
              <a:gd name="connsiteY41-3938" fmla="*/ 291830 h 2398878"/>
              <a:gd name="connsiteX42-3939" fmla="*/ 12101248 w 13016124"/>
              <a:gd name="connsiteY42-3940" fmla="*/ 272374 h 2398878"/>
              <a:gd name="connsiteX43-3941" fmla="*/ 12130431 w 13016124"/>
              <a:gd name="connsiteY43-3942" fmla="*/ 262647 h 2398878"/>
              <a:gd name="connsiteX44-3943" fmla="*/ 12169341 w 13016124"/>
              <a:gd name="connsiteY44-3944" fmla="*/ 243191 h 2398878"/>
              <a:gd name="connsiteX45-3945" fmla="*/ 12266618 w 13016124"/>
              <a:gd name="connsiteY45-3946" fmla="*/ 204281 h 2398878"/>
              <a:gd name="connsiteX46-3947" fmla="*/ 12334711 w 13016124"/>
              <a:gd name="connsiteY46-3948" fmla="*/ 175098 h 2398878"/>
              <a:gd name="connsiteX47-3949" fmla="*/ 12363894 w 13016124"/>
              <a:gd name="connsiteY47-3950" fmla="*/ 155642 h 2398878"/>
              <a:gd name="connsiteX48-3951" fmla="*/ 12431988 w 13016124"/>
              <a:gd name="connsiteY48-3952" fmla="*/ 126459 h 2398878"/>
              <a:gd name="connsiteX49-3953" fmla="*/ 12470899 w 13016124"/>
              <a:gd name="connsiteY49-3954" fmla="*/ 97277 h 2398878"/>
              <a:gd name="connsiteX50-3955" fmla="*/ 12529265 w 13016124"/>
              <a:gd name="connsiteY50-3956" fmla="*/ 87549 h 2398878"/>
              <a:gd name="connsiteX51-3957" fmla="*/ 12568175 w 13016124"/>
              <a:gd name="connsiteY51-3958" fmla="*/ 77821 h 2398878"/>
              <a:gd name="connsiteX52-3959" fmla="*/ 12626541 w 13016124"/>
              <a:gd name="connsiteY52-3960" fmla="*/ 58366 h 2398878"/>
              <a:gd name="connsiteX53-3961" fmla="*/ 12723818 w 13016124"/>
              <a:gd name="connsiteY53-3962" fmla="*/ 19455 h 2398878"/>
              <a:gd name="connsiteX54-3963" fmla="*/ 12869733 w 13016124"/>
              <a:gd name="connsiteY54-3964" fmla="*/ 9728 h 2398878"/>
              <a:gd name="connsiteX55-3965" fmla="*/ 12898916 w 13016124"/>
              <a:gd name="connsiteY55-3966" fmla="*/ 0 h 2398878"/>
              <a:gd name="connsiteX56-3967" fmla="*/ 12947554 w 13016124"/>
              <a:gd name="connsiteY56-3968" fmla="*/ 38911 h 2398878"/>
              <a:gd name="connsiteX57-3969" fmla="*/ 12957282 w 13016124"/>
              <a:gd name="connsiteY57-3970" fmla="*/ 1488332 h 2398878"/>
              <a:gd name="connsiteX58-3971" fmla="*/ 12928099 w 13016124"/>
              <a:gd name="connsiteY58-3972" fmla="*/ 1673157 h 2398878"/>
              <a:gd name="connsiteX59-3973" fmla="*/ 12918371 w 13016124"/>
              <a:gd name="connsiteY59-3974" fmla="*/ 1828800 h 2398878"/>
              <a:gd name="connsiteX60-3975" fmla="*/ 12898916 w 13016124"/>
              <a:gd name="connsiteY60-3976" fmla="*/ 1887166 h 2398878"/>
              <a:gd name="connsiteX61-3977" fmla="*/ 12889188 w 13016124"/>
              <a:gd name="connsiteY61-3978" fmla="*/ 1974715 h 2398878"/>
              <a:gd name="connsiteX62-3979" fmla="*/ 12879460 w 13016124"/>
              <a:gd name="connsiteY62-3980" fmla="*/ 2013625 h 2398878"/>
              <a:gd name="connsiteX63-3981" fmla="*/ 12840550 w 13016124"/>
              <a:gd name="connsiteY63-3982" fmla="*/ 2208179 h 2398878"/>
              <a:gd name="connsiteX64-3983" fmla="*/ 12830822 w 13016124"/>
              <a:gd name="connsiteY64-3984" fmla="*/ 2237362 h 2398878"/>
              <a:gd name="connsiteX65-3985" fmla="*/ 12801639 w 13016124"/>
              <a:gd name="connsiteY65-3986" fmla="*/ 2256817 h 2398878"/>
              <a:gd name="connsiteX66-3987" fmla="*/ 12159614 w 13016124"/>
              <a:gd name="connsiteY66-3988" fmla="*/ 2237362 h 2398878"/>
              <a:gd name="connsiteX67-3989" fmla="*/ 11361945 w 13016124"/>
              <a:gd name="connsiteY67-3990" fmla="*/ 2256817 h 2398878"/>
              <a:gd name="connsiteX68-3991" fmla="*/ 11138209 w 13016124"/>
              <a:gd name="connsiteY68-3992" fmla="*/ 2276272 h 2398878"/>
              <a:gd name="connsiteX69-3993" fmla="*/ 10593460 w 13016124"/>
              <a:gd name="connsiteY69-3994" fmla="*/ 2286000 h 2398878"/>
              <a:gd name="connsiteX70-3995" fmla="*/ 8385282 w 13016124"/>
              <a:gd name="connsiteY70-3996" fmla="*/ 2295728 h 2398878"/>
              <a:gd name="connsiteX71-3997" fmla="*/ 8161545 w 13016124"/>
              <a:gd name="connsiteY71-3998" fmla="*/ 2315183 h 2398878"/>
              <a:gd name="connsiteX72-3999" fmla="*/ 8112907 w 13016124"/>
              <a:gd name="connsiteY72-4000" fmla="*/ 2324911 h 2398878"/>
              <a:gd name="connsiteX73-4001" fmla="*/ 7918354 w 13016124"/>
              <a:gd name="connsiteY73-4002" fmla="*/ 2334638 h 2398878"/>
              <a:gd name="connsiteX74-4003" fmla="*/ 5291886 w 13016124"/>
              <a:gd name="connsiteY74-4004" fmla="*/ 2344366 h 2398878"/>
              <a:gd name="connsiteX75-4005" fmla="*/ 5058422 w 13016124"/>
              <a:gd name="connsiteY75-4006" fmla="*/ 2324911 h 2398878"/>
              <a:gd name="connsiteX76-4007" fmla="*/ 4883324 w 13016124"/>
              <a:gd name="connsiteY76-4008" fmla="*/ 2305455 h 2398878"/>
              <a:gd name="connsiteX77-4009" fmla="*/ 4727682 w 13016124"/>
              <a:gd name="connsiteY77-4010" fmla="*/ 2295728 h 2398878"/>
              <a:gd name="connsiteX78-4011" fmla="*/ 4601222 w 13016124"/>
              <a:gd name="connsiteY78-4012" fmla="*/ 2276272 h 2398878"/>
              <a:gd name="connsiteX79-4013" fmla="*/ 4484490 w 13016124"/>
              <a:gd name="connsiteY79-4014" fmla="*/ 2266545 h 2398878"/>
              <a:gd name="connsiteX80-4015" fmla="*/ 3443631 w 13016124"/>
              <a:gd name="connsiteY80-4016" fmla="*/ 2247089 h 2398878"/>
              <a:gd name="connsiteX81-4017" fmla="*/ 2996158 w 13016124"/>
              <a:gd name="connsiteY81-4018" fmla="*/ 2256817 h 2398878"/>
              <a:gd name="connsiteX82-4019" fmla="*/ 2966975 w 13016124"/>
              <a:gd name="connsiteY82-4020" fmla="*/ 2266545 h 2398878"/>
              <a:gd name="connsiteX83-4021" fmla="*/ 2782150 w 13016124"/>
              <a:gd name="connsiteY83-4022" fmla="*/ 2286000 h 2398878"/>
              <a:gd name="connsiteX84-4023" fmla="*/ 2723784 w 13016124"/>
              <a:gd name="connsiteY84-4024" fmla="*/ 2295728 h 2398878"/>
              <a:gd name="connsiteX85-4025" fmla="*/ 2490320 w 13016124"/>
              <a:gd name="connsiteY85-4026" fmla="*/ 2305455 h 2398878"/>
              <a:gd name="connsiteX86-4027" fmla="*/ 418328 w 13016124"/>
              <a:gd name="connsiteY86-4028" fmla="*/ 2295728 h 2398878"/>
              <a:gd name="connsiteX87-4029" fmla="*/ 359962 w 13016124"/>
              <a:gd name="connsiteY87-4030" fmla="*/ 2256817 h 2398878"/>
              <a:gd name="connsiteX88-4031" fmla="*/ 272414 w 13016124"/>
              <a:gd name="connsiteY88-4032" fmla="*/ 2188723 h 2398878"/>
              <a:gd name="connsiteX89-4033" fmla="*/ 262686 w 13016124"/>
              <a:gd name="connsiteY89-4034" fmla="*/ 2159540 h 2398878"/>
              <a:gd name="connsiteX90-4035" fmla="*/ 214048 w 13016124"/>
              <a:gd name="connsiteY90-4036" fmla="*/ 2110902 h 2398878"/>
              <a:gd name="connsiteX91-4037" fmla="*/ 204320 w 13016124"/>
              <a:gd name="connsiteY91-4038" fmla="*/ 2081719 h 2398878"/>
              <a:gd name="connsiteX92-4039" fmla="*/ 184865 w 13016124"/>
              <a:gd name="connsiteY92-4040" fmla="*/ 2052536 h 2398878"/>
              <a:gd name="connsiteX93-4041" fmla="*/ 145954 w 13016124"/>
              <a:gd name="connsiteY93-4042" fmla="*/ 1984442 h 2398878"/>
              <a:gd name="connsiteX94-4043" fmla="*/ 126499 w 13016124"/>
              <a:gd name="connsiteY94-4044" fmla="*/ 1906621 h 2398878"/>
              <a:gd name="connsiteX95-4045" fmla="*/ 116771 w 13016124"/>
              <a:gd name="connsiteY95-4046" fmla="*/ 1877438 h 2398878"/>
              <a:gd name="connsiteX96-4047" fmla="*/ 97316 w 13016124"/>
              <a:gd name="connsiteY96-4048" fmla="*/ 1809345 h 2398878"/>
              <a:gd name="connsiteX97-4049" fmla="*/ 87588 w 13016124"/>
              <a:gd name="connsiteY97-4050" fmla="*/ 1731523 h 2398878"/>
              <a:gd name="connsiteX98-4051" fmla="*/ 68133 w 13016124"/>
              <a:gd name="connsiteY98-4052" fmla="*/ 1673157 h 2398878"/>
              <a:gd name="connsiteX99-4053" fmla="*/ 19494 w 13016124"/>
              <a:gd name="connsiteY99-4054" fmla="*/ 1556425 h 2398878"/>
              <a:gd name="connsiteX100-4055" fmla="*/ 9767 w 13016124"/>
              <a:gd name="connsiteY100-4056" fmla="*/ 1429966 h 2398878"/>
              <a:gd name="connsiteX101-4057" fmla="*/ 39 w 13016124"/>
              <a:gd name="connsiteY101-4058" fmla="*/ 1361872 h 2398878"/>
              <a:gd name="connsiteX102-4059" fmla="*/ 19494 w 13016124"/>
              <a:gd name="connsiteY102-4060" fmla="*/ 1099225 h 2398878"/>
              <a:gd name="connsiteX103-4061" fmla="*/ 29222 w 13016124"/>
              <a:gd name="connsiteY103-4062" fmla="*/ 1070042 h 2398878"/>
              <a:gd name="connsiteX104-4063" fmla="*/ 58405 w 13016124"/>
              <a:gd name="connsiteY104-4064" fmla="*/ 992221 h 2398878"/>
              <a:gd name="connsiteX105-4065" fmla="*/ 77860 w 13016124"/>
              <a:gd name="connsiteY105-4066" fmla="*/ 924128 h 2398878"/>
              <a:gd name="connsiteX106-4067" fmla="*/ 97316 w 13016124"/>
              <a:gd name="connsiteY106-4068" fmla="*/ 885217 h 2398878"/>
              <a:gd name="connsiteX107-4069" fmla="*/ 116771 w 13016124"/>
              <a:gd name="connsiteY107-4070" fmla="*/ 807396 h 2398878"/>
              <a:gd name="connsiteX108-4071" fmla="*/ 155682 w 13016124"/>
              <a:gd name="connsiteY108-4072" fmla="*/ 729574 h 2398878"/>
              <a:gd name="connsiteX109-4073" fmla="*/ 165409 w 13016124"/>
              <a:gd name="connsiteY109-4074" fmla="*/ 700391 h 2398878"/>
              <a:gd name="connsiteX110-4075" fmla="*/ 175137 w 13016124"/>
              <a:gd name="connsiteY110-4076" fmla="*/ 642025 h 2398878"/>
              <a:gd name="connsiteX111-4077" fmla="*/ 223775 w 13016124"/>
              <a:gd name="connsiteY111-4078" fmla="*/ 573932 h 2398878"/>
              <a:gd name="connsiteX112-4079" fmla="*/ 262686 w 13016124"/>
              <a:gd name="connsiteY112-4080" fmla="*/ 505838 h 2398878"/>
              <a:gd name="connsiteX113-4081" fmla="*/ 301596 w 13016124"/>
              <a:gd name="connsiteY113-4082" fmla="*/ 447472 h 2398878"/>
              <a:gd name="connsiteX114-4083" fmla="*/ 321052 w 13016124"/>
              <a:gd name="connsiteY114-4084" fmla="*/ 428017 h 2398878"/>
              <a:gd name="connsiteX115-4085" fmla="*/ 359962 w 13016124"/>
              <a:gd name="connsiteY115-4086" fmla="*/ 369651 h 2398878"/>
              <a:gd name="connsiteX116-4087" fmla="*/ 408601 w 13016124"/>
              <a:gd name="connsiteY116-4088" fmla="*/ 321013 h 2398878"/>
              <a:gd name="connsiteX117-4089" fmla="*/ 428056 w 13016124"/>
              <a:gd name="connsiteY117-4090" fmla="*/ 301557 h 2398878"/>
              <a:gd name="connsiteX118-4091" fmla="*/ 447511 w 13016124"/>
              <a:gd name="connsiteY118-4092" fmla="*/ 272374 h 2398878"/>
              <a:gd name="connsiteX119-4093" fmla="*/ 505877 w 13016124"/>
              <a:gd name="connsiteY119-4094" fmla="*/ 233464 h 2398878"/>
              <a:gd name="connsiteX120-4095" fmla="*/ 603154 w 13016124"/>
              <a:gd name="connsiteY120-4096" fmla="*/ 223736 h 2398878"/>
              <a:gd name="connsiteX121-4097" fmla="*/ 651792 w 13016124"/>
              <a:gd name="connsiteY121-4098" fmla="*/ 243191 h 2398878"/>
              <a:gd name="connsiteX122-4099" fmla="*/ 622609 w 13016124"/>
              <a:gd name="connsiteY122-4100" fmla="*/ 252919 h 2398878"/>
              <a:gd name="connsiteX123-4101" fmla="*/ 544788 w 13016124"/>
              <a:gd name="connsiteY123-4102" fmla="*/ 252919 h 2398878"/>
              <a:gd name="connsiteX0-4103" fmla="*/ 544788 w 13016124"/>
              <a:gd name="connsiteY0-4104" fmla="*/ 252919 h 2398878"/>
              <a:gd name="connsiteX1-4105" fmla="*/ 544788 w 13016124"/>
              <a:gd name="connsiteY1-4106" fmla="*/ 252919 h 2398878"/>
              <a:gd name="connsiteX2-4107" fmla="*/ 642065 w 13016124"/>
              <a:gd name="connsiteY2-4108" fmla="*/ 311285 h 2398878"/>
              <a:gd name="connsiteX3-4109" fmla="*/ 768524 w 13016124"/>
              <a:gd name="connsiteY3-4110" fmla="*/ 447472 h 2398878"/>
              <a:gd name="connsiteX4-4111" fmla="*/ 924167 w 13016124"/>
              <a:gd name="connsiteY4-4112" fmla="*/ 583659 h 2398878"/>
              <a:gd name="connsiteX5-4113" fmla="*/ 982533 w 13016124"/>
              <a:gd name="connsiteY5-4114" fmla="*/ 612842 h 2398878"/>
              <a:gd name="connsiteX6-4115" fmla="*/ 1050626 w 13016124"/>
              <a:gd name="connsiteY6-4116" fmla="*/ 661481 h 2398878"/>
              <a:gd name="connsiteX7-4117" fmla="*/ 1079809 w 13016124"/>
              <a:gd name="connsiteY7-4118" fmla="*/ 671208 h 2398878"/>
              <a:gd name="connsiteX8-4119" fmla="*/ 1225724 w 13016124"/>
              <a:gd name="connsiteY8-4120" fmla="*/ 739302 h 2398878"/>
              <a:gd name="connsiteX9-4121" fmla="*/ 1313273 w 13016124"/>
              <a:gd name="connsiteY9-4122" fmla="*/ 768485 h 2398878"/>
              <a:gd name="connsiteX10-4123" fmla="*/ 1488371 w 13016124"/>
              <a:gd name="connsiteY10-4124" fmla="*/ 787940 h 2398878"/>
              <a:gd name="connsiteX11-4125" fmla="*/ 1624558 w 13016124"/>
              <a:gd name="connsiteY11-4126" fmla="*/ 807396 h 2398878"/>
              <a:gd name="connsiteX12-4127" fmla="*/ 1663469 w 13016124"/>
              <a:gd name="connsiteY12-4128" fmla="*/ 817123 h 2398878"/>
              <a:gd name="connsiteX13-4129" fmla="*/ 1731562 w 13016124"/>
              <a:gd name="connsiteY13-4130" fmla="*/ 826851 h 2398878"/>
              <a:gd name="connsiteX14-4131" fmla="*/ 1770473 w 13016124"/>
              <a:gd name="connsiteY14-4132" fmla="*/ 836579 h 2398878"/>
              <a:gd name="connsiteX15-4133" fmla="*/ 2062303 w 13016124"/>
              <a:gd name="connsiteY15-4134" fmla="*/ 856034 h 2398878"/>
              <a:gd name="connsiteX16-4135" fmla="*/ 2169307 w 13016124"/>
              <a:gd name="connsiteY16-4136" fmla="*/ 865762 h 2398878"/>
              <a:gd name="connsiteX17-4137" fmla="*/ 2237401 w 13016124"/>
              <a:gd name="connsiteY17-4138" fmla="*/ 885217 h 2398878"/>
              <a:gd name="connsiteX18-4139" fmla="*/ 2295767 w 13016124"/>
              <a:gd name="connsiteY18-4140" fmla="*/ 894945 h 2398878"/>
              <a:gd name="connsiteX19-4141" fmla="*/ 2791877 w 13016124"/>
              <a:gd name="connsiteY19-4142" fmla="*/ 914400 h 2398878"/>
              <a:gd name="connsiteX20-4143" fmla="*/ 3005886 w 13016124"/>
              <a:gd name="connsiteY20-4144" fmla="*/ 933855 h 2398878"/>
              <a:gd name="connsiteX21-4145" fmla="*/ 3239350 w 13016124"/>
              <a:gd name="connsiteY21-4146" fmla="*/ 943583 h 2398878"/>
              <a:gd name="connsiteX22-4147" fmla="*/ 5807130 w 13016124"/>
              <a:gd name="connsiteY22-4148" fmla="*/ 1223418 h 2398878"/>
              <a:gd name="connsiteX23-4149" fmla="*/ 7037947 w 13016124"/>
              <a:gd name="connsiteY23-4150" fmla="*/ 1230622 h 2398878"/>
              <a:gd name="connsiteX24-4151" fmla="*/ 9912524 w 13016124"/>
              <a:gd name="connsiteY24-4152" fmla="*/ 700391 h 2398878"/>
              <a:gd name="connsiteX25-4153" fmla="*/ 10389179 w 13016124"/>
              <a:gd name="connsiteY25-4154" fmla="*/ 671208 h 2398878"/>
              <a:gd name="connsiteX26-4155" fmla="*/ 10544822 w 13016124"/>
              <a:gd name="connsiteY26-4156" fmla="*/ 642025 h 2398878"/>
              <a:gd name="connsiteX27-4157" fmla="*/ 10846379 w 13016124"/>
              <a:gd name="connsiteY27-4158" fmla="*/ 622570 h 2398878"/>
              <a:gd name="connsiteX28-4159" fmla="*/ 10992294 w 13016124"/>
              <a:gd name="connsiteY28-4160" fmla="*/ 612842 h 2398878"/>
              <a:gd name="connsiteX29-4161" fmla="*/ 11070116 w 13016124"/>
              <a:gd name="connsiteY29-4162" fmla="*/ 583659 h 2398878"/>
              <a:gd name="connsiteX30-4163" fmla="*/ 11206303 w 13016124"/>
              <a:gd name="connsiteY30-4164" fmla="*/ 554477 h 2398878"/>
              <a:gd name="connsiteX31-4165" fmla="*/ 11274396 w 13016124"/>
              <a:gd name="connsiteY31-4166" fmla="*/ 535021 h 2398878"/>
              <a:gd name="connsiteX32-4167" fmla="*/ 11332762 w 13016124"/>
              <a:gd name="connsiteY32-4168" fmla="*/ 515566 h 2398878"/>
              <a:gd name="connsiteX33-4169" fmla="*/ 11410584 w 13016124"/>
              <a:gd name="connsiteY33-4170" fmla="*/ 476655 h 2398878"/>
              <a:gd name="connsiteX34-4171" fmla="*/ 11498133 w 13016124"/>
              <a:gd name="connsiteY34-4172" fmla="*/ 457200 h 2398878"/>
              <a:gd name="connsiteX35-4173" fmla="*/ 11624592 w 13016124"/>
              <a:gd name="connsiteY35-4174" fmla="*/ 408562 h 2398878"/>
              <a:gd name="connsiteX36-4175" fmla="*/ 11789962 w 13016124"/>
              <a:gd name="connsiteY36-4176" fmla="*/ 379379 h 2398878"/>
              <a:gd name="connsiteX37-4177" fmla="*/ 11848328 w 13016124"/>
              <a:gd name="connsiteY37-4178" fmla="*/ 350196 h 2398878"/>
              <a:gd name="connsiteX38-4179" fmla="*/ 11955333 w 13016124"/>
              <a:gd name="connsiteY38-4180" fmla="*/ 330740 h 2398878"/>
              <a:gd name="connsiteX39-4181" fmla="*/ 12033154 w 13016124"/>
              <a:gd name="connsiteY39-4182" fmla="*/ 301557 h 2398878"/>
              <a:gd name="connsiteX40-4183" fmla="*/ 12062337 w 13016124"/>
              <a:gd name="connsiteY40-4184" fmla="*/ 291830 h 2398878"/>
              <a:gd name="connsiteX41-4185" fmla="*/ 12101248 w 13016124"/>
              <a:gd name="connsiteY41-4186" fmla="*/ 272374 h 2398878"/>
              <a:gd name="connsiteX42-4187" fmla="*/ 12130431 w 13016124"/>
              <a:gd name="connsiteY42-4188" fmla="*/ 262647 h 2398878"/>
              <a:gd name="connsiteX43-4189" fmla="*/ 12169341 w 13016124"/>
              <a:gd name="connsiteY43-4190" fmla="*/ 243191 h 2398878"/>
              <a:gd name="connsiteX44-4191" fmla="*/ 12266618 w 13016124"/>
              <a:gd name="connsiteY44-4192" fmla="*/ 204281 h 2398878"/>
              <a:gd name="connsiteX45-4193" fmla="*/ 12334711 w 13016124"/>
              <a:gd name="connsiteY45-4194" fmla="*/ 175098 h 2398878"/>
              <a:gd name="connsiteX46-4195" fmla="*/ 12363894 w 13016124"/>
              <a:gd name="connsiteY46-4196" fmla="*/ 155642 h 2398878"/>
              <a:gd name="connsiteX47-4197" fmla="*/ 12431988 w 13016124"/>
              <a:gd name="connsiteY47-4198" fmla="*/ 126459 h 2398878"/>
              <a:gd name="connsiteX48-4199" fmla="*/ 12470899 w 13016124"/>
              <a:gd name="connsiteY48-4200" fmla="*/ 97277 h 2398878"/>
              <a:gd name="connsiteX49-4201" fmla="*/ 12529265 w 13016124"/>
              <a:gd name="connsiteY49-4202" fmla="*/ 87549 h 2398878"/>
              <a:gd name="connsiteX50-4203" fmla="*/ 12568175 w 13016124"/>
              <a:gd name="connsiteY50-4204" fmla="*/ 77821 h 2398878"/>
              <a:gd name="connsiteX51-4205" fmla="*/ 12626541 w 13016124"/>
              <a:gd name="connsiteY51-4206" fmla="*/ 58366 h 2398878"/>
              <a:gd name="connsiteX52-4207" fmla="*/ 12723818 w 13016124"/>
              <a:gd name="connsiteY52-4208" fmla="*/ 19455 h 2398878"/>
              <a:gd name="connsiteX53-4209" fmla="*/ 12869733 w 13016124"/>
              <a:gd name="connsiteY53-4210" fmla="*/ 9728 h 2398878"/>
              <a:gd name="connsiteX54-4211" fmla="*/ 12898916 w 13016124"/>
              <a:gd name="connsiteY54-4212" fmla="*/ 0 h 2398878"/>
              <a:gd name="connsiteX55-4213" fmla="*/ 12947554 w 13016124"/>
              <a:gd name="connsiteY55-4214" fmla="*/ 38911 h 2398878"/>
              <a:gd name="connsiteX56-4215" fmla="*/ 12957282 w 13016124"/>
              <a:gd name="connsiteY56-4216" fmla="*/ 1488332 h 2398878"/>
              <a:gd name="connsiteX57-4217" fmla="*/ 12928099 w 13016124"/>
              <a:gd name="connsiteY57-4218" fmla="*/ 1673157 h 2398878"/>
              <a:gd name="connsiteX58-4219" fmla="*/ 12918371 w 13016124"/>
              <a:gd name="connsiteY58-4220" fmla="*/ 1828800 h 2398878"/>
              <a:gd name="connsiteX59-4221" fmla="*/ 12898916 w 13016124"/>
              <a:gd name="connsiteY59-4222" fmla="*/ 1887166 h 2398878"/>
              <a:gd name="connsiteX60-4223" fmla="*/ 12889188 w 13016124"/>
              <a:gd name="connsiteY60-4224" fmla="*/ 1974715 h 2398878"/>
              <a:gd name="connsiteX61-4225" fmla="*/ 12879460 w 13016124"/>
              <a:gd name="connsiteY61-4226" fmla="*/ 2013625 h 2398878"/>
              <a:gd name="connsiteX62-4227" fmla="*/ 12840550 w 13016124"/>
              <a:gd name="connsiteY62-4228" fmla="*/ 2208179 h 2398878"/>
              <a:gd name="connsiteX63-4229" fmla="*/ 12830822 w 13016124"/>
              <a:gd name="connsiteY63-4230" fmla="*/ 2237362 h 2398878"/>
              <a:gd name="connsiteX64-4231" fmla="*/ 12801639 w 13016124"/>
              <a:gd name="connsiteY64-4232" fmla="*/ 2256817 h 2398878"/>
              <a:gd name="connsiteX65-4233" fmla="*/ 12159614 w 13016124"/>
              <a:gd name="connsiteY65-4234" fmla="*/ 2237362 h 2398878"/>
              <a:gd name="connsiteX66-4235" fmla="*/ 11361945 w 13016124"/>
              <a:gd name="connsiteY66-4236" fmla="*/ 2256817 h 2398878"/>
              <a:gd name="connsiteX67-4237" fmla="*/ 11138209 w 13016124"/>
              <a:gd name="connsiteY67-4238" fmla="*/ 2276272 h 2398878"/>
              <a:gd name="connsiteX68-4239" fmla="*/ 10593460 w 13016124"/>
              <a:gd name="connsiteY68-4240" fmla="*/ 2286000 h 2398878"/>
              <a:gd name="connsiteX69-4241" fmla="*/ 8385282 w 13016124"/>
              <a:gd name="connsiteY69-4242" fmla="*/ 2295728 h 2398878"/>
              <a:gd name="connsiteX70-4243" fmla="*/ 8161545 w 13016124"/>
              <a:gd name="connsiteY70-4244" fmla="*/ 2315183 h 2398878"/>
              <a:gd name="connsiteX71-4245" fmla="*/ 8112907 w 13016124"/>
              <a:gd name="connsiteY71-4246" fmla="*/ 2324911 h 2398878"/>
              <a:gd name="connsiteX72-4247" fmla="*/ 7918354 w 13016124"/>
              <a:gd name="connsiteY72-4248" fmla="*/ 2334638 h 2398878"/>
              <a:gd name="connsiteX73-4249" fmla="*/ 5291886 w 13016124"/>
              <a:gd name="connsiteY73-4250" fmla="*/ 2344366 h 2398878"/>
              <a:gd name="connsiteX74-4251" fmla="*/ 5058422 w 13016124"/>
              <a:gd name="connsiteY74-4252" fmla="*/ 2324911 h 2398878"/>
              <a:gd name="connsiteX75-4253" fmla="*/ 4883324 w 13016124"/>
              <a:gd name="connsiteY75-4254" fmla="*/ 2305455 h 2398878"/>
              <a:gd name="connsiteX76-4255" fmla="*/ 4727682 w 13016124"/>
              <a:gd name="connsiteY76-4256" fmla="*/ 2295728 h 2398878"/>
              <a:gd name="connsiteX77-4257" fmla="*/ 4601222 w 13016124"/>
              <a:gd name="connsiteY77-4258" fmla="*/ 2276272 h 2398878"/>
              <a:gd name="connsiteX78-4259" fmla="*/ 4484490 w 13016124"/>
              <a:gd name="connsiteY78-4260" fmla="*/ 2266545 h 2398878"/>
              <a:gd name="connsiteX79-4261" fmla="*/ 3443631 w 13016124"/>
              <a:gd name="connsiteY79-4262" fmla="*/ 2247089 h 2398878"/>
              <a:gd name="connsiteX80-4263" fmla="*/ 2996158 w 13016124"/>
              <a:gd name="connsiteY80-4264" fmla="*/ 2256817 h 2398878"/>
              <a:gd name="connsiteX81-4265" fmla="*/ 2966975 w 13016124"/>
              <a:gd name="connsiteY81-4266" fmla="*/ 2266545 h 2398878"/>
              <a:gd name="connsiteX82-4267" fmla="*/ 2782150 w 13016124"/>
              <a:gd name="connsiteY82-4268" fmla="*/ 2286000 h 2398878"/>
              <a:gd name="connsiteX83-4269" fmla="*/ 2723784 w 13016124"/>
              <a:gd name="connsiteY83-4270" fmla="*/ 2295728 h 2398878"/>
              <a:gd name="connsiteX84-4271" fmla="*/ 2490320 w 13016124"/>
              <a:gd name="connsiteY84-4272" fmla="*/ 2305455 h 2398878"/>
              <a:gd name="connsiteX85-4273" fmla="*/ 418328 w 13016124"/>
              <a:gd name="connsiteY85-4274" fmla="*/ 2295728 h 2398878"/>
              <a:gd name="connsiteX86-4275" fmla="*/ 359962 w 13016124"/>
              <a:gd name="connsiteY86-4276" fmla="*/ 2256817 h 2398878"/>
              <a:gd name="connsiteX87-4277" fmla="*/ 272414 w 13016124"/>
              <a:gd name="connsiteY87-4278" fmla="*/ 2188723 h 2398878"/>
              <a:gd name="connsiteX88-4279" fmla="*/ 262686 w 13016124"/>
              <a:gd name="connsiteY88-4280" fmla="*/ 2159540 h 2398878"/>
              <a:gd name="connsiteX89-4281" fmla="*/ 214048 w 13016124"/>
              <a:gd name="connsiteY89-4282" fmla="*/ 2110902 h 2398878"/>
              <a:gd name="connsiteX90-4283" fmla="*/ 204320 w 13016124"/>
              <a:gd name="connsiteY90-4284" fmla="*/ 2081719 h 2398878"/>
              <a:gd name="connsiteX91-4285" fmla="*/ 184865 w 13016124"/>
              <a:gd name="connsiteY91-4286" fmla="*/ 2052536 h 2398878"/>
              <a:gd name="connsiteX92-4287" fmla="*/ 145954 w 13016124"/>
              <a:gd name="connsiteY92-4288" fmla="*/ 1984442 h 2398878"/>
              <a:gd name="connsiteX93-4289" fmla="*/ 126499 w 13016124"/>
              <a:gd name="connsiteY93-4290" fmla="*/ 1906621 h 2398878"/>
              <a:gd name="connsiteX94-4291" fmla="*/ 116771 w 13016124"/>
              <a:gd name="connsiteY94-4292" fmla="*/ 1877438 h 2398878"/>
              <a:gd name="connsiteX95-4293" fmla="*/ 97316 w 13016124"/>
              <a:gd name="connsiteY95-4294" fmla="*/ 1809345 h 2398878"/>
              <a:gd name="connsiteX96-4295" fmla="*/ 87588 w 13016124"/>
              <a:gd name="connsiteY96-4296" fmla="*/ 1731523 h 2398878"/>
              <a:gd name="connsiteX97-4297" fmla="*/ 68133 w 13016124"/>
              <a:gd name="connsiteY97-4298" fmla="*/ 1673157 h 2398878"/>
              <a:gd name="connsiteX98-4299" fmla="*/ 19494 w 13016124"/>
              <a:gd name="connsiteY98-4300" fmla="*/ 1556425 h 2398878"/>
              <a:gd name="connsiteX99-4301" fmla="*/ 9767 w 13016124"/>
              <a:gd name="connsiteY99-4302" fmla="*/ 1429966 h 2398878"/>
              <a:gd name="connsiteX100-4303" fmla="*/ 39 w 13016124"/>
              <a:gd name="connsiteY100-4304" fmla="*/ 1361872 h 2398878"/>
              <a:gd name="connsiteX101-4305" fmla="*/ 19494 w 13016124"/>
              <a:gd name="connsiteY101-4306" fmla="*/ 1099225 h 2398878"/>
              <a:gd name="connsiteX102-4307" fmla="*/ 29222 w 13016124"/>
              <a:gd name="connsiteY102-4308" fmla="*/ 1070042 h 2398878"/>
              <a:gd name="connsiteX103-4309" fmla="*/ 58405 w 13016124"/>
              <a:gd name="connsiteY103-4310" fmla="*/ 992221 h 2398878"/>
              <a:gd name="connsiteX104-4311" fmla="*/ 77860 w 13016124"/>
              <a:gd name="connsiteY104-4312" fmla="*/ 924128 h 2398878"/>
              <a:gd name="connsiteX105-4313" fmla="*/ 97316 w 13016124"/>
              <a:gd name="connsiteY105-4314" fmla="*/ 885217 h 2398878"/>
              <a:gd name="connsiteX106-4315" fmla="*/ 116771 w 13016124"/>
              <a:gd name="connsiteY106-4316" fmla="*/ 807396 h 2398878"/>
              <a:gd name="connsiteX107-4317" fmla="*/ 155682 w 13016124"/>
              <a:gd name="connsiteY107-4318" fmla="*/ 729574 h 2398878"/>
              <a:gd name="connsiteX108-4319" fmla="*/ 165409 w 13016124"/>
              <a:gd name="connsiteY108-4320" fmla="*/ 700391 h 2398878"/>
              <a:gd name="connsiteX109-4321" fmla="*/ 175137 w 13016124"/>
              <a:gd name="connsiteY109-4322" fmla="*/ 642025 h 2398878"/>
              <a:gd name="connsiteX110-4323" fmla="*/ 223775 w 13016124"/>
              <a:gd name="connsiteY110-4324" fmla="*/ 573932 h 2398878"/>
              <a:gd name="connsiteX111-4325" fmla="*/ 262686 w 13016124"/>
              <a:gd name="connsiteY111-4326" fmla="*/ 505838 h 2398878"/>
              <a:gd name="connsiteX112-4327" fmla="*/ 301596 w 13016124"/>
              <a:gd name="connsiteY112-4328" fmla="*/ 447472 h 2398878"/>
              <a:gd name="connsiteX113-4329" fmla="*/ 321052 w 13016124"/>
              <a:gd name="connsiteY113-4330" fmla="*/ 428017 h 2398878"/>
              <a:gd name="connsiteX114-4331" fmla="*/ 359962 w 13016124"/>
              <a:gd name="connsiteY114-4332" fmla="*/ 369651 h 2398878"/>
              <a:gd name="connsiteX115-4333" fmla="*/ 408601 w 13016124"/>
              <a:gd name="connsiteY115-4334" fmla="*/ 321013 h 2398878"/>
              <a:gd name="connsiteX116-4335" fmla="*/ 428056 w 13016124"/>
              <a:gd name="connsiteY116-4336" fmla="*/ 301557 h 2398878"/>
              <a:gd name="connsiteX117-4337" fmla="*/ 447511 w 13016124"/>
              <a:gd name="connsiteY117-4338" fmla="*/ 272374 h 2398878"/>
              <a:gd name="connsiteX118-4339" fmla="*/ 505877 w 13016124"/>
              <a:gd name="connsiteY118-4340" fmla="*/ 233464 h 2398878"/>
              <a:gd name="connsiteX119-4341" fmla="*/ 603154 w 13016124"/>
              <a:gd name="connsiteY119-4342" fmla="*/ 223736 h 2398878"/>
              <a:gd name="connsiteX120-4343" fmla="*/ 651792 w 13016124"/>
              <a:gd name="connsiteY120-4344" fmla="*/ 243191 h 2398878"/>
              <a:gd name="connsiteX121-4345" fmla="*/ 622609 w 13016124"/>
              <a:gd name="connsiteY121-4346" fmla="*/ 252919 h 2398878"/>
              <a:gd name="connsiteX122-4347" fmla="*/ 544788 w 13016124"/>
              <a:gd name="connsiteY122-4348" fmla="*/ 252919 h 2398878"/>
              <a:gd name="connsiteX0-4349" fmla="*/ 544788 w 13016124"/>
              <a:gd name="connsiteY0-4350" fmla="*/ 252919 h 2398878"/>
              <a:gd name="connsiteX1-4351" fmla="*/ 544788 w 13016124"/>
              <a:gd name="connsiteY1-4352" fmla="*/ 252919 h 2398878"/>
              <a:gd name="connsiteX2-4353" fmla="*/ 642065 w 13016124"/>
              <a:gd name="connsiteY2-4354" fmla="*/ 311285 h 2398878"/>
              <a:gd name="connsiteX3-4355" fmla="*/ 768524 w 13016124"/>
              <a:gd name="connsiteY3-4356" fmla="*/ 447472 h 2398878"/>
              <a:gd name="connsiteX4-4357" fmla="*/ 924167 w 13016124"/>
              <a:gd name="connsiteY4-4358" fmla="*/ 583659 h 2398878"/>
              <a:gd name="connsiteX5-4359" fmla="*/ 982533 w 13016124"/>
              <a:gd name="connsiteY5-4360" fmla="*/ 612842 h 2398878"/>
              <a:gd name="connsiteX6-4361" fmla="*/ 1050626 w 13016124"/>
              <a:gd name="connsiteY6-4362" fmla="*/ 661481 h 2398878"/>
              <a:gd name="connsiteX7-4363" fmla="*/ 1079809 w 13016124"/>
              <a:gd name="connsiteY7-4364" fmla="*/ 671208 h 2398878"/>
              <a:gd name="connsiteX8-4365" fmla="*/ 1225724 w 13016124"/>
              <a:gd name="connsiteY8-4366" fmla="*/ 739302 h 2398878"/>
              <a:gd name="connsiteX9-4367" fmla="*/ 1313273 w 13016124"/>
              <a:gd name="connsiteY9-4368" fmla="*/ 768485 h 2398878"/>
              <a:gd name="connsiteX10-4369" fmla="*/ 1488371 w 13016124"/>
              <a:gd name="connsiteY10-4370" fmla="*/ 787940 h 2398878"/>
              <a:gd name="connsiteX11-4371" fmla="*/ 1624558 w 13016124"/>
              <a:gd name="connsiteY11-4372" fmla="*/ 807396 h 2398878"/>
              <a:gd name="connsiteX12-4373" fmla="*/ 1663469 w 13016124"/>
              <a:gd name="connsiteY12-4374" fmla="*/ 817123 h 2398878"/>
              <a:gd name="connsiteX13-4375" fmla="*/ 1731562 w 13016124"/>
              <a:gd name="connsiteY13-4376" fmla="*/ 826851 h 2398878"/>
              <a:gd name="connsiteX14-4377" fmla="*/ 1770473 w 13016124"/>
              <a:gd name="connsiteY14-4378" fmla="*/ 836579 h 2398878"/>
              <a:gd name="connsiteX15-4379" fmla="*/ 2062303 w 13016124"/>
              <a:gd name="connsiteY15-4380" fmla="*/ 856034 h 2398878"/>
              <a:gd name="connsiteX16-4381" fmla="*/ 2169307 w 13016124"/>
              <a:gd name="connsiteY16-4382" fmla="*/ 865762 h 2398878"/>
              <a:gd name="connsiteX17-4383" fmla="*/ 2237401 w 13016124"/>
              <a:gd name="connsiteY17-4384" fmla="*/ 885217 h 2398878"/>
              <a:gd name="connsiteX18-4385" fmla="*/ 2295767 w 13016124"/>
              <a:gd name="connsiteY18-4386" fmla="*/ 894945 h 2398878"/>
              <a:gd name="connsiteX19-4387" fmla="*/ 2791877 w 13016124"/>
              <a:gd name="connsiteY19-4388" fmla="*/ 914400 h 2398878"/>
              <a:gd name="connsiteX20-4389" fmla="*/ 3005886 w 13016124"/>
              <a:gd name="connsiteY20-4390" fmla="*/ 933855 h 2398878"/>
              <a:gd name="connsiteX21-4391" fmla="*/ 3239350 w 13016124"/>
              <a:gd name="connsiteY21-4392" fmla="*/ 943583 h 2398878"/>
              <a:gd name="connsiteX22-4393" fmla="*/ 5807130 w 13016124"/>
              <a:gd name="connsiteY22-4394" fmla="*/ 1223418 h 2398878"/>
              <a:gd name="connsiteX23-4395" fmla="*/ 7037947 w 13016124"/>
              <a:gd name="connsiteY23-4396" fmla="*/ 1230622 h 2398878"/>
              <a:gd name="connsiteX24-4397" fmla="*/ 9912524 w 13016124"/>
              <a:gd name="connsiteY24-4398" fmla="*/ 700391 h 2398878"/>
              <a:gd name="connsiteX25-4399" fmla="*/ 10544822 w 13016124"/>
              <a:gd name="connsiteY25-4400" fmla="*/ 642025 h 2398878"/>
              <a:gd name="connsiteX26-4401" fmla="*/ 10846379 w 13016124"/>
              <a:gd name="connsiteY26-4402" fmla="*/ 622570 h 2398878"/>
              <a:gd name="connsiteX27-4403" fmla="*/ 10992294 w 13016124"/>
              <a:gd name="connsiteY27-4404" fmla="*/ 612842 h 2398878"/>
              <a:gd name="connsiteX28-4405" fmla="*/ 11070116 w 13016124"/>
              <a:gd name="connsiteY28-4406" fmla="*/ 583659 h 2398878"/>
              <a:gd name="connsiteX29-4407" fmla="*/ 11206303 w 13016124"/>
              <a:gd name="connsiteY29-4408" fmla="*/ 554477 h 2398878"/>
              <a:gd name="connsiteX30-4409" fmla="*/ 11274396 w 13016124"/>
              <a:gd name="connsiteY30-4410" fmla="*/ 535021 h 2398878"/>
              <a:gd name="connsiteX31-4411" fmla="*/ 11332762 w 13016124"/>
              <a:gd name="connsiteY31-4412" fmla="*/ 515566 h 2398878"/>
              <a:gd name="connsiteX32-4413" fmla="*/ 11410584 w 13016124"/>
              <a:gd name="connsiteY32-4414" fmla="*/ 476655 h 2398878"/>
              <a:gd name="connsiteX33-4415" fmla="*/ 11498133 w 13016124"/>
              <a:gd name="connsiteY33-4416" fmla="*/ 457200 h 2398878"/>
              <a:gd name="connsiteX34-4417" fmla="*/ 11624592 w 13016124"/>
              <a:gd name="connsiteY34-4418" fmla="*/ 408562 h 2398878"/>
              <a:gd name="connsiteX35-4419" fmla="*/ 11789962 w 13016124"/>
              <a:gd name="connsiteY35-4420" fmla="*/ 379379 h 2398878"/>
              <a:gd name="connsiteX36-4421" fmla="*/ 11848328 w 13016124"/>
              <a:gd name="connsiteY36-4422" fmla="*/ 350196 h 2398878"/>
              <a:gd name="connsiteX37-4423" fmla="*/ 11955333 w 13016124"/>
              <a:gd name="connsiteY37-4424" fmla="*/ 330740 h 2398878"/>
              <a:gd name="connsiteX38-4425" fmla="*/ 12033154 w 13016124"/>
              <a:gd name="connsiteY38-4426" fmla="*/ 301557 h 2398878"/>
              <a:gd name="connsiteX39-4427" fmla="*/ 12062337 w 13016124"/>
              <a:gd name="connsiteY39-4428" fmla="*/ 291830 h 2398878"/>
              <a:gd name="connsiteX40-4429" fmla="*/ 12101248 w 13016124"/>
              <a:gd name="connsiteY40-4430" fmla="*/ 272374 h 2398878"/>
              <a:gd name="connsiteX41-4431" fmla="*/ 12130431 w 13016124"/>
              <a:gd name="connsiteY41-4432" fmla="*/ 262647 h 2398878"/>
              <a:gd name="connsiteX42-4433" fmla="*/ 12169341 w 13016124"/>
              <a:gd name="connsiteY42-4434" fmla="*/ 243191 h 2398878"/>
              <a:gd name="connsiteX43-4435" fmla="*/ 12266618 w 13016124"/>
              <a:gd name="connsiteY43-4436" fmla="*/ 204281 h 2398878"/>
              <a:gd name="connsiteX44-4437" fmla="*/ 12334711 w 13016124"/>
              <a:gd name="connsiteY44-4438" fmla="*/ 175098 h 2398878"/>
              <a:gd name="connsiteX45-4439" fmla="*/ 12363894 w 13016124"/>
              <a:gd name="connsiteY45-4440" fmla="*/ 155642 h 2398878"/>
              <a:gd name="connsiteX46-4441" fmla="*/ 12431988 w 13016124"/>
              <a:gd name="connsiteY46-4442" fmla="*/ 126459 h 2398878"/>
              <a:gd name="connsiteX47-4443" fmla="*/ 12470899 w 13016124"/>
              <a:gd name="connsiteY47-4444" fmla="*/ 97277 h 2398878"/>
              <a:gd name="connsiteX48-4445" fmla="*/ 12529265 w 13016124"/>
              <a:gd name="connsiteY48-4446" fmla="*/ 87549 h 2398878"/>
              <a:gd name="connsiteX49-4447" fmla="*/ 12568175 w 13016124"/>
              <a:gd name="connsiteY49-4448" fmla="*/ 77821 h 2398878"/>
              <a:gd name="connsiteX50-4449" fmla="*/ 12626541 w 13016124"/>
              <a:gd name="connsiteY50-4450" fmla="*/ 58366 h 2398878"/>
              <a:gd name="connsiteX51-4451" fmla="*/ 12723818 w 13016124"/>
              <a:gd name="connsiteY51-4452" fmla="*/ 19455 h 2398878"/>
              <a:gd name="connsiteX52-4453" fmla="*/ 12869733 w 13016124"/>
              <a:gd name="connsiteY52-4454" fmla="*/ 9728 h 2398878"/>
              <a:gd name="connsiteX53-4455" fmla="*/ 12898916 w 13016124"/>
              <a:gd name="connsiteY53-4456" fmla="*/ 0 h 2398878"/>
              <a:gd name="connsiteX54-4457" fmla="*/ 12947554 w 13016124"/>
              <a:gd name="connsiteY54-4458" fmla="*/ 38911 h 2398878"/>
              <a:gd name="connsiteX55-4459" fmla="*/ 12957282 w 13016124"/>
              <a:gd name="connsiteY55-4460" fmla="*/ 1488332 h 2398878"/>
              <a:gd name="connsiteX56-4461" fmla="*/ 12928099 w 13016124"/>
              <a:gd name="connsiteY56-4462" fmla="*/ 1673157 h 2398878"/>
              <a:gd name="connsiteX57-4463" fmla="*/ 12918371 w 13016124"/>
              <a:gd name="connsiteY57-4464" fmla="*/ 1828800 h 2398878"/>
              <a:gd name="connsiteX58-4465" fmla="*/ 12898916 w 13016124"/>
              <a:gd name="connsiteY58-4466" fmla="*/ 1887166 h 2398878"/>
              <a:gd name="connsiteX59-4467" fmla="*/ 12889188 w 13016124"/>
              <a:gd name="connsiteY59-4468" fmla="*/ 1974715 h 2398878"/>
              <a:gd name="connsiteX60-4469" fmla="*/ 12879460 w 13016124"/>
              <a:gd name="connsiteY60-4470" fmla="*/ 2013625 h 2398878"/>
              <a:gd name="connsiteX61-4471" fmla="*/ 12840550 w 13016124"/>
              <a:gd name="connsiteY61-4472" fmla="*/ 2208179 h 2398878"/>
              <a:gd name="connsiteX62-4473" fmla="*/ 12830822 w 13016124"/>
              <a:gd name="connsiteY62-4474" fmla="*/ 2237362 h 2398878"/>
              <a:gd name="connsiteX63-4475" fmla="*/ 12801639 w 13016124"/>
              <a:gd name="connsiteY63-4476" fmla="*/ 2256817 h 2398878"/>
              <a:gd name="connsiteX64-4477" fmla="*/ 12159614 w 13016124"/>
              <a:gd name="connsiteY64-4478" fmla="*/ 2237362 h 2398878"/>
              <a:gd name="connsiteX65-4479" fmla="*/ 11361945 w 13016124"/>
              <a:gd name="connsiteY65-4480" fmla="*/ 2256817 h 2398878"/>
              <a:gd name="connsiteX66-4481" fmla="*/ 11138209 w 13016124"/>
              <a:gd name="connsiteY66-4482" fmla="*/ 2276272 h 2398878"/>
              <a:gd name="connsiteX67-4483" fmla="*/ 10593460 w 13016124"/>
              <a:gd name="connsiteY67-4484" fmla="*/ 2286000 h 2398878"/>
              <a:gd name="connsiteX68-4485" fmla="*/ 8385282 w 13016124"/>
              <a:gd name="connsiteY68-4486" fmla="*/ 2295728 h 2398878"/>
              <a:gd name="connsiteX69-4487" fmla="*/ 8161545 w 13016124"/>
              <a:gd name="connsiteY69-4488" fmla="*/ 2315183 h 2398878"/>
              <a:gd name="connsiteX70-4489" fmla="*/ 8112907 w 13016124"/>
              <a:gd name="connsiteY70-4490" fmla="*/ 2324911 h 2398878"/>
              <a:gd name="connsiteX71-4491" fmla="*/ 7918354 w 13016124"/>
              <a:gd name="connsiteY71-4492" fmla="*/ 2334638 h 2398878"/>
              <a:gd name="connsiteX72-4493" fmla="*/ 5291886 w 13016124"/>
              <a:gd name="connsiteY72-4494" fmla="*/ 2344366 h 2398878"/>
              <a:gd name="connsiteX73-4495" fmla="*/ 5058422 w 13016124"/>
              <a:gd name="connsiteY73-4496" fmla="*/ 2324911 h 2398878"/>
              <a:gd name="connsiteX74-4497" fmla="*/ 4883324 w 13016124"/>
              <a:gd name="connsiteY74-4498" fmla="*/ 2305455 h 2398878"/>
              <a:gd name="connsiteX75-4499" fmla="*/ 4727682 w 13016124"/>
              <a:gd name="connsiteY75-4500" fmla="*/ 2295728 h 2398878"/>
              <a:gd name="connsiteX76-4501" fmla="*/ 4601222 w 13016124"/>
              <a:gd name="connsiteY76-4502" fmla="*/ 2276272 h 2398878"/>
              <a:gd name="connsiteX77-4503" fmla="*/ 4484490 w 13016124"/>
              <a:gd name="connsiteY77-4504" fmla="*/ 2266545 h 2398878"/>
              <a:gd name="connsiteX78-4505" fmla="*/ 3443631 w 13016124"/>
              <a:gd name="connsiteY78-4506" fmla="*/ 2247089 h 2398878"/>
              <a:gd name="connsiteX79-4507" fmla="*/ 2996158 w 13016124"/>
              <a:gd name="connsiteY79-4508" fmla="*/ 2256817 h 2398878"/>
              <a:gd name="connsiteX80-4509" fmla="*/ 2966975 w 13016124"/>
              <a:gd name="connsiteY80-4510" fmla="*/ 2266545 h 2398878"/>
              <a:gd name="connsiteX81-4511" fmla="*/ 2782150 w 13016124"/>
              <a:gd name="connsiteY81-4512" fmla="*/ 2286000 h 2398878"/>
              <a:gd name="connsiteX82-4513" fmla="*/ 2723784 w 13016124"/>
              <a:gd name="connsiteY82-4514" fmla="*/ 2295728 h 2398878"/>
              <a:gd name="connsiteX83-4515" fmla="*/ 2490320 w 13016124"/>
              <a:gd name="connsiteY83-4516" fmla="*/ 2305455 h 2398878"/>
              <a:gd name="connsiteX84-4517" fmla="*/ 418328 w 13016124"/>
              <a:gd name="connsiteY84-4518" fmla="*/ 2295728 h 2398878"/>
              <a:gd name="connsiteX85-4519" fmla="*/ 359962 w 13016124"/>
              <a:gd name="connsiteY85-4520" fmla="*/ 2256817 h 2398878"/>
              <a:gd name="connsiteX86-4521" fmla="*/ 272414 w 13016124"/>
              <a:gd name="connsiteY86-4522" fmla="*/ 2188723 h 2398878"/>
              <a:gd name="connsiteX87-4523" fmla="*/ 262686 w 13016124"/>
              <a:gd name="connsiteY87-4524" fmla="*/ 2159540 h 2398878"/>
              <a:gd name="connsiteX88-4525" fmla="*/ 214048 w 13016124"/>
              <a:gd name="connsiteY88-4526" fmla="*/ 2110902 h 2398878"/>
              <a:gd name="connsiteX89-4527" fmla="*/ 204320 w 13016124"/>
              <a:gd name="connsiteY89-4528" fmla="*/ 2081719 h 2398878"/>
              <a:gd name="connsiteX90-4529" fmla="*/ 184865 w 13016124"/>
              <a:gd name="connsiteY90-4530" fmla="*/ 2052536 h 2398878"/>
              <a:gd name="connsiteX91-4531" fmla="*/ 145954 w 13016124"/>
              <a:gd name="connsiteY91-4532" fmla="*/ 1984442 h 2398878"/>
              <a:gd name="connsiteX92-4533" fmla="*/ 126499 w 13016124"/>
              <a:gd name="connsiteY92-4534" fmla="*/ 1906621 h 2398878"/>
              <a:gd name="connsiteX93-4535" fmla="*/ 116771 w 13016124"/>
              <a:gd name="connsiteY93-4536" fmla="*/ 1877438 h 2398878"/>
              <a:gd name="connsiteX94-4537" fmla="*/ 97316 w 13016124"/>
              <a:gd name="connsiteY94-4538" fmla="*/ 1809345 h 2398878"/>
              <a:gd name="connsiteX95-4539" fmla="*/ 87588 w 13016124"/>
              <a:gd name="connsiteY95-4540" fmla="*/ 1731523 h 2398878"/>
              <a:gd name="connsiteX96-4541" fmla="*/ 68133 w 13016124"/>
              <a:gd name="connsiteY96-4542" fmla="*/ 1673157 h 2398878"/>
              <a:gd name="connsiteX97-4543" fmla="*/ 19494 w 13016124"/>
              <a:gd name="connsiteY97-4544" fmla="*/ 1556425 h 2398878"/>
              <a:gd name="connsiteX98-4545" fmla="*/ 9767 w 13016124"/>
              <a:gd name="connsiteY98-4546" fmla="*/ 1429966 h 2398878"/>
              <a:gd name="connsiteX99-4547" fmla="*/ 39 w 13016124"/>
              <a:gd name="connsiteY99-4548" fmla="*/ 1361872 h 2398878"/>
              <a:gd name="connsiteX100-4549" fmla="*/ 19494 w 13016124"/>
              <a:gd name="connsiteY100-4550" fmla="*/ 1099225 h 2398878"/>
              <a:gd name="connsiteX101-4551" fmla="*/ 29222 w 13016124"/>
              <a:gd name="connsiteY101-4552" fmla="*/ 1070042 h 2398878"/>
              <a:gd name="connsiteX102-4553" fmla="*/ 58405 w 13016124"/>
              <a:gd name="connsiteY102-4554" fmla="*/ 992221 h 2398878"/>
              <a:gd name="connsiteX103-4555" fmla="*/ 77860 w 13016124"/>
              <a:gd name="connsiteY103-4556" fmla="*/ 924128 h 2398878"/>
              <a:gd name="connsiteX104-4557" fmla="*/ 97316 w 13016124"/>
              <a:gd name="connsiteY104-4558" fmla="*/ 885217 h 2398878"/>
              <a:gd name="connsiteX105-4559" fmla="*/ 116771 w 13016124"/>
              <a:gd name="connsiteY105-4560" fmla="*/ 807396 h 2398878"/>
              <a:gd name="connsiteX106-4561" fmla="*/ 155682 w 13016124"/>
              <a:gd name="connsiteY106-4562" fmla="*/ 729574 h 2398878"/>
              <a:gd name="connsiteX107-4563" fmla="*/ 165409 w 13016124"/>
              <a:gd name="connsiteY107-4564" fmla="*/ 700391 h 2398878"/>
              <a:gd name="connsiteX108-4565" fmla="*/ 175137 w 13016124"/>
              <a:gd name="connsiteY108-4566" fmla="*/ 642025 h 2398878"/>
              <a:gd name="connsiteX109-4567" fmla="*/ 223775 w 13016124"/>
              <a:gd name="connsiteY109-4568" fmla="*/ 573932 h 2398878"/>
              <a:gd name="connsiteX110-4569" fmla="*/ 262686 w 13016124"/>
              <a:gd name="connsiteY110-4570" fmla="*/ 505838 h 2398878"/>
              <a:gd name="connsiteX111-4571" fmla="*/ 301596 w 13016124"/>
              <a:gd name="connsiteY111-4572" fmla="*/ 447472 h 2398878"/>
              <a:gd name="connsiteX112-4573" fmla="*/ 321052 w 13016124"/>
              <a:gd name="connsiteY112-4574" fmla="*/ 428017 h 2398878"/>
              <a:gd name="connsiteX113-4575" fmla="*/ 359962 w 13016124"/>
              <a:gd name="connsiteY113-4576" fmla="*/ 369651 h 2398878"/>
              <a:gd name="connsiteX114-4577" fmla="*/ 408601 w 13016124"/>
              <a:gd name="connsiteY114-4578" fmla="*/ 321013 h 2398878"/>
              <a:gd name="connsiteX115-4579" fmla="*/ 428056 w 13016124"/>
              <a:gd name="connsiteY115-4580" fmla="*/ 301557 h 2398878"/>
              <a:gd name="connsiteX116-4581" fmla="*/ 447511 w 13016124"/>
              <a:gd name="connsiteY116-4582" fmla="*/ 272374 h 2398878"/>
              <a:gd name="connsiteX117-4583" fmla="*/ 505877 w 13016124"/>
              <a:gd name="connsiteY117-4584" fmla="*/ 233464 h 2398878"/>
              <a:gd name="connsiteX118-4585" fmla="*/ 603154 w 13016124"/>
              <a:gd name="connsiteY118-4586" fmla="*/ 223736 h 2398878"/>
              <a:gd name="connsiteX119-4587" fmla="*/ 651792 w 13016124"/>
              <a:gd name="connsiteY119-4588" fmla="*/ 243191 h 2398878"/>
              <a:gd name="connsiteX120-4589" fmla="*/ 622609 w 13016124"/>
              <a:gd name="connsiteY120-4590" fmla="*/ 252919 h 2398878"/>
              <a:gd name="connsiteX121-4591" fmla="*/ 544788 w 13016124"/>
              <a:gd name="connsiteY121-4592" fmla="*/ 252919 h 2398878"/>
              <a:gd name="connsiteX0-4593" fmla="*/ 544788 w 13016124"/>
              <a:gd name="connsiteY0-4594" fmla="*/ 252919 h 2398878"/>
              <a:gd name="connsiteX1-4595" fmla="*/ 544788 w 13016124"/>
              <a:gd name="connsiteY1-4596" fmla="*/ 252919 h 2398878"/>
              <a:gd name="connsiteX2-4597" fmla="*/ 642065 w 13016124"/>
              <a:gd name="connsiteY2-4598" fmla="*/ 311285 h 2398878"/>
              <a:gd name="connsiteX3-4599" fmla="*/ 768524 w 13016124"/>
              <a:gd name="connsiteY3-4600" fmla="*/ 447472 h 2398878"/>
              <a:gd name="connsiteX4-4601" fmla="*/ 924167 w 13016124"/>
              <a:gd name="connsiteY4-4602" fmla="*/ 583659 h 2398878"/>
              <a:gd name="connsiteX5-4603" fmla="*/ 982533 w 13016124"/>
              <a:gd name="connsiteY5-4604" fmla="*/ 612842 h 2398878"/>
              <a:gd name="connsiteX6-4605" fmla="*/ 1050626 w 13016124"/>
              <a:gd name="connsiteY6-4606" fmla="*/ 661481 h 2398878"/>
              <a:gd name="connsiteX7-4607" fmla="*/ 1079809 w 13016124"/>
              <a:gd name="connsiteY7-4608" fmla="*/ 671208 h 2398878"/>
              <a:gd name="connsiteX8-4609" fmla="*/ 1225724 w 13016124"/>
              <a:gd name="connsiteY8-4610" fmla="*/ 739302 h 2398878"/>
              <a:gd name="connsiteX9-4611" fmla="*/ 1313273 w 13016124"/>
              <a:gd name="connsiteY9-4612" fmla="*/ 768485 h 2398878"/>
              <a:gd name="connsiteX10-4613" fmla="*/ 1488371 w 13016124"/>
              <a:gd name="connsiteY10-4614" fmla="*/ 787940 h 2398878"/>
              <a:gd name="connsiteX11-4615" fmla="*/ 1624558 w 13016124"/>
              <a:gd name="connsiteY11-4616" fmla="*/ 807396 h 2398878"/>
              <a:gd name="connsiteX12-4617" fmla="*/ 1663469 w 13016124"/>
              <a:gd name="connsiteY12-4618" fmla="*/ 817123 h 2398878"/>
              <a:gd name="connsiteX13-4619" fmla="*/ 1731562 w 13016124"/>
              <a:gd name="connsiteY13-4620" fmla="*/ 826851 h 2398878"/>
              <a:gd name="connsiteX14-4621" fmla="*/ 1770473 w 13016124"/>
              <a:gd name="connsiteY14-4622" fmla="*/ 836579 h 2398878"/>
              <a:gd name="connsiteX15-4623" fmla="*/ 2062303 w 13016124"/>
              <a:gd name="connsiteY15-4624" fmla="*/ 856034 h 2398878"/>
              <a:gd name="connsiteX16-4625" fmla="*/ 2169307 w 13016124"/>
              <a:gd name="connsiteY16-4626" fmla="*/ 865762 h 2398878"/>
              <a:gd name="connsiteX17-4627" fmla="*/ 2237401 w 13016124"/>
              <a:gd name="connsiteY17-4628" fmla="*/ 885217 h 2398878"/>
              <a:gd name="connsiteX18-4629" fmla="*/ 2295767 w 13016124"/>
              <a:gd name="connsiteY18-4630" fmla="*/ 894945 h 2398878"/>
              <a:gd name="connsiteX19-4631" fmla="*/ 2791877 w 13016124"/>
              <a:gd name="connsiteY19-4632" fmla="*/ 914400 h 2398878"/>
              <a:gd name="connsiteX20-4633" fmla="*/ 3005886 w 13016124"/>
              <a:gd name="connsiteY20-4634" fmla="*/ 933855 h 2398878"/>
              <a:gd name="connsiteX21-4635" fmla="*/ 3239350 w 13016124"/>
              <a:gd name="connsiteY21-4636" fmla="*/ 943583 h 2398878"/>
              <a:gd name="connsiteX22-4637" fmla="*/ 5807130 w 13016124"/>
              <a:gd name="connsiteY22-4638" fmla="*/ 1223418 h 2398878"/>
              <a:gd name="connsiteX23-4639" fmla="*/ 7037947 w 13016124"/>
              <a:gd name="connsiteY23-4640" fmla="*/ 1230622 h 2398878"/>
              <a:gd name="connsiteX24-4641" fmla="*/ 9912524 w 13016124"/>
              <a:gd name="connsiteY24-4642" fmla="*/ 700391 h 2398878"/>
              <a:gd name="connsiteX25-4643" fmla="*/ 10846379 w 13016124"/>
              <a:gd name="connsiteY25-4644" fmla="*/ 622570 h 2398878"/>
              <a:gd name="connsiteX26-4645" fmla="*/ 10992294 w 13016124"/>
              <a:gd name="connsiteY26-4646" fmla="*/ 612842 h 2398878"/>
              <a:gd name="connsiteX27-4647" fmla="*/ 11070116 w 13016124"/>
              <a:gd name="connsiteY27-4648" fmla="*/ 583659 h 2398878"/>
              <a:gd name="connsiteX28-4649" fmla="*/ 11206303 w 13016124"/>
              <a:gd name="connsiteY28-4650" fmla="*/ 554477 h 2398878"/>
              <a:gd name="connsiteX29-4651" fmla="*/ 11274396 w 13016124"/>
              <a:gd name="connsiteY29-4652" fmla="*/ 535021 h 2398878"/>
              <a:gd name="connsiteX30-4653" fmla="*/ 11332762 w 13016124"/>
              <a:gd name="connsiteY30-4654" fmla="*/ 515566 h 2398878"/>
              <a:gd name="connsiteX31-4655" fmla="*/ 11410584 w 13016124"/>
              <a:gd name="connsiteY31-4656" fmla="*/ 476655 h 2398878"/>
              <a:gd name="connsiteX32-4657" fmla="*/ 11498133 w 13016124"/>
              <a:gd name="connsiteY32-4658" fmla="*/ 457200 h 2398878"/>
              <a:gd name="connsiteX33-4659" fmla="*/ 11624592 w 13016124"/>
              <a:gd name="connsiteY33-4660" fmla="*/ 408562 h 2398878"/>
              <a:gd name="connsiteX34-4661" fmla="*/ 11789962 w 13016124"/>
              <a:gd name="connsiteY34-4662" fmla="*/ 379379 h 2398878"/>
              <a:gd name="connsiteX35-4663" fmla="*/ 11848328 w 13016124"/>
              <a:gd name="connsiteY35-4664" fmla="*/ 350196 h 2398878"/>
              <a:gd name="connsiteX36-4665" fmla="*/ 11955333 w 13016124"/>
              <a:gd name="connsiteY36-4666" fmla="*/ 330740 h 2398878"/>
              <a:gd name="connsiteX37-4667" fmla="*/ 12033154 w 13016124"/>
              <a:gd name="connsiteY37-4668" fmla="*/ 301557 h 2398878"/>
              <a:gd name="connsiteX38-4669" fmla="*/ 12062337 w 13016124"/>
              <a:gd name="connsiteY38-4670" fmla="*/ 291830 h 2398878"/>
              <a:gd name="connsiteX39-4671" fmla="*/ 12101248 w 13016124"/>
              <a:gd name="connsiteY39-4672" fmla="*/ 272374 h 2398878"/>
              <a:gd name="connsiteX40-4673" fmla="*/ 12130431 w 13016124"/>
              <a:gd name="connsiteY40-4674" fmla="*/ 262647 h 2398878"/>
              <a:gd name="connsiteX41-4675" fmla="*/ 12169341 w 13016124"/>
              <a:gd name="connsiteY41-4676" fmla="*/ 243191 h 2398878"/>
              <a:gd name="connsiteX42-4677" fmla="*/ 12266618 w 13016124"/>
              <a:gd name="connsiteY42-4678" fmla="*/ 204281 h 2398878"/>
              <a:gd name="connsiteX43-4679" fmla="*/ 12334711 w 13016124"/>
              <a:gd name="connsiteY43-4680" fmla="*/ 175098 h 2398878"/>
              <a:gd name="connsiteX44-4681" fmla="*/ 12363894 w 13016124"/>
              <a:gd name="connsiteY44-4682" fmla="*/ 155642 h 2398878"/>
              <a:gd name="connsiteX45-4683" fmla="*/ 12431988 w 13016124"/>
              <a:gd name="connsiteY45-4684" fmla="*/ 126459 h 2398878"/>
              <a:gd name="connsiteX46-4685" fmla="*/ 12470899 w 13016124"/>
              <a:gd name="connsiteY46-4686" fmla="*/ 97277 h 2398878"/>
              <a:gd name="connsiteX47-4687" fmla="*/ 12529265 w 13016124"/>
              <a:gd name="connsiteY47-4688" fmla="*/ 87549 h 2398878"/>
              <a:gd name="connsiteX48-4689" fmla="*/ 12568175 w 13016124"/>
              <a:gd name="connsiteY48-4690" fmla="*/ 77821 h 2398878"/>
              <a:gd name="connsiteX49-4691" fmla="*/ 12626541 w 13016124"/>
              <a:gd name="connsiteY49-4692" fmla="*/ 58366 h 2398878"/>
              <a:gd name="connsiteX50-4693" fmla="*/ 12723818 w 13016124"/>
              <a:gd name="connsiteY50-4694" fmla="*/ 19455 h 2398878"/>
              <a:gd name="connsiteX51-4695" fmla="*/ 12869733 w 13016124"/>
              <a:gd name="connsiteY51-4696" fmla="*/ 9728 h 2398878"/>
              <a:gd name="connsiteX52-4697" fmla="*/ 12898916 w 13016124"/>
              <a:gd name="connsiteY52-4698" fmla="*/ 0 h 2398878"/>
              <a:gd name="connsiteX53-4699" fmla="*/ 12947554 w 13016124"/>
              <a:gd name="connsiteY53-4700" fmla="*/ 38911 h 2398878"/>
              <a:gd name="connsiteX54-4701" fmla="*/ 12957282 w 13016124"/>
              <a:gd name="connsiteY54-4702" fmla="*/ 1488332 h 2398878"/>
              <a:gd name="connsiteX55-4703" fmla="*/ 12928099 w 13016124"/>
              <a:gd name="connsiteY55-4704" fmla="*/ 1673157 h 2398878"/>
              <a:gd name="connsiteX56-4705" fmla="*/ 12918371 w 13016124"/>
              <a:gd name="connsiteY56-4706" fmla="*/ 1828800 h 2398878"/>
              <a:gd name="connsiteX57-4707" fmla="*/ 12898916 w 13016124"/>
              <a:gd name="connsiteY57-4708" fmla="*/ 1887166 h 2398878"/>
              <a:gd name="connsiteX58-4709" fmla="*/ 12889188 w 13016124"/>
              <a:gd name="connsiteY58-4710" fmla="*/ 1974715 h 2398878"/>
              <a:gd name="connsiteX59-4711" fmla="*/ 12879460 w 13016124"/>
              <a:gd name="connsiteY59-4712" fmla="*/ 2013625 h 2398878"/>
              <a:gd name="connsiteX60-4713" fmla="*/ 12840550 w 13016124"/>
              <a:gd name="connsiteY60-4714" fmla="*/ 2208179 h 2398878"/>
              <a:gd name="connsiteX61-4715" fmla="*/ 12830822 w 13016124"/>
              <a:gd name="connsiteY61-4716" fmla="*/ 2237362 h 2398878"/>
              <a:gd name="connsiteX62-4717" fmla="*/ 12801639 w 13016124"/>
              <a:gd name="connsiteY62-4718" fmla="*/ 2256817 h 2398878"/>
              <a:gd name="connsiteX63-4719" fmla="*/ 12159614 w 13016124"/>
              <a:gd name="connsiteY63-4720" fmla="*/ 2237362 h 2398878"/>
              <a:gd name="connsiteX64-4721" fmla="*/ 11361945 w 13016124"/>
              <a:gd name="connsiteY64-4722" fmla="*/ 2256817 h 2398878"/>
              <a:gd name="connsiteX65-4723" fmla="*/ 11138209 w 13016124"/>
              <a:gd name="connsiteY65-4724" fmla="*/ 2276272 h 2398878"/>
              <a:gd name="connsiteX66-4725" fmla="*/ 10593460 w 13016124"/>
              <a:gd name="connsiteY66-4726" fmla="*/ 2286000 h 2398878"/>
              <a:gd name="connsiteX67-4727" fmla="*/ 8385282 w 13016124"/>
              <a:gd name="connsiteY67-4728" fmla="*/ 2295728 h 2398878"/>
              <a:gd name="connsiteX68-4729" fmla="*/ 8161545 w 13016124"/>
              <a:gd name="connsiteY68-4730" fmla="*/ 2315183 h 2398878"/>
              <a:gd name="connsiteX69-4731" fmla="*/ 8112907 w 13016124"/>
              <a:gd name="connsiteY69-4732" fmla="*/ 2324911 h 2398878"/>
              <a:gd name="connsiteX70-4733" fmla="*/ 7918354 w 13016124"/>
              <a:gd name="connsiteY70-4734" fmla="*/ 2334638 h 2398878"/>
              <a:gd name="connsiteX71-4735" fmla="*/ 5291886 w 13016124"/>
              <a:gd name="connsiteY71-4736" fmla="*/ 2344366 h 2398878"/>
              <a:gd name="connsiteX72-4737" fmla="*/ 5058422 w 13016124"/>
              <a:gd name="connsiteY72-4738" fmla="*/ 2324911 h 2398878"/>
              <a:gd name="connsiteX73-4739" fmla="*/ 4883324 w 13016124"/>
              <a:gd name="connsiteY73-4740" fmla="*/ 2305455 h 2398878"/>
              <a:gd name="connsiteX74-4741" fmla="*/ 4727682 w 13016124"/>
              <a:gd name="connsiteY74-4742" fmla="*/ 2295728 h 2398878"/>
              <a:gd name="connsiteX75-4743" fmla="*/ 4601222 w 13016124"/>
              <a:gd name="connsiteY75-4744" fmla="*/ 2276272 h 2398878"/>
              <a:gd name="connsiteX76-4745" fmla="*/ 4484490 w 13016124"/>
              <a:gd name="connsiteY76-4746" fmla="*/ 2266545 h 2398878"/>
              <a:gd name="connsiteX77-4747" fmla="*/ 3443631 w 13016124"/>
              <a:gd name="connsiteY77-4748" fmla="*/ 2247089 h 2398878"/>
              <a:gd name="connsiteX78-4749" fmla="*/ 2996158 w 13016124"/>
              <a:gd name="connsiteY78-4750" fmla="*/ 2256817 h 2398878"/>
              <a:gd name="connsiteX79-4751" fmla="*/ 2966975 w 13016124"/>
              <a:gd name="connsiteY79-4752" fmla="*/ 2266545 h 2398878"/>
              <a:gd name="connsiteX80-4753" fmla="*/ 2782150 w 13016124"/>
              <a:gd name="connsiteY80-4754" fmla="*/ 2286000 h 2398878"/>
              <a:gd name="connsiteX81-4755" fmla="*/ 2723784 w 13016124"/>
              <a:gd name="connsiteY81-4756" fmla="*/ 2295728 h 2398878"/>
              <a:gd name="connsiteX82-4757" fmla="*/ 2490320 w 13016124"/>
              <a:gd name="connsiteY82-4758" fmla="*/ 2305455 h 2398878"/>
              <a:gd name="connsiteX83-4759" fmla="*/ 418328 w 13016124"/>
              <a:gd name="connsiteY83-4760" fmla="*/ 2295728 h 2398878"/>
              <a:gd name="connsiteX84-4761" fmla="*/ 359962 w 13016124"/>
              <a:gd name="connsiteY84-4762" fmla="*/ 2256817 h 2398878"/>
              <a:gd name="connsiteX85-4763" fmla="*/ 272414 w 13016124"/>
              <a:gd name="connsiteY85-4764" fmla="*/ 2188723 h 2398878"/>
              <a:gd name="connsiteX86-4765" fmla="*/ 262686 w 13016124"/>
              <a:gd name="connsiteY86-4766" fmla="*/ 2159540 h 2398878"/>
              <a:gd name="connsiteX87-4767" fmla="*/ 214048 w 13016124"/>
              <a:gd name="connsiteY87-4768" fmla="*/ 2110902 h 2398878"/>
              <a:gd name="connsiteX88-4769" fmla="*/ 204320 w 13016124"/>
              <a:gd name="connsiteY88-4770" fmla="*/ 2081719 h 2398878"/>
              <a:gd name="connsiteX89-4771" fmla="*/ 184865 w 13016124"/>
              <a:gd name="connsiteY89-4772" fmla="*/ 2052536 h 2398878"/>
              <a:gd name="connsiteX90-4773" fmla="*/ 145954 w 13016124"/>
              <a:gd name="connsiteY90-4774" fmla="*/ 1984442 h 2398878"/>
              <a:gd name="connsiteX91-4775" fmla="*/ 126499 w 13016124"/>
              <a:gd name="connsiteY91-4776" fmla="*/ 1906621 h 2398878"/>
              <a:gd name="connsiteX92-4777" fmla="*/ 116771 w 13016124"/>
              <a:gd name="connsiteY92-4778" fmla="*/ 1877438 h 2398878"/>
              <a:gd name="connsiteX93-4779" fmla="*/ 97316 w 13016124"/>
              <a:gd name="connsiteY93-4780" fmla="*/ 1809345 h 2398878"/>
              <a:gd name="connsiteX94-4781" fmla="*/ 87588 w 13016124"/>
              <a:gd name="connsiteY94-4782" fmla="*/ 1731523 h 2398878"/>
              <a:gd name="connsiteX95-4783" fmla="*/ 68133 w 13016124"/>
              <a:gd name="connsiteY95-4784" fmla="*/ 1673157 h 2398878"/>
              <a:gd name="connsiteX96-4785" fmla="*/ 19494 w 13016124"/>
              <a:gd name="connsiteY96-4786" fmla="*/ 1556425 h 2398878"/>
              <a:gd name="connsiteX97-4787" fmla="*/ 9767 w 13016124"/>
              <a:gd name="connsiteY97-4788" fmla="*/ 1429966 h 2398878"/>
              <a:gd name="connsiteX98-4789" fmla="*/ 39 w 13016124"/>
              <a:gd name="connsiteY98-4790" fmla="*/ 1361872 h 2398878"/>
              <a:gd name="connsiteX99-4791" fmla="*/ 19494 w 13016124"/>
              <a:gd name="connsiteY99-4792" fmla="*/ 1099225 h 2398878"/>
              <a:gd name="connsiteX100-4793" fmla="*/ 29222 w 13016124"/>
              <a:gd name="connsiteY100-4794" fmla="*/ 1070042 h 2398878"/>
              <a:gd name="connsiteX101-4795" fmla="*/ 58405 w 13016124"/>
              <a:gd name="connsiteY101-4796" fmla="*/ 992221 h 2398878"/>
              <a:gd name="connsiteX102-4797" fmla="*/ 77860 w 13016124"/>
              <a:gd name="connsiteY102-4798" fmla="*/ 924128 h 2398878"/>
              <a:gd name="connsiteX103-4799" fmla="*/ 97316 w 13016124"/>
              <a:gd name="connsiteY103-4800" fmla="*/ 885217 h 2398878"/>
              <a:gd name="connsiteX104-4801" fmla="*/ 116771 w 13016124"/>
              <a:gd name="connsiteY104-4802" fmla="*/ 807396 h 2398878"/>
              <a:gd name="connsiteX105-4803" fmla="*/ 155682 w 13016124"/>
              <a:gd name="connsiteY105-4804" fmla="*/ 729574 h 2398878"/>
              <a:gd name="connsiteX106-4805" fmla="*/ 165409 w 13016124"/>
              <a:gd name="connsiteY106-4806" fmla="*/ 700391 h 2398878"/>
              <a:gd name="connsiteX107-4807" fmla="*/ 175137 w 13016124"/>
              <a:gd name="connsiteY107-4808" fmla="*/ 642025 h 2398878"/>
              <a:gd name="connsiteX108-4809" fmla="*/ 223775 w 13016124"/>
              <a:gd name="connsiteY108-4810" fmla="*/ 573932 h 2398878"/>
              <a:gd name="connsiteX109-4811" fmla="*/ 262686 w 13016124"/>
              <a:gd name="connsiteY109-4812" fmla="*/ 505838 h 2398878"/>
              <a:gd name="connsiteX110-4813" fmla="*/ 301596 w 13016124"/>
              <a:gd name="connsiteY110-4814" fmla="*/ 447472 h 2398878"/>
              <a:gd name="connsiteX111-4815" fmla="*/ 321052 w 13016124"/>
              <a:gd name="connsiteY111-4816" fmla="*/ 428017 h 2398878"/>
              <a:gd name="connsiteX112-4817" fmla="*/ 359962 w 13016124"/>
              <a:gd name="connsiteY112-4818" fmla="*/ 369651 h 2398878"/>
              <a:gd name="connsiteX113-4819" fmla="*/ 408601 w 13016124"/>
              <a:gd name="connsiteY113-4820" fmla="*/ 321013 h 2398878"/>
              <a:gd name="connsiteX114-4821" fmla="*/ 428056 w 13016124"/>
              <a:gd name="connsiteY114-4822" fmla="*/ 301557 h 2398878"/>
              <a:gd name="connsiteX115-4823" fmla="*/ 447511 w 13016124"/>
              <a:gd name="connsiteY115-4824" fmla="*/ 272374 h 2398878"/>
              <a:gd name="connsiteX116-4825" fmla="*/ 505877 w 13016124"/>
              <a:gd name="connsiteY116-4826" fmla="*/ 233464 h 2398878"/>
              <a:gd name="connsiteX117-4827" fmla="*/ 603154 w 13016124"/>
              <a:gd name="connsiteY117-4828" fmla="*/ 223736 h 2398878"/>
              <a:gd name="connsiteX118-4829" fmla="*/ 651792 w 13016124"/>
              <a:gd name="connsiteY118-4830" fmla="*/ 243191 h 2398878"/>
              <a:gd name="connsiteX119-4831" fmla="*/ 622609 w 13016124"/>
              <a:gd name="connsiteY119-4832" fmla="*/ 252919 h 2398878"/>
              <a:gd name="connsiteX120-4833" fmla="*/ 544788 w 13016124"/>
              <a:gd name="connsiteY120-4834" fmla="*/ 252919 h 2398878"/>
              <a:gd name="connsiteX0-4835" fmla="*/ 544788 w 13016124"/>
              <a:gd name="connsiteY0-4836" fmla="*/ 252919 h 2398878"/>
              <a:gd name="connsiteX1-4837" fmla="*/ 544788 w 13016124"/>
              <a:gd name="connsiteY1-4838" fmla="*/ 252919 h 2398878"/>
              <a:gd name="connsiteX2-4839" fmla="*/ 642065 w 13016124"/>
              <a:gd name="connsiteY2-4840" fmla="*/ 311285 h 2398878"/>
              <a:gd name="connsiteX3-4841" fmla="*/ 768524 w 13016124"/>
              <a:gd name="connsiteY3-4842" fmla="*/ 447472 h 2398878"/>
              <a:gd name="connsiteX4-4843" fmla="*/ 924167 w 13016124"/>
              <a:gd name="connsiteY4-4844" fmla="*/ 583659 h 2398878"/>
              <a:gd name="connsiteX5-4845" fmla="*/ 982533 w 13016124"/>
              <a:gd name="connsiteY5-4846" fmla="*/ 612842 h 2398878"/>
              <a:gd name="connsiteX6-4847" fmla="*/ 1050626 w 13016124"/>
              <a:gd name="connsiteY6-4848" fmla="*/ 661481 h 2398878"/>
              <a:gd name="connsiteX7-4849" fmla="*/ 1079809 w 13016124"/>
              <a:gd name="connsiteY7-4850" fmla="*/ 671208 h 2398878"/>
              <a:gd name="connsiteX8-4851" fmla="*/ 1225724 w 13016124"/>
              <a:gd name="connsiteY8-4852" fmla="*/ 739302 h 2398878"/>
              <a:gd name="connsiteX9-4853" fmla="*/ 1313273 w 13016124"/>
              <a:gd name="connsiteY9-4854" fmla="*/ 768485 h 2398878"/>
              <a:gd name="connsiteX10-4855" fmla="*/ 1488371 w 13016124"/>
              <a:gd name="connsiteY10-4856" fmla="*/ 787940 h 2398878"/>
              <a:gd name="connsiteX11-4857" fmla="*/ 1624558 w 13016124"/>
              <a:gd name="connsiteY11-4858" fmla="*/ 807396 h 2398878"/>
              <a:gd name="connsiteX12-4859" fmla="*/ 1663469 w 13016124"/>
              <a:gd name="connsiteY12-4860" fmla="*/ 817123 h 2398878"/>
              <a:gd name="connsiteX13-4861" fmla="*/ 1731562 w 13016124"/>
              <a:gd name="connsiteY13-4862" fmla="*/ 826851 h 2398878"/>
              <a:gd name="connsiteX14-4863" fmla="*/ 1770473 w 13016124"/>
              <a:gd name="connsiteY14-4864" fmla="*/ 836579 h 2398878"/>
              <a:gd name="connsiteX15-4865" fmla="*/ 2062303 w 13016124"/>
              <a:gd name="connsiteY15-4866" fmla="*/ 856034 h 2398878"/>
              <a:gd name="connsiteX16-4867" fmla="*/ 2169307 w 13016124"/>
              <a:gd name="connsiteY16-4868" fmla="*/ 865762 h 2398878"/>
              <a:gd name="connsiteX17-4869" fmla="*/ 2237401 w 13016124"/>
              <a:gd name="connsiteY17-4870" fmla="*/ 885217 h 2398878"/>
              <a:gd name="connsiteX18-4871" fmla="*/ 2295767 w 13016124"/>
              <a:gd name="connsiteY18-4872" fmla="*/ 894945 h 2398878"/>
              <a:gd name="connsiteX19-4873" fmla="*/ 2791877 w 13016124"/>
              <a:gd name="connsiteY19-4874" fmla="*/ 914400 h 2398878"/>
              <a:gd name="connsiteX20-4875" fmla="*/ 3005886 w 13016124"/>
              <a:gd name="connsiteY20-4876" fmla="*/ 933855 h 2398878"/>
              <a:gd name="connsiteX21-4877" fmla="*/ 3239350 w 13016124"/>
              <a:gd name="connsiteY21-4878" fmla="*/ 943583 h 2398878"/>
              <a:gd name="connsiteX22-4879" fmla="*/ 5807130 w 13016124"/>
              <a:gd name="connsiteY22-4880" fmla="*/ 1223418 h 2398878"/>
              <a:gd name="connsiteX23-4881" fmla="*/ 7037947 w 13016124"/>
              <a:gd name="connsiteY23-4882" fmla="*/ 1230622 h 2398878"/>
              <a:gd name="connsiteX24-4883" fmla="*/ 10013008 w 13016124"/>
              <a:gd name="connsiteY24-4884" fmla="*/ 986669 h 2398878"/>
              <a:gd name="connsiteX25-4885" fmla="*/ 10846379 w 13016124"/>
              <a:gd name="connsiteY25-4886" fmla="*/ 622570 h 2398878"/>
              <a:gd name="connsiteX26-4887" fmla="*/ 10992294 w 13016124"/>
              <a:gd name="connsiteY26-4888" fmla="*/ 612842 h 2398878"/>
              <a:gd name="connsiteX27-4889" fmla="*/ 11070116 w 13016124"/>
              <a:gd name="connsiteY27-4890" fmla="*/ 583659 h 2398878"/>
              <a:gd name="connsiteX28-4891" fmla="*/ 11206303 w 13016124"/>
              <a:gd name="connsiteY28-4892" fmla="*/ 554477 h 2398878"/>
              <a:gd name="connsiteX29-4893" fmla="*/ 11274396 w 13016124"/>
              <a:gd name="connsiteY29-4894" fmla="*/ 535021 h 2398878"/>
              <a:gd name="connsiteX30-4895" fmla="*/ 11332762 w 13016124"/>
              <a:gd name="connsiteY30-4896" fmla="*/ 515566 h 2398878"/>
              <a:gd name="connsiteX31-4897" fmla="*/ 11410584 w 13016124"/>
              <a:gd name="connsiteY31-4898" fmla="*/ 476655 h 2398878"/>
              <a:gd name="connsiteX32-4899" fmla="*/ 11498133 w 13016124"/>
              <a:gd name="connsiteY32-4900" fmla="*/ 457200 h 2398878"/>
              <a:gd name="connsiteX33-4901" fmla="*/ 11624592 w 13016124"/>
              <a:gd name="connsiteY33-4902" fmla="*/ 408562 h 2398878"/>
              <a:gd name="connsiteX34-4903" fmla="*/ 11789962 w 13016124"/>
              <a:gd name="connsiteY34-4904" fmla="*/ 379379 h 2398878"/>
              <a:gd name="connsiteX35-4905" fmla="*/ 11848328 w 13016124"/>
              <a:gd name="connsiteY35-4906" fmla="*/ 350196 h 2398878"/>
              <a:gd name="connsiteX36-4907" fmla="*/ 11955333 w 13016124"/>
              <a:gd name="connsiteY36-4908" fmla="*/ 330740 h 2398878"/>
              <a:gd name="connsiteX37-4909" fmla="*/ 12033154 w 13016124"/>
              <a:gd name="connsiteY37-4910" fmla="*/ 301557 h 2398878"/>
              <a:gd name="connsiteX38-4911" fmla="*/ 12062337 w 13016124"/>
              <a:gd name="connsiteY38-4912" fmla="*/ 291830 h 2398878"/>
              <a:gd name="connsiteX39-4913" fmla="*/ 12101248 w 13016124"/>
              <a:gd name="connsiteY39-4914" fmla="*/ 272374 h 2398878"/>
              <a:gd name="connsiteX40-4915" fmla="*/ 12130431 w 13016124"/>
              <a:gd name="connsiteY40-4916" fmla="*/ 262647 h 2398878"/>
              <a:gd name="connsiteX41-4917" fmla="*/ 12169341 w 13016124"/>
              <a:gd name="connsiteY41-4918" fmla="*/ 243191 h 2398878"/>
              <a:gd name="connsiteX42-4919" fmla="*/ 12266618 w 13016124"/>
              <a:gd name="connsiteY42-4920" fmla="*/ 204281 h 2398878"/>
              <a:gd name="connsiteX43-4921" fmla="*/ 12334711 w 13016124"/>
              <a:gd name="connsiteY43-4922" fmla="*/ 175098 h 2398878"/>
              <a:gd name="connsiteX44-4923" fmla="*/ 12363894 w 13016124"/>
              <a:gd name="connsiteY44-4924" fmla="*/ 155642 h 2398878"/>
              <a:gd name="connsiteX45-4925" fmla="*/ 12431988 w 13016124"/>
              <a:gd name="connsiteY45-4926" fmla="*/ 126459 h 2398878"/>
              <a:gd name="connsiteX46-4927" fmla="*/ 12470899 w 13016124"/>
              <a:gd name="connsiteY46-4928" fmla="*/ 97277 h 2398878"/>
              <a:gd name="connsiteX47-4929" fmla="*/ 12529265 w 13016124"/>
              <a:gd name="connsiteY47-4930" fmla="*/ 87549 h 2398878"/>
              <a:gd name="connsiteX48-4931" fmla="*/ 12568175 w 13016124"/>
              <a:gd name="connsiteY48-4932" fmla="*/ 77821 h 2398878"/>
              <a:gd name="connsiteX49-4933" fmla="*/ 12626541 w 13016124"/>
              <a:gd name="connsiteY49-4934" fmla="*/ 58366 h 2398878"/>
              <a:gd name="connsiteX50-4935" fmla="*/ 12723818 w 13016124"/>
              <a:gd name="connsiteY50-4936" fmla="*/ 19455 h 2398878"/>
              <a:gd name="connsiteX51-4937" fmla="*/ 12869733 w 13016124"/>
              <a:gd name="connsiteY51-4938" fmla="*/ 9728 h 2398878"/>
              <a:gd name="connsiteX52-4939" fmla="*/ 12898916 w 13016124"/>
              <a:gd name="connsiteY52-4940" fmla="*/ 0 h 2398878"/>
              <a:gd name="connsiteX53-4941" fmla="*/ 12947554 w 13016124"/>
              <a:gd name="connsiteY53-4942" fmla="*/ 38911 h 2398878"/>
              <a:gd name="connsiteX54-4943" fmla="*/ 12957282 w 13016124"/>
              <a:gd name="connsiteY54-4944" fmla="*/ 1488332 h 2398878"/>
              <a:gd name="connsiteX55-4945" fmla="*/ 12928099 w 13016124"/>
              <a:gd name="connsiteY55-4946" fmla="*/ 1673157 h 2398878"/>
              <a:gd name="connsiteX56-4947" fmla="*/ 12918371 w 13016124"/>
              <a:gd name="connsiteY56-4948" fmla="*/ 1828800 h 2398878"/>
              <a:gd name="connsiteX57-4949" fmla="*/ 12898916 w 13016124"/>
              <a:gd name="connsiteY57-4950" fmla="*/ 1887166 h 2398878"/>
              <a:gd name="connsiteX58-4951" fmla="*/ 12889188 w 13016124"/>
              <a:gd name="connsiteY58-4952" fmla="*/ 1974715 h 2398878"/>
              <a:gd name="connsiteX59-4953" fmla="*/ 12879460 w 13016124"/>
              <a:gd name="connsiteY59-4954" fmla="*/ 2013625 h 2398878"/>
              <a:gd name="connsiteX60-4955" fmla="*/ 12840550 w 13016124"/>
              <a:gd name="connsiteY60-4956" fmla="*/ 2208179 h 2398878"/>
              <a:gd name="connsiteX61-4957" fmla="*/ 12830822 w 13016124"/>
              <a:gd name="connsiteY61-4958" fmla="*/ 2237362 h 2398878"/>
              <a:gd name="connsiteX62-4959" fmla="*/ 12801639 w 13016124"/>
              <a:gd name="connsiteY62-4960" fmla="*/ 2256817 h 2398878"/>
              <a:gd name="connsiteX63-4961" fmla="*/ 12159614 w 13016124"/>
              <a:gd name="connsiteY63-4962" fmla="*/ 2237362 h 2398878"/>
              <a:gd name="connsiteX64-4963" fmla="*/ 11361945 w 13016124"/>
              <a:gd name="connsiteY64-4964" fmla="*/ 2256817 h 2398878"/>
              <a:gd name="connsiteX65-4965" fmla="*/ 11138209 w 13016124"/>
              <a:gd name="connsiteY65-4966" fmla="*/ 2276272 h 2398878"/>
              <a:gd name="connsiteX66-4967" fmla="*/ 10593460 w 13016124"/>
              <a:gd name="connsiteY66-4968" fmla="*/ 2286000 h 2398878"/>
              <a:gd name="connsiteX67-4969" fmla="*/ 8385282 w 13016124"/>
              <a:gd name="connsiteY67-4970" fmla="*/ 2295728 h 2398878"/>
              <a:gd name="connsiteX68-4971" fmla="*/ 8161545 w 13016124"/>
              <a:gd name="connsiteY68-4972" fmla="*/ 2315183 h 2398878"/>
              <a:gd name="connsiteX69-4973" fmla="*/ 8112907 w 13016124"/>
              <a:gd name="connsiteY69-4974" fmla="*/ 2324911 h 2398878"/>
              <a:gd name="connsiteX70-4975" fmla="*/ 7918354 w 13016124"/>
              <a:gd name="connsiteY70-4976" fmla="*/ 2334638 h 2398878"/>
              <a:gd name="connsiteX71-4977" fmla="*/ 5291886 w 13016124"/>
              <a:gd name="connsiteY71-4978" fmla="*/ 2344366 h 2398878"/>
              <a:gd name="connsiteX72-4979" fmla="*/ 5058422 w 13016124"/>
              <a:gd name="connsiteY72-4980" fmla="*/ 2324911 h 2398878"/>
              <a:gd name="connsiteX73-4981" fmla="*/ 4883324 w 13016124"/>
              <a:gd name="connsiteY73-4982" fmla="*/ 2305455 h 2398878"/>
              <a:gd name="connsiteX74-4983" fmla="*/ 4727682 w 13016124"/>
              <a:gd name="connsiteY74-4984" fmla="*/ 2295728 h 2398878"/>
              <a:gd name="connsiteX75-4985" fmla="*/ 4601222 w 13016124"/>
              <a:gd name="connsiteY75-4986" fmla="*/ 2276272 h 2398878"/>
              <a:gd name="connsiteX76-4987" fmla="*/ 4484490 w 13016124"/>
              <a:gd name="connsiteY76-4988" fmla="*/ 2266545 h 2398878"/>
              <a:gd name="connsiteX77-4989" fmla="*/ 3443631 w 13016124"/>
              <a:gd name="connsiteY77-4990" fmla="*/ 2247089 h 2398878"/>
              <a:gd name="connsiteX78-4991" fmla="*/ 2996158 w 13016124"/>
              <a:gd name="connsiteY78-4992" fmla="*/ 2256817 h 2398878"/>
              <a:gd name="connsiteX79-4993" fmla="*/ 2966975 w 13016124"/>
              <a:gd name="connsiteY79-4994" fmla="*/ 2266545 h 2398878"/>
              <a:gd name="connsiteX80-4995" fmla="*/ 2782150 w 13016124"/>
              <a:gd name="connsiteY80-4996" fmla="*/ 2286000 h 2398878"/>
              <a:gd name="connsiteX81-4997" fmla="*/ 2723784 w 13016124"/>
              <a:gd name="connsiteY81-4998" fmla="*/ 2295728 h 2398878"/>
              <a:gd name="connsiteX82-4999" fmla="*/ 2490320 w 13016124"/>
              <a:gd name="connsiteY82-5000" fmla="*/ 2305455 h 2398878"/>
              <a:gd name="connsiteX83-5001" fmla="*/ 418328 w 13016124"/>
              <a:gd name="connsiteY83-5002" fmla="*/ 2295728 h 2398878"/>
              <a:gd name="connsiteX84-5003" fmla="*/ 359962 w 13016124"/>
              <a:gd name="connsiteY84-5004" fmla="*/ 2256817 h 2398878"/>
              <a:gd name="connsiteX85-5005" fmla="*/ 272414 w 13016124"/>
              <a:gd name="connsiteY85-5006" fmla="*/ 2188723 h 2398878"/>
              <a:gd name="connsiteX86-5007" fmla="*/ 262686 w 13016124"/>
              <a:gd name="connsiteY86-5008" fmla="*/ 2159540 h 2398878"/>
              <a:gd name="connsiteX87-5009" fmla="*/ 214048 w 13016124"/>
              <a:gd name="connsiteY87-5010" fmla="*/ 2110902 h 2398878"/>
              <a:gd name="connsiteX88-5011" fmla="*/ 204320 w 13016124"/>
              <a:gd name="connsiteY88-5012" fmla="*/ 2081719 h 2398878"/>
              <a:gd name="connsiteX89-5013" fmla="*/ 184865 w 13016124"/>
              <a:gd name="connsiteY89-5014" fmla="*/ 2052536 h 2398878"/>
              <a:gd name="connsiteX90-5015" fmla="*/ 145954 w 13016124"/>
              <a:gd name="connsiteY90-5016" fmla="*/ 1984442 h 2398878"/>
              <a:gd name="connsiteX91-5017" fmla="*/ 126499 w 13016124"/>
              <a:gd name="connsiteY91-5018" fmla="*/ 1906621 h 2398878"/>
              <a:gd name="connsiteX92-5019" fmla="*/ 116771 w 13016124"/>
              <a:gd name="connsiteY92-5020" fmla="*/ 1877438 h 2398878"/>
              <a:gd name="connsiteX93-5021" fmla="*/ 97316 w 13016124"/>
              <a:gd name="connsiteY93-5022" fmla="*/ 1809345 h 2398878"/>
              <a:gd name="connsiteX94-5023" fmla="*/ 87588 w 13016124"/>
              <a:gd name="connsiteY94-5024" fmla="*/ 1731523 h 2398878"/>
              <a:gd name="connsiteX95-5025" fmla="*/ 68133 w 13016124"/>
              <a:gd name="connsiteY95-5026" fmla="*/ 1673157 h 2398878"/>
              <a:gd name="connsiteX96-5027" fmla="*/ 19494 w 13016124"/>
              <a:gd name="connsiteY96-5028" fmla="*/ 1556425 h 2398878"/>
              <a:gd name="connsiteX97-5029" fmla="*/ 9767 w 13016124"/>
              <a:gd name="connsiteY97-5030" fmla="*/ 1429966 h 2398878"/>
              <a:gd name="connsiteX98-5031" fmla="*/ 39 w 13016124"/>
              <a:gd name="connsiteY98-5032" fmla="*/ 1361872 h 2398878"/>
              <a:gd name="connsiteX99-5033" fmla="*/ 19494 w 13016124"/>
              <a:gd name="connsiteY99-5034" fmla="*/ 1099225 h 2398878"/>
              <a:gd name="connsiteX100-5035" fmla="*/ 29222 w 13016124"/>
              <a:gd name="connsiteY100-5036" fmla="*/ 1070042 h 2398878"/>
              <a:gd name="connsiteX101-5037" fmla="*/ 58405 w 13016124"/>
              <a:gd name="connsiteY101-5038" fmla="*/ 992221 h 2398878"/>
              <a:gd name="connsiteX102-5039" fmla="*/ 77860 w 13016124"/>
              <a:gd name="connsiteY102-5040" fmla="*/ 924128 h 2398878"/>
              <a:gd name="connsiteX103-5041" fmla="*/ 97316 w 13016124"/>
              <a:gd name="connsiteY103-5042" fmla="*/ 885217 h 2398878"/>
              <a:gd name="connsiteX104-5043" fmla="*/ 116771 w 13016124"/>
              <a:gd name="connsiteY104-5044" fmla="*/ 807396 h 2398878"/>
              <a:gd name="connsiteX105-5045" fmla="*/ 155682 w 13016124"/>
              <a:gd name="connsiteY105-5046" fmla="*/ 729574 h 2398878"/>
              <a:gd name="connsiteX106-5047" fmla="*/ 165409 w 13016124"/>
              <a:gd name="connsiteY106-5048" fmla="*/ 700391 h 2398878"/>
              <a:gd name="connsiteX107-5049" fmla="*/ 175137 w 13016124"/>
              <a:gd name="connsiteY107-5050" fmla="*/ 642025 h 2398878"/>
              <a:gd name="connsiteX108-5051" fmla="*/ 223775 w 13016124"/>
              <a:gd name="connsiteY108-5052" fmla="*/ 573932 h 2398878"/>
              <a:gd name="connsiteX109-5053" fmla="*/ 262686 w 13016124"/>
              <a:gd name="connsiteY109-5054" fmla="*/ 505838 h 2398878"/>
              <a:gd name="connsiteX110-5055" fmla="*/ 301596 w 13016124"/>
              <a:gd name="connsiteY110-5056" fmla="*/ 447472 h 2398878"/>
              <a:gd name="connsiteX111-5057" fmla="*/ 321052 w 13016124"/>
              <a:gd name="connsiteY111-5058" fmla="*/ 428017 h 2398878"/>
              <a:gd name="connsiteX112-5059" fmla="*/ 359962 w 13016124"/>
              <a:gd name="connsiteY112-5060" fmla="*/ 369651 h 2398878"/>
              <a:gd name="connsiteX113-5061" fmla="*/ 408601 w 13016124"/>
              <a:gd name="connsiteY113-5062" fmla="*/ 321013 h 2398878"/>
              <a:gd name="connsiteX114-5063" fmla="*/ 428056 w 13016124"/>
              <a:gd name="connsiteY114-5064" fmla="*/ 301557 h 2398878"/>
              <a:gd name="connsiteX115-5065" fmla="*/ 447511 w 13016124"/>
              <a:gd name="connsiteY115-5066" fmla="*/ 272374 h 2398878"/>
              <a:gd name="connsiteX116-5067" fmla="*/ 505877 w 13016124"/>
              <a:gd name="connsiteY116-5068" fmla="*/ 233464 h 2398878"/>
              <a:gd name="connsiteX117-5069" fmla="*/ 603154 w 13016124"/>
              <a:gd name="connsiteY117-5070" fmla="*/ 223736 h 2398878"/>
              <a:gd name="connsiteX118-5071" fmla="*/ 651792 w 13016124"/>
              <a:gd name="connsiteY118-5072" fmla="*/ 243191 h 2398878"/>
              <a:gd name="connsiteX119-5073" fmla="*/ 622609 w 13016124"/>
              <a:gd name="connsiteY119-5074" fmla="*/ 252919 h 2398878"/>
              <a:gd name="connsiteX120-5075" fmla="*/ 544788 w 13016124"/>
              <a:gd name="connsiteY120-5076" fmla="*/ 252919 h 2398878"/>
              <a:gd name="connsiteX0-5077" fmla="*/ 544788 w 13016124"/>
              <a:gd name="connsiteY0-5078" fmla="*/ 252919 h 2398878"/>
              <a:gd name="connsiteX1-5079" fmla="*/ 544788 w 13016124"/>
              <a:gd name="connsiteY1-5080" fmla="*/ 252919 h 2398878"/>
              <a:gd name="connsiteX2-5081" fmla="*/ 642065 w 13016124"/>
              <a:gd name="connsiteY2-5082" fmla="*/ 311285 h 2398878"/>
              <a:gd name="connsiteX3-5083" fmla="*/ 768524 w 13016124"/>
              <a:gd name="connsiteY3-5084" fmla="*/ 447472 h 2398878"/>
              <a:gd name="connsiteX4-5085" fmla="*/ 924167 w 13016124"/>
              <a:gd name="connsiteY4-5086" fmla="*/ 583659 h 2398878"/>
              <a:gd name="connsiteX5-5087" fmla="*/ 982533 w 13016124"/>
              <a:gd name="connsiteY5-5088" fmla="*/ 612842 h 2398878"/>
              <a:gd name="connsiteX6-5089" fmla="*/ 1050626 w 13016124"/>
              <a:gd name="connsiteY6-5090" fmla="*/ 661481 h 2398878"/>
              <a:gd name="connsiteX7-5091" fmla="*/ 1079809 w 13016124"/>
              <a:gd name="connsiteY7-5092" fmla="*/ 671208 h 2398878"/>
              <a:gd name="connsiteX8-5093" fmla="*/ 1225724 w 13016124"/>
              <a:gd name="connsiteY8-5094" fmla="*/ 739302 h 2398878"/>
              <a:gd name="connsiteX9-5095" fmla="*/ 1313273 w 13016124"/>
              <a:gd name="connsiteY9-5096" fmla="*/ 768485 h 2398878"/>
              <a:gd name="connsiteX10-5097" fmla="*/ 1488371 w 13016124"/>
              <a:gd name="connsiteY10-5098" fmla="*/ 787940 h 2398878"/>
              <a:gd name="connsiteX11-5099" fmla="*/ 1624558 w 13016124"/>
              <a:gd name="connsiteY11-5100" fmla="*/ 807396 h 2398878"/>
              <a:gd name="connsiteX12-5101" fmla="*/ 1663469 w 13016124"/>
              <a:gd name="connsiteY12-5102" fmla="*/ 817123 h 2398878"/>
              <a:gd name="connsiteX13-5103" fmla="*/ 1731562 w 13016124"/>
              <a:gd name="connsiteY13-5104" fmla="*/ 826851 h 2398878"/>
              <a:gd name="connsiteX14-5105" fmla="*/ 1770473 w 13016124"/>
              <a:gd name="connsiteY14-5106" fmla="*/ 836579 h 2398878"/>
              <a:gd name="connsiteX15-5107" fmla="*/ 2062303 w 13016124"/>
              <a:gd name="connsiteY15-5108" fmla="*/ 856034 h 2398878"/>
              <a:gd name="connsiteX16-5109" fmla="*/ 2169307 w 13016124"/>
              <a:gd name="connsiteY16-5110" fmla="*/ 865762 h 2398878"/>
              <a:gd name="connsiteX17-5111" fmla="*/ 2237401 w 13016124"/>
              <a:gd name="connsiteY17-5112" fmla="*/ 885217 h 2398878"/>
              <a:gd name="connsiteX18-5113" fmla="*/ 2295767 w 13016124"/>
              <a:gd name="connsiteY18-5114" fmla="*/ 894945 h 2398878"/>
              <a:gd name="connsiteX19-5115" fmla="*/ 2791877 w 13016124"/>
              <a:gd name="connsiteY19-5116" fmla="*/ 914400 h 2398878"/>
              <a:gd name="connsiteX20-5117" fmla="*/ 3005886 w 13016124"/>
              <a:gd name="connsiteY20-5118" fmla="*/ 933855 h 2398878"/>
              <a:gd name="connsiteX21-5119" fmla="*/ 3239350 w 13016124"/>
              <a:gd name="connsiteY21-5120" fmla="*/ 943583 h 2398878"/>
              <a:gd name="connsiteX22-5121" fmla="*/ 5807130 w 13016124"/>
              <a:gd name="connsiteY22-5122" fmla="*/ 1223418 h 2398878"/>
              <a:gd name="connsiteX23-5123" fmla="*/ 7037947 w 13016124"/>
              <a:gd name="connsiteY23-5124" fmla="*/ 1230622 h 2398878"/>
              <a:gd name="connsiteX24-5125" fmla="*/ 10013008 w 13016124"/>
              <a:gd name="connsiteY24-5126" fmla="*/ 986669 h 2398878"/>
              <a:gd name="connsiteX25-5127" fmla="*/ 10992294 w 13016124"/>
              <a:gd name="connsiteY25-5128" fmla="*/ 612842 h 2398878"/>
              <a:gd name="connsiteX26-5129" fmla="*/ 11070116 w 13016124"/>
              <a:gd name="connsiteY26-5130" fmla="*/ 583659 h 2398878"/>
              <a:gd name="connsiteX27-5131" fmla="*/ 11206303 w 13016124"/>
              <a:gd name="connsiteY27-5132" fmla="*/ 554477 h 2398878"/>
              <a:gd name="connsiteX28-5133" fmla="*/ 11274396 w 13016124"/>
              <a:gd name="connsiteY28-5134" fmla="*/ 535021 h 2398878"/>
              <a:gd name="connsiteX29-5135" fmla="*/ 11332762 w 13016124"/>
              <a:gd name="connsiteY29-5136" fmla="*/ 515566 h 2398878"/>
              <a:gd name="connsiteX30-5137" fmla="*/ 11410584 w 13016124"/>
              <a:gd name="connsiteY30-5138" fmla="*/ 476655 h 2398878"/>
              <a:gd name="connsiteX31-5139" fmla="*/ 11498133 w 13016124"/>
              <a:gd name="connsiteY31-5140" fmla="*/ 457200 h 2398878"/>
              <a:gd name="connsiteX32-5141" fmla="*/ 11624592 w 13016124"/>
              <a:gd name="connsiteY32-5142" fmla="*/ 408562 h 2398878"/>
              <a:gd name="connsiteX33-5143" fmla="*/ 11789962 w 13016124"/>
              <a:gd name="connsiteY33-5144" fmla="*/ 379379 h 2398878"/>
              <a:gd name="connsiteX34-5145" fmla="*/ 11848328 w 13016124"/>
              <a:gd name="connsiteY34-5146" fmla="*/ 350196 h 2398878"/>
              <a:gd name="connsiteX35-5147" fmla="*/ 11955333 w 13016124"/>
              <a:gd name="connsiteY35-5148" fmla="*/ 330740 h 2398878"/>
              <a:gd name="connsiteX36-5149" fmla="*/ 12033154 w 13016124"/>
              <a:gd name="connsiteY36-5150" fmla="*/ 301557 h 2398878"/>
              <a:gd name="connsiteX37-5151" fmla="*/ 12062337 w 13016124"/>
              <a:gd name="connsiteY37-5152" fmla="*/ 291830 h 2398878"/>
              <a:gd name="connsiteX38-5153" fmla="*/ 12101248 w 13016124"/>
              <a:gd name="connsiteY38-5154" fmla="*/ 272374 h 2398878"/>
              <a:gd name="connsiteX39-5155" fmla="*/ 12130431 w 13016124"/>
              <a:gd name="connsiteY39-5156" fmla="*/ 262647 h 2398878"/>
              <a:gd name="connsiteX40-5157" fmla="*/ 12169341 w 13016124"/>
              <a:gd name="connsiteY40-5158" fmla="*/ 243191 h 2398878"/>
              <a:gd name="connsiteX41-5159" fmla="*/ 12266618 w 13016124"/>
              <a:gd name="connsiteY41-5160" fmla="*/ 204281 h 2398878"/>
              <a:gd name="connsiteX42-5161" fmla="*/ 12334711 w 13016124"/>
              <a:gd name="connsiteY42-5162" fmla="*/ 175098 h 2398878"/>
              <a:gd name="connsiteX43-5163" fmla="*/ 12363894 w 13016124"/>
              <a:gd name="connsiteY43-5164" fmla="*/ 155642 h 2398878"/>
              <a:gd name="connsiteX44-5165" fmla="*/ 12431988 w 13016124"/>
              <a:gd name="connsiteY44-5166" fmla="*/ 126459 h 2398878"/>
              <a:gd name="connsiteX45-5167" fmla="*/ 12470899 w 13016124"/>
              <a:gd name="connsiteY45-5168" fmla="*/ 97277 h 2398878"/>
              <a:gd name="connsiteX46-5169" fmla="*/ 12529265 w 13016124"/>
              <a:gd name="connsiteY46-5170" fmla="*/ 87549 h 2398878"/>
              <a:gd name="connsiteX47-5171" fmla="*/ 12568175 w 13016124"/>
              <a:gd name="connsiteY47-5172" fmla="*/ 77821 h 2398878"/>
              <a:gd name="connsiteX48-5173" fmla="*/ 12626541 w 13016124"/>
              <a:gd name="connsiteY48-5174" fmla="*/ 58366 h 2398878"/>
              <a:gd name="connsiteX49-5175" fmla="*/ 12723818 w 13016124"/>
              <a:gd name="connsiteY49-5176" fmla="*/ 19455 h 2398878"/>
              <a:gd name="connsiteX50-5177" fmla="*/ 12869733 w 13016124"/>
              <a:gd name="connsiteY50-5178" fmla="*/ 9728 h 2398878"/>
              <a:gd name="connsiteX51-5179" fmla="*/ 12898916 w 13016124"/>
              <a:gd name="connsiteY51-5180" fmla="*/ 0 h 2398878"/>
              <a:gd name="connsiteX52-5181" fmla="*/ 12947554 w 13016124"/>
              <a:gd name="connsiteY52-5182" fmla="*/ 38911 h 2398878"/>
              <a:gd name="connsiteX53-5183" fmla="*/ 12957282 w 13016124"/>
              <a:gd name="connsiteY53-5184" fmla="*/ 1488332 h 2398878"/>
              <a:gd name="connsiteX54-5185" fmla="*/ 12928099 w 13016124"/>
              <a:gd name="connsiteY54-5186" fmla="*/ 1673157 h 2398878"/>
              <a:gd name="connsiteX55-5187" fmla="*/ 12918371 w 13016124"/>
              <a:gd name="connsiteY55-5188" fmla="*/ 1828800 h 2398878"/>
              <a:gd name="connsiteX56-5189" fmla="*/ 12898916 w 13016124"/>
              <a:gd name="connsiteY56-5190" fmla="*/ 1887166 h 2398878"/>
              <a:gd name="connsiteX57-5191" fmla="*/ 12889188 w 13016124"/>
              <a:gd name="connsiteY57-5192" fmla="*/ 1974715 h 2398878"/>
              <a:gd name="connsiteX58-5193" fmla="*/ 12879460 w 13016124"/>
              <a:gd name="connsiteY58-5194" fmla="*/ 2013625 h 2398878"/>
              <a:gd name="connsiteX59-5195" fmla="*/ 12840550 w 13016124"/>
              <a:gd name="connsiteY59-5196" fmla="*/ 2208179 h 2398878"/>
              <a:gd name="connsiteX60-5197" fmla="*/ 12830822 w 13016124"/>
              <a:gd name="connsiteY60-5198" fmla="*/ 2237362 h 2398878"/>
              <a:gd name="connsiteX61-5199" fmla="*/ 12801639 w 13016124"/>
              <a:gd name="connsiteY61-5200" fmla="*/ 2256817 h 2398878"/>
              <a:gd name="connsiteX62-5201" fmla="*/ 12159614 w 13016124"/>
              <a:gd name="connsiteY62-5202" fmla="*/ 2237362 h 2398878"/>
              <a:gd name="connsiteX63-5203" fmla="*/ 11361945 w 13016124"/>
              <a:gd name="connsiteY63-5204" fmla="*/ 2256817 h 2398878"/>
              <a:gd name="connsiteX64-5205" fmla="*/ 11138209 w 13016124"/>
              <a:gd name="connsiteY64-5206" fmla="*/ 2276272 h 2398878"/>
              <a:gd name="connsiteX65-5207" fmla="*/ 10593460 w 13016124"/>
              <a:gd name="connsiteY65-5208" fmla="*/ 2286000 h 2398878"/>
              <a:gd name="connsiteX66-5209" fmla="*/ 8385282 w 13016124"/>
              <a:gd name="connsiteY66-5210" fmla="*/ 2295728 h 2398878"/>
              <a:gd name="connsiteX67-5211" fmla="*/ 8161545 w 13016124"/>
              <a:gd name="connsiteY67-5212" fmla="*/ 2315183 h 2398878"/>
              <a:gd name="connsiteX68-5213" fmla="*/ 8112907 w 13016124"/>
              <a:gd name="connsiteY68-5214" fmla="*/ 2324911 h 2398878"/>
              <a:gd name="connsiteX69-5215" fmla="*/ 7918354 w 13016124"/>
              <a:gd name="connsiteY69-5216" fmla="*/ 2334638 h 2398878"/>
              <a:gd name="connsiteX70-5217" fmla="*/ 5291886 w 13016124"/>
              <a:gd name="connsiteY70-5218" fmla="*/ 2344366 h 2398878"/>
              <a:gd name="connsiteX71-5219" fmla="*/ 5058422 w 13016124"/>
              <a:gd name="connsiteY71-5220" fmla="*/ 2324911 h 2398878"/>
              <a:gd name="connsiteX72-5221" fmla="*/ 4883324 w 13016124"/>
              <a:gd name="connsiteY72-5222" fmla="*/ 2305455 h 2398878"/>
              <a:gd name="connsiteX73-5223" fmla="*/ 4727682 w 13016124"/>
              <a:gd name="connsiteY73-5224" fmla="*/ 2295728 h 2398878"/>
              <a:gd name="connsiteX74-5225" fmla="*/ 4601222 w 13016124"/>
              <a:gd name="connsiteY74-5226" fmla="*/ 2276272 h 2398878"/>
              <a:gd name="connsiteX75-5227" fmla="*/ 4484490 w 13016124"/>
              <a:gd name="connsiteY75-5228" fmla="*/ 2266545 h 2398878"/>
              <a:gd name="connsiteX76-5229" fmla="*/ 3443631 w 13016124"/>
              <a:gd name="connsiteY76-5230" fmla="*/ 2247089 h 2398878"/>
              <a:gd name="connsiteX77-5231" fmla="*/ 2996158 w 13016124"/>
              <a:gd name="connsiteY77-5232" fmla="*/ 2256817 h 2398878"/>
              <a:gd name="connsiteX78-5233" fmla="*/ 2966975 w 13016124"/>
              <a:gd name="connsiteY78-5234" fmla="*/ 2266545 h 2398878"/>
              <a:gd name="connsiteX79-5235" fmla="*/ 2782150 w 13016124"/>
              <a:gd name="connsiteY79-5236" fmla="*/ 2286000 h 2398878"/>
              <a:gd name="connsiteX80-5237" fmla="*/ 2723784 w 13016124"/>
              <a:gd name="connsiteY80-5238" fmla="*/ 2295728 h 2398878"/>
              <a:gd name="connsiteX81-5239" fmla="*/ 2490320 w 13016124"/>
              <a:gd name="connsiteY81-5240" fmla="*/ 2305455 h 2398878"/>
              <a:gd name="connsiteX82-5241" fmla="*/ 418328 w 13016124"/>
              <a:gd name="connsiteY82-5242" fmla="*/ 2295728 h 2398878"/>
              <a:gd name="connsiteX83-5243" fmla="*/ 359962 w 13016124"/>
              <a:gd name="connsiteY83-5244" fmla="*/ 2256817 h 2398878"/>
              <a:gd name="connsiteX84-5245" fmla="*/ 272414 w 13016124"/>
              <a:gd name="connsiteY84-5246" fmla="*/ 2188723 h 2398878"/>
              <a:gd name="connsiteX85-5247" fmla="*/ 262686 w 13016124"/>
              <a:gd name="connsiteY85-5248" fmla="*/ 2159540 h 2398878"/>
              <a:gd name="connsiteX86-5249" fmla="*/ 214048 w 13016124"/>
              <a:gd name="connsiteY86-5250" fmla="*/ 2110902 h 2398878"/>
              <a:gd name="connsiteX87-5251" fmla="*/ 204320 w 13016124"/>
              <a:gd name="connsiteY87-5252" fmla="*/ 2081719 h 2398878"/>
              <a:gd name="connsiteX88-5253" fmla="*/ 184865 w 13016124"/>
              <a:gd name="connsiteY88-5254" fmla="*/ 2052536 h 2398878"/>
              <a:gd name="connsiteX89-5255" fmla="*/ 145954 w 13016124"/>
              <a:gd name="connsiteY89-5256" fmla="*/ 1984442 h 2398878"/>
              <a:gd name="connsiteX90-5257" fmla="*/ 126499 w 13016124"/>
              <a:gd name="connsiteY90-5258" fmla="*/ 1906621 h 2398878"/>
              <a:gd name="connsiteX91-5259" fmla="*/ 116771 w 13016124"/>
              <a:gd name="connsiteY91-5260" fmla="*/ 1877438 h 2398878"/>
              <a:gd name="connsiteX92-5261" fmla="*/ 97316 w 13016124"/>
              <a:gd name="connsiteY92-5262" fmla="*/ 1809345 h 2398878"/>
              <a:gd name="connsiteX93-5263" fmla="*/ 87588 w 13016124"/>
              <a:gd name="connsiteY93-5264" fmla="*/ 1731523 h 2398878"/>
              <a:gd name="connsiteX94-5265" fmla="*/ 68133 w 13016124"/>
              <a:gd name="connsiteY94-5266" fmla="*/ 1673157 h 2398878"/>
              <a:gd name="connsiteX95-5267" fmla="*/ 19494 w 13016124"/>
              <a:gd name="connsiteY95-5268" fmla="*/ 1556425 h 2398878"/>
              <a:gd name="connsiteX96-5269" fmla="*/ 9767 w 13016124"/>
              <a:gd name="connsiteY96-5270" fmla="*/ 1429966 h 2398878"/>
              <a:gd name="connsiteX97-5271" fmla="*/ 39 w 13016124"/>
              <a:gd name="connsiteY97-5272" fmla="*/ 1361872 h 2398878"/>
              <a:gd name="connsiteX98-5273" fmla="*/ 19494 w 13016124"/>
              <a:gd name="connsiteY98-5274" fmla="*/ 1099225 h 2398878"/>
              <a:gd name="connsiteX99-5275" fmla="*/ 29222 w 13016124"/>
              <a:gd name="connsiteY99-5276" fmla="*/ 1070042 h 2398878"/>
              <a:gd name="connsiteX100-5277" fmla="*/ 58405 w 13016124"/>
              <a:gd name="connsiteY100-5278" fmla="*/ 992221 h 2398878"/>
              <a:gd name="connsiteX101-5279" fmla="*/ 77860 w 13016124"/>
              <a:gd name="connsiteY101-5280" fmla="*/ 924128 h 2398878"/>
              <a:gd name="connsiteX102-5281" fmla="*/ 97316 w 13016124"/>
              <a:gd name="connsiteY102-5282" fmla="*/ 885217 h 2398878"/>
              <a:gd name="connsiteX103-5283" fmla="*/ 116771 w 13016124"/>
              <a:gd name="connsiteY103-5284" fmla="*/ 807396 h 2398878"/>
              <a:gd name="connsiteX104-5285" fmla="*/ 155682 w 13016124"/>
              <a:gd name="connsiteY104-5286" fmla="*/ 729574 h 2398878"/>
              <a:gd name="connsiteX105-5287" fmla="*/ 165409 w 13016124"/>
              <a:gd name="connsiteY105-5288" fmla="*/ 700391 h 2398878"/>
              <a:gd name="connsiteX106-5289" fmla="*/ 175137 w 13016124"/>
              <a:gd name="connsiteY106-5290" fmla="*/ 642025 h 2398878"/>
              <a:gd name="connsiteX107-5291" fmla="*/ 223775 w 13016124"/>
              <a:gd name="connsiteY107-5292" fmla="*/ 573932 h 2398878"/>
              <a:gd name="connsiteX108-5293" fmla="*/ 262686 w 13016124"/>
              <a:gd name="connsiteY108-5294" fmla="*/ 505838 h 2398878"/>
              <a:gd name="connsiteX109-5295" fmla="*/ 301596 w 13016124"/>
              <a:gd name="connsiteY109-5296" fmla="*/ 447472 h 2398878"/>
              <a:gd name="connsiteX110-5297" fmla="*/ 321052 w 13016124"/>
              <a:gd name="connsiteY110-5298" fmla="*/ 428017 h 2398878"/>
              <a:gd name="connsiteX111-5299" fmla="*/ 359962 w 13016124"/>
              <a:gd name="connsiteY111-5300" fmla="*/ 369651 h 2398878"/>
              <a:gd name="connsiteX112-5301" fmla="*/ 408601 w 13016124"/>
              <a:gd name="connsiteY112-5302" fmla="*/ 321013 h 2398878"/>
              <a:gd name="connsiteX113-5303" fmla="*/ 428056 w 13016124"/>
              <a:gd name="connsiteY113-5304" fmla="*/ 301557 h 2398878"/>
              <a:gd name="connsiteX114-5305" fmla="*/ 447511 w 13016124"/>
              <a:gd name="connsiteY114-5306" fmla="*/ 272374 h 2398878"/>
              <a:gd name="connsiteX115-5307" fmla="*/ 505877 w 13016124"/>
              <a:gd name="connsiteY115-5308" fmla="*/ 233464 h 2398878"/>
              <a:gd name="connsiteX116-5309" fmla="*/ 603154 w 13016124"/>
              <a:gd name="connsiteY116-5310" fmla="*/ 223736 h 2398878"/>
              <a:gd name="connsiteX117-5311" fmla="*/ 651792 w 13016124"/>
              <a:gd name="connsiteY117-5312" fmla="*/ 243191 h 2398878"/>
              <a:gd name="connsiteX118-5313" fmla="*/ 622609 w 13016124"/>
              <a:gd name="connsiteY118-5314" fmla="*/ 252919 h 2398878"/>
              <a:gd name="connsiteX119-5315" fmla="*/ 544788 w 13016124"/>
              <a:gd name="connsiteY119-5316" fmla="*/ 252919 h 2398878"/>
              <a:gd name="connsiteX0-5317" fmla="*/ 544788 w 13016124"/>
              <a:gd name="connsiteY0-5318" fmla="*/ 252919 h 2398878"/>
              <a:gd name="connsiteX1-5319" fmla="*/ 544788 w 13016124"/>
              <a:gd name="connsiteY1-5320" fmla="*/ 252919 h 2398878"/>
              <a:gd name="connsiteX2-5321" fmla="*/ 642065 w 13016124"/>
              <a:gd name="connsiteY2-5322" fmla="*/ 311285 h 2398878"/>
              <a:gd name="connsiteX3-5323" fmla="*/ 768524 w 13016124"/>
              <a:gd name="connsiteY3-5324" fmla="*/ 447472 h 2398878"/>
              <a:gd name="connsiteX4-5325" fmla="*/ 924167 w 13016124"/>
              <a:gd name="connsiteY4-5326" fmla="*/ 583659 h 2398878"/>
              <a:gd name="connsiteX5-5327" fmla="*/ 982533 w 13016124"/>
              <a:gd name="connsiteY5-5328" fmla="*/ 612842 h 2398878"/>
              <a:gd name="connsiteX6-5329" fmla="*/ 1050626 w 13016124"/>
              <a:gd name="connsiteY6-5330" fmla="*/ 661481 h 2398878"/>
              <a:gd name="connsiteX7-5331" fmla="*/ 1079809 w 13016124"/>
              <a:gd name="connsiteY7-5332" fmla="*/ 671208 h 2398878"/>
              <a:gd name="connsiteX8-5333" fmla="*/ 1225724 w 13016124"/>
              <a:gd name="connsiteY8-5334" fmla="*/ 739302 h 2398878"/>
              <a:gd name="connsiteX9-5335" fmla="*/ 1313273 w 13016124"/>
              <a:gd name="connsiteY9-5336" fmla="*/ 768485 h 2398878"/>
              <a:gd name="connsiteX10-5337" fmla="*/ 1488371 w 13016124"/>
              <a:gd name="connsiteY10-5338" fmla="*/ 787940 h 2398878"/>
              <a:gd name="connsiteX11-5339" fmla="*/ 1624558 w 13016124"/>
              <a:gd name="connsiteY11-5340" fmla="*/ 807396 h 2398878"/>
              <a:gd name="connsiteX12-5341" fmla="*/ 1663469 w 13016124"/>
              <a:gd name="connsiteY12-5342" fmla="*/ 817123 h 2398878"/>
              <a:gd name="connsiteX13-5343" fmla="*/ 1731562 w 13016124"/>
              <a:gd name="connsiteY13-5344" fmla="*/ 826851 h 2398878"/>
              <a:gd name="connsiteX14-5345" fmla="*/ 1770473 w 13016124"/>
              <a:gd name="connsiteY14-5346" fmla="*/ 836579 h 2398878"/>
              <a:gd name="connsiteX15-5347" fmla="*/ 2062303 w 13016124"/>
              <a:gd name="connsiteY15-5348" fmla="*/ 856034 h 2398878"/>
              <a:gd name="connsiteX16-5349" fmla="*/ 2169307 w 13016124"/>
              <a:gd name="connsiteY16-5350" fmla="*/ 865762 h 2398878"/>
              <a:gd name="connsiteX17-5351" fmla="*/ 2237401 w 13016124"/>
              <a:gd name="connsiteY17-5352" fmla="*/ 885217 h 2398878"/>
              <a:gd name="connsiteX18-5353" fmla="*/ 2295767 w 13016124"/>
              <a:gd name="connsiteY18-5354" fmla="*/ 894945 h 2398878"/>
              <a:gd name="connsiteX19-5355" fmla="*/ 2791877 w 13016124"/>
              <a:gd name="connsiteY19-5356" fmla="*/ 914400 h 2398878"/>
              <a:gd name="connsiteX20-5357" fmla="*/ 3005886 w 13016124"/>
              <a:gd name="connsiteY20-5358" fmla="*/ 933855 h 2398878"/>
              <a:gd name="connsiteX21-5359" fmla="*/ 3239350 w 13016124"/>
              <a:gd name="connsiteY21-5360" fmla="*/ 943583 h 2398878"/>
              <a:gd name="connsiteX22-5361" fmla="*/ 5807130 w 13016124"/>
              <a:gd name="connsiteY22-5362" fmla="*/ 1223418 h 2398878"/>
              <a:gd name="connsiteX23-5363" fmla="*/ 7037947 w 13016124"/>
              <a:gd name="connsiteY23-5364" fmla="*/ 1230622 h 2398878"/>
              <a:gd name="connsiteX24-5365" fmla="*/ 10013008 w 13016124"/>
              <a:gd name="connsiteY24-5366" fmla="*/ 986669 h 2398878"/>
              <a:gd name="connsiteX25-5367" fmla="*/ 11070116 w 13016124"/>
              <a:gd name="connsiteY25-5368" fmla="*/ 583659 h 2398878"/>
              <a:gd name="connsiteX26-5369" fmla="*/ 11206303 w 13016124"/>
              <a:gd name="connsiteY26-5370" fmla="*/ 554477 h 2398878"/>
              <a:gd name="connsiteX27-5371" fmla="*/ 11274396 w 13016124"/>
              <a:gd name="connsiteY27-5372" fmla="*/ 535021 h 2398878"/>
              <a:gd name="connsiteX28-5373" fmla="*/ 11332762 w 13016124"/>
              <a:gd name="connsiteY28-5374" fmla="*/ 515566 h 2398878"/>
              <a:gd name="connsiteX29-5375" fmla="*/ 11410584 w 13016124"/>
              <a:gd name="connsiteY29-5376" fmla="*/ 476655 h 2398878"/>
              <a:gd name="connsiteX30-5377" fmla="*/ 11498133 w 13016124"/>
              <a:gd name="connsiteY30-5378" fmla="*/ 457200 h 2398878"/>
              <a:gd name="connsiteX31-5379" fmla="*/ 11624592 w 13016124"/>
              <a:gd name="connsiteY31-5380" fmla="*/ 408562 h 2398878"/>
              <a:gd name="connsiteX32-5381" fmla="*/ 11789962 w 13016124"/>
              <a:gd name="connsiteY32-5382" fmla="*/ 379379 h 2398878"/>
              <a:gd name="connsiteX33-5383" fmla="*/ 11848328 w 13016124"/>
              <a:gd name="connsiteY33-5384" fmla="*/ 350196 h 2398878"/>
              <a:gd name="connsiteX34-5385" fmla="*/ 11955333 w 13016124"/>
              <a:gd name="connsiteY34-5386" fmla="*/ 330740 h 2398878"/>
              <a:gd name="connsiteX35-5387" fmla="*/ 12033154 w 13016124"/>
              <a:gd name="connsiteY35-5388" fmla="*/ 301557 h 2398878"/>
              <a:gd name="connsiteX36-5389" fmla="*/ 12062337 w 13016124"/>
              <a:gd name="connsiteY36-5390" fmla="*/ 291830 h 2398878"/>
              <a:gd name="connsiteX37-5391" fmla="*/ 12101248 w 13016124"/>
              <a:gd name="connsiteY37-5392" fmla="*/ 272374 h 2398878"/>
              <a:gd name="connsiteX38-5393" fmla="*/ 12130431 w 13016124"/>
              <a:gd name="connsiteY38-5394" fmla="*/ 262647 h 2398878"/>
              <a:gd name="connsiteX39-5395" fmla="*/ 12169341 w 13016124"/>
              <a:gd name="connsiteY39-5396" fmla="*/ 243191 h 2398878"/>
              <a:gd name="connsiteX40-5397" fmla="*/ 12266618 w 13016124"/>
              <a:gd name="connsiteY40-5398" fmla="*/ 204281 h 2398878"/>
              <a:gd name="connsiteX41-5399" fmla="*/ 12334711 w 13016124"/>
              <a:gd name="connsiteY41-5400" fmla="*/ 175098 h 2398878"/>
              <a:gd name="connsiteX42-5401" fmla="*/ 12363894 w 13016124"/>
              <a:gd name="connsiteY42-5402" fmla="*/ 155642 h 2398878"/>
              <a:gd name="connsiteX43-5403" fmla="*/ 12431988 w 13016124"/>
              <a:gd name="connsiteY43-5404" fmla="*/ 126459 h 2398878"/>
              <a:gd name="connsiteX44-5405" fmla="*/ 12470899 w 13016124"/>
              <a:gd name="connsiteY44-5406" fmla="*/ 97277 h 2398878"/>
              <a:gd name="connsiteX45-5407" fmla="*/ 12529265 w 13016124"/>
              <a:gd name="connsiteY45-5408" fmla="*/ 87549 h 2398878"/>
              <a:gd name="connsiteX46-5409" fmla="*/ 12568175 w 13016124"/>
              <a:gd name="connsiteY46-5410" fmla="*/ 77821 h 2398878"/>
              <a:gd name="connsiteX47-5411" fmla="*/ 12626541 w 13016124"/>
              <a:gd name="connsiteY47-5412" fmla="*/ 58366 h 2398878"/>
              <a:gd name="connsiteX48-5413" fmla="*/ 12723818 w 13016124"/>
              <a:gd name="connsiteY48-5414" fmla="*/ 19455 h 2398878"/>
              <a:gd name="connsiteX49-5415" fmla="*/ 12869733 w 13016124"/>
              <a:gd name="connsiteY49-5416" fmla="*/ 9728 h 2398878"/>
              <a:gd name="connsiteX50-5417" fmla="*/ 12898916 w 13016124"/>
              <a:gd name="connsiteY50-5418" fmla="*/ 0 h 2398878"/>
              <a:gd name="connsiteX51-5419" fmla="*/ 12947554 w 13016124"/>
              <a:gd name="connsiteY51-5420" fmla="*/ 38911 h 2398878"/>
              <a:gd name="connsiteX52-5421" fmla="*/ 12957282 w 13016124"/>
              <a:gd name="connsiteY52-5422" fmla="*/ 1488332 h 2398878"/>
              <a:gd name="connsiteX53-5423" fmla="*/ 12928099 w 13016124"/>
              <a:gd name="connsiteY53-5424" fmla="*/ 1673157 h 2398878"/>
              <a:gd name="connsiteX54-5425" fmla="*/ 12918371 w 13016124"/>
              <a:gd name="connsiteY54-5426" fmla="*/ 1828800 h 2398878"/>
              <a:gd name="connsiteX55-5427" fmla="*/ 12898916 w 13016124"/>
              <a:gd name="connsiteY55-5428" fmla="*/ 1887166 h 2398878"/>
              <a:gd name="connsiteX56-5429" fmla="*/ 12889188 w 13016124"/>
              <a:gd name="connsiteY56-5430" fmla="*/ 1974715 h 2398878"/>
              <a:gd name="connsiteX57-5431" fmla="*/ 12879460 w 13016124"/>
              <a:gd name="connsiteY57-5432" fmla="*/ 2013625 h 2398878"/>
              <a:gd name="connsiteX58-5433" fmla="*/ 12840550 w 13016124"/>
              <a:gd name="connsiteY58-5434" fmla="*/ 2208179 h 2398878"/>
              <a:gd name="connsiteX59-5435" fmla="*/ 12830822 w 13016124"/>
              <a:gd name="connsiteY59-5436" fmla="*/ 2237362 h 2398878"/>
              <a:gd name="connsiteX60-5437" fmla="*/ 12801639 w 13016124"/>
              <a:gd name="connsiteY60-5438" fmla="*/ 2256817 h 2398878"/>
              <a:gd name="connsiteX61-5439" fmla="*/ 12159614 w 13016124"/>
              <a:gd name="connsiteY61-5440" fmla="*/ 2237362 h 2398878"/>
              <a:gd name="connsiteX62-5441" fmla="*/ 11361945 w 13016124"/>
              <a:gd name="connsiteY62-5442" fmla="*/ 2256817 h 2398878"/>
              <a:gd name="connsiteX63-5443" fmla="*/ 11138209 w 13016124"/>
              <a:gd name="connsiteY63-5444" fmla="*/ 2276272 h 2398878"/>
              <a:gd name="connsiteX64-5445" fmla="*/ 10593460 w 13016124"/>
              <a:gd name="connsiteY64-5446" fmla="*/ 2286000 h 2398878"/>
              <a:gd name="connsiteX65-5447" fmla="*/ 8385282 w 13016124"/>
              <a:gd name="connsiteY65-5448" fmla="*/ 2295728 h 2398878"/>
              <a:gd name="connsiteX66-5449" fmla="*/ 8161545 w 13016124"/>
              <a:gd name="connsiteY66-5450" fmla="*/ 2315183 h 2398878"/>
              <a:gd name="connsiteX67-5451" fmla="*/ 8112907 w 13016124"/>
              <a:gd name="connsiteY67-5452" fmla="*/ 2324911 h 2398878"/>
              <a:gd name="connsiteX68-5453" fmla="*/ 7918354 w 13016124"/>
              <a:gd name="connsiteY68-5454" fmla="*/ 2334638 h 2398878"/>
              <a:gd name="connsiteX69-5455" fmla="*/ 5291886 w 13016124"/>
              <a:gd name="connsiteY69-5456" fmla="*/ 2344366 h 2398878"/>
              <a:gd name="connsiteX70-5457" fmla="*/ 5058422 w 13016124"/>
              <a:gd name="connsiteY70-5458" fmla="*/ 2324911 h 2398878"/>
              <a:gd name="connsiteX71-5459" fmla="*/ 4883324 w 13016124"/>
              <a:gd name="connsiteY71-5460" fmla="*/ 2305455 h 2398878"/>
              <a:gd name="connsiteX72-5461" fmla="*/ 4727682 w 13016124"/>
              <a:gd name="connsiteY72-5462" fmla="*/ 2295728 h 2398878"/>
              <a:gd name="connsiteX73-5463" fmla="*/ 4601222 w 13016124"/>
              <a:gd name="connsiteY73-5464" fmla="*/ 2276272 h 2398878"/>
              <a:gd name="connsiteX74-5465" fmla="*/ 4484490 w 13016124"/>
              <a:gd name="connsiteY74-5466" fmla="*/ 2266545 h 2398878"/>
              <a:gd name="connsiteX75-5467" fmla="*/ 3443631 w 13016124"/>
              <a:gd name="connsiteY75-5468" fmla="*/ 2247089 h 2398878"/>
              <a:gd name="connsiteX76-5469" fmla="*/ 2996158 w 13016124"/>
              <a:gd name="connsiteY76-5470" fmla="*/ 2256817 h 2398878"/>
              <a:gd name="connsiteX77-5471" fmla="*/ 2966975 w 13016124"/>
              <a:gd name="connsiteY77-5472" fmla="*/ 2266545 h 2398878"/>
              <a:gd name="connsiteX78-5473" fmla="*/ 2782150 w 13016124"/>
              <a:gd name="connsiteY78-5474" fmla="*/ 2286000 h 2398878"/>
              <a:gd name="connsiteX79-5475" fmla="*/ 2723784 w 13016124"/>
              <a:gd name="connsiteY79-5476" fmla="*/ 2295728 h 2398878"/>
              <a:gd name="connsiteX80-5477" fmla="*/ 2490320 w 13016124"/>
              <a:gd name="connsiteY80-5478" fmla="*/ 2305455 h 2398878"/>
              <a:gd name="connsiteX81-5479" fmla="*/ 418328 w 13016124"/>
              <a:gd name="connsiteY81-5480" fmla="*/ 2295728 h 2398878"/>
              <a:gd name="connsiteX82-5481" fmla="*/ 359962 w 13016124"/>
              <a:gd name="connsiteY82-5482" fmla="*/ 2256817 h 2398878"/>
              <a:gd name="connsiteX83-5483" fmla="*/ 272414 w 13016124"/>
              <a:gd name="connsiteY83-5484" fmla="*/ 2188723 h 2398878"/>
              <a:gd name="connsiteX84-5485" fmla="*/ 262686 w 13016124"/>
              <a:gd name="connsiteY84-5486" fmla="*/ 2159540 h 2398878"/>
              <a:gd name="connsiteX85-5487" fmla="*/ 214048 w 13016124"/>
              <a:gd name="connsiteY85-5488" fmla="*/ 2110902 h 2398878"/>
              <a:gd name="connsiteX86-5489" fmla="*/ 204320 w 13016124"/>
              <a:gd name="connsiteY86-5490" fmla="*/ 2081719 h 2398878"/>
              <a:gd name="connsiteX87-5491" fmla="*/ 184865 w 13016124"/>
              <a:gd name="connsiteY87-5492" fmla="*/ 2052536 h 2398878"/>
              <a:gd name="connsiteX88-5493" fmla="*/ 145954 w 13016124"/>
              <a:gd name="connsiteY88-5494" fmla="*/ 1984442 h 2398878"/>
              <a:gd name="connsiteX89-5495" fmla="*/ 126499 w 13016124"/>
              <a:gd name="connsiteY89-5496" fmla="*/ 1906621 h 2398878"/>
              <a:gd name="connsiteX90-5497" fmla="*/ 116771 w 13016124"/>
              <a:gd name="connsiteY90-5498" fmla="*/ 1877438 h 2398878"/>
              <a:gd name="connsiteX91-5499" fmla="*/ 97316 w 13016124"/>
              <a:gd name="connsiteY91-5500" fmla="*/ 1809345 h 2398878"/>
              <a:gd name="connsiteX92-5501" fmla="*/ 87588 w 13016124"/>
              <a:gd name="connsiteY92-5502" fmla="*/ 1731523 h 2398878"/>
              <a:gd name="connsiteX93-5503" fmla="*/ 68133 w 13016124"/>
              <a:gd name="connsiteY93-5504" fmla="*/ 1673157 h 2398878"/>
              <a:gd name="connsiteX94-5505" fmla="*/ 19494 w 13016124"/>
              <a:gd name="connsiteY94-5506" fmla="*/ 1556425 h 2398878"/>
              <a:gd name="connsiteX95-5507" fmla="*/ 9767 w 13016124"/>
              <a:gd name="connsiteY95-5508" fmla="*/ 1429966 h 2398878"/>
              <a:gd name="connsiteX96-5509" fmla="*/ 39 w 13016124"/>
              <a:gd name="connsiteY96-5510" fmla="*/ 1361872 h 2398878"/>
              <a:gd name="connsiteX97-5511" fmla="*/ 19494 w 13016124"/>
              <a:gd name="connsiteY97-5512" fmla="*/ 1099225 h 2398878"/>
              <a:gd name="connsiteX98-5513" fmla="*/ 29222 w 13016124"/>
              <a:gd name="connsiteY98-5514" fmla="*/ 1070042 h 2398878"/>
              <a:gd name="connsiteX99-5515" fmla="*/ 58405 w 13016124"/>
              <a:gd name="connsiteY99-5516" fmla="*/ 992221 h 2398878"/>
              <a:gd name="connsiteX100-5517" fmla="*/ 77860 w 13016124"/>
              <a:gd name="connsiteY100-5518" fmla="*/ 924128 h 2398878"/>
              <a:gd name="connsiteX101-5519" fmla="*/ 97316 w 13016124"/>
              <a:gd name="connsiteY101-5520" fmla="*/ 885217 h 2398878"/>
              <a:gd name="connsiteX102-5521" fmla="*/ 116771 w 13016124"/>
              <a:gd name="connsiteY102-5522" fmla="*/ 807396 h 2398878"/>
              <a:gd name="connsiteX103-5523" fmla="*/ 155682 w 13016124"/>
              <a:gd name="connsiteY103-5524" fmla="*/ 729574 h 2398878"/>
              <a:gd name="connsiteX104-5525" fmla="*/ 165409 w 13016124"/>
              <a:gd name="connsiteY104-5526" fmla="*/ 700391 h 2398878"/>
              <a:gd name="connsiteX105-5527" fmla="*/ 175137 w 13016124"/>
              <a:gd name="connsiteY105-5528" fmla="*/ 642025 h 2398878"/>
              <a:gd name="connsiteX106-5529" fmla="*/ 223775 w 13016124"/>
              <a:gd name="connsiteY106-5530" fmla="*/ 573932 h 2398878"/>
              <a:gd name="connsiteX107-5531" fmla="*/ 262686 w 13016124"/>
              <a:gd name="connsiteY107-5532" fmla="*/ 505838 h 2398878"/>
              <a:gd name="connsiteX108-5533" fmla="*/ 301596 w 13016124"/>
              <a:gd name="connsiteY108-5534" fmla="*/ 447472 h 2398878"/>
              <a:gd name="connsiteX109-5535" fmla="*/ 321052 w 13016124"/>
              <a:gd name="connsiteY109-5536" fmla="*/ 428017 h 2398878"/>
              <a:gd name="connsiteX110-5537" fmla="*/ 359962 w 13016124"/>
              <a:gd name="connsiteY110-5538" fmla="*/ 369651 h 2398878"/>
              <a:gd name="connsiteX111-5539" fmla="*/ 408601 w 13016124"/>
              <a:gd name="connsiteY111-5540" fmla="*/ 321013 h 2398878"/>
              <a:gd name="connsiteX112-5541" fmla="*/ 428056 w 13016124"/>
              <a:gd name="connsiteY112-5542" fmla="*/ 301557 h 2398878"/>
              <a:gd name="connsiteX113-5543" fmla="*/ 447511 w 13016124"/>
              <a:gd name="connsiteY113-5544" fmla="*/ 272374 h 2398878"/>
              <a:gd name="connsiteX114-5545" fmla="*/ 505877 w 13016124"/>
              <a:gd name="connsiteY114-5546" fmla="*/ 233464 h 2398878"/>
              <a:gd name="connsiteX115-5547" fmla="*/ 603154 w 13016124"/>
              <a:gd name="connsiteY115-5548" fmla="*/ 223736 h 2398878"/>
              <a:gd name="connsiteX116-5549" fmla="*/ 651792 w 13016124"/>
              <a:gd name="connsiteY116-5550" fmla="*/ 243191 h 2398878"/>
              <a:gd name="connsiteX117-5551" fmla="*/ 622609 w 13016124"/>
              <a:gd name="connsiteY117-5552" fmla="*/ 252919 h 2398878"/>
              <a:gd name="connsiteX118-5553" fmla="*/ 544788 w 13016124"/>
              <a:gd name="connsiteY118-5554" fmla="*/ 252919 h 2398878"/>
              <a:gd name="connsiteX0-5555" fmla="*/ 544788 w 13016124"/>
              <a:gd name="connsiteY0-5556" fmla="*/ 252919 h 2398878"/>
              <a:gd name="connsiteX1-5557" fmla="*/ 544788 w 13016124"/>
              <a:gd name="connsiteY1-5558" fmla="*/ 252919 h 2398878"/>
              <a:gd name="connsiteX2-5559" fmla="*/ 642065 w 13016124"/>
              <a:gd name="connsiteY2-5560" fmla="*/ 311285 h 2398878"/>
              <a:gd name="connsiteX3-5561" fmla="*/ 768524 w 13016124"/>
              <a:gd name="connsiteY3-5562" fmla="*/ 447472 h 2398878"/>
              <a:gd name="connsiteX4-5563" fmla="*/ 924167 w 13016124"/>
              <a:gd name="connsiteY4-5564" fmla="*/ 583659 h 2398878"/>
              <a:gd name="connsiteX5-5565" fmla="*/ 982533 w 13016124"/>
              <a:gd name="connsiteY5-5566" fmla="*/ 612842 h 2398878"/>
              <a:gd name="connsiteX6-5567" fmla="*/ 1050626 w 13016124"/>
              <a:gd name="connsiteY6-5568" fmla="*/ 661481 h 2398878"/>
              <a:gd name="connsiteX7-5569" fmla="*/ 1079809 w 13016124"/>
              <a:gd name="connsiteY7-5570" fmla="*/ 671208 h 2398878"/>
              <a:gd name="connsiteX8-5571" fmla="*/ 1225724 w 13016124"/>
              <a:gd name="connsiteY8-5572" fmla="*/ 739302 h 2398878"/>
              <a:gd name="connsiteX9-5573" fmla="*/ 1313273 w 13016124"/>
              <a:gd name="connsiteY9-5574" fmla="*/ 768485 h 2398878"/>
              <a:gd name="connsiteX10-5575" fmla="*/ 1488371 w 13016124"/>
              <a:gd name="connsiteY10-5576" fmla="*/ 787940 h 2398878"/>
              <a:gd name="connsiteX11-5577" fmla="*/ 1624558 w 13016124"/>
              <a:gd name="connsiteY11-5578" fmla="*/ 807396 h 2398878"/>
              <a:gd name="connsiteX12-5579" fmla="*/ 1663469 w 13016124"/>
              <a:gd name="connsiteY12-5580" fmla="*/ 817123 h 2398878"/>
              <a:gd name="connsiteX13-5581" fmla="*/ 1731562 w 13016124"/>
              <a:gd name="connsiteY13-5582" fmla="*/ 826851 h 2398878"/>
              <a:gd name="connsiteX14-5583" fmla="*/ 1770473 w 13016124"/>
              <a:gd name="connsiteY14-5584" fmla="*/ 836579 h 2398878"/>
              <a:gd name="connsiteX15-5585" fmla="*/ 2062303 w 13016124"/>
              <a:gd name="connsiteY15-5586" fmla="*/ 856034 h 2398878"/>
              <a:gd name="connsiteX16-5587" fmla="*/ 2169307 w 13016124"/>
              <a:gd name="connsiteY16-5588" fmla="*/ 865762 h 2398878"/>
              <a:gd name="connsiteX17-5589" fmla="*/ 2237401 w 13016124"/>
              <a:gd name="connsiteY17-5590" fmla="*/ 885217 h 2398878"/>
              <a:gd name="connsiteX18-5591" fmla="*/ 2295767 w 13016124"/>
              <a:gd name="connsiteY18-5592" fmla="*/ 894945 h 2398878"/>
              <a:gd name="connsiteX19-5593" fmla="*/ 2791877 w 13016124"/>
              <a:gd name="connsiteY19-5594" fmla="*/ 914400 h 2398878"/>
              <a:gd name="connsiteX20-5595" fmla="*/ 3005886 w 13016124"/>
              <a:gd name="connsiteY20-5596" fmla="*/ 933855 h 2398878"/>
              <a:gd name="connsiteX21-5597" fmla="*/ 3239350 w 13016124"/>
              <a:gd name="connsiteY21-5598" fmla="*/ 943583 h 2398878"/>
              <a:gd name="connsiteX22-5599" fmla="*/ 5807130 w 13016124"/>
              <a:gd name="connsiteY22-5600" fmla="*/ 1223418 h 2398878"/>
              <a:gd name="connsiteX23-5601" fmla="*/ 7037947 w 13016124"/>
              <a:gd name="connsiteY23-5602" fmla="*/ 1230622 h 2398878"/>
              <a:gd name="connsiteX24-5603" fmla="*/ 10013008 w 13016124"/>
              <a:gd name="connsiteY24-5604" fmla="*/ 986669 h 2398878"/>
              <a:gd name="connsiteX25-5605" fmla="*/ 11206303 w 13016124"/>
              <a:gd name="connsiteY25-5606" fmla="*/ 554477 h 2398878"/>
              <a:gd name="connsiteX26-5607" fmla="*/ 11274396 w 13016124"/>
              <a:gd name="connsiteY26-5608" fmla="*/ 535021 h 2398878"/>
              <a:gd name="connsiteX27-5609" fmla="*/ 11332762 w 13016124"/>
              <a:gd name="connsiteY27-5610" fmla="*/ 515566 h 2398878"/>
              <a:gd name="connsiteX28-5611" fmla="*/ 11410584 w 13016124"/>
              <a:gd name="connsiteY28-5612" fmla="*/ 476655 h 2398878"/>
              <a:gd name="connsiteX29-5613" fmla="*/ 11498133 w 13016124"/>
              <a:gd name="connsiteY29-5614" fmla="*/ 457200 h 2398878"/>
              <a:gd name="connsiteX30-5615" fmla="*/ 11624592 w 13016124"/>
              <a:gd name="connsiteY30-5616" fmla="*/ 408562 h 2398878"/>
              <a:gd name="connsiteX31-5617" fmla="*/ 11789962 w 13016124"/>
              <a:gd name="connsiteY31-5618" fmla="*/ 379379 h 2398878"/>
              <a:gd name="connsiteX32-5619" fmla="*/ 11848328 w 13016124"/>
              <a:gd name="connsiteY32-5620" fmla="*/ 350196 h 2398878"/>
              <a:gd name="connsiteX33-5621" fmla="*/ 11955333 w 13016124"/>
              <a:gd name="connsiteY33-5622" fmla="*/ 330740 h 2398878"/>
              <a:gd name="connsiteX34-5623" fmla="*/ 12033154 w 13016124"/>
              <a:gd name="connsiteY34-5624" fmla="*/ 301557 h 2398878"/>
              <a:gd name="connsiteX35-5625" fmla="*/ 12062337 w 13016124"/>
              <a:gd name="connsiteY35-5626" fmla="*/ 291830 h 2398878"/>
              <a:gd name="connsiteX36-5627" fmla="*/ 12101248 w 13016124"/>
              <a:gd name="connsiteY36-5628" fmla="*/ 272374 h 2398878"/>
              <a:gd name="connsiteX37-5629" fmla="*/ 12130431 w 13016124"/>
              <a:gd name="connsiteY37-5630" fmla="*/ 262647 h 2398878"/>
              <a:gd name="connsiteX38-5631" fmla="*/ 12169341 w 13016124"/>
              <a:gd name="connsiteY38-5632" fmla="*/ 243191 h 2398878"/>
              <a:gd name="connsiteX39-5633" fmla="*/ 12266618 w 13016124"/>
              <a:gd name="connsiteY39-5634" fmla="*/ 204281 h 2398878"/>
              <a:gd name="connsiteX40-5635" fmla="*/ 12334711 w 13016124"/>
              <a:gd name="connsiteY40-5636" fmla="*/ 175098 h 2398878"/>
              <a:gd name="connsiteX41-5637" fmla="*/ 12363894 w 13016124"/>
              <a:gd name="connsiteY41-5638" fmla="*/ 155642 h 2398878"/>
              <a:gd name="connsiteX42-5639" fmla="*/ 12431988 w 13016124"/>
              <a:gd name="connsiteY42-5640" fmla="*/ 126459 h 2398878"/>
              <a:gd name="connsiteX43-5641" fmla="*/ 12470899 w 13016124"/>
              <a:gd name="connsiteY43-5642" fmla="*/ 97277 h 2398878"/>
              <a:gd name="connsiteX44-5643" fmla="*/ 12529265 w 13016124"/>
              <a:gd name="connsiteY44-5644" fmla="*/ 87549 h 2398878"/>
              <a:gd name="connsiteX45-5645" fmla="*/ 12568175 w 13016124"/>
              <a:gd name="connsiteY45-5646" fmla="*/ 77821 h 2398878"/>
              <a:gd name="connsiteX46-5647" fmla="*/ 12626541 w 13016124"/>
              <a:gd name="connsiteY46-5648" fmla="*/ 58366 h 2398878"/>
              <a:gd name="connsiteX47-5649" fmla="*/ 12723818 w 13016124"/>
              <a:gd name="connsiteY47-5650" fmla="*/ 19455 h 2398878"/>
              <a:gd name="connsiteX48-5651" fmla="*/ 12869733 w 13016124"/>
              <a:gd name="connsiteY48-5652" fmla="*/ 9728 h 2398878"/>
              <a:gd name="connsiteX49-5653" fmla="*/ 12898916 w 13016124"/>
              <a:gd name="connsiteY49-5654" fmla="*/ 0 h 2398878"/>
              <a:gd name="connsiteX50-5655" fmla="*/ 12947554 w 13016124"/>
              <a:gd name="connsiteY50-5656" fmla="*/ 38911 h 2398878"/>
              <a:gd name="connsiteX51-5657" fmla="*/ 12957282 w 13016124"/>
              <a:gd name="connsiteY51-5658" fmla="*/ 1488332 h 2398878"/>
              <a:gd name="connsiteX52-5659" fmla="*/ 12928099 w 13016124"/>
              <a:gd name="connsiteY52-5660" fmla="*/ 1673157 h 2398878"/>
              <a:gd name="connsiteX53-5661" fmla="*/ 12918371 w 13016124"/>
              <a:gd name="connsiteY53-5662" fmla="*/ 1828800 h 2398878"/>
              <a:gd name="connsiteX54-5663" fmla="*/ 12898916 w 13016124"/>
              <a:gd name="connsiteY54-5664" fmla="*/ 1887166 h 2398878"/>
              <a:gd name="connsiteX55-5665" fmla="*/ 12889188 w 13016124"/>
              <a:gd name="connsiteY55-5666" fmla="*/ 1974715 h 2398878"/>
              <a:gd name="connsiteX56-5667" fmla="*/ 12879460 w 13016124"/>
              <a:gd name="connsiteY56-5668" fmla="*/ 2013625 h 2398878"/>
              <a:gd name="connsiteX57-5669" fmla="*/ 12840550 w 13016124"/>
              <a:gd name="connsiteY57-5670" fmla="*/ 2208179 h 2398878"/>
              <a:gd name="connsiteX58-5671" fmla="*/ 12830822 w 13016124"/>
              <a:gd name="connsiteY58-5672" fmla="*/ 2237362 h 2398878"/>
              <a:gd name="connsiteX59-5673" fmla="*/ 12801639 w 13016124"/>
              <a:gd name="connsiteY59-5674" fmla="*/ 2256817 h 2398878"/>
              <a:gd name="connsiteX60-5675" fmla="*/ 12159614 w 13016124"/>
              <a:gd name="connsiteY60-5676" fmla="*/ 2237362 h 2398878"/>
              <a:gd name="connsiteX61-5677" fmla="*/ 11361945 w 13016124"/>
              <a:gd name="connsiteY61-5678" fmla="*/ 2256817 h 2398878"/>
              <a:gd name="connsiteX62-5679" fmla="*/ 11138209 w 13016124"/>
              <a:gd name="connsiteY62-5680" fmla="*/ 2276272 h 2398878"/>
              <a:gd name="connsiteX63-5681" fmla="*/ 10593460 w 13016124"/>
              <a:gd name="connsiteY63-5682" fmla="*/ 2286000 h 2398878"/>
              <a:gd name="connsiteX64-5683" fmla="*/ 8385282 w 13016124"/>
              <a:gd name="connsiteY64-5684" fmla="*/ 2295728 h 2398878"/>
              <a:gd name="connsiteX65-5685" fmla="*/ 8161545 w 13016124"/>
              <a:gd name="connsiteY65-5686" fmla="*/ 2315183 h 2398878"/>
              <a:gd name="connsiteX66-5687" fmla="*/ 8112907 w 13016124"/>
              <a:gd name="connsiteY66-5688" fmla="*/ 2324911 h 2398878"/>
              <a:gd name="connsiteX67-5689" fmla="*/ 7918354 w 13016124"/>
              <a:gd name="connsiteY67-5690" fmla="*/ 2334638 h 2398878"/>
              <a:gd name="connsiteX68-5691" fmla="*/ 5291886 w 13016124"/>
              <a:gd name="connsiteY68-5692" fmla="*/ 2344366 h 2398878"/>
              <a:gd name="connsiteX69-5693" fmla="*/ 5058422 w 13016124"/>
              <a:gd name="connsiteY69-5694" fmla="*/ 2324911 h 2398878"/>
              <a:gd name="connsiteX70-5695" fmla="*/ 4883324 w 13016124"/>
              <a:gd name="connsiteY70-5696" fmla="*/ 2305455 h 2398878"/>
              <a:gd name="connsiteX71-5697" fmla="*/ 4727682 w 13016124"/>
              <a:gd name="connsiteY71-5698" fmla="*/ 2295728 h 2398878"/>
              <a:gd name="connsiteX72-5699" fmla="*/ 4601222 w 13016124"/>
              <a:gd name="connsiteY72-5700" fmla="*/ 2276272 h 2398878"/>
              <a:gd name="connsiteX73-5701" fmla="*/ 4484490 w 13016124"/>
              <a:gd name="connsiteY73-5702" fmla="*/ 2266545 h 2398878"/>
              <a:gd name="connsiteX74-5703" fmla="*/ 3443631 w 13016124"/>
              <a:gd name="connsiteY74-5704" fmla="*/ 2247089 h 2398878"/>
              <a:gd name="connsiteX75-5705" fmla="*/ 2996158 w 13016124"/>
              <a:gd name="connsiteY75-5706" fmla="*/ 2256817 h 2398878"/>
              <a:gd name="connsiteX76-5707" fmla="*/ 2966975 w 13016124"/>
              <a:gd name="connsiteY76-5708" fmla="*/ 2266545 h 2398878"/>
              <a:gd name="connsiteX77-5709" fmla="*/ 2782150 w 13016124"/>
              <a:gd name="connsiteY77-5710" fmla="*/ 2286000 h 2398878"/>
              <a:gd name="connsiteX78-5711" fmla="*/ 2723784 w 13016124"/>
              <a:gd name="connsiteY78-5712" fmla="*/ 2295728 h 2398878"/>
              <a:gd name="connsiteX79-5713" fmla="*/ 2490320 w 13016124"/>
              <a:gd name="connsiteY79-5714" fmla="*/ 2305455 h 2398878"/>
              <a:gd name="connsiteX80-5715" fmla="*/ 418328 w 13016124"/>
              <a:gd name="connsiteY80-5716" fmla="*/ 2295728 h 2398878"/>
              <a:gd name="connsiteX81-5717" fmla="*/ 359962 w 13016124"/>
              <a:gd name="connsiteY81-5718" fmla="*/ 2256817 h 2398878"/>
              <a:gd name="connsiteX82-5719" fmla="*/ 272414 w 13016124"/>
              <a:gd name="connsiteY82-5720" fmla="*/ 2188723 h 2398878"/>
              <a:gd name="connsiteX83-5721" fmla="*/ 262686 w 13016124"/>
              <a:gd name="connsiteY83-5722" fmla="*/ 2159540 h 2398878"/>
              <a:gd name="connsiteX84-5723" fmla="*/ 214048 w 13016124"/>
              <a:gd name="connsiteY84-5724" fmla="*/ 2110902 h 2398878"/>
              <a:gd name="connsiteX85-5725" fmla="*/ 204320 w 13016124"/>
              <a:gd name="connsiteY85-5726" fmla="*/ 2081719 h 2398878"/>
              <a:gd name="connsiteX86-5727" fmla="*/ 184865 w 13016124"/>
              <a:gd name="connsiteY86-5728" fmla="*/ 2052536 h 2398878"/>
              <a:gd name="connsiteX87-5729" fmla="*/ 145954 w 13016124"/>
              <a:gd name="connsiteY87-5730" fmla="*/ 1984442 h 2398878"/>
              <a:gd name="connsiteX88-5731" fmla="*/ 126499 w 13016124"/>
              <a:gd name="connsiteY88-5732" fmla="*/ 1906621 h 2398878"/>
              <a:gd name="connsiteX89-5733" fmla="*/ 116771 w 13016124"/>
              <a:gd name="connsiteY89-5734" fmla="*/ 1877438 h 2398878"/>
              <a:gd name="connsiteX90-5735" fmla="*/ 97316 w 13016124"/>
              <a:gd name="connsiteY90-5736" fmla="*/ 1809345 h 2398878"/>
              <a:gd name="connsiteX91-5737" fmla="*/ 87588 w 13016124"/>
              <a:gd name="connsiteY91-5738" fmla="*/ 1731523 h 2398878"/>
              <a:gd name="connsiteX92-5739" fmla="*/ 68133 w 13016124"/>
              <a:gd name="connsiteY92-5740" fmla="*/ 1673157 h 2398878"/>
              <a:gd name="connsiteX93-5741" fmla="*/ 19494 w 13016124"/>
              <a:gd name="connsiteY93-5742" fmla="*/ 1556425 h 2398878"/>
              <a:gd name="connsiteX94-5743" fmla="*/ 9767 w 13016124"/>
              <a:gd name="connsiteY94-5744" fmla="*/ 1429966 h 2398878"/>
              <a:gd name="connsiteX95-5745" fmla="*/ 39 w 13016124"/>
              <a:gd name="connsiteY95-5746" fmla="*/ 1361872 h 2398878"/>
              <a:gd name="connsiteX96-5747" fmla="*/ 19494 w 13016124"/>
              <a:gd name="connsiteY96-5748" fmla="*/ 1099225 h 2398878"/>
              <a:gd name="connsiteX97-5749" fmla="*/ 29222 w 13016124"/>
              <a:gd name="connsiteY97-5750" fmla="*/ 1070042 h 2398878"/>
              <a:gd name="connsiteX98-5751" fmla="*/ 58405 w 13016124"/>
              <a:gd name="connsiteY98-5752" fmla="*/ 992221 h 2398878"/>
              <a:gd name="connsiteX99-5753" fmla="*/ 77860 w 13016124"/>
              <a:gd name="connsiteY99-5754" fmla="*/ 924128 h 2398878"/>
              <a:gd name="connsiteX100-5755" fmla="*/ 97316 w 13016124"/>
              <a:gd name="connsiteY100-5756" fmla="*/ 885217 h 2398878"/>
              <a:gd name="connsiteX101-5757" fmla="*/ 116771 w 13016124"/>
              <a:gd name="connsiteY101-5758" fmla="*/ 807396 h 2398878"/>
              <a:gd name="connsiteX102-5759" fmla="*/ 155682 w 13016124"/>
              <a:gd name="connsiteY102-5760" fmla="*/ 729574 h 2398878"/>
              <a:gd name="connsiteX103-5761" fmla="*/ 165409 w 13016124"/>
              <a:gd name="connsiteY103-5762" fmla="*/ 700391 h 2398878"/>
              <a:gd name="connsiteX104-5763" fmla="*/ 175137 w 13016124"/>
              <a:gd name="connsiteY104-5764" fmla="*/ 642025 h 2398878"/>
              <a:gd name="connsiteX105-5765" fmla="*/ 223775 w 13016124"/>
              <a:gd name="connsiteY105-5766" fmla="*/ 573932 h 2398878"/>
              <a:gd name="connsiteX106-5767" fmla="*/ 262686 w 13016124"/>
              <a:gd name="connsiteY106-5768" fmla="*/ 505838 h 2398878"/>
              <a:gd name="connsiteX107-5769" fmla="*/ 301596 w 13016124"/>
              <a:gd name="connsiteY107-5770" fmla="*/ 447472 h 2398878"/>
              <a:gd name="connsiteX108-5771" fmla="*/ 321052 w 13016124"/>
              <a:gd name="connsiteY108-5772" fmla="*/ 428017 h 2398878"/>
              <a:gd name="connsiteX109-5773" fmla="*/ 359962 w 13016124"/>
              <a:gd name="connsiteY109-5774" fmla="*/ 369651 h 2398878"/>
              <a:gd name="connsiteX110-5775" fmla="*/ 408601 w 13016124"/>
              <a:gd name="connsiteY110-5776" fmla="*/ 321013 h 2398878"/>
              <a:gd name="connsiteX111-5777" fmla="*/ 428056 w 13016124"/>
              <a:gd name="connsiteY111-5778" fmla="*/ 301557 h 2398878"/>
              <a:gd name="connsiteX112-5779" fmla="*/ 447511 w 13016124"/>
              <a:gd name="connsiteY112-5780" fmla="*/ 272374 h 2398878"/>
              <a:gd name="connsiteX113-5781" fmla="*/ 505877 w 13016124"/>
              <a:gd name="connsiteY113-5782" fmla="*/ 233464 h 2398878"/>
              <a:gd name="connsiteX114-5783" fmla="*/ 603154 w 13016124"/>
              <a:gd name="connsiteY114-5784" fmla="*/ 223736 h 2398878"/>
              <a:gd name="connsiteX115-5785" fmla="*/ 651792 w 13016124"/>
              <a:gd name="connsiteY115-5786" fmla="*/ 243191 h 2398878"/>
              <a:gd name="connsiteX116-5787" fmla="*/ 622609 w 13016124"/>
              <a:gd name="connsiteY116-5788" fmla="*/ 252919 h 2398878"/>
              <a:gd name="connsiteX117-5789" fmla="*/ 544788 w 13016124"/>
              <a:gd name="connsiteY117-5790" fmla="*/ 252919 h 2398878"/>
              <a:gd name="connsiteX0-5791" fmla="*/ 544788 w 13016124"/>
              <a:gd name="connsiteY0-5792" fmla="*/ 252919 h 2398878"/>
              <a:gd name="connsiteX1-5793" fmla="*/ 544788 w 13016124"/>
              <a:gd name="connsiteY1-5794" fmla="*/ 252919 h 2398878"/>
              <a:gd name="connsiteX2-5795" fmla="*/ 642065 w 13016124"/>
              <a:gd name="connsiteY2-5796" fmla="*/ 311285 h 2398878"/>
              <a:gd name="connsiteX3-5797" fmla="*/ 768524 w 13016124"/>
              <a:gd name="connsiteY3-5798" fmla="*/ 447472 h 2398878"/>
              <a:gd name="connsiteX4-5799" fmla="*/ 924167 w 13016124"/>
              <a:gd name="connsiteY4-5800" fmla="*/ 583659 h 2398878"/>
              <a:gd name="connsiteX5-5801" fmla="*/ 982533 w 13016124"/>
              <a:gd name="connsiteY5-5802" fmla="*/ 612842 h 2398878"/>
              <a:gd name="connsiteX6-5803" fmla="*/ 1050626 w 13016124"/>
              <a:gd name="connsiteY6-5804" fmla="*/ 661481 h 2398878"/>
              <a:gd name="connsiteX7-5805" fmla="*/ 1079809 w 13016124"/>
              <a:gd name="connsiteY7-5806" fmla="*/ 671208 h 2398878"/>
              <a:gd name="connsiteX8-5807" fmla="*/ 1225724 w 13016124"/>
              <a:gd name="connsiteY8-5808" fmla="*/ 739302 h 2398878"/>
              <a:gd name="connsiteX9-5809" fmla="*/ 1313273 w 13016124"/>
              <a:gd name="connsiteY9-5810" fmla="*/ 768485 h 2398878"/>
              <a:gd name="connsiteX10-5811" fmla="*/ 1488371 w 13016124"/>
              <a:gd name="connsiteY10-5812" fmla="*/ 787940 h 2398878"/>
              <a:gd name="connsiteX11-5813" fmla="*/ 1624558 w 13016124"/>
              <a:gd name="connsiteY11-5814" fmla="*/ 807396 h 2398878"/>
              <a:gd name="connsiteX12-5815" fmla="*/ 1663469 w 13016124"/>
              <a:gd name="connsiteY12-5816" fmla="*/ 817123 h 2398878"/>
              <a:gd name="connsiteX13-5817" fmla="*/ 1731562 w 13016124"/>
              <a:gd name="connsiteY13-5818" fmla="*/ 826851 h 2398878"/>
              <a:gd name="connsiteX14-5819" fmla="*/ 1770473 w 13016124"/>
              <a:gd name="connsiteY14-5820" fmla="*/ 836579 h 2398878"/>
              <a:gd name="connsiteX15-5821" fmla="*/ 2062303 w 13016124"/>
              <a:gd name="connsiteY15-5822" fmla="*/ 856034 h 2398878"/>
              <a:gd name="connsiteX16-5823" fmla="*/ 2169307 w 13016124"/>
              <a:gd name="connsiteY16-5824" fmla="*/ 865762 h 2398878"/>
              <a:gd name="connsiteX17-5825" fmla="*/ 2237401 w 13016124"/>
              <a:gd name="connsiteY17-5826" fmla="*/ 885217 h 2398878"/>
              <a:gd name="connsiteX18-5827" fmla="*/ 2295767 w 13016124"/>
              <a:gd name="connsiteY18-5828" fmla="*/ 894945 h 2398878"/>
              <a:gd name="connsiteX19-5829" fmla="*/ 2791877 w 13016124"/>
              <a:gd name="connsiteY19-5830" fmla="*/ 914400 h 2398878"/>
              <a:gd name="connsiteX20-5831" fmla="*/ 3005886 w 13016124"/>
              <a:gd name="connsiteY20-5832" fmla="*/ 933855 h 2398878"/>
              <a:gd name="connsiteX21-5833" fmla="*/ 3239350 w 13016124"/>
              <a:gd name="connsiteY21-5834" fmla="*/ 943583 h 2398878"/>
              <a:gd name="connsiteX22-5835" fmla="*/ 5807130 w 13016124"/>
              <a:gd name="connsiteY22-5836" fmla="*/ 1223418 h 2398878"/>
              <a:gd name="connsiteX23-5837" fmla="*/ 7037947 w 13016124"/>
              <a:gd name="connsiteY23-5838" fmla="*/ 1230622 h 2398878"/>
              <a:gd name="connsiteX24-5839" fmla="*/ 10013008 w 13016124"/>
              <a:gd name="connsiteY24-5840" fmla="*/ 986669 h 2398878"/>
              <a:gd name="connsiteX25-5841" fmla="*/ 11206303 w 13016124"/>
              <a:gd name="connsiteY25-5842" fmla="*/ 554477 h 2398878"/>
              <a:gd name="connsiteX26-5843" fmla="*/ 11332762 w 13016124"/>
              <a:gd name="connsiteY26-5844" fmla="*/ 515566 h 2398878"/>
              <a:gd name="connsiteX27-5845" fmla="*/ 11410584 w 13016124"/>
              <a:gd name="connsiteY27-5846" fmla="*/ 476655 h 2398878"/>
              <a:gd name="connsiteX28-5847" fmla="*/ 11498133 w 13016124"/>
              <a:gd name="connsiteY28-5848" fmla="*/ 457200 h 2398878"/>
              <a:gd name="connsiteX29-5849" fmla="*/ 11624592 w 13016124"/>
              <a:gd name="connsiteY29-5850" fmla="*/ 408562 h 2398878"/>
              <a:gd name="connsiteX30-5851" fmla="*/ 11789962 w 13016124"/>
              <a:gd name="connsiteY30-5852" fmla="*/ 379379 h 2398878"/>
              <a:gd name="connsiteX31-5853" fmla="*/ 11848328 w 13016124"/>
              <a:gd name="connsiteY31-5854" fmla="*/ 350196 h 2398878"/>
              <a:gd name="connsiteX32-5855" fmla="*/ 11955333 w 13016124"/>
              <a:gd name="connsiteY32-5856" fmla="*/ 330740 h 2398878"/>
              <a:gd name="connsiteX33-5857" fmla="*/ 12033154 w 13016124"/>
              <a:gd name="connsiteY33-5858" fmla="*/ 301557 h 2398878"/>
              <a:gd name="connsiteX34-5859" fmla="*/ 12062337 w 13016124"/>
              <a:gd name="connsiteY34-5860" fmla="*/ 291830 h 2398878"/>
              <a:gd name="connsiteX35-5861" fmla="*/ 12101248 w 13016124"/>
              <a:gd name="connsiteY35-5862" fmla="*/ 272374 h 2398878"/>
              <a:gd name="connsiteX36-5863" fmla="*/ 12130431 w 13016124"/>
              <a:gd name="connsiteY36-5864" fmla="*/ 262647 h 2398878"/>
              <a:gd name="connsiteX37-5865" fmla="*/ 12169341 w 13016124"/>
              <a:gd name="connsiteY37-5866" fmla="*/ 243191 h 2398878"/>
              <a:gd name="connsiteX38-5867" fmla="*/ 12266618 w 13016124"/>
              <a:gd name="connsiteY38-5868" fmla="*/ 204281 h 2398878"/>
              <a:gd name="connsiteX39-5869" fmla="*/ 12334711 w 13016124"/>
              <a:gd name="connsiteY39-5870" fmla="*/ 175098 h 2398878"/>
              <a:gd name="connsiteX40-5871" fmla="*/ 12363894 w 13016124"/>
              <a:gd name="connsiteY40-5872" fmla="*/ 155642 h 2398878"/>
              <a:gd name="connsiteX41-5873" fmla="*/ 12431988 w 13016124"/>
              <a:gd name="connsiteY41-5874" fmla="*/ 126459 h 2398878"/>
              <a:gd name="connsiteX42-5875" fmla="*/ 12470899 w 13016124"/>
              <a:gd name="connsiteY42-5876" fmla="*/ 97277 h 2398878"/>
              <a:gd name="connsiteX43-5877" fmla="*/ 12529265 w 13016124"/>
              <a:gd name="connsiteY43-5878" fmla="*/ 87549 h 2398878"/>
              <a:gd name="connsiteX44-5879" fmla="*/ 12568175 w 13016124"/>
              <a:gd name="connsiteY44-5880" fmla="*/ 77821 h 2398878"/>
              <a:gd name="connsiteX45-5881" fmla="*/ 12626541 w 13016124"/>
              <a:gd name="connsiteY45-5882" fmla="*/ 58366 h 2398878"/>
              <a:gd name="connsiteX46-5883" fmla="*/ 12723818 w 13016124"/>
              <a:gd name="connsiteY46-5884" fmla="*/ 19455 h 2398878"/>
              <a:gd name="connsiteX47-5885" fmla="*/ 12869733 w 13016124"/>
              <a:gd name="connsiteY47-5886" fmla="*/ 9728 h 2398878"/>
              <a:gd name="connsiteX48-5887" fmla="*/ 12898916 w 13016124"/>
              <a:gd name="connsiteY48-5888" fmla="*/ 0 h 2398878"/>
              <a:gd name="connsiteX49-5889" fmla="*/ 12947554 w 13016124"/>
              <a:gd name="connsiteY49-5890" fmla="*/ 38911 h 2398878"/>
              <a:gd name="connsiteX50-5891" fmla="*/ 12957282 w 13016124"/>
              <a:gd name="connsiteY50-5892" fmla="*/ 1488332 h 2398878"/>
              <a:gd name="connsiteX51-5893" fmla="*/ 12928099 w 13016124"/>
              <a:gd name="connsiteY51-5894" fmla="*/ 1673157 h 2398878"/>
              <a:gd name="connsiteX52-5895" fmla="*/ 12918371 w 13016124"/>
              <a:gd name="connsiteY52-5896" fmla="*/ 1828800 h 2398878"/>
              <a:gd name="connsiteX53-5897" fmla="*/ 12898916 w 13016124"/>
              <a:gd name="connsiteY53-5898" fmla="*/ 1887166 h 2398878"/>
              <a:gd name="connsiteX54-5899" fmla="*/ 12889188 w 13016124"/>
              <a:gd name="connsiteY54-5900" fmla="*/ 1974715 h 2398878"/>
              <a:gd name="connsiteX55-5901" fmla="*/ 12879460 w 13016124"/>
              <a:gd name="connsiteY55-5902" fmla="*/ 2013625 h 2398878"/>
              <a:gd name="connsiteX56-5903" fmla="*/ 12840550 w 13016124"/>
              <a:gd name="connsiteY56-5904" fmla="*/ 2208179 h 2398878"/>
              <a:gd name="connsiteX57-5905" fmla="*/ 12830822 w 13016124"/>
              <a:gd name="connsiteY57-5906" fmla="*/ 2237362 h 2398878"/>
              <a:gd name="connsiteX58-5907" fmla="*/ 12801639 w 13016124"/>
              <a:gd name="connsiteY58-5908" fmla="*/ 2256817 h 2398878"/>
              <a:gd name="connsiteX59-5909" fmla="*/ 12159614 w 13016124"/>
              <a:gd name="connsiteY59-5910" fmla="*/ 2237362 h 2398878"/>
              <a:gd name="connsiteX60-5911" fmla="*/ 11361945 w 13016124"/>
              <a:gd name="connsiteY60-5912" fmla="*/ 2256817 h 2398878"/>
              <a:gd name="connsiteX61-5913" fmla="*/ 11138209 w 13016124"/>
              <a:gd name="connsiteY61-5914" fmla="*/ 2276272 h 2398878"/>
              <a:gd name="connsiteX62-5915" fmla="*/ 10593460 w 13016124"/>
              <a:gd name="connsiteY62-5916" fmla="*/ 2286000 h 2398878"/>
              <a:gd name="connsiteX63-5917" fmla="*/ 8385282 w 13016124"/>
              <a:gd name="connsiteY63-5918" fmla="*/ 2295728 h 2398878"/>
              <a:gd name="connsiteX64-5919" fmla="*/ 8161545 w 13016124"/>
              <a:gd name="connsiteY64-5920" fmla="*/ 2315183 h 2398878"/>
              <a:gd name="connsiteX65-5921" fmla="*/ 8112907 w 13016124"/>
              <a:gd name="connsiteY65-5922" fmla="*/ 2324911 h 2398878"/>
              <a:gd name="connsiteX66-5923" fmla="*/ 7918354 w 13016124"/>
              <a:gd name="connsiteY66-5924" fmla="*/ 2334638 h 2398878"/>
              <a:gd name="connsiteX67-5925" fmla="*/ 5291886 w 13016124"/>
              <a:gd name="connsiteY67-5926" fmla="*/ 2344366 h 2398878"/>
              <a:gd name="connsiteX68-5927" fmla="*/ 5058422 w 13016124"/>
              <a:gd name="connsiteY68-5928" fmla="*/ 2324911 h 2398878"/>
              <a:gd name="connsiteX69-5929" fmla="*/ 4883324 w 13016124"/>
              <a:gd name="connsiteY69-5930" fmla="*/ 2305455 h 2398878"/>
              <a:gd name="connsiteX70-5931" fmla="*/ 4727682 w 13016124"/>
              <a:gd name="connsiteY70-5932" fmla="*/ 2295728 h 2398878"/>
              <a:gd name="connsiteX71-5933" fmla="*/ 4601222 w 13016124"/>
              <a:gd name="connsiteY71-5934" fmla="*/ 2276272 h 2398878"/>
              <a:gd name="connsiteX72-5935" fmla="*/ 4484490 w 13016124"/>
              <a:gd name="connsiteY72-5936" fmla="*/ 2266545 h 2398878"/>
              <a:gd name="connsiteX73-5937" fmla="*/ 3443631 w 13016124"/>
              <a:gd name="connsiteY73-5938" fmla="*/ 2247089 h 2398878"/>
              <a:gd name="connsiteX74-5939" fmla="*/ 2996158 w 13016124"/>
              <a:gd name="connsiteY74-5940" fmla="*/ 2256817 h 2398878"/>
              <a:gd name="connsiteX75-5941" fmla="*/ 2966975 w 13016124"/>
              <a:gd name="connsiteY75-5942" fmla="*/ 2266545 h 2398878"/>
              <a:gd name="connsiteX76-5943" fmla="*/ 2782150 w 13016124"/>
              <a:gd name="connsiteY76-5944" fmla="*/ 2286000 h 2398878"/>
              <a:gd name="connsiteX77-5945" fmla="*/ 2723784 w 13016124"/>
              <a:gd name="connsiteY77-5946" fmla="*/ 2295728 h 2398878"/>
              <a:gd name="connsiteX78-5947" fmla="*/ 2490320 w 13016124"/>
              <a:gd name="connsiteY78-5948" fmla="*/ 2305455 h 2398878"/>
              <a:gd name="connsiteX79-5949" fmla="*/ 418328 w 13016124"/>
              <a:gd name="connsiteY79-5950" fmla="*/ 2295728 h 2398878"/>
              <a:gd name="connsiteX80-5951" fmla="*/ 359962 w 13016124"/>
              <a:gd name="connsiteY80-5952" fmla="*/ 2256817 h 2398878"/>
              <a:gd name="connsiteX81-5953" fmla="*/ 272414 w 13016124"/>
              <a:gd name="connsiteY81-5954" fmla="*/ 2188723 h 2398878"/>
              <a:gd name="connsiteX82-5955" fmla="*/ 262686 w 13016124"/>
              <a:gd name="connsiteY82-5956" fmla="*/ 2159540 h 2398878"/>
              <a:gd name="connsiteX83-5957" fmla="*/ 214048 w 13016124"/>
              <a:gd name="connsiteY83-5958" fmla="*/ 2110902 h 2398878"/>
              <a:gd name="connsiteX84-5959" fmla="*/ 204320 w 13016124"/>
              <a:gd name="connsiteY84-5960" fmla="*/ 2081719 h 2398878"/>
              <a:gd name="connsiteX85-5961" fmla="*/ 184865 w 13016124"/>
              <a:gd name="connsiteY85-5962" fmla="*/ 2052536 h 2398878"/>
              <a:gd name="connsiteX86-5963" fmla="*/ 145954 w 13016124"/>
              <a:gd name="connsiteY86-5964" fmla="*/ 1984442 h 2398878"/>
              <a:gd name="connsiteX87-5965" fmla="*/ 126499 w 13016124"/>
              <a:gd name="connsiteY87-5966" fmla="*/ 1906621 h 2398878"/>
              <a:gd name="connsiteX88-5967" fmla="*/ 116771 w 13016124"/>
              <a:gd name="connsiteY88-5968" fmla="*/ 1877438 h 2398878"/>
              <a:gd name="connsiteX89-5969" fmla="*/ 97316 w 13016124"/>
              <a:gd name="connsiteY89-5970" fmla="*/ 1809345 h 2398878"/>
              <a:gd name="connsiteX90-5971" fmla="*/ 87588 w 13016124"/>
              <a:gd name="connsiteY90-5972" fmla="*/ 1731523 h 2398878"/>
              <a:gd name="connsiteX91-5973" fmla="*/ 68133 w 13016124"/>
              <a:gd name="connsiteY91-5974" fmla="*/ 1673157 h 2398878"/>
              <a:gd name="connsiteX92-5975" fmla="*/ 19494 w 13016124"/>
              <a:gd name="connsiteY92-5976" fmla="*/ 1556425 h 2398878"/>
              <a:gd name="connsiteX93-5977" fmla="*/ 9767 w 13016124"/>
              <a:gd name="connsiteY93-5978" fmla="*/ 1429966 h 2398878"/>
              <a:gd name="connsiteX94-5979" fmla="*/ 39 w 13016124"/>
              <a:gd name="connsiteY94-5980" fmla="*/ 1361872 h 2398878"/>
              <a:gd name="connsiteX95-5981" fmla="*/ 19494 w 13016124"/>
              <a:gd name="connsiteY95-5982" fmla="*/ 1099225 h 2398878"/>
              <a:gd name="connsiteX96-5983" fmla="*/ 29222 w 13016124"/>
              <a:gd name="connsiteY96-5984" fmla="*/ 1070042 h 2398878"/>
              <a:gd name="connsiteX97-5985" fmla="*/ 58405 w 13016124"/>
              <a:gd name="connsiteY97-5986" fmla="*/ 992221 h 2398878"/>
              <a:gd name="connsiteX98-5987" fmla="*/ 77860 w 13016124"/>
              <a:gd name="connsiteY98-5988" fmla="*/ 924128 h 2398878"/>
              <a:gd name="connsiteX99-5989" fmla="*/ 97316 w 13016124"/>
              <a:gd name="connsiteY99-5990" fmla="*/ 885217 h 2398878"/>
              <a:gd name="connsiteX100-5991" fmla="*/ 116771 w 13016124"/>
              <a:gd name="connsiteY100-5992" fmla="*/ 807396 h 2398878"/>
              <a:gd name="connsiteX101-5993" fmla="*/ 155682 w 13016124"/>
              <a:gd name="connsiteY101-5994" fmla="*/ 729574 h 2398878"/>
              <a:gd name="connsiteX102-5995" fmla="*/ 165409 w 13016124"/>
              <a:gd name="connsiteY102-5996" fmla="*/ 700391 h 2398878"/>
              <a:gd name="connsiteX103-5997" fmla="*/ 175137 w 13016124"/>
              <a:gd name="connsiteY103-5998" fmla="*/ 642025 h 2398878"/>
              <a:gd name="connsiteX104-5999" fmla="*/ 223775 w 13016124"/>
              <a:gd name="connsiteY104-6000" fmla="*/ 573932 h 2398878"/>
              <a:gd name="connsiteX105-6001" fmla="*/ 262686 w 13016124"/>
              <a:gd name="connsiteY105-6002" fmla="*/ 505838 h 2398878"/>
              <a:gd name="connsiteX106-6003" fmla="*/ 301596 w 13016124"/>
              <a:gd name="connsiteY106-6004" fmla="*/ 447472 h 2398878"/>
              <a:gd name="connsiteX107-6005" fmla="*/ 321052 w 13016124"/>
              <a:gd name="connsiteY107-6006" fmla="*/ 428017 h 2398878"/>
              <a:gd name="connsiteX108-6007" fmla="*/ 359962 w 13016124"/>
              <a:gd name="connsiteY108-6008" fmla="*/ 369651 h 2398878"/>
              <a:gd name="connsiteX109-6009" fmla="*/ 408601 w 13016124"/>
              <a:gd name="connsiteY109-6010" fmla="*/ 321013 h 2398878"/>
              <a:gd name="connsiteX110-6011" fmla="*/ 428056 w 13016124"/>
              <a:gd name="connsiteY110-6012" fmla="*/ 301557 h 2398878"/>
              <a:gd name="connsiteX111-6013" fmla="*/ 447511 w 13016124"/>
              <a:gd name="connsiteY111-6014" fmla="*/ 272374 h 2398878"/>
              <a:gd name="connsiteX112-6015" fmla="*/ 505877 w 13016124"/>
              <a:gd name="connsiteY112-6016" fmla="*/ 233464 h 2398878"/>
              <a:gd name="connsiteX113-6017" fmla="*/ 603154 w 13016124"/>
              <a:gd name="connsiteY113-6018" fmla="*/ 223736 h 2398878"/>
              <a:gd name="connsiteX114-6019" fmla="*/ 651792 w 13016124"/>
              <a:gd name="connsiteY114-6020" fmla="*/ 243191 h 2398878"/>
              <a:gd name="connsiteX115-6021" fmla="*/ 622609 w 13016124"/>
              <a:gd name="connsiteY115-6022" fmla="*/ 252919 h 2398878"/>
              <a:gd name="connsiteX116-6023" fmla="*/ 544788 w 13016124"/>
              <a:gd name="connsiteY116-6024" fmla="*/ 252919 h 2398878"/>
              <a:gd name="connsiteX0-6025" fmla="*/ 544788 w 13016124"/>
              <a:gd name="connsiteY0-6026" fmla="*/ 252919 h 2398878"/>
              <a:gd name="connsiteX1-6027" fmla="*/ 544788 w 13016124"/>
              <a:gd name="connsiteY1-6028" fmla="*/ 252919 h 2398878"/>
              <a:gd name="connsiteX2-6029" fmla="*/ 642065 w 13016124"/>
              <a:gd name="connsiteY2-6030" fmla="*/ 311285 h 2398878"/>
              <a:gd name="connsiteX3-6031" fmla="*/ 768524 w 13016124"/>
              <a:gd name="connsiteY3-6032" fmla="*/ 447472 h 2398878"/>
              <a:gd name="connsiteX4-6033" fmla="*/ 924167 w 13016124"/>
              <a:gd name="connsiteY4-6034" fmla="*/ 583659 h 2398878"/>
              <a:gd name="connsiteX5-6035" fmla="*/ 982533 w 13016124"/>
              <a:gd name="connsiteY5-6036" fmla="*/ 612842 h 2398878"/>
              <a:gd name="connsiteX6-6037" fmla="*/ 1050626 w 13016124"/>
              <a:gd name="connsiteY6-6038" fmla="*/ 661481 h 2398878"/>
              <a:gd name="connsiteX7-6039" fmla="*/ 1079809 w 13016124"/>
              <a:gd name="connsiteY7-6040" fmla="*/ 671208 h 2398878"/>
              <a:gd name="connsiteX8-6041" fmla="*/ 1225724 w 13016124"/>
              <a:gd name="connsiteY8-6042" fmla="*/ 739302 h 2398878"/>
              <a:gd name="connsiteX9-6043" fmla="*/ 1313273 w 13016124"/>
              <a:gd name="connsiteY9-6044" fmla="*/ 768485 h 2398878"/>
              <a:gd name="connsiteX10-6045" fmla="*/ 1488371 w 13016124"/>
              <a:gd name="connsiteY10-6046" fmla="*/ 787940 h 2398878"/>
              <a:gd name="connsiteX11-6047" fmla="*/ 1624558 w 13016124"/>
              <a:gd name="connsiteY11-6048" fmla="*/ 807396 h 2398878"/>
              <a:gd name="connsiteX12-6049" fmla="*/ 1663469 w 13016124"/>
              <a:gd name="connsiteY12-6050" fmla="*/ 817123 h 2398878"/>
              <a:gd name="connsiteX13-6051" fmla="*/ 1731562 w 13016124"/>
              <a:gd name="connsiteY13-6052" fmla="*/ 826851 h 2398878"/>
              <a:gd name="connsiteX14-6053" fmla="*/ 1770473 w 13016124"/>
              <a:gd name="connsiteY14-6054" fmla="*/ 836579 h 2398878"/>
              <a:gd name="connsiteX15-6055" fmla="*/ 2062303 w 13016124"/>
              <a:gd name="connsiteY15-6056" fmla="*/ 856034 h 2398878"/>
              <a:gd name="connsiteX16-6057" fmla="*/ 2169307 w 13016124"/>
              <a:gd name="connsiteY16-6058" fmla="*/ 865762 h 2398878"/>
              <a:gd name="connsiteX17-6059" fmla="*/ 2237401 w 13016124"/>
              <a:gd name="connsiteY17-6060" fmla="*/ 885217 h 2398878"/>
              <a:gd name="connsiteX18-6061" fmla="*/ 2295767 w 13016124"/>
              <a:gd name="connsiteY18-6062" fmla="*/ 894945 h 2398878"/>
              <a:gd name="connsiteX19-6063" fmla="*/ 2791877 w 13016124"/>
              <a:gd name="connsiteY19-6064" fmla="*/ 914400 h 2398878"/>
              <a:gd name="connsiteX20-6065" fmla="*/ 3005886 w 13016124"/>
              <a:gd name="connsiteY20-6066" fmla="*/ 933855 h 2398878"/>
              <a:gd name="connsiteX21-6067" fmla="*/ 3239350 w 13016124"/>
              <a:gd name="connsiteY21-6068" fmla="*/ 943583 h 2398878"/>
              <a:gd name="connsiteX22-6069" fmla="*/ 5807130 w 13016124"/>
              <a:gd name="connsiteY22-6070" fmla="*/ 1223418 h 2398878"/>
              <a:gd name="connsiteX23-6071" fmla="*/ 7037947 w 13016124"/>
              <a:gd name="connsiteY23-6072" fmla="*/ 1230622 h 2398878"/>
              <a:gd name="connsiteX24-6073" fmla="*/ 10013008 w 13016124"/>
              <a:gd name="connsiteY24-6074" fmla="*/ 986669 h 2398878"/>
              <a:gd name="connsiteX25-6075" fmla="*/ 11206303 w 13016124"/>
              <a:gd name="connsiteY25-6076" fmla="*/ 554477 h 2398878"/>
              <a:gd name="connsiteX26-6077" fmla="*/ 11332762 w 13016124"/>
              <a:gd name="connsiteY26-6078" fmla="*/ 515566 h 2398878"/>
              <a:gd name="connsiteX27-6079" fmla="*/ 11410584 w 13016124"/>
              <a:gd name="connsiteY27-6080" fmla="*/ 476655 h 2398878"/>
              <a:gd name="connsiteX28-6081" fmla="*/ 11624592 w 13016124"/>
              <a:gd name="connsiteY28-6082" fmla="*/ 408562 h 2398878"/>
              <a:gd name="connsiteX29-6083" fmla="*/ 11789962 w 13016124"/>
              <a:gd name="connsiteY29-6084" fmla="*/ 379379 h 2398878"/>
              <a:gd name="connsiteX30-6085" fmla="*/ 11848328 w 13016124"/>
              <a:gd name="connsiteY30-6086" fmla="*/ 350196 h 2398878"/>
              <a:gd name="connsiteX31-6087" fmla="*/ 11955333 w 13016124"/>
              <a:gd name="connsiteY31-6088" fmla="*/ 330740 h 2398878"/>
              <a:gd name="connsiteX32-6089" fmla="*/ 12033154 w 13016124"/>
              <a:gd name="connsiteY32-6090" fmla="*/ 301557 h 2398878"/>
              <a:gd name="connsiteX33-6091" fmla="*/ 12062337 w 13016124"/>
              <a:gd name="connsiteY33-6092" fmla="*/ 291830 h 2398878"/>
              <a:gd name="connsiteX34-6093" fmla="*/ 12101248 w 13016124"/>
              <a:gd name="connsiteY34-6094" fmla="*/ 272374 h 2398878"/>
              <a:gd name="connsiteX35-6095" fmla="*/ 12130431 w 13016124"/>
              <a:gd name="connsiteY35-6096" fmla="*/ 262647 h 2398878"/>
              <a:gd name="connsiteX36-6097" fmla="*/ 12169341 w 13016124"/>
              <a:gd name="connsiteY36-6098" fmla="*/ 243191 h 2398878"/>
              <a:gd name="connsiteX37-6099" fmla="*/ 12266618 w 13016124"/>
              <a:gd name="connsiteY37-6100" fmla="*/ 204281 h 2398878"/>
              <a:gd name="connsiteX38-6101" fmla="*/ 12334711 w 13016124"/>
              <a:gd name="connsiteY38-6102" fmla="*/ 175098 h 2398878"/>
              <a:gd name="connsiteX39-6103" fmla="*/ 12363894 w 13016124"/>
              <a:gd name="connsiteY39-6104" fmla="*/ 155642 h 2398878"/>
              <a:gd name="connsiteX40-6105" fmla="*/ 12431988 w 13016124"/>
              <a:gd name="connsiteY40-6106" fmla="*/ 126459 h 2398878"/>
              <a:gd name="connsiteX41-6107" fmla="*/ 12470899 w 13016124"/>
              <a:gd name="connsiteY41-6108" fmla="*/ 97277 h 2398878"/>
              <a:gd name="connsiteX42-6109" fmla="*/ 12529265 w 13016124"/>
              <a:gd name="connsiteY42-6110" fmla="*/ 87549 h 2398878"/>
              <a:gd name="connsiteX43-6111" fmla="*/ 12568175 w 13016124"/>
              <a:gd name="connsiteY43-6112" fmla="*/ 77821 h 2398878"/>
              <a:gd name="connsiteX44-6113" fmla="*/ 12626541 w 13016124"/>
              <a:gd name="connsiteY44-6114" fmla="*/ 58366 h 2398878"/>
              <a:gd name="connsiteX45-6115" fmla="*/ 12723818 w 13016124"/>
              <a:gd name="connsiteY45-6116" fmla="*/ 19455 h 2398878"/>
              <a:gd name="connsiteX46-6117" fmla="*/ 12869733 w 13016124"/>
              <a:gd name="connsiteY46-6118" fmla="*/ 9728 h 2398878"/>
              <a:gd name="connsiteX47-6119" fmla="*/ 12898916 w 13016124"/>
              <a:gd name="connsiteY47-6120" fmla="*/ 0 h 2398878"/>
              <a:gd name="connsiteX48-6121" fmla="*/ 12947554 w 13016124"/>
              <a:gd name="connsiteY48-6122" fmla="*/ 38911 h 2398878"/>
              <a:gd name="connsiteX49-6123" fmla="*/ 12957282 w 13016124"/>
              <a:gd name="connsiteY49-6124" fmla="*/ 1488332 h 2398878"/>
              <a:gd name="connsiteX50-6125" fmla="*/ 12928099 w 13016124"/>
              <a:gd name="connsiteY50-6126" fmla="*/ 1673157 h 2398878"/>
              <a:gd name="connsiteX51-6127" fmla="*/ 12918371 w 13016124"/>
              <a:gd name="connsiteY51-6128" fmla="*/ 1828800 h 2398878"/>
              <a:gd name="connsiteX52-6129" fmla="*/ 12898916 w 13016124"/>
              <a:gd name="connsiteY52-6130" fmla="*/ 1887166 h 2398878"/>
              <a:gd name="connsiteX53-6131" fmla="*/ 12889188 w 13016124"/>
              <a:gd name="connsiteY53-6132" fmla="*/ 1974715 h 2398878"/>
              <a:gd name="connsiteX54-6133" fmla="*/ 12879460 w 13016124"/>
              <a:gd name="connsiteY54-6134" fmla="*/ 2013625 h 2398878"/>
              <a:gd name="connsiteX55-6135" fmla="*/ 12840550 w 13016124"/>
              <a:gd name="connsiteY55-6136" fmla="*/ 2208179 h 2398878"/>
              <a:gd name="connsiteX56-6137" fmla="*/ 12830822 w 13016124"/>
              <a:gd name="connsiteY56-6138" fmla="*/ 2237362 h 2398878"/>
              <a:gd name="connsiteX57-6139" fmla="*/ 12801639 w 13016124"/>
              <a:gd name="connsiteY57-6140" fmla="*/ 2256817 h 2398878"/>
              <a:gd name="connsiteX58-6141" fmla="*/ 12159614 w 13016124"/>
              <a:gd name="connsiteY58-6142" fmla="*/ 2237362 h 2398878"/>
              <a:gd name="connsiteX59-6143" fmla="*/ 11361945 w 13016124"/>
              <a:gd name="connsiteY59-6144" fmla="*/ 2256817 h 2398878"/>
              <a:gd name="connsiteX60-6145" fmla="*/ 11138209 w 13016124"/>
              <a:gd name="connsiteY60-6146" fmla="*/ 2276272 h 2398878"/>
              <a:gd name="connsiteX61-6147" fmla="*/ 10593460 w 13016124"/>
              <a:gd name="connsiteY61-6148" fmla="*/ 2286000 h 2398878"/>
              <a:gd name="connsiteX62-6149" fmla="*/ 8385282 w 13016124"/>
              <a:gd name="connsiteY62-6150" fmla="*/ 2295728 h 2398878"/>
              <a:gd name="connsiteX63-6151" fmla="*/ 8161545 w 13016124"/>
              <a:gd name="connsiteY63-6152" fmla="*/ 2315183 h 2398878"/>
              <a:gd name="connsiteX64-6153" fmla="*/ 8112907 w 13016124"/>
              <a:gd name="connsiteY64-6154" fmla="*/ 2324911 h 2398878"/>
              <a:gd name="connsiteX65-6155" fmla="*/ 7918354 w 13016124"/>
              <a:gd name="connsiteY65-6156" fmla="*/ 2334638 h 2398878"/>
              <a:gd name="connsiteX66-6157" fmla="*/ 5291886 w 13016124"/>
              <a:gd name="connsiteY66-6158" fmla="*/ 2344366 h 2398878"/>
              <a:gd name="connsiteX67-6159" fmla="*/ 5058422 w 13016124"/>
              <a:gd name="connsiteY67-6160" fmla="*/ 2324911 h 2398878"/>
              <a:gd name="connsiteX68-6161" fmla="*/ 4883324 w 13016124"/>
              <a:gd name="connsiteY68-6162" fmla="*/ 2305455 h 2398878"/>
              <a:gd name="connsiteX69-6163" fmla="*/ 4727682 w 13016124"/>
              <a:gd name="connsiteY69-6164" fmla="*/ 2295728 h 2398878"/>
              <a:gd name="connsiteX70-6165" fmla="*/ 4601222 w 13016124"/>
              <a:gd name="connsiteY70-6166" fmla="*/ 2276272 h 2398878"/>
              <a:gd name="connsiteX71-6167" fmla="*/ 4484490 w 13016124"/>
              <a:gd name="connsiteY71-6168" fmla="*/ 2266545 h 2398878"/>
              <a:gd name="connsiteX72-6169" fmla="*/ 3443631 w 13016124"/>
              <a:gd name="connsiteY72-6170" fmla="*/ 2247089 h 2398878"/>
              <a:gd name="connsiteX73-6171" fmla="*/ 2996158 w 13016124"/>
              <a:gd name="connsiteY73-6172" fmla="*/ 2256817 h 2398878"/>
              <a:gd name="connsiteX74-6173" fmla="*/ 2966975 w 13016124"/>
              <a:gd name="connsiteY74-6174" fmla="*/ 2266545 h 2398878"/>
              <a:gd name="connsiteX75-6175" fmla="*/ 2782150 w 13016124"/>
              <a:gd name="connsiteY75-6176" fmla="*/ 2286000 h 2398878"/>
              <a:gd name="connsiteX76-6177" fmla="*/ 2723784 w 13016124"/>
              <a:gd name="connsiteY76-6178" fmla="*/ 2295728 h 2398878"/>
              <a:gd name="connsiteX77-6179" fmla="*/ 2490320 w 13016124"/>
              <a:gd name="connsiteY77-6180" fmla="*/ 2305455 h 2398878"/>
              <a:gd name="connsiteX78-6181" fmla="*/ 418328 w 13016124"/>
              <a:gd name="connsiteY78-6182" fmla="*/ 2295728 h 2398878"/>
              <a:gd name="connsiteX79-6183" fmla="*/ 359962 w 13016124"/>
              <a:gd name="connsiteY79-6184" fmla="*/ 2256817 h 2398878"/>
              <a:gd name="connsiteX80-6185" fmla="*/ 272414 w 13016124"/>
              <a:gd name="connsiteY80-6186" fmla="*/ 2188723 h 2398878"/>
              <a:gd name="connsiteX81-6187" fmla="*/ 262686 w 13016124"/>
              <a:gd name="connsiteY81-6188" fmla="*/ 2159540 h 2398878"/>
              <a:gd name="connsiteX82-6189" fmla="*/ 214048 w 13016124"/>
              <a:gd name="connsiteY82-6190" fmla="*/ 2110902 h 2398878"/>
              <a:gd name="connsiteX83-6191" fmla="*/ 204320 w 13016124"/>
              <a:gd name="connsiteY83-6192" fmla="*/ 2081719 h 2398878"/>
              <a:gd name="connsiteX84-6193" fmla="*/ 184865 w 13016124"/>
              <a:gd name="connsiteY84-6194" fmla="*/ 2052536 h 2398878"/>
              <a:gd name="connsiteX85-6195" fmla="*/ 145954 w 13016124"/>
              <a:gd name="connsiteY85-6196" fmla="*/ 1984442 h 2398878"/>
              <a:gd name="connsiteX86-6197" fmla="*/ 126499 w 13016124"/>
              <a:gd name="connsiteY86-6198" fmla="*/ 1906621 h 2398878"/>
              <a:gd name="connsiteX87-6199" fmla="*/ 116771 w 13016124"/>
              <a:gd name="connsiteY87-6200" fmla="*/ 1877438 h 2398878"/>
              <a:gd name="connsiteX88-6201" fmla="*/ 97316 w 13016124"/>
              <a:gd name="connsiteY88-6202" fmla="*/ 1809345 h 2398878"/>
              <a:gd name="connsiteX89-6203" fmla="*/ 87588 w 13016124"/>
              <a:gd name="connsiteY89-6204" fmla="*/ 1731523 h 2398878"/>
              <a:gd name="connsiteX90-6205" fmla="*/ 68133 w 13016124"/>
              <a:gd name="connsiteY90-6206" fmla="*/ 1673157 h 2398878"/>
              <a:gd name="connsiteX91-6207" fmla="*/ 19494 w 13016124"/>
              <a:gd name="connsiteY91-6208" fmla="*/ 1556425 h 2398878"/>
              <a:gd name="connsiteX92-6209" fmla="*/ 9767 w 13016124"/>
              <a:gd name="connsiteY92-6210" fmla="*/ 1429966 h 2398878"/>
              <a:gd name="connsiteX93-6211" fmla="*/ 39 w 13016124"/>
              <a:gd name="connsiteY93-6212" fmla="*/ 1361872 h 2398878"/>
              <a:gd name="connsiteX94-6213" fmla="*/ 19494 w 13016124"/>
              <a:gd name="connsiteY94-6214" fmla="*/ 1099225 h 2398878"/>
              <a:gd name="connsiteX95-6215" fmla="*/ 29222 w 13016124"/>
              <a:gd name="connsiteY95-6216" fmla="*/ 1070042 h 2398878"/>
              <a:gd name="connsiteX96-6217" fmla="*/ 58405 w 13016124"/>
              <a:gd name="connsiteY96-6218" fmla="*/ 992221 h 2398878"/>
              <a:gd name="connsiteX97-6219" fmla="*/ 77860 w 13016124"/>
              <a:gd name="connsiteY97-6220" fmla="*/ 924128 h 2398878"/>
              <a:gd name="connsiteX98-6221" fmla="*/ 97316 w 13016124"/>
              <a:gd name="connsiteY98-6222" fmla="*/ 885217 h 2398878"/>
              <a:gd name="connsiteX99-6223" fmla="*/ 116771 w 13016124"/>
              <a:gd name="connsiteY99-6224" fmla="*/ 807396 h 2398878"/>
              <a:gd name="connsiteX100-6225" fmla="*/ 155682 w 13016124"/>
              <a:gd name="connsiteY100-6226" fmla="*/ 729574 h 2398878"/>
              <a:gd name="connsiteX101-6227" fmla="*/ 165409 w 13016124"/>
              <a:gd name="connsiteY101-6228" fmla="*/ 700391 h 2398878"/>
              <a:gd name="connsiteX102-6229" fmla="*/ 175137 w 13016124"/>
              <a:gd name="connsiteY102-6230" fmla="*/ 642025 h 2398878"/>
              <a:gd name="connsiteX103-6231" fmla="*/ 223775 w 13016124"/>
              <a:gd name="connsiteY103-6232" fmla="*/ 573932 h 2398878"/>
              <a:gd name="connsiteX104-6233" fmla="*/ 262686 w 13016124"/>
              <a:gd name="connsiteY104-6234" fmla="*/ 505838 h 2398878"/>
              <a:gd name="connsiteX105-6235" fmla="*/ 301596 w 13016124"/>
              <a:gd name="connsiteY105-6236" fmla="*/ 447472 h 2398878"/>
              <a:gd name="connsiteX106-6237" fmla="*/ 321052 w 13016124"/>
              <a:gd name="connsiteY106-6238" fmla="*/ 428017 h 2398878"/>
              <a:gd name="connsiteX107-6239" fmla="*/ 359962 w 13016124"/>
              <a:gd name="connsiteY107-6240" fmla="*/ 369651 h 2398878"/>
              <a:gd name="connsiteX108-6241" fmla="*/ 408601 w 13016124"/>
              <a:gd name="connsiteY108-6242" fmla="*/ 321013 h 2398878"/>
              <a:gd name="connsiteX109-6243" fmla="*/ 428056 w 13016124"/>
              <a:gd name="connsiteY109-6244" fmla="*/ 301557 h 2398878"/>
              <a:gd name="connsiteX110-6245" fmla="*/ 447511 w 13016124"/>
              <a:gd name="connsiteY110-6246" fmla="*/ 272374 h 2398878"/>
              <a:gd name="connsiteX111-6247" fmla="*/ 505877 w 13016124"/>
              <a:gd name="connsiteY111-6248" fmla="*/ 233464 h 2398878"/>
              <a:gd name="connsiteX112-6249" fmla="*/ 603154 w 13016124"/>
              <a:gd name="connsiteY112-6250" fmla="*/ 223736 h 2398878"/>
              <a:gd name="connsiteX113-6251" fmla="*/ 651792 w 13016124"/>
              <a:gd name="connsiteY113-6252" fmla="*/ 243191 h 2398878"/>
              <a:gd name="connsiteX114-6253" fmla="*/ 622609 w 13016124"/>
              <a:gd name="connsiteY114-6254" fmla="*/ 252919 h 2398878"/>
              <a:gd name="connsiteX115-6255" fmla="*/ 544788 w 13016124"/>
              <a:gd name="connsiteY115-6256" fmla="*/ 252919 h 2398878"/>
              <a:gd name="connsiteX0-6257" fmla="*/ 544788 w 13016124"/>
              <a:gd name="connsiteY0-6258" fmla="*/ 252919 h 2398878"/>
              <a:gd name="connsiteX1-6259" fmla="*/ 544788 w 13016124"/>
              <a:gd name="connsiteY1-6260" fmla="*/ 252919 h 2398878"/>
              <a:gd name="connsiteX2-6261" fmla="*/ 642065 w 13016124"/>
              <a:gd name="connsiteY2-6262" fmla="*/ 311285 h 2398878"/>
              <a:gd name="connsiteX3-6263" fmla="*/ 768524 w 13016124"/>
              <a:gd name="connsiteY3-6264" fmla="*/ 447472 h 2398878"/>
              <a:gd name="connsiteX4-6265" fmla="*/ 924167 w 13016124"/>
              <a:gd name="connsiteY4-6266" fmla="*/ 583659 h 2398878"/>
              <a:gd name="connsiteX5-6267" fmla="*/ 982533 w 13016124"/>
              <a:gd name="connsiteY5-6268" fmla="*/ 612842 h 2398878"/>
              <a:gd name="connsiteX6-6269" fmla="*/ 1050626 w 13016124"/>
              <a:gd name="connsiteY6-6270" fmla="*/ 661481 h 2398878"/>
              <a:gd name="connsiteX7-6271" fmla="*/ 1079809 w 13016124"/>
              <a:gd name="connsiteY7-6272" fmla="*/ 671208 h 2398878"/>
              <a:gd name="connsiteX8-6273" fmla="*/ 1225724 w 13016124"/>
              <a:gd name="connsiteY8-6274" fmla="*/ 739302 h 2398878"/>
              <a:gd name="connsiteX9-6275" fmla="*/ 1313273 w 13016124"/>
              <a:gd name="connsiteY9-6276" fmla="*/ 768485 h 2398878"/>
              <a:gd name="connsiteX10-6277" fmla="*/ 1488371 w 13016124"/>
              <a:gd name="connsiteY10-6278" fmla="*/ 787940 h 2398878"/>
              <a:gd name="connsiteX11-6279" fmla="*/ 1624558 w 13016124"/>
              <a:gd name="connsiteY11-6280" fmla="*/ 807396 h 2398878"/>
              <a:gd name="connsiteX12-6281" fmla="*/ 1663469 w 13016124"/>
              <a:gd name="connsiteY12-6282" fmla="*/ 817123 h 2398878"/>
              <a:gd name="connsiteX13-6283" fmla="*/ 1731562 w 13016124"/>
              <a:gd name="connsiteY13-6284" fmla="*/ 826851 h 2398878"/>
              <a:gd name="connsiteX14-6285" fmla="*/ 1770473 w 13016124"/>
              <a:gd name="connsiteY14-6286" fmla="*/ 836579 h 2398878"/>
              <a:gd name="connsiteX15-6287" fmla="*/ 2062303 w 13016124"/>
              <a:gd name="connsiteY15-6288" fmla="*/ 856034 h 2398878"/>
              <a:gd name="connsiteX16-6289" fmla="*/ 2169307 w 13016124"/>
              <a:gd name="connsiteY16-6290" fmla="*/ 865762 h 2398878"/>
              <a:gd name="connsiteX17-6291" fmla="*/ 2237401 w 13016124"/>
              <a:gd name="connsiteY17-6292" fmla="*/ 885217 h 2398878"/>
              <a:gd name="connsiteX18-6293" fmla="*/ 2295767 w 13016124"/>
              <a:gd name="connsiteY18-6294" fmla="*/ 894945 h 2398878"/>
              <a:gd name="connsiteX19-6295" fmla="*/ 2791877 w 13016124"/>
              <a:gd name="connsiteY19-6296" fmla="*/ 914400 h 2398878"/>
              <a:gd name="connsiteX20-6297" fmla="*/ 3005886 w 13016124"/>
              <a:gd name="connsiteY20-6298" fmla="*/ 933855 h 2398878"/>
              <a:gd name="connsiteX21-6299" fmla="*/ 3239350 w 13016124"/>
              <a:gd name="connsiteY21-6300" fmla="*/ 943583 h 2398878"/>
              <a:gd name="connsiteX22-6301" fmla="*/ 5807130 w 13016124"/>
              <a:gd name="connsiteY22-6302" fmla="*/ 1223418 h 2398878"/>
              <a:gd name="connsiteX23-6303" fmla="*/ 7037947 w 13016124"/>
              <a:gd name="connsiteY23-6304" fmla="*/ 1230622 h 2398878"/>
              <a:gd name="connsiteX24-6305" fmla="*/ 10013008 w 13016124"/>
              <a:gd name="connsiteY24-6306" fmla="*/ 986669 h 2398878"/>
              <a:gd name="connsiteX25-6307" fmla="*/ 11206303 w 13016124"/>
              <a:gd name="connsiteY25-6308" fmla="*/ 554477 h 2398878"/>
              <a:gd name="connsiteX26-6309" fmla="*/ 11332762 w 13016124"/>
              <a:gd name="connsiteY26-6310" fmla="*/ 515566 h 2398878"/>
              <a:gd name="connsiteX27-6311" fmla="*/ 11410584 w 13016124"/>
              <a:gd name="connsiteY27-6312" fmla="*/ 476655 h 2398878"/>
              <a:gd name="connsiteX28-6313" fmla="*/ 11789962 w 13016124"/>
              <a:gd name="connsiteY28-6314" fmla="*/ 379379 h 2398878"/>
              <a:gd name="connsiteX29-6315" fmla="*/ 11848328 w 13016124"/>
              <a:gd name="connsiteY29-6316" fmla="*/ 350196 h 2398878"/>
              <a:gd name="connsiteX30-6317" fmla="*/ 11955333 w 13016124"/>
              <a:gd name="connsiteY30-6318" fmla="*/ 330740 h 2398878"/>
              <a:gd name="connsiteX31-6319" fmla="*/ 12033154 w 13016124"/>
              <a:gd name="connsiteY31-6320" fmla="*/ 301557 h 2398878"/>
              <a:gd name="connsiteX32-6321" fmla="*/ 12062337 w 13016124"/>
              <a:gd name="connsiteY32-6322" fmla="*/ 291830 h 2398878"/>
              <a:gd name="connsiteX33-6323" fmla="*/ 12101248 w 13016124"/>
              <a:gd name="connsiteY33-6324" fmla="*/ 272374 h 2398878"/>
              <a:gd name="connsiteX34-6325" fmla="*/ 12130431 w 13016124"/>
              <a:gd name="connsiteY34-6326" fmla="*/ 262647 h 2398878"/>
              <a:gd name="connsiteX35-6327" fmla="*/ 12169341 w 13016124"/>
              <a:gd name="connsiteY35-6328" fmla="*/ 243191 h 2398878"/>
              <a:gd name="connsiteX36-6329" fmla="*/ 12266618 w 13016124"/>
              <a:gd name="connsiteY36-6330" fmla="*/ 204281 h 2398878"/>
              <a:gd name="connsiteX37-6331" fmla="*/ 12334711 w 13016124"/>
              <a:gd name="connsiteY37-6332" fmla="*/ 175098 h 2398878"/>
              <a:gd name="connsiteX38-6333" fmla="*/ 12363894 w 13016124"/>
              <a:gd name="connsiteY38-6334" fmla="*/ 155642 h 2398878"/>
              <a:gd name="connsiteX39-6335" fmla="*/ 12431988 w 13016124"/>
              <a:gd name="connsiteY39-6336" fmla="*/ 126459 h 2398878"/>
              <a:gd name="connsiteX40-6337" fmla="*/ 12470899 w 13016124"/>
              <a:gd name="connsiteY40-6338" fmla="*/ 97277 h 2398878"/>
              <a:gd name="connsiteX41-6339" fmla="*/ 12529265 w 13016124"/>
              <a:gd name="connsiteY41-6340" fmla="*/ 87549 h 2398878"/>
              <a:gd name="connsiteX42-6341" fmla="*/ 12568175 w 13016124"/>
              <a:gd name="connsiteY42-6342" fmla="*/ 77821 h 2398878"/>
              <a:gd name="connsiteX43-6343" fmla="*/ 12626541 w 13016124"/>
              <a:gd name="connsiteY43-6344" fmla="*/ 58366 h 2398878"/>
              <a:gd name="connsiteX44-6345" fmla="*/ 12723818 w 13016124"/>
              <a:gd name="connsiteY44-6346" fmla="*/ 19455 h 2398878"/>
              <a:gd name="connsiteX45-6347" fmla="*/ 12869733 w 13016124"/>
              <a:gd name="connsiteY45-6348" fmla="*/ 9728 h 2398878"/>
              <a:gd name="connsiteX46-6349" fmla="*/ 12898916 w 13016124"/>
              <a:gd name="connsiteY46-6350" fmla="*/ 0 h 2398878"/>
              <a:gd name="connsiteX47-6351" fmla="*/ 12947554 w 13016124"/>
              <a:gd name="connsiteY47-6352" fmla="*/ 38911 h 2398878"/>
              <a:gd name="connsiteX48-6353" fmla="*/ 12957282 w 13016124"/>
              <a:gd name="connsiteY48-6354" fmla="*/ 1488332 h 2398878"/>
              <a:gd name="connsiteX49-6355" fmla="*/ 12928099 w 13016124"/>
              <a:gd name="connsiteY49-6356" fmla="*/ 1673157 h 2398878"/>
              <a:gd name="connsiteX50-6357" fmla="*/ 12918371 w 13016124"/>
              <a:gd name="connsiteY50-6358" fmla="*/ 1828800 h 2398878"/>
              <a:gd name="connsiteX51-6359" fmla="*/ 12898916 w 13016124"/>
              <a:gd name="connsiteY51-6360" fmla="*/ 1887166 h 2398878"/>
              <a:gd name="connsiteX52-6361" fmla="*/ 12889188 w 13016124"/>
              <a:gd name="connsiteY52-6362" fmla="*/ 1974715 h 2398878"/>
              <a:gd name="connsiteX53-6363" fmla="*/ 12879460 w 13016124"/>
              <a:gd name="connsiteY53-6364" fmla="*/ 2013625 h 2398878"/>
              <a:gd name="connsiteX54-6365" fmla="*/ 12840550 w 13016124"/>
              <a:gd name="connsiteY54-6366" fmla="*/ 2208179 h 2398878"/>
              <a:gd name="connsiteX55-6367" fmla="*/ 12830822 w 13016124"/>
              <a:gd name="connsiteY55-6368" fmla="*/ 2237362 h 2398878"/>
              <a:gd name="connsiteX56-6369" fmla="*/ 12801639 w 13016124"/>
              <a:gd name="connsiteY56-6370" fmla="*/ 2256817 h 2398878"/>
              <a:gd name="connsiteX57-6371" fmla="*/ 12159614 w 13016124"/>
              <a:gd name="connsiteY57-6372" fmla="*/ 2237362 h 2398878"/>
              <a:gd name="connsiteX58-6373" fmla="*/ 11361945 w 13016124"/>
              <a:gd name="connsiteY58-6374" fmla="*/ 2256817 h 2398878"/>
              <a:gd name="connsiteX59-6375" fmla="*/ 11138209 w 13016124"/>
              <a:gd name="connsiteY59-6376" fmla="*/ 2276272 h 2398878"/>
              <a:gd name="connsiteX60-6377" fmla="*/ 10593460 w 13016124"/>
              <a:gd name="connsiteY60-6378" fmla="*/ 2286000 h 2398878"/>
              <a:gd name="connsiteX61-6379" fmla="*/ 8385282 w 13016124"/>
              <a:gd name="connsiteY61-6380" fmla="*/ 2295728 h 2398878"/>
              <a:gd name="connsiteX62-6381" fmla="*/ 8161545 w 13016124"/>
              <a:gd name="connsiteY62-6382" fmla="*/ 2315183 h 2398878"/>
              <a:gd name="connsiteX63-6383" fmla="*/ 8112907 w 13016124"/>
              <a:gd name="connsiteY63-6384" fmla="*/ 2324911 h 2398878"/>
              <a:gd name="connsiteX64-6385" fmla="*/ 7918354 w 13016124"/>
              <a:gd name="connsiteY64-6386" fmla="*/ 2334638 h 2398878"/>
              <a:gd name="connsiteX65-6387" fmla="*/ 5291886 w 13016124"/>
              <a:gd name="connsiteY65-6388" fmla="*/ 2344366 h 2398878"/>
              <a:gd name="connsiteX66-6389" fmla="*/ 5058422 w 13016124"/>
              <a:gd name="connsiteY66-6390" fmla="*/ 2324911 h 2398878"/>
              <a:gd name="connsiteX67-6391" fmla="*/ 4883324 w 13016124"/>
              <a:gd name="connsiteY67-6392" fmla="*/ 2305455 h 2398878"/>
              <a:gd name="connsiteX68-6393" fmla="*/ 4727682 w 13016124"/>
              <a:gd name="connsiteY68-6394" fmla="*/ 2295728 h 2398878"/>
              <a:gd name="connsiteX69-6395" fmla="*/ 4601222 w 13016124"/>
              <a:gd name="connsiteY69-6396" fmla="*/ 2276272 h 2398878"/>
              <a:gd name="connsiteX70-6397" fmla="*/ 4484490 w 13016124"/>
              <a:gd name="connsiteY70-6398" fmla="*/ 2266545 h 2398878"/>
              <a:gd name="connsiteX71-6399" fmla="*/ 3443631 w 13016124"/>
              <a:gd name="connsiteY71-6400" fmla="*/ 2247089 h 2398878"/>
              <a:gd name="connsiteX72-6401" fmla="*/ 2996158 w 13016124"/>
              <a:gd name="connsiteY72-6402" fmla="*/ 2256817 h 2398878"/>
              <a:gd name="connsiteX73-6403" fmla="*/ 2966975 w 13016124"/>
              <a:gd name="connsiteY73-6404" fmla="*/ 2266545 h 2398878"/>
              <a:gd name="connsiteX74-6405" fmla="*/ 2782150 w 13016124"/>
              <a:gd name="connsiteY74-6406" fmla="*/ 2286000 h 2398878"/>
              <a:gd name="connsiteX75-6407" fmla="*/ 2723784 w 13016124"/>
              <a:gd name="connsiteY75-6408" fmla="*/ 2295728 h 2398878"/>
              <a:gd name="connsiteX76-6409" fmla="*/ 2490320 w 13016124"/>
              <a:gd name="connsiteY76-6410" fmla="*/ 2305455 h 2398878"/>
              <a:gd name="connsiteX77-6411" fmla="*/ 418328 w 13016124"/>
              <a:gd name="connsiteY77-6412" fmla="*/ 2295728 h 2398878"/>
              <a:gd name="connsiteX78-6413" fmla="*/ 359962 w 13016124"/>
              <a:gd name="connsiteY78-6414" fmla="*/ 2256817 h 2398878"/>
              <a:gd name="connsiteX79-6415" fmla="*/ 272414 w 13016124"/>
              <a:gd name="connsiteY79-6416" fmla="*/ 2188723 h 2398878"/>
              <a:gd name="connsiteX80-6417" fmla="*/ 262686 w 13016124"/>
              <a:gd name="connsiteY80-6418" fmla="*/ 2159540 h 2398878"/>
              <a:gd name="connsiteX81-6419" fmla="*/ 214048 w 13016124"/>
              <a:gd name="connsiteY81-6420" fmla="*/ 2110902 h 2398878"/>
              <a:gd name="connsiteX82-6421" fmla="*/ 204320 w 13016124"/>
              <a:gd name="connsiteY82-6422" fmla="*/ 2081719 h 2398878"/>
              <a:gd name="connsiteX83-6423" fmla="*/ 184865 w 13016124"/>
              <a:gd name="connsiteY83-6424" fmla="*/ 2052536 h 2398878"/>
              <a:gd name="connsiteX84-6425" fmla="*/ 145954 w 13016124"/>
              <a:gd name="connsiteY84-6426" fmla="*/ 1984442 h 2398878"/>
              <a:gd name="connsiteX85-6427" fmla="*/ 126499 w 13016124"/>
              <a:gd name="connsiteY85-6428" fmla="*/ 1906621 h 2398878"/>
              <a:gd name="connsiteX86-6429" fmla="*/ 116771 w 13016124"/>
              <a:gd name="connsiteY86-6430" fmla="*/ 1877438 h 2398878"/>
              <a:gd name="connsiteX87-6431" fmla="*/ 97316 w 13016124"/>
              <a:gd name="connsiteY87-6432" fmla="*/ 1809345 h 2398878"/>
              <a:gd name="connsiteX88-6433" fmla="*/ 87588 w 13016124"/>
              <a:gd name="connsiteY88-6434" fmla="*/ 1731523 h 2398878"/>
              <a:gd name="connsiteX89-6435" fmla="*/ 68133 w 13016124"/>
              <a:gd name="connsiteY89-6436" fmla="*/ 1673157 h 2398878"/>
              <a:gd name="connsiteX90-6437" fmla="*/ 19494 w 13016124"/>
              <a:gd name="connsiteY90-6438" fmla="*/ 1556425 h 2398878"/>
              <a:gd name="connsiteX91-6439" fmla="*/ 9767 w 13016124"/>
              <a:gd name="connsiteY91-6440" fmla="*/ 1429966 h 2398878"/>
              <a:gd name="connsiteX92-6441" fmla="*/ 39 w 13016124"/>
              <a:gd name="connsiteY92-6442" fmla="*/ 1361872 h 2398878"/>
              <a:gd name="connsiteX93-6443" fmla="*/ 19494 w 13016124"/>
              <a:gd name="connsiteY93-6444" fmla="*/ 1099225 h 2398878"/>
              <a:gd name="connsiteX94-6445" fmla="*/ 29222 w 13016124"/>
              <a:gd name="connsiteY94-6446" fmla="*/ 1070042 h 2398878"/>
              <a:gd name="connsiteX95-6447" fmla="*/ 58405 w 13016124"/>
              <a:gd name="connsiteY95-6448" fmla="*/ 992221 h 2398878"/>
              <a:gd name="connsiteX96-6449" fmla="*/ 77860 w 13016124"/>
              <a:gd name="connsiteY96-6450" fmla="*/ 924128 h 2398878"/>
              <a:gd name="connsiteX97-6451" fmla="*/ 97316 w 13016124"/>
              <a:gd name="connsiteY97-6452" fmla="*/ 885217 h 2398878"/>
              <a:gd name="connsiteX98-6453" fmla="*/ 116771 w 13016124"/>
              <a:gd name="connsiteY98-6454" fmla="*/ 807396 h 2398878"/>
              <a:gd name="connsiteX99-6455" fmla="*/ 155682 w 13016124"/>
              <a:gd name="connsiteY99-6456" fmla="*/ 729574 h 2398878"/>
              <a:gd name="connsiteX100-6457" fmla="*/ 165409 w 13016124"/>
              <a:gd name="connsiteY100-6458" fmla="*/ 700391 h 2398878"/>
              <a:gd name="connsiteX101-6459" fmla="*/ 175137 w 13016124"/>
              <a:gd name="connsiteY101-6460" fmla="*/ 642025 h 2398878"/>
              <a:gd name="connsiteX102-6461" fmla="*/ 223775 w 13016124"/>
              <a:gd name="connsiteY102-6462" fmla="*/ 573932 h 2398878"/>
              <a:gd name="connsiteX103-6463" fmla="*/ 262686 w 13016124"/>
              <a:gd name="connsiteY103-6464" fmla="*/ 505838 h 2398878"/>
              <a:gd name="connsiteX104-6465" fmla="*/ 301596 w 13016124"/>
              <a:gd name="connsiteY104-6466" fmla="*/ 447472 h 2398878"/>
              <a:gd name="connsiteX105-6467" fmla="*/ 321052 w 13016124"/>
              <a:gd name="connsiteY105-6468" fmla="*/ 428017 h 2398878"/>
              <a:gd name="connsiteX106-6469" fmla="*/ 359962 w 13016124"/>
              <a:gd name="connsiteY106-6470" fmla="*/ 369651 h 2398878"/>
              <a:gd name="connsiteX107-6471" fmla="*/ 408601 w 13016124"/>
              <a:gd name="connsiteY107-6472" fmla="*/ 321013 h 2398878"/>
              <a:gd name="connsiteX108-6473" fmla="*/ 428056 w 13016124"/>
              <a:gd name="connsiteY108-6474" fmla="*/ 301557 h 2398878"/>
              <a:gd name="connsiteX109-6475" fmla="*/ 447511 w 13016124"/>
              <a:gd name="connsiteY109-6476" fmla="*/ 272374 h 2398878"/>
              <a:gd name="connsiteX110-6477" fmla="*/ 505877 w 13016124"/>
              <a:gd name="connsiteY110-6478" fmla="*/ 233464 h 2398878"/>
              <a:gd name="connsiteX111-6479" fmla="*/ 603154 w 13016124"/>
              <a:gd name="connsiteY111-6480" fmla="*/ 223736 h 2398878"/>
              <a:gd name="connsiteX112-6481" fmla="*/ 651792 w 13016124"/>
              <a:gd name="connsiteY112-6482" fmla="*/ 243191 h 2398878"/>
              <a:gd name="connsiteX113-6483" fmla="*/ 622609 w 13016124"/>
              <a:gd name="connsiteY113-6484" fmla="*/ 252919 h 2398878"/>
              <a:gd name="connsiteX114-6485" fmla="*/ 544788 w 13016124"/>
              <a:gd name="connsiteY114-6486" fmla="*/ 252919 h 2398878"/>
              <a:gd name="connsiteX0-6487" fmla="*/ 544788 w 13016124"/>
              <a:gd name="connsiteY0-6488" fmla="*/ 252919 h 2398878"/>
              <a:gd name="connsiteX1-6489" fmla="*/ 544788 w 13016124"/>
              <a:gd name="connsiteY1-6490" fmla="*/ 252919 h 2398878"/>
              <a:gd name="connsiteX2-6491" fmla="*/ 642065 w 13016124"/>
              <a:gd name="connsiteY2-6492" fmla="*/ 311285 h 2398878"/>
              <a:gd name="connsiteX3-6493" fmla="*/ 768524 w 13016124"/>
              <a:gd name="connsiteY3-6494" fmla="*/ 447472 h 2398878"/>
              <a:gd name="connsiteX4-6495" fmla="*/ 924167 w 13016124"/>
              <a:gd name="connsiteY4-6496" fmla="*/ 583659 h 2398878"/>
              <a:gd name="connsiteX5-6497" fmla="*/ 982533 w 13016124"/>
              <a:gd name="connsiteY5-6498" fmla="*/ 612842 h 2398878"/>
              <a:gd name="connsiteX6-6499" fmla="*/ 1050626 w 13016124"/>
              <a:gd name="connsiteY6-6500" fmla="*/ 661481 h 2398878"/>
              <a:gd name="connsiteX7-6501" fmla="*/ 1079809 w 13016124"/>
              <a:gd name="connsiteY7-6502" fmla="*/ 671208 h 2398878"/>
              <a:gd name="connsiteX8-6503" fmla="*/ 1225724 w 13016124"/>
              <a:gd name="connsiteY8-6504" fmla="*/ 739302 h 2398878"/>
              <a:gd name="connsiteX9-6505" fmla="*/ 1313273 w 13016124"/>
              <a:gd name="connsiteY9-6506" fmla="*/ 768485 h 2398878"/>
              <a:gd name="connsiteX10-6507" fmla="*/ 1488371 w 13016124"/>
              <a:gd name="connsiteY10-6508" fmla="*/ 787940 h 2398878"/>
              <a:gd name="connsiteX11-6509" fmla="*/ 1624558 w 13016124"/>
              <a:gd name="connsiteY11-6510" fmla="*/ 807396 h 2398878"/>
              <a:gd name="connsiteX12-6511" fmla="*/ 1663469 w 13016124"/>
              <a:gd name="connsiteY12-6512" fmla="*/ 817123 h 2398878"/>
              <a:gd name="connsiteX13-6513" fmla="*/ 1731562 w 13016124"/>
              <a:gd name="connsiteY13-6514" fmla="*/ 826851 h 2398878"/>
              <a:gd name="connsiteX14-6515" fmla="*/ 1770473 w 13016124"/>
              <a:gd name="connsiteY14-6516" fmla="*/ 836579 h 2398878"/>
              <a:gd name="connsiteX15-6517" fmla="*/ 2062303 w 13016124"/>
              <a:gd name="connsiteY15-6518" fmla="*/ 856034 h 2398878"/>
              <a:gd name="connsiteX16-6519" fmla="*/ 2169307 w 13016124"/>
              <a:gd name="connsiteY16-6520" fmla="*/ 865762 h 2398878"/>
              <a:gd name="connsiteX17-6521" fmla="*/ 2237401 w 13016124"/>
              <a:gd name="connsiteY17-6522" fmla="*/ 885217 h 2398878"/>
              <a:gd name="connsiteX18-6523" fmla="*/ 2295767 w 13016124"/>
              <a:gd name="connsiteY18-6524" fmla="*/ 894945 h 2398878"/>
              <a:gd name="connsiteX19-6525" fmla="*/ 2791877 w 13016124"/>
              <a:gd name="connsiteY19-6526" fmla="*/ 914400 h 2398878"/>
              <a:gd name="connsiteX20-6527" fmla="*/ 3005886 w 13016124"/>
              <a:gd name="connsiteY20-6528" fmla="*/ 933855 h 2398878"/>
              <a:gd name="connsiteX21-6529" fmla="*/ 3239350 w 13016124"/>
              <a:gd name="connsiteY21-6530" fmla="*/ 943583 h 2398878"/>
              <a:gd name="connsiteX22-6531" fmla="*/ 5807130 w 13016124"/>
              <a:gd name="connsiteY22-6532" fmla="*/ 1223418 h 2398878"/>
              <a:gd name="connsiteX23-6533" fmla="*/ 7037947 w 13016124"/>
              <a:gd name="connsiteY23-6534" fmla="*/ 1230622 h 2398878"/>
              <a:gd name="connsiteX24-6535" fmla="*/ 10013008 w 13016124"/>
              <a:gd name="connsiteY24-6536" fmla="*/ 986669 h 2398878"/>
              <a:gd name="connsiteX25-6537" fmla="*/ 11206303 w 13016124"/>
              <a:gd name="connsiteY25-6538" fmla="*/ 554477 h 2398878"/>
              <a:gd name="connsiteX26-6539" fmla="*/ 11332762 w 13016124"/>
              <a:gd name="connsiteY26-6540" fmla="*/ 515566 h 2398878"/>
              <a:gd name="connsiteX27-6541" fmla="*/ 11410584 w 13016124"/>
              <a:gd name="connsiteY27-6542" fmla="*/ 476655 h 2398878"/>
              <a:gd name="connsiteX28-6543" fmla="*/ 11789962 w 13016124"/>
              <a:gd name="connsiteY28-6544" fmla="*/ 379379 h 2398878"/>
              <a:gd name="connsiteX29-6545" fmla="*/ 11955333 w 13016124"/>
              <a:gd name="connsiteY29-6546" fmla="*/ 330740 h 2398878"/>
              <a:gd name="connsiteX30-6547" fmla="*/ 12033154 w 13016124"/>
              <a:gd name="connsiteY30-6548" fmla="*/ 301557 h 2398878"/>
              <a:gd name="connsiteX31-6549" fmla="*/ 12062337 w 13016124"/>
              <a:gd name="connsiteY31-6550" fmla="*/ 291830 h 2398878"/>
              <a:gd name="connsiteX32-6551" fmla="*/ 12101248 w 13016124"/>
              <a:gd name="connsiteY32-6552" fmla="*/ 272374 h 2398878"/>
              <a:gd name="connsiteX33-6553" fmla="*/ 12130431 w 13016124"/>
              <a:gd name="connsiteY33-6554" fmla="*/ 262647 h 2398878"/>
              <a:gd name="connsiteX34-6555" fmla="*/ 12169341 w 13016124"/>
              <a:gd name="connsiteY34-6556" fmla="*/ 243191 h 2398878"/>
              <a:gd name="connsiteX35-6557" fmla="*/ 12266618 w 13016124"/>
              <a:gd name="connsiteY35-6558" fmla="*/ 204281 h 2398878"/>
              <a:gd name="connsiteX36-6559" fmla="*/ 12334711 w 13016124"/>
              <a:gd name="connsiteY36-6560" fmla="*/ 175098 h 2398878"/>
              <a:gd name="connsiteX37-6561" fmla="*/ 12363894 w 13016124"/>
              <a:gd name="connsiteY37-6562" fmla="*/ 155642 h 2398878"/>
              <a:gd name="connsiteX38-6563" fmla="*/ 12431988 w 13016124"/>
              <a:gd name="connsiteY38-6564" fmla="*/ 126459 h 2398878"/>
              <a:gd name="connsiteX39-6565" fmla="*/ 12470899 w 13016124"/>
              <a:gd name="connsiteY39-6566" fmla="*/ 97277 h 2398878"/>
              <a:gd name="connsiteX40-6567" fmla="*/ 12529265 w 13016124"/>
              <a:gd name="connsiteY40-6568" fmla="*/ 87549 h 2398878"/>
              <a:gd name="connsiteX41-6569" fmla="*/ 12568175 w 13016124"/>
              <a:gd name="connsiteY41-6570" fmla="*/ 77821 h 2398878"/>
              <a:gd name="connsiteX42-6571" fmla="*/ 12626541 w 13016124"/>
              <a:gd name="connsiteY42-6572" fmla="*/ 58366 h 2398878"/>
              <a:gd name="connsiteX43-6573" fmla="*/ 12723818 w 13016124"/>
              <a:gd name="connsiteY43-6574" fmla="*/ 19455 h 2398878"/>
              <a:gd name="connsiteX44-6575" fmla="*/ 12869733 w 13016124"/>
              <a:gd name="connsiteY44-6576" fmla="*/ 9728 h 2398878"/>
              <a:gd name="connsiteX45-6577" fmla="*/ 12898916 w 13016124"/>
              <a:gd name="connsiteY45-6578" fmla="*/ 0 h 2398878"/>
              <a:gd name="connsiteX46-6579" fmla="*/ 12947554 w 13016124"/>
              <a:gd name="connsiteY46-6580" fmla="*/ 38911 h 2398878"/>
              <a:gd name="connsiteX47-6581" fmla="*/ 12957282 w 13016124"/>
              <a:gd name="connsiteY47-6582" fmla="*/ 1488332 h 2398878"/>
              <a:gd name="connsiteX48-6583" fmla="*/ 12928099 w 13016124"/>
              <a:gd name="connsiteY48-6584" fmla="*/ 1673157 h 2398878"/>
              <a:gd name="connsiteX49-6585" fmla="*/ 12918371 w 13016124"/>
              <a:gd name="connsiteY49-6586" fmla="*/ 1828800 h 2398878"/>
              <a:gd name="connsiteX50-6587" fmla="*/ 12898916 w 13016124"/>
              <a:gd name="connsiteY50-6588" fmla="*/ 1887166 h 2398878"/>
              <a:gd name="connsiteX51-6589" fmla="*/ 12889188 w 13016124"/>
              <a:gd name="connsiteY51-6590" fmla="*/ 1974715 h 2398878"/>
              <a:gd name="connsiteX52-6591" fmla="*/ 12879460 w 13016124"/>
              <a:gd name="connsiteY52-6592" fmla="*/ 2013625 h 2398878"/>
              <a:gd name="connsiteX53-6593" fmla="*/ 12840550 w 13016124"/>
              <a:gd name="connsiteY53-6594" fmla="*/ 2208179 h 2398878"/>
              <a:gd name="connsiteX54-6595" fmla="*/ 12830822 w 13016124"/>
              <a:gd name="connsiteY54-6596" fmla="*/ 2237362 h 2398878"/>
              <a:gd name="connsiteX55-6597" fmla="*/ 12801639 w 13016124"/>
              <a:gd name="connsiteY55-6598" fmla="*/ 2256817 h 2398878"/>
              <a:gd name="connsiteX56-6599" fmla="*/ 12159614 w 13016124"/>
              <a:gd name="connsiteY56-6600" fmla="*/ 2237362 h 2398878"/>
              <a:gd name="connsiteX57-6601" fmla="*/ 11361945 w 13016124"/>
              <a:gd name="connsiteY57-6602" fmla="*/ 2256817 h 2398878"/>
              <a:gd name="connsiteX58-6603" fmla="*/ 11138209 w 13016124"/>
              <a:gd name="connsiteY58-6604" fmla="*/ 2276272 h 2398878"/>
              <a:gd name="connsiteX59-6605" fmla="*/ 10593460 w 13016124"/>
              <a:gd name="connsiteY59-6606" fmla="*/ 2286000 h 2398878"/>
              <a:gd name="connsiteX60-6607" fmla="*/ 8385282 w 13016124"/>
              <a:gd name="connsiteY60-6608" fmla="*/ 2295728 h 2398878"/>
              <a:gd name="connsiteX61-6609" fmla="*/ 8161545 w 13016124"/>
              <a:gd name="connsiteY61-6610" fmla="*/ 2315183 h 2398878"/>
              <a:gd name="connsiteX62-6611" fmla="*/ 8112907 w 13016124"/>
              <a:gd name="connsiteY62-6612" fmla="*/ 2324911 h 2398878"/>
              <a:gd name="connsiteX63-6613" fmla="*/ 7918354 w 13016124"/>
              <a:gd name="connsiteY63-6614" fmla="*/ 2334638 h 2398878"/>
              <a:gd name="connsiteX64-6615" fmla="*/ 5291886 w 13016124"/>
              <a:gd name="connsiteY64-6616" fmla="*/ 2344366 h 2398878"/>
              <a:gd name="connsiteX65-6617" fmla="*/ 5058422 w 13016124"/>
              <a:gd name="connsiteY65-6618" fmla="*/ 2324911 h 2398878"/>
              <a:gd name="connsiteX66-6619" fmla="*/ 4883324 w 13016124"/>
              <a:gd name="connsiteY66-6620" fmla="*/ 2305455 h 2398878"/>
              <a:gd name="connsiteX67-6621" fmla="*/ 4727682 w 13016124"/>
              <a:gd name="connsiteY67-6622" fmla="*/ 2295728 h 2398878"/>
              <a:gd name="connsiteX68-6623" fmla="*/ 4601222 w 13016124"/>
              <a:gd name="connsiteY68-6624" fmla="*/ 2276272 h 2398878"/>
              <a:gd name="connsiteX69-6625" fmla="*/ 4484490 w 13016124"/>
              <a:gd name="connsiteY69-6626" fmla="*/ 2266545 h 2398878"/>
              <a:gd name="connsiteX70-6627" fmla="*/ 3443631 w 13016124"/>
              <a:gd name="connsiteY70-6628" fmla="*/ 2247089 h 2398878"/>
              <a:gd name="connsiteX71-6629" fmla="*/ 2996158 w 13016124"/>
              <a:gd name="connsiteY71-6630" fmla="*/ 2256817 h 2398878"/>
              <a:gd name="connsiteX72-6631" fmla="*/ 2966975 w 13016124"/>
              <a:gd name="connsiteY72-6632" fmla="*/ 2266545 h 2398878"/>
              <a:gd name="connsiteX73-6633" fmla="*/ 2782150 w 13016124"/>
              <a:gd name="connsiteY73-6634" fmla="*/ 2286000 h 2398878"/>
              <a:gd name="connsiteX74-6635" fmla="*/ 2723784 w 13016124"/>
              <a:gd name="connsiteY74-6636" fmla="*/ 2295728 h 2398878"/>
              <a:gd name="connsiteX75-6637" fmla="*/ 2490320 w 13016124"/>
              <a:gd name="connsiteY75-6638" fmla="*/ 2305455 h 2398878"/>
              <a:gd name="connsiteX76-6639" fmla="*/ 418328 w 13016124"/>
              <a:gd name="connsiteY76-6640" fmla="*/ 2295728 h 2398878"/>
              <a:gd name="connsiteX77-6641" fmla="*/ 359962 w 13016124"/>
              <a:gd name="connsiteY77-6642" fmla="*/ 2256817 h 2398878"/>
              <a:gd name="connsiteX78-6643" fmla="*/ 272414 w 13016124"/>
              <a:gd name="connsiteY78-6644" fmla="*/ 2188723 h 2398878"/>
              <a:gd name="connsiteX79-6645" fmla="*/ 262686 w 13016124"/>
              <a:gd name="connsiteY79-6646" fmla="*/ 2159540 h 2398878"/>
              <a:gd name="connsiteX80-6647" fmla="*/ 214048 w 13016124"/>
              <a:gd name="connsiteY80-6648" fmla="*/ 2110902 h 2398878"/>
              <a:gd name="connsiteX81-6649" fmla="*/ 204320 w 13016124"/>
              <a:gd name="connsiteY81-6650" fmla="*/ 2081719 h 2398878"/>
              <a:gd name="connsiteX82-6651" fmla="*/ 184865 w 13016124"/>
              <a:gd name="connsiteY82-6652" fmla="*/ 2052536 h 2398878"/>
              <a:gd name="connsiteX83-6653" fmla="*/ 145954 w 13016124"/>
              <a:gd name="connsiteY83-6654" fmla="*/ 1984442 h 2398878"/>
              <a:gd name="connsiteX84-6655" fmla="*/ 126499 w 13016124"/>
              <a:gd name="connsiteY84-6656" fmla="*/ 1906621 h 2398878"/>
              <a:gd name="connsiteX85-6657" fmla="*/ 116771 w 13016124"/>
              <a:gd name="connsiteY85-6658" fmla="*/ 1877438 h 2398878"/>
              <a:gd name="connsiteX86-6659" fmla="*/ 97316 w 13016124"/>
              <a:gd name="connsiteY86-6660" fmla="*/ 1809345 h 2398878"/>
              <a:gd name="connsiteX87-6661" fmla="*/ 87588 w 13016124"/>
              <a:gd name="connsiteY87-6662" fmla="*/ 1731523 h 2398878"/>
              <a:gd name="connsiteX88-6663" fmla="*/ 68133 w 13016124"/>
              <a:gd name="connsiteY88-6664" fmla="*/ 1673157 h 2398878"/>
              <a:gd name="connsiteX89-6665" fmla="*/ 19494 w 13016124"/>
              <a:gd name="connsiteY89-6666" fmla="*/ 1556425 h 2398878"/>
              <a:gd name="connsiteX90-6667" fmla="*/ 9767 w 13016124"/>
              <a:gd name="connsiteY90-6668" fmla="*/ 1429966 h 2398878"/>
              <a:gd name="connsiteX91-6669" fmla="*/ 39 w 13016124"/>
              <a:gd name="connsiteY91-6670" fmla="*/ 1361872 h 2398878"/>
              <a:gd name="connsiteX92-6671" fmla="*/ 19494 w 13016124"/>
              <a:gd name="connsiteY92-6672" fmla="*/ 1099225 h 2398878"/>
              <a:gd name="connsiteX93-6673" fmla="*/ 29222 w 13016124"/>
              <a:gd name="connsiteY93-6674" fmla="*/ 1070042 h 2398878"/>
              <a:gd name="connsiteX94-6675" fmla="*/ 58405 w 13016124"/>
              <a:gd name="connsiteY94-6676" fmla="*/ 992221 h 2398878"/>
              <a:gd name="connsiteX95-6677" fmla="*/ 77860 w 13016124"/>
              <a:gd name="connsiteY95-6678" fmla="*/ 924128 h 2398878"/>
              <a:gd name="connsiteX96-6679" fmla="*/ 97316 w 13016124"/>
              <a:gd name="connsiteY96-6680" fmla="*/ 885217 h 2398878"/>
              <a:gd name="connsiteX97-6681" fmla="*/ 116771 w 13016124"/>
              <a:gd name="connsiteY97-6682" fmla="*/ 807396 h 2398878"/>
              <a:gd name="connsiteX98-6683" fmla="*/ 155682 w 13016124"/>
              <a:gd name="connsiteY98-6684" fmla="*/ 729574 h 2398878"/>
              <a:gd name="connsiteX99-6685" fmla="*/ 165409 w 13016124"/>
              <a:gd name="connsiteY99-6686" fmla="*/ 700391 h 2398878"/>
              <a:gd name="connsiteX100-6687" fmla="*/ 175137 w 13016124"/>
              <a:gd name="connsiteY100-6688" fmla="*/ 642025 h 2398878"/>
              <a:gd name="connsiteX101-6689" fmla="*/ 223775 w 13016124"/>
              <a:gd name="connsiteY101-6690" fmla="*/ 573932 h 2398878"/>
              <a:gd name="connsiteX102-6691" fmla="*/ 262686 w 13016124"/>
              <a:gd name="connsiteY102-6692" fmla="*/ 505838 h 2398878"/>
              <a:gd name="connsiteX103-6693" fmla="*/ 301596 w 13016124"/>
              <a:gd name="connsiteY103-6694" fmla="*/ 447472 h 2398878"/>
              <a:gd name="connsiteX104-6695" fmla="*/ 321052 w 13016124"/>
              <a:gd name="connsiteY104-6696" fmla="*/ 428017 h 2398878"/>
              <a:gd name="connsiteX105-6697" fmla="*/ 359962 w 13016124"/>
              <a:gd name="connsiteY105-6698" fmla="*/ 369651 h 2398878"/>
              <a:gd name="connsiteX106-6699" fmla="*/ 408601 w 13016124"/>
              <a:gd name="connsiteY106-6700" fmla="*/ 321013 h 2398878"/>
              <a:gd name="connsiteX107-6701" fmla="*/ 428056 w 13016124"/>
              <a:gd name="connsiteY107-6702" fmla="*/ 301557 h 2398878"/>
              <a:gd name="connsiteX108-6703" fmla="*/ 447511 w 13016124"/>
              <a:gd name="connsiteY108-6704" fmla="*/ 272374 h 2398878"/>
              <a:gd name="connsiteX109-6705" fmla="*/ 505877 w 13016124"/>
              <a:gd name="connsiteY109-6706" fmla="*/ 233464 h 2398878"/>
              <a:gd name="connsiteX110-6707" fmla="*/ 603154 w 13016124"/>
              <a:gd name="connsiteY110-6708" fmla="*/ 223736 h 2398878"/>
              <a:gd name="connsiteX111-6709" fmla="*/ 651792 w 13016124"/>
              <a:gd name="connsiteY111-6710" fmla="*/ 243191 h 2398878"/>
              <a:gd name="connsiteX112-6711" fmla="*/ 622609 w 13016124"/>
              <a:gd name="connsiteY112-6712" fmla="*/ 252919 h 2398878"/>
              <a:gd name="connsiteX113-6713" fmla="*/ 544788 w 13016124"/>
              <a:gd name="connsiteY113-6714" fmla="*/ 252919 h 2398878"/>
              <a:gd name="connsiteX0-6715" fmla="*/ 544788 w 13016124"/>
              <a:gd name="connsiteY0-6716" fmla="*/ 252919 h 2398878"/>
              <a:gd name="connsiteX1-6717" fmla="*/ 544788 w 13016124"/>
              <a:gd name="connsiteY1-6718" fmla="*/ 252919 h 2398878"/>
              <a:gd name="connsiteX2-6719" fmla="*/ 642065 w 13016124"/>
              <a:gd name="connsiteY2-6720" fmla="*/ 311285 h 2398878"/>
              <a:gd name="connsiteX3-6721" fmla="*/ 768524 w 13016124"/>
              <a:gd name="connsiteY3-6722" fmla="*/ 447472 h 2398878"/>
              <a:gd name="connsiteX4-6723" fmla="*/ 924167 w 13016124"/>
              <a:gd name="connsiteY4-6724" fmla="*/ 583659 h 2398878"/>
              <a:gd name="connsiteX5-6725" fmla="*/ 982533 w 13016124"/>
              <a:gd name="connsiteY5-6726" fmla="*/ 612842 h 2398878"/>
              <a:gd name="connsiteX6-6727" fmla="*/ 1050626 w 13016124"/>
              <a:gd name="connsiteY6-6728" fmla="*/ 661481 h 2398878"/>
              <a:gd name="connsiteX7-6729" fmla="*/ 1079809 w 13016124"/>
              <a:gd name="connsiteY7-6730" fmla="*/ 671208 h 2398878"/>
              <a:gd name="connsiteX8-6731" fmla="*/ 1225724 w 13016124"/>
              <a:gd name="connsiteY8-6732" fmla="*/ 739302 h 2398878"/>
              <a:gd name="connsiteX9-6733" fmla="*/ 1313273 w 13016124"/>
              <a:gd name="connsiteY9-6734" fmla="*/ 768485 h 2398878"/>
              <a:gd name="connsiteX10-6735" fmla="*/ 1488371 w 13016124"/>
              <a:gd name="connsiteY10-6736" fmla="*/ 787940 h 2398878"/>
              <a:gd name="connsiteX11-6737" fmla="*/ 1624558 w 13016124"/>
              <a:gd name="connsiteY11-6738" fmla="*/ 807396 h 2398878"/>
              <a:gd name="connsiteX12-6739" fmla="*/ 1663469 w 13016124"/>
              <a:gd name="connsiteY12-6740" fmla="*/ 817123 h 2398878"/>
              <a:gd name="connsiteX13-6741" fmla="*/ 1731562 w 13016124"/>
              <a:gd name="connsiteY13-6742" fmla="*/ 826851 h 2398878"/>
              <a:gd name="connsiteX14-6743" fmla="*/ 1770473 w 13016124"/>
              <a:gd name="connsiteY14-6744" fmla="*/ 836579 h 2398878"/>
              <a:gd name="connsiteX15-6745" fmla="*/ 2062303 w 13016124"/>
              <a:gd name="connsiteY15-6746" fmla="*/ 856034 h 2398878"/>
              <a:gd name="connsiteX16-6747" fmla="*/ 2169307 w 13016124"/>
              <a:gd name="connsiteY16-6748" fmla="*/ 865762 h 2398878"/>
              <a:gd name="connsiteX17-6749" fmla="*/ 2237401 w 13016124"/>
              <a:gd name="connsiteY17-6750" fmla="*/ 885217 h 2398878"/>
              <a:gd name="connsiteX18-6751" fmla="*/ 2295767 w 13016124"/>
              <a:gd name="connsiteY18-6752" fmla="*/ 894945 h 2398878"/>
              <a:gd name="connsiteX19-6753" fmla="*/ 2791877 w 13016124"/>
              <a:gd name="connsiteY19-6754" fmla="*/ 914400 h 2398878"/>
              <a:gd name="connsiteX20-6755" fmla="*/ 3005886 w 13016124"/>
              <a:gd name="connsiteY20-6756" fmla="*/ 933855 h 2398878"/>
              <a:gd name="connsiteX21-6757" fmla="*/ 3239350 w 13016124"/>
              <a:gd name="connsiteY21-6758" fmla="*/ 943583 h 2398878"/>
              <a:gd name="connsiteX22-6759" fmla="*/ 5807130 w 13016124"/>
              <a:gd name="connsiteY22-6760" fmla="*/ 1223418 h 2398878"/>
              <a:gd name="connsiteX23-6761" fmla="*/ 7037947 w 13016124"/>
              <a:gd name="connsiteY23-6762" fmla="*/ 1230622 h 2398878"/>
              <a:gd name="connsiteX24-6763" fmla="*/ 10013008 w 13016124"/>
              <a:gd name="connsiteY24-6764" fmla="*/ 986669 h 2398878"/>
              <a:gd name="connsiteX25-6765" fmla="*/ 11206303 w 13016124"/>
              <a:gd name="connsiteY25-6766" fmla="*/ 554477 h 2398878"/>
              <a:gd name="connsiteX26-6767" fmla="*/ 11332762 w 13016124"/>
              <a:gd name="connsiteY26-6768" fmla="*/ 515566 h 2398878"/>
              <a:gd name="connsiteX27-6769" fmla="*/ 11410584 w 13016124"/>
              <a:gd name="connsiteY27-6770" fmla="*/ 476655 h 2398878"/>
              <a:gd name="connsiteX28-6771" fmla="*/ 11789962 w 13016124"/>
              <a:gd name="connsiteY28-6772" fmla="*/ 379379 h 2398878"/>
              <a:gd name="connsiteX29-6773" fmla="*/ 11955333 w 13016124"/>
              <a:gd name="connsiteY29-6774" fmla="*/ 330740 h 2398878"/>
              <a:gd name="connsiteX30-6775" fmla="*/ 12033154 w 13016124"/>
              <a:gd name="connsiteY30-6776" fmla="*/ 301557 h 2398878"/>
              <a:gd name="connsiteX31-6777" fmla="*/ 12062337 w 13016124"/>
              <a:gd name="connsiteY31-6778" fmla="*/ 291830 h 2398878"/>
              <a:gd name="connsiteX32-6779" fmla="*/ 12101248 w 13016124"/>
              <a:gd name="connsiteY32-6780" fmla="*/ 272374 h 2398878"/>
              <a:gd name="connsiteX33-6781" fmla="*/ 12169341 w 13016124"/>
              <a:gd name="connsiteY33-6782" fmla="*/ 243191 h 2398878"/>
              <a:gd name="connsiteX34-6783" fmla="*/ 12266618 w 13016124"/>
              <a:gd name="connsiteY34-6784" fmla="*/ 204281 h 2398878"/>
              <a:gd name="connsiteX35-6785" fmla="*/ 12334711 w 13016124"/>
              <a:gd name="connsiteY35-6786" fmla="*/ 175098 h 2398878"/>
              <a:gd name="connsiteX36-6787" fmla="*/ 12363894 w 13016124"/>
              <a:gd name="connsiteY36-6788" fmla="*/ 155642 h 2398878"/>
              <a:gd name="connsiteX37-6789" fmla="*/ 12431988 w 13016124"/>
              <a:gd name="connsiteY37-6790" fmla="*/ 126459 h 2398878"/>
              <a:gd name="connsiteX38-6791" fmla="*/ 12470899 w 13016124"/>
              <a:gd name="connsiteY38-6792" fmla="*/ 97277 h 2398878"/>
              <a:gd name="connsiteX39-6793" fmla="*/ 12529265 w 13016124"/>
              <a:gd name="connsiteY39-6794" fmla="*/ 87549 h 2398878"/>
              <a:gd name="connsiteX40-6795" fmla="*/ 12568175 w 13016124"/>
              <a:gd name="connsiteY40-6796" fmla="*/ 77821 h 2398878"/>
              <a:gd name="connsiteX41-6797" fmla="*/ 12626541 w 13016124"/>
              <a:gd name="connsiteY41-6798" fmla="*/ 58366 h 2398878"/>
              <a:gd name="connsiteX42-6799" fmla="*/ 12723818 w 13016124"/>
              <a:gd name="connsiteY42-6800" fmla="*/ 19455 h 2398878"/>
              <a:gd name="connsiteX43-6801" fmla="*/ 12869733 w 13016124"/>
              <a:gd name="connsiteY43-6802" fmla="*/ 9728 h 2398878"/>
              <a:gd name="connsiteX44-6803" fmla="*/ 12898916 w 13016124"/>
              <a:gd name="connsiteY44-6804" fmla="*/ 0 h 2398878"/>
              <a:gd name="connsiteX45-6805" fmla="*/ 12947554 w 13016124"/>
              <a:gd name="connsiteY45-6806" fmla="*/ 38911 h 2398878"/>
              <a:gd name="connsiteX46-6807" fmla="*/ 12957282 w 13016124"/>
              <a:gd name="connsiteY46-6808" fmla="*/ 1488332 h 2398878"/>
              <a:gd name="connsiteX47-6809" fmla="*/ 12928099 w 13016124"/>
              <a:gd name="connsiteY47-6810" fmla="*/ 1673157 h 2398878"/>
              <a:gd name="connsiteX48-6811" fmla="*/ 12918371 w 13016124"/>
              <a:gd name="connsiteY48-6812" fmla="*/ 1828800 h 2398878"/>
              <a:gd name="connsiteX49-6813" fmla="*/ 12898916 w 13016124"/>
              <a:gd name="connsiteY49-6814" fmla="*/ 1887166 h 2398878"/>
              <a:gd name="connsiteX50-6815" fmla="*/ 12889188 w 13016124"/>
              <a:gd name="connsiteY50-6816" fmla="*/ 1974715 h 2398878"/>
              <a:gd name="connsiteX51-6817" fmla="*/ 12879460 w 13016124"/>
              <a:gd name="connsiteY51-6818" fmla="*/ 2013625 h 2398878"/>
              <a:gd name="connsiteX52-6819" fmla="*/ 12840550 w 13016124"/>
              <a:gd name="connsiteY52-6820" fmla="*/ 2208179 h 2398878"/>
              <a:gd name="connsiteX53-6821" fmla="*/ 12830822 w 13016124"/>
              <a:gd name="connsiteY53-6822" fmla="*/ 2237362 h 2398878"/>
              <a:gd name="connsiteX54-6823" fmla="*/ 12801639 w 13016124"/>
              <a:gd name="connsiteY54-6824" fmla="*/ 2256817 h 2398878"/>
              <a:gd name="connsiteX55-6825" fmla="*/ 12159614 w 13016124"/>
              <a:gd name="connsiteY55-6826" fmla="*/ 2237362 h 2398878"/>
              <a:gd name="connsiteX56-6827" fmla="*/ 11361945 w 13016124"/>
              <a:gd name="connsiteY56-6828" fmla="*/ 2256817 h 2398878"/>
              <a:gd name="connsiteX57-6829" fmla="*/ 11138209 w 13016124"/>
              <a:gd name="connsiteY57-6830" fmla="*/ 2276272 h 2398878"/>
              <a:gd name="connsiteX58-6831" fmla="*/ 10593460 w 13016124"/>
              <a:gd name="connsiteY58-6832" fmla="*/ 2286000 h 2398878"/>
              <a:gd name="connsiteX59-6833" fmla="*/ 8385282 w 13016124"/>
              <a:gd name="connsiteY59-6834" fmla="*/ 2295728 h 2398878"/>
              <a:gd name="connsiteX60-6835" fmla="*/ 8161545 w 13016124"/>
              <a:gd name="connsiteY60-6836" fmla="*/ 2315183 h 2398878"/>
              <a:gd name="connsiteX61-6837" fmla="*/ 8112907 w 13016124"/>
              <a:gd name="connsiteY61-6838" fmla="*/ 2324911 h 2398878"/>
              <a:gd name="connsiteX62-6839" fmla="*/ 7918354 w 13016124"/>
              <a:gd name="connsiteY62-6840" fmla="*/ 2334638 h 2398878"/>
              <a:gd name="connsiteX63-6841" fmla="*/ 5291886 w 13016124"/>
              <a:gd name="connsiteY63-6842" fmla="*/ 2344366 h 2398878"/>
              <a:gd name="connsiteX64-6843" fmla="*/ 5058422 w 13016124"/>
              <a:gd name="connsiteY64-6844" fmla="*/ 2324911 h 2398878"/>
              <a:gd name="connsiteX65-6845" fmla="*/ 4883324 w 13016124"/>
              <a:gd name="connsiteY65-6846" fmla="*/ 2305455 h 2398878"/>
              <a:gd name="connsiteX66-6847" fmla="*/ 4727682 w 13016124"/>
              <a:gd name="connsiteY66-6848" fmla="*/ 2295728 h 2398878"/>
              <a:gd name="connsiteX67-6849" fmla="*/ 4601222 w 13016124"/>
              <a:gd name="connsiteY67-6850" fmla="*/ 2276272 h 2398878"/>
              <a:gd name="connsiteX68-6851" fmla="*/ 4484490 w 13016124"/>
              <a:gd name="connsiteY68-6852" fmla="*/ 2266545 h 2398878"/>
              <a:gd name="connsiteX69-6853" fmla="*/ 3443631 w 13016124"/>
              <a:gd name="connsiteY69-6854" fmla="*/ 2247089 h 2398878"/>
              <a:gd name="connsiteX70-6855" fmla="*/ 2996158 w 13016124"/>
              <a:gd name="connsiteY70-6856" fmla="*/ 2256817 h 2398878"/>
              <a:gd name="connsiteX71-6857" fmla="*/ 2966975 w 13016124"/>
              <a:gd name="connsiteY71-6858" fmla="*/ 2266545 h 2398878"/>
              <a:gd name="connsiteX72-6859" fmla="*/ 2782150 w 13016124"/>
              <a:gd name="connsiteY72-6860" fmla="*/ 2286000 h 2398878"/>
              <a:gd name="connsiteX73-6861" fmla="*/ 2723784 w 13016124"/>
              <a:gd name="connsiteY73-6862" fmla="*/ 2295728 h 2398878"/>
              <a:gd name="connsiteX74-6863" fmla="*/ 2490320 w 13016124"/>
              <a:gd name="connsiteY74-6864" fmla="*/ 2305455 h 2398878"/>
              <a:gd name="connsiteX75-6865" fmla="*/ 418328 w 13016124"/>
              <a:gd name="connsiteY75-6866" fmla="*/ 2295728 h 2398878"/>
              <a:gd name="connsiteX76-6867" fmla="*/ 359962 w 13016124"/>
              <a:gd name="connsiteY76-6868" fmla="*/ 2256817 h 2398878"/>
              <a:gd name="connsiteX77-6869" fmla="*/ 272414 w 13016124"/>
              <a:gd name="connsiteY77-6870" fmla="*/ 2188723 h 2398878"/>
              <a:gd name="connsiteX78-6871" fmla="*/ 262686 w 13016124"/>
              <a:gd name="connsiteY78-6872" fmla="*/ 2159540 h 2398878"/>
              <a:gd name="connsiteX79-6873" fmla="*/ 214048 w 13016124"/>
              <a:gd name="connsiteY79-6874" fmla="*/ 2110902 h 2398878"/>
              <a:gd name="connsiteX80-6875" fmla="*/ 204320 w 13016124"/>
              <a:gd name="connsiteY80-6876" fmla="*/ 2081719 h 2398878"/>
              <a:gd name="connsiteX81-6877" fmla="*/ 184865 w 13016124"/>
              <a:gd name="connsiteY81-6878" fmla="*/ 2052536 h 2398878"/>
              <a:gd name="connsiteX82-6879" fmla="*/ 145954 w 13016124"/>
              <a:gd name="connsiteY82-6880" fmla="*/ 1984442 h 2398878"/>
              <a:gd name="connsiteX83-6881" fmla="*/ 126499 w 13016124"/>
              <a:gd name="connsiteY83-6882" fmla="*/ 1906621 h 2398878"/>
              <a:gd name="connsiteX84-6883" fmla="*/ 116771 w 13016124"/>
              <a:gd name="connsiteY84-6884" fmla="*/ 1877438 h 2398878"/>
              <a:gd name="connsiteX85-6885" fmla="*/ 97316 w 13016124"/>
              <a:gd name="connsiteY85-6886" fmla="*/ 1809345 h 2398878"/>
              <a:gd name="connsiteX86-6887" fmla="*/ 87588 w 13016124"/>
              <a:gd name="connsiteY86-6888" fmla="*/ 1731523 h 2398878"/>
              <a:gd name="connsiteX87-6889" fmla="*/ 68133 w 13016124"/>
              <a:gd name="connsiteY87-6890" fmla="*/ 1673157 h 2398878"/>
              <a:gd name="connsiteX88-6891" fmla="*/ 19494 w 13016124"/>
              <a:gd name="connsiteY88-6892" fmla="*/ 1556425 h 2398878"/>
              <a:gd name="connsiteX89-6893" fmla="*/ 9767 w 13016124"/>
              <a:gd name="connsiteY89-6894" fmla="*/ 1429966 h 2398878"/>
              <a:gd name="connsiteX90-6895" fmla="*/ 39 w 13016124"/>
              <a:gd name="connsiteY90-6896" fmla="*/ 1361872 h 2398878"/>
              <a:gd name="connsiteX91-6897" fmla="*/ 19494 w 13016124"/>
              <a:gd name="connsiteY91-6898" fmla="*/ 1099225 h 2398878"/>
              <a:gd name="connsiteX92-6899" fmla="*/ 29222 w 13016124"/>
              <a:gd name="connsiteY92-6900" fmla="*/ 1070042 h 2398878"/>
              <a:gd name="connsiteX93-6901" fmla="*/ 58405 w 13016124"/>
              <a:gd name="connsiteY93-6902" fmla="*/ 992221 h 2398878"/>
              <a:gd name="connsiteX94-6903" fmla="*/ 77860 w 13016124"/>
              <a:gd name="connsiteY94-6904" fmla="*/ 924128 h 2398878"/>
              <a:gd name="connsiteX95-6905" fmla="*/ 97316 w 13016124"/>
              <a:gd name="connsiteY95-6906" fmla="*/ 885217 h 2398878"/>
              <a:gd name="connsiteX96-6907" fmla="*/ 116771 w 13016124"/>
              <a:gd name="connsiteY96-6908" fmla="*/ 807396 h 2398878"/>
              <a:gd name="connsiteX97-6909" fmla="*/ 155682 w 13016124"/>
              <a:gd name="connsiteY97-6910" fmla="*/ 729574 h 2398878"/>
              <a:gd name="connsiteX98-6911" fmla="*/ 165409 w 13016124"/>
              <a:gd name="connsiteY98-6912" fmla="*/ 700391 h 2398878"/>
              <a:gd name="connsiteX99-6913" fmla="*/ 175137 w 13016124"/>
              <a:gd name="connsiteY99-6914" fmla="*/ 642025 h 2398878"/>
              <a:gd name="connsiteX100-6915" fmla="*/ 223775 w 13016124"/>
              <a:gd name="connsiteY100-6916" fmla="*/ 573932 h 2398878"/>
              <a:gd name="connsiteX101-6917" fmla="*/ 262686 w 13016124"/>
              <a:gd name="connsiteY101-6918" fmla="*/ 505838 h 2398878"/>
              <a:gd name="connsiteX102-6919" fmla="*/ 301596 w 13016124"/>
              <a:gd name="connsiteY102-6920" fmla="*/ 447472 h 2398878"/>
              <a:gd name="connsiteX103-6921" fmla="*/ 321052 w 13016124"/>
              <a:gd name="connsiteY103-6922" fmla="*/ 428017 h 2398878"/>
              <a:gd name="connsiteX104-6923" fmla="*/ 359962 w 13016124"/>
              <a:gd name="connsiteY104-6924" fmla="*/ 369651 h 2398878"/>
              <a:gd name="connsiteX105-6925" fmla="*/ 408601 w 13016124"/>
              <a:gd name="connsiteY105-6926" fmla="*/ 321013 h 2398878"/>
              <a:gd name="connsiteX106-6927" fmla="*/ 428056 w 13016124"/>
              <a:gd name="connsiteY106-6928" fmla="*/ 301557 h 2398878"/>
              <a:gd name="connsiteX107-6929" fmla="*/ 447511 w 13016124"/>
              <a:gd name="connsiteY107-6930" fmla="*/ 272374 h 2398878"/>
              <a:gd name="connsiteX108-6931" fmla="*/ 505877 w 13016124"/>
              <a:gd name="connsiteY108-6932" fmla="*/ 233464 h 2398878"/>
              <a:gd name="connsiteX109-6933" fmla="*/ 603154 w 13016124"/>
              <a:gd name="connsiteY109-6934" fmla="*/ 223736 h 2398878"/>
              <a:gd name="connsiteX110-6935" fmla="*/ 651792 w 13016124"/>
              <a:gd name="connsiteY110-6936" fmla="*/ 243191 h 2398878"/>
              <a:gd name="connsiteX111-6937" fmla="*/ 622609 w 13016124"/>
              <a:gd name="connsiteY111-6938" fmla="*/ 252919 h 2398878"/>
              <a:gd name="connsiteX112-6939" fmla="*/ 544788 w 13016124"/>
              <a:gd name="connsiteY112-6940" fmla="*/ 252919 h 2398878"/>
              <a:gd name="connsiteX0-6941" fmla="*/ 544788 w 13016124"/>
              <a:gd name="connsiteY0-6942" fmla="*/ 252919 h 2398878"/>
              <a:gd name="connsiteX1-6943" fmla="*/ 544788 w 13016124"/>
              <a:gd name="connsiteY1-6944" fmla="*/ 252919 h 2398878"/>
              <a:gd name="connsiteX2-6945" fmla="*/ 642065 w 13016124"/>
              <a:gd name="connsiteY2-6946" fmla="*/ 311285 h 2398878"/>
              <a:gd name="connsiteX3-6947" fmla="*/ 768524 w 13016124"/>
              <a:gd name="connsiteY3-6948" fmla="*/ 447472 h 2398878"/>
              <a:gd name="connsiteX4-6949" fmla="*/ 924167 w 13016124"/>
              <a:gd name="connsiteY4-6950" fmla="*/ 583659 h 2398878"/>
              <a:gd name="connsiteX5-6951" fmla="*/ 982533 w 13016124"/>
              <a:gd name="connsiteY5-6952" fmla="*/ 612842 h 2398878"/>
              <a:gd name="connsiteX6-6953" fmla="*/ 1050626 w 13016124"/>
              <a:gd name="connsiteY6-6954" fmla="*/ 661481 h 2398878"/>
              <a:gd name="connsiteX7-6955" fmla="*/ 1079809 w 13016124"/>
              <a:gd name="connsiteY7-6956" fmla="*/ 671208 h 2398878"/>
              <a:gd name="connsiteX8-6957" fmla="*/ 1225724 w 13016124"/>
              <a:gd name="connsiteY8-6958" fmla="*/ 739302 h 2398878"/>
              <a:gd name="connsiteX9-6959" fmla="*/ 1313273 w 13016124"/>
              <a:gd name="connsiteY9-6960" fmla="*/ 768485 h 2398878"/>
              <a:gd name="connsiteX10-6961" fmla="*/ 1488371 w 13016124"/>
              <a:gd name="connsiteY10-6962" fmla="*/ 787940 h 2398878"/>
              <a:gd name="connsiteX11-6963" fmla="*/ 1624558 w 13016124"/>
              <a:gd name="connsiteY11-6964" fmla="*/ 807396 h 2398878"/>
              <a:gd name="connsiteX12-6965" fmla="*/ 1663469 w 13016124"/>
              <a:gd name="connsiteY12-6966" fmla="*/ 817123 h 2398878"/>
              <a:gd name="connsiteX13-6967" fmla="*/ 1731562 w 13016124"/>
              <a:gd name="connsiteY13-6968" fmla="*/ 826851 h 2398878"/>
              <a:gd name="connsiteX14-6969" fmla="*/ 1770473 w 13016124"/>
              <a:gd name="connsiteY14-6970" fmla="*/ 836579 h 2398878"/>
              <a:gd name="connsiteX15-6971" fmla="*/ 2062303 w 13016124"/>
              <a:gd name="connsiteY15-6972" fmla="*/ 856034 h 2398878"/>
              <a:gd name="connsiteX16-6973" fmla="*/ 2169307 w 13016124"/>
              <a:gd name="connsiteY16-6974" fmla="*/ 865762 h 2398878"/>
              <a:gd name="connsiteX17-6975" fmla="*/ 2237401 w 13016124"/>
              <a:gd name="connsiteY17-6976" fmla="*/ 885217 h 2398878"/>
              <a:gd name="connsiteX18-6977" fmla="*/ 2295767 w 13016124"/>
              <a:gd name="connsiteY18-6978" fmla="*/ 894945 h 2398878"/>
              <a:gd name="connsiteX19-6979" fmla="*/ 2791877 w 13016124"/>
              <a:gd name="connsiteY19-6980" fmla="*/ 914400 h 2398878"/>
              <a:gd name="connsiteX20-6981" fmla="*/ 3005886 w 13016124"/>
              <a:gd name="connsiteY20-6982" fmla="*/ 933855 h 2398878"/>
              <a:gd name="connsiteX21-6983" fmla="*/ 3239350 w 13016124"/>
              <a:gd name="connsiteY21-6984" fmla="*/ 943583 h 2398878"/>
              <a:gd name="connsiteX22-6985" fmla="*/ 5807130 w 13016124"/>
              <a:gd name="connsiteY22-6986" fmla="*/ 1223418 h 2398878"/>
              <a:gd name="connsiteX23-6987" fmla="*/ 7037947 w 13016124"/>
              <a:gd name="connsiteY23-6988" fmla="*/ 1230622 h 2398878"/>
              <a:gd name="connsiteX24-6989" fmla="*/ 10013008 w 13016124"/>
              <a:gd name="connsiteY24-6990" fmla="*/ 986669 h 2398878"/>
              <a:gd name="connsiteX25-6991" fmla="*/ 11206303 w 13016124"/>
              <a:gd name="connsiteY25-6992" fmla="*/ 554477 h 2398878"/>
              <a:gd name="connsiteX26-6993" fmla="*/ 11332762 w 13016124"/>
              <a:gd name="connsiteY26-6994" fmla="*/ 515566 h 2398878"/>
              <a:gd name="connsiteX27-6995" fmla="*/ 11410584 w 13016124"/>
              <a:gd name="connsiteY27-6996" fmla="*/ 476655 h 2398878"/>
              <a:gd name="connsiteX28-6997" fmla="*/ 11789962 w 13016124"/>
              <a:gd name="connsiteY28-6998" fmla="*/ 379379 h 2398878"/>
              <a:gd name="connsiteX29-6999" fmla="*/ 11955333 w 13016124"/>
              <a:gd name="connsiteY29-7000" fmla="*/ 330740 h 2398878"/>
              <a:gd name="connsiteX30-7001" fmla="*/ 12033154 w 13016124"/>
              <a:gd name="connsiteY30-7002" fmla="*/ 301557 h 2398878"/>
              <a:gd name="connsiteX31-7003" fmla="*/ 12101248 w 13016124"/>
              <a:gd name="connsiteY31-7004" fmla="*/ 272374 h 2398878"/>
              <a:gd name="connsiteX32-7005" fmla="*/ 12169341 w 13016124"/>
              <a:gd name="connsiteY32-7006" fmla="*/ 243191 h 2398878"/>
              <a:gd name="connsiteX33-7007" fmla="*/ 12266618 w 13016124"/>
              <a:gd name="connsiteY33-7008" fmla="*/ 204281 h 2398878"/>
              <a:gd name="connsiteX34-7009" fmla="*/ 12334711 w 13016124"/>
              <a:gd name="connsiteY34-7010" fmla="*/ 175098 h 2398878"/>
              <a:gd name="connsiteX35-7011" fmla="*/ 12363894 w 13016124"/>
              <a:gd name="connsiteY35-7012" fmla="*/ 155642 h 2398878"/>
              <a:gd name="connsiteX36-7013" fmla="*/ 12431988 w 13016124"/>
              <a:gd name="connsiteY36-7014" fmla="*/ 126459 h 2398878"/>
              <a:gd name="connsiteX37-7015" fmla="*/ 12470899 w 13016124"/>
              <a:gd name="connsiteY37-7016" fmla="*/ 97277 h 2398878"/>
              <a:gd name="connsiteX38-7017" fmla="*/ 12529265 w 13016124"/>
              <a:gd name="connsiteY38-7018" fmla="*/ 87549 h 2398878"/>
              <a:gd name="connsiteX39-7019" fmla="*/ 12568175 w 13016124"/>
              <a:gd name="connsiteY39-7020" fmla="*/ 77821 h 2398878"/>
              <a:gd name="connsiteX40-7021" fmla="*/ 12626541 w 13016124"/>
              <a:gd name="connsiteY40-7022" fmla="*/ 58366 h 2398878"/>
              <a:gd name="connsiteX41-7023" fmla="*/ 12723818 w 13016124"/>
              <a:gd name="connsiteY41-7024" fmla="*/ 19455 h 2398878"/>
              <a:gd name="connsiteX42-7025" fmla="*/ 12869733 w 13016124"/>
              <a:gd name="connsiteY42-7026" fmla="*/ 9728 h 2398878"/>
              <a:gd name="connsiteX43-7027" fmla="*/ 12898916 w 13016124"/>
              <a:gd name="connsiteY43-7028" fmla="*/ 0 h 2398878"/>
              <a:gd name="connsiteX44-7029" fmla="*/ 12947554 w 13016124"/>
              <a:gd name="connsiteY44-7030" fmla="*/ 38911 h 2398878"/>
              <a:gd name="connsiteX45-7031" fmla="*/ 12957282 w 13016124"/>
              <a:gd name="connsiteY45-7032" fmla="*/ 1488332 h 2398878"/>
              <a:gd name="connsiteX46-7033" fmla="*/ 12928099 w 13016124"/>
              <a:gd name="connsiteY46-7034" fmla="*/ 1673157 h 2398878"/>
              <a:gd name="connsiteX47-7035" fmla="*/ 12918371 w 13016124"/>
              <a:gd name="connsiteY47-7036" fmla="*/ 1828800 h 2398878"/>
              <a:gd name="connsiteX48-7037" fmla="*/ 12898916 w 13016124"/>
              <a:gd name="connsiteY48-7038" fmla="*/ 1887166 h 2398878"/>
              <a:gd name="connsiteX49-7039" fmla="*/ 12889188 w 13016124"/>
              <a:gd name="connsiteY49-7040" fmla="*/ 1974715 h 2398878"/>
              <a:gd name="connsiteX50-7041" fmla="*/ 12879460 w 13016124"/>
              <a:gd name="connsiteY50-7042" fmla="*/ 2013625 h 2398878"/>
              <a:gd name="connsiteX51-7043" fmla="*/ 12840550 w 13016124"/>
              <a:gd name="connsiteY51-7044" fmla="*/ 2208179 h 2398878"/>
              <a:gd name="connsiteX52-7045" fmla="*/ 12830822 w 13016124"/>
              <a:gd name="connsiteY52-7046" fmla="*/ 2237362 h 2398878"/>
              <a:gd name="connsiteX53-7047" fmla="*/ 12801639 w 13016124"/>
              <a:gd name="connsiteY53-7048" fmla="*/ 2256817 h 2398878"/>
              <a:gd name="connsiteX54-7049" fmla="*/ 12159614 w 13016124"/>
              <a:gd name="connsiteY54-7050" fmla="*/ 2237362 h 2398878"/>
              <a:gd name="connsiteX55-7051" fmla="*/ 11361945 w 13016124"/>
              <a:gd name="connsiteY55-7052" fmla="*/ 2256817 h 2398878"/>
              <a:gd name="connsiteX56-7053" fmla="*/ 11138209 w 13016124"/>
              <a:gd name="connsiteY56-7054" fmla="*/ 2276272 h 2398878"/>
              <a:gd name="connsiteX57-7055" fmla="*/ 10593460 w 13016124"/>
              <a:gd name="connsiteY57-7056" fmla="*/ 2286000 h 2398878"/>
              <a:gd name="connsiteX58-7057" fmla="*/ 8385282 w 13016124"/>
              <a:gd name="connsiteY58-7058" fmla="*/ 2295728 h 2398878"/>
              <a:gd name="connsiteX59-7059" fmla="*/ 8161545 w 13016124"/>
              <a:gd name="connsiteY59-7060" fmla="*/ 2315183 h 2398878"/>
              <a:gd name="connsiteX60-7061" fmla="*/ 8112907 w 13016124"/>
              <a:gd name="connsiteY60-7062" fmla="*/ 2324911 h 2398878"/>
              <a:gd name="connsiteX61-7063" fmla="*/ 7918354 w 13016124"/>
              <a:gd name="connsiteY61-7064" fmla="*/ 2334638 h 2398878"/>
              <a:gd name="connsiteX62-7065" fmla="*/ 5291886 w 13016124"/>
              <a:gd name="connsiteY62-7066" fmla="*/ 2344366 h 2398878"/>
              <a:gd name="connsiteX63-7067" fmla="*/ 5058422 w 13016124"/>
              <a:gd name="connsiteY63-7068" fmla="*/ 2324911 h 2398878"/>
              <a:gd name="connsiteX64-7069" fmla="*/ 4883324 w 13016124"/>
              <a:gd name="connsiteY64-7070" fmla="*/ 2305455 h 2398878"/>
              <a:gd name="connsiteX65-7071" fmla="*/ 4727682 w 13016124"/>
              <a:gd name="connsiteY65-7072" fmla="*/ 2295728 h 2398878"/>
              <a:gd name="connsiteX66-7073" fmla="*/ 4601222 w 13016124"/>
              <a:gd name="connsiteY66-7074" fmla="*/ 2276272 h 2398878"/>
              <a:gd name="connsiteX67-7075" fmla="*/ 4484490 w 13016124"/>
              <a:gd name="connsiteY67-7076" fmla="*/ 2266545 h 2398878"/>
              <a:gd name="connsiteX68-7077" fmla="*/ 3443631 w 13016124"/>
              <a:gd name="connsiteY68-7078" fmla="*/ 2247089 h 2398878"/>
              <a:gd name="connsiteX69-7079" fmla="*/ 2996158 w 13016124"/>
              <a:gd name="connsiteY69-7080" fmla="*/ 2256817 h 2398878"/>
              <a:gd name="connsiteX70-7081" fmla="*/ 2966975 w 13016124"/>
              <a:gd name="connsiteY70-7082" fmla="*/ 2266545 h 2398878"/>
              <a:gd name="connsiteX71-7083" fmla="*/ 2782150 w 13016124"/>
              <a:gd name="connsiteY71-7084" fmla="*/ 2286000 h 2398878"/>
              <a:gd name="connsiteX72-7085" fmla="*/ 2723784 w 13016124"/>
              <a:gd name="connsiteY72-7086" fmla="*/ 2295728 h 2398878"/>
              <a:gd name="connsiteX73-7087" fmla="*/ 2490320 w 13016124"/>
              <a:gd name="connsiteY73-7088" fmla="*/ 2305455 h 2398878"/>
              <a:gd name="connsiteX74-7089" fmla="*/ 418328 w 13016124"/>
              <a:gd name="connsiteY74-7090" fmla="*/ 2295728 h 2398878"/>
              <a:gd name="connsiteX75-7091" fmla="*/ 359962 w 13016124"/>
              <a:gd name="connsiteY75-7092" fmla="*/ 2256817 h 2398878"/>
              <a:gd name="connsiteX76-7093" fmla="*/ 272414 w 13016124"/>
              <a:gd name="connsiteY76-7094" fmla="*/ 2188723 h 2398878"/>
              <a:gd name="connsiteX77-7095" fmla="*/ 262686 w 13016124"/>
              <a:gd name="connsiteY77-7096" fmla="*/ 2159540 h 2398878"/>
              <a:gd name="connsiteX78-7097" fmla="*/ 214048 w 13016124"/>
              <a:gd name="connsiteY78-7098" fmla="*/ 2110902 h 2398878"/>
              <a:gd name="connsiteX79-7099" fmla="*/ 204320 w 13016124"/>
              <a:gd name="connsiteY79-7100" fmla="*/ 2081719 h 2398878"/>
              <a:gd name="connsiteX80-7101" fmla="*/ 184865 w 13016124"/>
              <a:gd name="connsiteY80-7102" fmla="*/ 2052536 h 2398878"/>
              <a:gd name="connsiteX81-7103" fmla="*/ 145954 w 13016124"/>
              <a:gd name="connsiteY81-7104" fmla="*/ 1984442 h 2398878"/>
              <a:gd name="connsiteX82-7105" fmla="*/ 126499 w 13016124"/>
              <a:gd name="connsiteY82-7106" fmla="*/ 1906621 h 2398878"/>
              <a:gd name="connsiteX83-7107" fmla="*/ 116771 w 13016124"/>
              <a:gd name="connsiteY83-7108" fmla="*/ 1877438 h 2398878"/>
              <a:gd name="connsiteX84-7109" fmla="*/ 97316 w 13016124"/>
              <a:gd name="connsiteY84-7110" fmla="*/ 1809345 h 2398878"/>
              <a:gd name="connsiteX85-7111" fmla="*/ 87588 w 13016124"/>
              <a:gd name="connsiteY85-7112" fmla="*/ 1731523 h 2398878"/>
              <a:gd name="connsiteX86-7113" fmla="*/ 68133 w 13016124"/>
              <a:gd name="connsiteY86-7114" fmla="*/ 1673157 h 2398878"/>
              <a:gd name="connsiteX87-7115" fmla="*/ 19494 w 13016124"/>
              <a:gd name="connsiteY87-7116" fmla="*/ 1556425 h 2398878"/>
              <a:gd name="connsiteX88-7117" fmla="*/ 9767 w 13016124"/>
              <a:gd name="connsiteY88-7118" fmla="*/ 1429966 h 2398878"/>
              <a:gd name="connsiteX89-7119" fmla="*/ 39 w 13016124"/>
              <a:gd name="connsiteY89-7120" fmla="*/ 1361872 h 2398878"/>
              <a:gd name="connsiteX90-7121" fmla="*/ 19494 w 13016124"/>
              <a:gd name="connsiteY90-7122" fmla="*/ 1099225 h 2398878"/>
              <a:gd name="connsiteX91-7123" fmla="*/ 29222 w 13016124"/>
              <a:gd name="connsiteY91-7124" fmla="*/ 1070042 h 2398878"/>
              <a:gd name="connsiteX92-7125" fmla="*/ 58405 w 13016124"/>
              <a:gd name="connsiteY92-7126" fmla="*/ 992221 h 2398878"/>
              <a:gd name="connsiteX93-7127" fmla="*/ 77860 w 13016124"/>
              <a:gd name="connsiteY93-7128" fmla="*/ 924128 h 2398878"/>
              <a:gd name="connsiteX94-7129" fmla="*/ 97316 w 13016124"/>
              <a:gd name="connsiteY94-7130" fmla="*/ 885217 h 2398878"/>
              <a:gd name="connsiteX95-7131" fmla="*/ 116771 w 13016124"/>
              <a:gd name="connsiteY95-7132" fmla="*/ 807396 h 2398878"/>
              <a:gd name="connsiteX96-7133" fmla="*/ 155682 w 13016124"/>
              <a:gd name="connsiteY96-7134" fmla="*/ 729574 h 2398878"/>
              <a:gd name="connsiteX97-7135" fmla="*/ 165409 w 13016124"/>
              <a:gd name="connsiteY97-7136" fmla="*/ 700391 h 2398878"/>
              <a:gd name="connsiteX98-7137" fmla="*/ 175137 w 13016124"/>
              <a:gd name="connsiteY98-7138" fmla="*/ 642025 h 2398878"/>
              <a:gd name="connsiteX99-7139" fmla="*/ 223775 w 13016124"/>
              <a:gd name="connsiteY99-7140" fmla="*/ 573932 h 2398878"/>
              <a:gd name="connsiteX100-7141" fmla="*/ 262686 w 13016124"/>
              <a:gd name="connsiteY100-7142" fmla="*/ 505838 h 2398878"/>
              <a:gd name="connsiteX101-7143" fmla="*/ 301596 w 13016124"/>
              <a:gd name="connsiteY101-7144" fmla="*/ 447472 h 2398878"/>
              <a:gd name="connsiteX102-7145" fmla="*/ 321052 w 13016124"/>
              <a:gd name="connsiteY102-7146" fmla="*/ 428017 h 2398878"/>
              <a:gd name="connsiteX103-7147" fmla="*/ 359962 w 13016124"/>
              <a:gd name="connsiteY103-7148" fmla="*/ 369651 h 2398878"/>
              <a:gd name="connsiteX104-7149" fmla="*/ 408601 w 13016124"/>
              <a:gd name="connsiteY104-7150" fmla="*/ 321013 h 2398878"/>
              <a:gd name="connsiteX105-7151" fmla="*/ 428056 w 13016124"/>
              <a:gd name="connsiteY105-7152" fmla="*/ 301557 h 2398878"/>
              <a:gd name="connsiteX106-7153" fmla="*/ 447511 w 13016124"/>
              <a:gd name="connsiteY106-7154" fmla="*/ 272374 h 2398878"/>
              <a:gd name="connsiteX107-7155" fmla="*/ 505877 w 13016124"/>
              <a:gd name="connsiteY107-7156" fmla="*/ 233464 h 2398878"/>
              <a:gd name="connsiteX108-7157" fmla="*/ 603154 w 13016124"/>
              <a:gd name="connsiteY108-7158" fmla="*/ 223736 h 2398878"/>
              <a:gd name="connsiteX109-7159" fmla="*/ 651792 w 13016124"/>
              <a:gd name="connsiteY109-7160" fmla="*/ 243191 h 2398878"/>
              <a:gd name="connsiteX110-7161" fmla="*/ 622609 w 13016124"/>
              <a:gd name="connsiteY110-7162" fmla="*/ 252919 h 2398878"/>
              <a:gd name="connsiteX111-7163" fmla="*/ 544788 w 13016124"/>
              <a:gd name="connsiteY111-7164" fmla="*/ 252919 h 2398878"/>
              <a:gd name="connsiteX0-7165" fmla="*/ 544788 w 13016124"/>
              <a:gd name="connsiteY0-7166" fmla="*/ 252919 h 2398878"/>
              <a:gd name="connsiteX1-7167" fmla="*/ 544788 w 13016124"/>
              <a:gd name="connsiteY1-7168" fmla="*/ 252919 h 2398878"/>
              <a:gd name="connsiteX2-7169" fmla="*/ 642065 w 13016124"/>
              <a:gd name="connsiteY2-7170" fmla="*/ 311285 h 2398878"/>
              <a:gd name="connsiteX3-7171" fmla="*/ 768524 w 13016124"/>
              <a:gd name="connsiteY3-7172" fmla="*/ 447472 h 2398878"/>
              <a:gd name="connsiteX4-7173" fmla="*/ 924167 w 13016124"/>
              <a:gd name="connsiteY4-7174" fmla="*/ 583659 h 2398878"/>
              <a:gd name="connsiteX5-7175" fmla="*/ 982533 w 13016124"/>
              <a:gd name="connsiteY5-7176" fmla="*/ 612842 h 2398878"/>
              <a:gd name="connsiteX6-7177" fmla="*/ 1050626 w 13016124"/>
              <a:gd name="connsiteY6-7178" fmla="*/ 661481 h 2398878"/>
              <a:gd name="connsiteX7-7179" fmla="*/ 1079809 w 13016124"/>
              <a:gd name="connsiteY7-7180" fmla="*/ 671208 h 2398878"/>
              <a:gd name="connsiteX8-7181" fmla="*/ 1225724 w 13016124"/>
              <a:gd name="connsiteY8-7182" fmla="*/ 739302 h 2398878"/>
              <a:gd name="connsiteX9-7183" fmla="*/ 1313273 w 13016124"/>
              <a:gd name="connsiteY9-7184" fmla="*/ 768485 h 2398878"/>
              <a:gd name="connsiteX10-7185" fmla="*/ 1488371 w 13016124"/>
              <a:gd name="connsiteY10-7186" fmla="*/ 787940 h 2398878"/>
              <a:gd name="connsiteX11-7187" fmla="*/ 1624558 w 13016124"/>
              <a:gd name="connsiteY11-7188" fmla="*/ 807396 h 2398878"/>
              <a:gd name="connsiteX12-7189" fmla="*/ 1663469 w 13016124"/>
              <a:gd name="connsiteY12-7190" fmla="*/ 817123 h 2398878"/>
              <a:gd name="connsiteX13-7191" fmla="*/ 1731562 w 13016124"/>
              <a:gd name="connsiteY13-7192" fmla="*/ 826851 h 2398878"/>
              <a:gd name="connsiteX14-7193" fmla="*/ 1770473 w 13016124"/>
              <a:gd name="connsiteY14-7194" fmla="*/ 836579 h 2398878"/>
              <a:gd name="connsiteX15-7195" fmla="*/ 2062303 w 13016124"/>
              <a:gd name="connsiteY15-7196" fmla="*/ 856034 h 2398878"/>
              <a:gd name="connsiteX16-7197" fmla="*/ 2169307 w 13016124"/>
              <a:gd name="connsiteY16-7198" fmla="*/ 865762 h 2398878"/>
              <a:gd name="connsiteX17-7199" fmla="*/ 2237401 w 13016124"/>
              <a:gd name="connsiteY17-7200" fmla="*/ 885217 h 2398878"/>
              <a:gd name="connsiteX18-7201" fmla="*/ 2295767 w 13016124"/>
              <a:gd name="connsiteY18-7202" fmla="*/ 894945 h 2398878"/>
              <a:gd name="connsiteX19-7203" fmla="*/ 2791877 w 13016124"/>
              <a:gd name="connsiteY19-7204" fmla="*/ 914400 h 2398878"/>
              <a:gd name="connsiteX20-7205" fmla="*/ 3005886 w 13016124"/>
              <a:gd name="connsiteY20-7206" fmla="*/ 933855 h 2398878"/>
              <a:gd name="connsiteX21-7207" fmla="*/ 3239350 w 13016124"/>
              <a:gd name="connsiteY21-7208" fmla="*/ 943583 h 2398878"/>
              <a:gd name="connsiteX22-7209" fmla="*/ 5807130 w 13016124"/>
              <a:gd name="connsiteY22-7210" fmla="*/ 1223418 h 2398878"/>
              <a:gd name="connsiteX23-7211" fmla="*/ 7037947 w 13016124"/>
              <a:gd name="connsiteY23-7212" fmla="*/ 1230622 h 2398878"/>
              <a:gd name="connsiteX24-7213" fmla="*/ 10013008 w 13016124"/>
              <a:gd name="connsiteY24-7214" fmla="*/ 986669 h 2398878"/>
              <a:gd name="connsiteX25-7215" fmla="*/ 11206303 w 13016124"/>
              <a:gd name="connsiteY25-7216" fmla="*/ 554477 h 2398878"/>
              <a:gd name="connsiteX26-7217" fmla="*/ 11332762 w 13016124"/>
              <a:gd name="connsiteY26-7218" fmla="*/ 515566 h 2398878"/>
              <a:gd name="connsiteX27-7219" fmla="*/ 11410584 w 13016124"/>
              <a:gd name="connsiteY27-7220" fmla="*/ 476655 h 2398878"/>
              <a:gd name="connsiteX28-7221" fmla="*/ 11955333 w 13016124"/>
              <a:gd name="connsiteY28-7222" fmla="*/ 330740 h 2398878"/>
              <a:gd name="connsiteX29-7223" fmla="*/ 12033154 w 13016124"/>
              <a:gd name="connsiteY29-7224" fmla="*/ 301557 h 2398878"/>
              <a:gd name="connsiteX30-7225" fmla="*/ 12101248 w 13016124"/>
              <a:gd name="connsiteY30-7226" fmla="*/ 272374 h 2398878"/>
              <a:gd name="connsiteX31-7227" fmla="*/ 12169341 w 13016124"/>
              <a:gd name="connsiteY31-7228" fmla="*/ 243191 h 2398878"/>
              <a:gd name="connsiteX32-7229" fmla="*/ 12266618 w 13016124"/>
              <a:gd name="connsiteY32-7230" fmla="*/ 204281 h 2398878"/>
              <a:gd name="connsiteX33-7231" fmla="*/ 12334711 w 13016124"/>
              <a:gd name="connsiteY33-7232" fmla="*/ 175098 h 2398878"/>
              <a:gd name="connsiteX34-7233" fmla="*/ 12363894 w 13016124"/>
              <a:gd name="connsiteY34-7234" fmla="*/ 155642 h 2398878"/>
              <a:gd name="connsiteX35-7235" fmla="*/ 12431988 w 13016124"/>
              <a:gd name="connsiteY35-7236" fmla="*/ 126459 h 2398878"/>
              <a:gd name="connsiteX36-7237" fmla="*/ 12470899 w 13016124"/>
              <a:gd name="connsiteY36-7238" fmla="*/ 97277 h 2398878"/>
              <a:gd name="connsiteX37-7239" fmla="*/ 12529265 w 13016124"/>
              <a:gd name="connsiteY37-7240" fmla="*/ 87549 h 2398878"/>
              <a:gd name="connsiteX38-7241" fmla="*/ 12568175 w 13016124"/>
              <a:gd name="connsiteY38-7242" fmla="*/ 77821 h 2398878"/>
              <a:gd name="connsiteX39-7243" fmla="*/ 12626541 w 13016124"/>
              <a:gd name="connsiteY39-7244" fmla="*/ 58366 h 2398878"/>
              <a:gd name="connsiteX40-7245" fmla="*/ 12723818 w 13016124"/>
              <a:gd name="connsiteY40-7246" fmla="*/ 19455 h 2398878"/>
              <a:gd name="connsiteX41-7247" fmla="*/ 12869733 w 13016124"/>
              <a:gd name="connsiteY41-7248" fmla="*/ 9728 h 2398878"/>
              <a:gd name="connsiteX42-7249" fmla="*/ 12898916 w 13016124"/>
              <a:gd name="connsiteY42-7250" fmla="*/ 0 h 2398878"/>
              <a:gd name="connsiteX43-7251" fmla="*/ 12947554 w 13016124"/>
              <a:gd name="connsiteY43-7252" fmla="*/ 38911 h 2398878"/>
              <a:gd name="connsiteX44-7253" fmla="*/ 12957282 w 13016124"/>
              <a:gd name="connsiteY44-7254" fmla="*/ 1488332 h 2398878"/>
              <a:gd name="connsiteX45-7255" fmla="*/ 12928099 w 13016124"/>
              <a:gd name="connsiteY45-7256" fmla="*/ 1673157 h 2398878"/>
              <a:gd name="connsiteX46-7257" fmla="*/ 12918371 w 13016124"/>
              <a:gd name="connsiteY46-7258" fmla="*/ 1828800 h 2398878"/>
              <a:gd name="connsiteX47-7259" fmla="*/ 12898916 w 13016124"/>
              <a:gd name="connsiteY47-7260" fmla="*/ 1887166 h 2398878"/>
              <a:gd name="connsiteX48-7261" fmla="*/ 12889188 w 13016124"/>
              <a:gd name="connsiteY48-7262" fmla="*/ 1974715 h 2398878"/>
              <a:gd name="connsiteX49-7263" fmla="*/ 12879460 w 13016124"/>
              <a:gd name="connsiteY49-7264" fmla="*/ 2013625 h 2398878"/>
              <a:gd name="connsiteX50-7265" fmla="*/ 12840550 w 13016124"/>
              <a:gd name="connsiteY50-7266" fmla="*/ 2208179 h 2398878"/>
              <a:gd name="connsiteX51-7267" fmla="*/ 12830822 w 13016124"/>
              <a:gd name="connsiteY51-7268" fmla="*/ 2237362 h 2398878"/>
              <a:gd name="connsiteX52-7269" fmla="*/ 12801639 w 13016124"/>
              <a:gd name="connsiteY52-7270" fmla="*/ 2256817 h 2398878"/>
              <a:gd name="connsiteX53-7271" fmla="*/ 12159614 w 13016124"/>
              <a:gd name="connsiteY53-7272" fmla="*/ 2237362 h 2398878"/>
              <a:gd name="connsiteX54-7273" fmla="*/ 11361945 w 13016124"/>
              <a:gd name="connsiteY54-7274" fmla="*/ 2256817 h 2398878"/>
              <a:gd name="connsiteX55-7275" fmla="*/ 11138209 w 13016124"/>
              <a:gd name="connsiteY55-7276" fmla="*/ 2276272 h 2398878"/>
              <a:gd name="connsiteX56-7277" fmla="*/ 10593460 w 13016124"/>
              <a:gd name="connsiteY56-7278" fmla="*/ 2286000 h 2398878"/>
              <a:gd name="connsiteX57-7279" fmla="*/ 8385282 w 13016124"/>
              <a:gd name="connsiteY57-7280" fmla="*/ 2295728 h 2398878"/>
              <a:gd name="connsiteX58-7281" fmla="*/ 8161545 w 13016124"/>
              <a:gd name="connsiteY58-7282" fmla="*/ 2315183 h 2398878"/>
              <a:gd name="connsiteX59-7283" fmla="*/ 8112907 w 13016124"/>
              <a:gd name="connsiteY59-7284" fmla="*/ 2324911 h 2398878"/>
              <a:gd name="connsiteX60-7285" fmla="*/ 7918354 w 13016124"/>
              <a:gd name="connsiteY60-7286" fmla="*/ 2334638 h 2398878"/>
              <a:gd name="connsiteX61-7287" fmla="*/ 5291886 w 13016124"/>
              <a:gd name="connsiteY61-7288" fmla="*/ 2344366 h 2398878"/>
              <a:gd name="connsiteX62-7289" fmla="*/ 5058422 w 13016124"/>
              <a:gd name="connsiteY62-7290" fmla="*/ 2324911 h 2398878"/>
              <a:gd name="connsiteX63-7291" fmla="*/ 4883324 w 13016124"/>
              <a:gd name="connsiteY63-7292" fmla="*/ 2305455 h 2398878"/>
              <a:gd name="connsiteX64-7293" fmla="*/ 4727682 w 13016124"/>
              <a:gd name="connsiteY64-7294" fmla="*/ 2295728 h 2398878"/>
              <a:gd name="connsiteX65-7295" fmla="*/ 4601222 w 13016124"/>
              <a:gd name="connsiteY65-7296" fmla="*/ 2276272 h 2398878"/>
              <a:gd name="connsiteX66-7297" fmla="*/ 4484490 w 13016124"/>
              <a:gd name="connsiteY66-7298" fmla="*/ 2266545 h 2398878"/>
              <a:gd name="connsiteX67-7299" fmla="*/ 3443631 w 13016124"/>
              <a:gd name="connsiteY67-7300" fmla="*/ 2247089 h 2398878"/>
              <a:gd name="connsiteX68-7301" fmla="*/ 2996158 w 13016124"/>
              <a:gd name="connsiteY68-7302" fmla="*/ 2256817 h 2398878"/>
              <a:gd name="connsiteX69-7303" fmla="*/ 2966975 w 13016124"/>
              <a:gd name="connsiteY69-7304" fmla="*/ 2266545 h 2398878"/>
              <a:gd name="connsiteX70-7305" fmla="*/ 2782150 w 13016124"/>
              <a:gd name="connsiteY70-7306" fmla="*/ 2286000 h 2398878"/>
              <a:gd name="connsiteX71-7307" fmla="*/ 2723784 w 13016124"/>
              <a:gd name="connsiteY71-7308" fmla="*/ 2295728 h 2398878"/>
              <a:gd name="connsiteX72-7309" fmla="*/ 2490320 w 13016124"/>
              <a:gd name="connsiteY72-7310" fmla="*/ 2305455 h 2398878"/>
              <a:gd name="connsiteX73-7311" fmla="*/ 418328 w 13016124"/>
              <a:gd name="connsiteY73-7312" fmla="*/ 2295728 h 2398878"/>
              <a:gd name="connsiteX74-7313" fmla="*/ 359962 w 13016124"/>
              <a:gd name="connsiteY74-7314" fmla="*/ 2256817 h 2398878"/>
              <a:gd name="connsiteX75-7315" fmla="*/ 272414 w 13016124"/>
              <a:gd name="connsiteY75-7316" fmla="*/ 2188723 h 2398878"/>
              <a:gd name="connsiteX76-7317" fmla="*/ 262686 w 13016124"/>
              <a:gd name="connsiteY76-7318" fmla="*/ 2159540 h 2398878"/>
              <a:gd name="connsiteX77-7319" fmla="*/ 214048 w 13016124"/>
              <a:gd name="connsiteY77-7320" fmla="*/ 2110902 h 2398878"/>
              <a:gd name="connsiteX78-7321" fmla="*/ 204320 w 13016124"/>
              <a:gd name="connsiteY78-7322" fmla="*/ 2081719 h 2398878"/>
              <a:gd name="connsiteX79-7323" fmla="*/ 184865 w 13016124"/>
              <a:gd name="connsiteY79-7324" fmla="*/ 2052536 h 2398878"/>
              <a:gd name="connsiteX80-7325" fmla="*/ 145954 w 13016124"/>
              <a:gd name="connsiteY80-7326" fmla="*/ 1984442 h 2398878"/>
              <a:gd name="connsiteX81-7327" fmla="*/ 126499 w 13016124"/>
              <a:gd name="connsiteY81-7328" fmla="*/ 1906621 h 2398878"/>
              <a:gd name="connsiteX82-7329" fmla="*/ 116771 w 13016124"/>
              <a:gd name="connsiteY82-7330" fmla="*/ 1877438 h 2398878"/>
              <a:gd name="connsiteX83-7331" fmla="*/ 97316 w 13016124"/>
              <a:gd name="connsiteY83-7332" fmla="*/ 1809345 h 2398878"/>
              <a:gd name="connsiteX84-7333" fmla="*/ 87588 w 13016124"/>
              <a:gd name="connsiteY84-7334" fmla="*/ 1731523 h 2398878"/>
              <a:gd name="connsiteX85-7335" fmla="*/ 68133 w 13016124"/>
              <a:gd name="connsiteY85-7336" fmla="*/ 1673157 h 2398878"/>
              <a:gd name="connsiteX86-7337" fmla="*/ 19494 w 13016124"/>
              <a:gd name="connsiteY86-7338" fmla="*/ 1556425 h 2398878"/>
              <a:gd name="connsiteX87-7339" fmla="*/ 9767 w 13016124"/>
              <a:gd name="connsiteY87-7340" fmla="*/ 1429966 h 2398878"/>
              <a:gd name="connsiteX88-7341" fmla="*/ 39 w 13016124"/>
              <a:gd name="connsiteY88-7342" fmla="*/ 1361872 h 2398878"/>
              <a:gd name="connsiteX89-7343" fmla="*/ 19494 w 13016124"/>
              <a:gd name="connsiteY89-7344" fmla="*/ 1099225 h 2398878"/>
              <a:gd name="connsiteX90-7345" fmla="*/ 29222 w 13016124"/>
              <a:gd name="connsiteY90-7346" fmla="*/ 1070042 h 2398878"/>
              <a:gd name="connsiteX91-7347" fmla="*/ 58405 w 13016124"/>
              <a:gd name="connsiteY91-7348" fmla="*/ 992221 h 2398878"/>
              <a:gd name="connsiteX92-7349" fmla="*/ 77860 w 13016124"/>
              <a:gd name="connsiteY92-7350" fmla="*/ 924128 h 2398878"/>
              <a:gd name="connsiteX93-7351" fmla="*/ 97316 w 13016124"/>
              <a:gd name="connsiteY93-7352" fmla="*/ 885217 h 2398878"/>
              <a:gd name="connsiteX94-7353" fmla="*/ 116771 w 13016124"/>
              <a:gd name="connsiteY94-7354" fmla="*/ 807396 h 2398878"/>
              <a:gd name="connsiteX95-7355" fmla="*/ 155682 w 13016124"/>
              <a:gd name="connsiteY95-7356" fmla="*/ 729574 h 2398878"/>
              <a:gd name="connsiteX96-7357" fmla="*/ 165409 w 13016124"/>
              <a:gd name="connsiteY96-7358" fmla="*/ 700391 h 2398878"/>
              <a:gd name="connsiteX97-7359" fmla="*/ 175137 w 13016124"/>
              <a:gd name="connsiteY97-7360" fmla="*/ 642025 h 2398878"/>
              <a:gd name="connsiteX98-7361" fmla="*/ 223775 w 13016124"/>
              <a:gd name="connsiteY98-7362" fmla="*/ 573932 h 2398878"/>
              <a:gd name="connsiteX99-7363" fmla="*/ 262686 w 13016124"/>
              <a:gd name="connsiteY99-7364" fmla="*/ 505838 h 2398878"/>
              <a:gd name="connsiteX100-7365" fmla="*/ 301596 w 13016124"/>
              <a:gd name="connsiteY100-7366" fmla="*/ 447472 h 2398878"/>
              <a:gd name="connsiteX101-7367" fmla="*/ 321052 w 13016124"/>
              <a:gd name="connsiteY101-7368" fmla="*/ 428017 h 2398878"/>
              <a:gd name="connsiteX102-7369" fmla="*/ 359962 w 13016124"/>
              <a:gd name="connsiteY102-7370" fmla="*/ 369651 h 2398878"/>
              <a:gd name="connsiteX103-7371" fmla="*/ 408601 w 13016124"/>
              <a:gd name="connsiteY103-7372" fmla="*/ 321013 h 2398878"/>
              <a:gd name="connsiteX104-7373" fmla="*/ 428056 w 13016124"/>
              <a:gd name="connsiteY104-7374" fmla="*/ 301557 h 2398878"/>
              <a:gd name="connsiteX105-7375" fmla="*/ 447511 w 13016124"/>
              <a:gd name="connsiteY105-7376" fmla="*/ 272374 h 2398878"/>
              <a:gd name="connsiteX106-7377" fmla="*/ 505877 w 13016124"/>
              <a:gd name="connsiteY106-7378" fmla="*/ 233464 h 2398878"/>
              <a:gd name="connsiteX107-7379" fmla="*/ 603154 w 13016124"/>
              <a:gd name="connsiteY107-7380" fmla="*/ 223736 h 2398878"/>
              <a:gd name="connsiteX108-7381" fmla="*/ 651792 w 13016124"/>
              <a:gd name="connsiteY108-7382" fmla="*/ 243191 h 2398878"/>
              <a:gd name="connsiteX109-7383" fmla="*/ 622609 w 13016124"/>
              <a:gd name="connsiteY109-7384" fmla="*/ 252919 h 2398878"/>
              <a:gd name="connsiteX110-7385" fmla="*/ 544788 w 13016124"/>
              <a:gd name="connsiteY110-7386" fmla="*/ 252919 h 2398878"/>
              <a:gd name="connsiteX0-7387" fmla="*/ 544788 w 13016124"/>
              <a:gd name="connsiteY0-7388" fmla="*/ 252919 h 2398878"/>
              <a:gd name="connsiteX1-7389" fmla="*/ 544788 w 13016124"/>
              <a:gd name="connsiteY1-7390" fmla="*/ 252919 h 2398878"/>
              <a:gd name="connsiteX2-7391" fmla="*/ 642065 w 13016124"/>
              <a:gd name="connsiteY2-7392" fmla="*/ 311285 h 2398878"/>
              <a:gd name="connsiteX3-7393" fmla="*/ 768524 w 13016124"/>
              <a:gd name="connsiteY3-7394" fmla="*/ 447472 h 2398878"/>
              <a:gd name="connsiteX4-7395" fmla="*/ 924167 w 13016124"/>
              <a:gd name="connsiteY4-7396" fmla="*/ 583659 h 2398878"/>
              <a:gd name="connsiteX5-7397" fmla="*/ 982533 w 13016124"/>
              <a:gd name="connsiteY5-7398" fmla="*/ 612842 h 2398878"/>
              <a:gd name="connsiteX6-7399" fmla="*/ 1050626 w 13016124"/>
              <a:gd name="connsiteY6-7400" fmla="*/ 661481 h 2398878"/>
              <a:gd name="connsiteX7-7401" fmla="*/ 1079809 w 13016124"/>
              <a:gd name="connsiteY7-7402" fmla="*/ 671208 h 2398878"/>
              <a:gd name="connsiteX8-7403" fmla="*/ 1225724 w 13016124"/>
              <a:gd name="connsiteY8-7404" fmla="*/ 739302 h 2398878"/>
              <a:gd name="connsiteX9-7405" fmla="*/ 1313273 w 13016124"/>
              <a:gd name="connsiteY9-7406" fmla="*/ 768485 h 2398878"/>
              <a:gd name="connsiteX10-7407" fmla="*/ 1488371 w 13016124"/>
              <a:gd name="connsiteY10-7408" fmla="*/ 787940 h 2398878"/>
              <a:gd name="connsiteX11-7409" fmla="*/ 1624558 w 13016124"/>
              <a:gd name="connsiteY11-7410" fmla="*/ 807396 h 2398878"/>
              <a:gd name="connsiteX12-7411" fmla="*/ 1663469 w 13016124"/>
              <a:gd name="connsiteY12-7412" fmla="*/ 817123 h 2398878"/>
              <a:gd name="connsiteX13-7413" fmla="*/ 1731562 w 13016124"/>
              <a:gd name="connsiteY13-7414" fmla="*/ 826851 h 2398878"/>
              <a:gd name="connsiteX14-7415" fmla="*/ 1770473 w 13016124"/>
              <a:gd name="connsiteY14-7416" fmla="*/ 836579 h 2398878"/>
              <a:gd name="connsiteX15-7417" fmla="*/ 2062303 w 13016124"/>
              <a:gd name="connsiteY15-7418" fmla="*/ 856034 h 2398878"/>
              <a:gd name="connsiteX16-7419" fmla="*/ 2169307 w 13016124"/>
              <a:gd name="connsiteY16-7420" fmla="*/ 865762 h 2398878"/>
              <a:gd name="connsiteX17-7421" fmla="*/ 2237401 w 13016124"/>
              <a:gd name="connsiteY17-7422" fmla="*/ 885217 h 2398878"/>
              <a:gd name="connsiteX18-7423" fmla="*/ 2295767 w 13016124"/>
              <a:gd name="connsiteY18-7424" fmla="*/ 894945 h 2398878"/>
              <a:gd name="connsiteX19-7425" fmla="*/ 2791877 w 13016124"/>
              <a:gd name="connsiteY19-7426" fmla="*/ 914400 h 2398878"/>
              <a:gd name="connsiteX20-7427" fmla="*/ 3005886 w 13016124"/>
              <a:gd name="connsiteY20-7428" fmla="*/ 933855 h 2398878"/>
              <a:gd name="connsiteX21-7429" fmla="*/ 3239350 w 13016124"/>
              <a:gd name="connsiteY21-7430" fmla="*/ 943583 h 2398878"/>
              <a:gd name="connsiteX22-7431" fmla="*/ 5807130 w 13016124"/>
              <a:gd name="connsiteY22-7432" fmla="*/ 1223418 h 2398878"/>
              <a:gd name="connsiteX23-7433" fmla="*/ 7037947 w 13016124"/>
              <a:gd name="connsiteY23-7434" fmla="*/ 1230622 h 2398878"/>
              <a:gd name="connsiteX24-7435" fmla="*/ 10013008 w 13016124"/>
              <a:gd name="connsiteY24-7436" fmla="*/ 986669 h 2398878"/>
              <a:gd name="connsiteX25-7437" fmla="*/ 11206303 w 13016124"/>
              <a:gd name="connsiteY25-7438" fmla="*/ 554477 h 2398878"/>
              <a:gd name="connsiteX26-7439" fmla="*/ 11332762 w 13016124"/>
              <a:gd name="connsiteY26-7440" fmla="*/ 515566 h 2398878"/>
              <a:gd name="connsiteX27-7441" fmla="*/ 11955333 w 13016124"/>
              <a:gd name="connsiteY27-7442" fmla="*/ 330740 h 2398878"/>
              <a:gd name="connsiteX28-7443" fmla="*/ 12033154 w 13016124"/>
              <a:gd name="connsiteY28-7444" fmla="*/ 301557 h 2398878"/>
              <a:gd name="connsiteX29-7445" fmla="*/ 12101248 w 13016124"/>
              <a:gd name="connsiteY29-7446" fmla="*/ 272374 h 2398878"/>
              <a:gd name="connsiteX30-7447" fmla="*/ 12169341 w 13016124"/>
              <a:gd name="connsiteY30-7448" fmla="*/ 243191 h 2398878"/>
              <a:gd name="connsiteX31-7449" fmla="*/ 12266618 w 13016124"/>
              <a:gd name="connsiteY31-7450" fmla="*/ 204281 h 2398878"/>
              <a:gd name="connsiteX32-7451" fmla="*/ 12334711 w 13016124"/>
              <a:gd name="connsiteY32-7452" fmla="*/ 175098 h 2398878"/>
              <a:gd name="connsiteX33-7453" fmla="*/ 12363894 w 13016124"/>
              <a:gd name="connsiteY33-7454" fmla="*/ 155642 h 2398878"/>
              <a:gd name="connsiteX34-7455" fmla="*/ 12431988 w 13016124"/>
              <a:gd name="connsiteY34-7456" fmla="*/ 126459 h 2398878"/>
              <a:gd name="connsiteX35-7457" fmla="*/ 12470899 w 13016124"/>
              <a:gd name="connsiteY35-7458" fmla="*/ 97277 h 2398878"/>
              <a:gd name="connsiteX36-7459" fmla="*/ 12529265 w 13016124"/>
              <a:gd name="connsiteY36-7460" fmla="*/ 87549 h 2398878"/>
              <a:gd name="connsiteX37-7461" fmla="*/ 12568175 w 13016124"/>
              <a:gd name="connsiteY37-7462" fmla="*/ 77821 h 2398878"/>
              <a:gd name="connsiteX38-7463" fmla="*/ 12626541 w 13016124"/>
              <a:gd name="connsiteY38-7464" fmla="*/ 58366 h 2398878"/>
              <a:gd name="connsiteX39-7465" fmla="*/ 12723818 w 13016124"/>
              <a:gd name="connsiteY39-7466" fmla="*/ 19455 h 2398878"/>
              <a:gd name="connsiteX40-7467" fmla="*/ 12869733 w 13016124"/>
              <a:gd name="connsiteY40-7468" fmla="*/ 9728 h 2398878"/>
              <a:gd name="connsiteX41-7469" fmla="*/ 12898916 w 13016124"/>
              <a:gd name="connsiteY41-7470" fmla="*/ 0 h 2398878"/>
              <a:gd name="connsiteX42-7471" fmla="*/ 12947554 w 13016124"/>
              <a:gd name="connsiteY42-7472" fmla="*/ 38911 h 2398878"/>
              <a:gd name="connsiteX43-7473" fmla="*/ 12957282 w 13016124"/>
              <a:gd name="connsiteY43-7474" fmla="*/ 1488332 h 2398878"/>
              <a:gd name="connsiteX44-7475" fmla="*/ 12928099 w 13016124"/>
              <a:gd name="connsiteY44-7476" fmla="*/ 1673157 h 2398878"/>
              <a:gd name="connsiteX45-7477" fmla="*/ 12918371 w 13016124"/>
              <a:gd name="connsiteY45-7478" fmla="*/ 1828800 h 2398878"/>
              <a:gd name="connsiteX46-7479" fmla="*/ 12898916 w 13016124"/>
              <a:gd name="connsiteY46-7480" fmla="*/ 1887166 h 2398878"/>
              <a:gd name="connsiteX47-7481" fmla="*/ 12889188 w 13016124"/>
              <a:gd name="connsiteY47-7482" fmla="*/ 1974715 h 2398878"/>
              <a:gd name="connsiteX48-7483" fmla="*/ 12879460 w 13016124"/>
              <a:gd name="connsiteY48-7484" fmla="*/ 2013625 h 2398878"/>
              <a:gd name="connsiteX49-7485" fmla="*/ 12840550 w 13016124"/>
              <a:gd name="connsiteY49-7486" fmla="*/ 2208179 h 2398878"/>
              <a:gd name="connsiteX50-7487" fmla="*/ 12830822 w 13016124"/>
              <a:gd name="connsiteY50-7488" fmla="*/ 2237362 h 2398878"/>
              <a:gd name="connsiteX51-7489" fmla="*/ 12801639 w 13016124"/>
              <a:gd name="connsiteY51-7490" fmla="*/ 2256817 h 2398878"/>
              <a:gd name="connsiteX52-7491" fmla="*/ 12159614 w 13016124"/>
              <a:gd name="connsiteY52-7492" fmla="*/ 2237362 h 2398878"/>
              <a:gd name="connsiteX53-7493" fmla="*/ 11361945 w 13016124"/>
              <a:gd name="connsiteY53-7494" fmla="*/ 2256817 h 2398878"/>
              <a:gd name="connsiteX54-7495" fmla="*/ 11138209 w 13016124"/>
              <a:gd name="connsiteY54-7496" fmla="*/ 2276272 h 2398878"/>
              <a:gd name="connsiteX55-7497" fmla="*/ 10593460 w 13016124"/>
              <a:gd name="connsiteY55-7498" fmla="*/ 2286000 h 2398878"/>
              <a:gd name="connsiteX56-7499" fmla="*/ 8385282 w 13016124"/>
              <a:gd name="connsiteY56-7500" fmla="*/ 2295728 h 2398878"/>
              <a:gd name="connsiteX57-7501" fmla="*/ 8161545 w 13016124"/>
              <a:gd name="connsiteY57-7502" fmla="*/ 2315183 h 2398878"/>
              <a:gd name="connsiteX58-7503" fmla="*/ 8112907 w 13016124"/>
              <a:gd name="connsiteY58-7504" fmla="*/ 2324911 h 2398878"/>
              <a:gd name="connsiteX59-7505" fmla="*/ 7918354 w 13016124"/>
              <a:gd name="connsiteY59-7506" fmla="*/ 2334638 h 2398878"/>
              <a:gd name="connsiteX60-7507" fmla="*/ 5291886 w 13016124"/>
              <a:gd name="connsiteY60-7508" fmla="*/ 2344366 h 2398878"/>
              <a:gd name="connsiteX61-7509" fmla="*/ 5058422 w 13016124"/>
              <a:gd name="connsiteY61-7510" fmla="*/ 2324911 h 2398878"/>
              <a:gd name="connsiteX62-7511" fmla="*/ 4883324 w 13016124"/>
              <a:gd name="connsiteY62-7512" fmla="*/ 2305455 h 2398878"/>
              <a:gd name="connsiteX63-7513" fmla="*/ 4727682 w 13016124"/>
              <a:gd name="connsiteY63-7514" fmla="*/ 2295728 h 2398878"/>
              <a:gd name="connsiteX64-7515" fmla="*/ 4601222 w 13016124"/>
              <a:gd name="connsiteY64-7516" fmla="*/ 2276272 h 2398878"/>
              <a:gd name="connsiteX65-7517" fmla="*/ 4484490 w 13016124"/>
              <a:gd name="connsiteY65-7518" fmla="*/ 2266545 h 2398878"/>
              <a:gd name="connsiteX66-7519" fmla="*/ 3443631 w 13016124"/>
              <a:gd name="connsiteY66-7520" fmla="*/ 2247089 h 2398878"/>
              <a:gd name="connsiteX67-7521" fmla="*/ 2996158 w 13016124"/>
              <a:gd name="connsiteY67-7522" fmla="*/ 2256817 h 2398878"/>
              <a:gd name="connsiteX68-7523" fmla="*/ 2966975 w 13016124"/>
              <a:gd name="connsiteY68-7524" fmla="*/ 2266545 h 2398878"/>
              <a:gd name="connsiteX69-7525" fmla="*/ 2782150 w 13016124"/>
              <a:gd name="connsiteY69-7526" fmla="*/ 2286000 h 2398878"/>
              <a:gd name="connsiteX70-7527" fmla="*/ 2723784 w 13016124"/>
              <a:gd name="connsiteY70-7528" fmla="*/ 2295728 h 2398878"/>
              <a:gd name="connsiteX71-7529" fmla="*/ 2490320 w 13016124"/>
              <a:gd name="connsiteY71-7530" fmla="*/ 2305455 h 2398878"/>
              <a:gd name="connsiteX72-7531" fmla="*/ 418328 w 13016124"/>
              <a:gd name="connsiteY72-7532" fmla="*/ 2295728 h 2398878"/>
              <a:gd name="connsiteX73-7533" fmla="*/ 359962 w 13016124"/>
              <a:gd name="connsiteY73-7534" fmla="*/ 2256817 h 2398878"/>
              <a:gd name="connsiteX74-7535" fmla="*/ 272414 w 13016124"/>
              <a:gd name="connsiteY74-7536" fmla="*/ 2188723 h 2398878"/>
              <a:gd name="connsiteX75-7537" fmla="*/ 262686 w 13016124"/>
              <a:gd name="connsiteY75-7538" fmla="*/ 2159540 h 2398878"/>
              <a:gd name="connsiteX76-7539" fmla="*/ 214048 w 13016124"/>
              <a:gd name="connsiteY76-7540" fmla="*/ 2110902 h 2398878"/>
              <a:gd name="connsiteX77-7541" fmla="*/ 204320 w 13016124"/>
              <a:gd name="connsiteY77-7542" fmla="*/ 2081719 h 2398878"/>
              <a:gd name="connsiteX78-7543" fmla="*/ 184865 w 13016124"/>
              <a:gd name="connsiteY78-7544" fmla="*/ 2052536 h 2398878"/>
              <a:gd name="connsiteX79-7545" fmla="*/ 145954 w 13016124"/>
              <a:gd name="connsiteY79-7546" fmla="*/ 1984442 h 2398878"/>
              <a:gd name="connsiteX80-7547" fmla="*/ 126499 w 13016124"/>
              <a:gd name="connsiteY80-7548" fmla="*/ 1906621 h 2398878"/>
              <a:gd name="connsiteX81-7549" fmla="*/ 116771 w 13016124"/>
              <a:gd name="connsiteY81-7550" fmla="*/ 1877438 h 2398878"/>
              <a:gd name="connsiteX82-7551" fmla="*/ 97316 w 13016124"/>
              <a:gd name="connsiteY82-7552" fmla="*/ 1809345 h 2398878"/>
              <a:gd name="connsiteX83-7553" fmla="*/ 87588 w 13016124"/>
              <a:gd name="connsiteY83-7554" fmla="*/ 1731523 h 2398878"/>
              <a:gd name="connsiteX84-7555" fmla="*/ 68133 w 13016124"/>
              <a:gd name="connsiteY84-7556" fmla="*/ 1673157 h 2398878"/>
              <a:gd name="connsiteX85-7557" fmla="*/ 19494 w 13016124"/>
              <a:gd name="connsiteY85-7558" fmla="*/ 1556425 h 2398878"/>
              <a:gd name="connsiteX86-7559" fmla="*/ 9767 w 13016124"/>
              <a:gd name="connsiteY86-7560" fmla="*/ 1429966 h 2398878"/>
              <a:gd name="connsiteX87-7561" fmla="*/ 39 w 13016124"/>
              <a:gd name="connsiteY87-7562" fmla="*/ 1361872 h 2398878"/>
              <a:gd name="connsiteX88-7563" fmla="*/ 19494 w 13016124"/>
              <a:gd name="connsiteY88-7564" fmla="*/ 1099225 h 2398878"/>
              <a:gd name="connsiteX89-7565" fmla="*/ 29222 w 13016124"/>
              <a:gd name="connsiteY89-7566" fmla="*/ 1070042 h 2398878"/>
              <a:gd name="connsiteX90-7567" fmla="*/ 58405 w 13016124"/>
              <a:gd name="connsiteY90-7568" fmla="*/ 992221 h 2398878"/>
              <a:gd name="connsiteX91-7569" fmla="*/ 77860 w 13016124"/>
              <a:gd name="connsiteY91-7570" fmla="*/ 924128 h 2398878"/>
              <a:gd name="connsiteX92-7571" fmla="*/ 97316 w 13016124"/>
              <a:gd name="connsiteY92-7572" fmla="*/ 885217 h 2398878"/>
              <a:gd name="connsiteX93-7573" fmla="*/ 116771 w 13016124"/>
              <a:gd name="connsiteY93-7574" fmla="*/ 807396 h 2398878"/>
              <a:gd name="connsiteX94-7575" fmla="*/ 155682 w 13016124"/>
              <a:gd name="connsiteY94-7576" fmla="*/ 729574 h 2398878"/>
              <a:gd name="connsiteX95-7577" fmla="*/ 165409 w 13016124"/>
              <a:gd name="connsiteY95-7578" fmla="*/ 700391 h 2398878"/>
              <a:gd name="connsiteX96-7579" fmla="*/ 175137 w 13016124"/>
              <a:gd name="connsiteY96-7580" fmla="*/ 642025 h 2398878"/>
              <a:gd name="connsiteX97-7581" fmla="*/ 223775 w 13016124"/>
              <a:gd name="connsiteY97-7582" fmla="*/ 573932 h 2398878"/>
              <a:gd name="connsiteX98-7583" fmla="*/ 262686 w 13016124"/>
              <a:gd name="connsiteY98-7584" fmla="*/ 505838 h 2398878"/>
              <a:gd name="connsiteX99-7585" fmla="*/ 301596 w 13016124"/>
              <a:gd name="connsiteY99-7586" fmla="*/ 447472 h 2398878"/>
              <a:gd name="connsiteX100-7587" fmla="*/ 321052 w 13016124"/>
              <a:gd name="connsiteY100-7588" fmla="*/ 428017 h 2398878"/>
              <a:gd name="connsiteX101-7589" fmla="*/ 359962 w 13016124"/>
              <a:gd name="connsiteY101-7590" fmla="*/ 369651 h 2398878"/>
              <a:gd name="connsiteX102-7591" fmla="*/ 408601 w 13016124"/>
              <a:gd name="connsiteY102-7592" fmla="*/ 321013 h 2398878"/>
              <a:gd name="connsiteX103-7593" fmla="*/ 428056 w 13016124"/>
              <a:gd name="connsiteY103-7594" fmla="*/ 301557 h 2398878"/>
              <a:gd name="connsiteX104-7595" fmla="*/ 447511 w 13016124"/>
              <a:gd name="connsiteY104-7596" fmla="*/ 272374 h 2398878"/>
              <a:gd name="connsiteX105-7597" fmla="*/ 505877 w 13016124"/>
              <a:gd name="connsiteY105-7598" fmla="*/ 233464 h 2398878"/>
              <a:gd name="connsiteX106-7599" fmla="*/ 603154 w 13016124"/>
              <a:gd name="connsiteY106-7600" fmla="*/ 223736 h 2398878"/>
              <a:gd name="connsiteX107-7601" fmla="*/ 651792 w 13016124"/>
              <a:gd name="connsiteY107-7602" fmla="*/ 243191 h 2398878"/>
              <a:gd name="connsiteX108-7603" fmla="*/ 622609 w 13016124"/>
              <a:gd name="connsiteY108-7604" fmla="*/ 252919 h 2398878"/>
              <a:gd name="connsiteX109-7605" fmla="*/ 544788 w 13016124"/>
              <a:gd name="connsiteY109-7606" fmla="*/ 252919 h 2398878"/>
              <a:gd name="connsiteX0-7607" fmla="*/ 544788 w 13016124"/>
              <a:gd name="connsiteY0-7608" fmla="*/ 252919 h 2398878"/>
              <a:gd name="connsiteX1-7609" fmla="*/ 544788 w 13016124"/>
              <a:gd name="connsiteY1-7610" fmla="*/ 252919 h 2398878"/>
              <a:gd name="connsiteX2-7611" fmla="*/ 642065 w 13016124"/>
              <a:gd name="connsiteY2-7612" fmla="*/ 311285 h 2398878"/>
              <a:gd name="connsiteX3-7613" fmla="*/ 768524 w 13016124"/>
              <a:gd name="connsiteY3-7614" fmla="*/ 447472 h 2398878"/>
              <a:gd name="connsiteX4-7615" fmla="*/ 924167 w 13016124"/>
              <a:gd name="connsiteY4-7616" fmla="*/ 583659 h 2398878"/>
              <a:gd name="connsiteX5-7617" fmla="*/ 982533 w 13016124"/>
              <a:gd name="connsiteY5-7618" fmla="*/ 612842 h 2398878"/>
              <a:gd name="connsiteX6-7619" fmla="*/ 1050626 w 13016124"/>
              <a:gd name="connsiteY6-7620" fmla="*/ 661481 h 2398878"/>
              <a:gd name="connsiteX7-7621" fmla="*/ 1079809 w 13016124"/>
              <a:gd name="connsiteY7-7622" fmla="*/ 671208 h 2398878"/>
              <a:gd name="connsiteX8-7623" fmla="*/ 1225724 w 13016124"/>
              <a:gd name="connsiteY8-7624" fmla="*/ 739302 h 2398878"/>
              <a:gd name="connsiteX9-7625" fmla="*/ 1313273 w 13016124"/>
              <a:gd name="connsiteY9-7626" fmla="*/ 768485 h 2398878"/>
              <a:gd name="connsiteX10-7627" fmla="*/ 1488371 w 13016124"/>
              <a:gd name="connsiteY10-7628" fmla="*/ 787940 h 2398878"/>
              <a:gd name="connsiteX11-7629" fmla="*/ 1624558 w 13016124"/>
              <a:gd name="connsiteY11-7630" fmla="*/ 807396 h 2398878"/>
              <a:gd name="connsiteX12-7631" fmla="*/ 1663469 w 13016124"/>
              <a:gd name="connsiteY12-7632" fmla="*/ 817123 h 2398878"/>
              <a:gd name="connsiteX13-7633" fmla="*/ 1731562 w 13016124"/>
              <a:gd name="connsiteY13-7634" fmla="*/ 826851 h 2398878"/>
              <a:gd name="connsiteX14-7635" fmla="*/ 1770473 w 13016124"/>
              <a:gd name="connsiteY14-7636" fmla="*/ 836579 h 2398878"/>
              <a:gd name="connsiteX15-7637" fmla="*/ 2062303 w 13016124"/>
              <a:gd name="connsiteY15-7638" fmla="*/ 856034 h 2398878"/>
              <a:gd name="connsiteX16-7639" fmla="*/ 2169307 w 13016124"/>
              <a:gd name="connsiteY16-7640" fmla="*/ 865762 h 2398878"/>
              <a:gd name="connsiteX17-7641" fmla="*/ 2237401 w 13016124"/>
              <a:gd name="connsiteY17-7642" fmla="*/ 885217 h 2398878"/>
              <a:gd name="connsiteX18-7643" fmla="*/ 2295767 w 13016124"/>
              <a:gd name="connsiteY18-7644" fmla="*/ 894945 h 2398878"/>
              <a:gd name="connsiteX19-7645" fmla="*/ 2791877 w 13016124"/>
              <a:gd name="connsiteY19-7646" fmla="*/ 914400 h 2398878"/>
              <a:gd name="connsiteX20-7647" fmla="*/ 3005886 w 13016124"/>
              <a:gd name="connsiteY20-7648" fmla="*/ 933855 h 2398878"/>
              <a:gd name="connsiteX21-7649" fmla="*/ 3239350 w 13016124"/>
              <a:gd name="connsiteY21-7650" fmla="*/ 943583 h 2398878"/>
              <a:gd name="connsiteX22-7651" fmla="*/ 5807130 w 13016124"/>
              <a:gd name="connsiteY22-7652" fmla="*/ 1223418 h 2398878"/>
              <a:gd name="connsiteX23-7653" fmla="*/ 7037947 w 13016124"/>
              <a:gd name="connsiteY23-7654" fmla="*/ 1230622 h 2398878"/>
              <a:gd name="connsiteX24-7655" fmla="*/ 10013008 w 13016124"/>
              <a:gd name="connsiteY24-7656" fmla="*/ 986669 h 2398878"/>
              <a:gd name="connsiteX25-7657" fmla="*/ 11206303 w 13016124"/>
              <a:gd name="connsiteY25-7658" fmla="*/ 554477 h 2398878"/>
              <a:gd name="connsiteX26-7659" fmla="*/ 11955333 w 13016124"/>
              <a:gd name="connsiteY26-7660" fmla="*/ 330740 h 2398878"/>
              <a:gd name="connsiteX27-7661" fmla="*/ 12033154 w 13016124"/>
              <a:gd name="connsiteY27-7662" fmla="*/ 301557 h 2398878"/>
              <a:gd name="connsiteX28-7663" fmla="*/ 12101248 w 13016124"/>
              <a:gd name="connsiteY28-7664" fmla="*/ 272374 h 2398878"/>
              <a:gd name="connsiteX29-7665" fmla="*/ 12169341 w 13016124"/>
              <a:gd name="connsiteY29-7666" fmla="*/ 243191 h 2398878"/>
              <a:gd name="connsiteX30-7667" fmla="*/ 12266618 w 13016124"/>
              <a:gd name="connsiteY30-7668" fmla="*/ 204281 h 2398878"/>
              <a:gd name="connsiteX31-7669" fmla="*/ 12334711 w 13016124"/>
              <a:gd name="connsiteY31-7670" fmla="*/ 175098 h 2398878"/>
              <a:gd name="connsiteX32-7671" fmla="*/ 12363894 w 13016124"/>
              <a:gd name="connsiteY32-7672" fmla="*/ 155642 h 2398878"/>
              <a:gd name="connsiteX33-7673" fmla="*/ 12431988 w 13016124"/>
              <a:gd name="connsiteY33-7674" fmla="*/ 126459 h 2398878"/>
              <a:gd name="connsiteX34-7675" fmla="*/ 12470899 w 13016124"/>
              <a:gd name="connsiteY34-7676" fmla="*/ 97277 h 2398878"/>
              <a:gd name="connsiteX35-7677" fmla="*/ 12529265 w 13016124"/>
              <a:gd name="connsiteY35-7678" fmla="*/ 87549 h 2398878"/>
              <a:gd name="connsiteX36-7679" fmla="*/ 12568175 w 13016124"/>
              <a:gd name="connsiteY36-7680" fmla="*/ 77821 h 2398878"/>
              <a:gd name="connsiteX37-7681" fmla="*/ 12626541 w 13016124"/>
              <a:gd name="connsiteY37-7682" fmla="*/ 58366 h 2398878"/>
              <a:gd name="connsiteX38-7683" fmla="*/ 12723818 w 13016124"/>
              <a:gd name="connsiteY38-7684" fmla="*/ 19455 h 2398878"/>
              <a:gd name="connsiteX39-7685" fmla="*/ 12869733 w 13016124"/>
              <a:gd name="connsiteY39-7686" fmla="*/ 9728 h 2398878"/>
              <a:gd name="connsiteX40-7687" fmla="*/ 12898916 w 13016124"/>
              <a:gd name="connsiteY40-7688" fmla="*/ 0 h 2398878"/>
              <a:gd name="connsiteX41-7689" fmla="*/ 12947554 w 13016124"/>
              <a:gd name="connsiteY41-7690" fmla="*/ 38911 h 2398878"/>
              <a:gd name="connsiteX42-7691" fmla="*/ 12957282 w 13016124"/>
              <a:gd name="connsiteY42-7692" fmla="*/ 1488332 h 2398878"/>
              <a:gd name="connsiteX43-7693" fmla="*/ 12928099 w 13016124"/>
              <a:gd name="connsiteY43-7694" fmla="*/ 1673157 h 2398878"/>
              <a:gd name="connsiteX44-7695" fmla="*/ 12918371 w 13016124"/>
              <a:gd name="connsiteY44-7696" fmla="*/ 1828800 h 2398878"/>
              <a:gd name="connsiteX45-7697" fmla="*/ 12898916 w 13016124"/>
              <a:gd name="connsiteY45-7698" fmla="*/ 1887166 h 2398878"/>
              <a:gd name="connsiteX46-7699" fmla="*/ 12889188 w 13016124"/>
              <a:gd name="connsiteY46-7700" fmla="*/ 1974715 h 2398878"/>
              <a:gd name="connsiteX47-7701" fmla="*/ 12879460 w 13016124"/>
              <a:gd name="connsiteY47-7702" fmla="*/ 2013625 h 2398878"/>
              <a:gd name="connsiteX48-7703" fmla="*/ 12840550 w 13016124"/>
              <a:gd name="connsiteY48-7704" fmla="*/ 2208179 h 2398878"/>
              <a:gd name="connsiteX49-7705" fmla="*/ 12830822 w 13016124"/>
              <a:gd name="connsiteY49-7706" fmla="*/ 2237362 h 2398878"/>
              <a:gd name="connsiteX50-7707" fmla="*/ 12801639 w 13016124"/>
              <a:gd name="connsiteY50-7708" fmla="*/ 2256817 h 2398878"/>
              <a:gd name="connsiteX51-7709" fmla="*/ 12159614 w 13016124"/>
              <a:gd name="connsiteY51-7710" fmla="*/ 2237362 h 2398878"/>
              <a:gd name="connsiteX52-7711" fmla="*/ 11361945 w 13016124"/>
              <a:gd name="connsiteY52-7712" fmla="*/ 2256817 h 2398878"/>
              <a:gd name="connsiteX53-7713" fmla="*/ 11138209 w 13016124"/>
              <a:gd name="connsiteY53-7714" fmla="*/ 2276272 h 2398878"/>
              <a:gd name="connsiteX54-7715" fmla="*/ 10593460 w 13016124"/>
              <a:gd name="connsiteY54-7716" fmla="*/ 2286000 h 2398878"/>
              <a:gd name="connsiteX55-7717" fmla="*/ 8385282 w 13016124"/>
              <a:gd name="connsiteY55-7718" fmla="*/ 2295728 h 2398878"/>
              <a:gd name="connsiteX56-7719" fmla="*/ 8161545 w 13016124"/>
              <a:gd name="connsiteY56-7720" fmla="*/ 2315183 h 2398878"/>
              <a:gd name="connsiteX57-7721" fmla="*/ 8112907 w 13016124"/>
              <a:gd name="connsiteY57-7722" fmla="*/ 2324911 h 2398878"/>
              <a:gd name="connsiteX58-7723" fmla="*/ 7918354 w 13016124"/>
              <a:gd name="connsiteY58-7724" fmla="*/ 2334638 h 2398878"/>
              <a:gd name="connsiteX59-7725" fmla="*/ 5291886 w 13016124"/>
              <a:gd name="connsiteY59-7726" fmla="*/ 2344366 h 2398878"/>
              <a:gd name="connsiteX60-7727" fmla="*/ 5058422 w 13016124"/>
              <a:gd name="connsiteY60-7728" fmla="*/ 2324911 h 2398878"/>
              <a:gd name="connsiteX61-7729" fmla="*/ 4883324 w 13016124"/>
              <a:gd name="connsiteY61-7730" fmla="*/ 2305455 h 2398878"/>
              <a:gd name="connsiteX62-7731" fmla="*/ 4727682 w 13016124"/>
              <a:gd name="connsiteY62-7732" fmla="*/ 2295728 h 2398878"/>
              <a:gd name="connsiteX63-7733" fmla="*/ 4601222 w 13016124"/>
              <a:gd name="connsiteY63-7734" fmla="*/ 2276272 h 2398878"/>
              <a:gd name="connsiteX64-7735" fmla="*/ 4484490 w 13016124"/>
              <a:gd name="connsiteY64-7736" fmla="*/ 2266545 h 2398878"/>
              <a:gd name="connsiteX65-7737" fmla="*/ 3443631 w 13016124"/>
              <a:gd name="connsiteY65-7738" fmla="*/ 2247089 h 2398878"/>
              <a:gd name="connsiteX66-7739" fmla="*/ 2996158 w 13016124"/>
              <a:gd name="connsiteY66-7740" fmla="*/ 2256817 h 2398878"/>
              <a:gd name="connsiteX67-7741" fmla="*/ 2966975 w 13016124"/>
              <a:gd name="connsiteY67-7742" fmla="*/ 2266545 h 2398878"/>
              <a:gd name="connsiteX68-7743" fmla="*/ 2782150 w 13016124"/>
              <a:gd name="connsiteY68-7744" fmla="*/ 2286000 h 2398878"/>
              <a:gd name="connsiteX69-7745" fmla="*/ 2723784 w 13016124"/>
              <a:gd name="connsiteY69-7746" fmla="*/ 2295728 h 2398878"/>
              <a:gd name="connsiteX70-7747" fmla="*/ 2490320 w 13016124"/>
              <a:gd name="connsiteY70-7748" fmla="*/ 2305455 h 2398878"/>
              <a:gd name="connsiteX71-7749" fmla="*/ 418328 w 13016124"/>
              <a:gd name="connsiteY71-7750" fmla="*/ 2295728 h 2398878"/>
              <a:gd name="connsiteX72-7751" fmla="*/ 359962 w 13016124"/>
              <a:gd name="connsiteY72-7752" fmla="*/ 2256817 h 2398878"/>
              <a:gd name="connsiteX73-7753" fmla="*/ 272414 w 13016124"/>
              <a:gd name="connsiteY73-7754" fmla="*/ 2188723 h 2398878"/>
              <a:gd name="connsiteX74-7755" fmla="*/ 262686 w 13016124"/>
              <a:gd name="connsiteY74-7756" fmla="*/ 2159540 h 2398878"/>
              <a:gd name="connsiteX75-7757" fmla="*/ 214048 w 13016124"/>
              <a:gd name="connsiteY75-7758" fmla="*/ 2110902 h 2398878"/>
              <a:gd name="connsiteX76-7759" fmla="*/ 204320 w 13016124"/>
              <a:gd name="connsiteY76-7760" fmla="*/ 2081719 h 2398878"/>
              <a:gd name="connsiteX77-7761" fmla="*/ 184865 w 13016124"/>
              <a:gd name="connsiteY77-7762" fmla="*/ 2052536 h 2398878"/>
              <a:gd name="connsiteX78-7763" fmla="*/ 145954 w 13016124"/>
              <a:gd name="connsiteY78-7764" fmla="*/ 1984442 h 2398878"/>
              <a:gd name="connsiteX79-7765" fmla="*/ 126499 w 13016124"/>
              <a:gd name="connsiteY79-7766" fmla="*/ 1906621 h 2398878"/>
              <a:gd name="connsiteX80-7767" fmla="*/ 116771 w 13016124"/>
              <a:gd name="connsiteY80-7768" fmla="*/ 1877438 h 2398878"/>
              <a:gd name="connsiteX81-7769" fmla="*/ 97316 w 13016124"/>
              <a:gd name="connsiteY81-7770" fmla="*/ 1809345 h 2398878"/>
              <a:gd name="connsiteX82-7771" fmla="*/ 87588 w 13016124"/>
              <a:gd name="connsiteY82-7772" fmla="*/ 1731523 h 2398878"/>
              <a:gd name="connsiteX83-7773" fmla="*/ 68133 w 13016124"/>
              <a:gd name="connsiteY83-7774" fmla="*/ 1673157 h 2398878"/>
              <a:gd name="connsiteX84-7775" fmla="*/ 19494 w 13016124"/>
              <a:gd name="connsiteY84-7776" fmla="*/ 1556425 h 2398878"/>
              <a:gd name="connsiteX85-7777" fmla="*/ 9767 w 13016124"/>
              <a:gd name="connsiteY85-7778" fmla="*/ 1429966 h 2398878"/>
              <a:gd name="connsiteX86-7779" fmla="*/ 39 w 13016124"/>
              <a:gd name="connsiteY86-7780" fmla="*/ 1361872 h 2398878"/>
              <a:gd name="connsiteX87-7781" fmla="*/ 19494 w 13016124"/>
              <a:gd name="connsiteY87-7782" fmla="*/ 1099225 h 2398878"/>
              <a:gd name="connsiteX88-7783" fmla="*/ 29222 w 13016124"/>
              <a:gd name="connsiteY88-7784" fmla="*/ 1070042 h 2398878"/>
              <a:gd name="connsiteX89-7785" fmla="*/ 58405 w 13016124"/>
              <a:gd name="connsiteY89-7786" fmla="*/ 992221 h 2398878"/>
              <a:gd name="connsiteX90-7787" fmla="*/ 77860 w 13016124"/>
              <a:gd name="connsiteY90-7788" fmla="*/ 924128 h 2398878"/>
              <a:gd name="connsiteX91-7789" fmla="*/ 97316 w 13016124"/>
              <a:gd name="connsiteY91-7790" fmla="*/ 885217 h 2398878"/>
              <a:gd name="connsiteX92-7791" fmla="*/ 116771 w 13016124"/>
              <a:gd name="connsiteY92-7792" fmla="*/ 807396 h 2398878"/>
              <a:gd name="connsiteX93-7793" fmla="*/ 155682 w 13016124"/>
              <a:gd name="connsiteY93-7794" fmla="*/ 729574 h 2398878"/>
              <a:gd name="connsiteX94-7795" fmla="*/ 165409 w 13016124"/>
              <a:gd name="connsiteY94-7796" fmla="*/ 700391 h 2398878"/>
              <a:gd name="connsiteX95-7797" fmla="*/ 175137 w 13016124"/>
              <a:gd name="connsiteY95-7798" fmla="*/ 642025 h 2398878"/>
              <a:gd name="connsiteX96-7799" fmla="*/ 223775 w 13016124"/>
              <a:gd name="connsiteY96-7800" fmla="*/ 573932 h 2398878"/>
              <a:gd name="connsiteX97-7801" fmla="*/ 262686 w 13016124"/>
              <a:gd name="connsiteY97-7802" fmla="*/ 505838 h 2398878"/>
              <a:gd name="connsiteX98-7803" fmla="*/ 301596 w 13016124"/>
              <a:gd name="connsiteY98-7804" fmla="*/ 447472 h 2398878"/>
              <a:gd name="connsiteX99-7805" fmla="*/ 321052 w 13016124"/>
              <a:gd name="connsiteY99-7806" fmla="*/ 428017 h 2398878"/>
              <a:gd name="connsiteX100-7807" fmla="*/ 359962 w 13016124"/>
              <a:gd name="connsiteY100-7808" fmla="*/ 369651 h 2398878"/>
              <a:gd name="connsiteX101-7809" fmla="*/ 408601 w 13016124"/>
              <a:gd name="connsiteY101-7810" fmla="*/ 321013 h 2398878"/>
              <a:gd name="connsiteX102-7811" fmla="*/ 428056 w 13016124"/>
              <a:gd name="connsiteY102-7812" fmla="*/ 301557 h 2398878"/>
              <a:gd name="connsiteX103-7813" fmla="*/ 447511 w 13016124"/>
              <a:gd name="connsiteY103-7814" fmla="*/ 272374 h 2398878"/>
              <a:gd name="connsiteX104-7815" fmla="*/ 505877 w 13016124"/>
              <a:gd name="connsiteY104-7816" fmla="*/ 233464 h 2398878"/>
              <a:gd name="connsiteX105-7817" fmla="*/ 603154 w 13016124"/>
              <a:gd name="connsiteY105-7818" fmla="*/ 223736 h 2398878"/>
              <a:gd name="connsiteX106-7819" fmla="*/ 651792 w 13016124"/>
              <a:gd name="connsiteY106-7820" fmla="*/ 243191 h 2398878"/>
              <a:gd name="connsiteX107-7821" fmla="*/ 622609 w 13016124"/>
              <a:gd name="connsiteY107-7822" fmla="*/ 252919 h 2398878"/>
              <a:gd name="connsiteX108-7823" fmla="*/ 544788 w 13016124"/>
              <a:gd name="connsiteY108-7824" fmla="*/ 252919 h 2398878"/>
              <a:gd name="connsiteX0-7825" fmla="*/ 544788 w 13016124"/>
              <a:gd name="connsiteY0-7826" fmla="*/ 252919 h 2398878"/>
              <a:gd name="connsiteX1-7827" fmla="*/ 544788 w 13016124"/>
              <a:gd name="connsiteY1-7828" fmla="*/ 252919 h 2398878"/>
              <a:gd name="connsiteX2-7829" fmla="*/ 642065 w 13016124"/>
              <a:gd name="connsiteY2-7830" fmla="*/ 311285 h 2398878"/>
              <a:gd name="connsiteX3-7831" fmla="*/ 768524 w 13016124"/>
              <a:gd name="connsiteY3-7832" fmla="*/ 447472 h 2398878"/>
              <a:gd name="connsiteX4-7833" fmla="*/ 924167 w 13016124"/>
              <a:gd name="connsiteY4-7834" fmla="*/ 583659 h 2398878"/>
              <a:gd name="connsiteX5-7835" fmla="*/ 982533 w 13016124"/>
              <a:gd name="connsiteY5-7836" fmla="*/ 612842 h 2398878"/>
              <a:gd name="connsiteX6-7837" fmla="*/ 1050626 w 13016124"/>
              <a:gd name="connsiteY6-7838" fmla="*/ 661481 h 2398878"/>
              <a:gd name="connsiteX7-7839" fmla="*/ 1079809 w 13016124"/>
              <a:gd name="connsiteY7-7840" fmla="*/ 671208 h 2398878"/>
              <a:gd name="connsiteX8-7841" fmla="*/ 1225724 w 13016124"/>
              <a:gd name="connsiteY8-7842" fmla="*/ 739302 h 2398878"/>
              <a:gd name="connsiteX9-7843" fmla="*/ 1313273 w 13016124"/>
              <a:gd name="connsiteY9-7844" fmla="*/ 768485 h 2398878"/>
              <a:gd name="connsiteX10-7845" fmla="*/ 1488371 w 13016124"/>
              <a:gd name="connsiteY10-7846" fmla="*/ 787940 h 2398878"/>
              <a:gd name="connsiteX11-7847" fmla="*/ 1624558 w 13016124"/>
              <a:gd name="connsiteY11-7848" fmla="*/ 807396 h 2398878"/>
              <a:gd name="connsiteX12-7849" fmla="*/ 1663469 w 13016124"/>
              <a:gd name="connsiteY12-7850" fmla="*/ 817123 h 2398878"/>
              <a:gd name="connsiteX13-7851" fmla="*/ 1731562 w 13016124"/>
              <a:gd name="connsiteY13-7852" fmla="*/ 826851 h 2398878"/>
              <a:gd name="connsiteX14-7853" fmla="*/ 1770473 w 13016124"/>
              <a:gd name="connsiteY14-7854" fmla="*/ 836579 h 2398878"/>
              <a:gd name="connsiteX15-7855" fmla="*/ 2062303 w 13016124"/>
              <a:gd name="connsiteY15-7856" fmla="*/ 856034 h 2398878"/>
              <a:gd name="connsiteX16-7857" fmla="*/ 2169307 w 13016124"/>
              <a:gd name="connsiteY16-7858" fmla="*/ 865762 h 2398878"/>
              <a:gd name="connsiteX17-7859" fmla="*/ 2237401 w 13016124"/>
              <a:gd name="connsiteY17-7860" fmla="*/ 885217 h 2398878"/>
              <a:gd name="connsiteX18-7861" fmla="*/ 2295767 w 13016124"/>
              <a:gd name="connsiteY18-7862" fmla="*/ 894945 h 2398878"/>
              <a:gd name="connsiteX19-7863" fmla="*/ 2791877 w 13016124"/>
              <a:gd name="connsiteY19-7864" fmla="*/ 914400 h 2398878"/>
              <a:gd name="connsiteX20-7865" fmla="*/ 3005886 w 13016124"/>
              <a:gd name="connsiteY20-7866" fmla="*/ 933855 h 2398878"/>
              <a:gd name="connsiteX21-7867" fmla="*/ 3239350 w 13016124"/>
              <a:gd name="connsiteY21-7868" fmla="*/ 943583 h 2398878"/>
              <a:gd name="connsiteX22-7869" fmla="*/ 5807130 w 13016124"/>
              <a:gd name="connsiteY22-7870" fmla="*/ 1223418 h 2398878"/>
              <a:gd name="connsiteX23-7871" fmla="*/ 7037947 w 13016124"/>
              <a:gd name="connsiteY23-7872" fmla="*/ 1230622 h 2398878"/>
              <a:gd name="connsiteX24-7873" fmla="*/ 10013008 w 13016124"/>
              <a:gd name="connsiteY24-7874" fmla="*/ 986669 h 2398878"/>
              <a:gd name="connsiteX25-7875" fmla="*/ 11316835 w 13016124"/>
              <a:gd name="connsiteY25-7876" fmla="*/ 814728 h 2398878"/>
              <a:gd name="connsiteX26-7877" fmla="*/ 11955333 w 13016124"/>
              <a:gd name="connsiteY26-7878" fmla="*/ 330740 h 2398878"/>
              <a:gd name="connsiteX27-7879" fmla="*/ 12033154 w 13016124"/>
              <a:gd name="connsiteY27-7880" fmla="*/ 301557 h 2398878"/>
              <a:gd name="connsiteX28-7881" fmla="*/ 12101248 w 13016124"/>
              <a:gd name="connsiteY28-7882" fmla="*/ 272374 h 2398878"/>
              <a:gd name="connsiteX29-7883" fmla="*/ 12169341 w 13016124"/>
              <a:gd name="connsiteY29-7884" fmla="*/ 243191 h 2398878"/>
              <a:gd name="connsiteX30-7885" fmla="*/ 12266618 w 13016124"/>
              <a:gd name="connsiteY30-7886" fmla="*/ 204281 h 2398878"/>
              <a:gd name="connsiteX31-7887" fmla="*/ 12334711 w 13016124"/>
              <a:gd name="connsiteY31-7888" fmla="*/ 175098 h 2398878"/>
              <a:gd name="connsiteX32-7889" fmla="*/ 12363894 w 13016124"/>
              <a:gd name="connsiteY32-7890" fmla="*/ 155642 h 2398878"/>
              <a:gd name="connsiteX33-7891" fmla="*/ 12431988 w 13016124"/>
              <a:gd name="connsiteY33-7892" fmla="*/ 126459 h 2398878"/>
              <a:gd name="connsiteX34-7893" fmla="*/ 12470899 w 13016124"/>
              <a:gd name="connsiteY34-7894" fmla="*/ 97277 h 2398878"/>
              <a:gd name="connsiteX35-7895" fmla="*/ 12529265 w 13016124"/>
              <a:gd name="connsiteY35-7896" fmla="*/ 87549 h 2398878"/>
              <a:gd name="connsiteX36-7897" fmla="*/ 12568175 w 13016124"/>
              <a:gd name="connsiteY36-7898" fmla="*/ 77821 h 2398878"/>
              <a:gd name="connsiteX37-7899" fmla="*/ 12626541 w 13016124"/>
              <a:gd name="connsiteY37-7900" fmla="*/ 58366 h 2398878"/>
              <a:gd name="connsiteX38-7901" fmla="*/ 12723818 w 13016124"/>
              <a:gd name="connsiteY38-7902" fmla="*/ 19455 h 2398878"/>
              <a:gd name="connsiteX39-7903" fmla="*/ 12869733 w 13016124"/>
              <a:gd name="connsiteY39-7904" fmla="*/ 9728 h 2398878"/>
              <a:gd name="connsiteX40-7905" fmla="*/ 12898916 w 13016124"/>
              <a:gd name="connsiteY40-7906" fmla="*/ 0 h 2398878"/>
              <a:gd name="connsiteX41-7907" fmla="*/ 12947554 w 13016124"/>
              <a:gd name="connsiteY41-7908" fmla="*/ 38911 h 2398878"/>
              <a:gd name="connsiteX42-7909" fmla="*/ 12957282 w 13016124"/>
              <a:gd name="connsiteY42-7910" fmla="*/ 1488332 h 2398878"/>
              <a:gd name="connsiteX43-7911" fmla="*/ 12928099 w 13016124"/>
              <a:gd name="connsiteY43-7912" fmla="*/ 1673157 h 2398878"/>
              <a:gd name="connsiteX44-7913" fmla="*/ 12918371 w 13016124"/>
              <a:gd name="connsiteY44-7914" fmla="*/ 1828800 h 2398878"/>
              <a:gd name="connsiteX45-7915" fmla="*/ 12898916 w 13016124"/>
              <a:gd name="connsiteY45-7916" fmla="*/ 1887166 h 2398878"/>
              <a:gd name="connsiteX46-7917" fmla="*/ 12889188 w 13016124"/>
              <a:gd name="connsiteY46-7918" fmla="*/ 1974715 h 2398878"/>
              <a:gd name="connsiteX47-7919" fmla="*/ 12879460 w 13016124"/>
              <a:gd name="connsiteY47-7920" fmla="*/ 2013625 h 2398878"/>
              <a:gd name="connsiteX48-7921" fmla="*/ 12840550 w 13016124"/>
              <a:gd name="connsiteY48-7922" fmla="*/ 2208179 h 2398878"/>
              <a:gd name="connsiteX49-7923" fmla="*/ 12830822 w 13016124"/>
              <a:gd name="connsiteY49-7924" fmla="*/ 2237362 h 2398878"/>
              <a:gd name="connsiteX50-7925" fmla="*/ 12801639 w 13016124"/>
              <a:gd name="connsiteY50-7926" fmla="*/ 2256817 h 2398878"/>
              <a:gd name="connsiteX51-7927" fmla="*/ 12159614 w 13016124"/>
              <a:gd name="connsiteY51-7928" fmla="*/ 2237362 h 2398878"/>
              <a:gd name="connsiteX52-7929" fmla="*/ 11361945 w 13016124"/>
              <a:gd name="connsiteY52-7930" fmla="*/ 2256817 h 2398878"/>
              <a:gd name="connsiteX53-7931" fmla="*/ 11138209 w 13016124"/>
              <a:gd name="connsiteY53-7932" fmla="*/ 2276272 h 2398878"/>
              <a:gd name="connsiteX54-7933" fmla="*/ 10593460 w 13016124"/>
              <a:gd name="connsiteY54-7934" fmla="*/ 2286000 h 2398878"/>
              <a:gd name="connsiteX55-7935" fmla="*/ 8385282 w 13016124"/>
              <a:gd name="connsiteY55-7936" fmla="*/ 2295728 h 2398878"/>
              <a:gd name="connsiteX56-7937" fmla="*/ 8161545 w 13016124"/>
              <a:gd name="connsiteY56-7938" fmla="*/ 2315183 h 2398878"/>
              <a:gd name="connsiteX57-7939" fmla="*/ 8112907 w 13016124"/>
              <a:gd name="connsiteY57-7940" fmla="*/ 2324911 h 2398878"/>
              <a:gd name="connsiteX58-7941" fmla="*/ 7918354 w 13016124"/>
              <a:gd name="connsiteY58-7942" fmla="*/ 2334638 h 2398878"/>
              <a:gd name="connsiteX59-7943" fmla="*/ 5291886 w 13016124"/>
              <a:gd name="connsiteY59-7944" fmla="*/ 2344366 h 2398878"/>
              <a:gd name="connsiteX60-7945" fmla="*/ 5058422 w 13016124"/>
              <a:gd name="connsiteY60-7946" fmla="*/ 2324911 h 2398878"/>
              <a:gd name="connsiteX61-7947" fmla="*/ 4883324 w 13016124"/>
              <a:gd name="connsiteY61-7948" fmla="*/ 2305455 h 2398878"/>
              <a:gd name="connsiteX62-7949" fmla="*/ 4727682 w 13016124"/>
              <a:gd name="connsiteY62-7950" fmla="*/ 2295728 h 2398878"/>
              <a:gd name="connsiteX63-7951" fmla="*/ 4601222 w 13016124"/>
              <a:gd name="connsiteY63-7952" fmla="*/ 2276272 h 2398878"/>
              <a:gd name="connsiteX64-7953" fmla="*/ 4484490 w 13016124"/>
              <a:gd name="connsiteY64-7954" fmla="*/ 2266545 h 2398878"/>
              <a:gd name="connsiteX65-7955" fmla="*/ 3443631 w 13016124"/>
              <a:gd name="connsiteY65-7956" fmla="*/ 2247089 h 2398878"/>
              <a:gd name="connsiteX66-7957" fmla="*/ 2996158 w 13016124"/>
              <a:gd name="connsiteY66-7958" fmla="*/ 2256817 h 2398878"/>
              <a:gd name="connsiteX67-7959" fmla="*/ 2966975 w 13016124"/>
              <a:gd name="connsiteY67-7960" fmla="*/ 2266545 h 2398878"/>
              <a:gd name="connsiteX68-7961" fmla="*/ 2782150 w 13016124"/>
              <a:gd name="connsiteY68-7962" fmla="*/ 2286000 h 2398878"/>
              <a:gd name="connsiteX69-7963" fmla="*/ 2723784 w 13016124"/>
              <a:gd name="connsiteY69-7964" fmla="*/ 2295728 h 2398878"/>
              <a:gd name="connsiteX70-7965" fmla="*/ 2490320 w 13016124"/>
              <a:gd name="connsiteY70-7966" fmla="*/ 2305455 h 2398878"/>
              <a:gd name="connsiteX71-7967" fmla="*/ 418328 w 13016124"/>
              <a:gd name="connsiteY71-7968" fmla="*/ 2295728 h 2398878"/>
              <a:gd name="connsiteX72-7969" fmla="*/ 359962 w 13016124"/>
              <a:gd name="connsiteY72-7970" fmla="*/ 2256817 h 2398878"/>
              <a:gd name="connsiteX73-7971" fmla="*/ 272414 w 13016124"/>
              <a:gd name="connsiteY73-7972" fmla="*/ 2188723 h 2398878"/>
              <a:gd name="connsiteX74-7973" fmla="*/ 262686 w 13016124"/>
              <a:gd name="connsiteY74-7974" fmla="*/ 2159540 h 2398878"/>
              <a:gd name="connsiteX75-7975" fmla="*/ 214048 w 13016124"/>
              <a:gd name="connsiteY75-7976" fmla="*/ 2110902 h 2398878"/>
              <a:gd name="connsiteX76-7977" fmla="*/ 204320 w 13016124"/>
              <a:gd name="connsiteY76-7978" fmla="*/ 2081719 h 2398878"/>
              <a:gd name="connsiteX77-7979" fmla="*/ 184865 w 13016124"/>
              <a:gd name="connsiteY77-7980" fmla="*/ 2052536 h 2398878"/>
              <a:gd name="connsiteX78-7981" fmla="*/ 145954 w 13016124"/>
              <a:gd name="connsiteY78-7982" fmla="*/ 1984442 h 2398878"/>
              <a:gd name="connsiteX79-7983" fmla="*/ 126499 w 13016124"/>
              <a:gd name="connsiteY79-7984" fmla="*/ 1906621 h 2398878"/>
              <a:gd name="connsiteX80-7985" fmla="*/ 116771 w 13016124"/>
              <a:gd name="connsiteY80-7986" fmla="*/ 1877438 h 2398878"/>
              <a:gd name="connsiteX81-7987" fmla="*/ 97316 w 13016124"/>
              <a:gd name="connsiteY81-7988" fmla="*/ 1809345 h 2398878"/>
              <a:gd name="connsiteX82-7989" fmla="*/ 87588 w 13016124"/>
              <a:gd name="connsiteY82-7990" fmla="*/ 1731523 h 2398878"/>
              <a:gd name="connsiteX83-7991" fmla="*/ 68133 w 13016124"/>
              <a:gd name="connsiteY83-7992" fmla="*/ 1673157 h 2398878"/>
              <a:gd name="connsiteX84-7993" fmla="*/ 19494 w 13016124"/>
              <a:gd name="connsiteY84-7994" fmla="*/ 1556425 h 2398878"/>
              <a:gd name="connsiteX85-7995" fmla="*/ 9767 w 13016124"/>
              <a:gd name="connsiteY85-7996" fmla="*/ 1429966 h 2398878"/>
              <a:gd name="connsiteX86-7997" fmla="*/ 39 w 13016124"/>
              <a:gd name="connsiteY86-7998" fmla="*/ 1361872 h 2398878"/>
              <a:gd name="connsiteX87-7999" fmla="*/ 19494 w 13016124"/>
              <a:gd name="connsiteY87-8000" fmla="*/ 1099225 h 2398878"/>
              <a:gd name="connsiteX88-8001" fmla="*/ 29222 w 13016124"/>
              <a:gd name="connsiteY88-8002" fmla="*/ 1070042 h 2398878"/>
              <a:gd name="connsiteX89-8003" fmla="*/ 58405 w 13016124"/>
              <a:gd name="connsiteY89-8004" fmla="*/ 992221 h 2398878"/>
              <a:gd name="connsiteX90-8005" fmla="*/ 77860 w 13016124"/>
              <a:gd name="connsiteY90-8006" fmla="*/ 924128 h 2398878"/>
              <a:gd name="connsiteX91-8007" fmla="*/ 97316 w 13016124"/>
              <a:gd name="connsiteY91-8008" fmla="*/ 885217 h 2398878"/>
              <a:gd name="connsiteX92-8009" fmla="*/ 116771 w 13016124"/>
              <a:gd name="connsiteY92-8010" fmla="*/ 807396 h 2398878"/>
              <a:gd name="connsiteX93-8011" fmla="*/ 155682 w 13016124"/>
              <a:gd name="connsiteY93-8012" fmla="*/ 729574 h 2398878"/>
              <a:gd name="connsiteX94-8013" fmla="*/ 165409 w 13016124"/>
              <a:gd name="connsiteY94-8014" fmla="*/ 700391 h 2398878"/>
              <a:gd name="connsiteX95-8015" fmla="*/ 175137 w 13016124"/>
              <a:gd name="connsiteY95-8016" fmla="*/ 642025 h 2398878"/>
              <a:gd name="connsiteX96-8017" fmla="*/ 223775 w 13016124"/>
              <a:gd name="connsiteY96-8018" fmla="*/ 573932 h 2398878"/>
              <a:gd name="connsiteX97-8019" fmla="*/ 262686 w 13016124"/>
              <a:gd name="connsiteY97-8020" fmla="*/ 505838 h 2398878"/>
              <a:gd name="connsiteX98-8021" fmla="*/ 301596 w 13016124"/>
              <a:gd name="connsiteY98-8022" fmla="*/ 447472 h 2398878"/>
              <a:gd name="connsiteX99-8023" fmla="*/ 321052 w 13016124"/>
              <a:gd name="connsiteY99-8024" fmla="*/ 428017 h 2398878"/>
              <a:gd name="connsiteX100-8025" fmla="*/ 359962 w 13016124"/>
              <a:gd name="connsiteY100-8026" fmla="*/ 369651 h 2398878"/>
              <a:gd name="connsiteX101-8027" fmla="*/ 408601 w 13016124"/>
              <a:gd name="connsiteY101-8028" fmla="*/ 321013 h 2398878"/>
              <a:gd name="connsiteX102-8029" fmla="*/ 428056 w 13016124"/>
              <a:gd name="connsiteY102-8030" fmla="*/ 301557 h 2398878"/>
              <a:gd name="connsiteX103-8031" fmla="*/ 447511 w 13016124"/>
              <a:gd name="connsiteY103-8032" fmla="*/ 272374 h 2398878"/>
              <a:gd name="connsiteX104-8033" fmla="*/ 505877 w 13016124"/>
              <a:gd name="connsiteY104-8034" fmla="*/ 233464 h 2398878"/>
              <a:gd name="connsiteX105-8035" fmla="*/ 603154 w 13016124"/>
              <a:gd name="connsiteY105-8036" fmla="*/ 223736 h 2398878"/>
              <a:gd name="connsiteX106-8037" fmla="*/ 651792 w 13016124"/>
              <a:gd name="connsiteY106-8038" fmla="*/ 243191 h 2398878"/>
              <a:gd name="connsiteX107-8039" fmla="*/ 622609 w 13016124"/>
              <a:gd name="connsiteY107-8040" fmla="*/ 252919 h 2398878"/>
              <a:gd name="connsiteX108-8041" fmla="*/ 544788 w 13016124"/>
              <a:gd name="connsiteY108-8042" fmla="*/ 252919 h 2398878"/>
              <a:gd name="connsiteX0-8043" fmla="*/ 544788 w 13016124"/>
              <a:gd name="connsiteY0-8044" fmla="*/ 252919 h 2398878"/>
              <a:gd name="connsiteX1-8045" fmla="*/ 544788 w 13016124"/>
              <a:gd name="connsiteY1-8046" fmla="*/ 252919 h 2398878"/>
              <a:gd name="connsiteX2-8047" fmla="*/ 642065 w 13016124"/>
              <a:gd name="connsiteY2-8048" fmla="*/ 311285 h 2398878"/>
              <a:gd name="connsiteX3-8049" fmla="*/ 768524 w 13016124"/>
              <a:gd name="connsiteY3-8050" fmla="*/ 447472 h 2398878"/>
              <a:gd name="connsiteX4-8051" fmla="*/ 924167 w 13016124"/>
              <a:gd name="connsiteY4-8052" fmla="*/ 583659 h 2398878"/>
              <a:gd name="connsiteX5-8053" fmla="*/ 982533 w 13016124"/>
              <a:gd name="connsiteY5-8054" fmla="*/ 612842 h 2398878"/>
              <a:gd name="connsiteX6-8055" fmla="*/ 1050626 w 13016124"/>
              <a:gd name="connsiteY6-8056" fmla="*/ 661481 h 2398878"/>
              <a:gd name="connsiteX7-8057" fmla="*/ 1079809 w 13016124"/>
              <a:gd name="connsiteY7-8058" fmla="*/ 671208 h 2398878"/>
              <a:gd name="connsiteX8-8059" fmla="*/ 1225724 w 13016124"/>
              <a:gd name="connsiteY8-8060" fmla="*/ 739302 h 2398878"/>
              <a:gd name="connsiteX9-8061" fmla="*/ 1313273 w 13016124"/>
              <a:gd name="connsiteY9-8062" fmla="*/ 768485 h 2398878"/>
              <a:gd name="connsiteX10-8063" fmla="*/ 1488371 w 13016124"/>
              <a:gd name="connsiteY10-8064" fmla="*/ 787940 h 2398878"/>
              <a:gd name="connsiteX11-8065" fmla="*/ 1624558 w 13016124"/>
              <a:gd name="connsiteY11-8066" fmla="*/ 807396 h 2398878"/>
              <a:gd name="connsiteX12-8067" fmla="*/ 1663469 w 13016124"/>
              <a:gd name="connsiteY12-8068" fmla="*/ 817123 h 2398878"/>
              <a:gd name="connsiteX13-8069" fmla="*/ 1731562 w 13016124"/>
              <a:gd name="connsiteY13-8070" fmla="*/ 826851 h 2398878"/>
              <a:gd name="connsiteX14-8071" fmla="*/ 1770473 w 13016124"/>
              <a:gd name="connsiteY14-8072" fmla="*/ 836579 h 2398878"/>
              <a:gd name="connsiteX15-8073" fmla="*/ 2062303 w 13016124"/>
              <a:gd name="connsiteY15-8074" fmla="*/ 856034 h 2398878"/>
              <a:gd name="connsiteX16-8075" fmla="*/ 2169307 w 13016124"/>
              <a:gd name="connsiteY16-8076" fmla="*/ 865762 h 2398878"/>
              <a:gd name="connsiteX17-8077" fmla="*/ 2237401 w 13016124"/>
              <a:gd name="connsiteY17-8078" fmla="*/ 885217 h 2398878"/>
              <a:gd name="connsiteX18-8079" fmla="*/ 2295767 w 13016124"/>
              <a:gd name="connsiteY18-8080" fmla="*/ 894945 h 2398878"/>
              <a:gd name="connsiteX19-8081" fmla="*/ 2791877 w 13016124"/>
              <a:gd name="connsiteY19-8082" fmla="*/ 914400 h 2398878"/>
              <a:gd name="connsiteX20-8083" fmla="*/ 3005886 w 13016124"/>
              <a:gd name="connsiteY20-8084" fmla="*/ 933855 h 2398878"/>
              <a:gd name="connsiteX21-8085" fmla="*/ 3239350 w 13016124"/>
              <a:gd name="connsiteY21-8086" fmla="*/ 943583 h 2398878"/>
              <a:gd name="connsiteX22-8087" fmla="*/ 5807130 w 13016124"/>
              <a:gd name="connsiteY22-8088" fmla="*/ 1223418 h 2398878"/>
              <a:gd name="connsiteX23-8089" fmla="*/ 7037947 w 13016124"/>
              <a:gd name="connsiteY23-8090" fmla="*/ 1230622 h 2398878"/>
              <a:gd name="connsiteX24-8091" fmla="*/ 10002960 w 13016124"/>
              <a:gd name="connsiteY24-8092" fmla="*/ 1142821 h 2398878"/>
              <a:gd name="connsiteX25-8093" fmla="*/ 11316835 w 13016124"/>
              <a:gd name="connsiteY25-8094" fmla="*/ 814728 h 2398878"/>
              <a:gd name="connsiteX26-8095" fmla="*/ 11955333 w 13016124"/>
              <a:gd name="connsiteY26-8096" fmla="*/ 330740 h 2398878"/>
              <a:gd name="connsiteX27-8097" fmla="*/ 12033154 w 13016124"/>
              <a:gd name="connsiteY27-8098" fmla="*/ 301557 h 2398878"/>
              <a:gd name="connsiteX28-8099" fmla="*/ 12101248 w 13016124"/>
              <a:gd name="connsiteY28-8100" fmla="*/ 272374 h 2398878"/>
              <a:gd name="connsiteX29-8101" fmla="*/ 12169341 w 13016124"/>
              <a:gd name="connsiteY29-8102" fmla="*/ 243191 h 2398878"/>
              <a:gd name="connsiteX30-8103" fmla="*/ 12266618 w 13016124"/>
              <a:gd name="connsiteY30-8104" fmla="*/ 204281 h 2398878"/>
              <a:gd name="connsiteX31-8105" fmla="*/ 12334711 w 13016124"/>
              <a:gd name="connsiteY31-8106" fmla="*/ 175098 h 2398878"/>
              <a:gd name="connsiteX32-8107" fmla="*/ 12363894 w 13016124"/>
              <a:gd name="connsiteY32-8108" fmla="*/ 155642 h 2398878"/>
              <a:gd name="connsiteX33-8109" fmla="*/ 12431988 w 13016124"/>
              <a:gd name="connsiteY33-8110" fmla="*/ 126459 h 2398878"/>
              <a:gd name="connsiteX34-8111" fmla="*/ 12470899 w 13016124"/>
              <a:gd name="connsiteY34-8112" fmla="*/ 97277 h 2398878"/>
              <a:gd name="connsiteX35-8113" fmla="*/ 12529265 w 13016124"/>
              <a:gd name="connsiteY35-8114" fmla="*/ 87549 h 2398878"/>
              <a:gd name="connsiteX36-8115" fmla="*/ 12568175 w 13016124"/>
              <a:gd name="connsiteY36-8116" fmla="*/ 77821 h 2398878"/>
              <a:gd name="connsiteX37-8117" fmla="*/ 12626541 w 13016124"/>
              <a:gd name="connsiteY37-8118" fmla="*/ 58366 h 2398878"/>
              <a:gd name="connsiteX38-8119" fmla="*/ 12723818 w 13016124"/>
              <a:gd name="connsiteY38-8120" fmla="*/ 19455 h 2398878"/>
              <a:gd name="connsiteX39-8121" fmla="*/ 12869733 w 13016124"/>
              <a:gd name="connsiteY39-8122" fmla="*/ 9728 h 2398878"/>
              <a:gd name="connsiteX40-8123" fmla="*/ 12898916 w 13016124"/>
              <a:gd name="connsiteY40-8124" fmla="*/ 0 h 2398878"/>
              <a:gd name="connsiteX41-8125" fmla="*/ 12947554 w 13016124"/>
              <a:gd name="connsiteY41-8126" fmla="*/ 38911 h 2398878"/>
              <a:gd name="connsiteX42-8127" fmla="*/ 12957282 w 13016124"/>
              <a:gd name="connsiteY42-8128" fmla="*/ 1488332 h 2398878"/>
              <a:gd name="connsiteX43-8129" fmla="*/ 12928099 w 13016124"/>
              <a:gd name="connsiteY43-8130" fmla="*/ 1673157 h 2398878"/>
              <a:gd name="connsiteX44-8131" fmla="*/ 12918371 w 13016124"/>
              <a:gd name="connsiteY44-8132" fmla="*/ 1828800 h 2398878"/>
              <a:gd name="connsiteX45-8133" fmla="*/ 12898916 w 13016124"/>
              <a:gd name="connsiteY45-8134" fmla="*/ 1887166 h 2398878"/>
              <a:gd name="connsiteX46-8135" fmla="*/ 12889188 w 13016124"/>
              <a:gd name="connsiteY46-8136" fmla="*/ 1974715 h 2398878"/>
              <a:gd name="connsiteX47-8137" fmla="*/ 12879460 w 13016124"/>
              <a:gd name="connsiteY47-8138" fmla="*/ 2013625 h 2398878"/>
              <a:gd name="connsiteX48-8139" fmla="*/ 12840550 w 13016124"/>
              <a:gd name="connsiteY48-8140" fmla="*/ 2208179 h 2398878"/>
              <a:gd name="connsiteX49-8141" fmla="*/ 12830822 w 13016124"/>
              <a:gd name="connsiteY49-8142" fmla="*/ 2237362 h 2398878"/>
              <a:gd name="connsiteX50-8143" fmla="*/ 12801639 w 13016124"/>
              <a:gd name="connsiteY50-8144" fmla="*/ 2256817 h 2398878"/>
              <a:gd name="connsiteX51-8145" fmla="*/ 12159614 w 13016124"/>
              <a:gd name="connsiteY51-8146" fmla="*/ 2237362 h 2398878"/>
              <a:gd name="connsiteX52-8147" fmla="*/ 11361945 w 13016124"/>
              <a:gd name="connsiteY52-8148" fmla="*/ 2256817 h 2398878"/>
              <a:gd name="connsiteX53-8149" fmla="*/ 11138209 w 13016124"/>
              <a:gd name="connsiteY53-8150" fmla="*/ 2276272 h 2398878"/>
              <a:gd name="connsiteX54-8151" fmla="*/ 10593460 w 13016124"/>
              <a:gd name="connsiteY54-8152" fmla="*/ 2286000 h 2398878"/>
              <a:gd name="connsiteX55-8153" fmla="*/ 8385282 w 13016124"/>
              <a:gd name="connsiteY55-8154" fmla="*/ 2295728 h 2398878"/>
              <a:gd name="connsiteX56-8155" fmla="*/ 8161545 w 13016124"/>
              <a:gd name="connsiteY56-8156" fmla="*/ 2315183 h 2398878"/>
              <a:gd name="connsiteX57-8157" fmla="*/ 8112907 w 13016124"/>
              <a:gd name="connsiteY57-8158" fmla="*/ 2324911 h 2398878"/>
              <a:gd name="connsiteX58-8159" fmla="*/ 7918354 w 13016124"/>
              <a:gd name="connsiteY58-8160" fmla="*/ 2334638 h 2398878"/>
              <a:gd name="connsiteX59-8161" fmla="*/ 5291886 w 13016124"/>
              <a:gd name="connsiteY59-8162" fmla="*/ 2344366 h 2398878"/>
              <a:gd name="connsiteX60-8163" fmla="*/ 5058422 w 13016124"/>
              <a:gd name="connsiteY60-8164" fmla="*/ 2324911 h 2398878"/>
              <a:gd name="connsiteX61-8165" fmla="*/ 4883324 w 13016124"/>
              <a:gd name="connsiteY61-8166" fmla="*/ 2305455 h 2398878"/>
              <a:gd name="connsiteX62-8167" fmla="*/ 4727682 w 13016124"/>
              <a:gd name="connsiteY62-8168" fmla="*/ 2295728 h 2398878"/>
              <a:gd name="connsiteX63-8169" fmla="*/ 4601222 w 13016124"/>
              <a:gd name="connsiteY63-8170" fmla="*/ 2276272 h 2398878"/>
              <a:gd name="connsiteX64-8171" fmla="*/ 4484490 w 13016124"/>
              <a:gd name="connsiteY64-8172" fmla="*/ 2266545 h 2398878"/>
              <a:gd name="connsiteX65-8173" fmla="*/ 3443631 w 13016124"/>
              <a:gd name="connsiteY65-8174" fmla="*/ 2247089 h 2398878"/>
              <a:gd name="connsiteX66-8175" fmla="*/ 2996158 w 13016124"/>
              <a:gd name="connsiteY66-8176" fmla="*/ 2256817 h 2398878"/>
              <a:gd name="connsiteX67-8177" fmla="*/ 2966975 w 13016124"/>
              <a:gd name="connsiteY67-8178" fmla="*/ 2266545 h 2398878"/>
              <a:gd name="connsiteX68-8179" fmla="*/ 2782150 w 13016124"/>
              <a:gd name="connsiteY68-8180" fmla="*/ 2286000 h 2398878"/>
              <a:gd name="connsiteX69-8181" fmla="*/ 2723784 w 13016124"/>
              <a:gd name="connsiteY69-8182" fmla="*/ 2295728 h 2398878"/>
              <a:gd name="connsiteX70-8183" fmla="*/ 2490320 w 13016124"/>
              <a:gd name="connsiteY70-8184" fmla="*/ 2305455 h 2398878"/>
              <a:gd name="connsiteX71-8185" fmla="*/ 418328 w 13016124"/>
              <a:gd name="connsiteY71-8186" fmla="*/ 2295728 h 2398878"/>
              <a:gd name="connsiteX72-8187" fmla="*/ 359962 w 13016124"/>
              <a:gd name="connsiteY72-8188" fmla="*/ 2256817 h 2398878"/>
              <a:gd name="connsiteX73-8189" fmla="*/ 272414 w 13016124"/>
              <a:gd name="connsiteY73-8190" fmla="*/ 2188723 h 2398878"/>
              <a:gd name="connsiteX74-8191" fmla="*/ 262686 w 13016124"/>
              <a:gd name="connsiteY74-8192" fmla="*/ 2159540 h 2398878"/>
              <a:gd name="connsiteX75-8193" fmla="*/ 214048 w 13016124"/>
              <a:gd name="connsiteY75-8194" fmla="*/ 2110902 h 2398878"/>
              <a:gd name="connsiteX76-8195" fmla="*/ 204320 w 13016124"/>
              <a:gd name="connsiteY76-8196" fmla="*/ 2081719 h 2398878"/>
              <a:gd name="connsiteX77-8197" fmla="*/ 184865 w 13016124"/>
              <a:gd name="connsiteY77-8198" fmla="*/ 2052536 h 2398878"/>
              <a:gd name="connsiteX78-8199" fmla="*/ 145954 w 13016124"/>
              <a:gd name="connsiteY78-8200" fmla="*/ 1984442 h 2398878"/>
              <a:gd name="connsiteX79-8201" fmla="*/ 126499 w 13016124"/>
              <a:gd name="connsiteY79-8202" fmla="*/ 1906621 h 2398878"/>
              <a:gd name="connsiteX80-8203" fmla="*/ 116771 w 13016124"/>
              <a:gd name="connsiteY80-8204" fmla="*/ 1877438 h 2398878"/>
              <a:gd name="connsiteX81-8205" fmla="*/ 97316 w 13016124"/>
              <a:gd name="connsiteY81-8206" fmla="*/ 1809345 h 2398878"/>
              <a:gd name="connsiteX82-8207" fmla="*/ 87588 w 13016124"/>
              <a:gd name="connsiteY82-8208" fmla="*/ 1731523 h 2398878"/>
              <a:gd name="connsiteX83-8209" fmla="*/ 68133 w 13016124"/>
              <a:gd name="connsiteY83-8210" fmla="*/ 1673157 h 2398878"/>
              <a:gd name="connsiteX84-8211" fmla="*/ 19494 w 13016124"/>
              <a:gd name="connsiteY84-8212" fmla="*/ 1556425 h 2398878"/>
              <a:gd name="connsiteX85-8213" fmla="*/ 9767 w 13016124"/>
              <a:gd name="connsiteY85-8214" fmla="*/ 1429966 h 2398878"/>
              <a:gd name="connsiteX86-8215" fmla="*/ 39 w 13016124"/>
              <a:gd name="connsiteY86-8216" fmla="*/ 1361872 h 2398878"/>
              <a:gd name="connsiteX87-8217" fmla="*/ 19494 w 13016124"/>
              <a:gd name="connsiteY87-8218" fmla="*/ 1099225 h 2398878"/>
              <a:gd name="connsiteX88-8219" fmla="*/ 29222 w 13016124"/>
              <a:gd name="connsiteY88-8220" fmla="*/ 1070042 h 2398878"/>
              <a:gd name="connsiteX89-8221" fmla="*/ 58405 w 13016124"/>
              <a:gd name="connsiteY89-8222" fmla="*/ 992221 h 2398878"/>
              <a:gd name="connsiteX90-8223" fmla="*/ 77860 w 13016124"/>
              <a:gd name="connsiteY90-8224" fmla="*/ 924128 h 2398878"/>
              <a:gd name="connsiteX91-8225" fmla="*/ 97316 w 13016124"/>
              <a:gd name="connsiteY91-8226" fmla="*/ 885217 h 2398878"/>
              <a:gd name="connsiteX92-8227" fmla="*/ 116771 w 13016124"/>
              <a:gd name="connsiteY92-8228" fmla="*/ 807396 h 2398878"/>
              <a:gd name="connsiteX93-8229" fmla="*/ 155682 w 13016124"/>
              <a:gd name="connsiteY93-8230" fmla="*/ 729574 h 2398878"/>
              <a:gd name="connsiteX94-8231" fmla="*/ 165409 w 13016124"/>
              <a:gd name="connsiteY94-8232" fmla="*/ 700391 h 2398878"/>
              <a:gd name="connsiteX95-8233" fmla="*/ 175137 w 13016124"/>
              <a:gd name="connsiteY95-8234" fmla="*/ 642025 h 2398878"/>
              <a:gd name="connsiteX96-8235" fmla="*/ 223775 w 13016124"/>
              <a:gd name="connsiteY96-8236" fmla="*/ 573932 h 2398878"/>
              <a:gd name="connsiteX97-8237" fmla="*/ 262686 w 13016124"/>
              <a:gd name="connsiteY97-8238" fmla="*/ 505838 h 2398878"/>
              <a:gd name="connsiteX98-8239" fmla="*/ 301596 w 13016124"/>
              <a:gd name="connsiteY98-8240" fmla="*/ 447472 h 2398878"/>
              <a:gd name="connsiteX99-8241" fmla="*/ 321052 w 13016124"/>
              <a:gd name="connsiteY99-8242" fmla="*/ 428017 h 2398878"/>
              <a:gd name="connsiteX100-8243" fmla="*/ 359962 w 13016124"/>
              <a:gd name="connsiteY100-8244" fmla="*/ 369651 h 2398878"/>
              <a:gd name="connsiteX101-8245" fmla="*/ 408601 w 13016124"/>
              <a:gd name="connsiteY101-8246" fmla="*/ 321013 h 2398878"/>
              <a:gd name="connsiteX102-8247" fmla="*/ 428056 w 13016124"/>
              <a:gd name="connsiteY102-8248" fmla="*/ 301557 h 2398878"/>
              <a:gd name="connsiteX103-8249" fmla="*/ 447511 w 13016124"/>
              <a:gd name="connsiteY103-8250" fmla="*/ 272374 h 2398878"/>
              <a:gd name="connsiteX104-8251" fmla="*/ 505877 w 13016124"/>
              <a:gd name="connsiteY104-8252" fmla="*/ 233464 h 2398878"/>
              <a:gd name="connsiteX105-8253" fmla="*/ 603154 w 13016124"/>
              <a:gd name="connsiteY105-8254" fmla="*/ 223736 h 2398878"/>
              <a:gd name="connsiteX106-8255" fmla="*/ 651792 w 13016124"/>
              <a:gd name="connsiteY106-8256" fmla="*/ 243191 h 2398878"/>
              <a:gd name="connsiteX107-8257" fmla="*/ 622609 w 13016124"/>
              <a:gd name="connsiteY107-8258" fmla="*/ 252919 h 2398878"/>
              <a:gd name="connsiteX108-8259" fmla="*/ 544788 w 13016124"/>
              <a:gd name="connsiteY108-8260" fmla="*/ 252919 h 2398878"/>
              <a:gd name="connsiteX0-8261" fmla="*/ 544788 w 13016124"/>
              <a:gd name="connsiteY0-8262" fmla="*/ 252919 h 2398878"/>
              <a:gd name="connsiteX1-8263" fmla="*/ 544788 w 13016124"/>
              <a:gd name="connsiteY1-8264" fmla="*/ 252919 h 2398878"/>
              <a:gd name="connsiteX2-8265" fmla="*/ 642065 w 13016124"/>
              <a:gd name="connsiteY2-8266" fmla="*/ 311285 h 2398878"/>
              <a:gd name="connsiteX3-8267" fmla="*/ 768524 w 13016124"/>
              <a:gd name="connsiteY3-8268" fmla="*/ 447472 h 2398878"/>
              <a:gd name="connsiteX4-8269" fmla="*/ 924167 w 13016124"/>
              <a:gd name="connsiteY4-8270" fmla="*/ 583659 h 2398878"/>
              <a:gd name="connsiteX5-8271" fmla="*/ 982533 w 13016124"/>
              <a:gd name="connsiteY5-8272" fmla="*/ 612842 h 2398878"/>
              <a:gd name="connsiteX6-8273" fmla="*/ 1050626 w 13016124"/>
              <a:gd name="connsiteY6-8274" fmla="*/ 661481 h 2398878"/>
              <a:gd name="connsiteX7-8275" fmla="*/ 1079809 w 13016124"/>
              <a:gd name="connsiteY7-8276" fmla="*/ 671208 h 2398878"/>
              <a:gd name="connsiteX8-8277" fmla="*/ 1225724 w 13016124"/>
              <a:gd name="connsiteY8-8278" fmla="*/ 739302 h 2398878"/>
              <a:gd name="connsiteX9-8279" fmla="*/ 1313273 w 13016124"/>
              <a:gd name="connsiteY9-8280" fmla="*/ 768485 h 2398878"/>
              <a:gd name="connsiteX10-8281" fmla="*/ 1488371 w 13016124"/>
              <a:gd name="connsiteY10-8282" fmla="*/ 787940 h 2398878"/>
              <a:gd name="connsiteX11-8283" fmla="*/ 1624558 w 13016124"/>
              <a:gd name="connsiteY11-8284" fmla="*/ 807396 h 2398878"/>
              <a:gd name="connsiteX12-8285" fmla="*/ 1663469 w 13016124"/>
              <a:gd name="connsiteY12-8286" fmla="*/ 817123 h 2398878"/>
              <a:gd name="connsiteX13-8287" fmla="*/ 1731562 w 13016124"/>
              <a:gd name="connsiteY13-8288" fmla="*/ 826851 h 2398878"/>
              <a:gd name="connsiteX14-8289" fmla="*/ 1770473 w 13016124"/>
              <a:gd name="connsiteY14-8290" fmla="*/ 836579 h 2398878"/>
              <a:gd name="connsiteX15-8291" fmla="*/ 2062303 w 13016124"/>
              <a:gd name="connsiteY15-8292" fmla="*/ 856034 h 2398878"/>
              <a:gd name="connsiteX16-8293" fmla="*/ 2169307 w 13016124"/>
              <a:gd name="connsiteY16-8294" fmla="*/ 865762 h 2398878"/>
              <a:gd name="connsiteX17-8295" fmla="*/ 2237401 w 13016124"/>
              <a:gd name="connsiteY17-8296" fmla="*/ 885217 h 2398878"/>
              <a:gd name="connsiteX18-8297" fmla="*/ 2295767 w 13016124"/>
              <a:gd name="connsiteY18-8298" fmla="*/ 894945 h 2398878"/>
              <a:gd name="connsiteX19-8299" fmla="*/ 2791877 w 13016124"/>
              <a:gd name="connsiteY19-8300" fmla="*/ 914400 h 2398878"/>
              <a:gd name="connsiteX20-8301" fmla="*/ 3005886 w 13016124"/>
              <a:gd name="connsiteY20-8302" fmla="*/ 933855 h 2398878"/>
              <a:gd name="connsiteX21-8303" fmla="*/ 3239350 w 13016124"/>
              <a:gd name="connsiteY21-8304" fmla="*/ 943583 h 2398878"/>
              <a:gd name="connsiteX22-8305" fmla="*/ 5807130 w 13016124"/>
              <a:gd name="connsiteY22-8306" fmla="*/ 1223418 h 2398878"/>
              <a:gd name="connsiteX23-8307" fmla="*/ 7047995 w 13016124"/>
              <a:gd name="connsiteY23-8308" fmla="*/ 1373761 h 2398878"/>
              <a:gd name="connsiteX24-8309" fmla="*/ 10002960 w 13016124"/>
              <a:gd name="connsiteY24-8310" fmla="*/ 1142821 h 2398878"/>
              <a:gd name="connsiteX25-8311" fmla="*/ 11316835 w 13016124"/>
              <a:gd name="connsiteY25-8312" fmla="*/ 814728 h 2398878"/>
              <a:gd name="connsiteX26-8313" fmla="*/ 11955333 w 13016124"/>
              <a:gd name="connsiteY26-8314" fmla="*/ 330740 h 2398878"/>
              <a:gd name="connsiteX27-8315" fmla="*/ 12033154 w 13016124"/>
              <a:gd name="connsiteY27-8316" fmla="*/ 301557 h 2398878"/>
              <a:gd name="connsiteX28-8317" fmla="*/ 12101248 w 13016124"/>
              <a:gd name="connsiteY28-8318" fmla="*/ 272374 h 2398878"/>
              <a:gd name="connsiteX29-8319" fmla="*/ 12169341 w 13016124"/>
              <a:gd name="connsiteY29-8320" fmla="*/ 243191 h 2398878"/>
              <a:gd name="connsiteX30-8321" fmla="*/ 12266618 w 13016124"/>
              <a:gd name="connsiteY30-8322" fmla="*/ 204281 h 2398878"/>
              <a:gd name="connsiteX31-8323" fmla="*/ 12334711 w 13016124"/>
              <a:gd name="connsiteY31-8324" fmla="*/ 175098 h 2398878"/>
              <a:gd name="connsiteX32-8325" fmla="*/ 12363894 w 13016124"/>
              <a:gd name="connsiteY32-8326" fmla="*/ 155642 h 2398878"/>
              <a:gd name="connsiteX33-8327" fmla="*/ 12431988 w 13016124"/>
              <a:gd name="connsiteY33-8328" fmla="*/ 126459 h 2398878"/>
              <a:gd name="connsiteX34-8329" fmla="*/ 12470899 w 13016124"/>
              <a:gd name="connsiteY34-8330" fmla="*/ 97277 h 2398878"/>
              <a:gd name="connsiteX35-8331" fmla="*/ 12529265 w 13016124"/>
              <a:gd name="connsiteY35-8332" fmla="*/ 87549 h 2398878"/>
              <a:gd name="connsiteX36-8333" fmla="*/ 12568175 w 13016124"/>
              <a:gd name="connsiteY36-8334" fmla="*/ 77821 h 2398878"/>
              <a:gd name="connsiteX37-8335" fmla="*/ 12626541 w 13016124"/>
              <a:gd name="connsiteY37-8336" fmla="*/ 58366 h 2398878"/>
              <a:gd name="connsiteX38-8337" fmla="*/ 12723818 w 13016124"/>
              <a:gd name="connsiteY38-8338" fmla="*/ 19455 h 2398878"/>
              <a:gd name="connsiteX39-8339" fmla="*/ 12869733 w 13016124"/>
              <a:gd name="connsiteY39-8340" fmla="*/ 9728 h 2398878"/>
              <a:gd name="connsiteX40-8341" fmla="*/ 12898916 w 13016124"/>
              <a:gd name="connsiteY40-8342" fmla="*/ 0 h 2398878"/>
              <a:gd name="connsiteX41-8343" fmla="*/ 12947554 w 13016124"/>
              <a:gd name="connsiteY41-8344" fmla="*/ 38911 h 2398878"/>
              <a:gd name="connsiteX42-8345" fmla="*/ 12957282 w 13016124"/>
              <a:gd name="connsiteY42-8346" fmla="*/ 1488332 h 2398878"/>
              <a:gd name="connsiteX43-8347" fmla="*/ 12928099 w 13016124"/>
              <a:gd name="connsiteY43-8348" fmla="*/ 1673157 h 2398878"/>
              <a:gd name="connsiteX44-8349" fmla="*/ 12918371 w 13016124"/>
              <a:gd name="connsiteY44-8350" fmla="*/ 1828800 h 2398878"/>
              <a:gd name="connsiteX45-8351" fmla="*/ 12898916 w 13016124"/>
              <a:gd name="connsiteY45-8352" fmla="*/ 1887166 h 2398878"/>
              <a:gd name="connsiteX46-8353" fmla="*/ 12889188 w 13016124"/>
              <a:gd name="connsiteY46-8354" fmla="*/ 1974715 h 2398878"/>
              <a:gd name="connsiteX47-8355" fmla="*/ 12879460 w 13016124"/>
              <a:gd name="connsiteY47-8356" fmla="*/ 2013625 h 2398878"/>
              <a:gd name="connsiteX48-8357" fmla="*/ 12840550 w 13016124"/>
              <a:gd name="connsiteY48-8358" fmla="*/ 2208179 h 2398878"/>
              <a:gd name="connsiteX49-8359" fmla="*/ 12830822 w 13016124"/>
              <a:gd name="connsiteY49-8360" fmla="*/ 2237362 h 2398878"/>
              <a:gd name="connsiteX50-8361" fmla="*/ 12801639 w 13016124"/>
              <a:gd name="connsiteY50-8362" fmla="*/ 2256817 h 2398878"/>
              <a:gd name="connsiteX51-8363" fmla="*/ 12159614 w 13016124"/>
              <a:gd name="connsiteY51-8364" fmla="*/ 2237362 h 2398878"/>
              <a:gd name="connsiteX52-8365" fmla="*/ 11361945 w 13016124"/>
              <a:gd name="connsiteY52-8366" fmla="*/ 2256817 h 2398878"/>
              <a:gd name="connsiteX53-8367" fmla="*/ 11138209 w 13016124"/>
              <a:gd name="connsiteY53-8368" fmla="*/ 2276272 h 2398878"/>
              <a:gd name="connsiteX54-8369" fmla="*/ 10593460 w 13016124"/>
              <a:gd name="connsiteY54-8370" fmla="*/ 2286000 h 2398878"/>
              <a:gd name="connsiteX55-8371" fmla="*/ 8385282 w 13016124"/>
              <a:gd name="connsiteY55-8372" fmla="*/ 2295728 h 2398878"/>
              <a:gd name="connsiteX56-8373" fmla="*/ 8161545 w 13016124"/>
              <a:gd name="connsiteY56-8374" fmla="*/ 2315183 h 2398878"/>
              <a:gd name="connsiteX57-8375" fmla="*/ 8112907 w 13016124"/>
              <a:gd name="connsiteY57-8376" fmla="*/ 2324911 h 2398878"/>
              <a:gd name="connsiteX58-8377" fmla="*/ 7918354 w 13016124"/>
              <a:gd name="connsiteY58-8378" fmla="*/ 2334638 h 2398878"/>
              <a:gd name="connsiteX59-8379" fmla="*/ 5291886 w 13016124"/>
              <a:gd name="connsiteY59-8380" fmla="*/ 2344366 h 2398878"/>
              <a:gd name="connsiteX60-8381" fmla="*/ 5058422 w 13016124"/>
              <a:gd name="connsiteY60-8382" fmla="*/ 2324911 h 2398878"/>
              <a:gd name="connsiteX61-8383" fmla="*/ 4883324 w 13016124"/>
              <a:gd name="connsiteY61-8384" fmla="*/ 2305455 h 2398878"/>
              <a:gd name="connsiteX62-8385" fmla="*/ 4727682 w 13016124"/>
              <a:gd name="connsiteY62-8386" fmla="*/ 2295728 h 2398878"/>
              <a:gd name="connsiteX63-8387" fmla="*/ 4601222 w 13016124"/>
              <a:gd name="connsiteY63-8388" fmla="*/ 2276272 h 2398878"/>
              <a:gd name="connsiteX64-8389" fmla="*/ 4484490 w 13016124"/>
              <a:gd name="connsiteY64-8390" fmla="*/ 2266545 h 2398878"/>
              <a:gd name="connsiteX65-8391" fmla="*/ 3443631 w 13016124"/>
              <a:gd name="connsiteY65-8392" fmla="*/ 2247089 h 2398878"/>
              <a:gd name="connsiteX66-8393" fmla="*/ 2996158 w 13016124"/>
              <a:gd name="connsiteY66-8394" fmla="*/ 2256817 h 2398878"/>
              <a:gd name="connsiteX67-8395" fmla="*/ 2966975 w 13016124"/>
              <a:gd name="connsiteY67-8396" fmla="*/ 2266545 h 2398878"/>
              <a:gd name="connsiteX68-8397" fmla="*/ 2782150 w 13016124"/>
              <a:gd name="connsiteY68-8398" fmla="*/ 2286000 h 2398878"/>
              <a:gd name="connsiteX69-8399" fmla="*/ 2723784 w 13016124"/>
              <a:gd name="connsiteY69-8400" fmla="*/ 2295728 h 2398878"/>
              <a:gd name="connsiteX70-8401" fmla="*/ 2490320 w 13016124"/>
              <a:gd name="connsiteY70-8402" fmla="*/ 2305455 h 2398878"/>
              <a:gd name="connsiteX71-8403" fmla="*/ 418328 w 13016124"/>
              <a:gd name="connsiteY71-8404" fmla="*/ 2295728 h 2398878"/>
              <a:gd name="connsiteX72-8405" fmla="*/ 359962 w 13016124"/>
              <a:gd name="connsiteY72-8406" fmla="*/ 2256817 h 2398878"/>
              <a:gd name="connsiteX73-8407" fmla="*/ 272414 w 13016124"/>
              <a:gd name="connsiteY73-8408" fmla="*/ 2188723 h 2398878"/>
              <a:gd name="connsiteX74-8409" fmla="*/ 262686 w 13016124"/>
              <a:gd name="connsiteY74-8410" fmla="*/ 2159540 h 2398878"/>
              <a:gd name="connsiteX75-8411" fmla="*/ 214048 w 13016124"/>
              <a:gd name="connsiteY75-8412" fmla="*/ 2110902 h 2398878"/>
              <a:gd name="connsiteX76-8413" fmla="*/ 204320 w 13016124"/>
              <a:gd name="connsiteY76-8414" fmla="*/ 2081719 h 2398878"/>
              <a:gd name="connsiteX77-8415" fmla="*/ 184865 w 13016124"/>
              <a:gd name="connsiteY77-8416" fmla="*/ 2052536 h 2398878"/>
              <a:gd name="connsiteX78-8417" fmla="*/ 145954 w 13016124"/>
              <a:gd name="connsiteY78-8418" fmla="*/ 1984442 h 2398878"/>
              <a:gd name="connsiteX79-8419" fmla="*/ 126499 w 13016124"/>
              <a:gd name="connsiteY79-8420" fmla="*/ 1906621 h 2398878"/>
              <a:gd name="connsiteX80-8421" fmla="*/ 116771 w 13016124"/>
              <a:gd name="connsiteY80-8422" fmla="*/ 1877438 h 2398878"/>
              <a:gd name="connsiteX81-8423" fmla="*/ 97316 w 13016124"/>
              <a:gd name="connsiteY81-8424" fmla="*/ 1809345 h 2398878"/>
              <a:gd name="connsiteX82-8425" fmla="*/ 87588 w 13016124"/>
              <a:gd name="connsiteY82-8426" fmla="*/ 1731523 h 2398878"/>
              <a:gd name="connsiteX83-8427" fmla="*/ 68133 w 13016124"/>
              <a:gd name="connsiteY83-8428" fmla="*/ 1673157 h 2398878"/>
              <a:gd name="connsiteX84-8429" fmla="*/ 19494 w 13016124"/>
              <a:gd name="connsiteY84-8430" fmla="*/ 1556425 h 2398878"/>
              <a:gd name="connsiteX85-8431" fmla="*/ 9767 w 13016124"/>
              <a:gd name="connsiteY85-8432" fmla="*/ 1429966 h 2398878"/>
              <a:gd name="connsiteX86-8433" fmla="*/ 39 w 13016124"/>
              <a:gd name="connsiteY86-8434" fmla="*/ 1361872 h 2398878"/>
              <a:gd name="connsiteX87-8435" fmla="*/ 19494 w 13016124"/>
              <a:gd name="connsiteY87-8436" fmla="*/ 1099225 h 2398878"/>
              <a:gd name="connsiteX88-8437" fmla="*/ 29222 w 13016124"/>
              <a:gd name="connsiteY88-8438" fmla="*/ 1070042 h 2398878"/>
              <a:gd name="connsiteX89-8439" fmla="*/ 58405 w 13016124"/>
              <a:gd name="connsiteY89-8440" fmla="*/ 992221 h 2398878"/>
              <a:gd name="connsiteX90-8441" fmla="*/ 77860 w 13016124"/>
              <a:gd name="connsiteY90-8442" fmla="*/ 924128 h 2398878"/>
              <a:gd name="connsiteX91-8443" fmla="*/ 97316 w 13016124"/>
              <a:gd name="connsiteY91-8444" fmla="*/ 885217 h 2398878"/>
              <a:gd name="connsiteX92-8445" fmla="*/ 116771 w 13016124"/>
              <a:gd name="connsiteY92-8446" fmla="*/ 807396 h 2398878"/>
              <a:gd name="connsiteX93-8447" fmla="*/ 155682 w 13016124"/>
              <a:gd name="connsiteY93-8448" fmla="*/ 729574 h 2398878"/>
              <a:gd name="connsiteX94-8449" fmla="*/ 165409 w 13016124"/>
              <a:gd name="connsiteY94-8450" fmla="*/ 700391 h 2398878"/>
              <a:gd name="connsiteX95-8451" fmla="*/ 175137 w 13016124"/>
              <a:gd name="connsiteY95-8452" fmla="*/ 642025 h 2398878"/>
              <a:gd name="connsiteX96-8453" fmla="*/ 223775 w 13016124"/>
              <a:gd name="connsiteY96-8454" fmla="*/ 573932 h 2398878"/>
              <a:gd name="connsiteX97-8455" fmla="*/ 262686 w 13016124"/>
              <a:gd name="connsiteY97-8456" fmla="*/ 505838 h 2398878"/>
              <a:gd name="connsiteX98-8457" fmla="*/ 301596 w 13016124"/>
              <a:gd name="connsiteY98-8458" fmla="*/ 447472 h 2398878"/>
              <a:gd name="connsiteX99-8459" fmla="*/ 321052 w 13016124"/>
              <a:gd name="connsiteY99-8460" fmla="*/ 428017 h 2398878"/>
              <a:gd name="connsiteX100-8461" fmla="*/ 359962 w 13016124"/>
              <a:gd name="connsiteY100-8462" fmla="*/ 369651 h 2398878"/>
              <a:gd name="connsiteX101-8463" fmla="*/ 408601 w 13016124"/>
              <a:gd name="connsiteY101-8464" fmla="*/ 321013 h 2398878"/>
              <a:gd name="connsiteX102-8465" fmla="*/ 428056 w 13016124"/>
              <a:gd name="connsiteY102-8466" fmla="*/ 301557 h 2398878"/>
              <a:gd name="connsiteX103-8467" fmla="*/ 447511 w 13016124"/>
              <a:gd name="connsiteY103-8468" fmla="*/ 272374 h 2398878"/>
              <a:gd name="connsiteX104-8469" fmla="*/ 505877 w 13016124"/>
              <a:gd name="connsiteY104-8470" fmla="*/ 233464 h 2398878"/>
              <a:gd name="connsiteX105-8471" fmla="*/ 603154 w 13016124"/>
              <a:gd name="connsiteY105-8472" fmla="*/ 223736 h 2398878"/>
              <a:gd name="connsiteX106-8473" fmla="*/ 651792 w 13016124"/>
              <a:gd name="connsiteY106-8474" fmla="*/ 243191 h 2398878"/>
              <a:gd name="connsiteX107-8475" fmla="*/ 622609 w 13016124"/>
              <a:gd name="connsiteY107-8476" fmla="*/ 252919 h 2398878"/>
              <a:gd name="connsiteX108-8477" fmla="*/ 544788 w 13016124"/>
              <a:gd name="connsiteY108-8478" fmla="*/ 252919 h 2398878"/>
              <a:gd name="connsiteX0-8479" fmla="*/ 544788 w 13016124"/>
              <a:gd name="connsiteY0-8480" fmla="*/ 252919 h 2398878"/>
              <a:gd name="connsiteX1-8481" fmla="*/ 544788 w 13016124"/>
              <a:gd name="connsiteY1-8482" fmla="*/ 252919 h 2398878"/>
              <a:gd name="connsiteX2-8483" fmla="*/ 642065 w 13016124"/>
              <a:gd name="connsiteY2-8484" fmla="*/ 311285 h 2398878"/>
              <a:gd name="connsiteX3-8485" fmla="*/ 768524 w 13016124"/>
              <a:gd name="connsiteY3-8486" fmla="*/ 447472 h 2398878"/>
              <a:gd name="connsiteX4-8487" fmla="*/ 924167 w 13016124"/>
              <a:gd name="connsiteY4-8488" fmla="*/ 583659 h 2398878"/>
              <a:gd name="connsiteX5-8489" fmla="*/ 982533 w 13016124"/>
              <a:gd name="connsiteY5-8490" fmla="*/ 612842 h 2398878"/>
              <a:gd name="connsiteX6-8491" fmla="*/ 1050626 w 13016124"/>
              <a:gd name="connsiteY6-8492" fmla="*/ 661481 h 2398878"/>
              <a:gd name="connsiteX7-8493" fmla="*/ 1079809 w 13016124"/>
              <a:gd name="connsiteY7-8494" fmla="*/ 671208 h 2398878"/>
              <a:gd name="connsiteX8-8495" fmla="*/ 1225724 w 13016124"/>
              <a:gd name="connsiteY8-8496" fmla="*/ 739302 h 2398878"/>
              <a:gd name="connsiteX9-8497" fmla="*/ 1313273 w 13016124"/>
              <a:gd name="connsiteY9-8498" fmla="*/ 768485 h 2398878"/>
              <a:gd name="connsiteX10-8499" fmla="*/ 1488371 w 13016124"/>
              <a:gd name="connsiteY10-8500" fmla="*/ 787940 h 2398878"/>
              <a:gd name="connsiteX11-8501" fmla="*/ 1624558 w 13016124"/>
              <a:gd name="connsiteY11-8502" fmla="*/ 807396 h 2398878"/>
              <a:gd name="connsiteX12-8503" fmla="*/ 1663469 w 13016124"/>
              <a:gd name="connsiteY12-8504" fmla="*/ 817123 h 2398878"/>
              <a:gd name="connsiteX13-8505" fmla="*/ 1731562 w 13016124"/>
              <a:gd name="connsiteY13-8506" fmla="*/ 826851 h 2398878"/>
              <a:gd name="connsiteX14-8507" fmla="*/ 1770473 w 13016124"/>
              <a:gd name="connsiteY14-8508" fmla="*/ 836579 h 2398878"/>
              <a:gd name="connsiteX15-8509" fmla="*/ 2062303 w 13016124"/>
              <a:gd name="connsiteY15-8510" fmla="*/ 856034 h 2398878"/>
              <a:gd name="connsiteX16-8511" fmla="*/ 2169307 w 13016124"/>
              <a:gd name="connsiteY16-8512" fmla="*/ 865762 h 2398878"/>
              <a:gd name="connsiteX17-8513" fmla="*/ 2237401 w 13016124"/>
              <a:gd name="connsiteY17-8514" fmla="*/ 885217 h 2398878"/>
              <a:gd name="connsiteX18-8515" fmla="*/ 2295767 w 13016124"/>
              <a:gd name="connsiteY18-8516" fmla="*/ 894945 h 2398878"/>
              <a:gd name="connsiteX19-8517" fmla="*/ 2791877 w 13016124"/>
              <a:gd name="connsiteY19-8518" fmla="*/ 914400 h 2398878"/>
              <a:gd name="connsiteX20-8519" fmla="*/ 3005886 w 13016124"/>
              <a:gd name="connsiteY20-8520" fmla="*/ 933855 h 2398878"/>
              <a:gd name="connsiteX21-8521" fmla="*/ 3239350 w 13016124"/>
              <a:gd name="connsiteY21-8522" fmla="*/ 943583 h 2398878"/>
              <a:gd name="connsiteX22-8523" fmla="*/ 5797081 w 13016124"/>
              <a:gd name="connsiteY22-8524" fmla="*/ 1275468 h 2398878"/>
              <a:gd name="connsiteX23-8525" fmla="*/ 7047995 w 13016124"/>
              <a:gd name="connsiteY23-8526" fmla="*/ 1373761 h 2398878"/>
              <a:gd name="connsiteX24-8527" fmla="*/ 10002960 w 13016124"/>
              <a:gd name="connsiteY24-8528" fmla="*/ 1142821 h 2398878"/>
              <a:gd name="connsiteX25-8529" fmla="*/ 11316835 w 13016124"/>
              <a:gd name="connsiteY25-8530" fmla="*/ 814728 h 2398878"/>
              <a:gd name="connsiteX26-8531" fmla="*/ 11955333 w 13016124"/>
              <a:gd name="connsiteY26-8532" fmla="*/ 330740 h 2398878"/>
              <a:gd name="connsiteX27-8533" fmla="*/ 12033154 w 13016124"/>
              <a:gd name="connsiteY27-8534" fmla="*/ 301557 h 2398878"/>
              <a:gd name="connsiteX28-8535" fmla="*/ 12101248 w 13016124"/>
              <a:gd name="connsiteY28-8536" fmla="*/ 272374 h 2398878"/>
              <a:gd name="connsiteX29-8537" fmla="*/ 12169341 w 13016124"/>
              <a:gd name="connsiteY29-8538" fmla="*/ 243191 h 2398878"/>
              <a:gd name="connsiteX30-8539" fmla="*/ 12266618 w 13016124"/>
              <a:gd name="connsiteY30-8540" fmla="*/ 204281 h 2398878"/>
              <a:gd name="connsiteX31-8541" fmla="*/ 12334711 w 13016124"/>
              <a:gd name="connsiteY31-8542" fmla="*/ 175098 h 2398878"/>
              <a:gd name="connsiteX32-8543" fmla="*/ 12363894 w 13016124"/>
              <a:gd name="connsiteY32-8544" fmla="*/ 155642 h 2398878"/>
              <a:gd name="connsiteX33-8545" fmla="*/ 12431988 w 13016124"/>
              <a:gd name="connsiteY33-8546" fmla="*/ 126459 h 2398878"/>
              <a:gd name="connsiteX34-8547" fmla="*/ 12470899 w 13016124"/>
              <a:gd name="connsiteY34-8548" fmla="*/ 97277 h 2398878"/>
              <a:gd name="connsiteX35-8549" fmla="*/ 12529265 w 13016124"/>
              <a:gd name="connsiteY35-8550" fmla="*/ 87549 h 2398878"/>
              <a:gd name="connsiteX36-8551" fmla="*/ 12568175 w 13016124"/>
              <a:gd name="connsiteY36-8552" fmla="*/ 77821 h 2398878"/>
              <a:gd name="connsiteX37-8553" fmla="*/ 12626541 w 13016124"/>
              <a:gd name="connsiteY37-8554" fmla="*/ 58366 h 2398878"/>
              <a:gd name="connsiteX38-8555" fmla="*/ 12723818 w 13016124"/>
              <a:gd name="connsiteY38-8556" fmla="*/ 19455 h 2398878"/>
              <a:gd name="connsiteX39-8557" fmla="*/ 12869733 w 13016124"/>
              <a:gd name="connsiteY39-8558" fmla="*/ 9728 h 2398878"/>
              <a:gd name="connsiteX40-8559" fmla="*/ 12898916 w 13016124"/>
              <a:gd name="connsiteY40-8560" fmla="*/ 0 h 2398878"/>
              <a:gd name="connsiteX41-8561" fmla="*/ 12947554 w 13016124"/>
              <a:gd name="connsiteY41-8562" fmla="*/ 38911 h 2398878"/>
              <a:gd name="connsiteX42-8563" fmla="*/ 12957282 w 13016124"/>
              <a:gd name="connsiteY42-8564" fmla="*/ 1488332 h 2398878"/>
              <a:gd name="connsiteX43-8565" fmla="*/ 12928099 w 13016124"/>
              <a:gd name="connsiteY43-8566" fmla="*/ 1673157 h 2398878"/>
              <a:gd name="connsiteX44-8567" fmla="*/ 12918371 w 13016124"/>
              <a:gd name="connsiteY44-8568" fmla="*/ 1828800 h 2398878"/>
              <a:gd name="connsiteX45-8569" fmla="*/ 12898916 w 13016124"/>
              <a:gd name="connsiteY45-8570" fmla="*/ 1887166 h 2398878"/>
              <a:gd name="connsiteX46-8571" fmla="*/ 12889188 w 13016124"/>
              <a:gd name="connsiteY46-8572" fmla="*/ 1974715 h 2398878"/>
              <a:gd name="connsiteX47-8573" fmla="*/ 12879460 w 13016124"/>
              <a:gd name="connsiteY47-8574" fmla="*/ 2013625 h 2398878"/>
              <a:gd name="connsiteX48-8575" fmla="*/ 12840550 w 13016124"/>
              <a:gd name="connsiteY48-8576" fmla="*/ 2208179 h 2398878"/>
              <a:gd name="connsiteX49-8577" fmla="*/ 12830822 w 13016124"/>
              <a:gd name="connsiteY49-8578" fmla="*/ 2237362 h 2398878"/>
              <a:gd name="connsiteX50-8579" fmla="*/ 12801639 w 13016124"/>
              <a:gd name="connsiteY50-8580" fmla="*/ 2256817 h 2398878"/>
              <a:gd name="connsiteX51-8581" fmla="*/ 12159614 w 13016124"/>
              <a:gd name="connsiteY51-8582" fmla="*/ 2237362 h 2398878"/>
              <a:gd name="connsiteX52-8583" fmla="*/ 11361945 w 13016124"/>
              <a:gd name="connsiteY52-8584" fmla="*/ 2256817 h 2398878"/>
              <a:gd name="connsiteX53-8585" fmla="*/ 11138209 w 13016124"/>
              <a:gd name="connsiteY53-8586" fmla="*/ 2276272 h 2398878"/>
              <a:gd name="connsiteX54-8587" fmla="*/ 10593460 w 13016124"/>
              <a:gd name="connsiteY54-8588" fmla="*/ 2286000 h 2398878"/>
              <a:gd name="connsiteX55-8589" fmla="*/ 8385282 w 13016124"/>
              <a:gd name="connsiteY55-8590" fmla="*/ 2295728 h 2398878"/>
              <a:gd name="connsiteX56-8591" fmla="*/ 8161545 w 13016124"/>
              <a:gd name="connsiteY56-8592" fmla="*/ 2315183 h 2398878"/>
              <a:gd name="connsiteX57-8593" fmla="*/ 8112907 w 13016124"/>
              <a:gd name="connsiteY57-8594" fmla="*/ 2324911 h 2398878"/>
              <a:gd name="connsiteX58-8595" fmla="*/ 7918354 w 13016124"/>
              <a:gd name="connsiteY58-8596" fmla="*/ 2334638 h 2398878"/>
              <a:gd name="connsiteX59-8597" fmla="*/ 5291886 w 13016124"/>
              <a:gd name="connsiteY59-8598" fmla="*/ 2344366 h 2398878"/>
              <a:gd name="connsiteX60-8599" fmla="*/ 5058422 w 13016124"/>
              <a:gd name="connsiteY60-8600" fmla="*/ 2324911 h 2398878"/>
              <a:gd name="connsiteX61-8601" fmla="*/ 4883324 w 13016124"/>
              <a:gd name="connsiteY61-8602" fmla="*/ 2305455 h 2398878"/>
              <a:gd name="connsiteX62-8603" fmla="*/ 4727682 w 13016124"/>
              <a:gd name="connsiteY62-8604" fmla="*/ 2295728 h 2398878"/>
              <a:gd name="connsiteX63-8605" fmla="*/ 4601222 w 13016124"/>
              <a:gd name="connsiteY63-8606" fmla="*/ 2276272 h 2398878"/>
              <a:gd name="connsiteX64-8607" fmla="*/ 4484490 w 13016124"/>
              <a:gd name="connsiteY64-8608" fmla="*/ 2266545 h 2398878"/>
              <a:gd name="connsiteX65-8609" fmla="*/ 3443631 w 13016124"/>
              <a:gd name="connsiteY65-8610" fmla="*/ 2247089 h 2398878"/>
              <a:gd name="connsiteX66-8611" fmla="*/ 2996158 w 13016124"/>
              <a:gd name="connsiteY66-8612" fmla="*/ 2256817 h 2398878"/>
              <a:gd name="connsiteX67-8613" fmla="*/ 2966975 w 13016124"/>
              <a:gd name="connsiteY67-8614" fmla="*/ 2266545 h 2398878"/>
              <a:gd name="connsiteX68-8615" fmla="*/ 2782150 w 13016124"/>
              <a:gd name="connsiteY68-8616" fmla="*/ 2286000 h 2398878"/>
              <a:gd name="connsiteX69-8617" fmla="*/ 2723784 w 13016124"/>
              <a:gd name="connsiteY69-8618" fmla="*/ 2295728 h 2398878"/>
              <a:gd name="connsiteX70-8619" fmla="*/ 2490320 w 13016124"/>
              <a:gd name="connsiteY70-8620" fmla="*/ 2305455 h 2398878"/>
              <a:gd name="connsiteX71-8621" fmla="*/ 418328 w 13016124"/>
              <a:gd name="connsiteY71-8622" fmla="*/ 2295728 h 2398878"/>
              <a:gd name="connsiteX72-8623" fmla="*/ 359962 w 13016124"/>
              <a:gd name="connsiteY72-8624" fmla="*/ 2256817 h 2398878"/>
              <a:gd name="connsiteX73-8625" fmla="*/ 272414 w 13016124"/>
              <a:gd name="connsiteY73-8626" fmla="*/ 2188723 h 2398878"/>
              <a:gd name="connsiteX74-8627" fmla="*/ 262686 w 13016124"/>
              <a:gd name="connsiteY74-8628" fmla="*/ 2159540 h 2398878"/>
              <a:gd name="connsiteX75-8629" fmla="*/ 214048 w 13016124"/>
              <a:gd name="connsiteY75-8630" fmla="*/ 2110902 h 2398878"/>
              <a:gd name="connsiteX76-8631" fmla="*/ 204320 w 13016124"/>
              <a:gd name="connsiteY76-8632" fmla="*/ 2081719 h 2398878"/>
              <a:gd name="connsiteX77-8633" fmla="*/ 184865 w 13016124"/>
              <a:gd name="connsiteY77-8634" fmla="*/ 2052536 h 2398878"/>
              <a:gd name="connsiteX78-8635" fmla="*/ 145954 w 13016124"/>
              <a:gd name="connsiteY78-8636" fmla="*/ 1984442 h 2398878"/>
              <a:gd name="connsiteX79-8637" fmla="*/ 126499 w 13016124"/>
              <a:gd name="connsiteY79-8638" fmla="*/ 1906621 h 2398878"/>
              <a:gd name="connsiteX80-8639" fmla="*/ 116771 w 13016124"/>
              <a:gd name="connsiteY80-8640" fmla="*/ 1877438 h 2398878"/>
              <a:gd name="connsiteX81-8641" fmla="*/ 97316 w 13016124"/>
              <a:gd name="connsiteY81-8642" fmla="*/ 1809345 h 2398878"/>
              <a:gd name="connsiteX82-8643" fmla="*/ 87588 w 13016124"/>
              <a:gd name="connsiteY82-8644" fmla="*/ 1731523 h 2398878"/>
              <a:gd name="connsiteX83-8645" fmla="*/ 68133 w 13016124"/>
              <a:gd name="connsiteY83-8646" fmla="*/ 1673157 h 2398878"/>
              <a:gd name="connsiteX84-8647" fmla="*/ 19494 w 13016124"/>
              <a:gd name="connsiteY84-8648" fmla="*/ 1556425 h 2398878"/>
              <a:gd name="connsiteX85-8649" fmla="*/ 9767 w 13016124"/>
              <a:gd name="connsiteY85-8650" fmla="*/ 1429966 h 2398878"/>
              <a:gd name="connsiteX86-8651" fmla="*/ 39 w 13016124"/>
              <a:gd name="connsiteY86-8652" fmla="*/ 1361872 h 2398878"/>
              <a:gd name="connsiteX87-8653" fmla="*/ 19494 w 13016124"/>
              <a:gd name="connsiteY87-8654" fmla="*/ 1099225 h 2398878"/>
              <a:gd name="connsiteX88-8655" fmla="*/ 29222 w 13016124"/>
              <a:gd name="connsiteY88-8656" fmla="*/ 1070042 h 2398878"/>
              <a:gd name="connsiteX89-8657" fmla="*/ 58405 w 13016124"/>
              <a:gd name="connsiteY89-8658" fmla="*/ 992221 h 2398878"/>
              <a:gd name="connsiteX90-8659" fmla="*/ 77860 w 13016124"/>
              <a:gd name="connsiteY90-8660" fmla="*/ 924128 h 2398878"/>
              <a:gd name="connsiteX91-8661" fmla="*/ 97316 w 13016124"/>
              <a:gd name="connsiteY91-8662" fmla="*/ 885217 h 2398878"/>
              <a:gd name="connsiteX92-8663" fmla="*/ 116771 w 13016124"/>
              <a:gd name="connsiteY92-8664" fmla="*/ 807396 h 2398878"/>
              <a:gd name="connsiteX93-8665" fmla="*/ 155682 w 13016124"/>
              <a:gd name="connsiteY93-8666" fmla="*/ 729574 h 2398878"/>
              <a:gd name="connsiteX94-8667" fmla="*/ 165409 w 13016124"/>
              <a:gd name="connsiteY94-8668" fmla="*/ 700391 h 2398878"/>
              <a:gd name="connsiteX95-8669" fmla="*/ 175137 w 13016124"/>
              <a:gd name="connsiteY95-8670" fmla="*/ 642025 h 2398878"/>
              <a:gd name="connsiteX96-8671" fmla="*/ 223775 w 13016124"/>
              <a:gd name="connsiteY96-8672" fmla="*/ 573932 h 2398878"/>
              <a:gd name="connsiteX97-8673" fmla="*/ 262686 w 13016124"/>
              <a:gd name="connsiteY97-8674" fmla="*/ 505838 h 2398878"/>
              <a:gd name="connsiteX98-8675" fmla="*/ 301596 w 13016124"/>
              <a:gd name="connsiteY98-8676" fmla="*/ 447472 h 2398878"/>
              <a:gd name="connsiteX99-8677" fmla="*/ 321052 w 13016124"/>
              <a:gd name="connsiteY99-8678" fmla="*/ 428017 h 2398878"/>
              <a:gd name="connsiteX100-8679" fmla="*/ 359962 w 13016124"/>
              <a:gd name="connsiteY100-8680" fmla="*/ 369651 h 2398878"/>
              <a:gd name="connsiteX101-8681" fmla="*/ 408601 w 13016124"/>
              <a:gd name="connsiteY101-8682" fmla="*/ 321013 h 2398878"/>
              <a:gd name="connsiteX102-8683" fmla="*/ 428056 w 13016124"/>
              <a:gd name="connsiteY102-8684" fmla="*/ 301557 h 2398878"/>
              <a:gd name="connsiteX103-8685" fmla="*/ 447511 w 13016124"/>
              <a:gd name="connsiteY103-8686" fmla="*/ 272374 h 2398878"/>
              <a:gd name="connsiteX104-8687" fmla="*/ 505877 w 13016124"/>
              <a:gd name="connsiteY104-8688" fmla="*/ 233464 h 2398878"/>
              <a:gd name="connsiteX105-8689" fmla="*/ 603154 w 13016124"/>
              <a:gd name="connsiteY105-8690" fmla="*/ 223736 h 2398878"/>
              <a:gd name="connsiteX106-8691" fmla="*/ 651792 w 13016124"/>
              <a:gd name="connsiteY106-8692" fmla="*/ 243191 h 2398878"/>
              <a:gd name="connsiteX107-8693" fmla="*/ 622609 w 13016124"/>
              <a:gd name="connsiteY107-8694" fmla="*/ 252919 h 2398878"/>
              <a:gd name="connsiteX108-8695" fmla="*/ 544788 w 13016124"/>
              <a:gd name="connsiteY108-8696" fmla="*/ 252919 h 2398878"/>
              <a:gd name="connsiteX0-8697" fmla="*/ 544788 w 13016124"/>
              <a:gd name="connsiteY0-8698" fmla="*/ 252919 h 2398878"/>
              <a:gd name="connsiteX1-8699" fmla="*/ 544788 w 13016124"/>
              <a:gd name="connsiteY1-8700" fmla="*/ 252919 h 2398878"/>
              <a:gd name="connsiteX2-8701" fmla="*/ 642065 w 13016124"/>
              <a:gd name="connsiteY2-8702" fmla="*/ 311285 h 2398878"/>
              <a:gd name="connsiteX3-8703" fmla="*/ 768524 w 13016124"/>
              <a:gd name="connsiteY3-8704" fmla="*/ 447472 h 2398878"/>
              <a:gd name="connsiteX4-8705" fmla="*/ 924167 w 13016124"/>
              <a:gd name="connsiteY4-8706" fmla="*/ 583659 h 2398878"/>
              <a:gd name="connsiteX5-8707" fmla="*/ 982533 w 13016124"/>
              <a:gd name="connsiteY5-8708" fmla="*/ 612842 h 2398878"/>
              <a:gd name="connsiteX6-8709" fmla="*/ 1050626 w 13016124"/>
              <a:gd name="connsiteY6-8710" fmla="*/ 661481 h 2398878"/>
              <a:gd name="connsiteX7-8711" fmla="*/ 1079809 w 13016124"/>
              <a:gd name="connsiteY7-8712" fmla="*/ 671208 h 2398878"/>
              <a:gd name="connsiteX8-8713" fmla="*/ 1225724 w 13016124"/>
              <a:gd name="connsiteY8-8714" fmla="*/ 739302 h 2398878"/>
              <a:gd name="connsiteX9-8715" fmla="*/ 1313273 w 13016124"/>
              <a:gd name="connsiteY9-8716" fmla="*/ 768485 h 2398878"/>
              <a:gd name="connsiteX10-8717" fmla="*/ 1488371 w 13016124"/>
              <a:gd name="connsiteY10-8718" fmla="*/ 787940 h 2398878"/>
              <a:gd name="connsiteX11-8719" fmla="*/ 1624558 w 13016124"/>
              <a:gd name="connsiteY11-8720" fmla="*/ 807396 h 2398878"/>
              <a:gd name="connsiteX12-8721" fmla="*/ 1663469 w 13016124"/>
              <a:gd name="connsiteY12-8722" fmla="*/ 817123 h 2398878"/>
              <a:gd name="connsiteX13-8723" fmla="*/ 1731562 w 13016124"/>
              <a:gd name="connsiteY13-8724" fmla="*/ 826851 h 2398878"/>
              <a:gd name="connsiteX14-8725" fmla="*/ 1770473 w 13016124"/>
              <a:gd name="connsiteY14-8726" fmla="*/ 836579 h 2398878"/>
              <a:gd name="connsiteX15-8727" fmla="*/ 2062303 w 13016124"/>
              <a:gd name="connsiteY15-8728" fmla="*/ 856034 h 2398878"/>
              <a:gd name="connsiteX16-8729" fmla="*/ 2237401 w 13016124"/>
              <a:gd name="connsiteY16-8730" fmla="*/ 885217 h 2398878"/>
              <a:gd name="connsiteX17-8731" fmla="*/ 2295767 w 13016124"/>
              <a:gd name="connsiteY17-8732" fmla="*/ 894945 h 2398878"/>
              <a:gd name="connsiteX18-8733" fmla="*/ 2791877 w 13016124"/>
              <a:gd name="connsiteY18-8734" fmla="*/ 914400 h 2398878"/>
              <a:gd name="connsiteX19-8735" fmla="*/ 3005886 w 13016124"/>
              <a:gd name="connsiteY19-8736" fmla="*/ 933855 h 2398878"/>
              <a:gd name="connsiteX20-8737" fmla="*/ 3239350 w 13016124"/>
              <a:gd name="connsiteY20-8738" fmla="*/ 943583 h 2398878"/>
              <a:gd name="connsiteX21-8739" fmla="*/ 5797081 w 13016124"/>
              <a:gd name="connsiteY21-8740" fmla="*/ 1275468 h 2398878"/>
              <a:gd name="connsiteX22-8741" fmla="*/ 7047995 w 13016124"/>
              <a:gd name="connsiteY22-8742" fmla="*/ 1373761 h 2398878"/>
              <a:gd name="connsiteX23-8743" fmla="*/ 10002960 w 13016124"/>
              <a:gd name="connsiteY23-8744" fmla="*/ 1142821 h 2398878"/>
              <a:gd name="connsiteX24-8745" fmla="*/ 11316835 w 13016124"/>
              <a:gd name="connsiteY24-8746" fmla="*/ 814728 h 2398878"/>
              <a:gd name="connsiteX25-8747" fmla="*/ 11955333 w 13016124"/>
              <a:gd name="connsiteY25-8748" fmla="*/ 330740 h 2398878"/>
              <a:gd name="connsiteX26-8749" fmla="*/ 12033154 w 13016124"/>
              <a:gd name="connsiteY26-8750" fmla="*/ 301557 h 2398878"/>
              <a:gd name="connsiteX27-8751" fmla="*/ 12101248 w 13016124"/>
              <a:gd name="connsiteY27-8752" fmla="*/ 272374 h 2398878"/>
              <a:gd name="connsiteX28-8753" fmla="*/ 12169341 w 13016124"/>
              <a:gd name="connsiteY28-8754" fmla="*/ 243191 h 2398878"/>
              <a:gd name="connsiteX29-8755" fmla="*/ 12266618 w 13016124"/>
              <a:gd name="connsiteY29-8756" fmla="*/ 204281 h 2398878"/>
              <a:gd name="connsiteX30-8757" fmla="*/ 12334711 w 13016124"/>
              <a:gd name="connsiteY30-8758" fmla="*/ 175098 h 2398878"/>
              <a:gd name="connsiteX31-8759" fmla="*/ 12363894 w 13016124"/>
              <a:gd name="connsiteY31-8760" fmla="*/ 155642 h 2398878"/>
              <a:gd name="connsiteX32-8761" fmla="*/ 12431988 w 13016124"/>
              <a:gd name="connsiteY32-8762" fmla="*/ 126459 h 2398878"/>
              <a:gd name="connsiteX33-8763" fmla="*/ 12470899 w 13016124"/>
              <a:gd name="connsiteY33-8764" fmla="*/ 97277 h 2398878"/>
              <a:gd name="connsiteX34-8765" fmla="*/ 12529265 w 13016124"/>
              <a:gd name="connsiteY34-8766" fmla="*/ 87549 h 2398878"/>
              <a:gd name="connsiteX35-8767" fmla="*/ 12568175 w 13016124"/>
              <a:gd name="connsiteY35-8768" fmla="*/ 77821 h 2398878"/>
              <a:gd name="connsiteX36-8769" fmla="*/ 12626541 w 13016124"/>
              <a:gd name="connsiteY36-8770" fmla="*/ 58366 h 2398878"/>
              <a:gd name="connsiteX37-8771" fmla="*/ 12723818 w 13016124"/>
              <a:gd name="connsiteY37-8772" fmla="*/ 19455 h 2398878"/>
              <a:gd name="connsiteX38-8773" fmla="*/ 12869733 w 13016124"/>
              <a:gd name="connsiteY38-8774" fmla="*/ 9728 h 2398878"/>
              <a:gd name="connsiteX39-8775" fmla="*/ 12898916 w 13016124"/>
              <a:gd name="connsiteY39-8776" fmla="*/ 0 h 2398878"/>
              <a:gd name="connsiteX40-8777" fmla="*/ 12947554 w 13016124"/>
              <a:gd name="connsiteY40-8778" fmla="*/ 38911 h 2398878"/>
              <a:gd name="connsiteX41-8779" fmla="*/ 12957282 w 13016124"/>
              <a:gd name="connsiteY41-8780" fmla="*/ 1488332 h 2398878"/>
              <a:gd name="connsiteX42-8781" fmla="*/ 12928099 w 13016124"/>
              <a:gd name="connsiteY42-8782" fmla="*/ 1673157 h 2398878"/>
              <a:gd name="connsiteX43-8783" fmla="*/ 12918371 w 13016124"/>
              <a:gd name="connsiteY43-8784" fmla="*/ 1828800 h 2398878"/>
              <a:gd name="connsiteX44-8785" fmla="*/ 12898916 w 13016124"/>
              <a:gd name="connsiteY44-8786" fmla="*/ 1887166 h 2398878"/>
              <a:gd name="connsiteX45-8787" fmla="*/ 12889188 w 13016124"/>
              <a:gd name="connsiteY45-8788" fmla="*/ 1974715 h 2398878"/>
              <a:gd name="connsiteX46-8789" fmla="*/ 12879460 w 13016124"/>
              <a:gd name="connsiteY46-8790" fmla="*/ 2013625 h 2398878"/>
              <a:gd name="connsiteX47-8791" fmla="*/ 12840550 w 13016124"/>
              <a:gd name="connsiteY47-8792" fmla="*/ 2208179 h 2398878"/>
              <a:gd name="connsiteX48-8793" fmla="*/ 12830822 w 13016124"/>
              <a:gd name="connsiteY48-8794" fmla="*/ 2237362 h 2398878"/>
              <a:gd name="connsiteX49-8795" fmla="*/ 12801639 w 13016124"/>
              <a:gd name="connsiteY49-8796" fmla="*/ 2256817 h 2398878"/>
              <a:gd name="connsiteX50-8797" fmla="*/ 12159614 w 13016124"/>
              <a:gd name="connsiteY50-8798" fmla="*/ 2237362 h 2398878"/>
              <a:gd name="connsiteX51-8799" fmla="*/ 11361945 w 13016124"/>
              <a:gd name="connsiteY51-8800" fmla="*/ 2256817 h 2398878"/>
              <a:gd name="connsiteX52-8801" fmla="*/ 11138209 w 13016124"/>
              <a:gd name="connsiteY52-8802" fmla="*/ 2276272 h 2398878"/>
              <a:gd name="connsiteX53-8803" fmla="*/ 10593460 w 13016124"/>
              <a:gd name="connsiteY53-8804" fmla="*/ 2286000 h 2398878"/>
              <a:gd name="connsiteX54-8805" fmla="*/ 8385282 w 13016124"/>
              <a:gd name="connsiteY54-8806" fmla="*/ 2295728 h 2398878"/>
              <a:gd name="connsiteX55-8807" fmla="*/ 8161545 w 13016124"/>
              <a:gd name="connsiteY55-8808" fmla="*/ 2315183 h 2398878"/>
              <a:gd name="connsiteX56-8809" fmla="*/ 8112907 w 13016124"/>
              <a:gd name="connsiteY56-8810" fmla="*/ 2324911 h 2398878"/>
              <a:gd name="connsiteX57-8811" fmla="*/ 7918354 w 13016124"/>
              <a:gd name="connsiteY57-8812" fmla="*/ 2334638 h 2398878"/>
              <a:gd name="connsiteX58-8813" fmla="*/ 5291886 w 13016124"/>
              <a:gd name="connsiteY58-8814" fmla="*/ 2344366 h 2398878"/>
              <a:gd name="connsiteX59-8815" fmla="*/ 5058422 w 13016124"/>
              <a:gd name="connsiteY59-8816" fmla="*/ 2324911 h 2398878"/>
              <a:gd name="connsiteX60-8817" fmla="*/ 4883324 w 13016124"/>
              <a:gd name="connsiteY60-8818" fmla="*/ 2305455 h 2398878"/>
              <a:gd name="connsiteX61-8819" fmla="*/ 4727682 w 13016124"/>
              <a:gd name="connsiteY61-8820" fmla="*/ 2295728 h 2398878"/>
              <a:gd name="connsiteX62-8821" fmla="*/ 4601222 w 13016124"/>
              <a:gd name="connsiteY62-8822" fmla="*/ 2276272 h 2398878"/>
              <a:gd name="connsiteX63-8823" fmla="*/ 4484490 w 13016124"/>
              <a:gd name="connsiteY63-8824" fmla="*/ 2266545 h 2398878"/>
              <a:gd name="connsiteX64-8825" fmla="*/ 3443631 w 13016124"/>
              <a:gd name="connsiteY64-8826" fmla="*/ 2247089 h 2398878"/>
              <a:gd name="connsiteX65-8827" fmla="*/ 2996158 w 13016124"/>
              <a:gd name="connsiteY65-8828" fmla="*/ 2256817 h 2398878"/>
              <a:gd name="connsiteX66-8829" fmla="*/ 2966975 w 13016124"/>
              <a:gd name="connsiteY66-8830" fmla="*/ 2266545 h 2398878"/>
              <a:gd name="connsiteX67-8831" fmla="*/ 2782150 w 13016124"/>
              <a:gd name="connsiteY67-8832" fmla="*/ 2286000 h 2398878"/>
              <a:gd name="connsiteX68-8833" fmla="*/ 2723784 w 13016124"/>
              <a:gd name="connsiteY68-8834" fmla="*/ 2295728 h 2398878"/>
              <a:gd name="connsiteX69-8835" fmla="*/ 2490320 w 13016124"/>
              <a:gd name="connsiteY69-8836" fmla="*/ 2305455 h 2398878"/>
              <a:gd name="connsiteX70-8837" fmla="*/ 418328 w 13016124"/>
              <a:gd name="connsiteY70-8838" fmla="*/ 2295728 h 2398878"/>
              <a:gd name="connsiteX71-8839" fmla="*/ 359962 w 13016124"/>
              <a:gd name="connsiteY71-8840" fmla="*/ 2256817 h 2398878"/>
              <a:gd name="connsiteX72-8841" fmla="*/ 272414 w 13016124"/>
              <a:gd name="connsiteY72-8842" fmla="*/ 2188723 h 2398878"/>
              <a:gd name="connsiteX73-8843" fmla="*/ 262686 w 13016124"/>
              <a:gd name="connsiteY73-8844" fmla="*/ 2159540 h 2398878"/>
              <a:gd name="connsiteX74-8845" fmla="*/ 214048 w 13016124"/>
              <a:gd name="connsiteY74-8846" fmla="*/ 2110902 h 2398878"/>
              <a:gd name="connsiteX75-8847" fmla="*/ 204320 w 13016124"/>
              <a:gd name="connsiteY75-8848" fmla="*/ 2081719 h 2398878"/>
              <a:gd name="connsiteX76-8849" fmla="*/ 184865 w 13016124"/>
              <a:gd name="connsiteY76-8850" fmla="*/ 2052536 h 2398878"/>
              <a:gd name="connsiteX77-8851" fmla="*/ 145954 w 13016124"/>
              <a:gd name="connsiteY77-8852" fmla="*/ 1984442 h 2398878"/>
              <a:gd name="connsiteX78-8853" fmla="*/ 126499 w 13016124"/>
              <a:gd name="connsiteY78-8854" fmla="*/ 1906621 h 2398878"/>
              <a:gd name="connsiteX79-8855" fmla="*/ 116771 w 13016124"/>
              <a:gd name="connsiteY79-8856" fmla="*/ 1877438 h 2398878"/>
              <a:gd name="connsiteX80-8857" fmla="*/ 97316 w 13016124"/>
              <a:gd name="connsiteY80-8858" fmla="*/ 1809345 h 2398878"/>
              <a:gd name="connsiteX81-8859" fmla="*/ 87588 w 13016124"/>
              <a:gd name="connsiteY81-8860" fmla="*/ 1731523 h 2398878"/>
              <a:gd name="connsiteX82-8861" fmla="*/ 68133 w 13016124"/>
              <a:gd name="connsiteY82-8862" fmla="*/ 1673157 h 2398878"/>
              <a:gd name="connsiteX83-8863" fmla="*/ 19494 w 13016124"/>
              <a:gd name="connsiteY83-8864" fmla="*/ 1556425 h 2398878"/>
              <a:gd name="connsiteX84-8865" fmla="*/ 9767 w 13016124"/>
              <a:gd name="connsiteY84-8866" fmla="*/ 1429966 h 2398878"/>
              <a:gd name="connsiteX85-8867" fmla="*/ 39 w 13016124"/>
              <a:gd name="connsiteY85-8868" fmla="*/ 1361872 h 2398878"/>
              <a:gd name="connsiteX86-8869" fmla="*/ 19494 w 13016124"/>
              <a:gd name="connsiteY86-8870" fmla="*/ 1099225 h 2398878"/>
              <a:gd name="connsiteX87-8871" fmla="*/ 29222 w 13016124"/>
              <a:gd name="connsiteY87-8872" fmla="*/ 1070042 h 2398878"/>
              <a:gd name="connsiteX88-8873" fmla="*/ 58405 w 13016124"/>
              <a:gd name="connsiteY88-8874" fmla="*/ 992221 h 2398878"/>
              <a:gd name="connsiteX89-8875" fmla="*/ 77860 w 13016124"/>
              <a:gd name="connsiteY89-8876" fmla="*/ 924128 h 2398878"/>
              <a:gd name="connsiteX90-8877" fmla="*/ 97316 w 13016124"/>
              <a:gd name="connsiteY90-8878" fmla="*/ 885217 h 2398878"/>
              <a:gd name="connsiteX91-8879" fmla="*/ 116771 w 13016124"/>
              <a:gd name="connsiteY91-8880" fmla="*/ 807396 h 2398878"/>
              <a:gd name="connsiteX92-8881" fmla="*/ 155682 w 13016124"/>
              <a:gd name="connsiteY92-8882" fmla="*/ 729574 h 2398878"/>
              <a:gd name="connsiteX93-8883" fmla="*/ 165409 w 13016124"/>
              <a:gd name="connsiteY93-8884" fmla="*/ 700391 h 2398878"/>
              <a:gd name="connsiteX94-8885" fmla="*/ 175137 w 13016124"/>
              <a:gd name="connsiteY94-8886" fmla="*/ 642025 h 2398878"/>
              <a:gd name="connsiteX95-8887" fmla="*/ 223775 w 13016124"/>
              <a:gd name="connsiteY95-8888" fmla="*/ 573932 h 2398878"/>
              <a:gd name="connsiteX96-8889" fmla="*/ 262686 w 13016124"/>
              <a:gd name="connsiteY96-8890" fmla="*/ 505838 h 2398878"/>
              <a:gd name="connsiteX97-8891" fmla="*/ 301596 w 13016124"/>
              <a:gd name="connsiteY97-8892" fmla="*/ 447472 h 2398878"/>
              <a:gd name="connsiteX98-8893" fmla="*/ 321052 w 13016124"/>
              <a:gd name="connsiteY98-8894" fmla="*/ 428017 h 2398878"/>
              <a:gd name="connsiteX99-8895" fmla="*/ 359962 w 13016124"/>
              <a:gd name="connsiteY99-8896" fmla="*/ 369651 h 2398878"/>
              <a:gd name="connsiteX100-8897" fmla="*/ 408601 w 13016124"/>
              <a:gd name="connsiteY100-8898" fmla="*/ 321013 h 2398878"/>
              <a:gd name="connsiteX101-8899" fmla="*/ 428056 w 13016124"/>
              <a:gd name="connsiteY101-8900" fmla="*/ 301557 h 2398878"/>
              <a:gd name="connsiteX102-8901" fmla="*/ 447511 w 13016124"/>
              <a:gd name="connsiteY102-8902" fmla="*/ 272374 h 2398878"/>
              <a:gd name="connsiteX103-8903" fmla="*/ 505877 w 13016124"/>
              <a:gd name="connsiteY103-8904" fmla="*/ 233464 h 2398878"/>
              <a:gd name="connsiteX104-8905" fmla="*/ 603154 w 13016124"/>
              <a:gd name="connsiteY104-8906" fmla="*/ 223736 h 2398878"/>
              <a:gd name="connsiteX105-8907" fmla="*/ 651792 w 13016124"/>
              <a:gd name="connsiteY105-8908" fmla="*/ 243191 h 2398878"/>
              <a:gd name="connsiteX106-8909" fmla="*/ 622609 w 13016124"/>
              <a:gd name="connsiteY106-8910" fmla="*/ 252919 h 2398878"/>
              <a:gd name="connsiteX107-8911" fmla="*/ 544788 w 13016124"/>
              <a:gd name="connsiteY107-8912" fmla="*/ 252919 h 2398878"/>
              <a:gd name="connsiteX0-8913" fmla="*/ 544788 w 13016124"/>
              <a:gd name="connsiteY0-8914" fmla="*/ 252919 h 2398878"/>
              <a:gd name="connsiteX1-8915" fmla="*/ 544788 w 13016124"/>
              <a:gd name="connsiteY1-8916" fmla="*/ 252919 h 2398878"/>
              <a:gd name="connsiteX2-8917" fmla="*/ 642065 w 13016124"/>
              <a:gd name="connsiteY2-8918" fmla="*/ 311285 h 2398878"/>
              <a:gd name="connsiteX3-8919" fmla="*/ 768524 w 13016124"/>
              <a:gd name="connsiteY3-8920" fmla="*/ 447472 h 2398878"/>
              <a:gd name="connsiteX4-8921" fmla="*/ 924167 w 13016124"/>
              <a:gd name="connsiteY4-8922" fmla="*/ 583659 h 2398878"/>
              <a:gd name="connsiteX5-8923" fmla="*/ 982533 w 13016124"/>
              <a:gd name="connsiteY5-8924" fmla="*/ 612842 h 2398878"/>
              <a:gd name="connsiteX6-8925" fmla="*/ 1050626 w 13016124"/>
              <a:gd name="connsiteY6-8926" fmla="*/ 661481 h 2398878"/>
              <a:gd name="connsiteX7-8927" fmla="*/ 1079809 w 13016124"/>
              <a:gd name="connsiteY7-8928" fmla="*/ 671208 h 2398878"/>
              <a:gd name="connsiteX8-8929" fmla="*/ 1225724 w 13016124"/>
              <a:gd name="connsiteY8-8930" fmla="*/ 739302 h 2398878"/>
              <a:gd name="connsiteX9-8931" fmla="*/ 1313273 w 13016124"/>
              <a:gd name="connsiteY9-8932" fmla="*/ 768485 h 2398878"/>
              <a:gd name="connsiteX10-8933" fmla="*/ 1488371 w 13016124"/>
              <a:gd name="connsiteY10-8934" fmla="*/ 787940 h 2398878"/>
              <a:gd name="connsiteX11-8935" fmla="*/ 1624558 w 13016124"/>
              <a:gd name="connsiteY11-8936" fmla="*/ 807396 h 2398878"/>
              <a:gd name="connsiteX12-8937" fmla="*/ 1663469 w 13016124"/>
              <a:gd name="connsiteY12-8938" fmla="*/ 817123 h 2398878"/>
              <a:gd name="connsiteX13-8939" fmla="*/ 1731562 w 13016124"/>
              <a:gd name="connsiteY13-8940" fmla="*/ 826851 h 2398878"/>
              <a:gd name="connsiteX14-8941" fmla="*/ 1770473 w 13016124"/>
              <a:gd name="connsiteY14-8942" fmla="*/ 836579 h 2398878"/>
              <a:gd name="connsiteX15-8943" fmla="*/ 2237401 w 13016124"/>
              <a:gd name="connsiteY15-8944" fmla="*/ 885217 h 2398878"/>
              <a:gd name="connsiteX16-8945" fmla="*/ 2295767 w 13016124"/>
              <a:gd name="connsiteY16-8946" fmla="*/ 894945 h 2398878"/>
              <a:gd name="connsiteX17-8947" fmla="*/ 2791877 w 13016124"/>
              <a:gd name="connsiteY17-8948" fmla="*/ 914400 h 2398878"/>
              <a:gd name="connsiteX18-8949" fmla="*/ 3005886 w 13016124"/>
              <a:gd name="connsiteY18-8950" fmla="*/ 933855 h 2398878"/>
              <a:gd name="connsiteX19-8951" fmla="*/ 3239350 w 13016124"/>
              <a:gd name="connsiteY19-8952" fmla="*/ 943583 h 2398878"/>
              <a:gd name="connsiteX20-8953" fmla="*/ 5797081 w 13016124"/>
              <a:gd name="connsiteY20-8954" fmla="*/ 1275468 h 2398878"/>
              <a:gd name="connsiteX21-8955" fmla="*/ 7047995 w 13016124"/>
              <a:gd name="connsiteY21-8956" fmla="*/ 1373761 h 2398878"/>
              <a:gd name="connsiteX22-8957" fmla="*/ 10002960 w 13016124"/>
              <a:gd name="connsiteY22-8958" fmla="*/ 1142821 h 2398878"/>
              <a:gd name="connsiteX23-8959" fmla="*/ 11316835 w 13016124"/>
              <a:gd name="connsiteY23-8960" fmla="*/ 814728 h 2398878"/>
              <a:gd name="connsiteX24-8961" fmla="*/ 11955333 w 13016124"/>
              <a:gd name="connsiteY24-8962" fmla="*/ 330740 h 2398878"/>
              <a:gd name="connsiteX25-8963" fmla="*/ 12033154 w 13016124"/>
              <a:gd name="connsiteY25-8964" fmla="*/ 301557 h 2398878"/>
              <a:gd name="connsiteX26-8965" fmla="*/ 12101248 w 13016124"/>
              <a:gd name="connsiteY26-8966" fmla="*/ 272374 h 2398878"/>
              <a:gd name="connsiteX27-8967" fmla="*/ 12169341 w 13016124"/>
              <a:gd name="connsiteY27-8968" fmla="*/ 243191 h 2398878"/>
              <a:gd name="connsiteX28-8969" fmla="*/ 12266618 w 13016124"/>
              <a:gd name="connsiteY28-8970" fmla="*/ 204281 h 2398878"/>
              <a:gd name="connsiteX29-8971" fmla="*/ 12334711 w 13016124"/>
              <a:gd name="connsiteY29-8972" fmla="*/ 175098 h 2398878"/>
              <a:gd name="connsiteX30-8973" fmla="*/ 12363894 w 13016124"/>
              <a:gd name="connsiteY30-8974" fmla="*/ 155642 h 2398878"/>
              <a:gd name="connsiteX31-8975" fmla="*/ 12431988 w 13016124"/>
              <a:gd name="connsiteY31-8976" fmla="*/ 126459 h 2398878"/>
              <a:gd name="connsiteX32-8977" fmla="*/ 12470899 w 13016124"/>
              <a:gd name="connsiteY32-8978" fmla="*/ 97277 h 2398878"/>
              <a:gd name="connsiteX33-8979" fmla="*/ 12529265 w 13016124"/>
              <a:gd name="connsiteY33-8980" fmla="*/ 87549 h 2398878"/>
              <a:gd name="connsiteX34-8981" fmla="*/ 12568175 w 13016124"/>
              <a:gd name="connsiteY34-8982" fmla="*/ 77821 h 2398878"/>
              <a:gd name="connsiteX35-8983" fmla="*/ 12626541 w 13016124"/>
              <a:gd name="connsiteY35-8984" fmla="*/ 58366 h 2398878"/>
              <a:gd name="connsiteX36-8985" fmla="*/ 12723818 w 13016124"/>
              <a:gd name="connsiteY36-8986" fmla="*/ 19455 h 2398878"/>
              <a:gd name="connsiteX37-8987" fmla="*/ 12869733 w 13016124"/>
              <a:gd name="connsiteY37-8988" fmla="*/ 9728 h 2398878"/>
              <a:gd name="connsiteX38-8989" fmla="*/ 12898916 w 13016124"/>
              <a:gd name="connsiteY38-8990" fmla="*/ 0 h 2398878"/>
              <a:gd name="connsiteX39-8991" fmla="*/ 12947554 w 13016124"/>
              <a:gd name="connsiteY39-8992" fmla="*/ 38911 h 2398878"/>
              <a:gd name="connsiteX40-8993" fmla="*/ 12957282 w 13016124"/>
              <a:gd name="connsiteY40-8994" fmla="*/ 1488332 h 2398878"/>
              <a:gd name="connsiteX41-8995" fmla="*/ 12928099 w 13016124"/>
              <a:gd name="connsiteY41-8996" fmla="*/ 1673157 h 2398878"/>
              <a:gd name="connsiteX42-8997" fmla="*/ 12918371 w 13016124"/>
              <a:gd name="connsiteY42-8998" fmla="*/ 1828800 h 2398878"/>
              <a:gd name="connsiteX43-8999" fmla="*/ 12898916 w 13016124"/>
              <a:gd name="connsiteY43-9000" fmla="*/ 1887166 h 2398878"/>
              <a:gd name="connsiteX44-9001" fmla="*/ 12889188 w 13016124"/>
              <a:gd name="connsiteY44-9002" fmla="*/ 1974715 h 2398878"/>
              <a:gd name="connsiteX45-9003" fmla="*/ 12879460 w 13016124"/>
              <a:gd name="connsiteY45-9004" fmla="*/ 2013625 h 2398878"/>
              <a:gd name="connsiteX46-9005" fmla="*/ 12840550 w 13016124"/>
              <a:gd name="connsiteY46-9006" fmla="*/ 2208179 h 2398878"/>
              <a:gd name="connsiteX47-9007" fmla="*/ 12830822 w 13016124"/>
              <a:gd name="connsiteY47-9008" fmla="*/ 2237362 h 2398878"/>
              <a:gd name="connsiteX48-9009" fmla="*/ 12801639 w 13016124"/>
              <a:gd name="connsiteY48-9010" fmla="*/ 2256817 h 2398878"/>
              <a:gd name="connsiteX49-9011" fmla="*/ 12159614 w 13016124"/>
              <a:gd name="connsiteY49-9012" fmla="*/ 2237362 h 2398878"/>
              <a:gd name="connsiteX50-9013" fmla="*/ 11361945 w 13016124"/>
              <a:gd name="connsiteY50-9014" fmla="*/ 2256817 h 2398878"/>
              <a:gd name="connsiteX51-9015" fmla="*/ 11138209 w 13016124"/>
              <a:gd name="connsiteY51-9016" fmla="*/ 2276272 h 2398878"/>
              <a:gd name="connsiteX52-9017" fmla="*/ 10593460 w 13016124"/>
              <a:gd name="connsiteY52-9018" fmla="*/ 2286000 h 2398878"/>
              <a:gd name="connsiteX53-9019" fmla="*/ 8385282 w 13016124"/>
              <a:gd name="connsiteY53-9020" fmla="*/ 2295728 h 2398878"/>
              <a:gd name="connsiteX54-9021" fmla="*/ 8161545 w 13016124"/>
              <a:gd name="connsiteY54-9022" fmla="*/ 2315183 h 2398878"/>
              <a:gd name="connsiteX55-9023" fmla="*/ 8112907 w 13016124"/>
              <a:gd name="connsiteY55-9024" fmla="*/ 2324911 h 2398878"/>
              <a:gd name="connsiteX56-9025" fmla="*/ 7918354 w 13016124"/>
              <a:gd name="connsiteY56-9026" fmla="*/ 2334638 h 2398878"/>
              <a:gd name="connsiteX57-9027" fmla="*/ 5291886 w 13016124"/>
              <a:gd name="connsiteY57-9028" fmla="*/ 2344366 h 2398878"/>
              <a:gd name="connsiteX58-9029" fmla="*/ 5058422 w 13016124"/>
              <a:gd name="connsiteY58-9030" fmla="*/ 2324911 h 2398878"/>
              <a:gd name="connsiteX59-9031" fmla="*/ 4883324 w 13016124"/>
              <a:gd name="connsiteY59-9032" fmla="*/ 2305455 h 2398878"/>
              <a:gd name="connsiteX60-9033" fmla="*/ 4727682 w 13016124"/>
              <a:gd name="connsiteY60-9034" fmla="*/ 2295728 h 2398878"/>
              <a:gd name="connsiteX61-9035" fmla="*/ 4601222 w 13016124"/>
              <a:gd name="connsiteY61-9036" fmla="*/ 2276272 h 2398878"/>
              <a:gd name="connsiteX62-9037" fmla="*/ 4484490 w 13016124"/>
              <a:gd name="connsiteY62-9038" fmla="*/ 2266545 h 2398878"/>
              <a:gd name="connsiteX63-9039" fmla="*/ 3443631 w 13016124"/>
              <a:gd name="connsiteY63-9040" fmla="*/ 2247089 h 2398878"/>
              <a:gd name="connsiteX64-9041" fmla="*/ 2996158 w 13016124"/>
              <a:gd name="connsiteY64-9042" fmla="*/ 2256817 h 2398878"/>
              <a:gd name="connsiteX65-9043" fmla="*/ 2966975 w 13016124"/>
              <a:gd name="connsiteY65-9044" fmla="*/ 2266545 h 2398878"/>
              <a:gd name="connsiteX66-9045" fmla="*/ 2782150 w 13016124"/>
              <a:gd name="connsiteY66-9046" fmla="*/ 2286000 h 2398878"/>
              <a:gd name="connsiteX67-9047" fmla="*/ 2723784 w 13016124"/>
              <a:gd name="connsiteY67-9048" fmla="*/ 2295728 h 2398878"/>
              <a:gd name="connsiteX68-9049" fmla="*/ 2490320 w 13016124"/>
              <a:gd name="connsiteY68-9050" fmla="*/ 2305455 h 2398878"/>
              <a:gd name="connsiteX69-9051" fmla="*/ 418328 w 13016124"/>
              <a:gd name="connsiteY69-9052" fmla="*/ 2295728 h 2398878"/>
              <a:gd name="connsiteX70-9053" fmla="*/ 359962 w 13016124"/>
              <a:gd name="connsiteY70-9054" fmla="*/ 2256817 h 2398878"/>
              <a:gd name="connsiteX71-9055" fmla="*/ 272414 w 13016124"/>
              <a:gd name="connsiteY71-9056" fmla="*/ 2188723 h 2398878"/>
              <a:gd name="connsiteX72-9057" fmla="*/ 262686 w 13016124"/>
              <a:gd name="connsiteY72-9058" fmla="*/ 2159540 h 2398878"/>
              <a:gd name="connsiteX73-9059" fmla="*/ 214048 w 13016124"/>
              <a:gd name="connsiteY73-9060" fmla="*/ 2110902 h 2398878"/>
              <a:gd name="connsiteX74-9061" fmla="*/ 204320 w 13016124"/>
              <a:gd name="connsiteY74-9062" fmla="*/ 2081719 h 2398878"/>
              <a:gd name="connsiteX75-9063" fmla="*/ 184865 w 13016124"/>
              <a:gd name="connsiteY75-9064" fmla="*/ 2052536 h 2398878"/>
              <a:gd name="connsiteX76-9065" fmla="*/ 145954 w 13016124"/>
              <a:gd name="connsiteY76-9066" fmla="*/ 1984442 h 2398878"/>
              <a:gd name="connsiteX77-9067" fmla="*/ 126499 w 13016124"/>
              <a:gd name="connsiteY77-9068" fmla="*/ 1906621 h 2398878"/>
              <a:gd name="connsiteX78-9069" fmla="*/ 116771 w 13016124"/>
              <a:gd name="connsiteY78-9070" fmla="*/ 1877438 h 2398878"/>
              <a:gd name="connsiteX79-9071" fmla="*/ 97316 w 13016124"/>
              <a:gd name="connsiteY79-9072" fmla="*/ 1809345 h 2398878"/>
              <a:gd name="connsiteX80-9073" fmla="*/ 87588 w 13016124"/>
              <a:gd name="connsiteY80-9074" fmla="*/ 1731523 h 2398878"/>
              <a:gd name="connsiteX81-9075" fmla="*/ 68133 w 13016124"/>
              <a:gd name="connsiteY81-9076" fmla="*/ 1673157 h 2398878"/>
              <a:gd name="connsiteX82-9077" fmla="*/ 19494 w 13016124"/>
              <a:gd name="connsiteY82-9078" fmla="*/ 1556425 h 2398878"/>
              <a:gd name="connsiteX83-9079" fmla="*/ 9767 w 13016124"/>
              <a:gd name="connsiteY83-9080" fmla="*/ 1429966 h 2398878"/>
              <a:gd name="connsiteX84-9081" fmla="*/ 39 w 13016124"/>
              <a:gd name="connsiteY84-9082" fmla="*/ 1361872 h 2398878"/>
              <a:gd name="connsiteX85-9083" fmla="*/ 19494 w 13016124"/>
              <a:gd name="connsiteY85-9084" fmla="*/ 1099225 h 2398878"/>
              <a:gd name="connsiteX86-9085" fmla="*/ 29222 w 13016124"/>
              <a:gd name="connsiteY86-9086" fmla="*/ 1070042 h 2398878"/>
              <a:gd name="connsiteX87-9087" fmla="*/ 58405 w 13016124"/>
              <a:gd name="connsiteY87-9088" fmla="*/ 992221 h 2398878"/>
              <a:gd name="connsiteX88-9089" fmla="*/ 77860 w 13016124"/>
              <a:gd name="connsiteY88-9090" fmla="*/ 924128 h 2398878"/>
              <a:gd name="connsiteX89-9091" fmla="*/ 97316 w 13016124"/>
              <a:gd name="connsiteY89-9092" fmla="*/ 885217 h 2398878"/>
              <a:gd name="connsiteX90-9093" fmla="*/ 116771 w 13016124"/>
              <a:gd name="connsiteY90-9094" fmla="*/ 807396 h 2398878"/>
              <a:gd name="connsiteX91-9095" fmla="*/ 155682 w 13016124"/>
              <a:gd name="connsiteY91-9096" fmla="*/ 729574 h 2398878"/>
              <a:gd name="connsiteX92-9097" fmla="*/ 165409 w 13016124"/>
              <a:gd name="connsiteY92-9098" fmla="*/ 700391 h 2398878"/>
              <a:gd name="connsiteX93-9099" fmla="*/ 175137 w 13016124"/>
              <a:gd name="connsiteY93-9100" fmla="*/ 642025 h 2398878"/>
              <a:gd name="connsiteX94-9101" fmla="*/ 223775 w 13016124"/>
              <a:gd name="connsiteY94-9102" fmla="*/ 573932 h 2398878"/>
              <a:gd name="connsiteX95-9103" fmla="*/ 262686 w 13016124"/>
              <a:gd name="connsiteY95-9104" fmla="*/ 505838 h 2398878"/>
              <a:gd name="connsiteX96-9105" fmla="*/ 301596 w 13016124"/>
              <a:gd name="connsiteY96-9106" fmla="*/ 447472 h 2398878"/>
              <a:gd name="connsiteX97-9107" fmla="*/ 321052 w 13016124"/>
              <a:gd name="connsiteY97-9108" fmla="*/ 428017 h 2398878"/>
              <a:gd name="connsiteX98-9109" fmla="*/ 359962 w 13016124"/>
              <a:gd name="connsiteY98-9110" fmla="*/ 369651 h 2398878"/>
              <a:gd name="connsiteX99-9111" fmla="*/ 408601 w 13016124"/>
              <a:gd name="connsiteY99-9112" fmla="*/ 321013 h 2398878"/>
              <a:gd name="connsiteX100-9113" fmla="*/ 428056 w 13016124"/>
              <a:gd name="connsiteY100-9114" fmla="*/ 301557 h 2398878"/>
              <a:gd name="connsiteX101-9115" fmla="*/ 447511 w 13016124"/>
              <a:gd name="connsiteY101-9116" fmla="*/ 272374 h 2398878"/>
              <a:gd name="connsiteX102-9117" fmla="*/ 505877 w 13016124"/>
              <a:gd name="connsiteY102-9118" fmla="*/ 233464 h 2398878"/>
              <a:gd name="connsiteX103-9119" fmla="*/ 603154 w 13016124"/>
              <a:gd name="connsiteY103-9120" fmla="*/ 223736 h 2398878"/>
              <a:gd name="connsiteX104-9121" fmla="*/ 651792 w 13016124"/>
              <a:gd name="connsiteY104-9122" fmla="*/ 243191 h 2398878"/>
              <a:gd name="connsiteX105-9123" fmla="*/ 622609 w 13016124"/>
              <a:gd name="connsiteY105-9124" fmla="*/ 252919 h 2398878"/>
              <a:gd name="connsiteX106-9125" fmla="*/ 544788 w 13016124"/>
              <a:gd name="connsiteY106-9126" fmla="*/ 252919 h 2398878"/>
              <a:gd name="connsiteX0-9127" fmla="*/ 544788 w 13016124"/>
              <a:gd name="connsiteY0-9128" fmla="*/ 252919 h 2398878"/>
              <a:gd name="connsiteX1-9129" fmla="*/ 544788 w 13016124"/>
              <a:gd name="connsiteY1-9130" fmla="*/ 252919 h 2398878"/>
              <a:gd name="connsiteX2-9131" fmla="*/ 642065 w 13016124"/>
              <a:gd name="connsiteY2-9132" fmla="*/ 311285 h 2398878"/>
              <a:gd name="connsiteX3-9133" fmla="*/ 768524 w 13016124"/>
              <a:gd name="connsiteY3-9134" fmla="*/ 447472 h 2398878"/>
              <a:gd name="connsiteX4-9135" fmla="*/ 924167 w 13016124"/>
              <a:gd name="connsiteY4-9136" fmla="*/ 583659 h 2398878"/>
              <a:gd name="connsiteX5-9137" fmla="*/ 982533 w 13016124"/>
              <a:gd name="connsiteY5-9138" fmla="*/ 612842 h 2398878"/>
              <a:gd name="connsiteX6-9139" fmla="*/ 1050626 w 13016124"/>
              <a:gd name="connsiteY6-9140" fmla="*/ 661481 h 2398878"/>
              <a:gd name="connsiteX7-9141" fmla="*/ 1079809 w 13016124"/>
              <a:gd name="connsiteY7-9142" fmla="*/ 671208 h 2398878"/>
              <a:gd name="connsiteX8-9143" fmla="*/ 1225724 w 13016124"/>
              <a:gd name="connsiteY8-9144" fmla="*/ 739302 h 2398878"/>
              <a:gd name="connsiteX9-9145" fmla="*/ 1313273 w 13016124"/>
              <a:gd name="connsiteY9-9146" fmla="*/ 768485 h 2398878"/>
              <a:gd name="connsiteX10-9147" fmla="*/ 1488371 w 13016124"/>
              <a:gd name="connsiteY10-9148" fmla="*/ 787940 h 2398878"/>
              <a:gd name="connsiteX11-9149" fmla="*/ 1624558 w 13016124"/>
              <a:gd name="connsiteY11-9150" fmla="*/ 807396 h 2398878"/>
              <a:gd name="connsiteX12-9151" fmla="*/ 1663469 w 13016124"/>
              <a:gd name="connsiteY12-9152" fmla="*/ 817123 h 2398878"/>
              <a:gd name="connsiteX13-9153" fmla="*/ 1731562 w 13016124"/>
              <a:gd name="connsiteY13-9154" fmla="*/ 826851 h 2398878"/>
              <a:gd name="connsiteX14-9155" fmla="*/ 1770473 w 13016124"/>
              <a:gd name="connsiteY14-9156" fmla="*/ 836579 h 2398878"/>
              <a:gd name="connsiteX15-9157" fmla="*/ 2237401 w 13016124"/>
              <a:gd name="connsiteY15-9158" fmla="*/ 885217 h 2398878"/>
              <a:gd name="connsiteX16-9159" fmla="*/ 2791877 w 13016124"/>
              <a:gd name="connsiteY16-9160" fmla="*/ 914400 h 2398878"/>
              <a:gd name="connsiteX17-9161" fmla="*/ 3005886 w 13016124"/>
              <a:gd name="connsiteY17-9162" fmla="*/ 933855 h 2398878"/>
              <a:gd name="connsiteX18-9163" fmla="*/ 3239350 w 13016124"/>
              <a:gd name="connsiteY18-9164" fmla="*/ 943583 h 2398878"/>
              <a:gd name="connsiteX19-9165" fmla="*/ 5797081 w 13016124"/>
              <a:gd name="connsiteY19-9166" fmla="*/ 1275468 h 2398878"/>
              <a:gd name="connsiteX20-9167" fmla="*/ 7047995 w 13016124"/>
              <a:gd name="connsiteY20-9168" fmla="*/ 1373761 h 2398878"/>
              <a:gd name="connsiteX21-9169" fmla="*/ 10002960 w 13016124"/>
              <a:gd name="connsiteY21-9170" fmla="*/ 1142821 h 2398878"/>
              <a:gd name="connsiteX22-9171" fmla="*/ 11316835 w 13016124"/>
              <a:gd name="connsiteY22-9172" fmla="*/ 814728 h 2398878"/>
              <a:gd name="connsiteX23-9173" fmla="*/ 11955333 w 13016124"/>
              <a:gd name="connsiteY23-9174" fmla="*/ 330740 h 2398878"/>
              <a:gd name="connsiteX24-9175" fmla="*/ 12033154 w 13016124"/>
              <a:gd name="connsiteY24-9176" fmla="*/ 301557 h 2398878"/>
              <a:gd name="connsiteX25-9177" fmla="*/ 12101248 w 13016124"/>
              <a:gd name="connsiteY25-9178" fmla="*/ 272374 h 2398878"/>
              <a:gd name="connsiteX26-9179" fmla="*/ 12169341 w 13016124"/>
              <a:gd name="connsiteY26-9180" fmla="*/ 243191 h 2398878"/>
              <a:gd name="connsiteX27-9181" fmla="*/ 12266618 w 13016124"/>
              <a:gd name="connsiteY27-9182" fmla="*/ 204281 h 2398878"/>
              <a:gd name="connsiteX28-9183" fmla="*/ 12334711 w 13016124"/>
              <a:gd name="connsiteY28-9184" fmla="*/ 175098 h 2398878"/>
              <a:gd name="connsiteX29-9185" fmla="*/ 12363894 w 13016124"/>
              <a:gd name="connsiteY29-9186" fmla="*/ 155642 h 2398878"/>
              <a:gd name="connsiteX30-9187" fmla="*/ 12431988 w 13016124"/>
              <a:gd name="connsiteY30-9188" fmla="*/ 126459 h 2398878"/>
              <a:gd name="connsiteX31-9189" fmla="*/ 12470899 w 13016124"/>
              <a:gd name="connsiteY31-9190" fmla="*/ 97277 h 2398878"/>
              <a:gd name="connsiteX32-9191" fmla="*/ 12529265 w 13016124"/>
              <a:gd name="connsiteY32-9192" fmla="*/ 87549 h 2398878"/>
              <a:gd name="connsiteX33-9193" fmla="*/ 12568175 w 13016124"/>
              <a:gd name="connsiteY33-9194" fmla="*/ 77821 h 2398878"/>
              <a:gd name="connsiteX34-9195" fmla="*/ 12626541 w 13016124"/>
              <a:gd name="connsiteY34-9196" fmla="*/ 58366 h 2398878"/>
              <a:gd name="connsiteX35-9197" fmla="*/ 12723818 w 13016124"/>
              <a:gd name="connsiteY35-9198" fmla="*/ 19455 h 2398878"/>
              <a:gd name="connsiteX36-9199" fmla="*/ 12869733 w 13016124"/>
              <a:gd name="connsiteY36-9200" fmla="*/ 9728 h 2398878"/>
              <a:gd name="connsiteX37-9201" fmla="*/ 12898916 w 13016124"/>
              <a:gd name="connsiteY37-9202" fmla="*/ 0 h 2398878"/>
              <a:gd name="connsiteX38-9203" fmla="*/ 12947554 w 13016124"/>
              <a:gd name="connsiteY38-9204" fmla="*/ 38911 h 2398878"/>
              <a:gd name="connsiteX39-9205" fmla="*/ 12957282 w 13016124"/>
              <a:gd name="connsiteY39-9206" fmla="*/ 1488332 h 2398878"/>
              <a:gd name="connsiteX40-9207" fmla="*/ 12928099 w 13016124"/>
              <a:gd name="connsiteY40-9208" fmla="*/ 1673157 h 2398878"/>
              <a:gd name="connsiteX41-9209" fmla="*/ 12918371 w 13016124"/>
              <a:gd name="connsiteY41-9210" fmla="*/ 1828800 h 2398878"/>
              <a:gd name="connsiteX42-9211" fmla="*/ 12898916 w 13016124"/>
              <a:gd name="connsiteY42-9212" fmla="*/ 1887166 h 2398878"/>
              <a:gd name="connsiteX43-9213" fmla="*/ 12889188 w 13016124"/>
              <a:gd name="connsiteY43-9214" fmla="*/ 1974715 h 2398878"/>
              <a:gd name="connsiteX44-9215" fmla="*/ 12879460 w 13016124"/>
              <a:gd name="connsiteY44-9216" fmla="*/ 2013625 h 2398878"/>
              <a:gd name="connsiteX45-9217" fmla="*/ 12840550 w 13016124"/>
              <a:gd name="connsiteY45-9218" fmla="*/ 2208179 h 2398878"/>
              <a:gd name="connsiteX46-9219" fmla="*/ 12830822 w 13016124"/>
              <a:gd name="connsiteY46-9220" fmla="*/ 2237362 h 2398878"/>
              <a:gd name="connsiteX47-9221" fmla="*/ 12801639 w 13016124"/>
              <a:gd name="connsiteY47-9222" fmla="*/ 2256817 h 2398878"/>
              <a:gd name="connsiteX48-9223" fmla="*/ 12159614 w 13016124"/>
              <a:gd name="connsiteY48-9224" fmla="*/ 2237362 h 2398878"/>
              <a:gd name="connsiteX49-9225" fmla="*/ 11361945 w 13016124"/>
              <a:gd name="connsiteY49-9226" fmla="*/ 2256817 h 2398878"/>
              <a:gd name="connsiteX50-9227" fmla="*/ 11138209 w 13016124"/>
              <a:gd name="connsiteY50-9228" fmla="*/ 2276272 h 2398878"/>
              <a:gd name="connsiteX51-9229" fmla="*/ 10593460 w 13016124"/>
              <a:gd name="connsiteY51-9230" fmla="*/ 2286000 h 2398878"/>
              <a:gd name="connsiteX52-9231" fmla="*/ 8385282 w 13016124"/>
              <a:gd name="connsiteY52-9232" fmla="*/ 2295728 h 2398878"/>
              <a:gd name="connsiteX53-9233" fmla="*/ 8161545 w 13016124"/>
              <a:gd name="connsiteY53-9234" fmla="*/ 2315183 h 2398878"/>
              <a:gd name="connsiteX54-9235" fmla="*/ 8112907 w 13016124"/>
              <a:gd name="connsiteY54-9236" fmla="*/ 2324911 h 2398878"/>
              <a:gd name="connsiteX55-9237" fmla="*/ 7918354 w 13016124"/>
              <a:gd name="connsiteY55-9238" fmla="*/ 2334638 h 2398878"/>
              <a:gd name="connsiteX56-9239" fmla="*/ 5291886 w 13016124"/>
              <a:gd name="connsiteY56-9240" fmla="*/ 2344366 h 2398878"/>
              <a:gd name="connsiteX57-9241" fmla="*/ 5058422 w 13016124"/>
              <a:gd name="connsiteY57-9242" fmla="*/ 2324911 h 2398878"/>
              <a:gd name="connsiteX58-9243" fmla="*/ 4883324 w 13016124"/>
              <a:gd name="connsiteY58-9244" fmla="*/ 2305455 h 2398878"/>
              <a:gd name="connsiteX59-9245" fmla="*/ 4727682 w 13016124"/>
              <a:gd name="connsiteY59-9246" fmla="*/ 2295728 h 2398878"/>
              <a:gd name="connsiteX60-9247" fmla="*/ 4601222 w 13016124"/>
              <a:gd name="connsiteY60-9248" fmla="*/ 2276272 h 2398878"/>
              <a:gd name="connsiteX61-9249" fmla="*/ 4484490 w 13016124"/>
              <a:gd name="connsiteY61-9250" fmla="*/ 2266545 h 2398878"/>
              <a:gd name="connsiteX62-9251" fmla="*/ 3443631 w 13016124"/>
              <a:gd name="connsiteY62-9252" fmla="*/ 2247089 h 2398878"/>
              <a:gd name="connsiteX63-9253" fmla="*/ 2996158 w 13016124"/>
              <a:gd name="connsiteY63-9254" fmla="*/ 2256817 h 2398878"/>
              <a:gd name="connsiteX64-9255" fmla="*/ 2966975 w 13016124"/>
              <a:gd name="connsiteY64-9256" fmla="*/ 2266545 h 2398878"/>
              <a:gd name="connsiteX65-9257" fmla="*/ 2782150 w 13016124"/>
              <a:gd name="connsiteY65-9258" fmla="*/ 2286000 h 2398878"/>
              <a:gd name="connsiteX66-9259" fmla="*/ 2723784 w 13016124"/>
              <a:gd name="connsiteY66-9260" fmla="*/ 2295728 h 2398878"/>
              <a:gd name="connsiteX67-9261" fmla="*/ 2490320 w 13016124"/>
              <a:gd name="connsiteY67-9262" fmla="*/ 2305455 h 2398878"/>
              <a:gd name="connsiteX68-9263" fmla="*/ 418328 w 13016124"/>
              <a:gd name="connsiteY68-9264" fmla="*/ 2295728 h 2398878"/>
              <a:gd name="connsiteX69-9265" fmla="*/ 359962 w 13016124"/>
              <a:gd name="connsiteY69-9266" fmla="*/ 2256817 h 2398878"/>
              <a:gd name="connsiteX70-9267" fmla="*/ 272414 w 13016124"/>
              <a:gd name="connsiteY70-9268" fmla="*/ 2188723 h 2398878"/>
              <a:gd name="connsiteX71-9269" fmla="*/ 262686 w 13016124"/>
              <a:gd name="connsiteY71-9270" fmla="*/ 2159540 h 2398878"/>
              <a:gd name="connsiteX72-9271" fmla="*/ 214048 w 13016124"/>
              <a:gd name="connsiteY72-9272" fmla="*/ 2110902 h 2398878"/>
              <a:gd name="connsiteX73-9273" fmla="*/ 204320 w 13016124"/>
              <a:gd name="connsiteY73-9274" fmla="*/ 2081719 h 2398878"/>
              <a:gd name="connsiteX74-9275" fmla="*/ 184865 w 13016124"/>
              <a:gd name="connsiteY74-9276" fmla="*/ 2052536 h 2398878"/>
              <a:gd name="connsiteX75-9277" fmla="*/ 145954 w 13016124"/>
              <a:gd name="connsiteY75-9278" fmla="*/ 1984442 h 2398878"/>
              <a:gd name="connsiteX76-9279" fmla="*/ 126499 w 13016124"/>
              <a:gd name="connsiteY76-9280" fmla="*/ 1906621 h 2398878"/>
              <a:gd name="connsiteX77-9281" fmla="*/ 116771 w 13016124"/>
              <a:gd name="connsiteY77-9282" fmla="*/ 1877438 h 2398878"/>
              <a:gd name="connsiteX78-9283" fmla="*/ 97316 w 13016124"/>
              <a:gd name="connsiteY78-9284" fmla="*/ 1809345 h 2398878"/>
              <a:gd name="connsiteX79-9285" fmla="*/ 87588 w 13016124"/>
              <a:gd name="connsiteY79-9286" fmla="*/ 1731523 h 2398878"/>
              <a:gd name="connsiteX80-9287" fmla="*/ 68133 w 13016124"/>
              <a:gd name="connsiteY80-9288" fmla="*/ 1673157 h 2398878"/>
              <a:gd name="connsiteX81-9289" fmla="*/ 19494 w 13016124"/>
              <a:gd name="connsiteY81-9290" fmla="*/ 1556425 h 2398878"/>
              <a:gd name="connsiteX82-9291" fmla="*/ 9767 w 13016124"/>
              <a:gd name="connsiteY82-9292" fmla="*/ 1429966 h 2398878"/>
              <a:gd name="connsiteX83-9293" fmla="*/ 39 w 13016124"/>
              <a:gd name="connsiteY83-9294" fmla="*/ 1361872 h 2398878"/>
              <a:gd name="connsiteX84-9295" fmla="*/ 19494 w 13016124"/>
              <a:gd name="connsiteY84-9296" fmla="*/ 1099225 h 2398878"/>
              <a:gd name="connsiteX85-9297" fmla="*/ 29222 w 13016124"/>
              <a:gd name="connsiteY85-9298" fmla="*/ 1070042 h 2398878"/>
              <a:gd name="connsiteX86-9299" fmla="*/ 58405 w 13016124"/>
              <a:gd name="connsiteY86-9300" fmla="*/ 992221 h 2398878"/>
              <a:gd name="connsiteX87-9301" fmla="*/ 77860 w 13016124"/>
              <a:gd name="connsiteY87-9302" fmla="*/ 924128 h 2398878"/>
              <a:gd name="connsiteX88-9303" fmla="*/ 97316 w 13016124"/>
              <a:gd name="connsiteY88-9304" fmla="*/ 885217 h 2398878"/>
              <a:gd name="connsiteX89-9305" fmla="*/ 116771 w 13016124"/>
              <a:gd name="connsiteY89-9306" fmla="*/ 807396 h 2398878"/>
              <a:gd name="connsiteX90-9307" fmla="*/ 155682 w 13016124"/>
              <a:gd name="connsiteY90-9308" fmla="*/ 729574 h 2398878"/>
              <a:gd name="connsiteX91-9309" fmla="*/ 165409 w 13016124"/>
              <a:gd name="connsiteY91-9310" fmla="*/ 700391 h 2398878"/>
              <a:gd name="connsiteX92-9311" fmla="*/ 175137 w 13016124"/>
              <a:gd name="connsiteY92-9312" fmla="*/ 642025 h 2398878"/>
              <a:gd name="connsiteX93-9313" fmla="*/ 223775 w 13016124"/>
              <a:gd name="connsiteY93-9314" fmla="*/ 573932 h 2398878"/>
              <a:gd name="connsiteX94-9315" fmla="*/ 262686 w 13016124"/>
              <a:gd name="connsiteY94-9316" fmla="*/ 505838 h 2398878"/>
              <a:gd name="connsiteX95-9317" fmla="*/ 301596 w 13016124"/>
              <a:gd name="connsiteY95-9318" fmla="*/ 447472 h 2398878"/>
              <a:gd name="connsiteX96-9319" fmla="*/ 321052 w 13016124"/>
              <a:gd name="connsiteY96-9320" fmla="*/ 428017 h 2398878"/>
              <a:gd name="connsiteX97-9321" fmla="*/ 359962 w 13016124"/>
              <a:gd name="connsiteY97-9322" fmla="*/ 369651 h 2398878"/>
              <a:gd name="connsiteX98-9323" fmla="*/ 408601 w 13016124"/>
              <a:gd name="connsiteY98-9324" fmla="*/ 321013 h 2398878"/>
              <a:gd name="connsiteX99-9325" fmla="*/ 428056 w 13016124"/>
              <a:gd name="connsiteY99-9326" fmla="*/ 301557 h 2398878"/>
              <a:gd name="connsiteX100-9327" fmla="*/ 447511 w 13016124"/>
              <a:gd name="connsiteY100-9328" fmla="*/ 272374 h 2398878"/>
              <a:gd name="connsiteX101-9329" fmla="*/ 505877 w 13016124"/>
              <a:gd name="connsiteY101-9330" fmla="*/ 233464 h 2398878"/>
              <a:gd name="connsiteX102-9331" fmla="*/ 603154 w 13016124"/>
              <a:gd name="connsiteY102-9332" fmla="*/ 223736 h 2398878"/>
              <a:gd name="connsiteX103-9333" fmla="*/ 651792 w 13016124"/>
              <a:gd name="connsiteY103-9334" fmla="*/ 243191 h 2398878"/>
              <a:gd name="connsiteX104-9335" fmla="*/ 622609 w 13016124"/>
              <a:gd name="connsiteY104-9336" fmla="*/ 252919 h 2398878"/>
              <a:gd name="connsiteX105-9337" fmla="*/ 544788 w 13016124"/>
              <a:gd name="connsiteY105-9338" fmla="*/ 252919 h 2398878"/>
              <a:gd name="connsiteX0-9339" fmla="*/ 544788 w 13016124"/>
              <a:gd name="connsiteY0-9340" fmla="*/ 252919 h 2398878"/>
              <a:gd name="connsiteX1-9341" fmla="*/ 544788 w 13016124"/>
              <a:gd name="connsiteY1-9342" fmla="*/ 252919 h 2398878"/>
              <a:gd name="connsiteX2-9343" fmla="*/ 642065 w 13016124"/>
              <a:gd name="connsiteY2-9344" fmla="*/ 311285 h 2398878"/>
              <a:gd name="connsiteX3-9345" fmla="*/ 768524 w 13016124"/>
              <a:gd name="connsiteY3-9346" fmla="*/ 447472 h 2398878"/>
              <a:gd name="connsiteX4-9347" fmla="*/ 924167 w 13016124"/>
              <a:gd name="connsiteY4-9348" fmla="*/ 583659 h 2398878"/>
              <a:gd name="connsiteX5-9349" fmla="*/ 982533 w 13016124"/>
              <a:gd name="connsiteY5-9350" fmla="*/ 612842 h 2398878"/>
              <a:gd name="connsiteX6-9351" fmla="*/ 1050626 w 13016124"/>
              <a:gd name="connsiteY6-9352" fmla="*/ 661481 h 2398878"/>
              <a:gd name="connsiteX7-9353" fmla="*/ 1079809 w 13016124"/>
              <a:gd name="connsiteY7-9354" fmla="*/ 671208 h 2398878"/>
              <a:gd name="connsiteX8-9355" fmla="*/ 1225724 w 13016124"/>
              <a:gd name="connsiteY8-9356" fmla="*/ 739302 h 2398878"/>
              <a:gd name="connsiteX9-9357" fmla="*/ 1313273 w 13016124"/>
              <a:gd name="connsiteY9-9358" fmla="*/ 768485 h 2398878"/>
              <a:gd name="connsiteX10-9359" fmla="*/ 1488371 w 13016124"/>
              <a:gd name="connsiteY10-9360" fmla="*/ 787940 h 2398878"/>
              <a:gd name="connsiteX11-9361" fmla="*/ 1624558 w 13016124"/>
              <a:gd name="connsiteY11-9362" fmla="*/ 807396 h 2398878"/>
              <a:gd name="connsiteX12-9363" fmla="*/ 1663469 w 13016124"/>
              <a:gd name="connsiteY12-9364" fmla="*/ 817123 h 2398878"/>
              <a:gd name="connsiteX13-9365" fmla="*/ 1731562 w 13016124"/>
              <a:gd name="connsiteY13-9366" fmla="*/ 826851 h 2398878"/>
              <a:gd name="connsiteX14-9367" fmla="*/ 1770473 w 13016124"/>
              <a:gd name="connsiteY14-9368" fmla="*/ 836579 h 2398878"/>
              <a:gd name="connsiteX15-9369" fmla="*/ 2791877 w 13016124"/>
              <a:gd name="connsiteY15-9370" fmla="*/ 914400 h 2398878"/>
              <a:gd name="connsiteX16-9371" fmla="*/ 3005886 w 13016124"/>
              <a:gd name="connsiteY16-9372" fmla="*/ 933855 h 2398878"/>
              <a:gd name="connsiteX17-9373" fmla="*/ 3239350 w 13016124"/>
              <a:gd name="connsiteY17-9374" fmla="*/ 943583 h 2398878"/>
              <a:gd name="connsiteX18-9375" fmla="*/ 5797081 w 13016124"/>
              <a:gd name="connsiteY18-9376" fmla="*/ 1275468 h 2398878"/>
              <a:gd name="connsiteX19-9377" fmla="*/ 7047995 w 13016124"/>
              <a:gd name="connsiteY19-9378" fmla="*/ 1373761 h 2398878"/>
              <a:gd name="connsiteX20-9379" fmla="*/ 10002960 w 13016124"/>
              <a:gd name="connsiteY20-9380" fmla="*/ 1142821 h 2398878"/>
              <a:gd name="connsiteX21-9381" fmla="*/ 11316835 w 13016124"/>
              <a:gd name="connsiteY21-9382" fmla="*/ 814728 h 2398878"/>
              <a:gd name="connsiteX22-9383" fmla="*/ 11955333 w 13016124"/>
              <a:gd name="connsiteY22-9384" fmla="*/ 330740 h 2398878"/>
              <a:gd name="connsiteX23-9385" fmla="*/ 12033154 w 13016124"/>
              <a:gd name="connsiteY23-9386" fmla="*/ 301557 h 2398878"/>
              <a:gd name="connsiteX24-9387" fmla="*/ 12101248 w 13016124"/>
              <a:gd name="connsiteY24-9388" fmla="*/ 272374 h 2398878"/>
              <a:gd name="connsiteX25-9389" fmla="*/ 12169341 w 13016124"/>
              <a:gd name="connsiteY25-9390" fmla="*/ 243191 h 2398878"/>
              <a:gd name="connsiteX26-9391" fmla="*/ 12266618 w 13016124"/>
              <a:gd name="connsiteY26-9392" fmla="*/ 204281 h 2398878"/>
              <a:gd name="connsiteX27-9393" fmla="*/ 12334711 w 13016124"/>
              <a:gd name="connsiteY27-9394" fmla="*/ 175098 h 2398878"/>
              <a:gd name="connsiteX28-9395" fmla="*/ 12363894 w 13016124"/>
              <a:gd name="connsiteY28-9396" fmla="*/ 155642 h 2398878"/>
              <a:gd name="connsiteX29-9397" fmla="*/ 12431988 w 13016124"/>
              <a:gd name="connsiteY29-9398" fmla="*/ 126459 h 2398878"/>
              <a:gd name="connsiteX30-9399" fmla="*/ 12470899 w 13016124"/>
              <a:gd name="connsiteY30-9400" fmla="*/ 97277 h 2398878"/>
              <a:gd name="connsiteX31-9401" fmla="*/ 12529265 w 13016124"/>
              <a:gd name="connsiteY31-9402" fmla="*/ 87549 h 2398878"/>
              <a:gd name="connsiteX32-9403" fmla="*/ 12568175 w 13016124"/>
              <a:gd name="connsiteY32-9404" fmla="*/ 77821 h 2398878"/>
              <a:gd name="connsiteX33-9405" fmla="*/ 12626541 w 13016124"/>
              <a:gd name="connsiteY33-9406" fmla="*/ 58366 h 2398878"/>
              <a:gd name="connsiteX34-9407" fmla="*/ 12723818 w 13016124"/>
              <a:gd name="connsiteY34-9408" fmla="*/ 19455 h 2398878"/>
              <a:gd name="connsiteX35-9409" fmla="*/ 12869733 w 13016124"/>
              <a:gd name="connsiteY35-9410" fmla="*/ 9728 h 2398878"/>
              <a:gd name="connsiteX36-9411" fmla="*/ 12898916 w 13016124"/>
              <a:gd name="connsiteY36-9412" fmla="*/ 0 h 2398878"/>
              <a:gd name="connsiteX37-9413" fmla="*/ 12947554 w 13016124"/>
              <a:gd name="connsiteY37-9414" fmla="*/ 38911 h 2398878"/>
              <a:gd name="connsiteX38-9415" fmla="*/ 12957282 w 13016124"/>
              <a:gd name="connsiteY38-9416" fmla="*/ 1488332 h 2398878"/>
              <a:gd name="connsiteX39-9417" fmla="*/ 12928099 w 13016124"/>
              <a:gd name="connsiteY39-9418" fmla="*/ 1673157 h 2398878"/>
              <a:gd name="connsiteX40-9419" fmla="*/ 12918371 w 13016124"/>
              <a:gd name="connsiteY40-9420" fmla="*/ 1828800 h 2398878"/>
              <a:gd name="connsiteX41-9421" fmla="*/ 12898916 w 13016124"/>
              <a:gd name="connsiteY41-9422" fmla="*/ 1887166 h 2398878"/>
              <a:gd name="connsiteX42-9423" fmla="*/ 12889188 w 13016124"/>
              <a:gd name="connsiteY42-9424" fmla="*/ 1974715 h 2398878"/>
              <a:gd name="connsiteX43-9425" fmla="*/ 12879460 w 13016124"/>
              <a:gd name="connsiteY43-9426" fmla="*/ 2013625 h 2398878"/>
              <a:gd name="connsiteX44-9427" fmla="*/ 12840550 w 13016124"/>
              <a:gd name="connsiteY44-9428" fmla="*/ 2208179 h 2398878"/>
              <a:gd name="connsiteX45-9429" fmla="*/ 12830822 w 13016124"/>
              <a:gd name="connsiteY45-9430" fmla="*/ 2237362 h 2398878"/>
              <a:gd name="connsiteX46-9431" fmla="*/ 12801639 w 13016124"/>
              <a:gd name="connsiteY46-9432" fmla="*/ 2256817 h 2398878"/>
              <a:gd name="connsiteX47-9433" fmla="*/ 12159614 w 13016124"/>
              <a:gd name="connsiteY47-9434" fmla="*/ 2237362 h 2398878"/>
              <a:gd name="connsiteX48-9435" fmla="*/ 11361945 w 13016124"/>
              <a:gd name="connsiteY48-9436" fmla="*/ 2256817 h 2398878"/>
              <a:gd name="connsiteX49-9437" fmla="*/ 11138209 w 13016124"/>
              <a:gd name="connsiteY49-9438" fmla="*/ 2276272 h 2398878"/>
              <a:gd name="connsiteX50-9439" fmla="*/ 10593460 w 13016124"/>
              <a:gd name="connsiteY50-9440" fmla="*/ 2286000 h 2398878"/>
              <a:gd name="connsiteX51-9441" fmla="*/ 8385282 w 13016124"/>
              <a:gd name="connsiteY51-9442" fmla="*/ 2295728 h 2398878"/>
              <a:gd name="connsiteX52-9443" fmla="*/ 8161545 w 13016124"/>
              <a:gd name="connsiteY52-9444" fmla="*/ 2315183 h 2398878"/>
              <a:gd name="connsiteX53-9445" fmla="*/ 8112907 w 13016124"/>
              <a:gd name="connsiteY53-9446" fmla="*/ 2324911 h 2398878"/>
              <a:gd name="connsiteX54-9447" fmla="*/ 7918354 w 13016124"/>
              <a:gd name="connsiteY54-9448" fmla="*/ 2334638 h 2398878"/>
              <a:gd name="connsiteX55-9449" fmla="*/ 5291886 w 13016124"/>
              <a:gd name="connsiteY55-9450" fmla="*/ 2344366 h 2398878"/>
              <a:gd name="connsiteX56-9451" fmla="*/ 5058422 w 13016124"/>
              <a:gd name="connsiteY56-9452" fmla="*/ 2324911 h 2398878"/>
              <a:gd name="connsiteX57-9453" fmla="*/ 4883324 w 13016124"/>
              <a:gd name="connsiteY57-9454" fmla="*/ 2305455 h 2398878"/>
              <a:gd name="connsiteX58-9455" fmla="*/ 4727682 w 13016124"/>
              <a:gd name="connsiteY58-9456" fmla="*/ 2295728 h 2398878"/>
              <a:gd name="connsiteX59-9457" fmla="*/ 4601222 w 13016124"/>
              <a:gd name="connsiteY59-9458" fmla="*/ 2276272 h 2398878"/>
              <a:gd name="connsiteX60-9459" fmla="*/ 4484490 w 13016124"/>
              <a:gd name="connsiteY60-9460" fmla="*/ 2266545 h 2398878"/>
              <a:gd name="connsiteX61-9461" fmla="*/ 3443631 w 13016124"/>
              <a:gd name="connsiteY61-9462" fmla="*/ 2247089 h 2398878"/>
              <a:gd name="connsiteX62-9463" fmla="*/ 2996158 w 13016124"/>
              <a:gd name="connsiteY62-9464" fmla="*/ 2256817 h 2398878"/>
              <a:gd name="connsiteX63-9465" fmla="*/ 2966975 w 13016124"/>
              <a:gd name="connsiteY63-9466" fmla="*/ 2266545 h 2398878"/>
              <a:gd name="connsiteX64-9467" fmla="*/ 2782150 w 13016124"/>
              <a:gd name="connsiteY64-9468" fmla="*/ 2286000 h 2398878"/>
              <a:gd name="connsiteX65-9469" fmla="*/ 2723784 w 13016124"/>
              <a:gd name="connsiteY65-9470" fmla="*/ 2295728 h 2398878"/>
              <a:gd name="connsiteX66-9471" fmla="*/ 2490320 w 13016124"/>
              <a:gd name="connsiteY66-9472" fmla="*/ 2305455 h 2398878"/>
              <a:gd name="connsiteX67-9473" fmla="*/ 418328 w 13016124"/>
              <a:gd name="connsiteY67-9474" fmla="*/ 2295728 h 2398878"/>
              <a:gd name="connsiteX68-9475" fmla="*/ 359962 w 13016124"/>
              <a:gd name="connsiteY68-9476" fmla="*/ 2256817 h 2398878"/>
              <a:gd name="connsiteX69-9477" fmla="*/ 272414 w 13016124"/>
              <a:gd name="connsiteY69-9478" fmla="*/ 2188723 h 2398878"/>
              <a:gd name="connsiteX70-9479" fmla="*/ 262686 w 13016124"/>
              <a:gd name="connsiteY70-9480" fmla="*/ 2159540 h 2398878"/>
              <a:gd name="connsiteX71-9481" fmla="*/ 214048 w 13016124"/>
              <a:gd name="connsiteY71-9482" fmla="*/ 2110902 h 2398878"/>
              <a:gd name="connsiteX72-9483" fmla="*/ 204320 w 13016124"/>
              <a:gd name="connsiteY72-9484" fmla="*/ 2081719 h 2398878"/>
              <a:gd name="connsiteX73-9485" fmla="*/ 184865 w 13016124"/>
              <a:gd name="connsiteY73-9486" fmla="*/ 2052536 h 2398878"/>
              <a:gd name="connsiteX74-9487" fmla="*/ 145954 w 13016124"/>
              <a:gd name="connsiteY74-9488" fmla="*/ 1984442 h 2398878"/>
              <a:gd name="connsiteX75-9489" fmla="*/ 126499 w 13016124"/>
              <a:gd name="connsiteY75-9490" fmla="*/ 1906621 h 2398878"/>
              <a:gd name="connsiteX76-9491" fmla="*/ 116771 w 13016124"/>
              <a:gd name="connsiteY76-9492" fmla="*/ 1877438 h 2398878"/>
              <a:gd name="connsiteX77-9493" fmla="*/ 97316 w 13016124"/>
              <a:gd name="connsiteY77-9494" fmla="*/ 1809345 h 2398878"/>
              <a:gd name="connsiteX78-9495" fmla="*/ 87588 w 13016124"/>
              <a:gd name="connsiteY78-9496" fmla="*/ 1731523 h 2398878"/>
              <a:gd name="connsiteX79-9497" fmla="*/ 68133 w 13016124"/>
              <a:gd name="connsiteY79-9498" fmla="*/ 1673157 h 2398878"/>
              <a:gd name="connsiteX80-9499" fmla="*/ 19494 w 13016124"/>
              <a:gd name="connsiteY80-9500" fmla="*/ 1556425 h 2398878"/>
              <a:gd name="connsiteX81-9501" fmla="*/ 9767 w 13016124"/>
              <a:gd name="connsiteY81-9502" fmla="*/ 1429966 h 2398878"/>
              <a:gd name="connsiteX82-9503" fmla="*/ 39 w 13016124"/>
              <a:gd name="connsiteY82-9504" fmla="*/ 1361872 h 2398878"/>
              <a:gd name="connsiteX83-9505" fmla="*/ 19494 w 13016124"/>
              <a:gd name="connsiteY83-9506" fmla="*/ 1099225 h 2398878"/>
              <a:gd name="connsiteX84-9507" fmla="*/ 29222 w 13016124"/>
              <a:gd name="connsiteY84-9508" fmla="*/ 1070042 h 2398878"/>
              <a:gd name="connsiteX85-9509" fmla="*/ 58405 w 13016124"/>
              <a:gd name="connsiteY85-9510" fmla="*/ 992221 h 2398878"/>
              <a:gd name="connsiteX86-9511" fmla="*/ 77860 w 13016124"/>
              <a:gd name="connsiteY86-9512" fmla="*/ 924128 h 2398878"/>
              <a:gd name="connsiteX87-9513" fmla="*/ 97316 w 13016124"/>
              <a:gd name="connsiteY87-9514" fmla="*/ 885217 h 2398878"/>
              <a:gd name="connsiteX88-9515" fmla="*/ 116771 w 13016124"/>
              <a:gd name="connsiteY88-9516" fmla="*/ 807396 h 2398878"/>
              <a:gd name="connsiteX89-9517" fmla="*/ 155682 w 13016124"/>
              <a:gd name="connsiteY89-9518" fmla="*/ 729574 h 2398878"/>
              <a:gd name="connsiteX90-9519" fmla="*/ 165409 w 13016124"/>
              <a:gd name="connsiteY90-9520" fmla="*/ 700391 h 2398878"/>
              <a:gd name="connsiteX91-9521" fmla="*/ 175137 w 13016124"/>
              <a:gd name="connsiteY91-9522" fmla="*/ 642025 h 2398878"/>
              <a:gd name="connsiteX92-9523" fmla="*/ 223775 w 13016124"/>
              <a:gd name="connsiteY92-9524" fmla="*/ 573932 h 2398878"/>
              <a:gd name="connsiteX93-9525" fmla="*/ 262686 w 13016124"/>
              <a:gd name="connsiteY93-9526" fmla="*/ 505838 h 2398878"/>
              <a:gd name="connsiteX94-9527" fmla="*/ 301596 w 13016124"/>
              <a:gd name="connsiteY94-9528" fmla="*/ 447472 h 2398878"/>
              <a:gd name="connsiteX95-9529" fmla="*/ 321052 w 13016124"/>
              <a:gd name="connsiteY95-9530" fmla="*/ 428017 h 2398878"/>
              <a:gd name="connsiteX96-9531" fmla="*/ 359962 w 13016124"/>
              <a:gd name="connsiteY96-9532" fmla="*/ 369651 h 2398878"/>
              <a:gd name="connsiteX97-9533" fmla="*/ 408601 w 13016124"/>
              <a:gd name="connsiteY97-9534" fmla="*/ 321013 h 2398878"/>
              <a:gd name="connsiteX98-9535" fmla="*/ 428056 w 13016124"/>
              <a:gd name="connsiteY98-9536" fmla="*/ 301557 h 2398878"/>
              <a:gd name="connsiteX99-9537" fmla="*/ 447511 w 13016124"/>
              <a:gd name="connsiteY99-9538" fmla="*/ 272374 h 2398878"/>
              <a:gd name="connsiteX100-9539" fmla="*/ 505877 w 13016124"/>
              <a:gd name="connsiteY100-9540" fmla="*/ 233464 h 2398878"/>
              <a:gd name="connsiteX101-9541" fmla="*/ 603154 w 13016124"/>
              <a:gd name="connsiteY101-9542" fmla="*/ 223736 h 2398878"/>
              <a:gd name="connsiteX102-9543" fmla="*/ 651792 w 13016124"/>
              <a:gd name="connsiteY102-9544" fmla="*/ 243191 h 2398878"/>
              <a:gd name="connsiteX103-9545" fmla="*/ 622609 w 13016124"/>
              <a:gd name="connsiteY103-9546" fmla="*/ 252919 h 2398878"/>
              <a:gd name="connsiteX104-9547" fmla="*/ 544788 w 13016124"/>
              <a:gd name="connsiteY104-9548" fmla="*/ 252919 h 2398878"/>
              <a:gd name="connsiteX0-9549" fmla="*/ 544788 w 13016124"/>
              <a:gd name="connsiteY0-9550" fmla="*/ 252919 h 2398878"/>
              <a:gd name="connsiteX1-9551" fmla="*/ 544788 w 13016124"/>
              <a:gd name="connsiteY1-9552" fmla="*/ 252919 h 2398878"/>
              <a:gd name="connsiteX2-9553" fmla="*/ 642065 w 13016124"/>
              <a:gd name="connsiteY2-9554" fmla="*/ 311285 h 2398878"/>
              <a:gd name="connsiteX3-9555" fmla="*/ 768524 w 13016124"/>
              <a:gd name="connsiteY3-9556" fmla="*/ 447472 h 2398878"/>
              <a:gd name="connsiteX4-9557" fmla="*/ 924167 w 13016124"/>
              <a:gd name="connsiteY4-9558" fmla="*/ 583659 h 2398878"/>
              <a:gd name="connsiteX5-9559" fmla="*/ 982533 w 13016124"/>
              <a:gd name="connsiteY5-9560" fmla="*/ 612842 h 2398878"/>
              <a:gd name="connsiteX6-9561" fmla="*/ 1050626 w 13016124"/>
              <a:gd name="connsiteY6-9562" fmla="*/ 661481 h 2398878"/>
              <a:gd name="connsiteX7-9563" fmla="*/ 1079809 w 13016124"/>
              <a:gd name="connsiteY7-9564" fmla="*/ 671208 h 2398878"/>
              <a:gd name="connsiteX8-9565" fmla="*/ 1225724 w 13016124"/>
              <a:gd name="connsiteY8-9566" fmla="*/ 739302 h 2398878"/>
              <a:gd name="connsiteX9-9567" fmla="*/ 1313273 w 13016124"/>
              <a:gd name="connsiteY9-9568" fmla="*/ 768485 h 2398878"/>
              <a:gd name="connsiteX10-9569" fmla="*/ 1488371 w 13016124"/>
              <a:gd name="connsiteY10-9570" fmla="*/ 787940 h 2398878"/>
              <a:gd name="connsiteX11-9571" fmla="*/ 1624558 w 13016124"/>
              <a:gd name="connsiteY11-9572" fmla="*/ 807396 h 2398878"/>
              <a:gd name="connsiteX12-9573" fmla="*/ 1663469 w 13016124"/>
              <a:gd name="connsiteY12-9574" fmla="*/ 817123 h 2398878"/>
              <a:gd name="connsiteX13-9575" fmla="*/ 1731562 w 13016124"/>
              <a:gd name="connsiteY13-9576" fmla="*/ 826851 h 2398878"/>
              <a:gd name="connsiteX14-9577" fmla="*/ 1770473 w 13016124"/>
              <a:gd name="connsiteY14-9578" fmla="*/ 836579 h 2398878"/>
              <a:gd name="connsiteX15-9579" fmla="*/ 2791877 w 13016124"/>
              <a:gd name="connsiteY15-9580" fmla="*/ 914400 h 2398878"/>
              <a:gd name="connsiteX16-9581" fmla="*/ 3239350 w 13016124"/>
              <a:gd name="connsiteY16-9582" fmla="*/ 943583 h 2398878"/>
              <a:gd name="connsiteX17-9583" fmla="*/ 5797081 w 13016124"/>
              <a:gd name="connsiteY17-9584" fmla="*/ 1275468 h 2398878"/>
              <a:gd name="connsiteX18-9585" fmla="*/ 7047995 w 13016124"/>
              <a:gd name="connsiteY18-9586" fmla="*/ 1373761 h 2398878"/>
              <a:gd name="connsiteX19-9587" fmla="*/ 10002960 w 13016124"/>
              <a:gd name="connsiteY19-9588" fmla="*/ 1142821 h 2398878"/>
              <a:gd name="connsiteX20-9589" fmla="*/ 11316835 w 13016124"/>
              <a:gd name="connsiteY20-9590" fmla="*/ 814728 h 2398878"/>
              <a:gd name="connsiteX21-9591" fmla="*/ 11955333 w 13016124"/>
              <a:gd name="connsiteY21-9592" fmla="*/ 330740 h 2398878"/>
              <a:gd name="connsiteX22-9593" fmla="*/ 12033154 w 13016124"/>
              <a:gd name="connsiteY22-9594" fmla="*/ 301557 h 2398878"/>
              <a:gd name="connsiteX23-9595" fmla="*/ 12101248 w 13016124"/>
              <a:gd name="connsiteY23-9596" fmla="*/ 272374 h 2398878"/>
              <a:gd name="connsiteX24-9597" fmla="*/ 12169341 w 13016124"/>
              <a:gd name="connsiteY24-9598" fmla="*/ 243191 h 2398878"/>
              <a:gd name="connsiteX25-9599" fmla="*/ 12266618 w 13016124"/>
              <a:gd name="connsiteY25-9600" fmla="*/ 204281 h 2398878"/>
              <a:gd name="connsiteX26-9601" fmla="*/ 12334711 w 13016124"/>
              <a:gd name="connsiteY26-9602" fmla="*/ 175098 h 2398878"/>
              <a:gd name="connsiteX27-9603" fmla="*/ 12363894 w 13016124"/>
              <a:gd name="connsiteY27-9604" fmla="*/ 155642 h 2398878"/>
              <a:gd name="connsiteX28-9605" fmla="*/ 12431988 w 13016124"/>
              <a:gd name="connsiteY28-9606" fmla="*/ 126459 h 2398878"/>
              <a:gd name="connsiteX29-9607" fmla="*/ 12470899 w 13016124"/>
              <a:gd name="connsiteY29-9608" fmla="*/ 97277 h 2398878"/>
              <a:gd name="connsiteX30-9609" fmla="*/ 12529265 w 13016124"/>
              <a:gd name="connsiteY30-9610" fmla="*/ 87549 h 2398878"/>
              <a:gd name="connsiteX31-9611" fmla="*/ 12568175 w 13016124"/>
              <a:gd name="connsiteY31-9612" fmla="*/ 77821 h 2398878"/>
              <a:gd name="connsiteX32-9613" fmla="*/ 12626541 w 13016124"/>
              <a:gd name="connsiteY32-9614" fmla="*/ 58366 h 2398878"/>
              <a:gd name="connsiteX33-9615" fmla="*/ 12723818 w 13016124"/>
              <a:gd name="connsiteY33-9616" fmla="*/ 19455 h 2398878"/>
              <a:gd name="connsiteX34-9617" fmla="*/ 12869733 w 13016124"/>
              <a:gd name="connsiteY34-9618" fmla="*/ 9728 h 2398878"/>
              <a:gd name="connsiteX35-9619" fmla="*/ 12898916 w 13016124"/>
              <a:gd name="connsiteY35-9620" fmla="*/ 0 h 2398878"/>
              <a:gd name="connsiteX36-9621" fmla="*/ 12947554 w 13016124"/>
              <a:gd name="connsiteY36-9622" fmla="*/ 38911 h 2398878"/>
              <a:gd name="connsiteX37-9623" fmla="*/ 12957282 w 13016124"/>
              <a:gd name="connsiteY37-9624" fmla="*/ 1488332 h 2398878"/>
              <a:gd name="connsiteX38-9625" fmla="*/ 12928099 w 13016124"/>
              <a:gd name="connsiteY38-9626" fmla="*/ 1673157 h 2398878"/>
              <a:gd name="connsiteX39-9627" fmla="*/ 12918371 w 13016124"/>
              <a:gd name="connsiteY39-9628" fmla="*/ 1828800 h 2398878"/>
              <a:gd name="connsiteX40-9629" fmla="*/ 12898916 w 13016124"/>
              <a:gd name="connsiteY40-9630" fmla="*/ 1887166 h 2398878"/>
              <a:gd name="connsiteX41-9631" fmla="*/ 12889188 w 13016124"/>
              <a:gd name="connsiteY41-9632" fmla="*/ 1974715 h 2398878"/>
              <a:gd name="connsiteX42-9633" fmla="*/ 12879460 w 13016124"/>
              <a:gd name="connsiteY42-9634" fmla="*/ 2013625 h 2398878"/>
              <a:gd name="connsiteX43-9635" fmla="*/ 12840550 w 13016124"/>
              <a:gd name="connsiteY43-9636" fmla="*/ 2208179 h 2398878"/>
              <a:gd name="connsiteX44-9637" fmla="*/ 12830822 w 13016124"/>
              <a:gd name="connsiteY44-9638" fmla="*/ 2237362 h 2398878"/>
              <a:gd name="connsiteX45-9639" fmla="*/ 12801639 w 13016124"/>
              <a:gd name="connsiteY45-9640" fmla="*/ 2256817 h 2398878"/>
              <a:gd name="connsiteX46-9641" fmla="*/ 12159614 w 13016124"/>
              <a:gd name="connsiteY46-9642" fmla="*/ 2237362 h 2398878"/>
              <a:gd name="connsiteX47-9643" fmla="*/ 11361945 w 13016124"/>
              <a:gd name="connsiteY47-9644" fmla="*/ 2256817 h 2398878"/>
              <a:gd name="connsiteX48-9645" fmla="*/ 11138209 w 13016124"/>
              <a:gd name="connsiteY48-9646" fmla="*/ 2276272 h 2398878"/>
              <a:gd name="connsiteX49-9647" fmla="*/ 10593460 w 13016124"/>
              <a:gd name="connsiteY49-9648" fmla="*/ 2286000 h 2398878"/>
              <a:gd name="connsiteX50-9649" fmla="*/ 8385282 w 13016124"/>
              <a:gd name="connsiteY50-9650" fmla="*/ 2295728 h 2398878"/>
              <a:gd name="connsiteX51-9651" fmla="*/ 8161545 w 13016124"/>
              <a:gd name="connsiteY51-9652" fmla="*/ 2315183 h 2398878"/>
              <a:gd name="connsiteX52-9653" fmla="*/ 8112907 w 13016124"/>
              <a:gd name="connsiteY52-9654" fmla="*/ 2324911 h 2398878"/>
              <a:gd name="connsiteX53-9655" fmla="*/ 7918354 w 13016124"/>
              <a:gd name="connsiteY53-9656" fmla="*/ 2334638 h 2398878"/>
              <a:gd name="connsiteX54-9657" fmla="*/ 5291886 w 13016124"/>
              <a:gd name="connsiteY54-9658" fmla="*/ 2344366 h 2398878"/>
              <a:gd name="connsiteX55-9659" fmla="*/ 5058422 w 13016124"/>
              <a:gd name="connsiteY55-9660" fmla="*/ 2324911 h 2398878"/>
              <a:gd name="connsiteX56-9661" fmla="*/ 4883324 w 13016124"/>
              <a:gd name="connsiteY56-9662" fmla="*/ 2305455 h 2398878"/>
              <a:gd name="connsiteX57-9663" fmla="*/ 4727682 w 13016124"/>
              <a:gd name="connsiteY57-9664" fmla="*/ 2295728 h 2398878"/>
              <a:gd name="connsiteX58-9665" fmla="*/ 4601222 w 13016124"/>
              <a:gd name="connsiteY58-9666" fmla="*/ 2276272 h 2398878"/>
              <a:gd name="connsiteX59-9667" fmla="*/ 4484490 w 13016124"/>
              <a:gd name="connsiteY59-9668" fmla="*/ 2266545 h 2398878"/>
              <a:gd name="connsiteX60-9669" fmla="*/ 3443631 w 13016124"/>
              <a:gd name="connsiteY60-9670" fmla="*/ 2247089 h 2398878"/>
              <a:gd name="connsiteX61-9671" fmla="*/ 2996158 w 13016124"/>
              <a:gd name="connsiteY61-9672" fmla="*/ 2256817 h 2398878"/>
              <a:gd name="connsiteX62-9673" fmla="*/ 2966975 w 13016124"/>
              <a:gd name="connsiteY62-9674" fmla="*/ 2266545 h 2398878"/>
              <a:gd name="connsiteX63-9675" fmla="*/ 2782150 w 13016124"/>
              <a:gd name="connsiteY63-9676" fmla="*/ 2286000 h 2398878"/>
              <a:gd name="connsiteX64-9677" fmla="*/ 2723784 w 13016124"/>
              <a:gd name="connsiteY64-9678" fmla="*/ 2295728 h 2398878"/>
              <a:gd name="connsiteX65-9679" fmla="*/ 2490320 w 13016124"/>
              <a:gd name="connsiteY65-9680" fmla="*/ 2305455 h 2398878"/>
              <a:gd name="connsiteX66-9681" fmla="*/ 418328 w 13016124"/>
              <a:gd name="connsiteY66-9682" fmla="*/ 2295728 h 2398878"/>
              <a:gd name="connsiteX67-9683" fmla="*/ 359962 w 13016124"/>
              <a:gd name="connsiteY67-9684" fmla="*/ 2256817 h 2398878"/>
              <a:gd name="connsiteX68-9685" fmla="*/ 272414 w 13016124"/>
              <a:gd name="connsiteY68-9686" fmla="*/ 2188723 h 2398878"/>
              <a:gd name="connsiteX69-9687" fmla="*/ 262686 w 13016124"/>
              <a:gd name="connsiteY69-9688" fmla="*/ 2159540 h 2398878"/>
              <a:gd name="connsiteX70-9689" fmla="*/ 214048 w 13016124"/>
              <a:gd name="connsiteY70-9690" fmla="*/ 2110902 h 2398878"/>
              <a:gd name="connsiteX71-9691" fmla="*/ 204320 w 13016124"/>
              <a:gd name="connsiteY71-9692" fmla="*/ 2081719 h 2398878"/>
              <a:gd name="connsiteX72-9693" fmla="*/ 184865 w 13016124"/>
              <a:gd name="connsiteY72-9694" fmla="*/ 2052536 h 2398878"/>
              <a:gd name="connsiteX73-9695" fmla="*/ 145954 w 13016124"/>
              <a:gd name="connsiteY73-9696" fmla="*/ 1984442 h 2398878"/>
              <a:gd name="connsiteX74-9697" fmla="*/ 126499 w 13016124"/>
              <a:gd name="connsiteY74-9698" fmla="*/ 1906621 h 2398878"/>
              <a:gd name="connsiteX75-9699" fmla="*/ 116771 w 13016124"/>
              <a:gd name="connsiteY75-9700" fmla="*/ 1877438 h 2398878"/>
              <a:gd name="connsiteX76-9701" fmla="*/ 97316 w 13016124"/>
              <a:gd name="connsiteY76-9702" fmla="*/ 1809345 h 2398878"/>
              <a:gd name="connsiteX77-9703" fmla="*/ 87588 w 13016124"/>
              <a:gd name="connsiteY77-9704" fmla="*/ 1731523 h 2398878"/>
              <a:gd name="connsiteX78-9705" fmla="*/ 68133 w 13016124"/>
              <a:gd name="connsiteY78-9706" fmla="*/ 1673157 h 2398878"/>
              <a:gd name="connsiteX79-9707" fmla="*/ 19494 w 13016124"/>
              <a:gd name="connsiteY79-9708" fmla="*/ 1556425 h 2398878"/>
              <a:gd name="connsiteX80-9709" fmla="*/ 9767 w 13016124"/>
              <a:gd name="connsiteY80-9710" fmla="*/ 1429966 h 2398878"/>
              <a:gd name="connsiteX81-9711" fmla="*/ 39 w 13016124"/>
              <a:gd name="connsiteY81-9712" fmla="*/ 1361872 h 2398878"/>
              <a:gd name="connsiteX82-9713" fmla="*/ 19494 w 13016124"/>
              <a:gd name="connsiteY82-9714" fmla="*/ 1099225 h 2398878"/>
              <a:gd name="connsiteX83-9715" fmla="*/ 29222 w 13016124"/>
              <a:gd name="connsiteY83-9716" fmla="*/ 1070042 h 2398878"/>
              <a:gd name="connsiteX84-9717" fmla="*/ 58405 w 13016124"/>
              <a:gd name="connsiteY84-9718" fmla="*/ 992221 h 2398878"/>
              <a:gd name="connsiteX85-9719" fmla="*/ 77860 w 13016124"/>
              <a:gd name="connsiteY85-9720" fmla="*/ 924128 h 2398878"/>
              <a:gd name="connsiteX86-9721" fmla="*/ 97316 w 13016124"/>
              <a:gd name="connsiteY86-9722" fmla="*/ 885217 h 2398878"/>
              <a:gd name="connsiteX87-9723" fmla="*/ 116771 w 13016124"/>
              <a:gd name="connsiteY87-9724" fmla="*/ 807396 h 2398878"/>
              <a:gd name="connsiteX88-9725" fmla="*/ 155682 w 13016124"/>
              <a:gd name="connsiteY88-9726" fmla="*/ 729574 h 2398878"/>
              <a:gd name="connsiteX89-9727" fmla="*/ 165409 w 13016124"/>
              <a:gd name="connsiteY89-9728" fmla="*/ 700391 h 2398878"/>
              <a:gd name="connsiteX90-9729" fmla="*/ 175137 w 13016124"/>
              <a:gd name="connsiteY90-9730" fmla="*/ 642025 h 2398878"/>
              <a:gd name="connsiteX91-9731" fmla="*/ 223775 w 13016124"/>
              <a:gd name="connsiteY91-9732" fmla="*/ 573932 h 2398878"/>
              <a:gd name="connsiteX92-9733" fmla="*/ 262686 w 13016124"/>
              <a:gd name="connsiteY92-9734" fmla="*/ 505838 h 2398878"/>
              <a:gd name="connsiteX93-9735" fmla="*/ 301596 w 13016124"/>
              <a:gd name="connsiteY93-9736" fmla="*/ 447472 h 2398878"/>
              <a:gd name="connsiteX94-9737" fmla="*/ 321052 w 13016124"/>
              <a:gd name="connsiteY94-9738" fmla="*/ 428017 h 2398878"/>
              <a:gd name="connsiteX95-9739" fmla="*/ 359962 w 13016124"/>
              <a:gd name="connsiteY95-9740" fmla="*/ 369651 h 2398878"/>
              <a:gd name="connsiteX96-9741" fmla="*/ 408601 w 13016124"/>
              <a:gd name="connsiteY96-9742" fmla="*/ 321013 h 2398878"/>
              <a:gd name="connsiteX97-9743" fmla="*/ 428056 w 13016124"/>
              <a:gd name="connsiteY97-9744" fmla="*/ 301557 h 2398878"/>
              <a:gd name="connsiteX98-9745" fmla="*/ 447511 w 13016124"/>
              <a:gd name="connsiteY98-9746" fmla="*/ 272374 h 2398878"/>
              <a:gd name="connsiteX99-9747" fmla="*/ 505877 w 13016124"/>
              <a:gd name="connsiteY99-9748" fmla="*/ 233464 h 2398878"/>
              <a:gd name="connsiteX100-9749" fmla="*/ 603154 w 13016124"/>
              <a:gd name="connsiteY100-9750" fmla="*/ 223736 h 2398878"/>
              <a:gd name="connsiteX101-9751" fmla="*/ 651792 w 13016124"/>
              <a:gd name="connsiteY101-9752" fmla="*/ 243191 h 2398878"/>
              <a:gd name="connsiteX102-9753" fmla="*/ 622609 w 13016124"/>
              <a:gd name="connsiteY102-9754" fmla="*/ 252919 h 2398878"/>
              <a:gd name="connsiteX103-9755" fmla="*/ 544788 w 13016124"/>
              <a:gd name="connsiteY103-9756" fmla="*/ 252919 h 2398878"/>
              <a:gd name="connsiteX0-9757" fmla="*/ 544788 w 13016124"/>
              <a:gd name="connsiteY0-9758" fmla="*/ 252919 h 2398878"/>
              <a:gd name="connsiteX1-9759" fmla="*/ 544788 w 13016124"/>
              <a:gd name="connsiteY1-9760" fmla="*/ 252919 h 2398878"/>
              <a:gd name="connsiteX2-9761" fmla="*/ 642065 w 13016124"/>
              <a:gd name="connsiteY2-9762" fmla="*/ 311285 h 2398878"/>
              <a:gd name="connsiteX3-9763" fmla="*/ 768524 w 13016124"/>
              <a:gd name="connsiteY3-9764" fmla="*/ 447472 h 2398878"/>
              <a:gd name="connsiteX4-9765" fmla="*/ 924167 w 13016124"/>
              <a:gd name="connsiteY4-9766" fmla="*/ 583659 h 2398878"/>
              <a:gd name="connsiteX5-9767" fmla="*/ 982533 w 13016124"/>
              <a:gd name="connsiteY5-9768" fmla="*/ 612842 h 2398878"/>
              <a:gd name="connsiteX6-9769" fmla="*/ 1050626 w 13016124"/>
              <a:gd name="connsiteY6-9770" fmla="*/ 661481 h 2398878"/>
              <a:gd name="connsiteX7-9771" fmla="*/ 1079809 w 13016124"/>
              <a:gd name="connsiteY7-9772" fmla="*/ 671208 h 2398878"/>
              <a:gd name="connsiteX8-9773" fmla="*/ 1225724 w 13016124"/>
              <a:gd name="connsiteY8-9774" fmla="*/ 739302 h 2398878"/>
              <a:gd name="connsiteX9-9775" fmla="*/ 1313273 w 13016124"/>
              <a:gd name="connsiteY9-9776" fmla="*/ 768485 h 2398878"/>
              <a:gd name="connsiteX10-9777" fmla="*/ 1488371 w 13016124"/>
              <a:gd name="connsiteY10-9778" fmla="*/ 787940 h 2398878"/>
              <a:gd name="connsiteX11-9779" fmla="*/ 1624558 w 13016124"/>
              <a:gd name="connsiteY11-9780" fmla="*/ 807396 h 2398878"/>
              <a:gd name="connsiteX12-9781" fmla="*/ 1663469 w 13016124"/>
              <a:gd name="connsiteY12-9782" fmla="*/ 817123 h 2398878"/>
              <a:gd name="connsiteX13-9783" fmla="*/ 1731562 w 13016124"/>
              <a:gd name="connsiteY13-9784" fmla="*/ 826851 h 2398878"/>
              <a:gd name="connsiteX14-9785" fmla="*/ 1770473 w 13016124"/>
              <a:gd name="connsiteY14-9786" fmla="*/ 836579 h 2398878"/>
              <a:gd name="connsiteX15-9787" fmla="*/ 2791877 w 13016124"/>
              <a:gd name="connsiteY15-9788" fmla="*/ 914400 h 2398878"/>
              <a:gd name="connsiteX16-9789" fmla="*/ 3269495 w 13016124"/>
              <a:gd name="connsiteY16-9790" fmla="*/ 1203835 h 2398878"/>
              <a:gd name="connsiteX17-9791" fmla="*/ 5797081 w 13016124"/>
              <a:gd name="connsiteY17-9792" fmla="*/ 1275468 h 2398878"/>
              <a:gd name="connsiteX18-9793" fmla="*/ 7047995 w 13016124"/>
              <a:gd name="connsiteY18-9794" fmla="*/ 1373761 h 2398878"/>
              <a:gd name="connsiteX19-9795" fmla="*/ 10002960 w 13016124"/>
              <a:gd name="connsiteY19-9796" fmla="*/ 1142821 h 2398878"/>
              <a:gd name="connsiteX20-9797" fmla="*/ 11316835 w 13016124"/>
              <a:gd name="connsiteY20-9798" fmla="*/ 814728 h 2398878"/>
              <a:gd name="connsiteX21-9799" fmla="*/ 11955333 w 13016124"/>
              <a:gd name="connsiteY21-9800" fmla="*/ 330740 h 2398878"/>
              <a:gd name="connsiteX22-9801" fmla="*/ 12033154 w 13016124"/>
              <a:gd name="connsiteY22-9802" fmla="*/ 301557 h 2398878"/>
              <a:gd name="connsiteX23-9803" fmla="*/ 12101248 w 13016124"/>
              <a:gd name="connsiteY23-9804" fmla="*/ 272374 h 2398878"/>
              <a:gd name="connsiteX24-9805" fmla="*/ 12169341 w 13016124"/>
              <a:gd name="connsiteY24-9806" fmla="*/ 243191 h 2398878"/>
              <a:gd name="connsiteX25-9807" fmla="*/ 12266618 w 13016124"/>
              <a:gd name="connsiteY25-9808" fmla="*/ 204281 h 2398878"/>
              <a:gd name="connsiteX26-9809" fmla="*/ 12334711 w 13016124"/>
              <a:gd name="connsiteY26-9810" fmla="*/ 175098 h 2398878"/>
              <a:gd name="connsiteX27-9811" fmla="*/ 12363894 w 13016124"/>
              <a:gd name="connsiteY27-9812" fmla="*/ 155642 h 2398878"/>
              <a:gd name="connsiteX28-9813" fmla="*/ 12431988 w 13016124"/>
              <a:gd name="connsiteY28-9814" fmla="*/ 126459 h 2398878"/>
              <a:gd name="connsiteX29-9815" fmla="*/ 12470899 w 13016124"/>
              <a:gd name="connsiteY29-9816" fmla="*/ 97277 h 2398878"/>
              <a:gd name="connsiteX30-9817" fmla="*/ 12529265 w 13016124"/>
              <a:gd name="connsiteY30-9818" fmla="*/ 87549 h 2398878"/>
              <a:gd name="connsiteX31-9819" fmla="*/ 12568175 w 13016124"/>
              <a:gd name="connsiteY31-9820" fmla="*/ 77821 h 2398878"/>
              <a:gd name="connsiteX32-9821" fmla="*/ 12626541 w 13016124"/>
              <a:gd name="connsiteY32-9822" fmla="*/ 58366 h 2398878"/>
              <a:gd name="connsiteX33-9823" fmla="*/ 12723818 w 13016124"/>
              <a:gd name="connsiteY33-9824" fmla="*/ 19455 h 2398878"/>
              <a:gd name="connsiteX34-9825" fmla="*/ 12869733 w 13016124"/>
              <a:gd name="connsiteY34-9826" fmla="*/ 9728 h 2398878"/>
              <a:gd name="connsiteX35-9827" fmla="*/ 12898916 w 13016124"/>
              <a:gd name="connsiteY35-9828" fmla="*/ 0 h 2398878"/>
              <a:gd name="connsiteX36-9829" fmla="*/ 12947554 w 13016124"/>
              <a:gd name="connsiteY36-9830" fmla="*/ 38911 h 2398878"/>
              <a:gd name="connsiteX37-9831" fmla="*/ 12957282 w 13016124"/>
              <a:gd name="connsiteY37-9832" fmla="*/ 1488332 h 2398878"/>
              <a:gd name="connsiteX38-9833" fmla="*/ 12928099 w 13016124"/>
              <a:gd name="connsiteY38-9834" fmla="*/ 1673157 h 2398878"/>
              <a:gd name="connsiteX39-9835" fmla="*/ 12918371 w 13016124"/>
              <a:gd name="connsiteY39-9836" fmla="*/ 1828800 h 2398878"/>
              <a:gd name="connsiteX40-9837" fmla="*/ 12898916 w 13016124"/>
              <a:gd name="connsiteY40-9838" fmla="*/ 1887166 h 2398878"/>
              <a:gd name="connsiteX41-9839" fmla="*/ 12889188 w 13016124"/>
              <a:gd name="connsiteY41-9840" fmla="*/ 1974715 h 2398878"/>
              <a:gd name="connsiteX42-9841" fmla="*/ 12879460 w 13016124"/>
              <a:gd name="connsiteY42-9842" fmla="*/ 2013625 h 2398878"/>
              <a:gd name="connsiteX43-9843" fmla="*/ 12840550 w 13016124"/>
              <a:gd name="connsiteY43-9844" fmla="*/ 2208179 h 2398878"/>
              <a:gd name="connsiteX44-9845" fmla="*/ 12830822 w 13016124"/>
              <a:gd name="connsiteY44-9846" fmla="*/ 2237362 h 2398878"/>
              <a:gd name="connsiteX45-9847" fmla="*/ 12801639 w 13016124"/>
              <a:gd name="connsiteY45-9848" fmla="*/ 2256817 h 2398878"/>
              <a:gd name="connsiteX46-9849" fmla="*/ 12159614 w 13016124"/>
              <a:gd name="connsiteY46-9850" fmla="*/ 2237362 h 2398878"/>
              <a:gd name="connsiteX47-9851" fmla="*/ 11361945 w 13016124"/>
              <a:gd name="connsiteY47-9852" fmla="*/ 2256817 h 2398878"/>
              <a:gd name="connsiteX48-9853" fmla="*/ 11138209 w 13016124"/>
              <a:gd name="connsiteY48-9854" fmla="*/ 2276272 h 2398878"/>
              <a:gd name="connsiteX49-9855" fmla="*/ 10593460 w 13016124"/>
              <a:gd name="connsiteY49-9856" fmla="*/ 2286000 h 2398878"/>
              <a:gd name="connsiteX50-9857" fmla="*/ 8385282 w 13016124"/>
              <a:gd name="connsiteY50-9858" fmla="*/ 2295728 h 2398878"/>
              <a:gd name="connsiteX51-9859" fmla="*/ 8161545 w 13016124"/>
              <a:gd name="connsiteY51-9860" fmla="*/ 2315183 h 2398878"/>
              <a:gd name="connsiteX52-9861" fmla="*/ 8112907 w 13016124"/>
              <a:gd name="connsiteY52-9862" fmla="*/ 2324911 h 2398878"/>
              <a:gd name="connsiteX53-9863" fmla="*/ 7918354 w 13016124"/>
              <a:gd name="connsiteY53-9864" fmla="*/ 2334638 h 2398878"/>
              <a:gd name="connsiteX54-9865" fmla="*/ 5291886 w 13016124"/>
              <a:gd name="connsiteY54-9866" fmla="*/ 2344366 h 2398878"/>
              <a:gd name="connsiteX55-9867" fmla="*/ 5058422 w 13016124"/>
              <a:gd name="connsiteY55-9868" fmla="*/ 2324911 h 2398878"/>
              <a:gd name="connsiteX56-9869" fmla="*/ 4883324 w 13016124"/>
              <a:gd name="connsiteY56-9870" fmla="*/ 2305455 h 2398878"/>
              <a:gd name="connsiteX57-9871" fmla="*/ 4727682 w 13016124"/>
              <a:gd name="connsiteY57-9872" fmla="*/ 2295728 h 2398878"/>
              <a:gd name="connsiteX58-9873" fmla="*/ 4601222 w 13016124"/>
              <a:gd name="connsiteY58-9874" fmla="*/ 2276272 h 2398878"/>
              <a:gd name="connsiteX59-9875" fmla="*/ 4484490 w 13016124"/>
              <a:gd name="connsiteY59-9876" fmla="*/ 2266545 h 2398878"/>
              <a:gd name="connsiteX60-9877" fmla="*/ 3443631 w 13016124"/>
              <a:gd name="connsiteY60-9878" fmla="*/ 2247089 h 2398878"/>
              <a:gd name="connsiteX61-9879" fmla="*/ 2996158 w 13016124"/>
              <a:gd name="connsiteY61-9880" fmla="*/ 2256817 h 2398878"/>
              <a:gd name="connsiteX62-9881" fmla="*/ 2966975 w 13016124"/>
              <a:gd name="connsiteY62-9882" fmla="*/ 2266545 h 2398878"/>
              <a:gd name="connsiteX63-9883" fmla="*/ 2782150 w 13016124"/>
              <a:gd name="connsiteY63-9884" fmla="*/ 2286000 h 2398878"/>
              <a:gd name="connsiteX64-9885" fmla="*/ 2723784 w 13016124"/>
              <a:gd name="connsiteY64-9886" fmla="*/ 2295728 h 2398878"/>
              <a:gd name="connsiteX65-9887" fmla="*/ 2490320 w 13016124"/>
              <a:gd name="connsiteY65-9888" fmla="*/ 2305455 h 2398878"/>
              <a:gd name="connsiteX66-9889" fmla="*/ 418328 w 13016124"/>
              <a:gd name="connsiteY66-9890" fmla="*/ 2295728 h 2398878"/>
              <a:gd name="connsiteX67-9891" fmla="*/ 359962 w 13016124"/>
              <a:gd name="connsiteY67-9892" fmla="*/ 2256817 h 2398878"/>
              <a:gd name="connsiteX68-9893" fmla="*/ 272414 w 13016124"/>
              <a:gd name="connsiteY68-9894" fmla="*/ 2188723 h 2398878"/>
              <a:gd name="connsiteX69-9895" fmla="*/ 262686 w 13016124"/>
              <a:gd name="connsiteY69-9896" fmla="*/ 2159540 h 2398878"/>
              <a:gd name="connsiteX70-9897" fmla="*/ 214048 w 13016124"/>
              <a:gd name="connsiteY70-9898" fmla="*/ 2110902 h 2398878"/>
              <a:gd name="connsiteX71-9899" fmla="*/ 204320 w 13016124"/>
              <a:gd name="connsiteY71-9900" fmla="*/ 2081719 h 2398878"/>
              <a:gd name="connsiteX72-9901" fmla="*/ 184865 w 13016124"/>
              <a:gd name="connsiteY72-9902" fmla="*/ 2052536 h 2398878"/>
              <a:gd name="connsiteX73-9903" fmla="*/ 145954 w 13016124"/>
              <a:gd name="connsiteY73-9904" fmla="*/ 1984442 h 2398878"/>
              <a:gd name="connsiteX74-9905" fmla="*/ 126499 w 13016124"/>
              <a:gd name="connsiteY74-9906" fmla="*/ 1906621 h 2398878"/>
              <a:gd name="connsiteX75-9907" fmla="*/ 116771 w 13016124"/>
              <a:gd name="connsiteY75-9908" fmla="*/ 1877438 h 2398878"/>
              <a:gd name="connsiteX76-9909" fmla="*/ 97316 w 13016124"/>
              <a:gd name="connsiteY76-9910" fmla="*/ 1809345 h 2398878"/>
              <a:gd name="connsiteX77-9911" fmla="*/ 87588 w 13016124"/>
              <a:gd name="connsiteY77-9912" fmla="*/ 1731523 h 2398878"/>
              <a:gd name="connsiteX78-9913" fmla="*/ 68133 w 13016124"/>
              <a:gd name="connsiteY78-9914" fmla="*/ 1673157 h 2398878"/>
              <a:gd name="connsiteX79-9915" fmla="*/ 19494 w 13016124"/>
              <a:gd name="connsiteY79-9916" fmla="*/ 1556425 h 2398878"/>
              <a:gd name="connsiteX80-9917" fmla="*/ 9767 w 13016124"/>
              <a:gd name="connsiteY80-9918" fmla="*/ 1429966 h 2398878"/>
              <a:gd name="connsiteX81-9919" fmla="*/ 39 w 13016124"/>
              <a:gd name="connsiteY81-9920" fmla="*/ 1361872 h 2398878"/>
              <a:gd name="connsiteX82-9921" fmla="*/ 19494 w 13016124"/>
              <a:gd name="connsiteY82-9922" fmla="*/ 1099225 h 2398878"/>
              <a:gd name="connsiteX83-9923" fmla="*/ 29222 w 13016124"/>
              <a:gd name="connsiteY83-9924" fmla="*/ 1070042 h 2398878"/>
              <a:gd name="connsiteX84-9925" fmla="*/ 58405 w 13016124"/>
              <a:gd name="connsiteY84-9926" fmla="*/ 992221 h 2398878"/>
              <a:gd name="connsiteX85-9927" fmla="*/ 77860 w 13016124"/>
              <a:gd name="connsiteY85-9928" fmla="*/ 924128 h 2398878"/>
              <a:gd name="connsiteX86-9929" fmla="*/ 97316 w 13016124"/>
              <a:gd name="connsiteY86-9930" fmla="*/ 885217 h 2398878"/>
              <a:gd name="connsiteX87-9931" fmla="*/ 116771 w 13016124"/>
              <a:gd name="connsiteY87-9932" fmla="*/ 807396 h 2398878"/>
              <a:gd name="connsiteX88-9933" fmla="*/ 155682 w 13016124"/>
              <a:gd name="connsiteY88-9934" fmla="*/ 729574 h 2398878"/>
              <a:gd name="connsiteX89-9935" fmla="*/ 165409 w 13016124"/>
              <a:gd name="connsiteY89-9936" fmla="*/ 700391 h 2398878"/>
              <a:gd name="connsiteX90-9937" fmla="*/ 175137 w 13016124"/>
              <a:gd name="connsiteY90-9938" fmla="*/ 642025 h 2398878"/>
              <a:gd name="connsiteX91-9939" fmla="*/ 223775 w 13016124"/>
              <a:gd name="connsiteY91-9940" fmla="*/ 573932 h 2398878"/>
              <a:gd name="connsiteX92-9941" fmla="*/ 262686 w 13016124"/>
              <a:gd name="connsiteY92-9942" fmla="*/ 505838 h 2398878"/>
              <a:gd name="connsiteX93-9943" fmla="*/ 301596 w 13016124"/>
              <a:gd name="connsiteY93-9944" fmla="*/ 447472 h 2398878"/>
              <a:gd name="connsiteX94-9945" fmla="*/ 321052 w 13016124"/>
              <a:gd name="connsiteY94-9946" fmla="*/ 428017 h 2398878"/>
              <a:gd name="connsiteX95-9947" fmla="*/ 359962 w 13016124"/>
              <a:gd name="connsiteY95-9948" fmla="*/ 369651 h 2398878"/>
              <a:gd name="connsiteX96-9949" fmla="*/ 408601 w 13016124"/>
              <a:gd name="connsiteY96-9950" fmla="*/ 321013 h 2398878"/>
              <a:gd name="connsiteX97-9951" fmla="*/ 428056 w 13016124"/>
              <a:gd name="connsiteY97-9952" fmla="*/ 301557 h 2398878"/>
              <a:gd name="connsiteX98-9953" fmla="*/ 447511 w 13016124"/>
              <a:gd name="connsiteY98-9954" fmla="*/ 272374 h 2398878"/>
              <a:gd name="connsiteX99-9955" fmla="*/ 505877 w 13016124"/>
              <a:gd name="connsiteY99-9956" fmla="*/ 233464 h 2398878"/>
              <a:gd name="connsiteX100-9957" fmla="*/ 603154 w 13016124"/>
              <a:gd name="connsiteY100-9958" fmla="*/ 223736 h 2398878"/>
              <a:gd name="connsiteX101-9959" fmla="*/ 651792 w 13016124"/>
              <a:gd name="connsiteY101-9960" fmla="*/ 243191 h 2398878"/>
              <a:gd name="connsiteX102-9961" fmla="*/ 622609 w 13016124"/>
              <a:gd name="connsiteY102-9962" fmla="*/ 252919 h 2398878"/>
              <a:gd name="connsiteX103-9963" fmla="*/ 544788 w 13016124"/>
              <a:gd name="connsiteY103-9964" fmla="*/ 252919 h 2398878"/>
              <a:gd name="connsiteX0-9965" fmla="*/ 544788 w 13016124"/>
              <a:gd name="connsiteY0-9966" fmla="*/ 252919 h 2398878"/>
              <a:gd name="connsiteX1-9967" fmla="*/ 544788 w 13016124"/>
              <a:gd name="connsiteY1-9968" fmla="*/ 252919 h 2398878"/>
              <a:gd name="connsiteX2-9969" fmla="*/ 642065 w 13016124"/>
              <a:gd name="connsiteY2-9970" fmla="*/ 311285 h 2398878"/>
              <a:gd name="connsiteX3-9971" fmla="*/ 768524 w 13016124"/>
              <a:gd name="connsiteY3-9972" fmla="*/ 447472 h 2398878"/>
              <a:gd name="connsiteX4-9973" fmla="*/ 924167 w 13016124"/>
              <a:gd name="connsiteY4-9974" fmla="*/ 583659 h 2398878"/>
              <a:gd name="connsiteX5-9975" fmla="*/ 982533 w 13016124"/>
              <a:gd name="connsiteY5-9976" fmla="*/ 612842 h 2398878"/>
              <a:gd name="connsiteX6-9977" fmla="*/ 1050626 w 13016124"/>
              <a:gd name="connsiteY6-9978" fmla="*/ 661481 h 2398878"/>
              <a:gd name="connsiteX7-9979" fmla="*/ 1079809 w 13016124"/>
              <a:gd name="connsiteY7-9980" fmla="*/ 671208 h 2398878"/>
              <a:gd name="connsiteX8-9981" fmla="*/ 1225724 w 13016124"/>
              <a:gd name="connsiteY8-9982" fmla="*/ 739302 h 2398878"/>
              <a:gd name="connsiteX9-9983" fmla="*/ 1313273 w 13016124"/>
              <a:gd name="connsiteY9-9984" fmla="*/ 768485 h 2398878"/>
              <a:gd name="connsiteX10-9985" fmla="*/ 1488371 w 13016124"/>
              <a:gd name="connsiteY10-9986" fmla="*/ 787940 h 2398878"/>
              <a:gd name="connsiteX11-9987" fmla="*/ 1624558 w 13016124"/>
              <a:gd name="connsiteY11-9988" fmla="*/ 807396 h 2398878"/>
              <a:gd name="connsiteX12-9989" fmla="*/ 1663469 w 13016124"/>
              <a:gd name="connsiteY12-9990" fmla="*/ 817123 h 2398878"/>
              <a:gd name="connsiteX13-9991" fmla="*/ 1731562 w 13016124"/>
              <a:gd name="connsiteY13-9992" fmla="*/ 826851 h 2398878"/>
              <a:gd name="connsiteX14-9993" fmla="*/ 1770473 w 13016124"/>
              <a:gd name="connsiteY14-9994" fmla="*/ 836579 h 2398878"/>
              <a:gd name="connsiteX15-9995" fmla="*/ 3269495 w 13016124"/>
              <a:gd name="connsiteY15-9996" fmla="*/ 1203835 h 2398878"/>
              <a:gd name="connsiteX16-9997" fmla="*/ 5797081 w 13016124"/>
              <a:gd name="connsiteY16-9998" fmla="*/ 1275468 h 2398878"/>
              <a:gd name="connsiteX17-9999" fmla="*/ 7047995 w 13016124"/>
              <a:gd name="connsiteY17-10000" fmla="*/ 1373761 h 2398878"/>
              <a:gd name="connsiteX18-10001" fmla="*/ 10002960 w 13016124"/>
              <a:gd name="connsiteY18-10002" fmla="*/ 1142821 h 2398878"/>
              <a:gd name="connsiteX19-10003" fmla="*/ 11316835 w 13016124"/>
              <a:gd name="connsiteY19-10004" fmla="*/ 814728 h 2398878"/>
              <a:gd name="connsiteX20-10005" fmla="*/ 11955333 w 13016124"/>
              <a:gd name="connsiteY20-10006" fmla="*/ 330740 h 2398878"/>
              <a:gd name="connsiteX21-10007" fmla="*/ 12033154 w 13016124"/>
              <a:gd name="connsiteY21-10008" fmla="*/ 301557 h 2398878"/>
              <a:gd name="connsiteX22-10009" fmla="*/ 12101248 w 13016124"/>
              <a:gd name="connsiteY22-10010" fmla="*/ 272374 h 2398878"/>
              <a:gd name="connsiteX23-10011" fmla="*/ 12169341 w 13016124"/>
              <a:gd name="connsiteY23-10012" fmla="*/ 243191 h 2398878"/>
              <a:gd name="connsiteX24-10013" fmla="*/ 12266618 w 13016124"/>
              <a:gd name="connsiteY24-10014" fmla="*/ 204281 h 2398878"/>
              <a:gd name="connsiteX25-10015" fmla="*/ 12334711 w 13016124"/>
              <a:gd name="connsiteY25-10016" fmla="*/ 175098 h 2398878"/>
              <a:gd name="connsiteX26-10017" fmla="*/ 12363894 w 13016124"/>
              <a:gd name="connsiteY26-10018" fmla="*/ 155642 h 2398878"/>
              <a:gd name="connsiteX27-10019" fmla="*/ 12431988 w 13016124"/>
              <a:gd name="connsiteY27-10020" fmla="*/ 126459 h 2398878"/>
              <a:gd name="connsiteX28-10021" fmla="*/ 12470899 w 13016124"/>
              <a:gd name="connsiteY28-10022" fmla="*/ 97277 h 2398878"/>
              <a:gd name="connsiteX29-10023" fmla="*/ 12529265 w 13016124"/>
              <a:gd name="connsiteY29-10024" fmla="*/ 87549 h 2398878"/>
              <a:gd name="connsiteX30-10025" fmla="*/ 12568175 w 13016124"/>
              <a:gd name="connsiteY30-10026" fmla="*/ 77821 h 2398878"/>
              <a:gd name="connsiteX31-10027" fmla="*/ 12626541 w 13016124"/>
              <a:gd name="connsiteY31-10028" fmla="*/ 58366 h 2398878"/>
              <a:gd name="connsiteX32-10029" fmla="*/ 12723818 w 13016124"/>
              <a:gd name="connsiteY32-10030" fmla="*/ 19455 h 2398878"/>
              <a:gd name="connsiteX33-10031" fmla="*/ 12869733 w 13016124"/>
              <a:gd name="connsiteY33-10032" fmla="*/ 9728 h 2398878"/>
              <a:gd name="connsiteX34-10033" fmla="*/ 12898916 w 13016124"/>
              <a:gd name="connsiteY34-10034" fmla="*/ 0 h 2398878"/>
              <a:gd name="connsiteX35-10035" fmla="*/ 12947554 w 13016124"/>
              <a:gd name="connsiteY35-10036" fmla="*/ 38911 h 2398878"/>
              <a:gd name="connsiteX36-10037" fmla="*/ 12957282 w 13016124"/>
              <a:gd name="connsiteY36-10038" fmla="*/ 1488332 h 2398878"/>
              <a:gd name="connsiteX37-10039" fmla="*/ 12928099 w 13016124"/>
              <a:gd name="connsiteY37-10040" fmla="*/ 1673157 h 2398878"/>
              <a:gd name="connsiteX38-10041" fmla="*/ 12918371 w 13016124"/>
              <a:gd name="connsiteY38-10042" fmla="*/ 1828800 h 2398878"/>
              <a:gd name="connsiteX39-10043" fmla="*/ 12898916 w 13016124"/>
              <a:gd name="connsiteY39-10044" fmla="*/ 1887166 h 2398878"/>
              <a:gd name="connsiteX40-10045" fmla="*/ 12889188 w 13016124"/>
              <a:gd name="connsiteY40-10046" fmla="*/ 1974715 h 2398878"/>
              <a:gd name="connsiteX41-10047" fmla="*/ 12879460 w 13016124"/>
              <a:gd name="connsiteY41-10048" fmla="*/ 2013625 h 2398878"/>
              <a:gd name="connsiteX42-10049" fmla="*/ 12840550 w 13016124"/>
              <a:gd name="connsiteY42-10050" fmla="*/ 2208179 h 2398878"/>
              <a:gd name="connsiteX43-10051" fmla="*/ 12830822 w 13016124"/>
              <a:gd name="connsiteY43-10052" fmla="*/ 2237362 h 2398878"/>
              <a:gd name="connsiteX44-10053" fmla="*/ 12801639 w 13016124"/>
              <a:gd name="connsiteY44-10054" fmla="*/ 2256817 h 2398878"/>
              <a:gd name="connsiteX45-10055" fmla="*/ 12159614 w 13016124"/>
              <a:gd name="connsiteY45-10056" fmla="*/ 2237362 h 2398878"/>
              <a:gd name="connsiteX46-10057" fmla="*/ 11361945 w 13016124"/>
              <a:gd name="connsiteY46-10058" fmla="*/ 2256817 h 2398878"/>
              <a:gd name="connsiteX47-10059" fmla="*/ 11138209 w 13016124"/>
              <a:gd name="connsiteY47-10060" fmla="*/ 2276272 h 2398878"/>
              <a:gd name="connsiteX48-10061" fmla="*/ 10593460 w 13016124"/>
              <a:gd name="connsiteY48-10062" fmla="*/ 2286000 h 2398878"/>
              <a:gd name="connsiteX49-10063" fmla="*/ 8385282 w 13016124"/>
              <a:gd name="connsiteY49-10064" fmla="*/ 2295728 h 2398878"/>
              <a:gd name="connsiteX50-10065" fmla="*/ 8161545 w 13016124"/>
              <a:gd name="connsiteY50-10066" fmla="*/ 2315183 h 2398878"/>
              <a:gd name="connsiteX51-10067" fmla="*/ 8112907 w 13016124"/>
              <a:gd name="connsiteY51-10068" fmla="*/ 2324911 h 2398878"/>
              <a:gd name="connsiteX52-10069" fmla="*/ 7918354 w 13016124"/>
              <a:gd name="connsiteY52-10070" fmla="*/ 2334638 h 2398878"/>
              <a:gd name="connsiteX53-10071" fmla="*/ 5291886 w 13016124"/>
              <a:gd name="connsiteY53-10072" fmla="*/ 2344366 h 2398878"/>
              <a:gd name="connsiteX54-10073" fmla="*/ 5058422 w 13016124"/>
              <a:gd name="connsiteY54-10074" fmla="*/ 2324911 h 2398878"/>
              <a:gd name="connsiteX55-10075" fmla="*/ 4883324 w 13016124"/>
              <a:gd name="connsiteY55-10076" fmla="*/ 2305455 h 2398878"/>
              <a:gd name="connsiteX56-10077" fmla="*/ 4727682 w 13016124"/>
              <a:gd name="connsiteY56-10078" fmla="*/ 2295728 h 2398878"/>
              <a:gd name="connsiteX57-10079" fmla="*/ 4601222 w 13016124"/>
              <a:gd name="connsiteY57-10080" fmla="*/ 2276272 h 2398878"/>
              <a:gd name="connsiteX58-10081" fmla="*/ 4484490 w 13016124"/>
              <a:gd name="connsiteY58-10082" fmla="*/ 2266545 h 2398878"/>
              <a:gd name="connsiteX59-10083" fmla="*/ 3443631 w 13016124"/>
              <a:gd name="connsiteY59-10084" fmla="*/ 2247089 h 2398878"/>
              <a:gd name="connsiteX60-10085" fmla="*/ 2996158 w 13016124"/>
              <a:gd name="connsiteY60-10086" fmla="*/ 2256817 h 2398878"/>
              <a:gd name="connsiteX61-10087" fmla="*/ 2966975 w 13016124"/>
              <a:gd name="connsiteY61-10088" fmla="*/ 2266545 h 2398878"/>
              <a:gd name="connsiteX62-10089" fmla="*/ 2782150 w 13016124"/>
              <a:gd name="connsiteY62-10090" fmla="*/ 2286000 h 2398878"/>
              <a:gd name="connsiteX63-10091" fmla="*/ 2723784 w 13016124"/>
              <a:gd name="connsiteY63-10092" fmla="*/ 2295728 h 2398878"/>
              <a:gd name="connsiteX64-10093" fmla="*/ 2490320 w 13016124"/>
              <a:gd name="connsiteY64-10094" fmla="*/ 2305455 h 2398878"/>
              <a:gd name="connsiteX65-10095" fmla="*/ 418328 w 13016124"/>
              <a:gd name="connsiteY65-10096" fmla="*/ 2295728 h 2398878"/>
              <a:gd name="connsiteX66-10097" fmla="*/ 359962 w 13016124"/>
              <a:gd name="connsiteY66-10098" fmla="*/ 2256817 h 2398878"/>
              <a:gd name="connsiteX67-10099" fmla="*/ 272414 w 13016124"/>
              <a:gd name="connsiteY67-10100" fmla="*/ 2188723 h 2398878"/>
              <a:gd name="connsiteX68-10101" fmla="*/ 262686 w 13016124"/>
              <a:gd name="connsiteY68-10102" fmla="*/ 2159540 h 2398878"/>
              <a:gd name="connsiteX69-10103" fmla="*/ 214048 w 13016124"/>
              <a:gd name="connsiteY69-10104" fmla="*/ 2110902 h 2398878"/>
              <a:gd name="connsiteX70-10105" fmla="*/ 204320 w 13016124"/>
              <a:gd name="connsiteY70-10106" fmla="*/ 2081719 h 2398878"/>
              <a:gd name="connsiteX71-10107" fmla="*/ 184865 w 13016124"/>
              <a:gd name="connsiteY71-10108" fmla="*/ 2052536 h 2398878"/>
              <a:gd name="connsiteX72-10109" fmla="*/ 145954 w 13016124"/>
              <a:gd name="connsiteY72-10110" fmla="*/ 1984442 h 2398878"/>
              <a:gd name="connsiteX73-10111" fmla="*/ 126499 w 13016124"/>
              <a:gd name="connsiteY73-10112" fmla="*/ 1906621 h 2398878"/>
              <a:gd name="connsiteX74-10113" fmla="*/ 116771 w 13016124"/>
              <a:gd name="connsiteY74-10114" fmla="*/ 1877438 h 2398878"/>
              <a:gd name="connsiteX75-10115" fmla="*/ 97316 w 13016124"/>
              <a:gd name="connsiteY75-10116" fmla="*/ 1809345 h 2398878"/>
              <a:gd name="connsiteX76-10117" fmla="*/ 87588 w 13016124"/>
              <a:gd name="connsiteY76-10118" fmla="*/ 1731523 h 2398878"/>
              <a:gd name="connsiteX77-10119" fmla="*/ 68133 w 13016124"/>
              <a:gd name="connsiteY77-10120" fmla="*/ 1673157 h 2398878"/>
              <a:gd name="connsiteX78-10121" fmla="*/ 19494 w 13016124"/>
              <a:gd name="connsiteY78-10122" fmla="*/ 1556425 h 2398878"/>
              <a:gd name="connsiteX79-10123" fmla="*/ 9767 w 13016124"/>
              <a:gd name="connsiteY79-10124" fmla="*/ 1429966 h 2398878"/>
              <a:gd name="connsiteX80-10125" fmla="*/ 39 w 13016124"/>
              <a:gd name="connsiteY80-10126" fmla="*/ 1361872 h 2398878"/>
              <a:gd name="connsiteX81-10127" fmla="*/ 19494 w 13016124"/>
              <a:gd name="connsiteY81-10128" fmla="*/ 1099225 h 2398878"/>
              <a:gd name="connsiteX82-10129" fmla="*/ 29222 w 13016124"/>
              <a:gd name="connsiteY82-10130" fmla="*/ 1070042 h 2398878"/>
              <a:gd name="connsiteX83-10131" fmla="*/ 58405 w 13016124"/>
              <a:gd name="connsiteY83-10132" fmla="*/ 992221 h 2398878"/>
              <a:gd name="connsiteX84-10133" fmla="*/ 77860 w 13016124"/>
              <a:gd name="connsiteY84-10134" fmla="*/ 924128 h 2398878"/>
              <a:gd name="connsiteX85-10135" fmla="*/ 97316 w 13016124"/>
              <a:gd name="connsiteY85-10136" fmla="*/ 885217 h 2398878"/>
              <a:gd name="connsiteX86-10137" fmla="*/ 116771 w 13016124"/>
              <a:gd name="connsiteY86-10138" fmla="*/ 807396 h 2398878"/>
              <a:gd name="connsiteX87-10139" fmla="*/ 155682 w 13016124"/>
              <a:gd name="connsiteY87-10140" fmla="*/ 729574 h 2398878"/>
              <a:gd name="connsiteX88-10141" fmla="*/ 165409 w 13016124"/>
              <a:gd name="connsiteY88-10142" fmla="*/ 700391 h 2398878"/>
              <a:gd name="connsiteX89-10143" fmla="*/ 175137 w 13016124"/>
              <a:gd name="connsiteY89-10144" fmla="*/ 642025 h 2398878"/>
              <a:gd name="connsiteX90-10145" fmla="*/ 223775 w 13016124"/>
              <a:gd name="connsiteY90-10146" fmla="*/ 573932 h 2398878"/>
              <a:gd name="connsiteX91-10147" fmla="*/ 262686 w 13016124"/>
              <a:gd name="connsiteY91-10148" fmla="*/ 505838 h 2398878"/>
              <a:gd name="connsiteX92-10149" fmla="*/ 301596 w 13016124"/>
              <a:gd name="connsiteY92-10150" fmla="*/ 447472 h 2398878"/>
              <a:gd name="connsiteX93-10151" fmla="*/ 321052 w 13016124"/>
              <a:gd name="connsiteY93-10152" fmla="*/ 428017 h 2398878"/>
              <a:gd name="connsiteX94-10153" fmla="*/ 359962 w 13016124"/>
              <a:gd name="connsiteY94-10154" fmla="*/ 369651 h 2398878"/>
              <a:gd name="connsiteX95-10155" fmla="*/ 408601 w 13016124"/>
              <a:gd name="connsiteY95-10156" fmla="*/ 321013 h 2398878"/>
              <a:gd name="connsiteX96-10157" fmla="*/ 428056 w 13016124"/>
              <a:gd name="connsiteY96-10158" fmla="*/ 301557 h 2398878"/>
              <a:gd name="connsiteX97-10159" fmla="*/ 447511 w 13016124"/>
              <a:gd name="connsiteY97-10160" fmla="*/ 272374 h 2398878"/>
              <a:gd name="connsiteX98-10161" fmla="*/ 505877 w 13016124"/>
              <a:gd name="connsiteY98-10162" fmla="*/ 233464 h 2398878"/>
              <a:gd name="connsiteX99-10163" fmla="*/ 603154 w 13016124"/>
              <a:gd name="connsiteY99-10164" fmla="*/ 223736 h 2398878"/>
              <a:gd name="connsiteX100-10165" fmla="*/ 651792 w 13016124"/>
              <a:gd name="connsiteY100-10166" fmla="*/ 243191 h 2398878"/>
              <a:gd name="connsiteX101-10167" fmla="*/ 622609 w 13016124"/>
              <a:gd name="connsiteY101-10168" fmla="*/ 252919 h 2398878"/>
              <a:gd name="connsiteX102-10169" fmla="*/ 544788 w 13016124"/>
              <a:gd name="connsiteY102-10170" fmla="*/ 252919 h 2398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</a:cxnLst>
            <a:rect l="l" t="t" r="r" b="b"/>
            <a:pathLst>
              <a:path w="13016124" h="2398878">
                <a:moveTo>
                  <a:pt x="544788" y="252919"/>
                </a:moveTo>
                <a:lnTo>
                  <a:pt x="544788" y="252919"/>
                </a:lnTo>
                <a:cubicBezTo>
                  <a:pt x="577214" y="272374"/>
                  <a:pt x="612216" y="288069"/>
                  <a:pt x="642065" y="311285"/>
                </a:cubicBezTo>
                <a:cubicBezTo>
                  <a:pt x="701836" y="357774"/>
                  <a:pt x="721224" y="394916"/>
                  <a:pt x="768524" y="447472"/>
                </a:cubicBezTo>
                <a:cubicBezTo>
                  <a:pt x="803822" y="486692"/>
                  <a:pt x="902218" y="572684"/>
                  <a:pt x="924167" y="583659"/>
                </a:cubicBezTo>
                <a:cubicBezTo>
                  <a:pt x="943622" y="593387"/>
                  <a:pt x="963881" y="601651"/>
                  <a:pt x="982533" y="612842"/>
                </a:cubicBezTo>
                <a:cubicBezTo>
                  <a:pt x="1004557" y="626057"/>
                  <a:pt x="1026875" y="649605"/>
                  <a:pt x="1050626" y="661481"/>
                </a:cubicBezTo>
                <a:cubicBezTo>
                  <a:pt x="1059797" y="666067"/>
                  <a:pt x="1070499" y="666911"/>
                  <a:pt x="1079809" y="671208"/>
                </a:cubicBezTo>
                <a:cubicBezTo>
                  <a:pt x="1164164" y="710141"/>
                  <a:pt x="1157173" y="714819"/>
                  <a:pt x="1225724" y="739302"/>
                </a:cubicBezTo>
                <a:cubicBezTo>
                  <a:pt x="1254693" y="749648"/>
                  <a:pt x="1282821" y="764135"/>
                  <a:pt x="1313273" y="768485"/>
                </a:cubicBezTo>
                <a:cubicBezTo>
                  <a:pt x="1522618" y="798392"/>
                  <a:pt x="1193276" y="752529"/>
                  <a:pt x="1488371" y="787940"/>
                </a:cubicBezTo>
                <a:cubicBezTo>
                  <a:pt x="1533901" y="793404"/>
                  <a:pt x="1579325" y="799857"/>
                  <a:pt x="1624558" y="807396"/>
                </a:cubicBezTo>
                <a:cubicBezTo>
                  <a:pt x="1637746" y="809594"/>
                  <a:pt x="1650315" y="814731"/>
                  <a:pt x="1663469" y="817123"/>
                </a:cubicBezTo>
                <a:cubicBezTo>
                  <a:pt x="1686027" y="821224"/>
                  <a:pt x="1709004" y="822749"/>
                  <a:pt x="1731562" y="826851"/>
                </a:cubicBezTo>
                <a:cubicBezTo>
                  <a:pt x="1744716" y="829243"/>
                  <a:pt x="1593754" y="821988"/>
                  <a:pt x="1770473" y="836579"/>
                </a:cubicBezTo>
                <a:lnTo>
                  <a:pt x="3269495" y="1203835"/>
                </a:lnTo>
                <a:lnTo>
                  <a:pt x="5797081" y="1275468"/>
                </a:lnTo>
                <a:cubicBezTo>
                  <a:pt x="6426831" y="1303789"/>
                  <a:pt x="6347015" y="1395869"/>
                  <a:pt x="7047995" y="1373761"/>
                </a:cubicBezTo>
                <a:cubicBezTo>
                  <a:pt x="7748975" y="1351653"/>
                  <a:pt x="8994526" y="1146064"/>
                  <a:pt x="10002960" y="1142821"/>
                </a:cubicBezTo>
                <a:cubicBezTo>
                  <a:pt x="10697686" y="1030130"/>
                  <a:pt x="10991440" y="950075"/>
                  <a:pt x="11316835" y="814728"/>
                </a:cubicBezTo>
                <a:cubicBezTo>
                  <a:pt x="11642231" y="679381"/>
                  <a:pt x="11835947" y="416268"/>
                  <a:pt x="11955333" y="330740"/>
                </a:cubicBezTo>
                <a:cubicBezTo>
                  <a:pt x="12074719" y="245212"/>
                  <a:pt x="12008835" y="311285"/>
                  <a:pt x="12033154" y="301557"/>
                </a:cubicBezTo>
                <a:cubicBezTo>
                  <a:pt x="12057473" y="291829"/>
                  <a:pt x="12078550" y="282102"/>
                  <a:pt x="12101248" y="272374"/>
                </a:cubicBezTo>
                <a:cubicBezTo>
                  <a:pt x="12123946" y="262646"/>
                  <a:pt x="12141779" y="254540"/>
                  <a:pt x="12169341" y="243191"/>
                </a:cubicBezTo>
                <a:cubicBezTo>
                  <a:pt x="12196903" y="231842"/>
                  <a:pt x="12233487" y="215325"/>
                  <a:pt x="12266618" y="204281"/>
                </a:cubicBezTo>
                <a:cubicBezTo>
                  <a:pt x="12299356" y="193368"/>
                  <a:pt x="12301056" y="194330"/>
                  <a:pt x="12334711" y="175098"/>
                </a:cubicBezTo>
                <a:cubicBezTo>
                  <a:pt x="12344862" y="169297"/>
                  <a:pt x="12353437" y="160871"/>
                  <a:pt x="12363894" y="155642"/>
                </a:cubicBezTo>
                <a:cubicBezTo>
                  <a:pt x="12385982" y="144598"/>
                  <a:pt x="12410309" y="138284"/>
                  <a:pt x="12431988" y="126459"/>
                </a:cubicBezTo>
                <a:cubicBezTo>
                  <a:pt x="12446221" y="118696"/>
                  <a:pt x="12455846" y="103298"/>
                  <a:pt x="12470899" y="97277"/>
                </a:cubicBezTo>
                <a:cubicBezTo>
                  <a:pt x="12489212" y="89952"/>
                  <a:pt x="12509924" y="91417"/>
                  <a:pt x="12529265" y="87549"/>
                </a:cubicBezTo>
                <a:cubicBezTo>
                  <a:pt x="12542375" y="84927"/>
                  <a:pt x="12555370" y="81663"/>
                  <a:pt x="12568175" y="77821"/>
                </a:cubicBezTo>
                <a:cubicBezTo>
                  <a:pt x="12587818" y="71928"/>
                  <a:pt x="12607339" y="65567"/>
                  <a:pt x="12626541" y="58366"/>
                </a:cubicBezTo>
                <a:cubicBezTo>
                  <a:pt x="12659241" y="46104"/>
                  <a:pt x="12688972" y="21778"/>
                  <a:pt x="12723818" y="19455"/>
                </a:cubicBezTo>
                <a:lnTo>
                  <a:pt x="12869733" y="9728"/>
                </a:lnTo>
                <a:cubicBezTo>
                  <a:pt x="12879461" y="6485"/>
                  <a:pt x="12888662" y="0"/>
                  <a:pt x="12898916" y="0"/>
                </a:cubicBezTo>
                <a:cubicBezTo>
                  <a:pt x="12930240" y="0"/>
                  <a:pt x="12932616" y="16503"/>
                  <a:pt x="12947554" y="38911"/>
                </a:cubicBezTo>
                <a:cubicBezTo>
                  <a:pt x="13076566" y="554967"/>
                  <a:pt x="12989963" y="181054"/>
                  <a:pt x="12957282" y="1488332"/>
                </a:cubicBezTo>
                <a:cubicBezTo>
                  <a:pt x="12955723" y="1550684"/>
                  <a:pt x="12928099" y="1673157"/>
                  <a:pt x="12928099" y="1673157"/>
                </a:cubicBezTo>
                <a:cubicBezTo>
                  <a:pt x="12924856" y="1725038"/>
                  <a:pt x="12925394" y="1777294"/>
                  <a:pt x="12918371" y="1828800"/>
                </a:cubicBezTo>
                <a:cubicBezTo>
                  <a:pt x="12915600" y="1849120"/>
                  <a:pt x="12902938" y="1867057"/>
                  <a:pt x="12898916" y="1887166"/>
                </a:cubicBezTo>
                <a:cubicBezTo>
                  <a:pt x="12893158" y="1915958"/>
                  <a:pt x="12893653" y="1945694"/>
                  <a:pt x="12889188" y="1974715"/>
                </a:cubicBezTo>
                <a:cubicBezTo>
                  <a:pt x="12887155" y="1987929"/>
                  <a:pt x="12882703" y="2000655"/>
                  <a:pt x="12879460" y="2013625"/>
                </a:cubicBezTo>
                <a:cubicBezTo>
                  <a:pt x="12866948" y="2151264"/>
                  <a:pt x="12881059" y="2086654"/>
                  <a:pt x="12840550" y="2208179"/>
                </a:cubicBezTo>
                <a:cubicBezTo>
                  <a:pt x="12837307" y="2217907"/>
                  <a:pt x="12839354" y="2231674"/>
                  <a:pt x="12830822" y="2237362"/>
                </a:cubicBezTo>
                <a:lnTo>
                  <a:pt x="12801639" y="2256817"/>
                </a:lnTo>
                <a:cubicBezTo>
                  <a:pt x="12587631" y="2250332"/>
                  <a:pt x="12373715" y="2238914"/>
                  <a:pt x="12159614" y="2237362"/>
                </a:cubicBezTo>
                <a:cubicBezTo>
                  <a:pt x="11571078" y="2233097"/>
                  <a:pt x="11671390" y="2225872"/>
                  <a:pt x="11361945" y="2256817"/>
                </a:cubicBezTo>
                <a:cubicBezTo>
                  <a:pt x="11268175" y="2280261"/>
                  <a:pt x="11313350" y="2271602"/>
                  <a:pt x="11138209" y="2276272"/>
                </a:cubicBezTo>
                <a:lnTo>
                  <a:pt x="10593460" y="2286000"/>
                </a:lnTo>
                <a:lnTo>
                  <a:pt x="8385282" y="2295728"/>
                </a:lnTo>
                <a:cubicBezTo>
                  <a:pt x="8211573" y="2320542"/>
                  <a:pt x="8462849" y="2286486"/>
                  <a:pt x="8161545" y="2315183"/>
                </a:cubicBezTo>
                <a:cubicBezTo>
                  <a:pt x="8145086" y="2316751"/>
                  <a:pt x="8129388" y="2323593"/>
                  <a:pt x="8112907" y="2324911"/>
                </a:cubicBezTo>
                <a:cubicBezTo>
                  <a:pt x="8048182" y="2330089"/>
                  <a:pt x="7983205" y="2331396"/>
                  <a:pt x="7918354" y="2334638"/>
                </a:cubicBezTo>
                <a:cubicBezTo>
                  <a:pt x="6956525" y="2462886"/>
                  <a:pt x="7759333" y="2362577"/>
                  <a:pt x="5291886" y="2344366"/>
                </a:cubicBezTo>
                <a:cubicBezTo>
                  <a:pt x="5195326" y="2343653"/>
                  <a:pt x="5144989" y="2335731"/>
                  <a:pt x="5058422" y="2324911"/>
                </a:cubicBezTo>
                <a:cubicBezTo>
                  <a:pt x="4976500" y="2304430"/>
                  <a:pt x="5028960" y="2315164"/>
                  <a:pt x="4883324" y="2305455"/>
                </a:cubicBezTo>
                <a:lnTo>
                  <a:pt x="4727682" y="2295728"/>
                </a:lnTo>
                <a:cubicBezTo>
                  <a:pt x="4668853" y="2276118"/>
                  <a:pt x="4704670" y="2285676"/>
                  <a:pt x="4601222" y="2276272"/>
                </a:cubicBezTo>
                <a:cubicBezTo>
                  <a:pt x="4562337" y="2272737"/>
                  <a:pt x="4523523" y="2267529"/>
                  <a:pt x="4484490" y="2266545"/>
                </a:cubicBezTo>
                <a:lnTo>
                  <a:pt x="3443631" y="2247089"/>
                </a:lnTo>
                <a:lnTo>
                  <a:pt x="2996158" y="2256817"/>
                </a:lnTo>
                <a:cubicBezTo>
                  <a:pt x="2985913" y="2257235"/>
                  <a:pt x="2977135" y="2265160"/>
                  <a:pt x="2966975" y="2266545"/>
                </a:cubicBezTo>
                <a:cubicBezTo>
                  <a:pt x="2905594" y="2274915"/>
                  <a:pt x="2843256" y="2275815"/>
                  <a:pt x="2782150" y="2286000"/>
                </a:cubicBezTo>
                <a:cubicBezTo>
                  <a:pt x="2762695" y="2289243"/>
                  <a:pt x="2743464" y="2294416"/>
                  <a:pt x="2723784" y="2295728"/>
                </a:cubicBezTo>
                <a:cubicBezTo>
                  <a:pt x="2646068" y="2300909"/>
                  <a:pt x="2568141" y="2302213"/>
                  <a:pt x="2490320" y="2305455"/>
                </a:cubicBezTo>
                <a:lnTo>
                  <a:pt x="418328" y="2295728"/>
                </a:lnTo>
                <a:cubicBezTo>
                  <a:pt x="394952" y="2295194"/>
                  <a:pt x="376496" y="2273351"/>
                  <a:pt x="359962" y="2256817"/>
                </a:cubicBezTo>
                <a:cubicBezTo>
                  <a:pt x="294346" y="2191201"/>
                  <a:pt x="327698" y="2207152"/>
                  <a:pt x="272414" y="2188723"/>
                </a:cubicBezTo>
                <a:cubicBezTo>
                  <a:pt x="269171" y="2178995"/>
                  <a:pt x="269092" y="2167547"/>
                  <a:pt x="262686" y="2159540"/>
                </a:cubicBezTo>
                <a:cubicBezTo>
                  <a:pt x="210805" y="2094689"/>
                  <a:pt x="252959" y="2188723"/>
                  <a:pt x="214048" y="2110902"/>
                </a:cubicBezTo>
                <a:cubicBezTo>
                  <a:pt x="209462" y="2101731"/>
                  <a:pt x="208906" y="2090890"/>
                  <a:pt x="204320" y="2081719"/>
                </a:cubicBezTo>
                <a:cubicBezTo>
                  <a:pt x="199092" y="2071262"/>
                  <a:pt x="190880" y="2062561"/>
                  <a:pt x="184865" y="2052536"/>
                </a:cubicBezTo>
                <a:cubicBezTo>
                  <a:pt x="171415" y="2030119"/>
                  <a:pt x="157645" y="2007824"/>
                  <a:pt x="145954" y="1984442"/>
                </a:cubicBezTo>
                <a:cubicBezTo>
                  <a:pt x="134834" y="1962203"/>
                  <a:pt x="132050" y="1928826"/>
                  <a:pt x="126499" y="1906621"/>
                </a:cubicBezTo>
                <a:cubicBezTo>
                  <a:pt x="124012" y="1896673"/>
                  <a:pt x="119588" y="1887297"/>
                  <a:pt x="116771" y="1877438"/>
                </a:cubicBezTo>
                <a:cubicBezTo>
                  <a:pt x="92333" y="1791910"/>
                  <a:pt x="120645" y="1879336"/>
                  <a:pt x="97316" y="1809345"/>
                </a:cubicBezTo>
                <a:cubicBezTo>
                  <a:pt x="94073" y="1783404"/>
                  <a:pt x="93066" y="1757085"/>
                  <a:pt x="87588" y="1731523"/>
                </a:cubicBezTo>
                <a:cubicBezTo>
                  <a:pt x="83291" y="1711471"/>
                  <a:pt x="74618" y="1692612"/>
                  <a:pt x="68133" y="1673157"/>
                </a:cubicBezTo>
                <a:cubicBezTo>
                  <a:pt x="41800" y="1594160"/>
                  <a:pt x="57846" y="1633129"/>
                  <a:pt x="19494" y="1556425"/>
                </a:cubicBezTo>
                <a:cubicBezTo>
                  <a:pt x="16252" y="1514272"/>
                  <a:pt x="13974" y="1472034"/>
                  <a:pt x="9767" y="1429966"/>
                </a:cubicBezTo>
                <a:cubicBezTo>
                  <a:pt x="7486" y="1407151"/>
                  <a:pt x="-635" y="1384791"/>
                  <a:pt x="39" y="1361872"/>
                </a:cubicBezTo>
                <a:cubicBezTo>
                  <a:pt x="2620" y="1274121"/>
                  <a:pt x="10759" y="1186578"/>
                  <a:pt x="19494" y="1099225"/>
                </a:cubicBezTo>
                <a:cubicBezTo>
                  <a:pt x="20514" y="1089022"/>
                  <a:pt x="26998" y="1080052"/>
                  <a:pt x="29222" y="1070042"/>
                </a:cubicBezTo>
                <a:cubicBezTo>
                  <a:pt x="45273" y="997815"/>
                  <a:pt x="22765" y="1027863"/>
                  <a:pt x="58405" y="992221"/>
                </a:cubicBezTo>
                <a:cubicBezTo>
                  <a:pt x="63339" y="972485"/>
                  <a:pt x="69490" y="943659"/>
                  <a:pt x="77860" y="924128"/>
                </a:cubicBezTo>
                <a:cubicBezTo>
                  <a:pt x="83572" y="910799"/>
                  <a:pt x="91604" y="898546"/>
                  <a:pt x="97316" y="885217"/>
                </a:cubicBezTo>
                <a:cubicBezTo>
                  <a:pt x="140394" y="784702"/>
                  <a:pt x="59685" y="955817"/>
                  <a:pt x="116771" y="807396"/>
                </a:cubicBezTo>
                <a:cubicBezTo>
                  <a:pt x="127182" y="780327"/>
                  <a:pt x="146511" y="757088"/>
                  <a:pt x="155682" y="729574"/>
                </a:cubicBezTo>
                <a:cubicBezTo>
                  <a:pt x="158924" y="719846"/>
                  <a:pt x="163185" y="710401"/>
                  <a:pt x="165409" y="700391"/>
                </a:cubicBezTo>
                <a:cubicBezTo>
                  <a:pt x="169688" y="681137"/>
                  <a:pt x="168900" y="660737"/>
                  <a:pt x="175137" y="642025"/>
                </a:cubicBezTo>
                <a:cubicBezTo>
                  <a:pt x="178003" y="633426"/>
                  <a:pt x="223052" y="574944"/>
                  <a:pt x="223775" y="573932"/>
                </a:cubicBezTo>
                <a:cubicBezTo>
                  <a:pt x="265838" y="515046"/>
                  <a:pt x="219940" y="577083"/>
                  <a:pt x="262686" y="505838"/>
                </a:cubicBezTo>
                <a:cubicBezTo>
                  <a:pt x="274716" y="485788"/>
                  <a:pt x="285062" y="464005"/>
                  <a:pt x="301596" y="447472"/>
                </a:cubicBezTo>
                <a:cubicBezTo>
                  <a:pt x="308081" y="440987"/>
                  <a:pt x="315549" y="435354"/>
                  <a:pt x="321052" y="428017"/>
                </a:cubicBezTo>
                <a:cubicBezTo>
                  <a:pt x="335081" y="409311"/>
                  <a:pt x="343428" y="386185"/>
                  <a:pt x="359962" y="369651"/>
                </a:cubicBezTo>
                <a:lnTo>
                  <a:pt x="408601" y="321013"/>
                </a:lnTo>
                <a:cubicBezTo>
                  <a:pt x="415086" y="314528"/>
                  <a:pt x="422969" y="309188"/>
                  <a:pt x="428056" y="301557"/>
                </a:cubicBezTo>
                <a:cubicBezTo>
                  <a:pt x="434541" y="291829"/>
                  <a:pt x="440208" y="281503"/>
                  <a:pt x="447511" y="272374"/>
                </a:cubicBezTo>
                <a:cubicBezTo>
                  <a:pt x="461828" y="254478"/>
                  <a:pt x="483101" y="238345"/>
                  <a:pt x="505877" y="233464"/>
                </a:cubicBezTo>
                <a:cubicBezTo>
                  <a:pt x="537741" y="226636"/>
                  <a:pt x="570728" y="226979"/>
                  <a:pt x="603154" y="223736"/>
                </a:cubicBezTo>
                <a:cubicBezTo>
                  <a:pt x="619367" y="230221"/>
                  <a:pt x="642106" y="228662"/>
                  <a:pt x="651792" y="243191"/>
                </a:cubicBezTo>
                <a:cubicBezTo>
                  <a:pt x="657480" y="251723"/>
                  <a:pt x="632557" y="250432"/>
                  <a:pt x="622609" y="252919"/>
                </a:cubicBezTo>
                <a:cubicBezTo>
                  <a:pt x="606569" y="256929"/>
                  <a:pt x="557758" y="252919"/>
                  <a:pt x="544788" y="252919"/>
                </a:cubicBezTo>
                <a:close/>
              </a:path>
            </a:pathLst>
          </a:custGeom>
          <a:solidFill>
            <a:srgbClr val="600000"/>
          </a:solidFill>
          <a:ln>
            <a:noFill/>
          </a:ln>
          <a:effectLst>
            <a:glow rad="1905000">
              <a:srgbClr val="600000">
                <a:alpha val="83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865"/>
            <a:ext cx="12192000" cy="37551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53437" y="521728"/>
            <a:ext cx="3285127" cy="3285127"/>
            <a:chOff x="4395564" y="609277"/>
            <a:chExt cx="3285127" cy="32851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64" y="609277"/>
              <a:ext cx="3285127" cy="328512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719867" y="928401"/>
              <a:ext cx="26365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chemeClr val="bg1"/>
                  </a:solidFill>
                  <a:latin typeface="Chiller" panose="04020404031007020602" pitchFamily="82" charset="0"/>
                </a:rPr>
                <a:t>04</a:t>
              </a:r>
              <a:endParaRPr lang="zh-CN" altLang="en-US" sz="16600" dirty="0">
                <a:solidFill>
                  <a:schemeClr val="bg1"/>
                </a:solidFill>
                <a:latin typeface="Chiller" panose="04020404031007020602" pitchFamily="82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24286" y="3961699"/>
            <a:ext cx="5143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Click here to add your title</a:t>
            </a:r>
            <a:endParaRPr lang="zh-CN" altLang="en-US" sz="44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62" y="3455876"/>
            <a:ext cx="4219476" cy="3524044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 bwMode="auto">
          <a:xfrm>
            <a:off x="4416022" y="2261444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303563" y="1892112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3"/>
          <p:cNvSpPr/>
          <p:nvPr/>
        </p:nvSpPr>
        <p:spPr bwMode="auto">
          <a:xfrm>
            <a:off x="8332702" y="3502140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24679" y="3132808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99342" y="3132808"/>
            <a:ext cx="3441237" cy="1204227"/>
            <a:chOff x="739542" y="3123824"/>
            <a:chExt cx="3441237" cy="1204227"/>
          </a:xfrm>
        </p:grpSpPr>
        <p:sp>
          <p:nvSpPr>
            <p:cNvPr id="16" name="Rectangle 3"/>
            <p:cNvSpPr/>
            <p:nvPr/>
          </p:nvSpPr>
          <p:spPr bwMode="auto">
            <a:xfrm>
              <a:off x="739542" y="3493156"/>
              <a:ext cx="3359957" cy="83489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mollis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vehicula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ligula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ger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mor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Cura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bitur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vestib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ulum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consequat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urna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vehicula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MS PGothic" panose="020B0600070205080204" charset="-128"/>
                  <a:cs typeface="Segoe UI" panose="020B0502040204020203" pitchFamily="34" charset="0"/>
                  <a:sym typeface="Lato Regular" panose="020F0502020204030203" charset="0"/>
                </a:rPr>
                <a:t>. 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595904" y="3123824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87" y="111760"/>
            <a:ext cx="315970" cy="22792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04" y="2391052"/>
            <a:ext cx="2014937" cy="2059028"/>
          </a:xfrm>
          <a:prstGeom prst="rect">
            <a:avLst/>
          </a:prstGeom>
        </p:spPr>
      </p:pic>
      <p:sp>
        <p:nvSpPr>
          <p:cNvPr id="21" name="TextBox 45"/>
          <p:cNvSpPr txBox="1"/>
          <p:nvPr/>
        </p:nvSpPr>
        <p:spPr>
          <a:xfrm>
            <a:off x="999939" y="5030468"/>
            <a:ext cx="26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Suitable for all category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is not simply random text. It has roots in a piece.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15435" y="4670344"/>
            <a:ext cx="158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540" y="111760"/>
            <a:ext cx="347502" cy="1757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50" y="1869440"/>
            <a:ext cx="1538883" cy="157255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525358" y="3669172"/>
            <a:ext cx="2615867" cy="1006455"/>
            <a:chOff x="1087015" y="4558584"/>
            <a:chExt cx="2615867" cy="1006455"/>
          </a:xfrm>
        </p:grpSpPr>
        <p:sp>
          <p:nvSpPr>
            <p:cNvPr id="25" name="TextBox 45"/>
            <p:cNvSpPr txBox="1"/>
            <p:nvPr/>
          </p:nvSpPr>
          <p:spPr>
            <a:xfrm>
              <a:off x="1087015" y="4918708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602511" y="4558584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58" y="403860"/>
            <a:ext cx="328452" cy="2136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884" y="2540000"/>
            <a:ext cx="1729652" cy="17675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050777" y="4533114"/>
            <a:ext cx="2615867" cy="1006455"/>
            <a:chOff x="1087015" y="4558584"/>
            <a:chExt cx="2615867" cy="1006455"/>
          </a:xfrm>
        </p:grpSpPr>
        <p:sp>
          <p:nvSpPr>
            <p:cNvPr id="28" name="TextBox 45"/>
            <p:cNvSpPr txBox="1"/>
            <p:nvPr/>
          </p:nvSpPr>
          <p:spPr>
            <a:xfrm>
              <a:off x="1087015" y="4918708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02511" y="4558584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902" y="843280"/>
            <a:ext cx="328452" cy="16750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784" y="2437414"/>
            <a:ext cx="2466689" cy="252066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576195" y="5179542"/>
            <a:ext cx="2615867" cy="1006455"/>
            <a:chOff x="1087015" y="4558584"/>
            <a:chExt cx="2615867" cy="1006455"/>
          </a:xfrm>
        </p:grpSpPr>
        <p:sp>
          <p:nvSpPr>
            <p:cNvPr id="31" name="TextBox 45"/>
            <p:cNvSpPr txBox="1"/>
            <p:nvPr/>
          </p:nvSpPr>
          <p:spPr>
            <a:xfrm>
              <a:off x="1087015" y="4918708"/>
              <a:ext cx="2615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Suitable for all category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Lorem Ipsum is not simply random text. It has roots in a piece.</a:t>
              </a:r>
              <a:endPara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02511" y="4558584"/>
              <a:ext cx="1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Title here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887" y="3642323"/>
            <a:ext cx="359695" cy="29263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33" y="2848823"/>
            <a:ext cx="225216" cy="18322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280" y="3664092"/>
            <a:ext cx="254510" cy="207058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998" y="4030937"/>
            <a:ext cx="359695" cy="2926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97" y="-1"/>
            <a:ext cx="3202403" cy="19350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5729" y="-192109"/>
            <a:ext cx="3202403" cy="193507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6" y="54028"/>
            <a:ext cx="3202403" cy="193507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678830" y="-252403"/>
            <a:ext cx="3202403" cy="193507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86" y="-431271"/>
            <a:ext cx="3202403" cy="193507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572" y="-483203"/>
            <a:ext cx="3202403" cy="19350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0327" y="2118167"/>
            <a:ext cx="4556139" cy="5125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46188" y="2118167"/>
            <a:ext cx="4556139" cy="512565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374021" y="667406"/>
            <a:ext cx="5443959" cy="1323439"/>
          </a:xfrm>
          <a:prstGeom prst="rect">
            <a:avLst/>
          </a:prstGeom>
          <a:noFill/>
          <a:effectLst>
            <a:softEdge rad="635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600" dirty="0">
                <a:solidFill>
                  <a:srgbClr val="860000"/>
                </a:solidFill>
                <a:effectLst>
                  <a:glow rad="38100">
                    <a:schemeClr val="bg1"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Black Dahlia" pitchFamily="2" charset="0"/>
              </a:rPr>
              <a:t>HALLOWEEN</a:t>
            </a:r>
            <a:endParaRPr lang="zh-CN" altLang="en-US" sz="8000" spc="600" dirty="0">
              <a:solidFill>
                <a:srgbClr val="860000"/>
              </a:solidFill>
              <a:effectLst>
                <a:glow rad="38100">
                  <a:schemeClr val="bg1"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Black Dahlia" pitchFamily="2" charset="0"/>
            </a:endParaRPr>
          </a:p>
        </p:txBody>
      </p:sp>
      <p:sp>
        <p:nvSpPr>
          <p:cNvPr id="31" name="Rectangle 45"/>
          <p:cNvSpPr/>
          <p:nvPr/>
        </p:nvSpPr>
        <p:spPr>
          <a:xfrm>
            <a:off x="3394068" y="2828835"/>
            <a:ext cx="5403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convallis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nisi, vitae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ante id dui.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lectus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2" name="Rectangle 45"/>
          <p:cNvSpPr/>
          <p:nvPr/>
        </p:nvSpPr>
        <p:spPr>
          <a:xfrm>
            <a:off x="3394068" y="4243252"/>
            <a:ext cx="540386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500"/>
              </a:spcAft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Nam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gravida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et,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interdum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ultricies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</a:p>
        </p:txBody>
      </p: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3" y="3381449"/>
            <a:ext cx="12152291" cy="40018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-11575" y="1450573"/>
            <a:ext cx="12188142" cy="1985452"/>
          </a:xfrm>
          <a:custGeom>
            <a:avLst/>
            <a:gdLst>
              <a:gd name="connsiteX0" fmla="*/ 0 w 12188142"/>
              <a:gd name="connsiteY0" fmla="*/ 1574126 h 1913015"/>
              <a:gd name="connsiteX1" fmla="*/ 891251 w 12188142"/>
              <a:gd name="connsiteY1" fmla="*/ 358784 h 1913015"/>
              <a:gd name="connsiteX2" fmla="*/ 2754775 w 12188142"/>
              <a:gd name="connsiteY2" fmla="*/ 34693 h 1913015"/>
              <a:gd name="connsiteX3" fmla="*/ 4525702 w 12188142"/>
              <a:gd name="connsiteY3" fmla="*/ 1041690 h 1913015"/>
              <a:gd name="connsiteX4" fmla="*/ 4803494 w 12188142"/>
              <a:gd name="connsiteY4" fmla="*/ 1666723 h 1913015"/>
              <a:gd name="connsiteX5" fmla="*/ 6504972 w 12188142"/>
              <a:gd name="connsiteY5" fmla="*/ 1875068 h 1913015"/>
              <a:gd name="connsiteX6" fmla="*/ 7847636 w 12188142"/>
              <a:gd name="connsiteY6" fmla="*/ 949093 h 1913015"/>
              <a:gd name="connsiteX7" fmla="*/ 8495818 w 12188142"/>
              <a:gd name="connsiteY7" fmla="*/ 254612 h 1913015"/>
              <a:gd name="connsiteX8" fmla="*/ 10197297 w 12188142"/>
              <a:gd name="connsiteY8" fmla="*/ 138865 h 1913015"/>
              <a:gd name="connsiteX9" fmla="*/ 12188142 w 12188142"/>
              <a:gd name="connsiteY9" fmla="*/ 1215311 h 1913015"/>
              <a:gd name="connsiteX0-1" fmla="*/ 0 w 12188142"/>
              <a:gd name="connsiteY0-2" fmla="*/ 1574126 h 1908615"/>
              <a:gd name="connsiteX1-3" fmla="*/ 891251 w 12188142"/>
              <a:gd name="connsiteY1-4" fmla="*/ 358784 h 1908615"/>
              <a:gd name="connsiteX2-5" fmla="*/ 2754775 w 12188142"/>
              <a:gd name="connsiteY2-6" fmla="*/ 34693 h 1908615"/>
              <a:gd name="connsiteX3-7" fmla="*/ 4525702 w 12188142"/>
              <a:gd name="connsiteY3-8" fmla="*/ 1041690 h 1908615"/>
              <a:gd name="connsiteX4-9" fmla="*/ 4575955 w 12188142"/>
              <a:gd name="connsiteY4-10" fmla="*/ 1294983 h 1908615"/>
              <a:gd name="connsiteX5-11" fmla="*/ 4803494 w 12188142"/>
              <a:gd name="connsiteY5-12" fmla="*/ 1666723 h 1908615"/>
              <a:gd name="connsiteX6-13" fmla="*/ 6504972 w 12188142"/>
              <a:gd name="connsiteY6-14" fmla="*/ 1875068 h 1908615"/>
              <a:gd name="connsiteX7-15" fmla="*/ 7847636 w 12188142"/>
              <a:gd name="connsiteY7-16" fmla="*/ 949093 h 1908615"/>
              <a:gd name="connsiteX8-17" fmla="*/ 8495818 w 12188142"/>
              <a:gd name="connsiteY8-18" fmla="*/ 254612 h 1908615"/>
              <a:gd name="connsiteX9-19" fmla="*/ 10197297 w 12188142"/>
              <a:gd name="connsiteY9-20" fmla="*/ 138865 h 1908615"/>
              <a:gd name="connsiteX10" fmla="*/ 12188142 w 12188142"/>
              <a:gd name="connsiteY10" fmla="*/ 1215311 h 1908615"/>
              <a:gd name="connsiteX0-21" fmla="*/ 0 w 12188142"/>
              <a:gd name="connsiteY0-22" fmla="*/ 1574126 h 1913015"/>
              <a:gd name="connsiteX1-23" fmla="*/ 891251 w 12188142"/>
              <a:gd name="connsiteY1-24" fmla="*/ 358784 h 1913015"/>
              <a:gd name="connsiteX2-25" fmla="*/ 2754775 w 12188142"/>
              <a:gd name="connsiteY2-26" fmla="*/ 34693 h 1913015"/>
              <a:gd name="connsiteX3-27" fmla="*/ 4525702 w 12188142"/>
              <a:gd name="connsiteY3-28" fmla="*/ 1041690 h 1913015"/>
              <a:gd name="connsiteX4-29" fmla="*/ 4803494 w 12188142"/>
              <a:gd name="connsiteY4-30" fmla="*/ 1666723 h 1913015"/>
              <a:gd name="connsiteX5-31" fmla="*/ 6504972 w 12188142"/>
              <a:gd name="connsiteY5-32" fmla="*/ 1875068 h 1913015"/>
              <a:gd name="connsiteX6-33" fmla="*/ 7847636 w 12188142"/>
              <a:gd name="connsiteY6-34" fmla="*/ 949093 h 1913015"/>
              <a:gd name="connsiteX7-35" fmla="*/ 8495818 w 12188142"/>
              <a:gd name="connsiteY7-36" fmla="*/ 254612 h 1913015"/>
              <a:gd name="connsiteX8-37" fmla="*/ 10197297 w 12188142"/>
              <a:gd name="connsiteY8-38" fmla="*/ 138865 h 1913015"/>
              <a:gd name="connsiteX9-39" fmla="*/ 12188142 w 12188142"/>
              <a:gd name="connsiteY9-40" fmla="*/ 1215311 h 1913015"/>
              <a:gd name="connsiteX0-41" fmla="*/ 0 w 12188142"/>
              <a:gd name="connsiteY0-42" fmla="*/ 1616839 h 1985452"/>
              <a:gd name="connsiteX1-43" fmla="*/ 891251 w 12188142"/>
              <a:gd name="connsiteY1-44" fmla="*/ 401497 h 1985452"/>
              <a:gd name="connsiteX2-45" fmla="*/ 2754775 w 12188142"/>
              <a:gd name="connsiteY2-46" fmla="*/ 77406 h 1985452"/>
              <a:gd name="connsiteX3-47" fmla="*/ 4803494 w 12188142"/>
              <a:gd name="connsiteY3-48" fmla="*/ 1709436 h 1985452"/>
              <a:gd name="connsiteX4-49" fmla="*/ 6504972 w 12188142"/>
              <a:gd name="connsiteY4-50" fmla="*/ 1917781 h 1985452"/>
              <a:gd name="connsiteX5-51" fmla="*/ 7847636 w 12188142"/>
              <a:gd name="connsiteY5-52" fmla="*/ 991806 h 1985452"/>
              <a:gd name="connsiteX6-53" fmla="*/ 8495818 w 12188142"/>
              <a:gd name="connsiteY6-54" fmla="*/ 297325 h 1985452"/>
              <a:gd name="connsiteX7-55" fmla="*/ 10197297 w 12188142"/>
              <a:gd name="connsiteY7-56" fmla="*/ 181578 h 1985452"/>
              <a:gd name="connsiteX8-57" fmla="*/ 12188142 w 12188142"/>
              <a:gd name="connsiteY8-58" fmla="*/ 1258024 h 1985452"/>
              <a:gd name="connsiteX0-59" fmla="*/ 0 w 12188142"/>
              <a:gd name="connsiteY0-60" fmla="*/ 1616839 h 1985452"/>
              <a:gd name="connsiteX1-61" fmla="*/ 891251 w 12188142"/>
              <a:gd name="connsiteY1-62" fmla="*/ 401497 h 1985452"/>
              <a:gd name="connsiteX2-63" fmla="*/ 2754775 w 12188142"/>
              <a:gd name="connsiteY2-64" fmla="*/ 77406 h 1985452"/>
              <a:gd name="connsiteX3-65" fmla="*/ 4803494 w 12188142"/>
              <a:gd name="connsiteY3-66" fmla="*/ 1709436 h 1985452"/>
              <a:gd name="connsiteX4-67" fmla="*/ 6504972 w 12188142"/>
              <a:gd name="connsiteY4-68" fmla="*/ 1917781 h 1985452"/>
              <a:gd name="connsiteX5-69" fmla="*/ 7847636 w 12188142"/>
              <a:gd name="connsiteY5-70" fmla="*/ 991806 h 1985452"/>
              <a:gd name="connsiteX6-71" fmla="*/ 8256415 w 12188142"/>
              <a:gd name="connsiteY6-72" fmla="*/ 522356 h 1985452"/>
              <a:gd name="connsiteX7-73" fmla="*/ 8495818 w 12188142"/>
              <a:gd name="connsiteY7-74" fmla="*/ 297325 h 1985452"/>
              <a:gd name="connsiteX8-75" fmla="*/ 10197297 w 12188142"/>
              <a:gd name="connsiteY8-76" fmla="*/ 181578 h 1985452"/>
              <a:gd name="connsiteX9-77" fmla="*/ 12188142 w 12188142"/>
              <a:gd name="connsiteY9-78" fmla="*/ 1258024 h 1985452"/>
              <a:gd name="connsiteX0-79" fmla="*/ 0 w 12188142"/>
              <a:gd name="connsiteY0-80" fmla="*/ 1616839 h 1985452"/>
              <a:gd name="connsiteX1-81" fmla="*/ 891251 w 12188142"/>
              <a:gd name="connsiteY1-82" fmla="*/ 401497 h 1985452"/>
              <a:gd name="connsiteX2-83" fmla="*/ 2754775 w 12188142"/>
              <a:gd name="connsiteY2-84" fmla="*/ 77406 h 1985452"/>
              <a:gd name="connsiteX3-85" fmla="*/ 4803494 w 12188142"/>
              <a:gd name="connsiteY3-86" fmla="*/ 1709436 h 1985452"/>
              <a:gd name="connsiteX4-87" fmla="*/ 6504972 w 12188142"/>
              <a:gd name="connsiteY4-88" fmla="*/ 1917781 h 1985452"/>
              <a:gd name="connsiteX5-89" fmla="*/ 7847636 w 12188142"/>
              <a:gd name="connsiteY5-90" fmla="*/ 991806 h 1985452"/>
              <a:gd name="connsiteX6-91" fmla="*/ 8256415 w 12188142"/>
              <a:gd name="connsiteY6-92" fmla="*/ 522356 h 1985452"/>
              <a:gd name="connsiteX7-93" fmla="*/ 8495818 w 12188142"/>
              <a:gd name="connsiteY7-94" fmla="*/ 297325 h 1985452"/>
              <a:gd name="connsiteX8-95" fmla="*/ 10197297 w 12188142"/>
              <a:gd name="connsiteY8-96" fmla="*/ 181578 h 1985452"/>
              <a:gd name="connsiteX9-97" fmla="*/ 12188142 w 12188142"/>
              <a:gd name="connsiteY9-98" fmla="*/ 1258024 h 1985452"/>
              <a:gd name="connsiteX0-99" fmla="*/ 0 w 12188142"/>
              <a:gd name="connsiteY0-100" fmla="*/ 1616839 h 1985452"/>
              <a:gd name="connsiteX1-101" fmla="*/ 891251 w 12188142"/>
              <a:gd name="connsiteY1-102" fmla="*/ 401497 h 1985452"/>
              <a:gd name="connsiteX2-103" fmla="*/ 2754775 w 12188142"/>
              <a:gd name="connsiteY2-104" fmla="*/ 77406 h 1985452"/>
              <a:gd name="connsiteX3-105" fmla="*/ 4803494 w 12188142"/>
              <a:gd name="connsiteY3-106" fmla="*/ 1709436 h 1985452"/>
              <a:gd name="connsiteX4-107" fmla="*/ 6504972 w 12188142"/>
              <a:gd name="connsiteY4-108" fmla="*/ 1917781 h 1985452"/>
              <a:gd name="connsiteX5-109" fmla="*/ 7847636 w 12188142"/>
              <a:gd name="connsiteY5-110" fmla="*/ 991806 h 1985452"/>
              <a:gd name="connsiteX6-111" fmla="*/ 8495818 w 12188142"/>
              <a:gd name="connsiteY6-112" fmla="*/ 297325 h 1985452"/>
              <a:gd name="connsiteX7-113" fmla="*/ 10197297 w 12188142"/>
              <a:gd name="connsiteY7-114" fmla="*/ 181578 h 1985452"/>
              <a:gd name="connsiteX8-115" fmla="*/ 12188142 w 12188142"/>
              <a:gd name="connsiteY8-116" fmla="*/ 1258024 h 1985452"/>
              <a:gd name="connsiteX0-117" fmla="*/ 0 w 12188142"/>
              <a:gd name="connsiteY0-118" fmla="*/ 1616839 h 1985452"/>
              <a:gd name="connsiteX1-119" fmla="*/ 891251 w 12188142"/>
              <a:gd name="connsiteY1-120" fmla="*/ 401497 h 1985452"/>
              <a:gd name="connsiteX2-121" fmla="*/ 2754775 w 12188142"/>
              <a:gd name="connsiteY2-122" fmla="*/ 77406 h 1985452"/>
              <a:gd name="connsiteX3-123" fmla="*/ 4803494 w 12188142"/>
              <a:gd name="connsiteY3-124" fmla="*/ 1709436 h 1985452"/>
              <a:gd name="connsiteX4-125" fmla="*/ 6504972 w 12188142"/>
              <a:gd name="connsiteY4-126" fmla="*/ 1917781 h 1985452"/>
              <a:gd name="connsiteX5-127" fmla="*/ 7847636 w 12188142"/>
              <a:gd name="connsiteY5-128" fmla="*/ 991806 h 1985452"/>
              <a:gd name="connsiteX6-129" fmla="*/ 8556778 w 12188142"/>
              <a:gd name="connsiteY6-130" fmla="*/ 327805 h 1985452"/>
              <a:gd name="connsiteX7-131" fmla="*/ 10197297 w 12188142"/>
              <a:gd name="connsiteY7-132" fmla="*/ 181578 h 1985452"/>
              <a:gd name="connsiteX8-133" fmla="*/ 12188142 w 12188142"/>
              <a:gd name="connsiteY8-134" fmla="*/ 1258024 h 1985452"/>
              <a:gd name="connsiteX0-135" fmla="*/ 0 w 12188142"/>
              <a:gd name="connsiteY0-136" fmla="*/ 1616839 h 1985452"/>
              <a:gd name="connsiteX1-137" fmla="*/ 891251 w 12188142"/>
              <a:gd name="connsiteY1-138" fmla="*/ 401497 h 1985452"/>
              <a:gd name="connsiteX2-139" fmla="*/ 2754775 w 12188142"/>
              <a:gd name="connsiteY2-140" fmla="*/ 77406 h 1985452"/>
              <a:gd name="connsiteX3-141" fmla="*/ 4803494 w 12188142"/>
              <a:gd name="connsiteY3-142" fmla="*/ 1709436 h 1985452"/>
              <a:gd name="connsiteX4-143" fmla="*/ 6504972 w 12188142"/>
              <a:gd name="connsiteY4-144" fmla="*/ 1917781 h 1985452"/>
              <a:gd name="connsiteX5-145" fmla="*/ 7847636 w 12188142"/>
              <a:gd name="connsiteY5-146" fmla="*/ 991806 h 1985452"/>
              <a:gd name="connsiteX6-147" fmla="*/ 8556778 w 12188142"/>
              <a:gd name="connsiteY6-148" fmla="*/ 327805 h 1985452"/>
              <a:gd name="connsiteX7-149" fmla="*/ 10197297 w 12188142"/>
              <a:gd name="connsiteY7-150" fmla="*/ 181578 h 1985452"/>
              <a:gd name="connsiteX8-151" fmla="*/ 12188142 w 12188142"/>
              <a:gd name="connsiteY8-152" fmla="*/ 1258024 h 1985452"/>
              <a:gd name="connsiteX0-153" fmla="*/ 0 w 12188142"/>
              <a:gd name="connsiteY0-154" fmla="*/ 1616839 h 1985452"/>
              <a:gd name="connsiteX1-155" fmla="*/ 891251 w 12188142"/>
              <a:gd name="connsiteY1-156" fmla="*/ 401497 h 1985452"/>
              <a:gd name="connsiteX2-157" fmla="*/ 2754775 w 12188142"/>
              <a:gd name="connsiteY2-158" fmla="*/ 77406 h 1985452"/>
              <a:gd name="connsiteX3-159" fmla="*/ 4803494 w 12188142"/>
              <a:gd name="connsiteY3-160" fmla="*/ 1709436 h 1985452"/>
              <a:gd name="connsiteX4-161" fmla="*/ 6504972 w 12188142"/>
              <a:gd name="connsiteY4-162" fmla="*/ 1917781 h 1985452"/>
              <a:gd name="connsiteX5-163" fmla="*/ 7847636 w 12188142"/>
              <a:gd name="connsiteY5-164" fmla="*/ 991806 h 1985452"/>
              <a:gd name="connsiteX6-165" fmla="*/ 8556778 w 12188142"/>
              <a:gd name="connsiteY6-166" fmla="*/ 327805 h 1985452"/>
              <a:gd name="connsiteX7-167" fmla="*/ 10197297 w 12188142"/>
              <a:gd name="connsiteY7-168" fmla="*/ 181578 h 1985452"/>
              <a:gd name="connsiteX8-169" fmla="*/ 12188142 w 12188142"/>
              <a:gd name="connsiteY8-170" fmla="*/ 1258024 h 19854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2188142" h="1985452">
                <a:moveTo>
                  <a:pt x="0" y="1616839"/>
                </a:moveTo>
                <a:cubicBezTo>
                  <a:pt x="216061" y="1137454"/>
                  <a:pt x="432122" y="658069"/>
                  <a:pt x="891251" y="401497"/>
                </a:cubicBezTo>
                <a:cubicBezTo>
                  <a:pt x="1350380" y="144925"/>
                  <a:pt x="2102735" y="-140584"/>
                  <a:pt x="2754775" y="77406"/>
                </a:cubicBezTo>
                <a:cubicBezTo>
                  <a:pt x="3406815" y="295396"/>
                  <a:pt x="4178461" y="1402707"/>
                  <a:pt x="4803494" y="1709436"/>
                </a:cubicBezTo>
                <a:cubicBezTo>
                  <a:pt x="5428527" y="2016165"/>
                  <a:pt x="5997615" y="2037386"/>
                  <a:pt x="6504972" y="1917781"/>
                </a:cubicBezTo>
                <a:cubicBezTo>
                  <a:pt x="7012329" y="1798176"/>
                  <a:pt x="7505668" y="1256802"/>
                  <a:pt x="7847636" y="991806"/>
                </a:cubicBezTo>
                <a:cubicBezTo>
                  <a:pt x="8189604" y="726810"/>
                  <a:pt x="8309948" y="485703"/>
                  <a:pt x="8556778" y="327805"/>
                </a:cubicBezTo>
                <a:cubicBezTo>
                  <a:pt x="8803608" y="169907"/>
                  <a:pt x="9592070" y="26542"/>
                  <a:pt x="10197297" y="181578"/>
                </a:cubicBezTo>
                <a:cubicBezTo>
                  <a:pt x="10802524" y="336614"/>
                  <a:pt x="11500413" y="799859"/>
                  <a:pt x="12188142" y="1258024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1206305" y="1142279"/>
            <a:ext cx="3304318" cy="1152244"/>
            <a:chOff x="940087" y="1813490"/>
            <a:chExt cx="3304318" cy="115224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989B97"/>
                </a:clrFrom>
                <a:clrTo>
                  <a:srgbClr val="989B9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0087" y="1813490"/>
              <a:ext cx="3304318" cy="11522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06871" y="2197692"/>
              <a:ext cx="1996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8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  <a:cs typeface="Segoe UI" panose="020B0502040204020203" pitchFamily="34" charset="0"/>
                </a:rPr>
                <a:t>TITLE HERE</a:t>
              </a:r>
              <a:endParaRPr lang="zh-CN" altLang="en-US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10059" y="2662271"/>
            <a:ext cx="3304318" cy="1005927"/>
            <a:chOff x="4443841" y="1886649"/>
            <a:chExt cx="3304318" cy="100592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3841" y="1886649"/>
              <a:ext cx="3304318" cy="10059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847740" y="2158780"/>
              <a:ext cx="1996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8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  <a:cs typeface="Segoe UI" panose="020B0502040204020203" pitchFamily="34" charset="0"/>
                </a:rPr>
                <a:t>TITLE HERE</a:t>
              </a:r>
              <a:endParaRPr lang="zh-CN" altLang="en-US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13813" y="1136183"/>
            <a:ext cx="3304318" cy="1164437"/>
            <a:chOff x="7947595" y="1807394"/>
            <a:chExt cx="3304318" cy="116443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7595" y="1807394"/>
              <a:ext cx="3304318" cy="116443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8504087" y="2217148"/>
              <a:ext cx="1996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8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  <a:cs typeface="Segoe UI" panose="020B0502040204020203" pitchFamily="34" charset="0"/>
                </a:rPr>
                <a:t>TITLE HERE</a:t>
              </a:r>
              <a:endParaRPr lang="zh-CN" altLang="en-US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Rectangle 3"/>
          <p:cNvSpPr/>
          <p:nvPr/>
        </p:nvSpPr>
        <p:spPr bwMode="auto">
          <a:xfrm>
            <a:off x="1316245" y="2433902"/>
            <a:ext cx="308443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29" name="Rectangle 3"/>
          <p:cNvSpPr/>
          <p:nvPr/>
        </p:nvSpPr>
        <p:spPr bwMode="auto">
          <a:xfrm>
            <a:off x="4819999" y="3880735"/>
            <a:ext cx="308443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30" name="Rectangle 3"/>
          <p:cNvSpPr/>
          <p:nvPr/>
        </p:nvSpPr>
        <p:spPr bwMode="auto">
          <a:xfrm>
            <a:off x="8226211" y="2433902"/>
            <a:ext cx="308443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2343" r="64583"/>
          <a:stretch>
            <a:fillRect/>
          </a:stretch>
        </p:blipFill>
        <p:spPr>
          <a:xfrm>
            <a:off x="5271995" y="5162677"/>
            <a:ext cx="1824172" cy="174057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2343" r="64583"/>
          <a:stretch>
            <a:fillRect/>
          </a:stretch>
        </p:blipFill>
        <p:spPr>
          <a:xfrm>
            <a:off x="4868096" y="5890105"/>
            <a:ext cx="1136046" cy="108398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2343" r="64583"/>
          <a:stretch>
            <a:fillRect/>
          </a:stretch>
        </p:blipFill>
        <p:spPr>
          <a:xfrm>
            <a:off x="6187858" y="5892217"/>
            <a:ext cx="1136046" cy="108398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sp>
        <p:nvSpPr>
          <p:cNvPr id="8" name="Freeform 21"/>
          <p:cNvSpPr/>
          <p:nvPr/>
        </p:nvSpPr>
        <p:spPr bwMode="auto">
          <a:xfrm>
            <a:off x="3688518" y="3896201"/>
            <a:ext cx="677198" cy="1671380"/>
          </a:xfrm>
          <a:custGeom>
            <a:avLst/>
            <a:gdLst/>
            <a:ahLst/>
            <a:cxnLst>
              <a:cxn ang="0">
                <a:pos x="423" y="1044"/>
              </a:cxn>
              <a:cxn ang="0">
                <a:pos x="10" y="771"/>
              </a:cxn>
              <a:cxn ang="0">
                <a:pos x="0" y="0"/>
              </a:cxn>
              <a:cxn ang="0">
                <a:pos x="419" y="229"/>
              </a:cxn>
              <a:cxn ang="0">
                <a:pos x="423" y="1044"/>
              </a:cxn>
            </a:cxnLst>
            <a:rect l="0" t="0" r="r" b="b"/>
            <a:pathLst>
              <a:path w="423" h="1044">
                <a:moveTo>
                  <a:pt x="423" y="1044"/>
                </a:moveTo>
                <a:lnTo>
                  <a:pt x="10" y="771"/>
                </a:lnTo>
                <a:lnTo>
                  <a:pt x="0" y="0"/>
                </a:lnTo>
                <a:lnTo>
                  <a:pt x="419" y="229"/>
                </a:lnTo>
                <a:lnTo>
                  <a:pt x="423" y="1044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22"/>
          <p:cNvSpPr/>
          <p:nvPr/>
        </p:nvSpPr>
        <p:spPr bwMode="auto">
          <a:xfrm>
            <a:off x="3688518" y="3678473"/>
            <a:ext cx="2539090" cy="584344"/>
          </a:xfrm>
          <a:custGeom>
            <a:avLst/>
            <a:gdLst/>
            <a:ahLst/>
            <a:cxnLst>
              <a:cxn ang="0">
                <a:pos x="419" y="365"/>
              </a:cxn>
              <a:cxn ang="0">
                <a:pos x="0" y="136"/>
              </a:cxn>
              <a:cxn ang="0">
                <a:pos x="1116" y="0"/>
              </a:cxn>
              <a:cxn ang="0">
                <a:pos x="1586" y="211"/>
              </a:cxn>
              <a:cxn ang="0">
                <a:pos x="419" y="365"/>
              </a:cxn>
            </a:cxnLst>
            <a:rect l="0" t="0" r="r" b="b"/>
            <a:pathLst>
              <a:path w="1586" h="365">
                <a:moveTo>
                  <a:pt x="419" y="365"/>
                </a:moveTo>
                <a:lnTo>
                  <a:pt x="0" y="136"/>
                </a:lnTo>
                <a:lnTo>
                  <a:pt x="1116" y="0"/>
                </a:lnTo>
                <a:lnTo>
                  <a:pt x="1586" y="211"/>
                </a:lnTo>
                <a:lnTo>
                  <a:pt x="419" y="36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23"/>
          <p:cNvSpPr/>
          <p:nvPr/>
        </p:nvSpPr>
        <p:spPr bwMode="auto">
          <a:xfrm>
            <a:off x="4359312" y="4016271"/>
            <a:ext cx="1868296" cy="1551310"/>
          </a:xfrm>
          <a:custGeom>
            <a:avLst/>
            <a:gdLst/>
            <a:ahLst/>
            <a:cxnLst>
              <a:cxn ang="0">
                <a:pos x="1167" y="0"/>
              </a:cxn>
              <a:cxn ang="0">
                <a:pos x="1153" y="785"/>
              </a:cxn>
              <a:cxn ang="0">
                <a:pos x="4" y="969"/>
              </a:cxn>
              <a:cxn ang="0">
                <a:pos x="0" y="154"/>
              </a:cxn>
              <a:cxn ang="0">
                <a:pos x="1167" y="0"/>
              </a:cxn>
            </a:cxnLst>
            <a:rect l="0" t="0" r="r" b="b"/>
            <a:pathLst>
              <a:path w="1167" h="969">
                <a:moveTo>
                  <a:pt x="1167" y="0"/>
                </a:moveTo>
                <a:lnTo>
                  <a:pt x="1153" y="785"/>
                </a:lnTo>
                <a:lnTo>
                  <a:pt x="4" y="969"/>
                </a:lnTo>
                <a:lnTo>
                  <a:pt x="0" y="154"/>
                </a:lnTo>
                <a:lnTo>
                  <a:pt x="1167" y="0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24"/>
          <p:cNvSpPr/>
          <p:nvPr/>
        </p:nvSpPr>
        <p:spPr bwMode="auto">
          <a:xfrm>
            <a:off x="7548383" y="4163557"/>
            <a:ext cx="1168686" cy="1591334"/>
          </a:xfrm>
          <a:custGeom>
            <a:avLst/>
            <a:gdLst/>
            <a:ahLst/>
            <a:cxnLst>
              <a:cxn ang="0">
                <a:pos x="3" y="175"/>
              </a:cxn>
              <a:cxn ang="0">
                <a:pos x="730" y="0"/>
              </a:cxn>
              <a:cxn ang="0">
                <a:pos x="715" y="784"/>
              </a:cxn>
              <a:cxn ang="0">
                <a:pos x="0" y="994"/>
              </a:cxn>
              <a:cxn ang="0">
                <a:pos x="3" y="175"/>
              </a:cxn>
            </a:cxnLst>
            <a:rect l="0" t="0" r="r" b="b"/>
            <a:pathLst>
              <a:path w="730" h="994">
                <a:moveTo>
                  <a:pt x="3" y="175"/>
                </a:moveTo>
                <a:lnTo>
                  <a:pt x="730" y="0"/>
                </a:lnTo>
                <a:lnTo>
                  <a:pt x="715" y="784"/>
                </a:lnTo>
                <a:lnTo>
                  <a:pt x="0" y="994"/>
                </a:lnTo>
                <a:lnTo>
                  <a:pt x="3" y="175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Freeform 25"/>
          <p:cNvSpPr/>
          <p:nvPr/>
        </p:nvSpPr>
        <p:spPr bwMode="auto">
          <a:xfrm>
            <a:off x="6179579" y="3795342"/>
            <a:ext cx="2542292" cy="648381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718" y="0"/>
              </a:cxn>
              <a:cxn ang="0">
                <a:pos x="1588" y="230"/>
              </a:cxn>
              <a:cxn ang="0">
                <a:pos x="861" y="405"/>
              </a:cxn>
              <a:cxn ang="0">
                <a:pos x="0" y="155"/>
              </a:cxn>
            </a:cxnLst>
            <a:rect l="0" t="0" r="r" b="b"/>
            <a:pathLst>
              <a:path w="1588" h="405">
                <a:moveTo>
                  <a:pt x="0" y="155"/>
                </a:moveTo>
                <a:lnTo>
                  <a:pt x="718" y="0"/>
                </a:lnTo>
                <a:lnTo>
                  <a:pt x="1588" y="230"/>
                </a:lnTo>
                <a:lnTo>
                  <a:pt x="861" y="405"/>
                </a:lnTo>
                <a:lnTo>
                  <a:pt x="0" y="15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26"/>
          <p:cNvSpPr/>
          <p:nvPr/>
        </p:nvSpPr>
        <p:spPr bwMode="auto">
          <a:xfrm>
            <a:off x="6179579" y="4043487"/>
            <a:ext cx="1378410" cy="1714606"/>
          </a:xfrm>
          <a:custGeom>
            <a:avLst/>
            <a:gdLst/>
            <a:ahLst/>
            <a:cxnLst>
              <a:cxn ang="0">
                <a:pos x="861" y="250"/>
              </a:cxn>
              <a:cxn ang="0">
                <a:pos x="858" y="1071"/>
              </a:cxn>
              <a:cxn ang="0">
                <a:pos x="12" y="771"/>
              </a:cxn>
              <a:cxn ang="0">
                <a:pos x="0" y="0"/>
              </a:cxn>
              <a:cxn ang="0">
                <a:pos x="861" y="250"/>
              </a:cxn>
            </a:cxnLst>
            <a:rect l="0" t="0" r="r" b="b"/>
            <a:pathLst>
              <a:path w="861" h="1071">
                <a:moveTo>
                  <a:pt x="861" y="250"/>
                </a:moveTo>
                <a:lnTo>
                  <a:pt x="858" y="1071"/>
                </a:lnTo>
                <a:lnTo>
                  <a:pt x="12" y="771"/>
                </a:lnTo>
                <a:lnTo>
                  <a:pt x="0" y="0"/>
                </a:lnTo>
                <a:lnTo>
                  <a:pt x="861" y="250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TextBox 25"/>
          <p:cNvSpPr txBox="1"/>
          <p:nvPr/>
        </p:nvSpPr>
        <p:spPr>
          <a:xfrm>
            <a:off x="929641" y="4232183"/>
            <a:ext cx="25721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 defTabSz="914400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There are many variations passages of lorem ipsum available  majority have</a:t>
            </a:r>
            <a:b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suffered alteration </a:t>
            </a:r>
          </a:p>
        </p:txBody>
      </p:sp>
      <p:sp>
        <p:nvSpPr>
          <p:cNvPr id="25" name="Rectangle 26"/>
          <p:cNvSpPr/>
          <p:nvPr/>
        </p:nvSpPr>
        <p:spPr>
          <a:xfrm>
            <a:off x="2085551" y="3949093"/>
            <a:ext cx="141622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goes here</a:t>
            </a:r>
          </a:p>
        </p:txBody>
      </p:sp>
      <p:sp>
        <p:nvSpPr>
          <p:cNvPr id="27" name="TextBox 28"/>
          <p:cNvSpPr txBox="1"/>
          <p:nvPr/>
        </p:nvSpPr>
        <p:spPr>
          <a:xfrm>
            <a:off x="8931562" y="4443644"/>
            <a:ext cx="23307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There are many variations passages of lorem ipsum available  majority have suffered alteration .</a:t>
            </a:r>
          </a:p>
        </p:txBody>
      </p:sp>
      <p:sp>
        <p:nvSpPr>
          <p:cNvPr id="28" name="Rectangle 29"/>
          <p:cNvSpPr/>
          <p:nvPr/>
        </p:nvSpPr>
        <p:spPr>
          <a:xfrm>
            <a:off x="8931562" y="4119532"/>
            <a:ext cx="141622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goes here</a:t>
            </a:r>
          </a:p>
        </p:txBody>
      </p:sp>
      <p:sp>
        <p:nvSpPr>
          <p:cNvPr id="30" name="TextBox 35"/>
          <p:cNvSpPr txBox="1"/>
          <p:nvPr/>
        </p:nvSpPr>
        <p:spPr>
          <a:xfrm>
            <a:off x="6868784" y="2098599"/>
            <a:ext cx="24759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There are many variations passages of lorem available  majority have.</a:t>
            </a:r>
          </a:p>
        </p:txBody>
      </p:sp>
      <p:sp>
        <p:nvSpPr>
          <p:cNvPr id="31" name="Rectangle 36"/>
          <p:cNvSpPr/>
          <p:nvPr/>
        </p:nvSpPr>
        <p:spPr>
          <a:xfrm>
            <a:off x="6868784" y="1791381"/>
            <a:ext cx="141622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goes here</a:t>
            </a:r>
          </a:p>
        </p:txBody>
      </p:sp>
      <p:sp>
        <p:nvSpPr>
          <p:cNvPr id="33" name="Freeform 27"/>
          <p:cNvSpPr/>
          <p:nvPr/>
        </p:nvSpPr>
        <p:spPr bwMode="auto">
          <a:xfrm>
            <a:off x="4870011" y="2666679"/>
            <a:ext cx="395433" cy="1557715"/>
          </a:xfrm>
          <a:custGeom>
            <a:avLst/>
            <a:gdLst/>
            <a:ahLst/>
            <a:cxnLst>
              <a:cxn ang="0">
                <a:pos x="247" y="973"/>
              </a:cxn>
              <a:cxn ang="0">
                <a:pos x="2" y="783"/>
              </a:cxn>
              <a:cxn ang="0">
                <a:pos x="0" y="0"/>
              </a:cxn>
              <a:cxn ang="0">
                <a:pos x="247" y="137"/>
              </a:cxn>
              <a:cxn ang="0">
                <a:pos x="247" y="973"/>
              </a:cxn>
            </a:cxnLst>
            <a:rect l="0" t="0" r="r" b="b"/>
            <a:pathLst>
              <a:path w="247" h="973">
                <a:moveTo>
                  <a:pt x="247" y="973"/>
                </a:moveTo>
                <a:lnTo>
                  <a:pt x="2" y="783"/>
                </a:lnTo>
                <a:lnTo>
                  <a:pt x="0" y="0"/>
                </a:lnTo>
                <a:lnTo>
                  <a:pt x="247" y="137"/>
                </a:lnTo>
                <a:lnTo>
                  <a:pt x="247" y="97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4" name="Freeform 28"/>
          <p:cNvSpPr/>
          <p:nvPr/>
        </p:nvSpPr>
        <p:spPr bwMode="auto">
          <a:xfrm>
            <a:off x="4870011" y="2597839"/>
            <a:ext cx="2412616" cy="288170"/>
          </a:xfrm>
          <a:custGeom>
            <a:avLst/>
            <a:gdLst/>
            <a:ahLst/>
            <a:cxnLst>
              <a:cxn ang="0">
                <a:pos x="247" y="180"/>
              </a:cxn>
              <a:cxn ang="0">
                <a:pos x="0" y="43"/>
              </a:cxn>
              <a:cxn ang="0">
                <a:pos x="1187" y="0"/>
              </a:cxn>
              <a:cxn ang="0">
                <a:pos x="1507" y="132"/>
              </a:cxn>
              <a:cxn ang="0">
                <a:pos x="247" y="180"/>
              </a:cxn>
            </a:cxnLst>
            <a:rect l="0" t="0" r="r" b="b"/>
            <a:pathLst>
              <a:path w="1507" h="180">
                <a:moveTo>
                  <a:pt x="247" y="180"/>
                </a:moveTo>
                <a:lnTo>
                  <a:pt x="0" y="43"/>
                </a:lnTo>
                <a:lnTo>
                  <a:pt x="1187" y="0"/>
                </a:lnTo>
                <a:lnTo>
                  <a:pt x="1507" y="132"/>
                </a:lnTo>
                <a:lnTo>
                  <a:pt x="247" y="18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5" name="Freeform 29"/>
          <p:cNvSpPr/>
          <p:nvPr/>
        </p:nvSpPr>
        <p:spPr bwMode="auto">
          <a:xfrm>
            <a:off x="5265444" y="2809163"/>
            <a:ext cx="2017183" cy="1415230"/>
          </a:xfrm>
          <a:custGeom>
            <a:avLst/>
            <a:gdLst/>
            <a:ahLst/>
            <a:cxnLst>
              <a:cxn ang="0">
                <a:pos x="1260" y="0"/>
              </a:cxn>
              <a:cxn ang="0">
                <a:pos x="1247" y="813"/>
              </a:cxn>
              <a:cxn ang="0">
                <a:pos x="0" y="884"/>
              </a:cxn>
              <a:cxn ang="0">
                <a:pos x="0" y="48"/>
              </a:cxn>
              <a:cxn ang="0">
                <a:pos x="1260" y="0"/>
              </a:cxn>
            </a:cxnLst>
            <a:rect l="0" t="0" r="r" b="b"/>
            <a:pathLst>
              <a:path w="1260" h="884">
                <a:moveTo>
                  <a:pt x="1260" y="0"/>
                </a:moveTo>
                <a:lnTo>
                  <a:pt x="1247" y="813"/>
                </a:lnTo>
                <a:lnTo>
                  <a:pt x="0" y="884"/>
                </a:lnTo>
                <a:lnTo>
                  <a:pt x="0" y="48"/>
                </a:lnTo>
                <a:lnTo>
                  <a:pt x="1260" y="0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7" y="1381065"/>
            <a:ext cx="1781424" cy="169568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09" y="3004334"/>
            <a:ext cx="1399589" cy="133222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22" y="3158086"/>
            <a:ext cx="1350558" cy="128555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53" y="1104964"/>
            <a:ext cx="4118220" cy="41069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69" y="2616757"/>
            <a:ext cx="2071930" cy="24131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63" y="1667455"/>
            <a:ext cx="2088180" cy="29819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90" y="4393497"/>
            <a:ext cx="1308159" cy="12756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16" y="4503217"/>
            <a:ext cx="1064403" cy="91002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795" y="1104964"/>
            <a:ext cx="3778224" cy="28275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1" y="1667455"/>
            <a:ext cx="4712623" cy="27056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88490" y="-2200682"/>
            <a:ext cx="4101593" cy="4677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261" y="3609604"/>
            <a:ext cx="2603218" cy="10668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245" y="4592309"/>
            <a:ext cx="3304318" cy="11156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4" y="1848567"/>
            <a:ext cx="4111384" cy="468842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-1" y="5235190"/>
            <a:ext cx="12500519" cy="1852419"/>
          </a:xfrm>
          <a:custGeom>
            <a:avLst/>
            <a:gdLst>
              <a:gd name="connsiteX0" fmla="*/ 544788 w 13016124"/>
              <a:gd name="connsiteY0" fmla="*/ 252919 h 2398878"/>
              <a:gd name="connsiteX1" fmla="*/ 544788 w 13016124"/>
              <a:gd name="connsiteY1" fmla="*/ 252919 h 2398878"/>
              <a:gd name="connsiteX2" fmla="*/ 642065 w 13016124"/>
              <a:gd name="connsiteY2" fmla="*/ 311285 h 2398878"/>
              <a:gd name="connsiteX3" fmla="*/ 768524 w 13016124"/>
              <a:gd name="connsiteY3" fmla="*/ 447472 h 2398878"/>
              <a:gd name="connsiteX4" fmla="*/ 924167 w 13016124"/>
              <a:gd name="connsiteY4" fmla="*/ 583659 h 2398878"/>
              <a:gd name="connsiteX5" fmla="*/ 982533 w 13016124"/>
              <a:gd name="connsiteY5" fmla="*/ 612842 h 2398878"/>
              <a:gd name="connsiteX6" fmla="*/ 1050626 w 13016124"/>
              <a:gd name="connsiteY6" fmla="*/ 661481 h 2398878"/>
              <a:gd name="connsiteX7" fmla="*/ 1079809 w 13016124"/>
              <a:gd name="connsiteY7" fmla="*/ 671208 h 2398878"/>
              <a:gd name="connsiteX8" fmla="*/ 1225724 w 13016124"/>
              <a:gd name="connsiteY8" fmla="*/ 739302 h 2398878"/>
              <a:gd name="connsiteX9" fmla="*/ 1313273 w 13016124"/>
              <a:gd name="connsiteY9" fmla="*/ 768485 h 2398878"/>
              <a:gd name="connsiteX10" fmla="*/ 1488371 w 13016124"/>
              <a:gd name="connsiteY10" fmla="*/ 787940 h 2398878"/>
              <a:gd name="connsiteX11" fmla="*/ 1624558 w 13016124"/>
              <a:gd name="connsiteY11" fmla="*/ 807396 h 2398878"/>
              <a:gd name="connsiteX12" fmla="*/ 1663469 w 13016124"/>
              <a:gd name="connsiteY12" fmla="*/ 817123 h 2398878"/>
              <a:gd name="connsiteX13" fmla="*/ 1731562 w 13016124"/>
              <a:gd name="connsiteY13" fmla="*/ 826851 h 2398878"/>
              <a:gd name="connsiteX14" fmla="*/ 1770473 w 13016124"/>
              <a:gd name="connsiteY14" fmla="*/ 836579 h 2398878"/>
              <a:gd name="connsiteX15" fmla="*/ 2062303 w 13016124"/>
              <a:gd name="connsiteY15" fmla="*/ 856034 h 2398878"/>
              <a:gd name="connsiteX16" fmla="*/ 2169307 w 13016124"/>
              <a:gd name="connsiteY16" fmla="*/ 865762 h 2398878"/>
              <a:gd name="connsiteX17" fmla="*/ 2237401 w 13016124"/>
              <a:gd name="connsiteY17" fmla="*/ 885217 h 2398878"/>
              <a:gd name="connsiteX18" fmla="*/ 2295767 w 13016124"/>
              <a:gd name="connsiteY18" fmla="*/ 894945 h 2398878"/>
              <a:gd name="connsiteX19" fmla="*/ 2791877 w 13016124"/>
              <a:gd name="connsiteY19" fmla="*/ 914400 h 2398878"/>
              <a:gd name="connsiteX20" fmla="*/ 3005886 w 13016124"/>
              <a:gd name="connsiteY20" fmla="*/ 933855 h 2398878"/>
              <a:gd name="connsiteX21" fmla="*/ 3239350 w 13016124"/>
              <a:gd name="connsiteY21" fmla="*/ 943583 h 2398878"/>
              <a:gd name="connsiteX22" fmla="*/ 5719903 w 13016124"/>
              <a:gd name="connsiteY22" fmla="*/ 933855 h 2398878"/>
              <a:gd name="connsiteX23" fmla="*/ 5817179 w 13016124"/>
              <a:gd name="connsiteY23" fmla="*/ 924128 h 2398878"/>
              <a:gd name="connsiteX24" fmla="*/ 5924184 w 13016124"/>
              <a:gd name="connsiteY24" fmla="*/ 885217 h 2398878"/>
              <a:gd name="connsiteX25" fmla="*/ 6011733 w 13016124"/>
              <a:gd name="connsiteY25" fmla="*/ 875489 h 2398878"/>
              <a:gd name="connsiteX26" fmla="*/ 6060371 w 13016124"/>
              <a:gd name="connsiteY26" fmla="*/ 865762 h 2398878"/>
              <a:gd name="connsiteX27" fmla="*/ 6128465 w 13016124"/>
              <a:gd name="connsiteY27" fmla="*/ 856034 h 2398878"/>
              <a:gd name="connsiteX28" fmla="*/ 6216014 w 13016124"/>
              <a:gd name="connsiteY28" fmla="*/ 807396 h 2398878"/>
              <a:gd name="connsiteX29" fmla="*/ 6293835 w 13016124"/>
              <a:gd name="connsiteY29" fmla="*/ 787940 h 2398878"/>
              <a:gd name="connsiteX30" fmla="*/ 6449477 w 13016124"/>
              <a:gd name="connsiteY30" fmla="*/ 768485 h 2398878"/>
              <a:gd name="connsiteX31" fmla="*/ 6507843 w 13016124"/>
              <a:gd name="connsiteY31" fmla="*/ 739302 h 2398878"/>
              <a:gd name="connsiteX32" fmla="*/ 6575937 w 13016124"/>
              <a:gd name="connsiteY32" fmla="*/ 729574 h 2398878"/>
              <a:gd name="connsiteX33" fmla="*/ 6887222 w 13016124"/>
              <a:gd name="connsiteY33" fmla="*/ 710119 h 2398878"/>
              <a:gd name="connsiteX34" fmla="*/ 9912524 w 13016124"/>
              <a:gd name="connsiteY34" fmla="*/ 700391 h 2398878"/>
              <a:gd name="connsiteX35" fmla="*/ 10058439 w 13016124"/>
              <a:gd name="connsiteY35" fmla="*/ 690664 h 2398878"/>
              <a:gd name="connsiteX36" fmla="*/ 10389179 w 13016124"/>
              <a:gd name="connsiteY36" fmla="*/ 671208 h 2398878"/>
              <a:gd name="connsiteX37" fmla="*/ 10544822 w 13016124"/>
              <a:gd name="connsiteY37" fmla="*/ 642025 h 2398878"/>
              <a:gd name="connsiteX38" fmla="*/ 10846379 w 13016124"/>
              <a:gd name="connsiteY38" fmla="*/ 622570 h 2398878"/>
              <a:gd name="connsiteX39" fmla="*/ 10992294 w 13016124"/>
              <a:gd name="connsiteY39" fmla="*/ 612842 h 2398878"/>
              <a:gd name="connsiteX40" fmla="*/ 11070116 w 13016124"/>
              <a:gd name="connsiteY40" fmla="*/ 583659 h 2398878"/>
              <a:gd name="connsiteX41" fmla="*/ 11206303 w 13016124"/>
              <a:gd name="connsiteY41" fmla="*/ 554477 h 2398878"/>
              <a:gd name="connsiteX42" fmla="*/ 11274396 w 13016124"/>
              <a:gd name="connsiteY42" fmla="*/ 535021 h 2398878"/>
              <a:gd name="connsiteX43" fmla="*/ 11332762 w 13016124"/>
              <a:gd name="connsiteY43" fmla="*/ 515566 h 2398878"/>
              <a:gd name="connsiteX44" fmla="*/ 11410584 w 13016124"/>
              <a:gd name="connsiteY44" fmla="*/ 476655 h 2398878"/>
              <a:gd name="connsiteX45" fmla="*/ 11498133 w 13016124"/>
              <a:gd name="connsiteY45" fmla="*/ 457200 h 2398878"/>
              <a:gd name="connsiteX46" fmla="*/ 11624592 w 13016124"/>
              <a:gd name="connsiteY46" fmla="*/ 408562 h 2398878"/>
              <a:gd name="connsiteX47" fmla="*/ 11789962 w 13016124"/>
              <a:gd name="connsiteY47" fmla="*/ 379379 h 2398878"/>
              <a:gd name="connsiteX48" fmla="*/ 11848328 w 13016124"/>
              <a:gd name="connsiteY48" fmla="*/ 350196 h 2398878"/>
              <a:gd name="connsiteX49" fmla="*/ 11955333 w 13016124"/>
              <a:gd name="connsiteY49" fmla="*/ 330740 h 2398878"/>
              <a:gd name="connsiteX50" fmla="*/ 12033154 w 13016124"/>
              <a:gd name="connsiteY50" fmla="*/ 301557 h 2398878"/>
              <a:gd name="connsiteX51" fmla="*/ 12062337 w 13016124"/>
              <a:gd name="connsiteY51" fmla="*/ 291830 h 2398878"/>
              <a:gd name="connsiteX52" fmla="*/ 12101248 w 13016124"/>
              <a:gd name="connsiteY52" fmla="*/ 272374 h 2398878"/>
              <a:gd name="connsiteX53" fmla="*/ 12130431 w 13016124"/>
              <a:gd name="connsiteY53" fmla="*/ 262647 h 2398878"/>
              <a:gd name="connsiteX54" fmla="*/ 12169341 w 13016124"/>
              <a:gd name="connsiteY54" fmla="*/ 243191 h 2398878"/>
              <a:gd name="connsiteX55" fmla="*/ 12266618 w 13016124"/>
              <a:gd name="connsiteY55" fmla="*/ 204281 h 2398878"/>
              <a:gd name="connsiteX56" fmla="*/ 12334711 w 13016124"/>
              <a:gd name="connsiteY56" fmla="*/ 175098 h 2398878"/>
              <a:gd name="connsiteX57" fmla="*/ 12363894 w 13016124"/>
              <a:gd name="connsiteY57" fmla="*/ 155642 h 2398878"/>
              <a:gd name="connsiteX58" fmla="*/ 12431988 w 13016124"/>
              <a:gd name="connsiteY58" fmla="*/ 126459 h 2398878"/>
              <a:gd name="connsiteX59" fmla="*/ 12470899 w 13016124"/>
              <a:gd name="connsiteY59" fmla="*/ 97277 h 2398878"/>
              <a:gd name="connsiteX60" fmla="*/ 12529265 w 13016124"/>
              <a:gd name="connsiteY60" fmla="*/ 87549 h 2398878"/>
              <a:gd name="connsiteX61" fmla="*/ 12568175 w 13016124"/>
              <a:gd name="connsiteY61" fmla="*/ 77821 h 2398878"/>
              <a:gd name="connsiteX62" fmla="*/ 12626541 w 13016124"/>
              <a:gd name="connsiteY62" fmla="*/ 58366 h 2398878"/>
              <a:gd name="connsiteX63" fmla="*/ 12723818 w 13016124"/>
              <a:gd name="connsiteY63" fmla="*/ 19455 h 2398878"/>
              <a:gd name="connsiteX64" fmla="*/ 12869733 w 13016124"/>
              <a:gd name="connsiteY64" fmla="*/ 9728 h 2398878"/>
              <a:gd name="connsiteX65" fmla="*/ 12898916 w 13016124"/>
              <a:gd name="connsiteY65" fmla="*/ 0 h 2398878"/>
              <a:gd name="connsiteX66" fmla="*/ 12947554 w 13016124"/>
              <a:gd name="connsiteY66" fmla="*/ 38911 h 2398878"/>
              <a:gd name="connsiteX67" fmla="*/ 12957282 w 13016124"/>
              <a:gd name="connsiteY67" fmla="*/ 1488332 h 2398878"/>
              <a:gd name="connsiteX68" fmla="*/ 12928099 w 13016124"/>
              <a:gd name="connsiteY68" fmla="*/ 1673157 h 2398878"/>
              <a:gd name="connsiteX69" fmla="*/ 12918371 w 13016124"/>
              <a:gd name="connsiteY69" fmla="*/ 1828800 h 2398878"/>
              <a:gd name="connsiteX70" fmla="*/ 12898916 w 13016124"/>
              <a:gd name="connsiteY70" fmla="*/ 1887166 h 2398878"/>
              <a:gd name="connsiteX71" fmla="*/ 12889188 w 13016124"/>
              <a:gd name="connsiteY71" fmla="*/ 1974715 h 2398878"/>
              <a:gd name="connsiteX72" fmla="*/ 12879460 w 13016124"/>
              <a:gd name="connsiteY72" fmla="*/ 2013625 h 2398878"/>
              <a:gd name="connsiteX73" fmla="*/ 12840550 w 13016124"/>
              <a:gd name="connsiteY73" fmla="*/ 2208179 h 2398878"/>
              <a:gd name="connsiteX74" fmla="*/ 12830822 w 13016124"/>
              <a:gd name="connsiteY74" fmla="*/ 2237362 h 2398878"/>
              <a:gd name="connsiteX75" fmla="*/ 12801639 w 13016124"/>
              <a:gd name="connsiteY75" fmla="*/ 2256817 h 2398878"/>
              <a:gd name="connsiteX76" fmla="*/ 12159614 w 13016124"/>
              <a:gd name="connsiteY76" fmla="*/ 2237362 h 2398878"/>
              <a:gd name="connsiteX77" fmla="*/ 11361945 w 13016124"/>
              <a:gd name="connsiteY77" fmla="*/ 2256817 h 2398878"/>
              <a:gd name="connsiteX78" fmla="*/ 11138209 w 13016124"/>
              <a:gd name="connsiteY78" fmla="*/ 2276272 h 2398878"/>
              <a:gd name="connsiteX79" fmla="*/ 10593460 w 13016124"/>
              <a:gd name="connsiteY79" fmla="*/ 2286000 h 2398878"/>
              <a:gd name="connsiteX80" fmla="*/ 8385282 w 13016124"/>
              <a:gd name="connsiteY80" fmla="*/ 2295728 h 2398878"/>
              <a:gd name="connsiteX81" fmla="*/ 8161545 w 13016124"/>
              <a:gd name="connsiteY81" fmla="*/ 2315183 h 2398878"/>
              <a:gd name="connsiteX82" fmla="*/ 8112907 w 13016124"/>
              <a:gd name="connsiteY82" fmla="*/ 2324911 h 2398878"/>
              <a:gd name="connsiteX83" fmla="*/ 7918354 w 13016124"/>
              <a:gd name="connsiteY83" fmla="*/ 2334638 h 2398878"/>
              <a:gd name="connsiteX84" fmla="*/ 5291886 w 13016124"/>
              <a:gd name="connsiteY84" fmla="*/ 2344366 h 2398878"/>
              <a:gd name="connsiteX85" fmla="*/ 5058422 w 13016124"/>
              <a:gd name="connsiteY85" fmla="*/ 2324911 h 2398878"/>
              <a:gd name="connsiteX86" fmla="*/ 4883324 w 13016124"/>
              <a:gd name="connsiteY86" fmla="*/ 2305455 h 2398878"/>
              <a:gd name="connsiteX87" fmla="*/ 4727682 w 13016124"/>
              <a:gd name="connsiteY87" fmla="*/ 2295728 h 2398878"/>
              <a:gd name="connsiteX88" fmla="*/ 4601222 w 13016124"/>
              <a:gd name="connsiteY88" fmla="*/ 2276272 h 2398878"/>
              <a:gd name="connsiteX89" fmla="*/ 4484490 w 13016124"/>
              <a:gd name="connsiteY89" fmla="*/ 2266545 h 2398878"/>
              <a:gd name="connsiteX90" fmla="*/ 3443631 w 13016124"/>
              <a:gd name="connsiteY90" fmla="*/ 2247089 h 2398878"/>
              <a:gd name="connsiteX91" fmla="*/ 2996158 w 13016124"/>
              <a:gd name="connsiteY91" fmla="*/ 2256817 h 2398878"/>
              <a:gd name="connsiteX92" fmla="*/ 2966975 w 13016124"/>
              <a:gd name="connsiteY92" fmla="*/ 2266545 h 2398878"/>
              <a:gd name="connsiteX93" fmla="*/ 2782150 w 13016124"/>
              <a:gd name="connsiteY93" fmla="*/ 2286000 h 2398878"/>
              <a:gd name="connsiteX94" fmla="*/ 2723784 w 13016124"/>
              <a:gd name="connsiteY94" fmla="*/ 2295728 h 2398878"/>
              <a:gd name="connsiteX95" fmla="*/ 2490320 w 13016124"/>
              <a:gd name="connsiteY95" fmla="*/ 2305455 h 2398878"/>
              <a:gd name="connsiteX96" fmla="*/ 418328 w 13016124"/>
              <a:gd name="connsiteY96" fmla="*/ 2295728 h 2398878"/>
              <a:gd name="connsiteX97" fmla="*/ 359962 w 13016124"/>
              <a:gd name="connsiteY97" fmla="*/ 2256817 h 2398878"/>
              <a:gd name="connsiteX98" fmla="*/ 272414 w 13016124"/>
              <a:gd name="connsiteY98" fmla="*/ 2188723 h 2398878"/>
              <a:gd name="connsiteX99" fmla="*/ 262686 w 13016124"/>
              <a:gd name="connsiteY99" fmla="*/ 2159540 h 2398878"/>
              <a:gd name="connsiteX100" fmla="*/ 214048 w 13016124"/>
              <a:gd name="connsiteY100" fmla="*/ 2110902 h 2398878"/>
              <a:gd name="connsiteX101" fmla="*/ 204320 w 13016124"/>
              <a:gd name="connsiteY101" fmla="*/ 2081719 h 2398878"/>
              <a:gd name="connsiteX102" fmla="*/ 184865 w 13016124"/>
              <a:gd name="connsiteY102" fmla="*/ 2052536 h 2398878"/>
              <a:gd name="connsiteX103" fmla="*/ 145954 w 13016124"/>
              <a:gd name="connsiteY103" fmla="*/ 1984442 h 2398878"/>
              <a:gd name="connsiteX104" fmla="*/ 126499 w 13016124"/>
              <a:gd name="connsiteY104" fmla="*/ 1906621 h 2398878"/>
              <a:gd name="connsiteX105" fmla="*/ 116771 w 13016124"/>
              <a:gd name="connsiteY105" fmla="*/ 1877438 h 2398878"/>
              <a:gd name="connsiteX106" fmla="*/ 97316 w 13016124"/>
              <a:gd name="connsiteY106" fmla="*/ 1809345 h 2398878"/>
              <a:gd name="connsiteX107" fmla="*/ 87588 w 13016124"/>
              <a:gd name="connsiteY107" fmla="*/ 1731523 h 2398878"/>
              <a:gd name="connsiteX108" fmla="*/ 68133 w 13016124"/>
              <a:gd name="connsiteY108" fmla="*/ 1673157 h 2398878"/>
              <a:gd name="connsiteX109" fmla="*/ 19494 w 13016124"/>
              <a:gd name="connsiteY109" fmla="*/ 1556425 h 2398878"/>
              <a:gd name="connsiteX110" fmla="*/ 9767 w 13016124"/>
              <a:gd name="connsiteY110" fmla="*/ 1429966 h 2398878"/>
              <a:gd name="connsiteX111" fmla="*/ 39 w 13016124"/>
              <a:gd name="connsiteY111" fmla="*/ 1361872 h 2398878"/>
              <a:gd name="connsiteX112" fmla="*/ 19494 w 13016124"/>
              <a:gd name="connsiteY112" fmla="*/ 1099225 h 2398878"/>
              <a:gd name="connsiteX113" fmla="*/ 29222 w 13016124"/>
              <a:gd name="connsiteY113" fmla="*/ 1070042 h 2398878"/>
              <a:gd name="connsiteX114" fmla="*/ 58405 w 13016124"/>
              <a:gd name="connsiteY114" fmla="*/ 992221 h 2398878"/>
              <a:gd name="connsiteX115" fmla="*/ 77860 w 13016124"/>
              <a:gd name="connsiteY115" fmla="*/ 924128 h 2398878"/>
              <a:gd name="connsiteX116" fmla="*/ 97316 w 13016124"/>
              <a:gd name="connsiteY116" fmla="*/ 885217 h 2398878"/>
              <a:gd name="connsiteX117" fmla="*/ 116771 w 13016124"/>
              <a:gd name="connsiteY117" fmla="*/ 807396 h 2398878"/>
              <a:gd name="connsiteX118" fmla="*/ 155682 w 13016124"/>
              <a:gd name="connsiteY118" fmla="*/ 729574 h 2398878"/>
              <a:gd name="connsiteX119" fmla="*/ 165409 w 13016124"/>
              <a:gd name="connsiteY119" fmla="*/ 700391 h 2398878"/>
              <a:gd name="connsiteX120" fmla="*/ 175137 w 13016124"/>
              <a:gd name="connsiteY120" fmla="*/ 642025 h 2398878"/>
              <a:gd name="connsiteX121" fmla="*/ 223775 w 13016124"/>
              <a:gd name="connsiteY121" fmla="*/ 573932 h 2398878"/>
              <a:gd name="connsiteX122" fmla="*/ 262686 w 13016124"/>
              <a:gd name="connsiteY122" fmla="*/ 505838 h 2398878"/>
              <a:gd name="connsiteX123" fmla="*/ 301596 w 13016124"/>
              <a:gd name="connsiteY123" fmla="*/ 447472 h 2398878"/>
              <a:gd name="connsiteX124" fmla="*/ 321052 w 13016124"/>
              <a:gd name="connsiteY124" fmla="*/ 428017 h 2398878"/>
              <a:gd name="connsiteX125" fmla="*/ 359962 w 13016124"/>
              <a:gd name="connsiteY125" fmla="*/ 369651 h 2398878"/>
              <a:gd name="connsiteX126" fmla="*/ 408601 w 13016124"/>
              <a:gd name="connsiteY126" fmla="*/ 321013 h 2398878"/>
              <a:gd name="connsiteX127" fmla="*/ 428056 w 13016124"/>
              <a:gd name="connsiteY127" fmla="*/ 301557 h 2398878"/>
              <a:gd name="connsiteX128" fmla="*/ 447511 w 13016124"/>
              <a:gd name="connsiteY128" fmla="*/ 272374 h 2398878"/>
              <a:gd name="connsiteX129" fmla="*/ 505877 w 13016124"/>
              <a:gd name="connsiteY129" fmla="*/ 233464 h 2398878"/>
              <a:gd name="connsiteX130" fmla="*/ 603154 w 13016124"/>
              <a:gd name="connsiteY130" fmla="*/ 223736 h 2398878"/>
              <a:gd name="connsiteX131" fmla="*/ 651792 w 13016124"/>
              <a:gd name="connsiteY131" fmla="*/ 243191 h 2398878"/>
              <a:gd name="connsiteX132" fmla="*/ 622609 w 13016124"/>
              <a:gd name="connsiteY132" fmla="*/ 252919 h 2398878"/>
              <a:gd name="connsiteX133" fmla="*/ 544788 w 13016124"/>
              <a:gd name="connsiteY133" fmla="*/ 252919 h 2398878"/>
              <a:gd name="connsiteX0-1" fmla="*/ 544788 w 13016124"/>
              <a:gd name="connsiteY0-2" fmla="*/ 252919 h 2398878"/>
              <a:gd name="connsiteX1-3" fmla="*/ 544788 w 13016124"/>
              <a:gd name="connsiteY1-4" fmla="*/ 252919 h 2398878"/>
              <a:gd name="connsiteX2-5" fmla="*/ 642065 w 13016124"/>
              <a:gd name="connsiteY2-6" fmla="*/ 311285 h 2398878"/>
              <a:gd name="connsiteX3-7" fmla="*/ 768524 w 13016124"/>
              <a:gd name="connsiteY3-8" fmla="*/ 447472 h 2398878"/>
              <a:gd name="connsiteX4-9" fmla="*/ 924167 w 13016124"/>
              <a:gd name="connsiteY4-10" fmla="*/ 583659 h 2398878"/>
              <a:gd name="connsiteX5-11" fmla="*/ 982533 w 13016124"/>
              <a:gd name="connsiteY5-12" fmla="*/ 612842 h 2398878"/>
              <a:gd name="connsiteX6-13" fmla="*/ 1050626 w 13016124"/>
              <a:gd name="connsiteY6-14" fmla="*/ 661481 h 2398878"/>
              <a:gd name="connsiteX7-15" fmla="*/ 1079809 w 13016124"/>
              <a:gd name="connsiteY7-16" fmla="*/ 671208 h 2398878"/>
              <a:gd name="connsiteX8-17" fmla="*/ 1225724 w 13016124"/>
              <a:gd name="connsiteY8-18" fmla="*/ 739302 h 2398878"/>
              <a:gd name="connsiteX9-19" fmla="*/ 1313273 w 13016124"/>
              <a:gd name="connsiteY9-20" fmla="*/ 768485 h 2398878"/>
              <a:gd name="connsiteX10-21" fmla="*/ 1488371 w 13016124"/>
              <a:gd name="connsiteY10-22" fmla="*/ 787940 h 2398878"/>
              <a:gd name="connsiteX11-23" fmla="*/ 1624558 w 13016124"/>
              <a:gd name="connsiteY11-24" fmla="*/ 807396 h 2398878"/>
              <a:gd name="connsiteX12-25" fmla="*/ 1663469 w 13016124"/>
              <a:gd name="connsiteY12-26" fmla="*/ 817123 h 2398878"/>
              <a:gd name="connsiteX13-27" fmla="*/ 1731562 w 13016124"/>
              <a:gd name="connsiteY13-28" fmla="*/ 826851 h 2398878"/>
              <a:gd name="connsiteX14-29" fmla="*/ 1770473 w 13016124"/>
              <a:gd name="connsiteY14-30" fmla="*/ 836579 h 2398878"/>
              <a:gd name="connsiteX15-31" fmla="*/ 2062303 w 13016124"/>
              <a:gd name="connsiteY15-32" fmla="*/ 856034 h 2398878"/>
              <a:gd name="connsiteX16-33" fmla="*/ 2169307 w 13016124"/>
              <a:gd name="connsiteY16-34" fmla="*/ 865762 h 2398878"/>
              <a:gd name="connsiteX17-35" fmla="*/ 2237401 w 13016124"/>
              <a:gd name="connsiteY17-36" fmla="*/ 885217 h 2398878"/>
              <a:gd name="connsiteX18-37" fmla="*/ 2295767 w 13016124"/>
              <a:gd name="connsiteY18-38" fmla="*/ 894945 h 2398878"/>
              <a:gd name="connsiteX19-39" fmla="*/ 2791877 w 13016124"/>
              <a:gd name="connsiteY19-40" fmla="*/ 914400 h 2398878"/>
              <a:gd name="connsiteX20-41" fmla="*/ 3005886 w 13016124"/>
              <a:gd name="connsiteY20-42" fmla="*/ 933855 h 2398878"/>
              <a:gd name="connsiteX21-43" fmla="*/ 3239350 w 13016124"/>
              <a:gd name="connsiteY21-44" fmla="*/ 943583 h 2398878"/>
              <a:gd name="connsiteX22-45" fmla="*/ 5719903 w 13016124"/>
              <a:gd name="connsiteY22-46" fmla="*/ 933855 h 2398878"/>
              <a:gd name="connsiteX23-47" fmla="*/ 5817179 w 13016124"/>
              <a:gd name="connsiteY23-48" fmla="*/ 924128 h 2398878"/>
              <a:gd name="connsiteX24-49" fmla="*/ 5924184 w 13016124"/>
              <a:gd name="connsiteY24-50" fmla="*/ 885217 h 2398878"/>
              <a:gd name="connsiteX25-51" fmla="*/ 6011733 w 13016124"/>
              <a:gd name="connsiteY25-52" fmla="*/ 875489 h 2398878"/>
              <a:gd name="connsiteX26-53" fmla="*/ 6060371 w 13016124"/>
              <a:gd name="connsiteY26-54" fmla="*/ 865762 h 2398878"/>
              <a:gd name="connsiteX27-55" fmla="*/ 6128465 w 13016124"/>
              <a:gd name="connsiteY27-56" fmla="*/ 856034 h 2398878"/>
              <a:gd name="connsiteX28-57" fmla="*/ 6216014 w 13016124"/>
              <a:gd name="connsiteY28-58" fmla="*/ 807396 h 2398878"/>
              <a:gd name="connsiteX29-59" fmla="*/ 6293835 w 13016124"/>
              <a:gd name="connsiteY29-60" fmla="*/ 787940 h 2398878"/>
              <a:gd name="connsiteX30-61" fmla="*/ 6449477 w 13016124"/>
              <a:gd name="connsiteY30-62" fmla="*/ 768485 h 2398878"/>
              <a:gd name="connsiteX31-63" fmla="*/ 6507843 w 13016124"/>
              <a:gd name="connsiteY31-64" fmla="*/ 739302 h 2398878"/>
              <a:gd name="connsiteX32-65" fmla="*/ 6565889 w 13016124"/>
              <a:gd name="connsiteY32-66" fmla="*/ 911751 h 2398878"/>
              <a:gd name="connsiteX33-67" fmla="*/ 6887222 w 13016124"/>
              <a:gd name="connsiteY33-68" fmla="*/ 710119 h 2398878"/>
              <a:gd name="connsiteX34-69" fmla="*/ 9912524 w 13016124"/>
              <a:gd name="connsiteY34-70" fmla="*/ 700391 h 2398878"/>
              <a:gd name="connsiteX35-71" fmla="*/ 10058439 w 13016124"/>
              <a:gd name="connsiteY35-72" fmla="*/ 690664 h 2398878"/>
              <a:gd name="connsiteX36-73" fmla="*/ 10389179 w 13016124"/>
              <a:gd name="connsiteY36-74" fmla="*/ 671208 h 2398878"/>
              <a:gd name="connsiteX37-75" fmla="*/ 10544822 w 13016124"/>
              <a:gd name="connsiteY37-76" fmla="*/ 642025 h 2398878"/>
              <a:gd name="connsiteX38-77" fmla="*/ 10846379 w 13016124"/>
              <a:gd name="connsiteY38-78" fmla="*/ 622570 h 2398878"/>
              <a:gd name="connsiteX39-79" fmla="*/ 10992294 w 13016124"/>
              <a:gd name="connsiteY39-80" fmla="*/ 612842 h 2398878"/>
              <a:gd name="connsiteX40-81" fmla="*/ 11070116 w 13016124"/>
              <a:gd name="connsiteY40-82" fmla="*/ 583659 h 2398878"/>
              <a:gd name="connsiteX41-83" fmla="*/ 11206303 w 13016124"/>
              <a:gd name="connsiteY41-84" fmla="*/ 554477 h 2398878"/>
              <a:gd name="connsiteX42-85" fmla="*/ 11274396 w 13016124"/>
              <a:gd name="connsiteY42-86" fmla="*/ 535021 h 2398878"/>
              <a:gd name="connsiteX43-87" fmla="*/ 11332762 w 13016124"/>
              <a:gd name="connsiteY43-88" fmla="*/ 515566 h 2398878"/>
              <a:gd name="connsiteX44-89" fmla="*/ 11410584 w 13016124"/>
              <a:gd name="connsiteY44-90" fmla="*/ 476655 h 2398878"/>
              <a:gd name="connsiteX45-91" fmla="*/ 11498133 w 13016124"/>
              <a:gd name="connsiteY45-92" fmla="*/ 457200 h 2398878"/>
              <a:gd name="connsiteX46-93" fmla="*/ 11624592 w 13016124"/>
              <a:gd name="connsiteY46-94" fmla="*/ 408562 h 2398878"/>
              <a:gd name="connsiteX47-95" fmla="*/ 11789962 w 13016124"/>
              <a:gd name="connsiteY47-96" fmla="*/ 379379 h 2398878"/>
              <a:gd name="connsiteX48-97" fmla="*/ 11848328 w 13016124"/>
              <a:gd name="connsiteY48-98" fmla="*/ 350196 h 2398878"/>
              <a:gd name="connsiteX49-99" fmla="*/ 11955333 w 13016124"/>
              <a:gd name="connsiteY49-100" fmla="*/ 330740 h 2398878"/>
              <a:gd name="connsiteX50-101" fmla="*/ 12033154 w 13016124"/>
              <a:gd name="connsiteY50-102" fmla="*/ 301557 h 2398878"/>
              <a:gd name="connsiteX51-103" fmla="*/ 12062337 w 13016124"/>
              <a:gd name="connsiteY51-104" fmla="*/ 291830 h 2398878"/>
              <a:gd name="connsiteX52-105" fmla="*/ 12101248 w 13016124"/>
              <a:gd name="connsiteY52-106" fmla="*/ 272374 h 2398878"/>
              <a:gd name="connsiteX53-107" fmla="*/ 12130431 w 13016124"/>
              <a:gd name="connsiteY53-108" fmla="*/ 262647 h 2398878"/>
              <a:gd name="connsiteX54-109" fmla="*/ 12169341 w 13016124"/>
              <a:gd name="connsiteY54-110" fmla="*/ 243191 h 2398878"/>
              <a:gd name="connsiteX55-111" fmla="*/ 12266618 w 13016124"/>
              <a:gd name="connsiteY55-112" fmla="*/ 204281 h 2398878"/>
              <a:gd name="connsiteX56-113" fmla="*/ 12334711 w 13016124"/>
              <a:gd name="connsiteY56-114" fmla="*/ 175098 h 2398878"/>
              <a:gd name="connsiteX57-115" fmla="*/ 12363894 w 13016124"/>
              <a:gd name="connsiteY57-116" fmla="*/ 155642 h 2398878"/>
              <a:gd name="connsiteX58-117" fmla="*/ 12431988 w 13016124"/>
              <a:gd name="connsiteY58-118" fmla="*/ 126459 h 2398878"/>
              <a:gd name="connsiteX59-119" fmla="*/ 12470899 w 13016124"/>
              <a:gd name="connsiteY59-120" fmla="*/ 97277 h 2398878"/>
              <a:gd name="connsiteX60-121" fmla="*/ 12529265 w 13016124"/>
              <a:gd name="connsiteY60-122" fmla="*/ 87549 h 2398878"/>
              <a:gd name="connsiteX61-123" fmla="*/ 12568175 w 13016124"/>
              <a:gd name="connsiteY61-124" fmla="*/ 77821 h 2398878"/>
              <a:gd name="connsiteX62-125" fmla="*/ 12626541 w 13016124"/>
              <a:gd name="connsiteY62-126" fmla="*/ 58366 h 2398878"/>
              <a:gd name="connsiteX63-127" fmla="*/ 12723818 w 13016124"/>
              <a:gd name="connsiteY63-128" fmla="*/ 19455 h 2398878"/>
              <a:gd name="connsiteX64-129" fmla="*/ 12869733 w 13016124"/>
              <a:gd name="connsiteY64-130" fmla="*/ 9728 h 2398878"/>
              <a:gd name="connsiteX65-131" fmla="*/ 12898916 w 13016124"/>
              <a:gd name="connsiteY65-132" fmla="*/ 0 h 2398878"/>
              <a:gd name="connsiteX66-133" fmla="*/ 12947554 w 13016124"/>
              <a:gd name="connsiteY66-134" fmla="*/ 38911 h 2398878"/>
              <a:gd name="connsiteX67-135" fmla="*/ 12957282 w 13016124"/>
              <a:gd name="connsiteY67-136" fmla="*/ 1488332 h 2398878"/>
              <a:gd name="connsiteX68-137" fmla="*/ 12928099 w 13016124"/>
              <a:gd name="connsiteY68-138" fmla="*/ 1673157 h 2398878"/>
              <a:gd name="connsiteX69-139" fmla="*/ 12918371 w 13016124"/>
              <a:gd name="connsiteY69-140" fmla="*/ 1828800 h 2398878"/>
              <a:gd name="connsiteX70-141" fmla="*/ 12898916 w 13016124"/>
              <a:gd name="connsiteY70-142" fmla="*/ 1887166 h 2398878"/>
              <a:gd name="connsiteX71-143" fmla="*/ 12889188 w 13016124"/>
              <a:gd name="connsiteY71-144" fmla="*/ 1974715 h 2398878"/>
              <a:gd name="connsiteX72-145" fmla="*/ 12879460 w 13016124"/>
              <a:gd name="connsiteY72-146" fmla="*/ 2013625 h 2398878"/>
              <a:gd name="connsiteX73-147" fmla="*/ 12840550 w 13016124"/>
              <a:gd name="connsiteY73-148" fmla="*/ 2208179 h 2398878"/>
              <a:gd name="connsiteX74-149" fmla="*/ 12830822 w 13016124"/>
              <a:gd name="connsiteY74-150" fmla="*/ 2237362 h 2398878"/>
              <a:gd name="connsiteX75-151" fmla="*/ 12801639 w 13016124"/>
              <a:gd name="connsiteY75-152" fmla="*/ 2256817 h 2398878"/>
              <a:gd name="connsiteX76-153" fmla="*/ 12159614 w 13016124"/>
              <a:gd name="connsiteY76-154" fmla="*/ 2237362 h 2398878"/>
              <a:gd name="connsiteX77-155" fmla="*/ 11361945 w 13016124"/>
              <a:gd name="connsiteY77-156" fmla="*/ 2256817 h 2398878"/>
              <a:gd name="connsiteX78-157" fmla="*/ 11138209 w 13016124"/>
              <a:gd name="connsiteY78-158" fmla="*/ 2276272 h 2398878"/>
              <a:gd name="connsiteX79-159" fmla="*/ 10593460 w 13016124"/>
              <a:gd name="connsiteY79-160" fmla="*/ 2286000 h 2398878"/>
              <a:gd name="connsiteX80-161" fmla="*/ 8385282 w 13016124"/>
              <a:gd name="connsiteY80-162" fmla="*/ 2295728 h 2398878"/>
              <a:gd name="connsiteX81-163" fmla="*/ 8161545 w 13016124"/>
              <a:gd name="connsiteY81-164" fmla="*/ 2315183 h 2398878"/>
              <a:gd name="connsiteX82-165" fmla="*/ 8112907 w 13016124"/>
              <a:gd name="connsiteY82-166" fmla="*/ 2324911 h 2398878"/>
              <a:gd name="connsiteX83-167" fmla="*/ 7918354 w 13016124"/>
              <a:gd name="connsiteY83-168" fmla="*/ 2334638 h 2398878"/>
              <a:gd name="connsiteX84-169" fmla="*/ 5291886 w 13016124"/>
              <a:gd name="connsiteY84-170" fmla="*/ 2344366 h 2398878"/>
              <a:gd name="connsiteX85-171" fmla="*/ 5058422 w 13016124"/>
              <a:gd name="connsiteY85-172" fmla="*/ 2324911 h 2398878"/>
              <a:gd name="connsiteX86-173" fmla="*/ 4883324 w 13016124"/>
              <a:gd name="connsiteY86-174" fmla="*/ 2305455 h 2398878"/>
              <a:gd name="connsiteX87-175" fmla="*/ 4727682 w 13016124"/>
              <a:gd name="connsiteY87-176" fmla="*/ 2295728 h 2398878"/>
              <a:gd name="connsiteX88-177" fmla="*/ 4601222 w 13016124"/>
              <a:gd name="connsiteY88-178" fmla="*/ 2276272 h 2398878"/>
              <a:gd name="connsiteX89-179" fmla="*/ 4484490 w 13016124"/>
              <a:gd name="connsiteY89-180" fmla="*/ 2266545 h 2398878"/>
              <a:gd name="connsiteX90-181" fmla="*/ 3443631 w 13016124"/>
              <a:gd name="connsiteY90-182" fmla="*/ 2247089 h 2398878"/>
              <a:gd name="connsiteX91-183" fmla="*/ 2996158 w 13016124"/>
              <a:gd name="connsiteY91-184" fmla="*/ 2256817 h 2398878"/>
              <a:gd name="connsiteX92-185" fmla="*/ 2966975 w 13016124"/>
              <a:gd name="connsiteY92-186" fmla="*/ 2266545 h 2398878"/>
              <a:gd name="connsiteX93-187" fmla="*/ 2782150 w 13016124"/>
              <a:gd name="connsiteY93-188" fmla="*/ 2286000 h 2398878"/>
              <a:gd name="connsiteX94-189" fmla="*/ 2723784 w 13016124"/>
              <a:gd name="connsiteY94-190" fmla="*/ 2295728 h 2398878"/>
              <a:gd name="connsiteX95-191" fmla="*/ 2490320 w 13016124"/>
              <a:gd name="connsiteY95-192" fmla="*/ 2305455 h 2398878"/>
              <a:gd name="connsiteX96-193" fmla="*/ 418328 w 13016124"/>
              <a:gd name="connsiteY96-194" fmla="*/ 2295728 h 2398878"/>
              <a:gd name="connsiteX97-195" fmla="*/ 359962 w 13016124"/>
              <a:gd name="connsiteY97-196" fmla="*/ 2256817 h 2398878"/>
              <a:gd name="connsiteX98-197" fmla="*/ 272414 w 13016124"/>
              <a:gd name="connsiteY98-198" fmla="*/ 2188723 h 2398878"/>
              <a:gd name="connsiteX99-199" fmla="*/ 262686 w 13016124"/>
              <a:gd name="connsiteY99-200" fmla="*/ 2159540 h 2398878"/>
              <a:gd name="connsiteX100-201" fmla="*/ 214048 w 13016124"/>
              <a:gd name="connsiteY100-202" fmla="*/ 2110902 h 2398878"/>
              <a:gd name="connsiteX101-203" fmla="*/ 204320 w 13016124"/>
              <a:gd name="connsiteY101-204" fmla="*/ 2081719 h 2398878"/>
              <a:gd name="connsiteX102-205" fmla="*/ 184865 w 13016124"/>
              <a:gd name="connsiteY102-206" fmla="*/ 2052536 h 2398878"/>
              <a:gd name="connsiteX103-207" fmla="*/ 145954 w 13016124"/>
              <a:gd name="connsiteY103-208" fmla="*/ 1984442 h 2398878"/>
              <a:gd name="connsiteX104-209" fmla="*/ 126499 w 13016124"/>
              <a:gd name="connsiteY104-210" fmla="*/ 1906621 h 2398878"/>
              <a:gd name="connsiteX105-211" fmla="*/ 116771 w 13016124"/>
              <a:gd name="connsiteY105-212" fmla="*/ 1877438 h 2398878"/>
              <a:gd name="connsiteX106-213" fmla="*/ 97316 w 13016124"/>
              <a:gd name="connsiteY106-214" fmla="*/ 1809345 h 2398878"/>
              <a:gd name="connsiteX107-215" fmla="*/ 87588 w 13016124"/>
              <a:gd name="connsiteY107-216" fmla="*/ 1731523 h 2398878"/>
              <a:gd name="connsiteX108-217" fmla="*/ 68133 w 13016124"/>
              <a:gd name="connsiteY108-218" fmla="*/ 1673157 h 2398878"/>
              <a:gd name="connsiteX109-219" fmla="*/ 19494 w 13016124"/>
              <a:gd name="connsiteY109-220" fmla="*/ 1556425 h 2398878"/>
              <a:gd name="connsiteX110-221" fmla="*/ 9767 w 13016124"/>
              <a:gd name="connsiteY110-222" fmla="*/ 1429966 h 2398878"/>
              <a:gd name="connsiteX111-223" fmla="*/ 39 w 13016124"/>
              <a:gd name="connsiteY111-224" fmla="*/ 1361872 h 2398878"/>
              <a:gd name="connsiteX112-225" fmla="*/ 19494 w 13016124"/>
              <a:gd name="connsiteY112-226" fmla="*/ 1099225 h 2398878"/>
              <a:gd name="connsiteX113-227" fmla="*/ 29222 w 13016124"/>
              <a:gd name="connsiteY113-228" fmla="*/ 1070042 h 2398878"/>
              <a:gd name="connsiteX114-229" fmla="*/ 58405 w 13016124"/>
              <a:gd name="connsiteY114-230" fmla="*/ 992221 h 2398878"/>
              <a:gd name="connsiteX115-231" fmla="*/ 77860 w 13016124"/>
              <a:gd name="connsiteY115-232" fmla="*/ 924128 h 2398878"/>
              <a:gd name="connsiteX116-233" fmla="*/ 97316 w 13016124"/>
              <a:gd name="connsiteY116-234" fmla="*/ 885217 h 2398878"/>
              <a:gd name="connsiteX117-235" fmla="*/ 116771 w 13016124"/>
              <a:gd name="connsiteY117-236" fmla="*/ 807396 h 2398878"/>
              <a:gd name="connsiteX118-237" fmla="*/ 155682 w 13016124"/>
              <a:gd name="connsiteY118-238" fmla="*/ 729574 h 2398878"/>
              <a:gd name="connsiteX119-239" fmla="*/ 165409 w 13016124"/>
              <a:gd name="connsiteY119-240" fmla="*/ 700391 h 2398878"/>
              <a:gd name="connsiteX120-241" fmla="*/ 175137 w 13016124"/>
              <a:gd name="connsiteY120-242" fmla="*/ 642025 h 2398878"/>
              <a:gd name="connsiteX121-243" fmla="*/ 223775 w 13016124"/>
              <a:gd name="connsiteY121-244" fmla="*/ 573932 h 2398878"/>
              <a:gd name="connsiteX122-245" fmla="*/ 262686 w 13016124"/>
              <a:gd name="connsiteY122-246" fmla="*/ 505838 h 2398878"/>
              <a:gd name="connsiteX123-247" fmla="*/ 301596 w 13016124"/>
              <a:gd name="connsiteY123-248" fmla="*/ 447472 h 2398878"/>
              <a:gd name="connsiteX124-249" fmla="*/ 321052 w 13016124"/>
              <a:gd name="connsiteY124-250" fmla="*/ 428017 h 2398878"/>
              <a:gd name="connsiteX125-251" fmla="*/ 359962 w 13016124"/>
              <a:gd name="connsiteY125-252" fmla="*/ 369651 h 2398878"/>
              <a:gd name="connsiteX126-253" fmla="*/ 408601 w 13016124"/>
              <a:gd name="connsiteY126-254" fmla="*/ 321013 h 2398878"/>
              <a:gd name="connsiteX127-255" fmla="*/ 428056 w 13016124"/>
              <a:gd name="connsiteY127-256" fmla="*/ 301557 h 2398878"/>
              <a:gd name="connsiteX128-257" fmla="*/ 447511 w 13016124"/>
              <a:gd name="connsiteY128-258" fmla="*/ 272374 h 2398878"/>
              <a:gd name="connsiteX129-259" fmla="*/ 505877 w 13016124"/>
              <a:gd name="connsiteY129-260" fmla="*/ 233464 h 2398878"/>
              <a:gd name="connsiteX130-261" fmla="*/ 603154 w 13016124"/>
              <a:gd name="connsiteY130-262" fmla="*/ 223736 h 2398878"/>
              <a:gd name="connsiteX131-263" fmla="*/ 651792 w 13016124"/>
              <a:gd name="connsiteY131-264" fmla="*/ 243191 h 2398878"/>
              <a:gd name="connsiteX132-265" fmla="*/ 622609 w 13016124"/>
              <a:gd name="connsiteY132-266" fmla="*/ 252919 h 2398878"/>
              <a:gd name="connsiteX133-267" fmla="*/ 544788 w 13016124"/>
              <a:gd name="connsiteY133-268" fmla="*/ 252919 h 2398878"/>
              <a:gd name="connsiteX0-269" fmla="*/ 544788 w 13016124"/>
              <a:gd name="connsiteY0-270" fmla="*/ 252919 h 2398878"/>
              <a:gd name="connsiteX1-271" fmla="*/ 544788 w 13016124"/>
              <a:gd name="connsiteY1-272" fmla="*/ 252919 h 2398878"/>
              <a:gd name="connsiteX2-273" fmla="*/ 642065 w 13016124"/>
              <a:gd name="connsiteY2-274" fmla="*/ 311285 h 2398878"/>
              <a:gd name="connsiteX3-275" fmla="*/ 768524 w 13016124"/>
              <a:gd name="connsiteY3-276" fmla="*/ 447472 h 2398878"/>
              <a:gd name="connsiteX4-277" fmla="*/ 924167 w 13016124"/>
              <a:gd name="connsiteY4-278" fmla="*/ 583659 h 2398878"/>
              <a:gd name="connsiteX5-279" fmla="*/ 982533 w 13016124"/>
              <a:gd name="connsiteY5-280" fmla="*/ 612842 h 2398878"/>
              <a:gd name="connsiteX6-281" fmla="*/ 1050626 w 13016124"/>
              <a:gd name="connsiteY6-282" fmla="*/ 661481 h 2398878"/>
              <a:gd name="connsiteX7-283" fmla="*/ 1079809 w 13016124"/>
              <a:gd name="connsiteY7-284" fmla="*/ 671208 h 2398878"/>
              <a:gd name="connsiteX8-285" fmla="*/ 1225724 w 13016124"/>
              <a:gd name="connsiteY8-286" fmla="*/ 739302 h 2398878"/>
              <a:gd name="connsiteX9-287" fmla="*/ 1313273 w 13016124"/>
              <a:gd name="connsiteY9-288" fmla="*/ 768485 h 2398878"/>
              <a:gd name="connsiteX10-289" fmla="*/ 1488371 w 13016124"/>
              <a:gd name="connsiteY10-290" fmla="*/ 787940 h 2398878"/>
              <a:gd name="connsiteX11-291" fmla="*/ 1624558 w 13016124"/>
              <a:gd name="connsiteY11-292" fmla="*/ 807396 h 2398878"/>
              <a:gd name="connsiteX12-293" fmla="*/ 1663469 w 13016124"/>
              <a:gd name="connsiteY12-294" fmla="*/ 817123 h 2398878"/>
              <a:gd name="connsiteX13-295" fmla="*/ 1731562 w 13016124"/>
              <a:gd name="connsiteY13-296" fmla="*/ 826851 h 2398878"/>
              <a:gd name="connsiteX14-297" fmla="*/ 1770473 w 13016124"/>
              <a:gd name="connsiteY14-298" fmla="*/ 836579 h 2398878"/>
              <a:gd name="connsiteX15-299" fmla="*/ 2062303 w 13016124"/>
              <a:gd name="connsiteY15-300" fmla="*/ 856034 h 2398878"/>
              <a:gd name="connsiteX16-301" fmla="*/ 2169307 w 13016124"/>
              <a:gd name="connsiteY16-302" fmla="*/ 865762 h 2398878"/>
              <a:gd name="connsiteX17-303" fmla="*/ 2237401 w 13016124"/>
              <a:gd name="connsiteY17-304" fmla="*/ 885217 h 2398878"/>
              <a:gd name="connsiteX18-305" fmla="*/ 2295767 w 13016124"/>
              <a:gd name="connsiteY18-306" fmla="*/ 894945 h 2398878"/>
              <a:gd name="connsiteX19-307" fmla="*/ 2791877 w 13016124"/>
              <a:gd name="connsiteY19-308" fmla="*/ 914400 h 2398878"/>
              <a:gd name="connsiteX20-309" fmla="*/ 3005886 w 13016124"/>
              <a:gd name="connsiteY20-310" fmla="*/ 933855 h 2398878"/>
              <a:gd name="connsiteX21-311" fmla="*/ 3239350 w 13016124"/>
              <a:gd name="connsiteY21-312" fmla="*/ 943583 h 2398878"/>
              <a:gd name="connsiteX22-313" fmla="*/ 5719903 w 13016124"/>
              <a:gd name="connsiteY22-314" fmla="*/ 933855 h 2398878"/>
              <a:gd name="connsiteX23-315" fmla="*/ 5817179 w 13016124"/>
              <a:gd name="connsiteY23-316" fmla="*/ 924128 h 2398878"/>
              <a:gd name="connsiteX24-317" fmla="*/ 5924184 w 13016124"/>
              <a:gd name="connsiteY24-318" fmla="*/ 885217 h 2398878"/>
              <a:gd name="connsiteX25-319" fmla="*/ 6011733 w 13016124"/>
              <a:gd name="connsiteY25-320" fmla="*/ 875489 h 2398878"/>
              <a:gd name="connsiteX26-321" fmla="*/ 6060371 w 13016124"/>
              <a:gd name="connsiteY26-322" fmla="*/ 865762 h 2398878"/>
              <a:gd name="connsiteX27-323" fmla="*/ 6128465 w 13016124"/>
              <a:gd name="connsiteY27-324" fmla="*/ 856034 h 2398878"/>
              <a:gd name="connsiteX28-325" fmla="*/ 6216014 w 13016124"/>
              <a:gd name="connsiteY28-326" fmla="*/ 807396 h 2398878"/>
              <a:gd name="connsiteX29-327" fmla="*/ 6293835 w 13016124"/>
              <a:gd name="connsiteY29-328" fmla="*/ 996142 h 2398878"/>
              <a:gd name="connsiteX30-329" fmla="*/ 6449477 w 13016124"/>
              <a:gd name="connsiteY30-330" fmla="*/ 768485 h 2398878"/>
              <a:gd name="connsiteX31-331" fmla="*/ 6507843 w 13016124"/>
              <a:gd name="connsiteY31-332" fmla="*/ 739302 h 2398878"/>
              <a:gd name="connsiteX32-333" fmla="*/ 6565889 w 13016124"/>
              <a:gd name="connsiteY32-334" fmla="*/ 911751 h 2398878"/>
              <a:gd name="connsiteX33-335" fmla="*/ 6887222 w 13016124"/>
              <a:gd name="connsiteY33-336" fmla="*/ 710119 h 2398878"/>
              <a:gd name="connsiteX34-337" fmla="*/ 9912524 w 13016124"/>
              <a:gd name="connsiteY34-338" fmla="*/ 700391 h 2398878"/>
              <a:gd name="connsiteX35-339" fmla="*/ 10058439 w 13016124"/>
              <a:gd name="connsiteY35-340" fmla="*/ 690664 h 2398878"/>
              <a:gd name="connsiteX36-341" fmla="*/ 10389179 w 13016124"/>
              <a:gd name="connsiteY36-342" fmla="*/ 671208 h 2398878"/>
              <a:gd name="connsiteX37-343" fmla="*/ 10544822 w 13016124"/>
              <a:gd name="connsiteY37-344" fmla="*/ 642025 h 2398878"/>
              <a:gd name="connsiteX38-345" fmla="*/ 10846379 w 13016124"/>
              <a:gd name="connsiteY38-346" fmla="*/ 622570 h 2398878"/>
              <a:gd name="connsiteX39-347" fmla="*/ 10992294 w 13016124"/>
              <a:gd name="connsiteY39-348" fmla="*/ 612842 h 2398878"/>
              <a:gd name="connsiteX40-349" fmla="*/ 11070116 w 13016124"/>
              <a:gd name="connsiteY40-350" fmla="*/ 583659 h 2398878"/>
              <a:gd name="connsiteX41-351" fmla="*/ 11206303 w 13016124"/>
              <a:gd name="connsiteY41-352" fmla="*/ 554477 h 2398878"/>
              <a:gd name="connsiteX42-353" fmla="*/ 11274396 w 13016124"/>
              <a:gd name="connsiteY42-354" fmla="*/ 535021 h 2398878"/>
              <a:gd name="connsiteX43-355" fmla="*/ 11332762 w 13016124"/>
              <a:gd name="connsiteY43-356" fmla="*/ 515566 h 2398878"/>
              <a:gd name="connsiteX44-357" fmla="*/ 11410584 w 13016124"/>
              <a:gd name="connsiteY44-358" fmla="*/ 476655 h 2398878"/>
              <a:gd name="connsiteX45-359" fmla="*/ 11498133 w 13016124"/>
              <a:gd name="connsiteY45-360" fmla="*/ 457200 h 2398878"/>
              <a:gd name="connsiteX46-361" fmla="*/ 11624592 w 13016124"/>
              <a:gd name="connsiteY46-362" fmla="*/ 408562 h 2398878"/>
              <a:gd name="connsiteX47-363" fmla="*/ 11789962 w 13016124"/>
              <a:gd name="connsiteY47-364" fmla="*/ 379379 h 2398878"/>
              <a:gd name="connsiteX48-365" fmla="*/ 11848328 w 13016124"/>
              <a:gd name="connsiteY48-366" fmla="*/ 350196 h 2398878"/>
              <a:gd name="connsiteX49-367" fmla="*/ 11955333 w 13016124"/>
              <a:gd name="connsiteY49-368" fmla="*/ 330740 h 2398878"/>
              <a:gd name="connsiteX50-369" fmla="*/ 12033154 w 13016124"/>
              <a:gd name="connsiteY50-370" fmla="*/ 301557 h 2398878"/>
              <a:gd name="connsiteX51-371" fmla="*/ 12062337 w 13016124"/>
              <a:gd name="connsiteY51-372" fmla="*/ 291830 h 2398878"/>
              <a:gd name="connsiteX52-373" fmla="*/ 12101248 w 13016124"/>
              <a:gd name="connsiteY52-374" fmla="*/ 272374 h 2398878"/>
              <a:gd name="connsiteX53-375" fmla="*/ 12130431 w 13016124"/>
              <a:gd name="connsiteY53-376" fmla="*/ 262647 h 2398878"/>
              <a:gd name="connsiteX54-377" fmla="*/ 12169341 w 13016124"/>
              <a:gd name="connsiteY54-378" fmla="*/ 243191 h 2398878"/>
              <a:gd name="connsiteX55-379" fmla="*/ 12266618 w 13016124"/>
              <a:gd name="connsiteY55-380" fmla="*/ 204281 h 2398878"/>
              <a:gd name="connsiteX56-381" fmla="*/ 12334711 w 13016124"/>
              <a:gd name="connsiteY56-382" fmla="*/ 175098 h 2398878"/>
              <a:gd name="connsiteX57-383" fmla="*/ 12363894 w 13016124"/>
              <a:gd name="connsiteY57-384" fmla="*/ 155642 h 2398878"/>
              <a:gd name="connsiteX58-385" fmla="*/ 12431988 w 13016124"/>
              <a:gd name="connsiteY58-386" fmla="*/ 126459 h 2398878"/>
              <a:gd name="connsiteX59-387" fmla="*/ 12470899 w 13016124"/>
              <a:gd name="connsiteY59-388" fmla="*/ 97277 h 2398878"/>
              <a:gd name="connsiteX60-389" fmla="*/ 12529265 w 13016124"/>
              <a:gd name="connsiteY60-390" fmla="*/ 87549 h 2398878"/>
              <a:gd name="connsiteX61-391" fmla="*/ 12568175 w 13016124"/>
              <a:gd name="connsiteY61-392" fmla="*/ 77821 h 2398878"/>
              <a:gd name="connsiteX62-393" fmla="*/ 12626541 w 13016124"/>
              <a:gd name="connsiteY62-394" fmla="*/ 58366 h 2398878"/>
              <a:gd name="connsiteX63-395" fmla="*/ 12723818 w 13016124"/>
              <a:gd name="connsiteY63-396" fmla="*/ 19455 h 2398878"/>
              <a:gd name="connsiteX64-397" fmla="*/ 12869733 w 13016124"/>
              <a:gd name="connsiteY64-398" fmla="*/ 9728 h 2398878"/>
              <a:gd name="connsiteX65-399" fmla="*/ 12898916 w 13016124"/>
              <a:gd name="connsiteY65-400" fmla="*/ 0 h 2398878"/>
              <a:gd name="connsiteX66-401" fmla="*/ 12947554 w 13016124"/>
              <a:gd name="connsiteY66-402" fmla="*/ 38911 h 2398878"/>
              <a:gd name="connsiteX67-403" fmla="*/ 12957282 w 13016124"/>
              <a:gd name="connsiteY67-404" fmla="*/ 1488332 h 2398878"/>
              <a:gd name="connsiteX68-405" fmla="*/ 12928099 w 13016124"/>
              <a:gd name="connsiteY68-406" fmla="*/ 1673157 h 2398878"/>
              <a:gd name="connsiteX69-407" fmla="*/ 12918371 w 13016124"/>
              <a:gd name="connsiteY69-408" fmla="*/ 1828800 h 2398878"/>
              <a:gd name="connsiteX70-409" fmla="*/ 12898916 w 13016124"/>
              <a:gd name="connsiteY70-410" fmla="*/ 1887166 h 2398878"/>
              <a:gd name="connsiteX71-411" fmla="*/ 12889188 w 13016124"/>
              <a:gd name="connsiteY71-412" fmla="*/ 1974715 h 2398878"/>
              <a:gd name="connsiteX72-413" fmla="*/ 12879460 w 13016124"/>
              <a:gd name="connsiteY72-414" fmla="*/ 2013625 h 2398878"/>
              <a:gd name="connsiteX73-415" fmla="*/ 12840550 w 13016124"/>
              <a:gd name="connsiteY73-416" fmla="*/ 2208179 h 2398878"/>
              <a:gd name="connsiteX74-417" fmla="*/ 12830822 w 13016124"/>
              <a:gd name="connsiteY74-418" fmla="*/ 2237362 h 2398878"/>
              <a:gd name="connsiteX75-419" fmla="*/ 12801639 w 13016124"/>
              <a:gd name="connsiteY75-420" fmla="*/ 2256817 h 2398878"/>
              <a:gd name="connsiteX76-421" fmla="*/ 12159614 w 13016124"/>
              <a:gd name="connsiteY76-422" fmla="*/ 2237362 h 2398878"/>
              <a:gd name="connsiteX77-423" fmla="*/ 11361945 w 13016124"/>
              <a:gd name="connsiteY77-424" fmla="*/ 2256817 h 2398878"/>
              <a:gd name="connsiteX78-425" fmla="*/ 11138209 w 13016124"/>
              <a:gd name="connsiteY78-426" fmla="*/ 2276272 h 2398878"/>
              <a:gd name="connsiteX79-427" fmla="*/ 10593460 w 13016124"/>
              <a:gd name="connsiteY79-428" fmla="*/ 2286000 h 2398878"/>
              <a:gd name="connsiteX80-429" fmla="*/ 8385282 w 13016124"/>
              <a:gd name="connsiteY80-430" fmla="*/ 2295728 h 2398878"/>
              <a:gd name="connsiteX81-431" fmla="*/ 8161545 w 13016124"/>
              <a:gd name="connsiteY81-432" fmla="*/ 2315183 h 2398878"/>
              <a:gd name="connsiteX82-433" fmla="*/ 8112907 w 13016124"/>
              <a:gd name="connsiteY82-434" fmla="*/ 2324911 h 2398878"/>
              <a:gd name="connsiteX83-435" fmla="*/ 7918354 w 13016124"/>
              <a:gd name="connsiteY83-436" fmla="*/ 2334638 h 2398878"/>
              <a:gd name="connsiteX84-437" fmla="*/ 5291886 w 13016124"/>
              <a:gd name="connsiteY84-438" fmla="*/ 2344366 h 2398878"/>
              <a:gd name="connsiteX85-439" fmla="*/ 5058422 w 13016124"/>
              <a:gd name="connsiteY85-440" fmla="*/ 2324911 h 2398878"/>
              <a:gd name="connsiteX86-441" fmla="*/ 4883324 w 13016124"/>
              <a:gd name="connsiteY86-442" fmla="*/ 2305455 h 2398878"/>
              <a:gd name="connsiteX87-443" fmla="*/ 4727682 w 13016124"/>
              <a:gd name="connsiteY87-444" fmla="*/ 2295728 h 2398878"/>
              <a:gd name="connsiteX88-445" fmla="*/ 4601222 w 13016124"/>
              <a:gd name="connsiteY88-446" fmla="*/ 2276272 h 2398878"/>
              <a:gd name="connsiteX89-447" fmla="*/ 4484490 w 13016124"/>
              <a:gd name="connsiteY89-448" fmla="*/ 2266545 h 2398878"/>
              <a:gd name="connsiteX90-449" fmla="*/ 3443631 w 13016124"/>
              <a:gd name="connsiteY90-450" fmla="*/ 2247089 h 2398878"/>
              <a:gd name="connsiteX91-451" fmla="*/ 2996158 w 13016124"/>
              <a:gd name="connsiteY91-452" fmla="*/ 2256817 h 2398878"/>
              <a:gd name="connsiteX92-453" fmla="*/ 2966975 w 13016124"/>
              <a:gd name="connsiteY92-454" fmla="*/ 2266545 h 2398878"/>
              <a:gd name="connsiteX93-455" fmla="*/ 2782150 w 13016124"/>
              <a:gd name="connsiteY93-456" fmla="*/ 2286000 h 2398878"/>
              <a:gd name="connsiteX94-457" fmla="*/ 2723784 w 13016124"/>
              <a:gd name="connsiteY94-458" fmla="*/ 2295728 h 2398878"/>
              <a:gd name="connsiteX95-459" fmla="*/ 2490320 w 13016124"/>
              <a:gd name="connsiteY95-460" fmla="*/ 2305455 h 2398878"/>
              <a:gd name="connsiteX96-461" fmla="*/ 418328 w 13016124"/>
              <a:gd name="connsiteY96-462" fmla="*/ 2295728 h 2398878"/>
              <a:gd name="connsiteX97-463" fmla="*/ 359962 w 13016124"/>
              <a:gd name="connsiteY97-464" fmla="*/ 2256817 h 2398878"/>
              <a:gd name="connsiteX98-465" fmla="*/ 272414 w 13016124"/>
              <a:gd name="connsiteY98-466" fmla="*/ 2188723 h 2398878"/>
              <a:gd name="connsiteX99-467" fmla="*/ 262686 w 13016124"/>
              <a:gd name="connsiteY99-468" fmla="*/ 2159540 h 2398878"/>
              <a:gd name="connsiteX100-469" fmla="*/ 214048 w 13016124"/>
              <a:gd name="connsiteY100-470" fmla="*/ 2110902 h 2398878"/>
              <a:gd name="connsiteX101-471" fmla="*/ 204320 w 13016124"/>
              <a:gd name="connsiteY101-472" fmla="*/ 2081719 h 2398878"/>
              <a:gd name="connsiteX102-473" fmla="*/ 184865 w 13016124"/>
              <a:gd name="connsiteY102-474" fmla="*/ 2052536 h 2398878"/>
              <a:gd name="connsiteX103-475" fmla="*/ 145954 w 13016124"/>
              <a:gd name="connsiteY103-476" fmla="*/ 1984442 h 2398878"/>
              <a:gd name="connsiteX104-477" fmla="*/ 126499 w 13016124"/>
              <a:gd name="connsiteY104-478" fmla="*/ 1906621 h 2398878"/>
              <a:gd name="connsiteX105-479" fmla="*/ 116771 w 13016124"/>
              <a:gd name="connsiteY105-480" fmla="*/ 1877438 h 2398878"/>
              <a:gd name="connsiteX106-481" fmla="*/ 97316 w 13016124"/>
              <a:gd name="connsiteY106-482" fmla="*/ 1809345 h 2398878"/>
              <a:gd name="connsiteX107-483" fmla="*/ 87588 w 13016124"/>
              <a:gd name="connsiteY107-484" fmla="*/ 1731523 h 2398878"/>
              <a:gd name="connsiteX108-485" fmla="*/ 68133 w 13016124"/>
              <a:gd name="connsiteY108-486" fmla="*/ 1673157 h 2398878"/>
              <a:gd name="connsiteX109-487" fmla="*/ 19494 w 13016124"/>
              <a:gd name="connsiteY109-488" fmla="*/ 1556425 h 2398878"/>
              <a:gd name="connsiteX110-489" fmla="*/ 9767 w 13016124"/>
              <a:gd name="connsiteY110-490" fmla="*/ 1429966 h 2398878"/>
              <a:gd name="connsiteX111-491" fmla="*/ 39 w 13016124"/>
              <a:gd name="connsiteY111-492" fmla="*/ 1361872 h 2398878"/>
              <a:gd name="connsiteX112-493" fmla="*/ 19494 w 13016124"/>
              <a:gd name="connsiteY112-494" fmla="*/ 1099225 h 2398878"/>
              <a:gd name="connsiteX113-495" fmla="*/ 29222 w 13016124"/>
              <a:gd name="connsiteY113-496" fmla="*/ 1070042 h 2398878"/>
              <a:gd name="connsiteX114-497" fmla="*/ 58405 w 13016124"/>
              <a:gd name="connsiteY114-498" fmla="*/ 992221 h 2398878"/>
              <a:gd name="connsiteX115-499" fmla="*/ 77860 w 13016124"/>
              <a:gd name="connsiteY115-500" fmla="*/ 924128 h 2398878"/>
              <a:gd name="connsiteX116-501" fmla="*/ 97316 w 13016124"/>
              <a:gd name="connsiteY116-502" fmla="*/ 885217 h 2398878"/>
              <a:gd name="connsiteX117-503" fmla="*/ 116771 w 13016124"/>
              <a:gd name="connsiteY117-504" fmla="*/ 807396 h 2398878"/>
              <a:gd name="connsiteX118-505" fmla="*/ 155682 w 13016124"/>
              <a:gd name="connsiteY118-506" fmla="*/ 729574 h 2398878"/>
              <a:gd name="connsiteX119-507" fmla="*/ 165409 w 13016124"/>
              <a:gd name="connsiteY119-508" fmla="*/ 700391 h 2398878"/>
              <a:gd name="connsiteX120-509" fmla="*/ 175137 w 13016124"/>
              <a:gd name="connsiteY120-510" fmla="*/ 642025 h 2398878"/>
              <a:gd name="connsiteX121-511" fmla="*/ 223775 w 13016124"/>
              <a:gd name="connsiteY121-512" fmla="*/ 573932 h 2398878"/>
              <a:gd name="connsiteX122-513" fmla="*/ 262686 w 13016124"/>
              <a:gd name="connsiteY122-514" fmla="*/ 505838 h 2398878"/>
              <a:gd name="connsiteX123-515" fmla="*/ 301596 w 13016124"/>
              <a:gd name="connsiteY123-516" fmla="*/ 447472 h 2398878"/>
              <a:gd name="connsiteX124-517" fmla="*/ 321052 w 13016124"/>
              <a:gd name="connsiteY124-518" fmla="*/ 428017 h 2398878"/>
              <a:gd name="connsiteX125-519" fmla="*/ 359962 w 13016124"/>
              <a:gd name="connsiteY125-520" fmla="*/ 369651 h 2398878"/>
              <a:gd name="connsiteX126-521" fmla="*/ 408601 w 13016124"/>
              <a:gd name="connsiteY126-522" fmla="*/ 321013 h 2398878"/>
              <a:gd name="connsiteX127-523" fmla="*/ 428056 w 13016124"/>
              <a:gd name="connsiteY127-524" fmla="*/ 301557 h 2398878"/>
              <a:gd name="connsiteX128-525" fmla="*/ 447511 w 13016124"/>
              <a:gd name="connsiteY128-526" fmla="*/ 272374 h 2398878"/>
              <a:gd name="connsiteX129-527" fmla="*/ 505877 w 13016124"/>
              <a:gd name="connsiteY129-528" fmla="*/ 233464 h 2398878"/>
              <a:gd name="connsiteX130-529" fmla="*/ 603154 w 13016124"/>
              <a:gd name="connsiteY130-530" fmla="*/ 223736 h 2398878"/>
              <a:gd name="connsiteX131-531" fmla="*/ 651792 w 13016124"/>
              <a:gd name="connsiteY131-532" fmla="*/ 243191 h 2398878"/>
              <a:gd name="connsiteX132-533" fmla="*/ 622609 w 13016124"/>
              <a:gd name="connsiteY132-534" fmla="*/ 252919 h 2398878"/>
              <a:gd name="connsiteX133-535" fmla="*/ 544788 w 13016124"/>
              <a:gd name="connsiteY133-536" fmla="*/ 252919 h 2398878"/>
              <a:gd name="connsiteX0-537" fmla="*/ 544788 w 13016124"/>
              <a:gd name="connsiteY0-538" fmla="*/ 252919 h 2398878"/>
              <a:gd name="connsiteX1-539" fmla="*/ 544788 w 13016124"/>
              <a:gd name="connsiteY1-540" fmla="*/ 252919 h 2398878"/>
              <a:gd name="connsiteX2-541" fmla="*/ 642065 w 13016124"/>
              <a:gd name="connsiteY2-542" fmla="*/ 311285 h 2398878"/>
              <a:gd name="connsiteX3-543" fmla="*/ 768524 w 13016124"/>
              <a:gd name="connsiteY3-544" fmla="*/ 447472 h 2398878"/>
              <a:gd name="connsiteX4-545" fmla="*/ 924167 w 13016124"/>
              <a:gd name="connsiteY4-546" fmla="*/ 583659 h 2398878"/>
              <a:gd name="connsiteX5-547" fmla="*/ 982533 w 13016124"/>
              <a:gd name="connsiteY5-548" fmla="*/ 612842 h 2398878"/>
              <a:gd name="connsiteX6-549" fmla="*/ 1050626 w 13016124"/>
              <a:gd name="connsiteY6-550" fmla="*/ 661481 h 2398878"/>
              <a:gd name="connsiteX7-551" fmla="*/ 1079809 w 13016124"/>
              <a:gd name="connsiteY7-552" fmla="*/ 671208 h 2398878"/>
              <a:gd name="connsiteX8-553" fmla="*/ 1225724 w 13016124"/>
              <a:gd name="connsiteY8-554" fmla="*/ 739302 h 2398878"/>
              <a:gd name="connsiteX9-555" fmla="*/ 1313273 w 13016124"/>
              <a:gd name="connsiteY9-556" fmla="*/ 768485 h 2398878"/>
              <a:gd name="connsiteX10-557" fmla="*/ 1488371 w 13016124"/>
              <a:gd name="connsiteY10-558" fmla="*/ 787940 h 2398878"/>
              <a:gd name="connsiteX11-559" fmla="*/ 1624558 w 13016124"/>
              <a:gd name="connsiteY11-560" fmla="*/ 807396 h 2398878"/>
              <a:gd name="connsiteX12-561" fmla="*/ 1663469 w 13016124"/>
              <a:gd name="connsiteY12-562" fmla="*/ 817123 h 2398878"/>
              <a:gd name="connsiteX13-563" fmla="*/ 1731562 w 13016124"/>
              <a:gd name="connsiteY13-564" fmla="*/ 826851 h 2398878"/>
              <a:gd name="connsiteX14-565" fmla="*/ 1770473 w 13016124"/>
              <a:gd name="connsiteY14-566" fmla="*/ 836579 h 2398878"/>
              <a:gd name="connsiteX15-567" fmla="*/ 2062303 w 13016124"/>
              <a:gd name="connsiteY15-568" fmla="*/ 856034 h 2398878"/>
              <a:gd name="connsiteX16-569" fmla="*/ 2169307 w 13016124"/>
              <a:gd name="connsiteY16-570" fmla="*/ 865762 h 2398878"/>
              <a:gd name="connsiteX17-571" fmla="*/ 2237401 w 13016124"/>
              <a:gd name="connsiteY17-572" fmla="*/ 885217 h 2398878"/>
              <a:gd name="connsiteX18-573" fmla="*/ 2295767 w 13016124"/>
              <a:gd name="connsiteY18-574" fmla="*/ 894945 h 2398878"/>
              <a:gd name="connsiteX19-575" fmla="*/ 2791877 w 13016124"/>
              <a:gd name="connsiteY19-576" fmla="*/ 914400 h 2398878"/>
              <a:gd name="connsiteX20-577" fmla="*/ 3005886 w 13016124"/>
              <a:gd name="connsiteY20-578" fmla="*/ 933855 h 2398878"/>
              <a:gd name="connsiteX21-579" fmla="*/ 3239350 w 13016124"/>
              <a:gd name="connsiteY21-580" fmla="*/ 943583 h 2398878"/>
              <a:gd name="connsiteX22-581" fmla="*/ 5719903 w 13016124"/>
              <a:gd name="connsiteY22-582" fmla="*/ 933855 h 2398878"/>
              <a:gd name="connsiteX23-583" fmla="*/ 5817179 w 13016124"/>
              <a:gd name="connsiteY23-584" fmla="*/ 924128 h 2398878"/>
              <a:gd name="connsiteX24-585" fmla="*/ 5924184 w 13016124"/>
              <a:gd name="connsiteY24-586" fmla="*/ 885217 h 2398878"/>
              <a:gd name="connsiteX25-587" fmla="*/ 6011733 w 13016124"/>
              <a:gd name="connsiteY25-588" fmla="*/ 875489 h 2398878"/>
              <a:gd name="connsiteX26-589" fmla="*/ 6060371 w 13016124"/>
              <a:gd name="connsiteY26-590" fmla="*/ 865762 h 2398878"/>
              <a:gd name="connsiteX27-591" fmla="*/ 6128465 w 13016124"/>
              <a:gd name="connsiteY27-592" fmla="*/ 856034 h 2398878"/>
              <a:gd name="connsiteX28-593" fmla="*/ 6216014 w 13016124"/>
              <a:gd name="connsiteY28-594" fmla="*/ 807396 h 2398878"/>
              <a:gd name="connsiteX29-595" fmla="*/ 6293835 w 13016124"/>
              <a:gd name="connsiteY29-596" fmla="*/ 996142 h 2398878"/>
              <a:gd name="connsiteX30-597" fmla="*/ 6507843 w 13016124"/>
              <a:gd name="connsiteY30-598" fmla="*/ 739302 h 2398878"/>
              <a:gd name="connsiteX31-599" fmla="*/ 6565889 w 13016124"/>
              <a:gd name="connsiteY31-600" fmla="*/ 911751 h 2398878"/>
              <a:gd name="connsiteX32-601" fmla="*/ 6887222 w 13016124"/>
              <a:gd name="connsiteY32-602" fmla="*/ 710119 h 2398878"/>
              <a:gd name="connsiteX33-603" fmla="*/ 9912524 w 13016124"/>
              <a:gd name="connsiteY33-604" fmla="*/ 700391 h 2398878"/>
              <a:gd name="connsiteX34-605" fmla="*/ 10058439 w 13016124"/>
              <a:gd name="connsiteY34-606" fmla="*/ 690664 h 2398878"/>
              <a:gd name="connsiteX35-607" fmla="*/ 10389179 w 13016124"/>
              <a:gd name="connsiteY35-608" fmla="*/ 671208 h 2398878"/>
              <a:gd name="connsiteX36-609" fmla="*/ 10544822 w 13016124"/>
              <a:gd name="connsiteY36-610" fmla="*/ 642025 h 2398878"/>
              <a:gd name="connsiteX37-611" fmla="*/ 10846379 w 13016124"/>
              <a:gd name="connsiteY37-612" fmla="*/ 622570 h 2398878"/>
              <a:gd name="connsiteX38-613" fmla="*/ 10992294 w 13016124"/>
              <a:gd name="connsiteY38-614" fmla="*/ 612842 h 2398878"/>
              <a:gd name="connsiteX39-615" fmla="*/ 11070116 w 13016124"/>
              <a:gd name="connsiteY39-616" fmla="*/ 583659 h 2398878"/>
              <a:gd name="connsiteX40-617" fmla="*/ 11206303 w 13016124"/>
              <a:gd name="connsiteY40-618" fmla="*/ 554477 h 2398878"/>
              <a:gd name="connsiteX41-619" fmla="*/ 11274396 w 13016124"/>
              <a:gd name="connsiteY41-620" fmla="*/ 535021 h 2398878"/>
              <a:gd name="connsiteX42-621" fmla="*/ 11332762 w 13016124"/>
              <a:gd name="connsiteY42-622" fmla="*/ 515566 h 2398878"/>
              <a:gd name="connsiteX43-623" fmla="*/ 11410584 w 13016124"/>
              <a:gd name="connsiteY43-624" fmla="*/ 476655 h 2398878"/>
              <a:gd name="connsiteX44-625" fmla="*/ 11498133 w 13016124"/>
              <a:gd name="connsiteY44-626" fmla="*/ 457200 h 2398878"/>
              <a:gd name="connsiteX45-627" fmla="*/ 11624592 w 13016124"/>
              <a:gd name="connsiteY45-628" fmla="*/ 408562 h 2398878"/>
              <a:gd name="connsiteX46-629" fmla="*/ 11789962 w 13016124"/>
              <a:gd name="connsiteY46-630" fmla="*/ 379379 h 2398878"/>
              <a:gd name="connsiteX47-631" fmla="*/ 11848328 w 13016124"/>
              <a:gd name="connsiteY47-632" fmla="*/ 350196 h 2398878"/>
              <a:gd name="connsiteX48-633" fmla="*/ 11955333 w 13016124"/>
              <a:gd name="connsiteY48-634" fmla="*/ 330740 h 2398878"/>
              <a:gd name="connsiteX49-635" fmla="*/ 12033154 w 13016124"/>
              <a:gd name="connsiteY49-636" fmla="*/ 301557 h 2398878"/>
              <a:gd name="connsiteX50-637" fmla="*/ 12062337 w 13016124"/>
              <a:gd name="connsiteY50-638" fmla="*/ 291830 h 2398878"/>
              <a:gd name="connsiteX51-639" fmla="*/ 12101248 w 13016124"/>
              <a:gd name="connsiteY51-640" fmla="*/ 272374 h 2398878"/>
              <a:gd name="connsiteX52-641" fmla="*/ 12130431 w 13016124"/>
              <a:gd name="connsiteY52-642" fmla="*/ 262647 h 2398878"/>
              <a:gd name="connsiteX53-643" fmla="*/ 12169341 w 13016124"/>
              <a:gd name="connsiteY53-644" fmla="*/ 243191 h 2398878"/>
              <a:gd name="connsiteX54-645" fmla="*/ 12266618 w 13016124"/>
              <a:gd name="connsiteY54-646" fmla="*/ 204281 h 2398878"/>
              <a:gd name="connsiteX55-647" fmla="*/ 12334711 w 13016124"/>
              <a:gd name="connsiteY55-648" fmla="*/ 175098 h 2398878"/>
              <a:gd name="connsiteX56-649" fmla="*/ 12363894 w 13016124"/>
              <a:gd name="connsiteY56-650" fmla="*/ 155642 h 2398878"/>
              <a:gd name="connsiteX57-651" fmla="*/ 12431988 w 13016124"/>
              <a:gd name="connsiteY57-652" fmla="*/ 126459 h 2398878"/>
              <a:gd name="connsiteX58-653" fmla="*/ 12470899 w 13016124"/>
              <a:gd name="connsiteY58-654" fmla="*/ 97277 h 2398878"/>
              <a:gd name="connsiteX59-655" fmla="*/ 12529265 w 13016124"/>
              <a:gd name="connsiteY59-656" fmla="*/ 87549 h 2398878"/>
              <a:gd name="connsiteX60-657" fmla="*/ 12568175 w 13016124"/>
              <a:gd name="connsiteY60-658" fmla="*/ 77821 h 2398878"/>
              <a:gd name="connsiteX61-659" fmla="*/ 12626541 w 13016124"/>
              <a:gd name="connsiteY61-660" fmla="*/ 58366 h 2398878"/>
              <a:gd name="connsiteX62-661" fmla="*/ 12723818 w 13016124"/>
              <a:gd name="connsiteY62-662" fmla="*/ 19455 h 2398878"/>
              <a:gd name="connsiteX63-663" fmla="*/ 12869733 w 13016124"/>
              <a:gd name="connsiteY63-664" fmla="*/ 9728 h 2398878"/>
              <a:gd name="connsiteX64-665" fmla="*/ 12898916 w 13016124"/>
              <a:gd name="connsiteY64-666" fmla="*/ 0 h 2398878"/>
              <a:gd name="connsiteX65-667" fmla="*/ 12947554 w 13016124"/>
              <a:gd name="connsiteY65-668" fmla="*/ 38911 h 2398878"/>
              <a:gd name="connsiteX66-669" fmla="*/ 12957282 w 13016124"/>
              <a:gd name="connsiteY66-670" fmla="*/ 1488332 h 2398878"/>
              <a:gd name="connsiteX67-671" fmla="*/ 12928099 w 13016124"/>
              <a:gd name="connsiteY67-672" fmla="*/ 1673157 h 2398878"/>
              <a:gd name="connsiteX68-673" fmla="*/ 12918371 w 13016124"/>
              <a:gd name="connsiteY68-674" fmla="*/ 1828800 h 2398878"/>
              <a:gd name="connsiteX69-675" fmla="*/ 12898916 w 13016124"/>
              <a:gd name="connsiteY69-676" fmla="*/ 1887166 h 2398878"/>
              <a:gd name="connsiteX70-677" fmla="*/ 12889188 w 13016124"/>
              <a:gd name="connsiteY70-678" fmla="*/ 1974715 h 2398878"/>
              <a:gd name="connsiteX71-679" fmla="*/ 12879460 w 13016124"/>
              <a:gd name="connsiteY71-680" fmla="*/ 2013625 h 2398878"/>
              <a:gd name="connsiteX72-681" fmla="*/ 12840550 w 13016124"/>
              <a:gd name="connsiteY72-682" fmla="*/ 2208179 h 2398878"/>
              <a:gd name="connsiteX73-683" fmla="*/ 12830822 w 13016124"/>
              <a:gd name="connsiteY73-684" fmla="*/ 2237362 h 2398878"/>
              <a:gd name="connsiteX74-685" fmla="*/ 12801639 w 13016124"/>
              <a:gd name="connsiteY74-686" fmla="*/ 2256817 h 2398878"/>
              <a:gd name="connsiteX75-687" fmla="*/ 12159614 w 13016124"/>
              <a:gd name="connsiteY75-688" fmla="*/ 2237362 h 2398878"/>
              <a:gd name="connsiteX76-689" fmla="*/ 11361945 w 13016124"/>
              <a:gd name="connsiteY76-690" fmla="*/ 2256817 h 2398878"/>
              <a:gd name="connsiteX77-691" fmla="*/ 11138209 w 13016124"/>
              <a:gd name="connsiteY77-692" fmla="*/ 2276272 h 2398878"/>
              <a:gd name="connsiteX78-693" fmla="*/ 10593460 w 13016124"/>
              <a:gd name="connsiteY78-694" fmla="*/ 2286000 h 2398878"/>
              <a:gd name="connsiteX79-695" fmla="*/ 8385282 w 13016124"/>
              <a:gd name="connsiteY79-696" fmla="*/ 2295728 h 2398878"/>
              <a:gd name="connsiteX80-697" fmla="*/ 8161545 w 13016124"/>
              <a:gd name="connsiteY80-698" fmla="*/ 2315183 h 2398878"/>
              <a:gd name="connsiteX81-699" fmla="*/ 8112907 w 13016124"/>
              <a:gd name="connsiteY81-700" fmla="*/ 2324911 h 2398878"/>
              <a:gd name="connsiteX82-701" fmla="*/ 7918354 w 13016124"/>
              <a:gd name="connsiteY82-702" fmla="*/ 2334638 h 2398878"/>
              <a:gd name="connsiteX83-703" fmla="*/ 5291886 w 13016124"/>
              <a:gd name="connsiteY83-704" fmla="*/ 2344366 h 2398878"/>
              <a:gd name="connsiteX84-705" fmla="*/ 5058422 w 13016124"/>
              <a:gd name="connsiteY84-706" fmla="*/ 2324911 h 2398878"/>
              <a:gd name="connsiteX85-707" fmla="*/ 4883324 w 13016124"/>
              <a:gd name="connsiteY85-708" fmla="*/ 2305455 h 2398878"/>
              <a:gd name="connsiteX86-709" fmla="*/ 4727682 w 13016124"/>
              <a:gd name="connsiteY86-710" fmla="*/ 2295728 h 2398878"/>
              <a:gd name="connsiteX87-711" fmla="*/ 4601222 w 13016124"/>
              <a:gd name="connsiteY87-712" fmla="*/ 2276272 h 2398878"/>
              <a:gd name="connsiteX88-713" fmla="*/ 4484490 w 13016124"/>
              <a:gd name="connsiteY88-714" fmla="*/ 2266545 h 2398878"/>
              <a:gd name="connsiteX89-715" fmla="*/ 3443631 w 13016124"/>
              <a:gd name="connsiteY89-716" fmla="*/ 2247089 h 2398878"/>
              <a:gd name="connsiteX90-717" fmla="*/ 2996158 w 13016124"/>
              <a:gd name="connsiteY90-718" fmla="*/ 2256817 h 2398878"/>
              <a:gd name="connsiteX91-719" fmla="*/ 2966975 w 13016124"/>
              <a:gd name="connsiteY91-720" fmla="*/ 2266545 h 2398878"/>
              <a:gd name="connsiteX92-721" fmla="*/ 2782150 w 13016124"/>
              <a:gd name="connsiteY92-722" fmla="*/ 2286000 h 2398878"/>
              <a:gd name="connsiteX93-723" fmla="*/ 2723784 w 13016124"/>
              <a:gd name="connsiteY93-724" fmla="*/ 2295728 h 2398878"/>
              <a:gd name="connsiteX94-725" fmla="*/ 2490320 w 13016124"/>
              <a:gd name="connsiteY94-726" fmla="*/ 2305455 h 2398878"/>
              <a:gd name="connsiteX95-727" fmla="*/ 418328 w 13016124"/>
              <a:gd name="connsiteY95-728" fmla="*/ 2295728 h 2398878"/>
              <a:gd name="connsiteX96-729" fmla="*/ 359962 w 13016124"/>
              <a:gd name="connsiteY96-730" fmla="*/ 2256817 h 2398878"/>
              <a:gd name="connsiteX97-731" fmla="*/ 272414 w 13016124"/>
              <a:gd name="connsiteY97-732" fmla="*/ 2188723 h 2398878"/>
              <a:gd name="connsiteX98-733" fmla="*/ 262686 w 13016124"/>
              <a:gd name="connsiteY98-734" fmla="*/ 2159540 h 2398878"/>
              <a:gd name="connsiteX99-735" fmla="*/ 214048 w 13016124"/>
              <a:gd name="connsiteY99-736" fmla="*/ 2110902 h 2398878"/>
              <a:gd name="connsiteX100-737" fmla="*/ 204320 w 13016124"/>
              <a:gd name="connsiteY100-738" fmla="*/ 2081719 h 2398878"/>
              <a:gd name="connsiteX101-739" fmla="*/ 184865 w 13016124"/>
              <a:gd name="connsiteY101-740" fmla="*/ 2052536 h 2398878"/>
              <a:gd name="connsiteX102-741" fmla="*/ 145954 w 13016124"/>
              <a:gd name="connsiteY102-742" fmla="*/ 1984442 h 2398878"/>
              <a:gd name="connsiteX103-743" fmla="*/ 126499 w 13016124"/>
              <a:gd name="connsiteY103-744" fmla="*/ 1906621 h 2398878"/>
              <a:gd name="connsiteX104-745" fmla="*/ 116771 w 13016124"/>
              <a:gd name="connsiteY104-746" fmla="*/ 1877438 h 2398878"/>
              <a:gd name="connsiteX105-747" fmla="*/ 97316 w 13016124"/>
              <a:gd name="connsiteY105-748" fmla="*/ 1809345 h 2398878"/>
              <a:gd name="connsiteX106-749" fmla="*/ 87588 w 13016124"/>
              <a:gd name="connsiteY106-750" fmla="*/ 1731523 h 2398878"/>
              <a:gd name="connsiteX107-751" fmla="*/ 68133 w 13016124"/>
              <a:gd name="connsiteY107-752" fmla="*/ 1673157 h 2398878"/>
              <a:gd name="connsiteX108-753" fmla="*/ 19494 w 13016124"/>
              <a:gd name="connsiteY108-754" fmla="*/ 1556425 h 2398878"/>
              <a:gd name="connsiteX109-755" fmla="*/ 9767 w 13016124"/>
              <a:gd name="connsiteY109-756" fmla="*/ 1429966 h 2398878"/>
              <a:gd name="connsiteX110-757" fmla="*/ 39 w 13016124"/>
              <a:gd name="connsiteY110-758" fmla="*/ 1361872 h 2398878"/>
              <a:gd name="connsiteX111-759" fmla="*/ 19494 w 13016124"/>
              <a:gd name="connsiteY111-760" fmla="*/ 1099225 h 2398878"/>
              <a:gd name="connsiteX112-761" fmla="*/ 29222 w 13016124"/>
              <a:gd name="connsiteY112-762" fmla="*/ 1070042 h 2398878"/>
              <a:gd name="connsiteX113-763" fmla="*/ 58405 w 13016124"/>
              <a:gd name="connsiteY113-764" fmla="*/ 992221 h 2398878"/>
              <a:gd name="connsiteX114-765" fmla="*/ 77860 w 13016124"/>
              <a:gd name="connsiteY114-766" fmla="*/ 924128 h 2398878"/>
              <a:gd name="connsiteX115-767" fmla="*/ 97316 w 13016124"/>
              <a:gd name="connsiteY115-768" fmla="*/ 885217 h 2398878"/>
              <a:gd name="connsiteX116-769" fmla="*/ 116771 w 13016124"/>
              <a:gd name="connsiteY116-770" fmla="*/ 807396 h 2398878"/>
              <a:gd name="connsiteX117-771" fmla="*/ 155682 w 13016124"/>
              <a:gd name="connsiteY117-772" fmla="*/ 729574 h 2398878"/>
              <a:gd name="connsiteX118-773" fmla="*/ 165409 w 13016124"/>
              <a:gd name="connsiteY118-774" fmla="*/ 700391 h 2398878"/>
              <a:gd name="connsiteX119-775" fmla="*/ 175137 w 13016124"/>
              <a:gd name="connsiteY119-776" fmla="*/ 642025 h 2398878"/>
              <a:gd name="connsiteX120-777" fmla="*/ 223775 w 13016124"/>
              <a:gd name="connsiteY120-778" fmla="*/ 573932 h 2398878"/>
              <a:gd name="connsiteX121-779" fmla="*/ 262686 w 13016124"/>
              <a:gd name="connsiteY121-780" fmla="*/ 505838 h 2398878"/>
              <a:gd name="connsiteX122-781" fmla="*/ 301596 w 13016124"/>
              <a:gd name="connsiteY122-782" fmla="*/ 447472 h 2398878"/>
              <a:gd name="connsiteX123-783" fmla="*/ 321052 w 13016124"/>
              <a:gd name="connsiteY123-784" fmla="*/ 428017 h 2398878"/>
              <a:gd name="connsiteX124-785" fmla="*/ 359962 w 13016124"/>
              <a:gd name="connsiteY124-786" fmla="*/ 369651 h 2398878"/>
              <a:gd name="connsiteX125-787" fmla="*/ 408601 w 13016124"/>
              <a:gd name="connsiteY125-788" fmla="*/ 321013 h 2398878"/>
              <a:gd name="connsiteX126-789" fmla="*/ 428056 w 13016124"/>
              <a:gd name="connsiteY126-790" fmla="*/ 301557 h 2398878"/>
              <a:gd name="connsiteX127-791" fmla="*/ 447511 w 13016124"/>
              <a:gd name="connsiteY127-792" fmla="*/ 272374 h 2398878"/>
              <a:gd name="connsiteX128-793" fmla="*/ 505877 w 13016124"/>
              <a:gd name="connsiteY128-794" fmla="*/ 233464 h 2398878"/>
              <a:gd name="connsiteX129-795" fmla="*/ 603154 w 13016124"/>
              <a:gd name="connsiteY129-796" fmla="*/ 223736 h 2398878"/>
              <a:gd name="connsiteX130-797" fmla="*/ 651792 w 13016124"/>
              <a:gd name="connsiteY130-798" fmla="*/ 243191 h 2398878"/>
              <a:gd name="connsiteX131-799" fmla="*/ 622609 w 13016124"/>
              <a:gd name="connsiteY131-800" fmla="*/ 252919 h 2398878"/>
              <a:gd name="connsiteX132-801" fmla="*/ 544788 w 13016124"/>
              <a:gd name="connsiteY132-802" fmla="*/ 252919 h 2398878"/>
              <a:gd name="connsiteX0-803" fmla="*/ 544788 w 13016124"/>
              <a:gd name="connsiteY0-804" fmla="*/ 252919 h 2398878"/>
              <a:gd name="connsiteX1-805" fmla="*/ 544788 w 13016124"/>
              <a:gd name="connsiteY1-806" fmla="*/ 252919 h 2398878"/>
              <a:gd name="connsiteX2-807" fmla="*/ 642065 w 13016124"/>
              <a:gd name="connsiteY2-808" fmla="*/ 311285 h 2398878"/>
              <a:gd name="connsiteX3-809" fmla="*/ 768524 w 13016124"/>
              <a:gd name="connsiteY3-810" fmla="*/ 447472 h 2398878"/>
              <a:gd name="connsiteX4-811" fmla="*/ 924167 w 13016124"/>
              <a:gd name="connsiteY4-812" fmla="*/ 583659 h 2398878"/>
              <a:gd name="connsiteX5-813" fmla="*/ 982533 w 13016124"/>
              <a:gd name="connsiteY5-814" fmla="*/ 612842 h 2398878"/>
              <a:gd name="connsiteX6-815" fmla="*/ 1050626 w 13016124"/>
              <a:gd name="connsiteY6-816" fmla="*/ 661481 h 2398878"/>
              <a:gd name="connsiteX7-817" fmla="*/ 1079809 w 13016124"/>
              <a:gd name="connsiteY7-818" fmla="*/ 671208 h 2398878"/>
              <a:gd name="connsiteX8-819" fmla="*/ 1225724 w 13016124"/>
              <a:gd name="connsiteY8-820" fmla="*/ 739302 h 2398878"/>
              <a:gd name="connsiteX9-821" fmla="*/ 1313273 w 13016124"/>
              <a:gd name="connsiteY9-822" fmla="*/ 768485 h 2398878"/>
              <a:gd name="connsiteX10-823" fmla="*/ 1488371 w 13016124"/>
              <a:gd name="connsiteY10-824" fmla="*/ 787940 h 2398878"/>
              <a:gd name="connsiteX11-825" fmla="*/ 1624558 w 13016124"/>
              <a:gd name="connsiteY11-826" fmla="*/ 807396 h 2398878"/>
              <a:gd name="connsiteX12-827" fmla="*/ 1663469 w 13016124"/>
              <a:gd name="connsiteY12-828" fmla="*/ 817123 h 2398878"/>
              <a:gd name="connsiteX13-829" fmla="*/ 1731562 w 13016124"/>
              <a:gd name="connsiteY13-830" fmla="*/ 826851 h 2398878"/>
              <a:gd name="connsiteX14-831" fmla="*/ 1770473 w 13016124"/>
              <a:gd name="connsiteY14-832" fmla="*/ 836579 h 2398878"/>
              <a:gd name="connsiteX15-833" fmla="*/ 2062303 w 13016124"/>
              <a:gd name="connsiteY15-834" fmla="*/ 856034 h 2398878"/>
              <a:gd name="connsiteX16-835" fmla="*/ 2169307 w 13016124"/>
              <a:gd name="connsiteY16-836" fmla="*/ 865762 h 2398878"/>
              <a:gd name="connsiteX17-837" fmla="*/ 2237401 w 13016124"/>
              <a:gd name="connsiteY17-838" fmla="*/ 885217 h 2398878"/>
              <a:gd name="connsiteX18-839" fmla="*/ 2295767 w 13016124"/>
              <a:gd name="connsiteY18-840" fmla="*/ 894945 h 2398878"/>
              <a:gd name="connsiteX19-841" fmla="*/ 2791877 w 13016124"/>
              <a:gd name="connsiteY19-842" fmla="*/ 914400 h 2398878"/>
              <a:gd name="connsiteX20-843" fmla="*/ 3005886 w 13016124"/>
              <a:gd name="connsiteY20-844" fmla="*/ 933855 h 2398878"/>
              <a:gd name="connsiteX21-845" fmla="*/ 3239350 w 13016124"/>
              <a:gd name="connsiteY21-846" fmla="*/ 943583 h 2398878"/>
              <a:gd name="connsiteX22-847" fmla="*/ 5719903 w 13016124"/>
              <a:gd name="connsiteY22-848" fmla="*/ 933855 h 2398878"/>
              <a:gd name="connsiteX23-849" fmla="*/ 5817179 w 13016124"/>
              <a:gd name="connsiteY23-850" fmla="*/ 924128 h 2398878"/>
              <a:gd name="connsiteX24-851" fmla="*/ 5924184 w 13016124"/>
              <a:gd name="connsiteY24-852" fmla="*/ 885217 h 2398878"/>
              <a:gd name="connsiteX25-853" fmla="*/ 6011733 w 13016124"/>
              <a:gd name="connsiteY25-854" fmla="*/ 875489 h 2398878"/>
              <a:gd name="connsiteX26-855" fmla="*/ 6060371 w 13016124"/>
              <a:gd name="connsiteY26-856" fmla="*/ 865762 h 2398878"/>
              <a:gd name="connsiteX27-857" fmla="*/ 6128465 w 13016124"/>
              <a:gd name="connsiteY27-858" fmla="*/ 856034 h 2398878"/>
              <a:gd name="connsiteX28-859" fmla="*/ 6216014 w 13016124"/>
              <a:gd name="connsiteY28-860" fmla="*/ 807396 h 2398878"/>
              <a:gd name="connsiteX29-861" fmla="*/ 6507843 w 13016124"/>
              <a:gd name="connsiteY29-862" fmla="*/ 739302 h 2398878"/>
              <a:gd name="connsiteX30-863" fmla="*/ 6565889 w 13016124"/>
              <a:gd name="connsiteY30-864" fmla="*/ 911751 h 2398878"/>
              <a:gd name="connsiteX31-865" fmla="*/ 6887222 w 13016124"/>
              <a:gd name="connsiteY31-866" fmla="*/ 710119 h 2398878"/>
              <a:gd name="connsiteX32-867" fmla="*/ 9912524 w 13016124"/>
              <a:gd name="connsiteY32-868" fmla="*/ 700391 h 2398878"/>
              <a:gd name="connsiteX33-869" fmla="*/ 10058439 w 13016124"/>
              <a:gd name="connsiteY33-870" fmla="*/ 690664 h 2398878"/>
              <a:gd name="connsiteX34-871" fmla="*/ 10389179 w 13016124"/>
              <a:gd name="connsiteY34-872" fmla="*/ 671208 h 2398878"/>
              <a:gd name="connsiteX35-873" fmla="*/ 10544822 w 13016124"/>
              <a:gd name="connsiteY35-874" fmla="*/ 642025 h 2398878"/>
              <a:gd name="connsiteX36-875" fmla="*/ 10846379 w 13016124"/>
              <a:gd name="connsiteY36-876" fmla="*/ 622570 h 2398878"/>
              <a:gd name="connsiteX37-877" fmla="*/ 10992294 w 13016124"/>
              <a:gd name="connsiteY37-878" fmla="*/ 612842 h 2398878"/>
              <a:gd name="connsiteX38-879" fmla="*/ 11070116 w 13016124"/>
              <a:gd name="connsiteY38-880" fmla="*/ 583659 h 2398878"/>
              <a:gd name="connsiteX39-881" fmla="*/ 11206303 w 13016124"/>
              <a:gd name="connsiteY39-882" fmla="*/ 554477 h 2398878"/>
              <a:gd name="connsiteX40-883" fmla="*/ 11274396 w 13016124"/>
              <a:gd name="connsiteY40-884" fmla="*/ 535021 h 2398878"/>
              <a:gd name="connsiteX41-885" fmla="*/ 11332762 w 13016124"/>
              <a:gd name="connsiteY41-886" fmla="*/ 515566 h 2398878"/>
              <a:gd name="connsiteX42-887" fmla="*/ 11410584 w 13016124"/>
              <a:gd name="connsiteY42-888" fmla="*/ 476655 h 2398878"/>
              <a:gd name="connsiteX43-889" fmla="*/ 11498133 w 13016124"/>
              <a:gd name="connsiteY43-890" fmla="*/ 457200 h 2398878"/>
              <a:gd name="connsiteX44-891" fmla="*/ 11624592 w 13016124"/>
              <a:gd name="connsiteY44-892" fmla="*/ 408562 h 2398878"/>
              <a:gd name="connsiteX45-893" fmla="*/ 11789962 w 13016124"/>
              <a:gd name="connsiteY45-894" fmla="*/ 379379 h 2398878"/>
              <a:gd name="connsiteX46-895" fmla="*/ 11848328 w 13016124"/>
              <a:gd name="connsiteY46-896" fmla="*/ 350196 h 2398878"/>
              <a:gd name="connsiteX47-897" fmla="*/ 11955333 w 13016124"/>
              <a:gd name="connsiteY47-898" fmla="*/ 330740 h 2398878"/>
              <a:gd name="connsiteX48-899" fmla="*/ 12033154 w 13016124"/>
              <a:gd name="connsiteY48-900" fmla="*/ 301557 h 2398878"/>
              <a:gd name="connsiteX49-901" fmla="*/ 12062337 w 13016124"/>
              <a:gd name="connsiteY49-902" fmla="*/ 291830 h 2398878"/>
              <a:gd name="connsiteX50-903" fmla="*/ 12101248 w 13016124"/>
              <a:gd name="connsiteY50-904" fmla="*/ 272374 h 2398878"/>
              <a:gd name="connsiteX51-905" fmla="*/ 12130431 w 13016124"/>
              <a:gd name="connsiteY51-906" fmla="*/ 262647 h 2398878"/>
              <a:gd name="connsiteX52-907" fmla="*/ 12169341 w 13016124"/>
              <a:gd name="connsiteY52-908" fmla="*/ 243191 h 2398878"/>
              <a:gd name="connsiteX53-909" fmla="*/ 12266618 w 13016124"/>
              <a:gd name="connsiteY53-910" fmla="*/ 204281 h 2398878"/>
              <a:gd name="connsiteX54-911" fmla="*/ 12334711 w 13016124"/>
              <a:gd name="connsiteY54-912" fmla="*/ 175098 h 2398878"/>
              <a:gd name="connsiteX55-913" fmla="*/ 12363894 w 13016124"/>
              <a:gd name="connsiteY55-914" fmla="*/ 155642 h 2398878"/>
              <a:gd name="connsiteX56-915" fmla="*/ 12431988 w 13016124"/>
              <a:gd name="connsiteY56-916" fmla="*/ 126459 h 2398878"/>
              <a:gd name="connsiteX57-917" fmla="*/ 12470899 w 13016124"/>
              <a:gd name="connsiteY57-918" fmla="*/ 97277 h 2398878"/>
              <a:gd name="connsiteX58-919" fmla="*/ 12529265 w 13016124"/>
              <a:gd name="connsiteY58-920" fmla="*/ 87549 h 2398878"/>
              <a:gd name="connsiteX59-921" fmla="*/ 12568175 w 13016124"/>
              <a:gd name="connsiteY59-922" fmla="*/ 77821 h 2398878"/>
              <a:gd name="connsiteX60-923" fmla="*/ 12626541 w 13016124"/>
              <a:gd name="connsiteY60-924" fmla="*/ 58366 h 2398878"/>
              <a:gd name="connsiteX61-925" fmla="*/ 12723818 w 13016124"/>
              <a:gd name="connsiteY61-926" fmla="*/ 19455 h 2398878"/>
              <a:gd name="connsiteX62-927" fmla="*/ 12869733 w 13016124"/>
              <a:gd name="connsiteY62-928" fmla="*/ 9728 h 2398878"/>
              <a:gd name="connsiteX63-929" fmla="*/ 12898916 w 13016124"/>
              <a:gd name="connsiteY63-930" fmla="*/ 0 h 2398878"/>
              <a:gd name="connsiteX64-931" fmla="*/ 12947554 w 13016124"/>
              <a:gd name="connsiteY64-932" fmla="*/ 38911 h 2398878"/>
              <a:gd name="connsiteX65-933" fmla="*/ 12957282 w 13016124"/>
              <a:gd name="connsiteY65-934" fmla="*/ 1488332 h 2398878"/>
              <a:gd name="connsiteX66-935" fmla="*/ 12928099 w 13016124"/>
              <a:gd name="connsiteY66-936" fmla="*/ 1673157 h 2398878"/>
              <a:gd name="connsiteX67-937" fmla="*/ 12918371 w 13016124"/>
              <a:gd name="connsiteY67-938" fmla="*/ 1828800 h 2398878"/>
              <a:gd name="connsiteX68-939" fmla="*/ 12898916 w 13016124"/>
              <a:gd name="connsiteY68-940" fmla="*/ 1887166 h 2398878"/>
              <a:gd name="connsiteX69-941" fmla="*/ 12889188 w 13016124"/>
              <a:gd name="connsiteY69-942" fmla="*/ 1974715 h 2398878"/>
              <a:gd name="connsiteX70-943" fmla="*/ 12879460 w 13016124"/>
              <a:gd name="connsiteY70-944" fmla="*/ 2013625 h 2398878"/>
              <a:gd name="connsiteX71-945" fmla="*/ 12840550 w 13016124"/>
              <a:gd name="connsiteY71-946" fmla="*/ 2208179 h 2398878"/>
              <a:gd name="connsiteX72-947" fmla="*/ 12830822 w 13016124"/>
              <a:gd name="connsiteY72-948" fmla="*/ 2237362 h 2398878"/>
              <a:gd name="connsiteX73-949" fmla="*/ 12801639 w 13016124"/>
              <a:gd name="connsiteY73-950" fmla="*/ 2256817 h 2398878"/>
              <a:gd name="connsiteX74-951" fmla="*/ 12159614 w 13016124"/>
              <a:gd name="connsiteY74-952" fmla="*/ 2237362 h 2398878"/>
              <a:gd name="connsiteX75-953" fmla="*/ 11361945 w 13016124"/>
              <a:gd name="connsiteY75-954" fmla="*/ 2256817 h 2398878"/>
              <a:gd name="connsiteX76-955" fmla="*/ 11138209 w 13016124"/>
              <a:gd name="connsiteY76-956" fmla="*/ 2276272 h 2398878"/>
              <a:gd name="connsiteX77-957" fmla="*/ 10593460 w 13016124"/>
              <a:gd name="connsiteY77-958" fmla="*/ 2286000 h 2398878"/>
              <a:gd name="connsiteX78-959" fmla="*/ 8385282 w 13016124"/>
              <a:gd name="connsiteY78-960" fmla="*/ 2295728 h 2398878"/>
              <a:gd name="connsiteX79-961" fmla="*/ 8161545 w 13016124"/>
              <a:gd name="connsiteY79-962" fmla="*/ 2315183 h 2398878"/>
              <a:gd name="connsiteX80-963" fmla="*/ 8112907 w 13016124"/>
              <a:gd name="connsiteY80-964" fmla="*/ 2324911 h 2398878"/>
              <a:gd name="connsiteX81-965" fmla="*/ 7918354 w 13016124"/>
              <a:gd name="connsiteY81-966" fmla="*/ 2334638 h 2398878"/>
              <a:gd name="connsiteX82-967" fmla="*/ 5291886 w 13016124"/>
              <a:gd name="connsiteY82-968" fmla="*/ 2344366 h 2398878"/>
              <a:gd name="connsiteX83-969" fmla="*/ 5058422 w 13016124"/>
              <a:gd name="connsiteY83-970" fmla="*/ 2324911 h 2398878"/>
              <a:gd name="connsiteX84-971" fmla="*/ 4883324 w 13016124"/>
              <a:gd name="connsiteY84-972" fmla="*/ 2305455 h 2398878"/>
              <a:gd name="connsiteX85-973" fmla="*/ 4727682 w 13016124"/>
              <a:gd name="connsiteY85-974" fmla="*/ 2295728 h 2398878"/>
              <a:gd name="connsiteX86-975" fmla="*/ 4601222 w 13016124"/>
              <a:gd name="connsiteY86-976" fmla="*/ 2276272 h 2398878"/>
              <a:gd name="connsiteX87-977" fmla="*/ 4484490 w 13016124"/>
              <a:gd name="connsiteY87-978" fmla="*/ 2266545 h 2398878"/>
              <a:gd name="connsiteX88-979" fmla="*/ 3443631 w 13016124"/>
              <a:gd name="connsiteY88-980" fmla="*/ 2247089 h 2398878"/>
              <a:gd name="connsiteX89-981" fmla="*/ 2996158 w 13016124"/>
              <a:gd name="connsiteY89-982" fmla="*/ 2256817 h 2398878"/>
              <a:gd name="connsiteX90-983" fmla="*/ 2966975 w 13016124"/>
              <a:gd name="connsiteY90-984" fmla="*/ 2266545 h 2398878"/>
              <a:gd name="connsiteX91-985" fmla="*/ 2782150 w 13016124"/>
              <a:gd name="connsiteY91-986" fmla="*/ 2286000 h 2398878"/>
              <a:gd name="connsiteX92-987" fmla="*/ 2723784 w 13016124"/>
              <a:gd name="connsiteY92-988" fmla="*/ 2295728 h 2398878"/>
              <a:gd name="connsiteX93-989" fmla="*/ 2490320 w 13016124"/>
              <a:gd name="connsiteY93-990" fmla="*/ 2305455 h 2398878"/>
              <a:gd name="connsiteX94-991" fmla="*/ 418328 w 13016124"/>
              <a:gd name="connsiteY94-992" fmla="*/ 2295728 h 2398878"/>
              <a:gd name="connsiteX95-993" fmla="*/ 359962 w 13016124"/>
              <a:gd name="connsiteY95-994" fmla="*/ 2256817 h 2398878"/>
              <a:gd name="connsiteX96-995" fmla="*/ 272414 w 13016124"/>
              <a:gd name="connsiteY96-996" fmla="*/ 2188723 h 2398878"/>
              <a:gd name="connsiteX97-997" fmla="*/ 262686 w 13016124"/>
              <a:gd name="connsiteY97-998" fmla="*/ 2159540 h 2398878"/>
              <a:gd name="connsiteX98-999" fmla="*/ 214048 w 13016124"/>
              <a:gd name="connsiteY98-1000" fmla="*/ 2110902 h 2398878"/>
              <a:gd name="connsiteX99-1001" fmla="*/ 204320 w 13016124"/>
              <a:gd name="connsiteY99-1002" fmla="*/ 2081719 h 2398878"/>
              <a:gd name="connsiteX100-1003" fmla="*/ 184865 w 13016124"/>
              <a:gd name="connsiteY100-1004" fmla="*/ 2052536 h 2398878"/>
              <a:gd name="connsiteX101-1005" fmla="*/ 145954 w 13016124"/>
              <a:gd name="connsiteY101-1006" fmla="*/ 1984442 h 2398878"/>
              <a:gd name="connsiteX102-1007" fmla="*/ 126499 w 13016124"/>
              <a:gd name="connsiteY102-1008" fmla="*/ 1906621 h 2398878"/>
              <a:gd name="connsiteX103-1009" fmla="*/ 116771 w 13016124"/>
              <a:gd name="connsiteY103-1010" fmla="*/ 1877438 h 2398878"/>
              <a:gd name="connsiteX104-1011" fmla="*/ 97316 w 13016124"/>
              <a:gd name="connsiteY104-1012" fmla="*/ 1809345 h 2398878"/>
              <a:gd name="connsiteX105-1013" fmla="*/ 87588 w 13016124"/>
              <a:gd name="connsiteY105-1014" fmla="*/ 1731523 h 2398878"/>
              <a:gd name="connsiteX106-1015" fmla="*/ 68133 w 13016124"/>
              <a:gd name="connsiteY106-1016" fmla="*/ 1673157 h 2398878"/>
              <a:gd name="connsiteX107-1017" fmla="*/ 19494 w 13016124"/>
              <a:gd name="connsiteY107-1018" fmla="*/ 1556425 h 2398878"/>
              <a:gd name="connsiteX108-1019" fmla="*/ 9767 w 13016124"/>
              <a:gd name="connsiteY108-1020" fmla="*/ 1429966 h 2398878"/>
              <a:gd name="connsiteX109-1021" fmla="*/ 39 w 13016124"/>
              <a:gd name="connsiteY109-1022" fmla="*/ 1361872 h 2398878"/>
              <a:gd name="connsiteX110-1023" fmla="*/ 19494 w 13016124"/>
              <a:gd name="connsiteY110-1024" fmla="*/ 1099225 h 2398878"/>
              <a:gd name="connsiteX111-1025" fmla="*/ 29222 w 13016124"/>
              <a:gd name="connsiteY111-1026" fmla="*/ 1070042 h 2398878"/>
              <a:gd name="connsiteX112-1027" fmla="*/ 58405 w 13016124"/>
              <a:gd name="connsiteY112-1028" fmla="*/ 992221 h 2398878"/>
              <a:gd name="connsiteX113-1029" fmla="*/ 77860 w 13016124"/>
              <a:gd name="connsiteY113-1030" fmla="*/ 924128 h 2398878"/>
              <a:gd name="connsiteX114-1031" fmla="*/ 97316 w 13016124"/>
              <a:gd name="connsiteY114-1032" fmla="*/ 885217 h 2398878"/>
              <a:gd name="connsiteX115-1033" fmla="*/ 116771 w 13016124"/>
              <a:gd name="connsiteY115-1034" fmla="*/ 807396 h 2398878"/>
              <a:gd name="connsiteX116-1035" fmla="*/ 155682 w 13016124"/>
              <a:gd name="connsiteY116-1036" fmla="*/ 729574 h 2398878"/>
              <a:gd name="connsiteX117-1037" fmla="*/ 165409 w 13016124"/>
              <a:gd name="connsiteY117-1038" fmla="*/ 700391 h 2398878"/>
              <a:gd name="connsiteX118-1039" fmla="*/ 175137 w 13016124"/>
              <a:gd name="connsiteY118-1040" fmla="*/ 642025 h 2398878"/>
              <a:gd name="connsiteX119-1041" fmla="*/ 223775 w 13016124"/>
              <a:gd name="connsiteY119-1042" fmla="*/ 573932 h 2398878"/>
              <a:gd name="connsiteX120-1043" fmla="*/ 262686 w 13016124"/>
              <a:gd name="connsiteY120-1044" fmla="*/ 505838 h 2398878"/>
              <a:gd name="connsiteX121-1045" fmla="*/ 301596 w 13016124"/>
              <a:gd name="connsiteY121-1046" fmla="*/ 447472 h 2398878"/>
              <a:gd name="connsiteX122-1047" fmla="*/ 321052 w 13016124"/>
              <a:gd name="connsiteY122-1048" fmla="*/ 428017 h 2398878"/>
              <a:gd name="connsiteX123-1049" fmla="*/ 359962 w 13016124"/>
              <a:gd name="connsiteY123-1050" fmla="*/ 369651 h 2398878"/>
              <a:gd name="connsiteX124-1051" fmla="*/ 408601 w 13016124"/>
              <a:gd name="connsiteY124-1052" fmla="*/ 321013 h 2398878"/>
              <a:gd name="connsiteX125-1053" fmla="*/ 428056 w 13016124"/>
              <a:gd name="connsiteY125-1054" fmla="*/ 301557 h 2398878"/>
              <a:gd name="connsiteX126-1055" fmla="*/ 447511 w 13016124"/>
              <a:gd name="connsiteY126-1056" fmla="*/ 272374 h 2398878"/>
              <a:gd name="connsiteX127-1057" fmla="*/ 505877 w 13016124"/>
              <a:gd name="connsiteY127-1058" fmla="*/ 233464 h 2398878"/>
              <a:gd name="connsiteX128-1059" fmla="*/ 603154 w 13016124"/>
              <a:gd name="connsiteY128-1060" fmla="*/ 223736 h 2398878"/>
              <a:gd name="connsiteX129-1061" fmla="*/ 651792 w 13016124"/>
              <a:gd name="connsiteY129-1062" fmla="*/ 243191 h 2398878"/>
              <a:gd name="connsiteX130-1063" fmla="*/ 622609 w 13016124"/>
              <a:gd name="connsiteY130-1064" fmla="*/ 252919 h 2398878"/>
              <a:gd name="connsiteX131-1065" fmla="*/ 544788 w 13016124"/>
              <a:gd name="connsiteY131-1066" fmla="*/ 252919 h 2398878"/>
              <a:gd name="connsiteX0-1067" fmla="*/ 544788 w 13016124"/>
              <a:gd name="connsiteY0-1068" fmla="*/ 252919 h 2398878"/>
              <a:gd name="connsiteX1-1069" fmla="*/ 544788 w 13016124"/>
              <a:gd name="connsiteY1-1070" fmla="*/ 252919 h 2398878"/>
              <a:gd name="connsiteX2-1071" fmla="*/ 642065 w 13016124"/>
              <a:gd name="connsiteY2-1072" fmla="*/ 311285 h 2398878"/>
              <a:gd name="connsiteX3-1073" fmla="*/ 768524 w 13016124"/>
              <a:gd name="connsiteY3-1074" fmla="*/ 447472 h 2398878"/>
              <a:gd name="connsiteX4-1075" fmla="*/ 924167 w 13016124"/>
              <a:gd name="connsiteY4-1076" fmla="*/ 583659 h 2398878"/>
              <a:gd name="connsiteX5-1077" fmla="*/ 982533 w 13016124"/>
              <a:gd name="connsiteY5-1078" fmla="*/ 612842 h 2398878"/>
              <a:gd name="connsiteX6-1079" fmla="*/ 1050626 w 13016124"/>
              <a:gd name="connsiteY6-1080" fmla="*/ 661481 h 2398878"/>
              <a:gd name="connsiteX7-1081" fmla="*/ 1079809 w 13016124"/>
              <a:gd name="connsiteY7-1082" fmla="*/ 671208 h 2398878"/>
              <a:gd name="connsiteX8-1083" fmla="*/ 1225724 w 13016124"/>
              <a:gd name="connsiteY8-1084" fmla="*/ 739302 h 2398878"/>
              <a:gd name="connsiteX9-1085" fmla="*/ 1313273 w 13016124"/>
              <a:gd name="connsiteY9-1086" fmla="*/ 768485 h 2398878"/>
              <a:gd name="connsiteX10-1087" fmla="*/ 1488371 w 13016124"/>
              <a:gd name="connsiteY10-1088" fmla="*/ 787940 h 2398878"/>
              <a:gd name="connsiteX11-1089" fmla="*/ 1624558 w 13016124"/>
              <a:gd name="connsiteY11-1090" fmla="*/ 807396 h 2398878"/>
              <a:gd name="connsiteX12-1091" fmla="*/ 1663469 w 13016124"/>
              <a:gd name="connsiteY12-1092" fmla="*/ 817123 h 2398878"/>
              <a:gd name="connsiteX13-1093" fmla="*/ 1731562 w 13016124"/>
              <a:gd name="connsiteY13-1094" fmla="*/ 826851 h 2398878"/>
              <a:gd name="connsiteX14-1095" fmla="*/ 1770473 w 13016124"/>
              <a:gd name="connsiteY14-1096" fmla="*/ 836579 h 2398878"/>
              <a:gd name="connsiteX15-1097" fmla="*/ 2062303 w 13016124"/>
              <a:gd name="connsiteY15-1098" fmla="*/ 856034 h 2398878"/>
              <a:gd name="connsiteX16-1099" fmla="*/ 2169307 w 13016124"/>
              <a:gd name="connsiteY16-1100" fmla="*/ 865762 h 2398878"/>
              <a:gd name="connsiteX17-1101" fmla="*/ 2237401 w 13016124"/>
              <a:gd name="connsiteY17-1102" fmla="*/ 885217 h 2398878"/>
              <a:gd name="connsiteX18-1103" fmla="*/ 2295767 w 13016124"/>
              <a:gd name="connsiteY18-1104" fmla="*/ 894945 h 2398878"/>
              <a:gd name="connsiteX19-1105" fmla="*/ 2791877 w 13016124"/>
              <a:gd name="connsiteY19-1106" fmla="*/ 914400 h 2398878"/>
              <a:gd name="connsiteX20-1107" fmla="*/ 3005886 w 13016124"/>
              <a:gd name="connsiteY20-1108" fmla="*/ 933855 h 2398878"/>
              <a:gd name="connsiteX21-1109" fmla="*/ 3239350 w 13016124"/>
              <a:gd name="connsiteY21-1110" fmla="*/ 943583 h 2398878"/>
              <a:gd name="connsiteX22-1111" fmla="*/ 5719903 w 13016124"/>
              <a:gd name="connsiteY22-1112" fmla="*/ 933855 h 2398878"/>
              <a:gd name="connsiteX23-1113" fmla="*/ 5817179 w 13016124"/>
              <a:gd name="connsiteY23-1114" fmla="*/ 924128 h 2398878"/>
              <a:gd name="connsiteX24-1115" fmla="*/ 5924184 w 13016124"/>
              <a:gd name="connsiteY24-1116" fmla="*/ 885217 h 2398878"/>
              <a:gd name="connsiteX25-1117" fmla="*/ 6011733 w 13016124"/>
              <a:gd name="connsiteY25-1118" fmla="*/ 875489 h 2398878"/>
              <a:gd name="connsiteX26-1119" fmla="*/ 6060371 w 13016124"/>
              <a:gd name="connsiteY26-1120" fmla="*/ 865762 h 2398878"/>
              <a:gd name="connsiteX27-1121" fmla="*/ 6128465 w 13016124"/>
              <a:gd name="connsiteY27-1122" fmla="*/ 856034 h 2398878"/>
              <a:gd name="connsiteX28-1123" fmla="*/ 6507843 w 13016124"/>
              <a:gd name="connsiteY28-1124" fmla="*/ 739302 h 2398878"/>
              <a:gd name="connsiteX29-1125" fmla="*/ 6565889 w 13016124"/>
              <a:gd name="connsiteY29-1126" fmla="*/ 911751 h 2398878"/>
              <a:gd name="connsiteX30-1127" fmla="*/ 6887222 w 13016124"/>
              <a:gd name="connsiteY30-1128" fmla="*/ 710119 h 2398878"/>
              <a:gd name="connsiteX31-1129" fmla="*/ 9912524 w 13016124"/>
              <a:gd name="connsiteY31-1130" fmla="*/ 700391 h 2398878"/>
              <a:gd name="connsiteX32-1131" fmla="*/ 10058439 w 13016124"/>
              <a:gd name="connsiteY32-1132" fmla="*/ 690664 h 2398878"/>
              <a:gd name="connsiteX33-1133" fmla="*/ 10389179 w 13016124"/>
              <a:gd name="connsiteY33-1134" fmla="*/ 671208 h 2398878"/>
              <a:gd name="connsiteX34-1135" fmla="*/ 10544822 w 13016124"/>
              <a:gd name="connsiteY34-1136" fmla="*/ 642025 h 2398878"/>
              <a:gd name="connsiteX35-1137" fmla="*/ 10846379 w 13016124"/>
              <a:gd name="connsiteY35-1138" fmla="*/ 622570 h 2398878"/>
              <a:gd name="connsiteX36-1139" fmla="*/ 10992294 w 13016124"/>
              <a:gd name="connsiteY36-1140" fmla="*/ 612842 h 2398878"/>
              <a:gd name="connsiteX37-1141" fmla="*/ 11070116 w 13016124"/>
              <a:gd name="connsiteY37-1142" fmla="*/ 583659 h 2398878"/>
              <a:gd name="connsiteX38-1143" fmla="*/ 11206303 w 13016124"/>
              <a:gd name="connsiteY38-1144" fmla="*/ 554477 h 2398878"/>
              <a:gd name="connsiteX39-1145" fmla="*/ 11274396 w 13016124"/>
              <a:gd name="connsiteY39-1146" fmla="*/ 535021 h 2398878"/>
              <a:gd name="connsiteX40-1147" fmla="*/ 11332762 w 13016124"/>
              <a:gd name="connsiteY40-1148" fmla="*/ 515566 h 2398878"/>
              <a:gd name="connsiteX41-1149" fmla="*/ 11410584 w 13016124"/>
              <a:gd name="connsiteY41-1150" fmla="*/ 476655 h 2398878"/>
              <a:gd name="connsiteX42-1151" fmla="*/ 11498133 w 13016124"/>
              <a:gd name="connsiteY42-1152" fmla="*/ 457200 h 2398878"/>
              <a:gd name="connsiteX43-1153" fmla="*/ 11624592 w 13016124"/>
              <a:gd name="connsiteY43-1154" fmla="*/ 408562 h 2398878"/>
              <a:gd name="connsiteX44-1155" fmla="*/ 11789962 w 13016124"/>
              <a:gd name="connsiteY44-1156" fmla="*/ 379379 h 2398878"/>
              <a:gd name="connsiteX45-1157" fmla="*/ 11848328 w 13016124"/>
              <a:gd name="connsiteY45-1158" fmla="*/ 350196 h 2398878"/>
              <a:gd name="connsiteX46-1159" fmla="*/ 11955333 w 13016124"/>
              <a:gd name="connsiteY46-1160" fmla="*/ 330740 h 2398878"/>
              <a:gd name="connsiteX47-1161" fmla="*/ 12033154 w 13016124"/>
              <a:gd name="connsiteY47-1162" fmla="*/ 301557 h 2398878"/>
              <a:gd name="connsiteX48-1163" fmla="*/ 12062337 w 13016124"/>
              <a:gd name="connsiteY48-1164" fmla="*/ 291830 h 2398878"/>
              <a:gd name="connsiteX49-1165" fmla="*/ 12101248 w 13016124"/>
              <a:gd name="connsiteY49-1166" fmla="*/ 272374 h 2398878"/>
              <a:gd name="connsiteX50-1167" fmla="*/ 12130431 w 13016124"/>
              <a:gd name="connsiteY50-1168" fmla="*/ 262647 h 2398878"/>
              <a:gd name="connsiteX51-1169" fmla="*/ 12169341 w 13016124"/>
              <a:gd name="connsiteY51-1170" fmla="*/ 243191 h 2398878"/>
              <a:gd name="connsiteX52-1171" fmla="*/ 12266618 w 13016124"/>
              <a:gd name="connsiteY52-1172" fmla="*/ 204281 h 2398878"/>
              <a:gd name="connsiteX53-1173" fmla="*/ 12334711 w 13016124"/>
              <a:gd name="connsiteY53-1174" fmla="*/ 175098 h 2398878"/>
              <a:gd name="connsiteX54-1175" fmla="*/ 12363894 w 13016124"/>
              <a:gd name="connsiteY54-1176" fmla="*/ 155642 h 2398878"/>
              <a:gd name="connsiteX55-1177" fmla="*/ 12431988 w 13016124"/>
              <a:gd name="connsiteY55-1178" fmla="*/ 126459 h 2398878"/>
              <a:gd name="connsiteX56-1179" fmla="*/ 12470899 w 13016124"/>
              <a:gd name="connsiteY56-1180" fmla="*/ 97277 h 2398878"/>
              <a:gd name="connsiteX57-1181" fmla="*/ 12529265 w 13016124"/>
              <a:gd name="connsiteY57-1182" fmla="*/ 87549 h 2398878"/>
              <a:gd name="connsiteX58-1183" fmla="*/ 12568175 w 13016124"/>
              <a:gd name="connsiteY58-1184" fmla="*/ 77821 h 2398878"/>
              <a:gd name="connsiteX59-1185" fmla="*/ 12626541 w 13016124"/>
              <a:gd name="connsiteY59-1186" fmla="*/ 58366 h 2398878"/>
              <a:gd name="connsiteX60-1187" fmla="*/ 12723818 w 13016124"/>
              <a:gd name="connsiteY60-1188" fmla="*/ 19455 h 2398878"/>
              <a:gd name="connsiteX61-1189" fmla="*/ 12869733 w 13016124"/>
              <a:gd name="connsiteY61-1190" fmla="*/ 9728 h 2398878"/>
              <a:gd name="connsiteX62-1191" fmla="*/ 12898916 w 13016124"/>
              <a:gd name="connsiteY62-1192" fmla="*/ 0 h 2398878"/>
              <a:gd name="connsiteX63-1193" fmla="*/ 12947554 w 13016124"/>
              <a:gd name="connsiteY63-1194" fmla="*/ 38911 h 2398878"/>
              <a:gd name="connsiteX64-1195" fmla="*/ 12957282 w 13016124"/>
              <a:gd name="connsiteY64-1196" fmla="*/ 1488332 h 2398878"/>
              <a:gd name="connsiteX65-1197" fmla="*/ 12928099 w 13016124"/>
              <a:gd name="connsiteY65-1198" fmla="*/ 1673157 h 2398878"/>
              <a:gd name="connsiteX66-1199" fmla="*/ 12918371 w 13016124"/>
              <a:gd name="connsiteY66-1200" fmla="*/ 1828800 h 2398878"/>
              <a:gd name="connsiteX67-1201" fmla="*/ 12898916 w 13016124"/>
              <a:gd name="connsiteY67-1202" fmla="*/ 1887166 h 2398878"/>
              <a:gd name="connsiteX68-1203" fmla="*/ 12889188 w 13016124"/>
              <a:gd name="connsiteY68-1204" fmla="*/ 1974715 h 2398878"/>
              <a:gd name="connsiteX69-1205" fmla="*/ 12879460 w 13016124"/>
              <a:gd name="connsiteY69-1206" fmla="*/ 2013625 h 2398878"/>
              <a:gd name="connsiteX70-1207" fmla="*/ 12840550 w 13016124"/>
              <a:gd name="connsiteY70-1208" fmla="*/ 2208179 h 2398878"/>
              <a:gd name="connsiteX71-1209" fmla="*/ 12830822 w 13016124"/>
              <a:gd name="connsiteY71-1210" fmla="*/ 2237362 h 2398878"/>
              <a:gd name="connsiteX72-1211" fmla="*/ 12801639 w 13016124"/>
              <a:gd name="connsiteY72-1212" fmla="*/ 2256817 h 2398878"/>
              <a:gd name="connsiteX73-1213" fmla="*/ 12159614 w 13016124"/>
              <a:gd name="connsiteY73-1214" fmla="*/ 2237362 h 2398878"/>
              <a:gd name="connsiteX74-1215" fmla="*/ 11361945 w 13016124"/>
              <a:gd name="connsiteY74-1216" fmla="*/ 2256817 h 2398878"/>
              <a:gd name="connsiteX75-1217" fmla="*/ 11138209 w 13016124"/>
              <a:gd name="connsiteY75-1218" fmla="*/ 2276272 h 2398878"/>
              <a:gd name="connsiteX76-1219" fmla="*/ 10593460 w 13016124"/>
              <a:gd name="connsiteY76-1220" fmla="*/ 2286000 h 2398878"/>
              <a:gd name="connsiteX77-1221" fmla="*/ 8385282 w 13016124"/>
              <a:gd name="connsiteY77-1222" fmla="*/ 2295728 h 2398878"/>
              <a:gd name="connsiteX78-1223" fmla="*/ 8161545 w 13016124"/>
              <a:gd name="connsiteY78-1224" fmla="*/ 2315183 h 2398878"/>
              <a:gd name="connsiteX79-1225" fmla="*/ 8112907 w 13016124"/>
              <a:gd name="connsiteY79-1226" fmla="*/ 2324911 h 2398878"/>
              <a:gd name="connsiteX80-1227" fmla="*/ 7918354 w 13016124"/>
              <a:gd name="connsiteY80-1228" fmla="*/ 2334638 h 2398878"/>
              <a:gd name="connsiteX81-1229" fmla="*/ 5291886 w 13016124"/>
              <a:gd name="connsiteY81-1230" fmla="*/ 2344366 h 2398878"/>
              <a:gd name="connsiteX82-1231" fmla="*/ 5058422 w 13016124"/>
              <a:gd name="connsiteY82-1232" fmla="*/ 2324911 h 2398878"/>
              <a:gd name="connsiteX83-1233" fmla="*/ 4883324 w 13016124"/>
              <a:gd name="connsiteY83-1234" fmla="*/ 2305455 h 2398878"/>
              <a:gd name="connsiteX84-1235" fmla="*/ 4727682 w 13016124"/>
              <a:gd name="connsiteY84-1236" fmla="*/ 2295728 h 2398878"/>
              <a:gd name="connsiteX85-1237" fmla="*/ 4601222 w 13016124"/>
              <a:gd name="connsiteY85-1238" fmla="*/ 2276272 h 2398878"/>
              <a:gd name="connsiteX86-1239" fmla="*/ 4484490 w 13016124"/>
              <a:gd name="connsiteY86-1240" fmla="*/ 2266545 h 2398878"/>
              <a:gd name="connsiteX87-1241" fmla="*/ 3443631 w 13016124"/>
              <a:gd name="connsiteY87-1242" fmla="*/ 2247089 h 2398878"/>
              <a:gd name="connsiteX88-1243" fmla="*/ 2996158 w 13016124"/>
              <a:gd name="connsiteY88-1244" fmla="*/ 2256817 h 2398878"/>
              <a:gd name="connsiteX89-1245" fmla="*/ 2966975 w 13016124"/>
              <a:gd name="connsiteY89-1246" fmla="*/ 2266545 h 2398878"/>
              <a:gd name="connsiteX90-1247" fmla="*/ 2782150 w 13016124"/>
              <a:gd name="connsiteY90-1248" fmla="*/ 2286000 h 2398878"/>
              <a:gd name="connsiteX91-1249" fmla="*/ 2723784 w 13016124"/>
              <a:gd name="connsiteY91-1250" fmla="*/ 2295728 h 2398878"/>
              <a:gd name="connsiteX92-1251" fmla="*/ 2490320 w 13016124"/>
              <a:gd name="connsiteY92-1252" fmla="*/ 2305455 h 2398878"/>
              <a:gd name="connsiteX93-1253" fmla="*/ 418328 w 13016124"/>
              <a:gd name="connsiteY93-1254" fmla="*/ 2295728 h 2398878"/>
              <a:gd name="connsiteX94-1255" fmla="*/ 359962 w 13016124"/>
              <a:gd name="connsiteY94-1256" fmla="*/ 2256817 h 2398878"/>
              <a:gd name="connsiteX95-1257" fmla="*/ 272414 w 13016124"/>
              <a:gd name="connsiteY95-1258" fmla="*/ 2188723 h 2398878"/>
              <a:gd name="connsiteX96-1259" fmla="*/ 262686 w 13016124"/>
              <a:gd name="connsiteY96-1260" fmla="*/ 2159540 h 2398878"/>
              <a:gd name="connsiteX97-1261" fmla="*/ 214048 w 13016124"/>
              <a:gd name="connsiteY97-1262" fmla="*/ 2110902 h 2398878"/>
              <a:gd name="connsiteX98-1263" fmla="*/ 204320 w 13016124"/>
              <a:gd name="connsiteY98-1264" fmla="*/ 2081719 h 2398878"/>
              <a:gd name="connsiteX99-1265" fmla="*/ 184865 w 13016124"/>
              <a:gd name="connsiteY99-1266" fmla="*/ 2052536 h 2398878"/>
              <a:gd name="connsiteX100-1267" fmla="*/ 145954 w 13016124"/>
              <a:gd name="connsiteY100-1268" fmla="*/ 1984442 h 2398878"/>
              <a:gd name="connsiteX101-1269" fmla="*/ 126499 w 13016124"/>
              <a:gd name="connsiteY101-1270" fmla="*/ 1906621 h 2398878"/>
              <a:gd name="connsiteX102-1271" fmla="*/ 116771 w 13016124"/>
              <a:gd name="connsiteY102-1272" fmla="*/ 1877438 h 2398878"/>
              <a:gd name="connsiteX103-1273" fmla="*/ 97316 w 13016124"/>
              <a:gd name="connsiteY103-1274" fmla="*/ 1809345 h 2398878"/>
              <a:gd name="connsiteX104-1275" fmla="*/ 87588 w 13016124"/>
              <a:gd name="connsiteY104-1276" fmla="*/ 1731523 h 2398878"/>
              <a:gd name="connsiteX105-1277" fmla="*/ 68133 w 13016124"/>
              <a:gd name="connsiteY105-1278" fmla="*/ 1673157 h 2398878"/>
              <a:gd name="connsiteX106-1279" fmla="*/ 19494 w 13016124"/>
              <a:gd name="connsiteY106-1280" fmla="*/ 1556425 h 2398878"/>
              <a:gd name="connsiteX107-1281" fmla="*/ 9767 w 13016124"/>
              <a:gd name="connsiteY107-1282" fmla="*/ 1429966 h 2398878"/>
              <a:gd name="connsiteX108-1283" fmla="*/ 39 w 13016124"/>
              <a:gd name="connsiteY108-1284" fmla="*/ 1361872 h 2398878"/>
              <a:gd name="connsiteX109-1285" fmla="*/ 19494 w 13016124"/>
              <a:gd name="connsiteY109-1286" fmla="*/ 1099225 h 2398878"/>
              <a:gd name="connsiteX110-1287" fmla="*/ 29222 w 13016124"/>
              <a:gd name="connsiteY110-1288" fmla="*/ 1070042 h 2398878"/>
              <a:gd name="connsiteX111-1289" fmla="*/ 58405 w 13016124"/>
              <a:gd name="connsiteY111-1290" fmla="*/ 992221 h 2398878"/>
              <a:gd name="connsiteX112-1291" fmla="*/ 77860 w 13016124"/>
              <a:gd name="connsiteY112-1292" fmla="*/ 924128 h 2398878"/>
              <a:gd name="connsiteX113-1293" fmla="*/ 97316 w 13016124"/>
              <a:gd name="connsiteY113-1294" fmla="*/ 885217 h 2398878"/>
              <a:gd name="connsiteX114-1295" fmla="*/ 116771 w 13016124"/>
              <a:gd name="connsiteY114-1296" fmla="*/ 807396 h 2398878"/>
              <a:gd name="connsiteX115-1297" fmla="*/ 155682 w 13016124"/>
              <a:gd name="connsiteY115-1298" fmla="*/ 729574 h 2398878"/>
              <a:gd name="connsiteX116-1299" fmla="*/ 165409 w 13016124"/>
              <a:gd name="connsiteY116-1300" fmla="*/ 700391 h 2398878"/>
              <a:gd name="connsiteX117-1301" fmla="*/ 175137 w 13016124"/>
              <a:gd name="connsiteY117-1302" fmla="*/ 642025 h 2398878"/>
              <a:gd name="connsiteX118-1303" fmla="*/ 223775 w 13016124"/>
              <a:gd name="connsiteY118-1304" fmla="*/ 573932 h 2398878"/>
              <a:gd name="connsiteX119-1305" fmla="*/ 262686 w 13016124"/>
              <a:gd name="connsiteY119-1306" fmla="*/ 505838 h 2398878"/>
              <a:gd name="connsiteX120-1307" fmla="*/ 301596 w 13016124"/>
              <a:gd name="connsiteY120-1308" fmla="*/ 447472 h 2398878"/>
              <a:gd name="connsiteX121-1309" fmla="*/ 321052 w 13016124"/>
              <a:gd name="connsiteY121-1310" fmla="*/ 428017 h 2398878"/>
              <a:gd name="connsiteX122-1311" fmla="*/ 359962 w 13016124"/>
              <a:gd name="connsiteY122-1312" fmla="*/ 369651 h 2398878"/>
              <a:gd name="connsiteX123-1313" fmla="*/ 408601 w 13016124"/>
              <a:gd name="connsiteY123-1314" fmla="*/ 321013 h 2398878"/>
              <a:gd name="connsiteX124-1315" fmla="*/ 428056 w 13016124"/>
              <a:gd name="connsiteY124-1316" fmla="*/ 301557 h 2398878"/>
              <a:gd name="connsiteX125-1317" fmla="*/ 447511 w 13016124"/>
              <a:gd name="connsiteY125-1318" fmla="*/ 272374 h 2398878"/>
              <a:gd name="connsiteX126-1319" fmla="*/ 505877 w 13016124"/>
              <a:gd name="connsiteY126-1320" fmla="*/ 233464 h 2398878"/>
              <a:gd name="connsiteX127-1321" fmla="*/ 603154 w 13016124"/>
              <a:gd name="connsiteY127-1322" fmla="*/ 223736 h 2398878"/>
              <a:gd name="connsiteX128-1323" fmla="*/ 651792 w 13016124"/>
              <a:gd name="connsiteY128-1324" fmla="*/ 243191 h 2398878"/>
              <a:gd name="connsiteX129-1325" fmla="*/ 622609 w 13016124"/>
              <a:gd name="connsiteY129-1326" fmla="*/ 252919 h 2398878"/>
              <a:gd name="connsiteX130-1327" fmla="*/ 544788 w 13016124"/>
              <a:gd name="connsiteY130-1328" fmla="*/ 252919 h 2398878"/>
              <a:gd name="connsiteX0-1329" fmla="*/ 544788 w 13016124"/>
              <a:gd name="connsiteY0-1330" fmla="*/ 252919 h 2398878"/>
              <a:gd name="connsiteX1-1331" fmla="*/ 544788 w 13016124"/>
              <a:gd name="connsiteY1-1332" fmla="*/ 252919 h 2398878"/>
              <a:gd name="connsiteX2-1333" fmla="*/ 642065 w 13016124"/>
              <a:gd name="connsiteY2-1334" fmla="*/ 311285 h 2398878"/>
              <a:gd name="connsiteX3-1335" fmla="*/ 768524 w 13016124"/>
              <a:gd name="connsiteY3-1336" fmla="*/ 447472 h 2398878"/>
              <a:gd name="connsiteX4-1337" fmla="*/ 924167 w 13016124"/>
              <a:gd name="connsiteY4-1338" fmla="*/ 583659 h 2398878"/>
              <a:gd name="connsiteX5-1339" fmla="*/ 982533 w 13016124"/>
              <a:gd name="connsiteY5-1340" fmla="*/ 612842 h 2398878"/>
              <a:gd name="connsiteX6-1341" fmla="*/ 1050626 w 13016124"/>
              <a:gd name="connsiteY6-1342" fmla="*/ 661481 h 2398878"/>
              <a:gd name="connsiteX7-1343" fmla="*/ 1079809 w 13016124"/>
              <a:gd name="connsiteY7-1344" fmla="*/ 671208 h 2398878"/>
              <a:gd name="connsiteX8-1345" fmla="*/ 1225724 w 13016124"/>
              <a:gd name="connsiteY8-1346" fmla="*/ 739302 h 2398878"/>
              <a:gd name="connsiteX9-1347" fmla="*/ 1313273 w 13016124"/>
              <a:gd name="connsiteY9-1348" fmla="*/ 768485 h 2398878"/>
              <a:gd name="connsiteX10-1349" fmla="*/ 1488371 w 13016124"/>
              <a:gd name="connsiteY10-1350" fmla="*/ 787940 h 2398878"/>
              <a:gd name="connsiteX11-1351" fmla="*/ 1624558 w 13016124"/>
              <a:gd name="connsiteY11-1352" fmla="*/ 807396 h 2398878"/>
              <a:gd name="connsiteX12-1353" fmla="*/ 1663469 w 13016124"/>
              <a:gd name="connsiteY12-1354" fmla="*/ 817123 h 2398878"/>
              <a:gd name="connsiteX13-1355" fmla="*/ 1731562 w 13016124"/>
              <a:gd name="connsiteY13-1356" fmla="*/ 826851 h 2398878"/>
              <a:gd name="connsiteX14-1357" fmla="*/ 1770473 w 13016124"/>
              <a:gd name="connsiteY14-1358" fmla="*/ 836579 h 2398878"/>
              <a:gd name="connsiteX15-1359" fmla="*/ 2062303 w 13016124"/>
              <a:gd name="connsiteY15-1360" fmla="*/ 856034 h 2398878"/>
              <a:gd name="connsiteX16-1361" fmla="*/ 2169307 w 13016124"/>
              <a:gd name="connsiteY16-1362" fmla="*/ 865762 h 2398878"/>
              <a:gd name="connsiteX17-1363" fmla="*/ 2237401 w 13016124"/>
              <a:gd name="connsiteY17-1364" fmla="*/ 885217 h 2398878"/>
              <a:gd name="connsiteX18-1365" fmla="*/ 2295767 w 13016124"/>
              <a:gd name="connsiteY18-1366" fmla="*/ 894945 h 2398878"/>
              <a:gd name="connsiteX19-1367" fmla="*/ 2791877 w 13016124"/>
              <a:gd name="connsiteY19-1368" fmla="*/ 914400 h 2398878"/>
              <a:gd name="connsiteX20-1369" fmla="*/ 3005886 w 13016124"/>
              <a:gd name="connsiteY20-1370" fmla="*/ 933855 h 2398878"/>
              <a:gd name="connsiteX21-1371" fmla="*/ 3239350 w 13016124"/>
              <a:gd name="connsiteY21-1372" fmla="*/ 943583 h 2398878"/>
              <a:gd name="connsiteX22-1373" fmla="*/ 5719903 w 13016124"/>
              <a:gd name="connsiteY22-1374" fmla="*/ 933855 h 2398878"/>
              <a:gd name="connsiteX23-1375" fmla="*/ 5817179 w 13016124"/>
              <a:gd name="connsiteY23-1376" fmla="*/ 924128 h 2398878"/>
              <a:gd name="connsiteX24-1377" fmla="*/ 5924184 w 13016124"/>
              <a:gd name="connsiteY24-1378" fmla="*/ 885217 h 2398878"/>
              <a:gd name="connsiteX25-1379" fmla="*/ 6011733 w 13016124"/>
              <a:gd name="connsiteY25-1380" fmla="*/ 875489 h 2398878"/>
              <a:gd name="connsiteX26-1381" fmla="*/ 6060371 w 13016124"/>
              <a:gd name="connsiteY26-1382" fmla="*/ 865762 h 2398878"/>
              <a:gd name="connsiteX27-1383" fmla="*/ 6507843 w 13016124"/>
              <a:gd name="connsiteY27-1384" fmla="*/ 739302 h 2398878"/>
              <a:gd name="connsiteX28-1385" fmla="*/ 6565889 w 13016124"/>
              <a:gd name="connsiteY28-1386" fmla="*/ 911751 h 2398878"/>
              <a:gd name="connsiteX29-1387" fmla="*/ 6887222 w 13016124"/>
              <a:gd name="connsiteY29-1388" fmla="*/ 710119 h 2398878"/>
              <a:gd name="connsiteX30-1389" fmla="*/ 9912524 w 13016124"/>
              <a:gd name="connsiteY30-1390" fmla="*/ 700391 h 2398878"/>
              <a:gd name="connsiteX31-1391" fmla="*/ 10058439 w 13016124"/>
              <a:gd name="connsiteY31-1392" fmla="*/ 690664 h 2398878"/>
              <a:gd name="connsiteX32-1393" fmla="*/ 10389179 w 13016124"/>
              <a:gd name="connsiteY32-1394" fmla="*/ 671208 h 2398878"/>
              <a:gd name="connsiteX33-1395" fmla="*/ 10544822 w 13016124"/>
              <a:gd name="connsiteY33-1396" fmla="*/ 642025 h 2398878"/>
              <a:gd name="connsiteX34-1397" fmla="*/ 10846379 w 13016124"/>
              <a:gd name="connsiteY34-1398" fmla="*/ 622570 h 2398878"/>
              <a:gd name="connsiteX35-1399" fmla="*/ 10992294 w 13016124"/>
              <a:gd name="connsiteY35-1400" fmla="*/ 612842 h 2398878"/>
              <a:gd name="connsiteX36-1401" fmla="*/ 11070116 w 13016124"/>
              <a:gd name="connsiteY36-1402" fmla="*/ 583659 h 2398878"/>
              <a:gd name="connsiteX37-1403" fmla="*/ 11206303 w 13016124"/>
              <a:gd name="connsiteY37-1404" fmla="*/ 554477 h 2398878"/>
              <a:gd name="connsiteX38-1405" fmla="*/ 11274396 w 13016124"/>
              <a:gd name="connsiteY38-1406" fmla="*/ 535021 h 2398878"/>
              <a:gd name="connsiteX39-1407" fmla="*/ 11332762 w 13016124"/>
              <a:gd name="connsiteY39-1408" fmla="*/ 515566 h 2398878"/>
              <a:gd name="connsiteX40-1409" fmla="*/ 11410584 w 13016124"/>
              <a:gd name="connsiteY40-1410" fmla="*/ 476655 h 2398878"/>
              <a:gd name="connsiteX41-1411" fmla="*/ 11498133 w 13016124"/>
              <a:gd name="connsiteY41-1412" fmla="*/ 457200 h 2398878"/>
              <a:gd name="connsiteX42-1413" fmla="*/ 11624592 w 13016124"/>
              <a:gd name="connsiteY42-1414" fmla="*/ 408562 h 2398878"/>
              <a:gd name="connsiteX43-1415" fmla="*/ 11789962 w 13016124"/>
              <a:gd name="connsiteY43-1416" fmla="*/ 379379 h 2398878"/>
              <a:gd name="connsiteX44-1417" fmla="*/ 11848328 w 13016124"/>
              <a:gd name="connsiteY44-1418" fmla="*/ 350196 h 2398878"/>
              <a:gd name="connsiteX45-1419" fmla="*/ 11955333 w 13016124"/>
              <a:gd name="connsiteY45-1420" fmla="*/ 330740 h 2398878"/>
              <a:gd name="connsiteX46-1421" fmla="*/ 12033154 w 13016124"/>
              <a:gd name="connsiteY46-1422" fmla="*/ 301557 h 2398878"/>
              <a:gd name="connsiteX47-1423" fmla="*/ 12062337 w 13016124"/>
              <a:gd name="connsiteY47-1424" fmla="*/ 291830 h 2398878"/>
              <a:gd name="connsiteX48-1425" fmla="*/ 12101248 w 13016124"/>
              <a:gd name="connsiteY48-1426" fmla="*/ 272374 h 2398878"/>
              <a:gd name="connsiteX49-1427" fmla="*/ 12130431 w 13016124"/>
              <a:gd name="connsiteY49-1428" fmla="*/ 262647 h 2398878"/>
              <a:gd name="connsiteX50-1429" fmla="*/ 12169341 w 13016124"/>
              <a:gd name="connsiteY50-1430" fmla="*/ 243191 h 2398878"/>
              <a:gd name="connsiteX51-1431" fmla="*/ 12266618 w 13016124"/>
              <a:gd name="connsiteY51-1432" fmla="*/ 204281 h 2398878"/>
              <a:gd name="connsiteX52-1433" fmla="*/ 12334711 w 13016124"/>
              <a:gd name="connsiteY52-1434" fmla="*/ 175098 h 2398878"/>
              <a:gd name="connsiteX53-1435" fmla="*/ 12363894 w 13016124"/>
              <a:gd name="connsiteY53-1436" fmla="*/ 155642 h 2398878"/>
              <a:gd name="connsiteX54-1437" fmla="*/ 12431988 w 13016124"/>
              <a:gd name="connsiteY54-1438" fmla="*/ 126459 h 2398878"/>
              <a:gd name="connsiteX55-1439" fmla="*/ 12470899 w 13016124"/>
              <a:gd name="connsiteY55-1440" fmla="*/ 97277 h 2398878"/>
              <a:gd name="connsiteX56-1441" fmla="*/ 12529265 w 13016124"/>
              <a:gd name="connsiteY56-1442" fmla="*/ 87549 h 2398878"/>
              <a:gd name="connsiteX57-1443" fmla="*/ 12568175 w 13016124"/>
              <a:gd name="connsiteY57-1444" fmla="*/ 77821 h 2398878"/>
              <a:gd name="connsiteX58-1445" fmla="*/ 12626541 w 13016124"/>
              <a:gd name="connsiteY58-1446" fmla="*/ 58366 h 2398878"/>
              <a:gd name="connsiteX59-1447" fmla="*/ 12723818 w 13016124"/>
              <a:gd name="connsiteY59-1448" fmla="*/ 19455 h 2398878"/>
              <a:gd name="connsiteX60-1449" fmla="*/ 12869733 w 13016124"/>
              <a:gd name="connsiteY60-1450" fmla="*/ 9728 h 2398878"/>
              <a:gd name="connsiteX61-1451" fmla="*/ 12898916 w 13016124"/>
              <a:gd name="connsiteY61-1452" fmla="*/ 0 h 2398878"/>
              <a:gd name="connsiteX62-1453" fmla="*/ 12947554 w 13016124"/>
              <a:gd name="connsiteY62-1454" fmla="*/ 38911 h 2398878"/>
              <a:gd name="connsiteX63-1455" fmla="*/ 12957282 w 13016124"/>
              <a:gd name="connsiteY63-1456" fmla="*/ 1488332 h 2398878"/>
              <a:gd name="connsiteX64-1457" fmla="*/ 12928099 w 13016124"/>
              <a:gd name="connsiteY64-1458" fmla="*/ 1673157 h 2398878"/>
              <a:gd name="connsiteX65-1459" fmla="*/ 12918371 w 13016124"/>
              <a:gd name="connsiteY65-1460" fmla="*/ 1828800 h 2398878"/>
              <a:gd name="connsiteX66-1461" fmla="*/ 12898916 w 13016124"/>
              <a:gd name="connsiteY66-1462" fmla="*/ 1887166 h 2398878"/>
              <a:gd name="connsiteX67-1463" fmla="*/ 12889188 w 13016124"/>
              <a:gd name="connsiteY67-1464" fmla="*/ 1974715 h 2398878"/>
              <a:gd name="connsiteX68-1465" fmla="*/ 12879460 w 13016124"/>
              <a:gd name="connsiteY68-1466" fmla="*/ 2013625 h 2398878"/>
              <a:gd name="connsiteX69-1467" fmla="*/ 12840550 w 13016124"/>
              <a:gd name="connsiteY69-1468" fmla="*/ 2208179 h 2398878"/>
              <a:gd name="connsiteX70-1469" fmla="*/ 12830822 w 13016124"/>
              <a:gd name="connsiteY70-1470" fmla="*/ 2237362 h 2398878"/>
              <a:gd name="connsiteX71-1471" fmla="*/ 12801639 w 13016124"/>
              <a:gd name="connsiteY71-1472" fmla="*/ 2256817 h 2398878"/>
              <a:gd name="connsiteX72-1473" fmla="*/ 12159614 w 13016124"/>
              <a:gd name="connsiteY72-1474" fmla="*/ 2237362 h 2398878"/>
              <a:gd name="connsiteX73-1475" fmla="*/ 11361945 w 13016124"/>
              <a:gd name="connsiteY73-1476" fmla="*/ 2256817 h 2398878"/>
              <a:gd name="connsiteX74-1477" fmla="*/ 11138209 w 13016124"/>
              <a:gd name="connsiteY74-1478" fmla="*/ 2276272 h 2398878"/>
              <a:gd name="connsiteX75-1479" fmla="*/ 10593460 w 13016124"/>
              <a:gd name="connsiteY75-1480" fmla="*/ 2286000 h 2398878"/>
              <a:gd name="connsiteX76-1481" fmla="*/ 8385282 w 13016124"/>
              <a:gd name="connsiteY76-1482" fmla="*/ 2295728 h 2398878"/>
              <a:gd name="connsiteX77-1483" fmla="*/ 8161545 w 13016124"/>
              <a:gd name="connsiteY77-1484" fmla="*/ 2315183 h 2398878"/>
              <a:gd name="connsiteX78-1485" fmla="*/ 8112907 w 13016124"/>
              <a:gd name="connsiteY78-1486" fmla="*/ 2324911 h 2398878"/>
              <a:gd name="connsiteX79-1487" fmla="*/ 7918354 w 13016124"/>
              <a:gd name="connsiteY79-1488" fmla="*/ 2334638 h 2398878"/>
              <a:gd name="connsiteX80-1489" fmla="*/ 5291886 w 13016124"/>
              <a:gd name="connsiteY80-1490" fmla="*/ 2344366 h 2398878"/>
              <a:gd name="connsiteX81-1491" fmla="*/ 5058422 w 13016124"/>
              <a:gd name="connsiteY81-1492" fmla="*/ 2324911 h 2398878"/>
              <a:gd name="connsiteX82-1493" fmla="*/ 4883324 w 13016124"/>
              <a:gd name="connsiteY82-1494" fmla="*/ 2305455 h 2398878"/>
              <a:gd name="connsiteX83-1495" fmla="*/ 4727682 w 13016124"/>
              <a:gd name="connsiteY83-1496" fmla="*/ 2295728 h 2398878"/>
              <a:gd name="connsiteX84-1497" fmla="*/ 4601222 w 13016124"/>
              <a:gd name="connsiteY84-1498" fmla="*/ 2276272 h 2398878"/>
              <a:gd name="connsiteX85-1499" fmla="*/ 4484490 w 13016124"/>
              <a:gd name="connsiteY85-1500" fmla="*/ 2266545 h 2398878"/>
              <a:gd name="connsiteX86-1501" fmla="*/ 3443631 w 13016124"/>
              <a:gd name="connsiteY86-1502" fmla="*/ 2247089 h 2398878"/>
              <a:gd name="connsiteX87-1503" fmla="*/ 2996158 w 13016124"/>
              <a:gd name="connsiteY87-1504" fmla="*/ 2256817 h 2398878"/>
              <a:gd name="connsiteX88-1505" fmla="*/ 2966975 w 13016124"/>
              <a:gd name="connsiteY88-1506" fmla="*/ 2266545 h 2398878"/>
              <a:gd name="connsiteX89-1507" fmla="*/ 2782150 w 13016124"/>
              <a:gd name="connsiteY89-1508" fmla="*/ 2286000 h 2398878"/>
              <a:gd name="connsiteX90-1509" fmla="*/ 2723784 w 13016124"/>
              <a:gd name="connsiteY90-1510" fmla="*/ 2295728 h 2398878"/>
              <a:gd name="connsiteX91-1511" fmla="*/ 2490320 w 13016124"/>
              <a:gd name="connsiteY91-1512" fmla="*/ 2305455 h 2398878"/>
              <a:gd name="connsiteX92-1513" fmla="*/ 418328 w 13016124"/>
              <a:gd name="connsiteY92-1514" fmla="*/ 2295728 h 2398878"/>
              <a:gd name="connsiteX93-1515" fmla="*/ 359962 w 13016124"/>
              <a:gd name="connsiteY93-1516" fmla="*/ 2256817 h 2398878"/>
              <a:gd name="connsiteX94-1517" fmla="*/ 272414 w 13016124"/>
              <a:gd name="connsiteY94-1518" fmla="*/ 2188723 h 2398878"/>
              <a:gd name="connsiteX95-1519" fmla="*/ 262686 w 13016124"/>
              <a:gd name="connsiteY95-1520" fmla="*/ 2159540 h 2398878"/>
              <a:gd name="connsiteX96-1521" fmla="*/ 214048 w 13016124"/>
              <a:gd name="connsiteY96-1522" fmla="*/ 2110902 h 2398878"/>
              <a:gd name="connsiteX97-1523" fmla="*/ 204320 w 13016124"/>
              <a:gd name="connsiteY97-1524" fmla="*/ 2081719 h 2398878"/>
              <a:gd name="connsiteX98-1525" fmla="*/ 184865 w 13016124"/>
              <a:gd name="connsiteY98-1526" fmla="*/ 2052536 h 2398878"/>
              <a:gd name="connsiteX99-1527" fmla="*/ 145954 w 13016124"/>
              <a:gd name="connsiteY99-1528" fmla="*/ 1984442 h 2398878"/>
              <a:gd name="connsiteX100-1529" fmla="*/ 126499 w 13016124"/>
              <a:gd name="connsiteY100-1530" fmla="*/ 1906621 h 2398878"/>
              <a:gd name="connsiteX101-1531" fmla="*/ 116771 w 13016124"/>
              <a:gd name="connsiteY101-1532" fmla="*/ 1877438 h 2398878"/>
              <a:gd name="connsiteX102-1533" fmla="*/ 97316 w 13016124"/>
              <a:gd name="connsiteY102-1534" fmla="*/ 1809345 h 2398878"/>
              <a:gd name="connsiteX103-1535" fmla="*/ 87588 w 13016124"/>
              <a:gd name="connsiteY103-1536" fmla="*/ 1731523 h 2398878"/>
              <a:gd name="connsiteX104-1537" fmla="*/ 68133 w 13016124"/>
              <a:gd name="connsiteY104-1538" fmla="*/ 1673157 h 2398878"/>
              <a:gd name="connsiteX105-1539" fmla="*/ 19494 w 13016124"/>
              <a:gd name="connsiteY105-1540" fmla="*/ 1556425 h 2398878"/>
              <a:gd name="connsiteX106-1541" fmla="*/ 9767 w 13016124"/>
              <a:gd name="connsiteY106-1542" fmla="*/ 1429966 h 2398878"/>
              <a:gd name="connsiteX107-1543" fmla="*/ 39 w 13016124"/>
              <a:gd name="connsiteY107-1544" fmla="*/ 1361872 h 2398878"/>
              <a:gd name="connsiteX108-1545" fmla="*/ 19494 w 13016124"/>
              <a:gd name="connsiteY108-1546" fmla="*/ 1099225 h 2398878"/>
              <a:gd name="connsiteX109-1547" fmla="*/ 29222 w 13016124"/>
              <a:gd name="connsiteY109-1548" fmla="*/ 1070042 h 2398878"/>
              <a:gd name="connsiteX110-1549" fmla="*/ 58405 w 13016124"/>
              <a:gd name="connsiteY110-1550" fmla="*/ 992221 h 2398878"/>
              <a:gd name="connsiteX111-1551" fmla="*/ 77860 w 13016124"/>
              <a:gd name="connsiteY111-1552" fmla="*/ 924128 h 2398878"/>
              <a:gd name="connsiteX112-1553" fmla="*/ 97316 w 13016124"/>
              <a:gd name="connsiteY112-1554" fmla="*/ 885217 h 2398878"/>
              <a:gd name="connsiteX113-1555" fmla="*/ 116771 w 13016124"/>
              <a:gd name="connsiteY113-1556" fmla="*/ 807396 h 2398878"/>
              <a:gd name="connsiteX114-1557" fmla="*/ 155682 w 13016124"/>
              <a:gd name="connsiteY114-1558" fmla="*/ 729574 h 2398878"/>
              <a:gd name="connsiteX115-1559" fmla="*/ 165409 w 13016124"/>
              <a:gd name="connsiteY115-1560" fmla="*/ 700391 h 2398878"/>
              <a:gd name="connsiteX116-1561" fmla="*/ 175137 w 13016124"/>
              <a:gd name="connsiteY116-1562" fmla="*/ 642025 h 2398878"/>
              <a:gd name="connsiteX117-1563" fmla="*/ 223775 w 13016124"/>
              <a:gd name="connsiteY117-1564" fmla="*/ 573932 h 2398878"/>
              <a:gd name="connsiteX118-1565" fmla="*/ 262686 w 13016124"/>
              <a:gd name="connsiteY118-1566" fmla="*/ 505838 h 2398878"/>
              <a:gd name="connsiteX119-1567" fmla="*/ 301596 w 13016124"/>
              <a:gd name="connsiteY119-1568" fmla="*/ 447472 h 2398878"/>
              <a:gd name="connsiteX120-1569" fmla="*/ 321052 w 13016124"/>
              <a:gd name="connsiteY120-1570" fmla="*/ 428017 h 2398878"/>
              <a:gd name="connsiteX121-1571" fmla="*/ 359962 w 13016124"/>
              <a:gd name="connsiteY121-1572" fmla="*/ 369651 h 2398878"/>
              <a:gd name="connsiteX122-1573" fmla="*/ 408601 w 13016124"/>
              <a:gd name="connsiteY122-1574" fmla="*/ 321013 h 2398878"/>
              <a:gd name="connsiteX123-1575" fmla="*/ 428056 w 13016124"/>
              <a:gd name="connsiteY123-1576" fmla="*/ 301557 h 2398878"/>
              <a:gd name="connsiteX124-1577" fmla="*/ 447511 w 13016124"/>
              <a:gd name="connsiteY124-1578" fmla="*/ 272374 h 2398878"/>
              <a:gd name="connsiteX125-1579" fmla="*/ 505877 w 13016124"/>
              <a:gd name="connsiteY125-1580" fmla="*/ 233464 h 2398878"/>
              <a:gd name="connsiteX126-1581" fmla="*/ 603154 w 13016124"/>
              <a:gd name="connsiteY126-1582" fmla="*/ 223736 h 2398878"/>
              <a:gd name="connsiteX127-1583" fmla="*/ 651792 w 13016124"/>
              <a:gd name="connsiteY127-1584" fmla="*/ 243191 h 2398878"/>
              <a:gd name="connsiteX128-1585" fmla="*/ 622609 w 13016124"/>
              <a:gd name="connsiteY128-1586" fmla="*/ 252919 h 2398878"/>
              <a:gd name="connsiteX129-1587" fmla="*/ 544788 w 13016124"/>
              <a:gd name="connsiteY129-1588" fmla="*/ 252919 h 2398878"/>
              <a:gd name="connsiteX0-1589" fmla="*/ 544788 w 13016124"/>
              <a:gd name="connsiteY0-1590" fmla="*/ 252919 h 2398878"/>
              <a:gd name="connsiteX1-1591" fmla="*/ 544788 w 13016124"/>
              <a:gd name="connsiteY1-1592" fmla="*/ 252919 h 2398878"/>
              <a:gd name="connsiteX2-1593" fmla="*/ 642065 w 13016124"/>
              <a:gd name="connsiteY2-1594" fmla="*/ 311285 h 2398878"/>
              <a:gd name="connsiteX3-1595" fmla="*/ 768524 w 13016124"/>
              <a:gd name="connsiteY3-1596" fmla="*/ 447472 h 2398878"/>
              <a:gd name="connsiteX4-1597" fmla="*/ 924167 w 13016124"/>
              <a:gd name="connsiteY4-1598" fmla="*/ 583659 h 2398878"/>
              <a:gd name="connsiteX5-1599" fmla="*/ 982533 w 13016124"/>
              <a:gd name="connsiteY5-1600" fmla="*/ 612842 h 2398878"/>
              <a:gd name="connsiteX6-1601" fmla="*/ 1050626 w 13016124"/>
              <a:gd name="connsiteY6-1602" fmla="*/ 661481 h 2398878"/>
              <a:gd name="connsiteX7-1603" fmla="*/ 1079809 w 13016124"/>
              <a:gd name="connsiteY7-1604" fmla="*/ 671208 h 2398878"/>
              <a:gd name="connsiteX8-1605" fmla="*/ 1225724 w 13016124"/>
              <a:gd name="connsiteY8-1606" fmla="*/ 739302 h 2398878"/>
              <a:gd name="connsiteX9-1607" fmla="*/ 1313273 w 13016124"/>
              <a:gd name="connsiteY9-1608" fmla="*/ 768485 h 2398878"/>
              <a:gd name="connsiteX10-1609" fmla="*/ 1488371 w 13016124"/>
              <a:gd name="connsiteY10-1610" fmla="*/ 787940 h 2398878"/>
              <a:gd name="connsiteX11-1611" fmla="*/ 1624558 w 13016124"/>
              <a:gd name="connsiteY11-1612" fmla="*/ 807396 h 2398878"/>
              <a:gd name="connsiteX12-1613" fmla="*/ 1663469 w 13016124"/>
              <a:gd name="connsiteY12-1614" fmla="*/ 817123 h 2398878"/>
              <a:gd name="connsiteX13-1615" fmla="*/ 1731562 w 13016124"/>
              <a:gd name="connsiteY13-1616" fmla="*/ 826851 h 2398878"/>
              <a:gd name="connsiteX14-1617" fmla="*/ 1770473 w 13016124"/>
              <a:gd name="connsiteY14-1618" fmla="*/ 836579 h 2398878"/>
              <a:gd name="connsiteX15-1619" fmla="*/ 2062303 w 13016124"/>
              <a:gd name="connsiteY15-1620" fmla="*/ 856034 h 2398878"/>
              <a:gd name="connsiteX16-1621" fmla="*/ 2169307 w 13016124"/>
              <a:gd name="connsiteY16-1622" fmla="*/ 865762 h 2398878"/>
              <a:gd name="connsiteX17-1623" fmla="*/ 2237401 w 13016124"/>
              <a:gd name="connsiteY17-1624" fmla="*/ 885217 h 2398878"/>
              <a:gd name="connsiteX18-1625" fmla="*/ 2295767 w 13016124"/>
              <a:gd name="connsiteY18-1626" fmla="*/ 894945 h 2398878"/>
              <a:gd name="connsiteX19-1627" fmla="*/ 2791877 w 13016124"/>
              <a:gd name="connsiteY19-1628" fmla="*/ 914400 h 2398878"/>
              <a:gd name="connsiteX20-1629" fmla="*/ 3005886 w 13016124"/>
              <a:gd name="connsiteY20-1630" fmla="*/ 933855 h 2398878"/>
              <a:gd name="connsiteX21-1631" fmla="*/ 3239350 w 13016124"/>
              <a:gd name="connsiteY21-1632" fmla="*/ 943583 h 2398878"/>
              <a:gd name="connsiteX22-1633" fmla="*/ 5719903 w 13016124"/>
              <a:gd name="connsiteY22-1634" fmla="*/ 933855 h 2398878"/>
              <a:gd name="connsiteX23-1635" fmla="*/ 5817179 w 13016124"/>
              <a:gd name="connsiteY23-1636" fmla="*/ 924128 h 2398878"/>
              <a:gd name="connsiteX24-1637" fmla="*/ 5924184 w 13016124"/>
              <a:gd name="connsiteY24-1638" fmla="*/ 885217 h 2398878"/>
              <a:gd name="connsiteX25-1639" fmla="*/ 6011733 w 13016124"/>
              <a:gd name="connsiteY25-1640" fmla="*/ 875489 h 2398878"/>
              <a:gd name="connsiteX26-1641" fmla="*/ 6507843 w 13016124"/>
              <a:gd name="connsiteY26-1642" fmla="*/ 739302 h 2398878"/>
              <a:gd name="connsiteX27-1643" fmla="*/ 6565889 w 13016124"/>
              <a:gd name="connsiteY27-1644" fmla="*/ 911751 h 2398878"/>
              <a:gd name="connsiteX28-1645" fmla="*/ 6887222 w 13016124"/>
              <a:gd name="connsiteY28-1646" fmla="*/ 710119 h 2398878"/>
              <a:gd name="connsiteX29-1647" fmla="*/ 9912524 w 13016124"/>
              <a:gd name="connsiteY29-1648" fmla="*/ 700391 h 2398878"/>
              <a:gd name="connsiteX30-1649" fmla="*/ 10058439 w 13016124"/>
              <a:gd name="connsiteY30-1650" fmla="*/ 690664 h 2398878"/>
              <a:gd name="connsiteX31-1651" fmla="*/ 10389179 w 13016124"/>
              <a:gd name="connsiteY31-1652" fmla="*/ 671208 h 2398878"/>
              <a:gd name="connsiteX32-1653" fmla="*/ 10544822 w 13016124"/>
              <a:gd name="connsiteY32-1654" fmla="*/ 642025 h 2398878"/>
              <a:gd name="connsiteX33-1655" fmla="*/ 10846379 w 13016124"/>
              <a:gd name="connsiteY33-1656" fmla="*/ 622570 h 2398878"/>
              <a:gd name="connsiteX34-1657" fmla="*/ 10992294 w 13016124"/>
              <a:gd name="connsiteY34-1658" fmla="*/ 612842 h 2398878"/>
              <a:gd name="connsiteX35-1659" fmla="*/ 11070116 w 13016124"/>
              <a:gd name="connsiteY35-1660" fmla="*/ 583659 h 2398878"/>
              <a:gd name="connsiteX36-1661" fmla="*/ 11206303 w 13016124"/>
              <a:gd name="connsiteY36-1662" fmla="*/ 554477 h 2398878"/>
              <a:gd name="connsiteX37-1663" fmla="*/ 11274396 w 13016124"/>
              <a:gd name="connsiteY37-1664" fmla="*/ 535021 h 2398878"/>
              <a:gd name="connsiteX38-1665" fmla="*/ 11332762 w 13016124"/>
              <a:gd name="connsiteY38-1666" fmla="*/ 515566 h 2398878"/>
              <a:gd name="connsiteX39-1667" fmla="*/ 11410584 w 13016124"/>
              <a:gd name="connsiteY39-1668" fmla="*/ 476655 h 2398878"/>
              <a:gd name="connsiteX40-1669" fmla="*/ 11498133 w 13016124"/>
              <a:gd name="connsiteY40-1670" fmla="*/ 457200 h 2398878"/>
              <a:gd name="connsiteX41-1671" fmla="*/ 11624592 w 13016124"/>
              <a:gd name="connsiteY41-1672" fmla="*/ 408562 h 2398878"/>
              <a:gd name="connsiteX42-1673" fmla="*/ 11789962 w 13016124"/>
              <a:gd name="connsiteY42-1674" fmla="*/ 379379 h 2398878"/>
              <a:gd name="connsiteX43-1675" fmla="*/ 11848328 w 13016124"/>
              <a:gd name="connsiteY43-1676" fmla="*/ 350196 h 2398878"/>
              <a:gd name="connsiteX44-1677" fmla="*/ 11955333 w 13016124"/>
              <a:gd name="connsiteY44-1678" fmla="*/ 330740 h 2398878"/>
              <a:gd name="connsiteX45-1679" fmla="*/ 12033154 w 13016124"/>
              <a:gd name="connsiteY45-1680" fmla="*/ 301557 h 2398878"/>
              <a:gd name="connsiteX46-1681" fmla="*/ 12062337 w 13016124"/>
              <a:gd name="connsiteY46-1682" fmla="*/ 291830 h 2398878"/>
              <a:gd name="connsiteX47-1683" fmla="*/ 12101248 w 13016124"/>
              <a:gd name="connsiteY47-1684" fmla="*/ 272374 h 2398878"/>
              <a:gd name="connsiteX48-1685" fmla="*/ 12130431 w 13016124"/>
              <a:gd name="connsiteY48-1686" fmla="*/ 262647 h 2398878"/>
              <a:gd name="connsiteX49-1687" fmla="*/ 12169341 w 13016124"/>
              <a:gd name="connsiteY49-1688" fmla="*/ 243191 h 2398878"/>
              <a:gd name="connsiteX50-1689" fmla="*/ 12266618 w 13016124"/>
              <a:gd name="connsiteY50-1690" fmla="*/ 204281 h 2398878"/>
              <a:gd name="connsiteX51-1691" fmla="*/ 12334711 w 13016124"/>
              <a:gd name="connsiteY51-1692" fmla="*/ 175098 h 2398878"/>
              <a:gd name="connsiteX52-1693" fmla="*/ 12363894 w 13016124"/>
              <a:gd name="connsiteY52-1694" fmla="*/ 155642 h 2398878"/>
              <a:gd name="connsiteX53-1695" fmla="*/ 12431988 w 13016124"/>
              <a:gd name="connsiteY53-1696" fmla="*/ 126459 h 2398878"/>
              <a:gd name="connsiteX54-1697" fmla="*/ 12470899 w 13016124"/>
              <a:gd name="connsiteY54-1698" fmla="*/ 97277 h 2398878"/>
              <a:gd name="connsiteX55-1699" fmla="*/ 12529265 w 13016124"/>
              <a:gd name="connsiteY55-1700" fmla="*/ 87549 h 2398878"/>
              <a:gd name="connsiteX56-1701" fmla="*/ 12568175 w 13016124"/>
              <a:gd name="connsiteY56-1702" fmla="*/ 77821 h 2398878"/>
              <a:gd name="connsiteX57-1703" fmla="*/ 12626541 w 13016124"/>
              <a:gd name="connsiteY57-1704" fmla="*/ 58366 h 2398878"/>
              <a:gd name="connsiteX58-1705" fmla="*/ 12723818 w 13016124"/>
              <a:gd name="connsiteY58-1706" fmla="*/ 19455 h 2398878"/>
              <a:gd name="connsiteX59-1707" fmla="*/ 12869733 w 13016124"/>
              <a:gd name="connsiteY59-1708" fmla="*/ 9728 h 2398878"/>
              <a:gd name="connsiteX60-1709" fmla="*/ 12898916 w 13016124"/>
              <a:gd name="connsiteY60-1710" fmla="*/ 0 h 2398878"/>
              <a:gd name="connsiteX61-1711" fmla="*/ 12947554 w 13016124"/>
              <a:gd name="connsiteY61-1712" fmla="*/ 38911 h 2398878"/>
              <a:gd name="connsiteX62-1713" fmla="*/ 12957282 w 13016124"/>
              <a:gd name="connsiteY62-1714" fmla="*/ 1488332 h 2398878"/>
              <a:gd name="connsiteX63-1715" fmla="*/ 12928099 w 13016124"/>
              <a:gd name="connsiteY63-1716" fmla="*/ 1673157 h 2398878"/>
              <a:gd name="connsiteX64-1717" fmla="*/ 12918371 w 13016124"/>
              <a:gd name="connsiteY64-1718" fmla="*/ 1828800 h 2398878"/>
              <a:gd name="connsiteX65-1719" fmla="*/ 12898916 w 13016124"/>
              <a:gd name="connsiteY65-1720" fmla="*/ 1887166 h 2398878"/>
              <a:gd name="connsiteX66-1721" fmla="*/ 12889188 w 13016124"/>
              <a:gd name="connsiteY66-1722" fmla="*/ 1974715 h 2398878"/>
              <a:gd name="connsiteX67-1723" fmla="*/ 12879460 w 13016124"/>
              <a:gd name="connsiteY67-1724" fmla="*/ 2013625 h 2398878"/>
              <a:gd name="connsiteX68-1725" fmla="*/ 12840550 w 13016124"/>
              <a:gd name="connsiteY68-1726" fmla="*/ 2208179 h 2398878"/>
              <a:gd name="connsiteX69-1727" fmla="*/ 12830822 w 13016124"/>
              <a:gd name="connsiteY69-1728" fmla="*/ 2237362 h 2398878"/>
              <a:gd name="connsiteX70-1729" fmla="*/ 12801639 w 13016124"/>
              <a:gd name="connsiteY70-1730" fmla="*/ 2256817 h 2398878"/>
              <a:gd name="connsiteX71-1731" fmla="*/ 12159614 w 13016124"/>
              <a:gd name="connsiteY71-1732" fmla="*/ 2237362 h 2398878"/>
              <a:gd name="connsiteX72-1733" fmla="*/ 11361945 w 13016124"/>
              <a:gd name="connsiteY72-1734" fmla="*/ 2256817 h 2398878"/>
              <a:gd name="connsiteX73-1735" fmla="*/ 11138209 w 13016124"/>
              <a:gd name="connsiteY73-1736" fmla="*/ 2276272 h 2398878"/>
              <a:gd name="connsiteX74-1737" fmla="*/ 10593460 w 13016124"/>
              <a:gd name="connsiteY74-1738" fmla="*/ 2286000 h 2398878"/>
              <a:gd name="connsiteX75-1739" fmla="*/ 8385282 w 13016124"/>
              <a:gd name="connsiteY75-1740" fmla="*/ 2295728 h 2398878"/>
              <a:gd name="connsiteX76-1741" fmla="*/ 8161545 w 13016124"/>
              <a:gd name="connsiteY76-1742" fmla="*/ 2315183 h 2398878"/>
              <a:gd name="connsiteX77-1743" fmla="*/ 8112907 w 13016124"/>
              <a:gd name="connsiteY77-1744" fmla="*/ 2324911 h 2398878"/>
              <a:gd name="connsiteX78-1745" fmla="*/ 7918354 w 13016124"/>
              <a:gd name="connsiteY78-1746" fmla="*/ 2334638 h 2398878"/>
              <a:gd name="connsiteX79-1747" fmla="*/ 5291886 w 13016124"/>
              <a:gd name="connsiteY79-1748" fmla="*/ 2344366 h 2398878"/>
              <a:gd name="connsiteX80-1749" fmla="*/ 5058422 w 13016124"/>
              <a:gd name="connsiteY80-1750" fmla="*/ 2324911 h 2398878"/>
              <a:gd name="connsiteX81-1751" fmla="*/ 4883324 w 13016124"/>
              <a:gd name="connsiteY81-1752" fmla="*/ 2305455 h 2398878"/>
              <a:gd name="connsiteX82-1753" fmla="*/ 4727682 w 13016124"/>
              <a:gd name="connsiteY82-1754" fmla="*/ 2295728 h 2398878"/>
              <a:gd name="connsiteX83-1755" fmla="*/ 4601222 w 13016124"/>
              <a:gd name="connsiteY83-1756" fmla="*/ 2276272 h 2398878"/>
              <a:gd name="connsiteX84-1757" fmla="*/ 4484490 w 13016124"/>
              <a:gd name="connsiteY84-1758" fmla="*/ 2266545 h 2398878"/>
              <a:gd name="connsiteX85-1759" fmla="*/ 3443631 w 13016124"/>
              <a:gd name="connsiteY85-1760" fmla="*/ 2247089 h 2398878"/>
              <a:gd name="connsiteX86-1761" fmla="*/ 2996158 w 13016124"/>
              <a:gd name="connsiteY86-1762" fmla="*/ 2256817 h 2398878"/>
              <a:gd name="connsiteX87-1763" fmla="*/ 2966975 w 13016124"/>
              <a:gd name="connsiteY87-1764" fmla="*/ 2266545 h 2398878"/>
              <a:gd name="connsiteX88-1765" fmla="*/ 2782150 w 13016124"/>
              <a:gd name="connsiteY88-1766" fmla="*/ 2286000 h 2398878"/>
              <a:gd name="connsiteX89-1767" fmla="*/ 2723784 w 13016124"/>
              <a:gd name="connsiteY89-1768" fmla="*/ 2295728 h 2398878"/>
              <a:gd name="connsiteX90-1769" fmla="*/ 2490320 w 13016124"/>
              <a:gd name="connsiteY90-1770" fmla="*/ 2305455 h 2398878"/>
              <a:gd name="connsiteX91-1771" fmla="*/ 418328 w 13016124"/>
              <a:gd name="connsiteY91-1772" fmla="*/ 2295728 h 2398878"/>
              <a:gd name="connsiteX92-1773" fmla="*/ 359962 w 13016124"/>
              <a:gd name="connsiteY92-1774" fmla="*/ 2256817 h 2398878"/>
              <a:gd name="connsiteX93-1775" fmla="*/ 272414 w 13016124"/>
              <a:gd name="connsiteY93-1776" fmla="*/ 2188723 h 2398878"/>
              <a:gd name="connsiteX94-1777" fmla="*/ 262686 w 13016124"/>
              <a:gd name="connsiteY94-1778" fmla="*/ 2159540 h 2398878"/>
              <a:gd name="connsiteX95-1779" fmla="*/ 214048 w 13016124"/>
              <a:gd name="connsiteY95-1780" fmla="*/ 2110902 h 2398878"/>
              <a:gd name="connsiteX96-1781" fmla="*/ 204320 w 13016124"/>
              <a:gd name="connsiteY96-1782" fmla="*/ 2081719 h 2398878"/>
              <a:gd name="connsiteX97-1783" fmla="*/ 184865 w 13016124"/>
              <a:gd name="connsiteY97-1784" fmla="*/ 2052536 h 2398878"/>
              <a:gd name="connsiteX98-1785" fmla="*/ 145954 w 13016124"/>
              <a:gd name="connsiteY98-1786" fmla="*/ 1984442 h 2398878"/>
              <a:gd name="connsiteX99-1787" fmla="*/ 126499 w 13016124"/>
              <a:gd name="connsiteY99-1788" fmla="*/ 1906621 h 2398878"/>
              <a:gd name="connsiteX100-1789" fmla="*/ 116771 w 13016124"/>
              <a:gd name="connsiteY100-1790" fmla="*/ 1877438 h 2398878"/>
              <a:gd name="connsiteX101-1791" fmla="*/ 97316 w 13016124"/>
              <a:gd name="connsiteY101-1792" fmla="*/ 1809345 h 2398878"/>
              <a:gd name="connsiteX102-1793" fmla="*/ 87588 w 13016124"/>
              <a:gd name="connsiteY102-1794" fmla="*/ 1731523 h 2398878"/>
              <a:gd name="connsiteX103-1795" fmla="*/ 68133 w 13016124"/>
              <a:gd name="connsiteY103-1796" fmla="*/ 1673157 h 2398878"/>
              <a:gd name="connsiteX104-1797" fmla="*/ 19494 w 13016124"/>
              <a:gd name="connsiteY104-1798" fmla="*/ 1556425 h 2398878"/>
              <a:gd name="connsiteX105-1799" fmla="*/ 9767 w 13016124"/>
              <a:gd name="connsiteY105-1800" fmla="*/ 1429966 h 2398878"/>
              <a:gd name="connsiteX106-1801" fmla="*/ 39 w 13016124"/>
              <a:gd name="connsiteY106-1802" fmla="*/ 1361872 h 2398878"/>
              <a:gd name="connsiteX107-1803" fmla="*/ 19494 w 13016124"/>
              <a:gd name="connsiteY107-1804" fmla="*/ 1099225 h 2398878"/>
              <a:gd name="connsiteX108-1805" fmla="*/ 29222 w 13016124"/>
              <a:gd name="connsiteY108-1806" fmla="*/ 1070042 h 2398878"/>
              <a:gd name="connsiteX109-1807" fmla="*/ 58405 w 13016124"/>
              <a:gd name="connsiteY109-1808" fmla="*/ 992221 h 2398878"/>
              <a:gd name="connsiteX110-1809" fmla="*/ 77860 w 13016124"/>
              <a:gd name="connsiteY110-1810" fmla="*/ 924128 h 2398878"/>
              <a:gd name="connsiteX111-1811" fmla="*/ 97316 w 13016124"/>
              <a:gd name="connsiteY111-1812" fmla="*/ 885217 h 2398878"/>
              <a:gd name="connsiteX112-1813" fmla="*/ 116771 w 13016124"/>
              <a:gd name="connsiteY112-1814" fmla="*/ 807396 h 2398878"/>
              <a:gd name="connsiteX113-1815" fmla="*/ 155682 w 13016124"/>
              <a:gd name="connsiteY113-1816" fmla="*/ 729574 h 2398878"/>
              <a:gd name="connsiteX114-1817" fmla="*/ 165409 w 13016124"/>
              <a:gd name="connsiteY114-1818" fmla="*/ 700391 h 2398878"/>
              <a:gd name="connsiteX115-1819" fmla="*/ 175137 w 13016124"/>
              <a:gd name="connsiteY115-1820" fmla="*/ 642025 h 2398878"/>
              <a:gd name="connsiteX116-1821" fmla="*/ 223775 w 13016124"/>
              <a:gd name="connsiteY116-1822" fmla="*/ 573932 h 2398878"/>
              <a:gd name="connsiteX117-1823" fmla="*/ 262686 w 13016124"/>
              <a:gd name="connsiteY117-1824" fmla="*/ 505838 h 2398878"/>
              <a:gd name="connsiteX118-1825" fmla="*/ 301596 w 13016124"/>
              <a:gd name="connsiteY118-1826" fmla="*/ 447472 h 2398878"/>
              <a:gd name="connsiteX119-1827" fmla="*/ 321052 w 13016124"/>
              <a:gd name="connsiteY119-1828" fmla="*/ 428017 h 2398878"/>
              <a:gd name="connsiteX120-1829" fmla="*/ 359962 w 13016124"/>
              <a:gd name="connsiteY120-1830" fmla="*/ 369651 h 2398878"/>
              <a:gd name="connsiteX121-1831" fmla="*/ 408601 w 13016124"/>
              <a:gd name="connsiteY121-1832" fmla="*/ 321013 h 2398878"/>
              <a:gd name="connsiteX122-1833" fmla="*/ 428056 w 13016124"/>
              <a:gd name="connsiteY122-1834" fmla="*/ 301557 h 2398878"/>
              <a:gd name="connsiteX123-1835" fmla="*/ 447511 w 13016124"/>
              <a:gd name="connsiteY123-1836" fmla="*/ 272374 h 2398878"/>
              <a:gd name="connsiteX124-1837" fmla="*/ 505877 w 13016124"/>
              <a:gd name="connsiteY124-1838" fmla="*/ 233464 h 2398878"/>
              <a:gd name="connsiteX125-1839" fmla="*/ 603154 w 13016124"/>
              <a:gd name="connsiteY125-1840" fmla="*/ 223736 h 2398878"/>
              <a:gd name="connsiteX126-1841" fmla="*/ 651792 w 13016124"/>
              <a:gd name="connsiteY126-1842" fmla="*/ 243191 h 2398878"/>
              <a:gd name="connsiteX127-1843" fmla="*/ 622609 w 13016124"/>
              <a:gd name="connsiteY127-1844" fmla="*/ 252919 h 2398878"/>
              <a:gd name="connsiteX128-1845" fmla="*/ 544788 w 13016124"/>
              <a:gd name="connsiteY128-1846" fmla="*/ 252919 h 2398878"/>
              <a:gd name="connsiteX0-1847" fmla="*/ 544788 w 13016124"/>
              <a:gd name="connsiteY0-1848" fmla="*/ 252919 h 2398878"/>
              <a:gd name="connsiteX1-1849" fmla="*/ 544788 w 13016124"/>
              <a:gd name="connsiteY1-1850" fmla="*/ 252919 h 2398878"/>
              <a:gd name="connsiteX2-1851" fmla="*/ 642065 w 13016124"/>
              <a:gd name="connsiteY2-1852" fmla="*/ 311285 h 2398878"/>
              <a:gd name="connsiteX3-1853" fmla="*/ 768524 w 13016124"/>
              <a:gd name="connsiteY3-1854" fmla="*/ 447472 h 2398878"/>
              <a:gd name="connsiteX4-1855" fmla="*/ 924167 w 13016124"/>
              <a:gd name="connsiteY4-1856" fmla="*/ 583659 h 2398878"/>
              <a:gd name="connsiteX5-1857" fmla="*/ 982533 w 13016124"/>
              <a:gd name="connsiteY5-1858" fmla="*/ 612842 h 2398878"/>
              <a:gd name="connsiteX6-1859" fmla="*/ 1050626 w 13016124"/>
              <a:gd name="connsiteY6-1860" fmla="*/ 661481 h 2398878"/>
              <a:gd name="connsiteX7-1861" fmla="*/ 1079809 w 13016124"/>
              <a:gd name="connsiteY7-1862" fmla="*/ 671208 h 2398878"/>
              <a:gd name="connsiteX8-1863" fmla="*/ 1225724 w 13016124"/>
              <a:gd name="connsiteY8-1864" fmla="*/ 739302 h 2398878"/>
              <a:gd name="connsiteX9-1865" fmla="*/ 1313273 w 13016124"/>
              <a:gd name="connsiteY9-1866" fmla="*/ 768485 h 2398878"/>
              <a:gd name="connsiteX10-1867" fmla="*/ 1488371 w 13016124"/>
              <a:gd name="connsiteY10-1868" fmla="*/ 787940 h 2398878"/>
              <a:gd name="connsiteX11-1869" fmla="*/ 1624558 w 13016124"/>
              <a:gd name="connsiteY11-1870" fmla="*/ 807396 h 2398878"/>
              <a:gd name="connsiteX12-1871" fmla="*/ 1663469 w 13016124"/>
              <a:gd name="connsiteY12-1872" fmla="*/ 817123 h 2398878"/>
              <a:gd name="connsiteX13-1873" fmla="*/ 1731562 w 13016124"/>
              <a:gd name="connsiteY13-1874" fmla="*/ 826851 h 2398878"/>
              <a:gd name="connsiteX14-1875" fmla="*/ 1770473 w 13016124"/>
              <a:gd name="connsiteY14-1876" fmla="*/ 836579 h 2398878"/>
              <a:gd name="connsiteX15-1877" fmla="*/ 2062303 w 13016124"/>
              <a:gd name="connsiteY15-1878" fmla="*/ 856034 h 2398878"/>
              <a:gd name="connsiteX16-1879" fmla="*/ 2169307 w 13016124"/>
              <a:gd name="connsiteY16-1880" fmla="*/ 865762 h 2398878"/>
              <a:gd name="connsiteX17-1881" fmla="*/ 2237401 w 13016124"/>
              <a:gd name="connsiteY17-1882" fmla="*/ 885217 h 2398878"/>
              <a:gd name="connsiteX18-1883" fmla="*/ 2295767 w 13016124"/>
              <a:gd name="connsiteY18-1884" fmla="*/ 894945 h 2398878"/>
              <a:gd name="connsiteX19-1885" fmla="*/ 2791877 w 13016124"/>
              <a:gd name="connsiteY19-1886" fmla="*/ 914400 h 2398878"/>
              <a:gd name="connsiteX20-1887" fmla="*/ 3005886 w 13016124"/>
              <a:gd name="connsiteY20-1888" fmla="*/ 933855 h 2398878"/>
              <a:gd name="connsiteX21-1889" fmla="*/ 3239350 w 13016124"/>
              <a:gd name="connsiteY21-1890" fmla="*/ 943583 h 2398878"/>
              <a:gd name="connsiteX22-1891" fmla="*/ 5719903 w 13016124"/>
              <a:gd name="connsiteY22-1892" fmla="*/ 933855 h 2398878"/>
              <a:gd name="connsiteX23-1893" fmla="*/ 5817179 w 13016124"/>
              <a:gd name="connsiteY23-1894" fmla="*/ 924128 h 2398878"/>
              <a:gd name="connsiteX24-1895" fmla="*/ 5924184 w 13016124"/>
              <a:gd name="connsiteY24-1896" fmla="*/ 885217 h 2398878"/>
              <a:gd name="connsiteX25-1897" fmla="*/ 6507843 w 13016124"/>
              <a:gd name="connsiteY25-1898" fmla="*/ 739302 h 2398878"/>
              <a:gd name="connsiteX26-1899" fmla="*/ 6565889 w 13016124"/>
              <a:gd name="connsiteY26-1900" fmla="*/ 911751 h 2398878"/>
              <a:gd name="connsiteX27-1901" fmla="*/ 6887222 w 13016124"/>
              <a:gd name="connsiteY27-1902" fmla="*/ 710119 h 2398878"/>
              <a:gd name="connsiteX28-1903" fmla="*/ 9912524 w 13016124"/>
              <a:gd name="connsiteY28-1904" fmla="*/ 700391 h 2398878"/>
              <a:gd name="connsiteX29-1905" fmla="*/ 10058439 w 13016124"/>
              <a:gd name="connsiteY29-1906" fmla="*/ 690664 h 2398878"/>
              <a:gd name="connsiteX30-1907" fmla="*/ 10389179 w 13016124"/>
              <a:gd name="connsiteY30-1908" fmla="*/ 671208 h 2398878"/>
              <a:gd name="connsiteX31-1909" fmla="*/ 10544822 w 13016124"/>
              <a:gd name="connsiteY31-1910" fmla="*/ 642025 h 2398878"/>
              <a:gd name="connsiteX32-1911" fmla="*/ 10846379 w 13016124"/>
              <a:gd name="connsiteY32-1912" fmla="*/ 622570 h 2398878"/>
              <a:gd name="connsiteX33-1913" fmla="*/ 10992294 w 13016124"/>
              <a:gd name="connsiteY33-1914" fmla="*/ 612842 h 2398878"/>
              <a:gd name="connsiteX34-1915" fmla="*/ 11070116 w 13016124"/>
              <a:gd name="connsiteY34-1916" fmla="*/ 583659 h 2398878"/>
              <a:gd name="connsiteX35-1917" fmla="*/ 11206303 w 13016124"/>
              <a:gd name="connsiteY35-1918" fmla="*/ 554477 h 2398878"/>
              <a:gd name="connsiteX36-1919" fmla="*/ 11274396 w 13016124"/>
              <a:gd name="connsiteY36-1920" fmla="*/ 535021 h 2398878"/>
              <a:gd name="connsiteX37-1921" fmla="*/ 11332762 w 13016124"/>
              <a:gd name="connsiteY37-1922" fmla="*/ 515566 h 2398878"/>
              <a:gd name="connsiteX38-1923" fmla="*/ 11410584 w 13016124"/>
              <a:gd name="connsiteY38-1924" fmla="*/ 476655 h 2398878"/>
              <a:gd name="connsiteX39-1925" fmla="*/ 11498133 w 13016124"/>
              <a:gd name="connsiteY39-1926" fmla="*/ 457200 h 2398878"/>
              <a:gd name="connsiteX40-1927" fmla="*/ 11624592 w 13016124"/>
              <a:gd name="connsiteY40-1928" fmla="*/ 408562 h 2398878"/>
              <a:gd name="connsiteX41-1929" fmla="*/ 11789962 w 13016124"/>
              <a:gd name="connsiteY41-1930" fmla="*/ 379379 h 2398878"/>
              <a:gd name="connsiteX42-1931" fmla="*/ 11848328 w 13016124"/>
              <a:gd name="connsiteY42-1932" fmla="*/ 350196 h 2398878"/>
              <a:gd name="connsiteX43-1933" fmla="*/ 11955333 w 13016124"/>
              <a:gd name="connsiteY43-1934" fmla="*/ 330740 h 2398878"/>
              <a:gd name="connsiteX44-1935" fmla="*/ 12033154 w 13016124"/>
              <a:gd name="connsiteY44-1936" fmla="*/ 301557 h 2398878"/>
              <a:gd name="connsiteX45-1937" fmla="*/ 12062337 w 13016124"/>
              <a:gd name="connsiteY45-1938" fmla="*/ 291830 h 2398878"/>
              <a:gd name="connsiteX46-1939" fmla="*/ 12101248 w 13016124"/>
              <a:gd name="connsiteY46-1940" fmla="*/ 272374 h 2398878"/>
              <a:gd name="connsiteX47-1941" fmla="*/ 12130431 w 13016124"/>
              <a:gd name="connsiteY47-1942" fmla="*/ 262647 h 2398878"/>
              <a:gd name="connsiteX48-1943" fmla="*/ 12169341 w 13016124"/>
              <a:gd name="connsiteY48-1944" fmla="*/ 243191 h 2398878"/>
              <a:gd name="connsiteX49-1945" fmla="*/ 12266618 w 13016124"/>
              <a:gd name="connsiteY49-1946" fmla="*/ 204281 h 2398878"/>
              <a:gd name="connsiteX50-1947" fmla="*/ 12334711 w 13016124"/>
              <a:gd name="connsiteY50-1948" fmla="*/ 175098 h 2398878"/>
              <a:gd name="connsiteX51-1949" fmla="*/ 12363894 w 13016124"/>
              <a:gd name="connsiteY51-1950" fmla="*/ 155642 h 2398878"/>
              <a:gd name="connsiteX52-1951" fmla="*/ 12431988 w 13016124"/>
              <a:gd name="connsiteY52-1952" fmla="*/ 126459 h 2398878"/>
              <a:gd name="connsiteX53-1953" fmla="*/ 12470899 w 13016124"/>
              <a:gd name="connsiteY53-1954" fmla="*/ 97277 h 2398878"/>
              <a:gd name="connsiteX54-1955" fmla="*/ 12529265 w 13016124"/>
              <a:gd name="connsiteY54-1956" fmla="*/ 87549 h 2398878"/>
              <a:gd name="connsiteX55-1957" fmla="*/ 12568175 w 13016124"/>
              <a:gd name="connsiteY55-1958" fmla="*/ 77821 h 2398878"/>
              <a:gd name="connsiteX56-1959" fmla="*/ 12626541 w 13016124"/>
              <a:gd name="connsiteY56-1960" fmla="*/ 58366 h 2398878"/>
              <a:gd name="connsiteX57-1961" fmla="*/ 12723818 w 13016124"/>
              <a:gd name="connsiteY57-1962" fmla="*/ 19455 h 2398878"/>
              <a:gd name="connsiteX58-1963" fmla="*/ 12869733 w 13016124"/>
              <a:gd name="connsiteY58-1964" fmla="*/ 9728 h 2398878"/>
              <a:gd name="connsiteX59-1965" fmla="*/ 12898916 w 13016124"/>
              <a:gd name="connsiteY59-1966" fmla="*/ 0 h 2398878"/>
              <a:gd name="connsiteX60-1967" fmla="*/ 12947554 w 13016124"/>
              <a:gd name="connsiteY60-1968" fmla="*/ 38911 h 2398878"/>
              <a:gd name="connsiteX61-1969" fmla="*/ 12957282 w 13016124"/>
              <a:gd name="connsiteY61-1970" fmla="*/ 1488332 h 2398878"/>
              <a:gd name="connsiteX62-1971" fmla="*/ 12928099 w 13016124"/>
              <a:gd name="connsiteY62-1972" fmla="*/ 1673157 h 2398878"/>
              <a:gd name="connsiteX63-1973" fmla="*/ 12918371 w 13016124"/>
              <a:gd name="connsiteY63-1974" fmla="*/ 1828800 h 2398878"/>
              <a:gd name="connsiteX64-1975" fmla="*/ 12898916 w 13016124"/>
              <a:gd name="connsiteY64-1976" fmla="*/ 1887166 h 2398878"/>
              <a:gd name="connsiteX65-1977" fmla="*/ 12889188 w 13016124"/>
              <a:gd name="connsiteY65-1978" fmla="*/ 1974715 h 2398878"/>
              <a:gd name="connsiteX66-1979" fmla="*/ 12879460 w 13016124"/>
              <a:gd name="connsiteY66-1980" fmla="*/ 2013625 h 2398878"/>
              <a:gd name="connsiteX67-1981" fmla="*/ 12840550 w 13016124"/>
              <a:gd name="connsiteY67-1982" fmla="*/ 2208179 h 2398878"/>
              <a:gd name="connsiteX68-1983" fmla="*/ 12830822 w 13016124"/>
              <a:gd name="connsiteY68-1984" fmla="*/ 2237362 h 2398878"/>
              <a:gd name="connsiteX69-1985" fmla="*/ 12801639 w 13016124"/>
              <a:gd name="connsiteY69-1986" fmla="*/ 2256817 h 2398878"/>
              <a:gd name="connsiteX70-1987" fmla="*/ 12159614 w 13016124"/>
              <a:gd name="connsiteY70-1988" fmla="*/ 2237362 h 2398878"/>
              <a:gd name="connsiteX71-1989" fmla="*/ 11361945 w 13016124"/>
              <a:gd name="connsiteY71-1990" fmla="*/ 2256817 h 2398878"/>
              <a:gd name="connsiteX72-1991" fmla="*/ 11138209 w 13016124"/>
              <a:gd name="connsiteY72-1992" fmla="*/ 2276272 h 2398878"/>
              <a:gd name="connsiteX73-1993" fmla="*/ 10593460 w 13016124"/>
              <a:gd name="connsiteY73-1994" fmla="*/ 2286000 h 2398878"/>
              <a:gd name="connsiteX74-1995" fmla="*/ 8385282 w 13016124"/>
              <a:gd name="connsiteY74-1996" fmla="*/ 2295728 h 2398878"/>
              <a:gd name="connsiteX75-1997" fmla="*/ 8161545 w 13016124"/>
              <a:gd name="connsiteY75-1998" fmla="*/ 2315183 h 2398878"/>
              <a:gd name="connsiteX76-1999" fmla="*/ 8112907 w 13016124"/>
              <a:gd name="connsiteY76-2000" fmla="*/ 2324911 h 2398878"/>
              <a:gd name="connsiteX77-2001" fmla="*/ 7918354 w 13016124"/>
              <a:gd name="connsiteY77-2002" fmla="*/ 2334638 h 2398878"/>
              <a:gd name="connsiteX78-2003" fmla="*/ 5291886 w 13016124"/>
              <a:gd name="connsiteY78-2004" fmla="*/ 2344366 h 2398878"/>
              <a:gd name="connsiteX79-2005" fmla="*/ 5058422 w 13016124"/>
              <a:gd name="connsiteY79-2006" fmla="*/ 2324911 h 2398878"/>
              <a:gd name="connsiteX80-2007" fmla="*/ 4883324 w 13016124"/>
              <a:gd name="connsiteY80-2008" fmla="*/ 2305455 h 2398878"/>
              <a:gd name="connsiteX81-2009" fmla="*/ 4727682 w 13016124"/>
              <a:gd name="connsiteY81-2010" fmla="*/ 2295728 h 2398878"/>
              <a:gd name="connsiteX82-2011" fmla="*/ 4601222 w 13016124"/>
              <a:gd name="connsiteY82-2012" fmla="*/ 2276272 h 2398878"/>
              <a:gd name="connsiteX83-2013" fmla="*/ 4484490 w 13016124"/>
              <a:gd name="connsiteY83-2014" fmla="*/ 2266545 h 2398878"/>
              <a:gd name="connsiteX84-2015" fmla="*/ 3443631 w 13016124"/>
              <a:gd name="connsiteY84-2016" fmla="*/ 2247089 h 2398878"/>
              <a:gd name="connsiteX85-2017" fmla="*/ 2996158 w 13016124"/>
              <a:gd name="connsiteY85-2018" fmla="*/ 2256817 h 2398878"/>
              <a:gd name="connsiteX86-2019" fmla="*/ 2966975 w 13016124"/>
              <a:gd name="connsiteY86-2020" fmla="*/ 2266545 h 2398878"/>
              <a:gd name="connsiteX87-2021" fmla="*/ 2782150 w 13016124"/>
              <a:gd name="connsiteY87-2022" fmla="*/ 2286000 h 2398878"/>
              <a:gd name="connsiteX88-2023" fmla="*/ 2723784 w 13016124"/>
              <a:gd name="connsiteY88-2024" fmla="*/ 2295728 h 2398878"/>
              <a:gd name="connsiteX89-2025" fmla="*/ 2490320 w 13016124"/>
              <a:gd name="connsiteY89-2026" fmla="*/ 2305455 h 2398878"/>
              <a:gd name="connsiteX90-2027" fmla="*/ 418328 w 13016124"/>
              <a:gd name="connsiteY90-2028" fmla="*/ 2295728 h 2398878"/>
              <a:gd name="connsiteX91-2029" fmla="*/ 359962 w 13016124"/>
              <a:gd name="connsiteY91-2030" fmla="*/ 2256817 h 2398878"/>
              <a:gd name="connsiteX92-2031" fmla="*/ 272414 w 13016124"/>
              <a:gd name="connsiteY92-2032" fmla="*/ 2188723 h 2398878"/>
              <a:gd name="connsiteX93-2033" fmla="*/ 262686 w 13016124"/>
              <a:gd name="connsiteY93-2034" fmla="*/ 2159540 h 2398878"/>
              <a:gd name="connsiteX94-2035" fmla="*/ 214048 w 13016124"/>
              <a:gd name="connsiteY94-2036" fmla="*/ 2110902 h 2398878"/>
              <a:gd name="connsiteX95-2037" fmla="*/ 204320 w 13016124"/>
              <a:gd name="connsiteY95-2038" fmla="*/ 2081719 h 2398878"/>
              <a:gd name="connsiteX96-2039" fmla="*/ 184865 w 13016124"/>
              <a:gd name="connsiteY96-2040" fmla="*/ 2052536 h 2398878"/>
              <a:gd name="connsiteX97-2041" fmla="*/ 145954 w 13016124"/>
              <a:gd name="connsiteY97-2042" fmla="*/ 1984442 h 2398878"/>
              <a:gd name="connsiteX98-2043" fmla="*/ 126499 w 13016124"/>
              <a:gd name="connsiteY98-2044" fmla="*/ 1906621 h 2398878"/>
              <a:gd name="connsiteX99-2045" fmla="*/ 116771 w 13016124"/>
              <a:gd name="connsiteY99-2046" fmla="*/ 1877438 h 2398878"/>
              <a:gd name="connsiteX100-2047" fmla="*/ 97316 w 13016124"/>
              <a:gd name="connsiteY100-2048" fmla="*/ 1809345 h 2398878"/>
              <a:gd name="connsiteX101-2049" fmla="*/ 87588 w 13016124"/>
              <a:gd name="connsiteY101-2050" fmla="*/ 1731523 h 2398878"/>
              <a:gd name="connsiteX102-2051" fmla="*/ 68133 w 13016124"/>
              <a:gd name="connsiteY102-2052" fmla="*/ 1673157 h 2398878"/>
              <a:gd name="connsiteX103-2053" fmla="*/ 19494 w 13016124"/>
              <a:gd name="connsiteY103-2054" fmla="*/ 1556425 h 2398878"/>
              <a:gd name="connsiteX104-2055" fmla="*/ 9767 w 13016124"/>
              <a:gd name="connsiteY104-2056" fmla="*/ 1429966 h 2398878"/>
              <a:gd name="connsiteX105-2057" fmla="*/ 39 w 13016124"/>
              <a:gd name="connsiteY105-2058" fmla="*/ 1361872 h 2398878"/>
              <a:gd name="connsiteX106-2059" fmla="*/ 19494 w 13016124"/>
              <a:gd name="connsiteY106-2060" fmla="*/ 1099225 h 2398878"/>
              <a:gd name="connsiteX107-2061" fmla="*/ 29222 w 13016124"/>
              <a:gd name="connsiteY107-2062" fmla="*/ 1070042 h 2398878"/>
              <a:gd name="connsiteX108-2063" fmla="*/ 58405 w 13016124"/>
              <a:gd name="connsiteY108-2064" fmla="*/ 992221 h 2398878"/>
              <a:gd name="connsiteX109-2065" fmla="*/ 77860 w 13016124"/>
              <a:gd name="connsiteY109-2066" fmla="*/ 924128 h 2398878"/>
              <a:gd name="connsiteX110-2067" fmla="*/ 97316 w 13016124"/>
              <a:gd name="connsiteY110-2068" fmla="*/ 885217 h 2398878"/>
              <a:gd name="connsiteX111-2069" fmla="*/ 116771 w 13016124"/>
              <a:gd name="connsiteY111-2070" fmla="*/ 807396 h 2398878"/>
              <a:gd name="connsiteX112-2071" fmla="*/ 155682 w 13016124"/>
              <a:gd name="connsiteY112-2072" fmla="*/ 729574 h 2398878"/>
              <a:gd name="connsiteX113-2073" fmla="*/ 165409 w 13016124"/>
              <a:gd name="connsiteY113-2074" fmla="*/ 700391 h 2398878"/>
              <a:gd name="connsiteX114-2075" fmla="*/ 175137 w 13016124"/>
              <a:gd name="connsiteY114-2076" fmla="*/ 642025 h 2398878"/>
              <a:gd name="connsiteX115-2077" fmla="*/ 223775 w 13016124"/>
              <a:gd name="connsiteY115-2078" fmla="*/ 573932 h 2398878"/>
              <a:gd name="connsiteX116-2079" fmla="*/ 262686 w 13016124"/>
              <a:gd name="connsiteY116-2080" fmla="*/ 505838 h 2398878"/>
              <a:gd name="connsiteX117-2081" fmla="*/ 301596 w 13016124"/>
              <a:gd name="connsiteY117-2082" fmla="*/ 447472 h 2398878"/>
              <a:gd name="connsiteX118-2083" fmla="*/ 321052 w 13016124"/>
              <a:gd name="connsiteY118-2084" fmla="*/ 428017 h 2398878"/>
              <a:gd name="connsiteX119-2085" fmla="*/ 359962 w 13016124"/>
              <a:gd name="connsiteY119-2086" fmla="*/ 369651 h 2398878"/>
              <a:gd name="connsiteX120-2087" fmla="*/ 408601 w 13016124"/>
              <a:gd name="connsiteY120-2088" fmla="*/ 321013 h 2398878"/>
              <a:gd name="connsiteX121-2089" fmla="*/ 428056 w 13016124"/>
              <a:gd name="connsiteY121-2090" fmla="*/ 301557 h 2398878"/>
              <a:gd name="connsiteX122-2091" fmla="*/ 447511 w 13016124"/>
              <a:gd name="connsiteY122-2092" fmla="*/ 272374 h 2398878"/>
              <a:gd name="connsiteX123-2093" fmla="*/ 505877 w 13016124"/>
              <a:gd name="connsiteY123-2094" fmla="*/ 233464 h 2398878"/>
              <a:gd name="connsiteX124-2095" fmla="*/ 603154 w 13016124"/>
              <a:gd name="connsiteY124-2096" fmla="*/ 223736 h 2398878"/>
              <a:gd name="connsiteX125-2097" fmla="*/ 651792 w 13016124"/>
              <a:gd name="connsiteY125-2098" fmla="*/ 243191 h 2398878"/>
              <a:gd name="connsiteX126-2099" fmla="*/ 622609 w 13016124"/>
              <a:gd name="connsiteY126-2100" fmla="*/ 252919 h 2398878"/>
              <a:gd name="connsiteX127-2101" fmla="*/ 544788 w 13016124"/>
              <a:gd name="connsiteY127-2102" fmla="*/ 252919 h 2398878"/>
              <a:gd name="connsiteX0-2103" fmla="*/ 544788 w 13016124"/>
              <a:gd name="connsiteY0-2104" fmla="*/ 252919 h 2398878"/>
              <a:gd name="connsiteX1-2105" fmla="*/ 544788 w 13016124"/>
              <a:gd name="connsiteY1-2106" fmla="*/ 252919 h 2398878"/>
              <a:gd name="connsiteX2-2107" fmla="*/ 642065 w 13016124"/>
              <a:gd name="connsiteY2-2108" fmla="*/ 311285 h 2398878"/>
              <a:gd name="connsiteX3-2109" fmla="*/ 768524 w 13016124"/>
              <a:gd name="connsiteY3-2110" fmla="*/ 447472 h 2398878"/>
              <a:gd name="connsiteX4-2111" fmla="*/ 924167 w 13016124"/>
              <a:gd name="connsiteY4-2112" fmla="*/ 583659 h 2398878"/>
              <a:gd name="connsiteX5-2113" fmla="*/ 982533 w 13016124"/>
              <a:gd name="connsiteY5-2114" fmla="*/ 612842 h 2398878"/>
              <a:gd name="connsiteX6-2115" fmla="*/ 1050626 w 13016124"/>
              <a:gd name="connsiteY6-2116" fmla="*/ 661481 h 2398878"/>
              <a:gd name="connsiteX7-2117" fmla="*/ 1079809 w 13016124"/>
              <a:gd name="connsiteY7-2118" fmla="*/ 671208 h 2398878"/>
              <a:gd name="connsiteX8-2119" fmla="*/ 1225724 w 13016124"/>
              <a:gd name="connsiteY8-2120" fmla="*/ 739302 h 2398878"/>
              <a:gd name="connsiteX9-2121" fmla="*/ 1313273 w 13016124"/>
              <a:gd name="connsiteY9-2122" fmla="*/ 768485 h 2398878"/>
              <a:gd name="connsiteX10-2123" fmla="*/ 1488371 w 13016124"/>
              <a:gd name="connsiteY10-2124" fmla="*/ 787940 h 2398878"/>
              <a:gd name="connsiteX11-2125" fmla="*/ 1624558 w 13016124"/>
              <a:gd name="connsiteY11-2126" fmla="*/ 807396 h 2398878"/>
              <a:gd name="connsiteX12-2127" fmla="*/ 1663469 w 13016124"/>
              <a:gd name="connsiteY12-2128" fmla="*/ 817123 h 2398878"/>
              <a:gd name="connsiteX13-2129" fmla="*/ 1731562 w 13016124"/>
              <a:gd name="connsiteY13-2130" fmla="*/ 826851 h 2398878"/>
              <a:gd name="connsiteX14-2131" fmla="*/ 1770473 w 13016124"/>
              <a:gd name="connsiteY14-2132" fmla="*/ 836579 h 2398878"/>
              <a:gd name="connsiteX15-2133" fmla="*/ 2062303 w 13016124"/>
              <a:gd name="connsiteY15-2134" fmla="*/ 856034 h 2398878"/>
              <a:gd name="connsiteX16-2135" fmla="*/ 2169307 w 13016124"/>
              <a:gd name="connsiteY16-2136" fmla="*/ 865762 h 2398878"/>
              <a:gd name="connsiteX17-2137" fmla="*/ 2237401 w 13016124"/>
              <a:gd name="connsiteY17-2138" fmla="*/ 885217 h 2398878"/>
              <a:gd name="connsiteX18-2139" fmla="*/ 2295767 w 13016124"/>
              <a:gd name="connsiteY18-2140" fmla="*/ 894945 h 2398878"/>
              <a:gd name="connsiteX19-2141" fmla="*/ 2791877 w 13016124"/>
              <a:gd name="connsiteY19-2142" fmla="*/ 914400 h 2398878"/>
              <a:gd name="connsiteX20-2143" fmla="*/ 3005886 w 13016124"/>
              <a:gd name="connsiteY20-2144" fmla="*/ 933855 h 2398878"/>
              <a:gd name="connsiteX21-2145" fmla="*/ 3239350 w 13016124"/>
              <a:gd name="connsiteY21-2146" fmla="*/ 943583 h 2398878"/>
              <a:gd name="connsiteX22-2147" fmla="*/ 5719903 w 13016124"/>
              <a:gd name="connsiteY22-2148" fmla="*/ 933855 h 2398878"/>
              <a:gd name="connsiteX23-2149" fmla="*/ 5817179 w 13016124"/>
              <a:gd name="connsiteY23-2150" fmla="*/ 924128 h 2398878"/>
              <a:gd name="connsiteX24-2151" fmla="*/ 6507843 w 13016124"/>
              <a:gd name="connsiteY24-2152" fmla="*/ 739302 h 2398878"/>
              <a:gd name="connsiteX25-2153" fmla="*/ 6565889 w 13016124"/>
              <a:gd name="connsiteY25-2154" fmla="*/ 911751 h 2398878"/>
              <a:gd name="connsiteX26-2155" fmla="*/ 6887222 w 13016124"/>
              <a:gd name="connsiteY26-2156" fmla="*/ 710119 h 2398878"/>
              <a:gd name="connsiteX27-2157" fmla="*/ 9912524 w 13016124"/>
              <a:gd name="connsiteY27-2158" fmla="*/ 700391 h 2398878"/>
              <a:gd name="connsiteX28-2159" fmla="*/ 10058439 w 13016124"/>
              <a:gd name="connsiteY28-2160" fmla="*/ 690664 h 2398878"/>
              <a:gd name="connsiteX29-2161" fmla="*/ 10389179 w 13016124"/>
              <a:gd name="connsiteY29-2162" fmla="*/ 671208 h 2398878"/>
              <a:gd name="connsiteX30-2163" fmla="*/ 10544822 w 13016124"/>
              <a:gd name="connsiteY30-2164" fmla="*/ 642025 h 2398878"/>
              <a:gd name="connsiteX31-2165" fmla="*/ 10846379 w 13016124"/>
              <a:gd name="connsiteY31-2166" fmla="*/ 622570 h 2398878"/>
              <a:gd name="connsiteX32-2167" fmla="*/ 10992294 w 13016124"/>
              <a:gd name="connsiteY32-2168" fmla="*/ 612842 h 2398878"/>
              <a:gd name="connsiteX33-2169" fmla="*/ 11070116 w 13016124"/>
              <a:gd name="connsiteY33-2170" fmla="*/ 583659 h 2398878"/>
              <a:gd name="connsiteX34-2171" fmla="*/ 11206303 w 13016124"/>
              <a:gd name="connsiteY34-2172" fmla="*/ 554477 h 2398878"/>
              <a:gd name="connsiteX35-2173" fmla="*/ 11274396 w 13016124"/>
              <a:gd name="connsiteY35-2174" fmla="*/ 535021 h 2398878"/>
              <a:gd name="connsiteX36-2175" fmla="*/ 11332762 w 13016124"/>
              <a:gd name="connsiteY36-2176" fmla="*/ 515566 h 2398878"/>
              <a:gd name="connsiteX37-2177" fmla="*/ 11410584 w 13016124"/>
              <a:gd name="connsiteY37-2178" fmla="*/ 476655 h 2398878"/>
              <a:gd name="connsiteX38-2179" fmla="*/ 11498133 w 13016124"/>
              <a:gd name="connsiteY38-2180" fmla="*/ 457200 h 2398878"/>
              <a:gd name="connsiteX39-2181" fmla="*/ 11624592 w 13016124"/>
              <a:gd name="connsiteY39-2182" fmla="*/ 408562 h 2398878"/>
              <a:gd name="connsiteX40-2183" fmla="*/ 11789962 w 13016124"/>
              <a:gd name="connsiteY40-2184" fmla="*/ 379379 h 2398878"/>
              <a:gd name="connsiteX41-2185" fmla="*/ 11848328 w 13016124"/>
              <a:gd name="connsiteY41-2186" fmla="*/ 350196 h 2398878"/>
              <a:gd name="connsiteX42-2187" fmla="*/ 11955333 w 13016124"/>
              <a:gd name="connsiteY42-2188" fmla="*/ 330740 h 2398878"/>
              <a:gd name="connsiteX43-2189" fmla="*/ 12033154 w 13016124"/>
              <a:gd name="connsiteY43-2190" fmla="*/ 301557 h 2398878"/>
              <a:gd name="connsiteX44-2191" fmla="*/ 12062337 w 13016124"/>
              <a:gd name="connsiteY44-2192" fmla="*/ 291830 h 2398878"/>
              <a:gd name="connsiteX45-2193" fmla="*/ 12101248 w 13016124"/>
              <a:gd name="connsiteY45-2194" fmla="*/ 272374 h 2398878"/>
              <a:gd name="connsiteX46-2195" fmla="*/ 12130431 w 13016124"/>
              <a:gd name="connsiteY46-2196" fmla="*/ 262647 h 2398878"/>
              <a:gd name="connsiteX47-2197" fmla="*/ 12169341 w 13016124"/>
              <a:gd name="connsiteY47-2198" fmla="*/ 243191 h 2398878"/>
              <a:gd name="connsiteX48-2199" fmla="*/ 12266618 w 13016124"/>
              <a:gd name="connsiteY48-2200" fmla="*/ 204281 h 2398878"/>
              <a:gd name="connsiteX49-2201" fmla="*/ 12334711 w 13016124"/>
              <a:gd name="connsiteY49-2202" fmla="*/ 175098 h 2398878"/>
              <a:gd name="connsiteX50-2203" fmla="*/ 12363894 w 13016124"/>
              <a:gd name="connsiteY50-2204" fmla="*/ 155642 h 2398878"/>
              <a:gd name="connsiteX51-2205" fmla="*/ 12431988 w 13016124"/>
              <a:gd name="connsiteY51-2206" fmla="*/ 126459 h 2398878"/>
              <a:gd name="connsiteX52-2207" fmla="*/ 12470899 w 13016124"/>
              <a:gd name="connsiteY52-2208" fmla="*/ 97277 h 2398878"/>
              <a:gd name="connsiteX53-2209" fmla="*/ 12529265 w 13016124"/>
              <a:gd name="connsiteY53-2210" fmla="*/ 87549 h 2398878"/>
              <a:gd name="connsiteX54-2211" fmla="*/ 12568175 w 13016124"/>
              <a:gd name="connsiteY54-2212" fmla="*/ 77821 h 2398878"/>
              <a:gd name="connsiteX55-2213" fmla="*/ 12626541 w 13016124"/>
              <a:gd name="connsiteY55-2214" fmla="*/ 58366 h 2398878"/>
              <a:gd name="connsiteX56-2215" fmla="*/ 12723818 w 13016124"/>
              <a:gd name="connsiteY56-2216" fmla="*/ 19455 h 2398878"/>
              <a:gd name="connsiteX57-2217" fmla="*/ 12869733 w 13016124"/>
              <a:gd name="connsiteY57-2218" fmla="*/ 9728 h 2398878"/>
              <a:gd name="connsiteX58-2219" fmla="*/ 12898916 w 13016124"/>
              <a:gd name="connsiteY58-2220" fmla="*/ 0 h 2398878"/>
              <a:gd name="connsiteX59-2221" fmla="*/ 12947554 w 13016124"/>
              <a:gd name="connsiteY59-2222" fmla="*/ 38911 h 2398878"/>
              <a:gd name="connsiteX60-2223" fmla="*/ 12957282 w 13016124"/>
              <a:gd name="connsiteY60-2224" fmla="*/ 1488332 h 2398878"/>
              <a:gd name="connsiteX61-2225" fmla="*/ 12928099 w 13016124"/>
              <a:gd name="connsiteY61-2226" fmla="*/ 1673157 h 2398878"/>
              <a:gd name="connsiteX62-2227" fmla="*/ 12918371 w 13016124"/>
              <a:gd name="connsiteY62-2228" fmla="*/ 1828800 h 2398878"/>
              <a:gd name="connsiteX63-2229" fmla="*/ 12898916 w 13016124"/>
              <a:gd name="connsiteY63-2230" fmla="*/ 1887166 h 2398878"/>
              <a:gd name="connsiteX64-2231" fmla="*/ 12889188 w 13016124"/>
              <a:gd name="connsiteY64-2232" fmla="*/ 1974715 h 2398878"/>
              <a:gd name="connsiteX65-2233" fmla="*/ 12879460 w 13016124"/>
              <a:gd name="connsiteY65-2234" fmla="*/ 2013625 h 2398878"/>
              <a:gd name="connsiteX66-2235" fmla="*/ 12840550 w 13016124"/>
              <a:gd name="connsiteY66-2236" fmla="*/ 2208179 h 2398878"/>
              <a:gd name="connsiteX67-2237" fmla="*/ 12830822 w 13016124"/>
              <a:gd name="connsiteY67-2238" fmla="*/ 2237362 h 2398878"/>
              <a:gd name="connsiteX68-2239" fmla="*/ 12801639 w 13016124"/>
              <a:gd name="connsiteY68-2240" fmla="*/ 2256817 h 2398878"/>
              <a:gd name="connsiteX69-2241" fmla="*/ 12159614 w 13016124"/>
              <a:gd name="connsiteY69-2242" fmla="*/ 2237362 h 2398878"/>
              <a:gd name="connsiteX70-2243" fmla="*/ 11361945 w 13016124"/>
              <a:gd name="connsiteY70-2244" fmla="*/ 2256817 h 2398878"/>
              <a:gd name="connsiteX71-2245" fmla="*/ 11138209 w 13016124"/>
              <a:gd name="connsiteY71-2246" fmla="*/ 2276272 h 2398878"/>
              <a:gd name="connsiteX72-2247" fmla="*/ 10593460 w 13016124"/>
              <a:gd name="connsiteY72-2248" fmla="*/ 2286000 h 2398878"/>
              <a:gd name="connsiteX73-2249" fmla="*/ 8385282 w 13016124"/>
              <a:gd name="connsiteY73-2250" fmla="*/ 2295728 h 2398878"/>
              <a:gd name="connsiteX74-2251" fmla="*/ 8161545 w 13016124"/>
              <a:gd name="connsiteY74-2252" fmla="*/ 2315183 h 2398878"/>
              <a:gd name="connsiteX75-2253" fmla="*/ 8112907 w 13016124"/>
              <a:gd name="connsiteY75-2254" fmla="*/ 2324911 h 2398878"/>
              <a:gd name="connsiteX76-2255" fmla="*/ 7918354 w 13016124"/>
              <a:gd name="connsiteY76-2256" fmla="*/ 2334638 h 2398878"/>
              <a:gd name="connsiteX77-2257" fmla="*/ 5291886 w 13016124"/>
              <a:gd name="connsiteY77-2258" fmla="*/ 2344366 h 2398878"/>
              <a:gd name="connsiteX78-2259" fmla="*/ 5058422 w 13016124"/>
              <a:gd name="connsiteY78-2260" fmla="*/ 2324911 h 2398878"/>
              <a:gd name="connsiteX79-2261" fmla="*/ 4883324 w 13016124"/>
              <a:gd name="connsiteY79-2262" fmla="*/ 2305455 h 2398878"/>
              <a:gd name="connsiteX80-2263" fmla="*/ 4727682 w 13016124"/>
              <a:gd name="connsiteY80-2264" fmla="*/ 2295728 h 2398878"/>
              <a:gd name="connsiteX81-2265" fmla="*/ 4601222 w 13016124"/>
              <a:gd name="connsiteY81-2266" fmla="*/ 2276272 h 2398878"/>
              <a:gd name="connsiteX82-2267" fmla="*/ 4484490 w 13016124"/>
              <a:gd name="connsiteY82-2268" fmla="*/ 2266545 h 2398878"/>
              <a:gd name="connsiteX83-2269" fmla="*/ 3443631 w 13016124"/>
              <a:gd name="connsiteY83-2270" fmla="*/ 2247089 h 2398878"/>
              <a:gd name="connsiteX84-2271" fmla="*/ 2996158 w 13016124"/>
              <a:gd name="connsiteY84-2272" fmla="*/ 2256817 h 2398878"/>
              <a:gd name="connsiteX85-2273" fmla="*/ 2966975 w 13016124"/>
              <a:gd name="connsiteY85-2274" fmla="*/ 2266545 h 2398878"/>
              <a:gd name="connsiteX86-2275" fmla="*/ 2782150 w 13016124"/>
              <a:gd name="connsiteY86-2276" fmla="*/ 2286000 h 2398878"/>
              <a:gd name="connsiteX87-2277" fmla="*/ 2723784 w 13016124"/>
              <a:gd name="connsiteY87-2278" fmla="*/ 2295728 h 2398878"/>
              <a:gd name="connsiteX88-2279" fmla="*/ 2490320 w 13016124"/>
              <a:gd name="connsiteY88-2280" fmla="*/ 2305455 h 2398878"/>
              <a:gd name="connsiteX89-2281" fmla="*/ 418328 w 13016124"/>
              <a:gd name="connsiteY89-2282" fmla="*/ 2295728 h 2398878"/>
              <a:gd name="connsiteX90-2283" fmla="*/ 359962 w 13016124"/>
              <a:gd name="connsiteY90-2284" fmla="*/ 2256817 h 2398878"/>
              <a:gd name="connsiteX91-2285" fmla="*/ 272414 w 13016124"/>
              <a:gd name="connsiteY91-2286" fmla="*/ 2188723 h 2398878"/>
              <a:gd name="connsiteX92-2287" fmla="*/ 262686 w 13016124"/>
              <a:gd name="connsiteY92-2288" fmla="*/ 2159540 h 2398878"/>
              <a:gd name="connsiteX93-2289" fmla="*/ 214048 w 13016124"/>
              <a:gd name="connsiteY93-2290" fmla="*/ 2110902 h 2398878"/>
              <a:gd name="connsiteX94-2291" fmla="*/ 204320 w 13016124"/>
              <a:gd name="connsiteY94-2292" fmla="*/ 2081719 h 2398878"/>
              <a:gd name="connsiteX95-2293" fmla="*/ 184865 w 13016124"/>
              <a:gd name="connsiteY95-2294" fmla="*/ 2052536 h 2398878"/>
              <a:gd name="connsiteX96-2295" fmla="*/ 145954 w 13016124"/>
              <a:gd name="connsiteY96-2296" fmla="*/ 1984442 h 2398878"/>
              <a:gd name="connsiteX97-2297" fmla="*/ 126499 w 13016124"/>
              <a:gd name="connsiteY97-2298" fmla="*/ 1906621 h 2398878"/>
              <a:gd name="connsiteX98-2299" fmla="*/ 116771 w 13016124"/>
              <a:gd name="connsiteY98-2300" fmla="*/ 1877438 h 2398878"/>
              <a:gd name="connsiteX99-2301" fmla="*/ 97316 w 13016124"/>
              <a:gd name="connsiteY99-2302" fmla="*/ 1809345 h 2398878"/>
              <a:gd name="connsiteX100-2303" fmla="*/ 87588 w 13016124"/>
              <a:gd name="connsiteY100-2304" fmla="*/ 1731523 h 2398878"/>
              <a:gd name="connsiteX101-2305" fmla="*/ 68133 w 13016124"/>
              <a:gd name="connsiteY101-2306" fmla="*/ 1673157 h 2398878"/>
              <a:gd name="connsiteX102-2307" fmla="*/ 19494 w 13016124"/>
              <a:gd name="connsiteY102-2308" fmla="*/ 1556425 h 2398878"/>
              <a:gd name="connsiteX103-2309" fmla="*/ 9767 w 13016124"/>
              <a:gd name="connsiteY103-2310" fmla="*/ 1429966 h 2398878"/>
              <a:gd name="connsiteX104-2311" fmla="*/ 39 w 13016124"/>
              <a:gd name="connsiteY104-2312" fmla="*/ 1361872 h 2398878"/>
              <a:gd name="connsiteX105-2313" fmla="*/ 19494 w 13016124"/>
              <a:gd name="connsiteY105-2314" fmla="*/ 1099225 h 2398878"/>
              <a:gd name="connsiteX106-2315" fmla="*/ 29222 w 13016124"/>
              <a:gd name="connsiteY106-2316" fmla="*/ 1070042 h 2398878"/>
              <a:gd name="connsiteX107-2317" fmla="*/ 58405 w 13016124"/>
              <a:gd name="connsiteY107-2318" fmla="*/ 992221 h 2398878"/>
              <a:gd name="connsiteX108-2319" fmla="*/ 77860 w 13016124"/>
              <a:gd name="connsiteY108-2320" fmla="*/ 924128 h 2398878"/>
              <a:gd name="connsiteX109-2321" fmla="*/ 97316 w 13016124"/>
              <a:gd name="connsiteY109-2322" fmla="*/ 885217 h 2398878"/>
              <a:gd name="connsiteX110-2323" fmla="*/ 116771 w 13016124"/>
              <a:gd name="connsiteY110-2324" fmla="*/ 807396 h 2398878"/>
              <a:gd name="connsiteX111-2325" fmla="*/ 155682 w 13016124"/>
              <a:gd name="connsiteY111-2326" fmla="*/ 729574 h 2398878"/>
              <a:gd name="connsiteX112-2327" fmla="*/ 165409 w 13016124"/>
              <a:gd name="connsiteY112-2328" fmla="*/ 700391 h 2398878"/>
              <a:gd name="connsiteX113-2329" fmla="*/ 175137 w 13016124"/>
              <a:gd name="connsiteY113-2330" fmla="*/ 642025 h 2398878"/>
              <a:gd name="connsiteX114-2331" fmla="*/ 223775 w 13016124"/>
              <a:gd name="connsiteY114-2332" fmla="*/ 573932 h 2398878"/>
              <a:gd name="connsiteX115-2333" fmla="*/ 262686 w 13016124"/>
              <a:gd name="connsiteY115-2334" fmla="*/ 505838 h 2398878"/>
              <a:gd name="connsiteX116-2335" fmla="*/ 301596 w 13016124"/>
              <a:gd name="connsiteY116-2336" fmla="*/ 447472 h 2398878"/>
              <a:gd name="connsiteX117-2337" fmla="*/ 321052 w 13016124"/>
              <a:gd name="connsiteY117-2338" fmla="*/ 428017 h 2398878"/>
              <a:gd name="connsiteX118-2339" fmla="*/ 359962 w 13016124"/>
              <a:gd name="connsiteY118-2340" fmla="*/ 369651 h 2398878"/>
              <a:gd name="connsiteX119-2341" fmla="*/ 408601 w 13016124"/>
              <a:gd name="connsiteY119-2342" fmla="*/ 321013 h 2398878"/>
              <a:gd name="connsiteX120-2343" fmla="*/ 428056 w 13016124"/>
              <a:gd name="connsiteY120-2344" fmla="*/ 301557 h 2398878"/>
              <a:gd name="connsiteX121-2345" fmla="*/ 447511 w 13016124"/>
              <a:gd name="connsiteY121-2346" fmla="*/ 272374 h 2398878"/>
              <a:gd name="connsiteX122-2347" fmla="*/ 505877 w 13016124"/>
              <a:gd name="connsiteY122-2348" fmla="*/ 233464 h 2398878"/>
              <a:gd name="connsiteX123-2349" fmla="*/ 603154 w 13016124"/>
              <a:gd name="connsiteY123-2350" fmla="*/ 223736 h 2398878"/>
              <a:gd name="connsiteX124-2351" fmla="*/ 651792 w 13016124"/>
              <a:gd name="connsiteY124-2352" fmla="*/ 243191 h 2398878"/>
              <a:gd name="connsiteX125-2353" fmla="*/ 622609 w 13016124"/>
              <a:gd name="connsiteY125-2354" fmla="*/ 252919 h 2398878"/>
              <a:gd name="connsiteX126-2355" fmla="*/ 544788 w 13016124"/>
              <a:gd name="connsiteY126-2356" fmla="*/ 252919 h 2398878"/>
              <a:gd name="connsiteX0-2357" fmla="*/ 544788 w 13016124"/>
              <a:gd name="connsiteY0-2358" fmla="*/ 252919 h 2398878"/>
              <a:gd name="connsiteX1-2359" fmla="*/ 544788 w 13016124"/>
              <a:gd name="connsiteY1-2360" fmla="*/ 252919 h 2398878"/>
              <a:gd name="connsiteX2-2361" fmla="*/ 642065 w 13016124"/>
              <a:gd name="connsiteY2-2362" fmla="*/ 311285 h 2398878"/>
              <a:gd name="connsiteX3-2363" fmla="*/ 768524 w 13016124"/>
              <a:gd name="connsiteY3-2364" fmla="*/ 447472 h 2398878"/>
              <a:gd name="connsiteX4-2365" fmla="*/ 924167 w 13016124"/>
              <a:gd name="connsiteY4-2366" fmla="*/ 583659 h 2398878"/>
              <a:gd name="connsiteX5-2367" fmla="*/ 982533 w 13016124"/>
              <a:gd name="connsiteY5-2368" fmla="*/ 612842 h 2398878"/>
              <a:gd name="connsiteX6-2369" fmla="*/ 1050626 w 13016124"/>
              <a:gd name="connsiteY6-2370" fmla="*/ 661481 h 2398878"/>
              <a:gd name="connsiteX7-2371" fmla="*/ 1079809 w 13016124"/>
              <a:gd name="connsiteY7-2372" fmla="*/ 671208 h 2398878"/>
              <a:gd name="connsiteX8-2373" fmla="*/ 1225724 w 13016124"/>
              <a:gd name="connsiteY8-2374" fmla="*/ 739302 h 2398878"/>
              <a:gd name="connsiteX9-2375" fmla="*/ 1313273 w 13016124"/>
              <a:gd name="connsiteY9-2376" fmla="*/ 768485 h 2398878"/>
              <a:gd name="connsiteX10-2377" fmla="*/ 1488371 w 13016124"/>
              <a:gd name="connsiteY10-2378" fmla="*/ 787940 h 2398878"/>
              <a:gd name="connsiteX11-2379" fmla="*/ 1624558 w 13016124"/>
              <a:gd name="connsiteY11-2380" fmla="*/ 807396 h 2398878"/>
              <a:gd name="connsiteX12-2381" fmla="*/ 1663469 w 13016124"/>
              <a:gd name="connsiteY12-2382" fmla="*/ 817123 h 2398878"/>
              <a:gd name="connsiteX13-2383" fmla="*/ 1731562 w 13016124"/>
              <a:gd name="connsiteY13-2384" fmla="*/ 826851 h 2398878"/>
              <a:gd name="connsiteX14-2385" fmla="*/ 1770473 w 13016124"/>
              <a:gd name="connsiteY14-2386" fmla="*/ 836579 h 2398878"/>
              <a:gd name="connsiteX15-2387" fmla="*/ 2062303 w 13016124"/>
              <a:gd name="connsiteY15-2388" fmla="*/ 856034 h 2398878"/>
              <a:gd name="connsiteX16-2389" fmla="*/ 2169307 w 13016124"/>
              <a:gd name="connsiteY16-2390" fmla="*/ 865762 h 2398878"/>
              <a:gd name="connsiteX17-2391" fmla="*/ 2237401 w 13016124"/>
              <a:gd name="connsiteY17-2392" fmla="*/ 885217 h 2398878"/>
              <a:gd name="connsiteX18-2393" fmla="*/ 2295767 w 13016124"/>
              <a:gd name="connsiteY18-2394" fmla="*/ 894945 h 2398878"/>
              <a:gd name="connsiteX19-2395" fmla="*/ 2791877 w 13016124"/>
              <a:gd name="connsiteY19-2396" fmla="*/ 914400 h 2398878"/>
              <a:gd name="connsiteX20-2397" fmla="*/ 3005886 w 13016124"/>
              <a:gd name="connsiteY20-2398" fmla="*/ 933855 h 2398878"/>
              <a:gd name="connsiteX21-2399" fmla="*/ 3239350 w 13016124"/>
              <a:gd name="connsiteY21-2400" fmla="*/ 943583 h 2398878"/>
              <a:gd name="connsiteX22-2401" fmla="*/ 5719903 w 13016124"/>
              <a:gd name="connsiteY22-2402" fmla="*/ 933855 h 2398878"/>
              <a:gd name="connsiteX23-2403" fmla="*/ 5817179 w 13016124"/>
              <a:gd name="connsiteY23-2404" fmla="*/ 924128 h 2398878"/>
              <a:gd name="connsiteX24-2405" fmla="*/ 6565889 w 13016124"/>
              <a:gd name="connsiteY24-2406" fmla="*/ 911751 h 2398878"/>
              <a:gd name="connsiteX25-2407" fmla="*/ 6887222 w 13016124"/>
              <a:gd name="connsiteY25-2408" fmla="*/ 710119 h 2398878"/>
              <a:gd name="connsiteX26-2409" fmla="*/ 9912524 w 13016124"/>
              <a:gd name="connsiteY26-2410" fmla="*/ 700391 h 2398878"/>
              <a:gd name="connsiteX27-2411" fmla="*/ 10058439 w 13016124"/>
              <a:gd name="connsiteY27-2412" fmla="*/ 690664 h 2398878"/>
              <a:gd name="connsiteX28-2413" fmla="*/ 10389179 w 13016124"/>
              <a:gd name="connsiteY28-2414" fmla="*/ 671208 h 2398878"/>
              <a:gd name="connsiteX29-2415" fmla="*/ 10544822 w 13016124"/>
              <a:gd name="connsiteY29-2416" fmla="*/ 642025 h 2398878"/>
              <a:gd name="connsiteX30-2417" fmla="*/ 10846379 w 13016124"/>
              <a:gd name="connsiteY30-2418" fmla="*/ 622570 h 2398878"/>
              <a:gd name="connsiteX31-2419" fmla="*/ 10992294 w 13016124"/>
              <a:gd name="connsiteY31-2420" fmla="*/ 612842 h 2398878"/>
              <a:gd name="connsiteX32-2421" fmla="*/ 11070116 w 13016124"/>
              <a:gd name="connsiteY32-2422" fmla="*/ 583659 h 2398878"/>
              <a:gd name="connsiteX33-2423" fmla="*/ 11206303 w 13016124"/>
              <a:gd name="connsiteY33-2424" fmla="*/ 554477 h 2398878"/>
              <a:gd name="connsiteX34-2425" fmla="*/ 11274396 w 13016124"/>
              <a:gd name="connsiteY34-2426" fmla="*/ 535021 h 2398878"/>
              <a:gd name="connsiteX35-2427" fmla="*/ 11332762 w 13016124"/>
              <a:gd name="connsiteY35-2428" fmla="*/ 515566 h 2398878"/>
              <a:gd name="connsiteX36-2429" fmla="*/ 11410584 w 13016124"/>
              <a:gd name="connsiteY36-2430" fmla="*/ 476655 h 2398878"/>
              <a:gd name="connsiteX37-2431" fmla="*/ 11498133 w 13016124"/>
              <a:gd name="connsiteY37-2432" fmla="*/ 457200 h 2398878"/>
              <a:gd name="connsiteX38-2433" fmla="*/ 11624592 w 13016124"/>
              <a:gd name="connsiteY38-2434" fmla="*/ 408562 h 2398878"/>
              <a:gd name="connsiteX39-2435" fmla="*/ 11789962 w 13016124"/>
              <a:gd name="connsiteY39-2436" fmla="*/ 379379 h 2398878"/>
              <a:gd name="connsiteX40-2437" fmla="*/ 11848328 w 13016124"/>
              <a:gd name="connsiteY40-2438" fmla="*/ 350196 h 2398878"/>
              <a:gd name="connsiteX41-2439" fmla="*/ 11955333 w 13016124"/>
              <a:gd name="connsiteY41-2440" fmla="*/ 330740 h 2398878"/>
              <a:gd name="connsiteX42-2441" fmla="*/ 12033154 w 13016124"/>
              <a:gd name="connsiteY42-2442" fmla="*/ 301557 h 2398878"/>
              <a:gd name="connsiteX43-2443" fmla="*/ 12062337 w 13016124"/>
              <a:gd name="connsiteY43-2444" fmla="*/ 291830 h 2398878"/>
              <a:gd name="connsiteX44-2445" fmla="*/ 12101248 w 13016124"/>
              <a:gd name="connsiteY44-2446" fmla="*/ 272374 h 2398878"/>
              <a:gd name="connsiteX45-2447" fmla="*/ 12130431 w 13016124"/>
              <a:gd name="connsiteY45-2448" fmla="*/ 262647 h 2398878"/>
              <a:gd name="connsiteX46-2449" fmla="*/ 12169341 w 13016124"/>
              <a:gd name="connsiteY46-2450" fmla="*/ 243191 h 2398878"/>
              <a:gd name="connsiteX47-2451" fmla="*/ 12266618 w 13016124"/>
              <a:gd name="connsiteY47-2452" fmla="*/ 204281 h 2398878"/>
              <a:gd name="connsiteX48-2453" fmla="*/ 12334711 w 13016124"/>
              <a:gd name="connsiteY48-2454" fmla="*/ 175098 h 2398878"/>
              <a:gd name="connsiteX49-2455" fmla="*/ 12363894 w 13016124"/>
              <a:gd name="connsiteY49-2456" fmla="*/ 155642 h 2398878"/>
              <a:gd name="connsiteX50-2457" fmla="*/ 12431988 w 13016124"/>
              <a:gd name="connsiteY50-2458" fmla="*/ 126459 h 2398878"/>
              <a:gd name="connsiteX51-2459" fmla="*/ 12470899 w 13016124"/>
              <a:gd name="connsiteY51-2460" fmla="*/ 97277 h 2398878"/>
              <a:gd name="connsiteX52-2461" fmla="*/ 12529265 w 13016124"/>
              <a:gd name="connsiteY52-2462" fmla="*/ 87549 h 2398878"/>
              <a:gd name="connsiteX53-2463" fmla="*/ 12568175 w 13016124"/>
              <a:gd name="connsiteY53-2464" fmla="*/ 77821 h 2398878"/>
              <a:gd name="connsiteX54-2465" fmla="*/ 12626541 w 13016124"/>
              <a:gd name="connsiteY54-2466" fmla="*/ 58366 h 2398878"/>
              <a:gd name="connsiteX55-2467" fmla="*/ 12723818 w 13016124"/>
              <a:gd name="connsiteY55-2468" fmla="*/ 19455 h 2398878"/>
              <a:gd name="connsiteX56-2469" fmla="*/ 12869733 w 13016124"/>
              <a:gd name="connsiteY56-2470" fmla="*/ 9728 h 2398878"/>
              <a:gd name="connsiteX57-2471" fmla="*/ 12898916 w 13016124"/>
              <a:gd name="connsiteY57-2472" fmla="*/ 0 h 2398878"/>
              <a:gd name="connsiteX58-2473" fmla="*/ 12947554 w 13016124"/>
              <a:gd name="connsiteY58-2474" fmla="*/ 38911 h 2398878"/>
              <a:gd name="connsiteX59-2475" fmla="*/ 12957282 w 13016124"/>
              <a:gd name="connsiteY59-2476" fmla="*/ 1488332 h 2398878"/>
              <a:gd name="connsiteX60-2477" fmla="*/ 12928099 w 13016124"/>
              <a:gd name="connsiteY60-2478" fmla="*/ 1673157 h 2398878"/>
              <a:gd name="connsiteX61-2479" fmla="*/ 12918371 w 13016124"/>
              <a:gd name="connsiteY61-2480" fmla="*/ 1828800 h 2398878"/>
              <a:gd name="connsiteX62-2481" fmla="*/ 12898916 w 13016124"/>
              <a:gd name="connsiteY62-2482" fmla="*/ 1887166 h 2398878"/>
              <a:gd name="connsiteX63-2483" fmla="*/ 12889188 w 13016124"/>
              <a:gd name="connsiteY63-2484" fmla="*/ 1974715 h 2398878"/>
              <a:gd name="connsiteX64-2485" fmla="*/ 12879460 w 13016124"/>
              <a:gd name="connsiteY64-2486" fmla="*/ 2013625 h 2398878"/>
              <a:gd name="connsiteX65-2487" fmla="*/ 12840550 w 13016124"/>
              <a:gd name="connsiteY65-2488" fmla="*/ 2208179 h 2398878"/>
              <a:gd name="connsiteX66-2489" fmla="*/ 12830822 w 13016124"/>
              <a:gd name="connsiteY66-2490" fmla="*/ 2237362 h 2398878"/>
              <a:gd name="connsiteX67-2491" fmla="*/ 12801639 w 13016124"/>
              <a:gd name="connsiteY67-2492" fmla="*/ 2256817 h 2398878"/>
              <a:gd name="connsiteX68-2493" fmla="*/ 12159614 w 13016124"/>
              <a:gd name="connsiteY68-2494" fmla="*/ 2237362 h 2398878"/>
              <a:gd name="connsiteX69-2495" fmla="*/ 11361945 w 13016124"/>
              <a:gd name="connsiteY69-2496" fmla="*/ 2256817 h 2398878"/>
              <a:gd name="connsiteX70-2497" fmla="*/ 11138209 w 13016124"/>
              <a:gd name="connsiteY70-2498" fmla="*/ 2276272 h 2398878"/>
              <a:gd name="connsiteX71-2499" fmla="*/ 10593460 w 13016124"/>
              <a:gd name="connsiteY71-2500" fmla="*/ 2286000 h 2398878"/>
              <a:gd name="connsiteX72-2501" fmla="*/ 8385282 w 13016124"/>
              <a:gd name="connsiteY72-2502" fmla="*/ 2295728 h 2398878"/>
              <a:gd name="connsiteX73-2503" fmla="*/ 8161545 w 13016124"/>
              <a:gd name="connsiteY73-2504" fmla="*/ 2315183 h 2398878"/>
              <a:gd name="connsiteX74-2505" fmla="*/ 8112907 w 13016124"/>
              <a:gd name="connsiteY74-2506" fmla="*/ 2324911 h 2398878"/>
              <a:gd name="connsiteX75-2507" fmla="*/ 7918354 w 13016124"/>
              <a:gd name="connsiteY75-2508" fmla="*/ 2334638 h 2398878"/>
              <a:gd name="connsiteX76-2509" fmla="*/ 5291886 w 13016124"/>
              <a:gd name="connsiteY76-2510" fmla="*/ 2344366 h 2398878"/>
              <a:gd name="connsiteX77-2511" fmla="*/ 5058422 w 13016124"/>
              <a:gd name="connsiteY77-2512" fmla="*/ 2324911 h 2398878"/>
              <a:gd name="connsiteX78-2513" fmla="*/ 4883324 w 13016124"/>
              <a:gd name="connsiteY78-2514" fmla="*/ 2305455 h 2398878"/>
              <a:gd name="connsiteX79-2515" fmla="*/ 4727682 w 13016124"/>
              <a:gd name="connsiteY79-2516" fmla="*/ 2295728 h 2398878"/>
              <a:gd name="connsiteX80-2517" fmla="*/ 4601222 w 13016124"/>
              <a:gd name="connsiteY80-2518" fmla="*/ 2276272 h 2398878"/>
              <a:gd name="connsiteX81-2519" fmla="*/ 4484490 w 13016124"/>
              <a:gd name="connsiteY81-2520" fmla="*/ 2266545 h 2398878"/>
              <a:gd name="connsiteX82-2521" fmla="*/ 3443631 w 13016124"/>
              <a:gd name="connsiteY82-2522" fmla="*/ 2247089 h 2398878"/>
              <a:gd name="connsiteX83-2523" fmla="*/ 2996158 w 13016124"/>
              <a:gd name="connsiteY83-2524" fmla="*/ 2256817 h 2398878"/>
              <a:gd name="connsiteX84-2525" fmla="*/ 2966975 w 13016124"/>
              <a:gd name="connsiteY84-2526" fmla="*/ 2266545 h 2398878"/>
              <a:gd name="connsiteX85-2527" fmla="*/ 2782150 w 13016124"/>
              <a:gd name="connsiteY85-2528" fmla="*/ 2286000 h 2398878"/>
              <a:gd name="connsiteX86-2529" fmla="*/ 2723784 w 13016124"/>
              <a:gd name="connsiteY86-2530" fmla="*/ 2295728 h 2398878"/>
              <a:gd name="connsiteX87-2531" fmla="*/ 2490320 w 13016124"/>
              <a:gd name="connsiteY87-2532" fmla="*/ 2305455 h 2398878"/>
              <a:gd name="connsiteX88-2533" fmla="*/ 418328 w 13016124"/>
              <a:gd name="connsiteY88-2534" fmla="*/ 2295728 h 2398878"/>
              <a:gd name="connsiteX89-2535" fmla="*/ 359962 w 13016124"/>
              <a:gd name="connsiteY89-2536" fmla="*/ 2256817 h 2398878"/>
              <a:gd name="connsiteX90-2537" fmla="*/ 272414 w 13016124"/>
              <a:gd name="connsiteY90-2538" fmla="*/ 2188723 h 2398878"/>
              <a:gd name="connsiteX91-2539" fmla="*/ 262686 w 13016124"/>
              <a:gd name="connsiteY91-2540" fmla="*/ 2159540 h 2398878"/>
              <a:gd name="connsiteX92-2541" fmla="*/ 214048 w 13016124"/>
              <a:gd name="connsiteY92-2542" fmla="*/ 2110902 h 2398878"/>
              <a:gd name="connsiteX93-2543" fmla="*/ 204320 w 13016124"/>
              <a:gd name="connsiteY93-2544" fmla="*/ 2081719 h 2398878"/>
              <a:gd name="connsiteX94-2545" fmla="*/ 184865 w 13016124"/>
              <a:gd name="connsiteY94-2546" fmla="*/ 2052536 h 2398878"/>
              <a:gd name="connsiteX95-2547" fmla="*/ 145954 w 13016124"/>
              <a:gd name="connsiteY95-2548" fmla="*/ 1984442 h 2398878"/>
              <a:gd name="connsiteX96-2549" fmla="*/ 126499 w 13016124"/>
              <a:gd name="connsiteY96-2550" fmla="*/ 1906621 h 2398878"/>
              <a:gd name="connsiteX97-2551" fmla="*/ 116771 w 13016124"/>
              <a:gd name="connsiteY97-2552" fmla="*/ 1877438 h 2398878"/>
              <a:gd name="connsiteX98-2553" fmla="*/ 97316 w 13016124"/>
              <a:gd name="connsiteY98-2554" fmla="*/ 1809345 h 2398878"/>
              <a:gd name="connsiteX99-2555" fmla="*/ 87588 w 13016124"/>
              <a:gd name="connsiteY99-2556" fmla="*/ 1731523 h 2398878"/>
              <a:gd name="connsiteX100-2557" fmla="*/ 68133 w 13016124"/>
              <a:gd name="connsiteY100-2558" fmla="*/ 1673157 h 2398878"/>
              <a:gd name="connsiteX101-2559" fmla="*/ 19494 w 13016124"/>
              <a:gd name="connsiteY101-2560" fmla="*/ 1556425 h 2398878"/>
              <a:gd name="connsiteX102-2561" fmla="*/ 9767 w 13016124"/>
              <a:gd name="connsiteY102-2562" fmla="*/ 1429966 h 2398878"/>
              <a:gd name="connsiteX103-2563" fmla="*/ 39 w 13016124"/>
              <a:gd name="connsiteY103-2564" fmla="*/ 1361872 h 2398878"/>
              <a:gd name="connsiteX104-2565" fmla="*/ 19494 w 13016124"/>
              <a:gd name="connsiteY104-2566" fmla="*/ 1099225 h 2398878"/>
              <a:gd name="connsiteX105-2567" fmla="*/ 29222 w 13016124"/>
              <a:gd name="connsiteY105-2568" fmla="*/ 1070042 h 2398878"/>
              <a:gd name="connsiteX106-2569" fmla="*/ 58405 w 13016124"/>
              <a:gd name="connsiteY106-2570" fmla="*/ 992221 h 2398878"/>
              <a:gd name="connsiteX107-2571" fmla="*/ 77860 w 13016124"/>
              <a:gd name="connsiteY107-2572" fmla="*/ 924128 h 2398878"/>
              <a:gd name="connsiteX108-2573" fmla="*/ 97316 w 13016124"/>
              <a:gd name="connsiteY108-2574" fmla="*/ 885217 h 2398878"/>
              <a:gd name="connsiteX109-2575" fmla="*/ 116771 w 13016124"/>
              <a:gd name="connsiteY109-2576" fmla="*/ 807396 h 2398878"/>
              <a:gd name="connsiteX110-2577" fmla="*/ 155682 w 13016124"/>
              <a:gd name="connsiteY110-2578" fmla="*/ 729574 h 2398878"/>
              <a:gd name="connsiteX111-2579" fmla="*/ 165409 w 13016124"/>
              <a:gd name="connsiteY111-2580" fmla="*/ 700391 h 2398878"/>
              <a:gd name="connsiteX112-2581" fmla="*/ 175137 w 13016124"/>
              <a:gd name="connsiteY112-2582" fmla="*/ 642025 h 2398878"/>
              <a:gd name="connsiteX113-2583" fmla="*/ 223775 w 13016124"/>
              <a:gd name="connsiteY113-2584" fmla="*/ 573932 h 2398878"/>
              <a:gd name="connsiteX114-2585" fmla="*/ 262686 w 13016124"/>
              <a:gd name="connsiteY114-2586" fmla="*/ 505838 h 2398878"/>
              <a:gd name="connsiteX115-2587" fmla="*/ 301596 w 13016124"/>
              <a:gd name="connsiteY115-2588" fmla="*/ 447472 h 2398878"/>
              <a:gd name="connsiteX116-2589" fmla="*/ 321052 w 13016124"/>
              <a:gd name="connsiteY116-2590" fmla="*/ 428017 h 2398878"/>
              <a:gd name="connsiteX117-2591" fmla="*/ 359962 w 13016124"/>
              <a:gd name="connsiteY117-2592" fmla="*/ 369651 h 2398878"/>
              <a:gd name="connsiteX118-2593" fmla="*/ 408601 w 13016124"/>
              <a:gd name="connsiteY118-2594" fmla="*/ 321013 h 2398878"/>
              <a:gd name="connsiteX119-2595" fmla="*/ 428056 w 13016124"/>
              <a:gd name="connsiteY119-2596" fmla="*/ 301557 h 2398878"/>
              <a:gd name="connsiteX120-2597" fmla="*/ 447511 w 13016124"/>
              <a:gd name="connsiteY120-2598" fmla="*/ 272374 h 2398878"/>
              <a:gd name="connsiteX121-2599" fmla="*/ 505877 w 13016124"/>
              <a:gd name="connsiteY121-2600" fmla="*/ 233464 h 2398878"/>
              <a:gd name="connsiteX122-2601" fmla="*/ 603154 w 13016124"/>
              <a:gd name="connsiteY122-2602" fmla="*/ 223736 h 2398878"/>
              <a:gd name="connsiteX123-2603" fmla="*/ 651792 w 13016124"/>
              <a:gd name="connsiteY123-2604" fmla="*/ 243191 h 2398878"/>
              <a:gd name="connsiteX124-2605" fmla="*/ 622609 w 13016124"/>
              <a:gd name="connsiteY124-2606" fmla="*/ 252919 h 2398878"/>
              <a:gd name="connsiteX125-2607" fmla="*/ 544788 w 13016124"/>
              <a:gd name="connsiteY125-2608" fmla="*/ 252919 h 2398878"/>
              <a:gd name="connsiteX0-2609" fmla="*/ 544788 w 13016124"/>
              <a:gd name="connsiteY0-2610" fmla="*/ 252919 h 2398878"/>
              <a:gd name="connsiteX1-2611" fmla="*/ 544788 w 13016124"/>
              <a:gd name="connsiteY1-2612" fmla="*/ 252919 h 2398878"/>
              <a:gd name="connsiteX2-2613" fmla="*/ 642065 w 13016124"/>
              <a:gd name="connsiteY2-2614" fmla="*/ 311285 h 2398878"/>
              <a:gd name="connsiteX3-2615" fmla="*/ 768524 w 13016124"/>
              <a:gd name="connsiteY3-2616" fmla="*/ 447472 h 2398878"/>
              <a:gd name="connsiteX4-2617" fmla="*/ 924167 w 13016124"/>
              <a:gd name="connsiteY4-2618" fmla="*/ 583659 h 2398878"/>
              <a:gd name="connsiteX5-2619" fmla="*/ 982533 w 13016124"/>
              <a:gd name="connsiteY5-2620" fmla="*/ 612842 h 2398878"/>
              <a:gd name="connsiteX6-2621" fmla="*/ 1050626 w 13016124"/>
              <a:gd name="connsiteY6-2622" fmla="*/ 661481 h 2398878"/>
              <a:gd name="connsiteX7-2623" fmla="*/ 1079809 w 13016124"/>
              <a:gd name="connsiteY7-2624" fmla="*/ 671208 h 2398878"/>
              <a:gd name="connsiteX8-2625" fmla="*/ 1225724 w 13016124"/>
              <a:gd name="connsiteY8-2626" fmla="*/ 739302 h 2398878"/>
              <a:gd name="connsiteX9-2627" fmla="*/ 1313273 w 13016124"/>
              <a:gd name="connsiteY9-2628" fmla="*/ 768485 h 2398878"/>
              <a:gd name="connsiteX10-2629" fmla="*/ 1488371 w 13016124"/>
              <a:gd name="connsiteY10-2630" fmla="*/ 787940 h 2398878"/>
              <a:gd name="connsiteX11-2631" fmla="*/ 1624558 w 13016124"/>
              <a:gd name="connsiteY11-2632" fmla="*/ 807396 h 2398878"/>
              <a:gd name="connsiteX12-2633" fmla="*/ 1663469 w 13016124"/>
              <a:gd name="connsiteY12-2634" fmla="*/ 817123 h 2398878"/>
              <a:gd name="connsiteX13-2635" fmla="*/ 1731562 w 13016124"/>
              <a:gd name="connsiteY13-2636" fmla="*/ 826851 h 2398878"/>
              <a:gd name="connsiteX14-2637" fmla="*/ 1770473 w 13016124"/>
              <a:gd name="connsiteY14-2638" fmla="*/ 836579 h 2398878"/>
              <a:gd name="connsiteX15-2639" fmla="*/ 2062303 w 13016124"/>
              <a:gd name="connsiteY15-2640" fmla="*/ 856034 h 2398878"/>
              <a:gd name="connsiteX16-2641" fmla="*/ 2169307 w 13016124"/>
              <a:gd name="connsiteY16-2642" fmla="*/ 865762 h 2398878"/>
              <a:gd name="connsiteX17-2643" fmla="*/ 2237401 w 13016124"/>
              <a:gd name="connsiteY17-2644" fmla="*/ 885217 h 2398878"/>
              <a:gd name="connsiteX18-2645" fmla="*/ 2295767 w 13016124"/>
              <a:gd name="connsiteY18-2646" fmla="*/ 894945 h 2398878"/>
              <a:gd name="connsiteX19-2647" fmla="*/ 2791877 w 13016124"/>
              <a:gd name="connsiteY19-2648" fmla="*/ 914400 h 2398878"/>
              <a:gd name="connsiteX20-2649" fmla="*/ 3005886 w 13016124"/>
              <a:gd name="connsiteY20-2650" fmla="*/ 933855 h 2398878"/>
              <a:gd name="connsiteX21-2651" fmla="*/ 3239350 w 13016124"/>
              <a:gd name="connsiteY21-2652" fmla="*/ 943583 h 2398878"/>
              <a:gd name="connsiteX22-2653" fmla="*/ 5719903 w 13016124"/>
              <a:gd name="connsiteY22-2654" fmla="*/ 933855 h 2398878"/>
              <a:gd name="connsiteX23-2655" fmla="*/ 5817179 w 13016124"/>
              <a:gd name="connsiteY23-2656" fmla="*/ 924128 h 2398878"/>
              <a:gd name="connsiteX24-2657" fmla="*/ 6887222 w 13016124"/>
              <a:gd name="connsiteY24-2658" fmla="*/ 710119 h 2398878"/>
              <a:gd name="connsiteX25-2659" fmla="*/ 9912524 w 13016124"/>
              <a:gd name="connsiteY25-2660" fmla="*/ 700391 h 2398878"/>
              <a:gd name="connsiteX26-2661" fmla="*/ 10058439 w 13016124"/>
              <a:gd name="connsiteY26-2662" fmla="*/ 690664 h 2398878"/>
              <a:gd name="connsiteX27-2663" fmla="*/ 10389179 w 13016124"/>
              <a:gd name="connsiteY27-2664" fmla="*/ 671208 h 2398878"/>
              <a:gd name="connsiteX28-2665" fmla="*/ 10544822 w 13016124"/>
              <a:gd name="connsiteY28-2666" fmla="*/ 642025 h 2398878"/>
              <a:gd name="connsiteX29-2667" fmla="*/ 10846379 w 13016124"/>
              <a:gd name="connsiteY29-2668" fmla="*/ 622570 h 2398878"/>
              <a:gd name="connsiteX30-2669" fmla="*/ 10992294 w 13016124"/>
              <a:gd name="connsiteY30-2670" fmla="*/ 612842 h 2398878"/>
              <a:gd name="connsiteX31-2671" fmla="*/ 11070116 w 13016124"/>
              <a:gd name="connsiteY31-2672" fmla="*/ 583659 h 2398878"/>
              <a:gd name="connsiteX32-2673" fmla="*/ 11206303 w 13016124"/>
              <a:gd name="connsiteY32-2674" fmla="*/ 554477 h 2398878"/>
              <a:gd name="connsiteX33-2675" fmla="*/ 11274396 w 13016124"/>
              <a:gd name="connsiteY33-2676" fmla="*/ 535021 h 2398878"/>
              <a:gd name="connsiteX34-2677" fmla="*/ 11332762 w 13016124"/>
              <a:gd name="connsiteY34-2678" fmla="*/ 515566 h 2398878"/>
              <a:gd name="connsiteX35-2679" fmla="*/ 11410584 w 13016124"/>
              <a:gd name="connsiteY35-2680" fmla="*/ 476655 h 2398878"/>
              <a:gd name="connsiteX36-2681" fmla="*/ 11498133 w 13016124"/>
              <a:gd name="connsiteY36-2682" fmla="*/ 457200 h 2398878"/>
              <a:gd name="connsiteX37-2683" fmla="*/ 11624592 w 13016124"/>
              <a:gd name="connsiteY37-2684" fmla="*/ 408562 h 2398878"/>
              <a:gd name="connsiteX38-2685" fmla="*/ 11789962 w 13016124"/>
              <a:gd name="connsiteY38-2686" fmla="*/ 379379 h 2398878"/>
              <a:gd name="connsiteX39-2687" fmla="*/ 11848328 w 13016124"/>
              <a:gd name="connsiteY39-2688" fmla="*/ 350196 h 2398878"/>
              <a:gd name="connsiteX40-2689" fmla="*/ 11955333 w 13016124"/>
              <a:gd name="connsiteY40-2690" fmla="*/ 330740 h 2398878"/>
              <a:gd name="connsiteX41-2691" fmla="*/ 12033154 w 13016124"/>
              <a:gd name="connsiteY41-2692" fmla="*/ 301557 h 2398878"/>
              <a:gd name="connsiteX42-2693" fmla="*/ 12062337 w 13016124"/>
              <a:gd name="connsiteY42-2694" fmla="*/ 291830 h 2398878"/>
              <a:gd name="connsiteX43-2695" fmla="*/ 12101248 w 13016124"/>
              <a:gd name="connsiteY43-2696" fmla="*/ 272374 h 2398878"/>
              <a:gd name="connsiteX44-2697" fmla="*/ 12130431 w 13016124"/>
              <a:gd name="connsiteY44-2698" fmla="*/ 262647 h 2398878"/>
              <a:gd name="connsiteX45-2699" fmla="*/ 12169341 w 13016124"/>
              <a:gd name="connsiteY45-2700" fmla="*/ 243191 h 2398878"/>
              <a:gd name="connsiteX46-2701" fmla="*/ 12266618 w 13016124"/>
              <a:gd name="connsiteY46-2702" fmla="*/ 204281 h 2398878"/>
              <a:gd name="connsiteX47-2703" fmla="*/ 12334711 w 13016124"/>
              <a:gd name="connsiteY47-2704" fmla="*/ 175098 h 2398878"/>
              <a:gd name="connsiteX48-2705" fmla="*/ 12363894 w 13016124"/>
              <a:gd name="connsiteY48-2706" fmla="*/ 155642 h 2398878"/>
              <a:gd name="connsiteX49-2707" fmla="*/ 12431988 w 13016124"/>
              <a:gd name="connsiteY49-2708" fmla="*/ 126459 h 2398878"/>
              <a:gd name="connsiteX50-2709" fmla="*/ 12470899 w 13016124"/>
              <a:gd name="connsiteY50-2710" fmla="*/ 97277 h 2398878"/>
              <a:gd name="connsiteX51-2711" fmla="*/ 12529265 w 13016124"/>
              <a:gd name="connsiteY51-2712" fmla="*/ 87549 h 2398878"/>
              <a:gd name="connsiteX52-2713" fmla="*/ 12568175 w 13016124"/>
              <a:gd name="connsiteY52-2714" fmla="*/ 77821 h 2398878"/>
              <a:gd name="connsiteX53-2715" fmla="*/ 12626541 w 13016124"/>
              <a:gd name="connsiteY53-2716" fmla="*/ 58366 h 2398878"/>
              <a:gd name="connsiteX54-2717" fmla="*/ 12723818 w 13016124"/>
              <a:gd name="connsiteY54-2718" fmla="*/ 19455 h 2398878"/>
              <a:gd name="connsiteX55-2719" fmla="*/ 12869733 w 13016124"/>
              <a:gd name="connsiteY55-2720" fmla="*/ 9728 h 2398878"/>
              <a:gd name="connsiteX56-2721" fmla="*/ 12898916 w 13016124"/>
              <a:gd name="connsiteY56-2722" fmla="*/ 0 h 2398878"/>
              <a:gd name="connsiteX57-2723" fmla="*/ 12947554 w 13016124"/>
              <a:gd name="connsiteY57-2724" fmla="*/ 38911 h 2398878"/>
              <a:gd name="connsiteX58-2725" fmla="*/ 12957282 w 13016124"/>
              <a:gd name="connsiteY58-2726" fmla="*/ 1488332 h 2398878"/>
              <a:gd name="connsiteX59-2727" fmla="*/ 12928099 w 13016124"/>
              <a:gd name="connsiteY59-2728" fmla="*/ 1673157 h 2398878"/>
              <a:gd name="connsiteX60-2729" fmla="*/ 12918371 w 13016124"/>
              <a:gd name="connsiteY60-2730" fmla="*/ 1828800 h 2398878"/>
              <a:gd name="connsiteX61-2731" fmla="*/ 12898916 w 13016124"/>
              <a:gd name="connsiteY61-2732" fmla="*/ 1887166 h 2398878"/>
              <a:gd name="connsiteX62-2733" fmla="*/ 12889188 w 13016124"/>
              <a:gd name="connsiteY62-2734" fmla="*/ 1974715 h 2398878"/>
              <a:gd name="connsiteX63-2735" fmla="*/ 12879460 w 13016124"/>
              <a:gd name="connsiteY63-2736" fmla="*/ 2013625 h 2398878"/>
              <a:gd name="connsiteX64-2737" fmla="*/ 12840550 w 13016124"/>
              <a:gd name="connsiteY64-2738" fmla="*/ 2208179 h 2398878"/>
              <a:gd name="connsiteX65-2739" fmla="*/ 12830822 w 13016124"/>
              <a:gd name="connsiteY65-2740" fmla="*/ 2237362 h 2398878"/>
              <a:gd name="connsiteX66-2741" fmla="*/ 12801639 w 13016124"/>
              <a:gd name="connsiteY66-2742" fmla="*/ 2256817 h 2398878"/>
              <a:gd name="connsiteX67-2743" fmla="*/ 12159614 w 13016124"/>
              <a:gd name="connsiteY67-2744" fmla="*/ 2237362 h 2398878"/>
              <a:gd name="connsiteX68-2745" fmla="*/ 11361945 w 13016124"/>
              <a:gd name="connsiteY68-2746" fmla="*/ 2256817 h 2398878"/>
              <a:gd name="connsiteX69-2747" fmla="*/ 11138209 w 13016124"/>
              <a:gd name="connsiteY69-2748" fmla="*/ 2276272 h 2398878"/>
              <a:gd name="connsiteX70-2749" fmla="*/ 10593460 w 13016124"/>
              <a:gd name="connsiteY70-2750" fmla="*/ 2286000 h 2398878"/>
              <a:gd name="connsiteX71-2751" fmla="*/ 8385282 w 13016124"/>
              <a:gd name="connsiteY71-2752" fmla="*/ 2295728 h 2398878"/>
              <a:gd name="connsiteX72-2753" fmla="*/ 8161545 w 13016124"/>
              <a:gd name="connsiteY72-2754" fmla="*/ 2315183 h 2398878"/>
              <a:gd name="connsiteX73-2755" fmla="*/ 8112907 w 13016124"/>
              <a:gd name="connsiteY73-2756" fmla="*/ 2324911 h 2398878"/>
              <a:gd name="connsiteX74-2757" fmla="*/ 7918354 w 13016124"/>
              <a:gd name="connsiteY74-2758" fmla="*/ 2334638 h 2398878"/>
              <a:gd name="connsiteX75-2759" fmla="*/ 5291886 w 13016124"/>
              <a:gd name="connsiteY75-2760" fmla="*/ 2344366 h 2398878"/>
              <a:gd name="connsiteX76-2761" fmla="*/ 5058422 w 13016124"/>
              <a:gd name="connsiteY76-2762" fmla="*/ 2324911 h 2398878"/>
              <a:gd name="connsiteX77-2763" fmla="*/ 4883324 w 13016124"/>
              <a:gd name="connsiteY77-2764" fmla="*/ 2305455 h 2398878"/>
              <a:gd name="connsiteX78-2765" fmla="*/ 4727682 w 13016124"/>
              <a:gd name="connsiteY78-2766" fmla="*/ 2295728 h 2398878"/>
              <a:gd name="connsiteX79-2767" fmla="*/ 4601222 w 13016124"/>
              <a:gd name="connsiteY79-2768" fmla="*/ 2276272 h 2398878"/>
              <a:gd name="connsiteX80-2769" fmla="*/ 4484490 w 13016124"/>
              <a:gd name="connsiteY80-2770" fmla="*/ 2266545 h 2398878"/>
              <a:gd name="connsiteX81-2771" fmla="*/ 3443631 w 13016124"/>
              <a:gd name="connsiteY81-2772" fmla="*/ 2247089 h 2398878"/>
              <a:gd name="connsiteX82-2773" fmla="*/ 2996158 w 13016124"/>
              <a:gd name="connsiteY82-2774" fmla="*/ 2256817 h 2398878"/>
              <a:gd name="connsiteX83-2775" fmla="*/ 2966975 w 13016124"/>
              <a:gd name="connsiteY83-2776" fmla="*/ 2266545 h 2398878"/>
              <a:gd name="connsiteX84-2777" fmla="*/ 2782150 w 13016124"/>
              <a:gd name="connsiteY84-2778" fmla="*/ 2286000 h 2398878"/>
              <a:gd name="connsiteX85-2779" fmla="*/ 2723784 w 13016124"/>
              <a:gd name="connsiteY85-2780" fmla="*/ 2295728 h 2398878"/>
              <a:gd name="connsiteX86-2781" fmla="*/ 2490320 w 13016124"/>
              <a:gd name="connsiteY86-2782" fmla="*/ 2305455 h 2398878"/>
              <a:gd name="connsiteX87-2783" fmla="*/ 418328 w 13016124"/>
              <a:gd name="connsiteY87-2784" fmla="*/ 2295728 h 2398878"/>
              <a:gd name="connsiteX88-2785" fmla="*/ 359962 w 13016124"/>
              <a:gd name="connsiteY88-2786" fmla="*/ 2256817 h 2398878"/>
              <a:gd name="connsiteX89-2787" fmla="*/ 272414 w 13016124"/>
              <a:gd name="connsiteY89-2788" fmla="*/ 2188723 h 2398878"/>
              <a:gd name="connsiteX90-2789" fmla="*/ 262686 w 13016124"/>
              <a:gd name="connsiteY90-2790" fmla="*/ 2159540 h 2398878"/>
              <a:gd name="connsiteX91-2791" fmla="*/ 214048 w 13016124"/>
              <a:gd name="connsiteY91-2792" fmla="*/ 2110902 h 2398878"/>
              <a:gd name="connsiteX92-2793" fmla="*/ 204320 w 13016124"/>
              <a:gd name="connsiteY92-2794" fmla="*/ 2081719 h 2398878"/>
              <a:gd name="connsiteX93-2795" fmla="*/ 184865 w 13016124"/>
              <a:gd name="connsiteY93-2796" fmla="*/ 2052536 h 2398878"/>
              <a:gd name="connsiteX94-2797" fmla="*/ 145954 w 13016124"/>
              <a:gd name="connsiteY94-2798" fmla="*/ 1984442 h 2398878"/>
              <a:gd name="connsiteX95-2799" fmla="*/ 126499 w 13016124"/>
              <a:gd name="connsiteY95-2800" fmla="*/ 1906621 h 2398878"/>
              <a:gd name="connsiteX96-2801" fmla="*/ 116771 w 13016124"/>
              <a:gd name="connsiteY96-2802" fmla="*/ 1877438 h 2398878"/>
              <a:gd name="connsiteX97-2803" fmla="*/ 97316 w 13016124"/>
              <a:gd name="connsiteY97-2804" fmla="*/ 1809345 h 2398878"/>
              <a:gd name="connsiteX98-2805" fmla="*/ 87588 w 13016124"/>
              <a:gd name="connsiteY98-2806" fmla="*/ 1731523 h 2398878"/>
              <a:gd name="connsiteX99-2807" fmla="*/ 68133 w 13016124"/>
              <a:gd name="connsiteY99-2808" fmla="*/ 1673157 h 2398878"/>
              <a:gd name="connsiteX100-2809" fmla="*/ 19494 w 13016124"/>
              <a:gd name="connsiteY100-2810" fmla="*/ 1556425 h 2398878"/>
              <a:gd name="connsiteX101-2811" fmla="*/ 9767 w 13016124"/>
              <a:gd name="connsiteY101-2812" fmla="*/ 1429966 h 2398878"/>
              <a:gd name="connsiteX102-2813" fmla="*/ 39 w 13016124"/>
              <a:gd name="connsiteY102-2814" fmla="*/ 1361872 h 2398878"/>
              <a:gd name="connsiteX103-2815" fmla="*/ 19494 w 13016124"/>
              <a:gd name="connsiteY103-2816" fmla="*/ 1099225 h 2398878"/>
              <a:gd name="connsiteX104-2817" fmla="*/ 29222 w 13016124"/>
              <a:gd name="connsiteY104-2818" fmla="*/ 1070042 h 2398878"/>
              <a:gd name="connsiteX105-2819" fmla="*/ 58405 w 13016124"/>
              <a:gd name="connsiteY105-2820" fmla="*/ 992221 h 2398878"/>
              <a:gd name="connsiteX106-2821" fmla="*/ 77860 w 13016124"/>
              <a:gd name="connsiteY106-2822" fmla="*/ 924128 h 2398878"/>
              <a:gd name="connsiteX107-2823" fmla="*/ 97316 w 13016124"/>
              <a:gd name="connsiteY107-2824" fmla="*/ 885217 h 2398878"/>
              <a:gd name="connsiteX108-2825" fmla="*/ 116771 w 13016124"/>
              <a:gd name="connsiteY108-2826" fmla="*/ 807396 h 2398878"/>
              <a:gd name="connsiteX109-2827" fmla="*/ 155682 w 13016124"/>
              <a:gd name="connsiteY109-2828" fmla="*/ 729574 h 2398878"/>
              <a:gd name="connsiteX110-2829" fmla="*/ 165409 w 13016124"/>
              <a:gd name="connsiteY110-2830" fmla="*/ 700391 h 2398878"/>
              <a:gd name="connsiteX111-2831" fmla="*/ 175137 w 13016124"/>
              <a:gd name="connsiteY111-2832" fmla="*/ 642025 h 2398878"/>
              <a:gd name="connsiteX112-2833" fmla="*/ 223775 w 13016124"/>
              <a:gd name="connsiteY112-2834" fmla="*/ 573932 h 2398878"/>
              <a:gd name="connsiteX113-2835" fmla="*/ 262686 w 13016124"/>
              <a:gd name="connsiteY113-2836" fmla="*/ 505838 h 2398878"/>
              <a:gd name="connsiteX114-2837" fmla="*/ 301596 w 13016124"/>
              <a:gd name="connsiteY114-2838" fmla="*/ 447472 h 2398878"/>
              <a:gd name="connsiteX115-2839" fmla="*/ 321052 w 13016124"/>
              <a:gd name="connsiteY115-2840" fmla="*/ 428017 h 2398878"/>
              <a:gd name="connsiteX116-2841" fmla="*/ 359962 w 13016124"/>
              <a:gd name="connsiteY116-2842" fmla="*/ 369651 h 2398878"/>
              <a:gd name="connsiteX117-2843" fmla="*/ 408601 w 13016124"/>
              <a:gd name="connsiteY117-2844" fmla="*/ 321013 h 2398878"/>
              <a:gd name="connsiteX118-2845" fmla="*/ 428056 w 13016124"/>
              <a:gd name="connsiteY118-2846" fmla="*/ 301557 h 2398878"/>
              <a:gd name="connsiteX119-2847" fmla="*/ 447511 w 13016124"/>
              <a:gd name="connsiteY119-2848" fmla="*/ 272374 h 2398878"/>
              <a:gd name="connsiteX120-2849" fmla="*/ 505877 w 13016124"/>
              <a:gd name="connsiteY120-2850" fmla="*/ 233464 h 2398878"/>
              <a:gd name="connsiteX121-2851" fmla="*/ 603154 w 13016124"/>
              <a:gd name="connsiteY121-2852" fmla="*/ 223736 h 2398878"/>
              <a:gd name="connsiteX122-2853" fmla="*/ 651792 w 13016124"/>
              <a:gd name="connsiteY122-2854" fmla="*/ 243191 h 2398878"/>
              <a:gd name="connsiteX123-2855" fmla="*/ 622609 w 13016124"/>
              <a:gd name="connsiteY123-2856" fmla="*/ 252919 h 2398878"/>
              <a:gd name="connsiteX124-2857" fmla="*/ 544788 w 13016124"/>
              <a:gd name="connsiteY124-2858" fmla="*/ 252919 h 2398878"/>
              <a:gd name="connsiteX0-2859" fmla="*/ 544788 w 13016124"/>
              <a:gd name="connsiteY0-2860" fmla="*/ 252919 h 2398878"/>
              <a:gd name="connsiteX1-2861" fmla="*/ 544788 w 13016124"/>
              <a:gd name="connsiteY1-2862" fmla="*/ 252919 h 2398878"/>
              <a:gd name="connsiteX2-2863" fmla="*/ 642065 w 13016124"/>
              <a:gd name="connsiteY2-2864" fmla="*/ 311285 h 2398878"/>
              <a:gd name="connsiteX3-2865" fmla="*/ 768524 w 13016124"/>
              <a:gd name="connsiteY3-2866" fmla="*/ 447472 h 2398878"/>
              <a:gd name="connsiteX4-2867" fmla="*/ 924167 w 13016124"/>
              <a:gd name="connsiteY4-2868" fmla="*/ 583659 h 2398878"/>
              <a:gd name="connsiteX5-2869" fmla="*/ 982533 w 13016124"/>
              <a:gd name="connsiteY5-2870" fmla="*/ 612842 h 2398878"/>
              <a:gd name="connsiteX6-2871" fmla="*/ 1050626 w 13016124"/>
              <a:gd name="connsiteY6-2872" fmla="*/ 661481 h 2398878"/>
              <a:gd name="connsiteX7-2873" fmla="*/ 1079809 w 13016124"/>
              <a:gd name="connsiteY7-2874" fmla="*/ 671208 h 2398878"/>
              <a:gd name="connsiteX8-2875" fmla="*/ 1225724 w 13016124"/>
              <a:gd name="connsiteY8-2876" fmla="*/ 739302 h 2398878"/>
              <a:gd name="connsiteX9-2877" fmla="*/ 1313273 w 13016124"/>
              <a:gd name="connsiteY9-2878" fmla="*/ 768485 h 2398878"/>
              <a:gd name="connsiteX10-2879" fmla="*/ 1488371 w 13016124"/>
              <a:gd name="connsiteY10-2880" fmla="*/ 787940 h 2398878"/>
              <a:gd name="connsiteX11-2881" fmla="*/ 1624558 w 13016124"/>
              <a:gd name="connsiteY11-2882" fmla="*/ 807396 h 2398878"/>
              <a:gd name="connsiteX12-2883" fmla="*/ 1663469 w 13016124"/>
              <a:gd name="connsiteY12-2884" fmla="*/ 817123 h 2398878"/>
              <a:gd name="connsiteX13-2885" fmla="*/ 1731562 w 13016124"/>
              <a:gd name="connsiteY13-2886" fmla="*/ 826851 h 2398878"/>
              <a:gd name="connsiteX14-2887" fmla="*/ 1770473 w 13016124"/>
              <a:gd name="connsiteY14-2888" fmla="*/ 836579 h 2398878"/>
              <a:gd name="connsiteX15-2889" fmla="*/ 2062303 w 13016124"/>
              <a:gd name="connsiteY15-2890" fmla="*/ 856034 h 2398878"/>
              <a:gd name="connsiteX16-2891" fmla="*/ 2169307 w 13016124"/>
              <a:gd name="connsiteY16-2892" fmla="*/ 865762 h 2398878"/>
              <a:gd name="connsiteX17-2893" fmla="*/ 2237401 w 13016124"/>
              <a:gd name="connsiteY17-2894" fmla="*/ 885217 h 2398878"/>
              <a:gd name="connsiteX18-2895" fmla="*/ 2295767 w 13016124"/>
              <a:gd name="connsiteY18-2896" fmla="*/ 894945 h 2398878"/>
              <a:gd name="connsiteX19-2897" fmla="*/ 2791877 w 13016124"/>
              <a:gd name="connsiteY19-2898" fmla="*/ 914400 h 2398878"/>
              <a:gd name="connsiteX20-2899" fmla="*/ 3005886 w 13016124"/>
              <a:gd name="connsiteY20-2900" fmla="*/ 933855 h 2398878"/>
              <a:gd name="connsiteX21-2901" fmla="*/ 3239350 w 13016124"/>
              <a:gd name="connsiteY21-2902" fmla="*/ 943583 h 2398878"/>
              <a:gd name="connsiteX22-2903" fmla="*/ 5719903 w 13016124"/>
              <a:gd name="connsiteY22-2904" fmla="*/ 933855 h 2398878"/>
              <a:gd name="connsiteX23-2905" fmla="*/ 5817179 w 13016124"/>
              <a:gd name="connsiteY23-2906" fmla="*/ 924128 h 2398878"/>
              <a:gd name="connsiteX24-2907" fmla="*/ 6967608 w 13016124"/>
              <a:gd name="connsiteY24-2908" fmla="*/ 1074471 h 2398878"/>
              <a:gd name="connsiteX25-2909" fmla="*/ 9912524 w 13016124"/>
              <a:gd name="connsiteY25-2910" fmla="*/ 700391 h 2398878"/>
              <a:gd name="connsiteX26-2911" fmla="*/ 10058439 w 13016124"/>
              <a:gd name="connsiteY26-2912" fmla="*/ 690664 h 2398878"/>
              <a:gd name="connsiteX27-2913" fmla="*/ 10389179 w 13016124"/>
              <a:gd name="connsiteY27-2914" fmla="*/ 671208 h 2398878"/>
              <a:gd name="connsiteX28-2915" fmla="*/ 10544822 w 13016124"/>
              <a:gd name="connsiteY28-2916" fmla="*/ 642025 h 2398878"/>
              <a:gd name="connsiteX29-2917" fmla="*/ 10846379 w 13016124"/>
              <a:gd name="connsiteY29-2918" fmla="*/ 622570 h 2398878"/>
              <a:gd name="connsiteX30-2919" fmla="*/ 10992294 w 13016124"/>
              <a:gd name="connsiteY30-2920" fmla="*/ 612842 h 2398878"/>
              <a:gd name="connsiteX31-2921" fmla="*/ 11070116 w 13016124"/>
              <a:gd name="connsiteY31-2922" fmla="*/ 583659 h 2398878"/>
              <a:gd name="connsiteX32-2923" fmla="*/ 11206303 w 13016124"/>
              <a:gd name="connsiteY32-2924" fmla="*/ 554477 h 2398878"/>
              <a:gd name="connsiteX33-2925" fmla="*/ 11274396 w 13016124"/>
              <a:gd name="connsiteY33-2926" fmla="*/ 535021 h 2398878"/>
              <a:gd name="connsiteX34-2927" fmla="*/ 11332762 w 13016124"/>
              <a:gd name="connsiteY34-2928" fmla="*/ 515566 h 2398878"/>
              <a:gd name="connsiteX35-2929" fmla="*/ 11410584 w 13016124"/>
              <a:gd name="connsiteY35-2930" fmla="*/ 476655 h 2398878"/>
              <a:gd name="connsiteX36-2931" fmla="*/ 11498133 w 13016124"/>
              <a:gd name="connsiteY36-2932" fmla="*/ 457200 h 2398878"/>
              <a:gd name="connsiteX37-2933" fmla="*/ 11624592 w 13016124"/>
              <a:gd name="connsiteY37-2934" fmla="*/ 408562 h 2398878"/>
              <a:gd name="connsiteX38-2935" fmla="*/ 11789962 w 13016124"/>
              <a:gd name="connsiteY38-2936" fmla="*/ 379379 h 2398878"/>
              <a:gd name="connsiteX39-2937" fmla="*/ 11848328 w 13016124"/>
              <a:gd name="connsiteY39-2938" fmla="*/ 350196 h 2398878"/>
              <a:gd name="connsiteX40-2939" fmla="*/ 11955333 w 13016124"/>
              <a:gd name="connsiteY40-2940" fmla="*/ 330740 h 2398878"/>
              <a:gd name="connsiteX41-2941" fmla="*/ 12033154 w 13016124"/>
              <a:gd name="connsiteY41-2942" fmla="*/ 301557 h 2398878"/>
              <a:gd name="connsiteX42-2943" fmla="*/ 12062337 w 13016124"/>
              <a:gd name="connsiteY42-2944" fmla="*/ 291830 h 2398878"/>
              <a:gd name="connsiteX43-2945" fmla="*/ 12101248 w 13016124"/>
              <a:gd name="connsiteY43-2946" fmla="*/ 272374 h 2398878"/>
              <a:gd name="connsiteX44-2947" fmla="*/ 12130431 w 13016124"/>
              <a:gd name="connsiteY44-2948" fmla="*/ 262647 h 2398878"/>
              <a:gd name="connsiteX45-2949" fmla="*/ 12169341 w 13016124"/>
              <a:gd name="connsiteY45-2950" fmla="*/ 243191 h 2398878"/>
              <a:gd name="connsiteX46-2951" fmla="*/ 12266618 w 13016124"/>
              <a:gd name="connsiteY46-2952" fmla="*/ 204281 h 2398878"/>
              <a:gd name="connsiteX47-2953" fmla="*/ 12334711 w 13016124"/>
              <a:gd name="connsiteY47-2954" fmla="*/ 175098 h 2398878"/>
              <a:gd name="connsiteX48-2955" fmla="*/ 12363894 w 13016124"/>
              <a:gd name="connsiteY48-2956" fmla="*/ 155642 h 2398878"/>
              <a:gd name="connsiteX49-2957" fmla="*/ 12431988 w 13016124"/>
              <a:gd name="connsiteY49-2958" fmla="*/ 126459 h 2398878"/>
              <a:gd name="connsiteX50-2959" fmla="*/ 12470899 w 13016124"/>
              <a:gd name="connsiteY50-2960" fmla="*/ 97277 h 2398878"/>
              <a:gd name="connsiteX51-2961" fmla="*/ 12529265 w 13016124"/>
              <a:gd name="connsiteY51-2962" fmla="*/ 87549 h 2398878"/>
              <a:gd name="connsiteX52-2963" fmla="*/ 12568175 w 13016124"/>
              <a:gd name="connsiteY52-2964" fmla="*/ 77821 h 2398878"/>
              <a:gd name="connsiteX53-2965" fmla="*/ 12626541 w 13016124"/>
              <a:gd name="connsiteY53-2966" fmla="*/ 58366 h 2398878"/>
              <a:gd name="connsiteX54-2967" fmla="*/ 12723818 w 13016124"/>
              <a:gd name="connsiteY54-2968" fmla="*/ 19455 h 2398878"/>
              <a:gd name="connsiteX55-2969" fmla="*/ 12869733 w 13016124"/>
              <a:gd name="connsiteY55-2970" fmla="*/ 9728 h 2398878"/>
              <a:gd name="connsiteX56-2971" fmla="*/ 12898916 w 13016124"/>
              <a:gd name="connsiteY56-2972" fmla="*/ 0 h 2398878"/>
              <a:gd name="connsiteX57-2973" fmla="*/ 12947554 w 13016124"/>
              <a:gd name="connsiteY57-2974" fmla="*/ 38911 h 2398878"/>
              <a:gd name="connsiteX58-2975" fmla="*/ 12957282 w 13016124"/>
              <a:gd name="connsiteY58-2976" fmla="*/ 1488332 h 2398878"/>
              <a:gd name="connsiteX59-2977" fmla="*/ 12928099 w 13016124"/>
              <a:gd name="connsiteY59-2978" fmla="*/ 1673157 h 2398878"/>
              <a:gd name="connsiteX60-2979" fmla="*/ 12918371 w 13016124"/>
              <a:gd name="connsiteY60-2980" fmla="*/ 1828800 h 2398878"/>
              <a:gd name="connsiteX61-2981" fmla="*/ 12898916 w 13016124"/>
              <a:gd name="connsiteY61-2982" fmla="*/ 1887166 h 2398878"/>
              <a:gd name="connsiteX62-2983" fmla="*/ 12889188 w 13016124"/>
              <a:gd name="connsiteY62-2984" fmla="*/ 1974715 h 2398878"/>
              <a:gd name="connsiteX63-2985" fmla="*/ 12879460 w 13016124"/>
              <a:gd name="connsiteY63-2986" fmla="*/ 2013625 h 2398878"/>
              <a:gd name="connsiteX64-2987" fmla="*/ 12840550 w 13016124"/>
              <a:gd name="connsiteY64-2988" fmla="*/ 2208179 h 2398878"/>
              <a:gd name="connsiteX65-2989" fmla="*/ 12830822 w 13016124"/>
              <a:gd name="connsiteY65-2990" fmla="*/ 2237362 h 2398878"/>
              <a:gd name="connsiteX66-2991" fmla="*/ 12801639 w 13016124"/>
              <a:gd name="connsiteY66-2992" fmla="*/ 2256817 h 2398878"/>
              <a:gd name="connsiteX67-2993" fmla="*/ 12159614 w 13016124"/>
              <a:gd name="connsiteY67-2994" fmla="*/ 2237362 h 2398878"/>
              <a:gd name="connsiteX68-2995" fmla="*/ 11361945 w 13016124"/>
              <a:gd name="connsiteY68-2996" fmla="*/ 2256817 h 2398878"/>
              <a:gd name="connsiteX69-2997" fmla="*/ 11138209 w 13016124"/>
              <a:gd name="connsiteY69-2998" fmla="*/ 2276272 h 2398878"/>
              <a:gd name="connsiteX70-2999" fmla="*/ 10593460 w 13016124"/>
              <a:gd name="connsiteY70-3000" fmla="*/ 2286000 h 2398878"/>
              <a:gd name="connsiteX71-3001" fmla="*/ 8385282 w 13016124"/>
              <a:gd name="connsiteY71-3002" fmla="*/ 2295728 h 2398878"/>
              <a:gd name="connsiteX72-3003" fmla="*/ 8161545 w 13016124"/>
              <a:gd name="connsiteY72-3004" fmla="*/ 2315183 h 2398878"/>
              <a:gd name="connsiteX73-3005" fmla="*/ 8112907 w 13016124"/>
              <a:gd name="connsiteY73-3006" fmla="*/ 2324911 h 2398878"/>
              <a:gd name="connsiteX74-3007" fmla="*/ 7918354 w 13016124"/>
              <a:gd name="connsiteY74-3008" fmla="*/ 2334638 h 2398878"/>
              <a:gd name="connsiteX75-3009" fmla="*/ 5291886 w 13016124"/>
              <a:gd name="connsiteY75-3010" fmla="*/ 2344366 h 2398878"/>
              <a:gd name="connsiteX76-3011" fmla="*/ 5058422 w 13016124"/>
              <a:gd name="connsiteY76-3012" fmla="*/ 2324911 h 2398878"/>
              <a:gd name="connsiteX77-3013" fmla="*/ 4883324 w 13016124"/>
              <a:gd name="connsiteY77-3014" fmla="*/ 2305455 h 2398878"/>
              <a:gd name="connsiteX78-3015" fmla="*/ 4727682 w 13016124"/>
              <a:gd name="connsiteY78-3016" fmla="*/ 2295728 h 2398878"/>
              <a:gd name="connsiteX79-3017" fmla="*/ 4601222 w 13016124"/>
              <a:gd name="connsiteY79-3018" fmla="*/ 2276272 h 2398878"/>
              <a:gd name="connsiteX80-3019" fmla="*/ 4484490 w 13016124"/>
              <a:gd name="connsiteY80-3020" fmla="*/ 2266545 h 2398878"/>
              <a:gd name="connsiteX81-3021" fmla="*/ 3443631 w 13016124"/>
              <a:gd name="connsiteY81-3022" fmla="*/ 2247089 h 2398878"/>
              <a:gd name="connsiteX82-3023" fmla="*/ 2996158 w 13016124"/>
              <a:gd name="connsiteY82-3024" fmla="*/ 2256817 h 2398878"/>
              <a:gd name="connsiteX83-3025" fmla="*/ 2966975 w 13016124"/>
              <a:gd name="connsiteY83-3026" fmla="*/ 2266545 h 2398878"/>
              <a:gd name="connsiteX84-3027" fmla="*/ 2782150 w 13016124"/>
              <a:gd name="connsiteY84-3028" fmla="*/ 2286000 h 2398878"/>
              <a:gd name="connsiteX85-3029" fmla="*/ 2723784 w 13016124"/>
              <a:gd name="connsiteY85-3030" fmla="*/ 2295728 h 2398878"/>
              <a:gd name="connsiteX86-3031" fmla="*/ 2490320 w 13016124"/>
              <a:gd name="connsiteY86-3032" fmla="*/ 2305455 h 2398878"/>
              <a:gd name="connsiteX87-3033" fmla="*/ 418328 w 13016124"/>
              <a:gd name="connsiteY87-3034" fmla="*/ 2295728 h 2398878"/>
              <a:gd name="connsiteX88-3035" fmla="*/ 359962 w 13016124"/>
              <a:gd name="connsiteY88-3036" fmla="*/ 2256817 h 2398878"/>
              <a:gd name="connsiteX89-3037" fmla="*/ 272414 w 13016124"/>
              <a:gd name="connsiteY89-3038" fmla="*/ 2188723 h 2398878"/>
              <a:gd name="connsiteX90-3039" fmla="*/ 262686 w 13016124"/>
              <a:gd name="connsiteY90-3040" fmla="*/ 2159540 h 2398878"/>
              <a:gd name="connsiteX91-3041" fmla="*/ 214048 w 13016124"/>
              <a:gd name="connsiteY91-3042" fmla="*/ 2110902 h 2398878"/>
              <a:gd name="connsiteX92-3043" fmla="*/ 204320 w 13016124"/>
              <a:gd name="connsiteY92-3044" fmla="*/ 2081719 h 2398878"/>
              <a:gd name="connsiteX93-3045" fmla="*/ 184865 w 13016124"/>
              <a:gd name="connsiteY93-3046" fmla="*/ 2052536 h 2398878"/>
              <a:gd name="connsiteX94-3047" fmla="*/ 145954 w 13016124"/>
              <a:gd name="connsiteY94-3048" fmla="*/ 1984442 h 2398878"/>
              <a:gd name="connsiteX95-3049" fmla="*/ 126499 w 13016124"/>
              <a:gd name="connsiteY95-3050" fmla="*/ 1906621 h 2398878"/>
              <a:gd name="connsiteX96-3051" fmla="*/ 116771 w 13016124"/>
              <a:gd name="connsiteY96-3052" fmla="*/ 1877438 h 2398878"/>
              <a:gd name="connsiteX97-3053" fmla="*/ 97316 w 13016124"/>
              <a:gd name="connsiteY97-3054" fmla="*/ 1809345 h 2398878"/>
              <a:gd name="connsiteX98-3055" fmla="*/ 87588 w 13016124"/>
              <a:gd name="connsiteY98-3056" fmla="*/ 1731523 h 2398878"/>
              <a:gd name="connsiteX99-3057" fmla="*/ 68133 w 13016124"/>
              <a:gd name="connsiteY99-3058" fmla="*/ 1673157 h 2398878"/>
              <a:gd name="connsiteX100-3059" fmla="*/ 19494 w 13016124"/>
              <a:gd name="connsiteY100-3060" fmla="*/ 1556425 h 2398878"/>
              <a:gd name="connsiteX101-3061" fmla="*/ 9767 w 13016124"/>
              <a:gd name="connsiteY101-3062" fmla="*/ 1429966 h 2398878"/>
              <a:gd name="connsiteX102-3063" fmla="*/ 39 w 13016124"/>
              <a:gd name="connsiteY102-3064" fmla="*/ 1361872 h 2398878"/>
              <a:gd name="connsiteX103-3065" fmla="*/ 19494 w 13016124"/>
              <a:gd name="connsiteY103-3066" fmla="*/ 1099225 h 2398878"/>
              <a:gd name="connsiteX104-3067" fmla="*/ 29222 w 13016124"/>
              <a:gd name="connsiteY104-3068" fmla="*/ 1070042 h 2398878"/>
              <a:gd name="connsiteX105-3069" fmla="*/ 58405 w 13016124"/>
              <a:gd name="connsiteY105-3070" fmla="*/ 992221 h 2398878"/>
              <a:gd name="connsiteX106-3071" fmla="*/ 77860 w 13016124"/>
              <a:gd name="connsiteY106-3072" fmla="*/ 924128 h 2398878"/>
              <a:gd name="connsiteX107-3073" fmla="*/ 97316 w 13016124"/>
              <a:gd name="connsiteY107-3074" fmla="*/ 885217 h 2398878"/>
              <a:gd name="connsiteX108-3075" fmla="*/ 116771 w 13016124"/>
              <a:gd name="connsiteY108-3076" fmla="*/ 807396 h 2398878"/>
              <a:gd name="connsiteX109-3077" fmla="*/ 155682 w 13016124"/>
              <a:gd name="connsiteY109-3078" fmla="*/ 729574 h 2398878"/>
              <a:gd name="connsiteX110-3079" fmla="*/ 165409 w 13016124"/>
              <a:gd name="connsiteY110-3080" fmla="*/ 700391 h 2398878"/>
              <a:gd name="connsiteX111-3081" fmla="*/ 175137 w 13016124"/>
              <a:gd name="connsiteY111-3082" fmla="*/ 642025 h 2398878"/>
              <a:gd name="connsiteX112-3083" fmla="*/ 223775 w 13016124"/>
              <a:gd name="connsiteY112-3084" fmla="*/ 573932 h 2398878"/>
              <a:gd name="connsiteX113-3085" fmla="*/ 262686 w 13016124"/>
              <a:gd name="connsiteY113-3086" fmla="*/ 505838 h 2398878"/>
              <a:gd name="connsiteX114-3087" fmla="*/ 301596 w 13016124"/>
              <a:gd name="connsiteY114-3088" fmla="*/ 447472 h 2398878"/>
              <a:gd name="connsiteX115-3089" fmla="*/ 321052 w 13016124"/>
              <a:gd name="connsiteY115-3090" fmla="*/ 428017 h 2398878"/>
              <a:gd name="connsiteX116-3091" fmla="*/ 359962 w 13016124"/>
              <a:gd name="connsiteY116-3092" fmla="*/ 369651 h 2398878"/>
              <a:gd name="connsiteX117-3093" fmla="*/ 408601 w 13016124"/>
              <a:gd name="connsiteY117-3094" fmla="*/ 321013 h 2398878"/>
              <a:gd name="connsiteX118-3095" fmla="*/ 428056 w 13016124"/>
              <a:gd name="connsiteY118-3096" fmla="*/ 301557 h 2398878"/>
              <a:gd name="connsiteX119-3097" fmla="*/ 447511 w 13016124"/>
              <a:gd name="connsiteY119-3098" fmla="*/ 272374 h 2398878"/>
              <a:gd name="connsiteX120-3099" fmla="*/ 505877 w 13016124"/>
              <a:gd name="connsiteY120-3100" fmla="*/ 233464 h 2398878"/>
              <a:gd name="connsiteX121-3101" fmla="*/ 603154 w 13016124"/>
              <a:gd name="connsiteY121-3102" fmla="*/ 223736 h 2398878"/>
              <a:gd name="connsiteX122-3103" fmla="*/ 651792 w 13016124"/>
              <a:gd name="connsiteY122-3104" fmla="*/ 243191 h 2398878"/>
              <a:gd name="connsiteX123-3105" fmla="*/ 622609 w 13016124"/>
              <a:gd name="connsiteY123-3106" fmla="*/ 252919 h 2398878"/>
              <a:gd name="connsiteX124-3107" fmla="*/ 544788 w 13016124"/>
              <a:gd name="connsiteY124-3108" fmla="*/ 252919 h 2398878"/>
              <a:gd name="connsiteX0-3109" fmla="*/ 544788 w 13016124"/>
              <a:gd name="connsiteY0-3110" fmla="*/ 252919 h 2398878"/>
              <a:gd name="connsiteX1-3111" fmla="*/ 544788 w 13016124"/>
              <a:gd name="connsiteY1-3112" fmla="*/ 252919 h 2398878"/>
              <a:gd name="connsiteX2-3113" fmla="*/ 642065 w 13016124"/>
              <a:gd name="connsiteY2-3114" fmla="*/ 311285 h 2398878"/>
              <a:gd name="connsiteX3-3115" fmla="*/ 768524 w 13016124"/>
              <a:gd name="connsiteY3-3116" fmla="*/ 447472 h 2398878"/>
              <a:gd name="connsiteX4-3117" fmla="*/ 924167 w 13016124"/>
              <a:gd name="connsiteY4-3118" fmla="*/ 583659 h 2398878"/>
              <a:gd name="connsiteX5-3119" fmla="*/ 982533 w 13016124"/>
              <a:gd name="connsiteY5-3120" fmla="*/ 612842 h 2398878"/>
              <a:gd name="connsiteX6-3121" fmla="*/ 1050626 w 13016124"/>
              <a:gd name="connsiteY6-3122" fmla="*/ 661481 h 2398878"/>
              <a:gd name="connsiteX7-3123" fmla="*/ 1079809 w 13016124"/>
              <a:gd name="connsiteY7-3124" fmla="*/ 671208 h 2398878"/>
              <a:gd name="connsiteX8-3125" fmla="*/ 1225724 w 13016124"/>
              <a:gd name="connsiteY8-3126" fmla="*/ 739302 h 2398878"/>
              <a:gd name="connsiteX9-3127" fmla="*/ 1313273 w 13016124"/>
              <a:gd name="connsiteY9-3128" fmla="*/ 768485 h 2398878"/>
              <a:gd name="connsiteX10-3129" fmla="*/ 1488371 w 13016124"/>
              <a:gd name="connsiteY10-3130" fmla="*/ 787940 h 2398878"/>
              <a:gd name="connsiteX11-3131" fmla="*/ 1624558 w 13016124"/>
              <a:gd name="connsiteY11-3132" fmla="*/ 807396 h 2398878"/>
              <a:gd name="connsiteX12-3133" fmla="*/ 1663469 w 13016124"/>
              <a:gd name="connsiteY12-3134" fmla="*/ 817123 h 2398878"/>
              <a:gd name="connsiteX13-3135" fmla="*/ 1731562 w 13016124"/>
              <a:gd name="connsiteY13-3136" fmla="*/ 826851 h 2398878"/>
              <a:gd name="connsiteX14-3137" fmla="*/ 1770473 w 13016124"/>
              <a:gd name="connsiteY14-3138" fmla="*/ 836579 h 2398878"/>
              <a:gd name="connsiteX15-3139" fmla="*/ 2062303 w 13016124"/>
              <a:gd name="connsiteY15-3140" fmla="*/ 856034 h 2398878"/>
              <a:gd name="connsiteX16-3141" fmla="*/ 2169307 w 13016124"/>
              <a:gd name="connsiteY16-3142" fmla="*/ 865762 h 2398878"/>
              <a:gd name="connsiteX17-3143" fmla="*/ 2237401 w 13016124"/>
              <a:gd name="connsiteY17-3144" fmla="*/ 885217 h 2398878"/>
              <a:gd name="connsiteX18-3145" fmla="*/ 2295767 w 13016124"/>
              <a:gd name="connsiteY18-3146" fmla="*/ 894945 h 2398878"/>
              <a:gd name="connsiteX19-3147" fmla="*/ 2791877 w 13016124"/>
              <a:gd name="connsiteY19-3148" fmla="*/ 914400 h 2398878"/>
              <a:gd name="connsiteX20-3149" fmla="*/ 3005886 w 13016124"/>
              <a:gd name="connsiteY20-3150" fmla="*/ 933855 h 2398878"/>
              <a:gd name="connsiteX21-3151" fmla="*/ 3239350 w 13016124"/>
              <a:gd name="connsiteY21-3152" fmla="*/ 943583 h 2398878"/>
              <a:gd name="connsiteX22-3153" fmla="*/ 5719903 w 13016124"/>
              <a:gd name="connsiteY22-3154" fmla="*/ 933855 h 2398878"/>
              <a:gd name="connsiteX23-3155" fmla="*/ 5807130 w 13016124"/>
              <a:gd name="connsiteY23-3156" fmla="*/ 1119317 h 2398878"/>
              <a:gd name="connsiteX24-3157" fmla="*/ 6967608 w 13016124"/>
              <a:gd name="connsiteY24-3158" fmla="*/ 1074471 h 2398878"/>
              <a:gd name="connsiteX25-3159" fmla="*/ 9912524 w 13016124"/>
              <a:gd name="connsiteY25-3160" fmla="*/ 700391 h 2398878"/>
              <a:gd name="connsiteX26-3161" fmla="*/ 10058439 w 13016124"/>
              <a:gd name="connsiteY26-3162" fmla="*/ 690664 h 2398878"/>
              <a:gd name="connsiteX27-3163" fmla="*/ 10389179 w 13016124"/>
              <a:gd name="connsiteY27-3164" fmla="*/ 671208 h 2398878"/>
              <a:gd name="connsiteX28-3165" fmla="*/ 10544822 w 13016124"/>
              <a:gd name="connsiteY28-3166" fmla="*/ 642025 h 2398878"/>
              <a:gd name="connsiteX29-3167" fmla="*/ 10846379 w 13016124"/>
              <a:gd name="connsiteY29-3168" fmla="*/ 622570 h 2398878"/>
              <a:gd name="connsiteX30-3169" fmla="*/ 10992294 w 13016124"/>
              <a:gd name="connsiteY30-3170" fmla="*/ 612842 h 2398878"/>
              <a:gd name="connsiteX31-3171" fmla="*/ 11070116 w 13016124"/>
              <a:gd name="connsiteY31-3172" fmla="*/ 583659 h 2398878"/>
              <a:gd name="connsiteX32-3173" fmla="*/ 11206303 w 13016124"/>
              <a:gd name="connsiteY32-3174" fmla="*/ 554477 h 2398878"/>
              <a:gd name="connsiteX33-3175" fmla="*/ 11274396 w 13016124"/>
              <a:gd name="connsiteY33-3176" fmla="*/ 535021 h 2398878"/>
              <a:gd name="connsiteX34-3177" fmla="*/ 11332762 w 13016124"/>
              <a:gd name="connsiteY34-3178" fmla="*/ 515566 h 2398878"/>
              <a:gd name="connsiteX35-3179" fmla="*/ 11410584 w 13016124"/>
              <a:gd name="connsiteY35-3180" fmla="*/ 476655 h 2398878"/>
              <a:gd name="connsiteX36-3181" fmla="*/ 11498133 w 13016124"/>
              <a:gd name="connsiteY36-3182" fmla="*/ 457200 h 2398878"/>
              <a:gd name="connsiteX37-3183" fmla="*/ 11624592 w 13016124"/>
              <a:gd name="connsiteY37-3184" fmla="*/ 408562 h 2398878"/>
              <a:gd name="connsiteX38-3185" fmla="*/ 11789962 w 13016124"/>
              <a:gd name="connsiteY38-3186" fmla="*/ 379379 h 2398878"/>
              <a:gd name="connsiteX39-3187" fmla="*/ 11848328 w 13016124"/>
              <a:gd name="connsiteY39-3188" fmla="*/ 350196 h 2398878"/>
              <a:gd name="connsiteX40-3189" fmla="*/ 11955333 w 13016124"/>
              <a:gd name="connsiteY40-3190" fmla="*/ 330740 h 2398878"/>
              <a:gd name="connsiteX41-3191" fmla="*/ 12033154 w 13016124"/>
              <a:gd name="connsiteY41-3192" fmla="*/ 301557 h 2398878"/>
              <a:gd name="connsiteX42-3193" fmla="*/ 12062337 w 13016124"/>
              <a:gd name="connsiteY42-3194" fmla="*/ 291830 h 2398878"/>
              <a:gd name="connsiteX43-3195" fmla="*/ 12101248 w 13016124"/>
              <a:gd name="connsiteY43-3196" fmla="*/ 272374 h 2398878"/>
              <a:gd name="connsiteX44-3197" fmla="*/ 12130431 w 13016124"/>
              <a:gd name="connsiteY44-3198" fmla="*/ 262647 h 2398878"/>
              <a:gd name="connsiteX45-3199" fmla="*/ 12169341 w 13016124"/>
              <a:gd name="connsiteY45-3200" fmla="*/ 243191 h 2398878"/>
              <a:gd name="connsiteX46-3201" fmla="*/ 12266618 w 13016124"/>
              <a:gd name="connsiteY46-3202" fmla="*/ 204281 h 2398878"/>
              <a:gd name="connsiteX47-3203" fmla="*/ 12334711 w 13016124"/>
              <a:gd name="connsiteY47-3204" fmla="*/ 175098 h 2398878"/>
              <a:gd name="connsiteX48-3205" fmla="*/ 12363894 w 13016124"/>
              <a:gd name="connsiteY48-3206" fmla="*/ 155642 h 2398878"/>
              <a:gd name="connsiteX49-3207" fmla="*/ 12431988 w 13016124"/>
              <a:gd name="connsiteY49-3208" fmla="*/ 126459 h 2398878"/>
              <a:gd name="connsiteX50-3209" fmla="*/ 12470899 w 13016124"/>
              <a:gd name="connsiteY50-3210" fmla="*/ 97277 h 2398878"/>
              <a:gd name="connsiteX51-3211" fmla="*/ 12529265 w 13016124"/>
              <a:gd name="connsiteY51-3212" fmla="*/ 87549 h 2398878"/>
              <a:gd name="connsiteX52-3213" fmla="*/ 12568175 w 13016124"/>
              <a:gd name="connsiteY52-3214" fmla="*/ 77821 h 2398878"/>
              <a:gd name="connsiteX53-3215" fmla="*/ 12626541 w 13016124"/>
              <a:gd name="connsiteY53-3216" fmla="*/ 58366 h 2398878"/>
              <a:gd name="connsiteX54-3217" fmla="*/ 12723818 w 13016124"/>
              <a:gd name="connsiteY54-3218" fmla="*/ 19455 h 2398878"/>
              <a:gd name="connsiteX55-3219" fmla="*/ 12869733 w 13016124"/>
              <a:gd name="connsiteY55-3220" fmla="*/ 9728 h 2398878"/>
              <a:gd name="connsiteX56-3221" fmla="*/ 12898916 w 13016124"/>
              <a:gd name="connsiteY56-3222" fmla="*/ 0 h 2398878"/>
              <a:gd name="connsiteX57-3223" fmla="*/ 12947554 w 13016124"/>
              <a:gd name="connsiteY57-3224" fmla="*/ 38911 h 2398878"/>
              <a:gd name="connsiteX58-3225" fmla="*/ 12957282 w 13016124"/>
              <a:gd name="connsiteY58-3226" fmla="*/ 1488332 h 2398878"/>
              <a:gd name="connsiteX59-3227" fmla="*/ 12928099 w 13016124"/>
              <a:gd name="connsiteY59-3228" fmla="*/ 1673157 h 2398878"/>
              <a:gd name="connsiteX60-3229" fmla="*/ 12918371 w 13016124"/>
              <a:gd name="connsiteY60-3230" fmla="*/ 1828800 h 2398878"/>
              <a:gd name="connsiteX61-3231" fmla="*/ 12898916 w 13016124"/>
              <a:gd name="connsiteY61-3232" fmla="*/ 1887166 h 2398878"/>
              <a:gd name="connsiteX62-3233" fmla="*/ 12889188 w 13016124"/>
              <a:gd name="connsiteY62-3234" fmla="*/ 1974715 h 2398878"/>
              <a:gd name="connsiteX63-3235" fmla="*/ 12879460 w 13016124"/>
              <a:gd name="connsiteY63-3236" fmla="*/ 2013625 h 2398878"/>
              <a:gd name="connsiteX64-3237" fmla="*/ 12840550 w 13016124"/>
              <a:gd name="connsiteY64-3238" fmla="*/ 2208179 h 2398878"/>
              <a:gd name="connsiteX65-3239" fmla="*/ 12830822 w 13016124"/>
              <a:gd name="connsiteY65-3240" fmla="*/ 2237362 h 2398878"/>
              <a:gd name="connsiteX66-3241" fmla="*/ 12801639 w 13016124"/>
              <a:gd name="connsiteY66-3242" fmla="*/ 2256817 h 2398878"/>
              <a:gd name="connsiteX67-3243" fmla="*/ 12159614 w 13016124"/>
              <a:gd name="connsiteY67-3244" fmla="*/ 2237362 h 2398878"/>
              <a:gd name="connsiteX68-3245" fmla="*/ 11361945 w 13016124"/>
              <a:gd name="connsiteY68-3246" fmla="*/ 2256817 h 2398878"/>
              <a:gd name="connsiteX69-3247" fmla="*/ 11138209 w 13016124"/>
              <a:gd name="connsiteY69-3248" fmla="*/ 2276272 h 2398878"/>
              <a:gd name="connsiteX70-3249" fmla="*/ 10593460 w 13016124"/>
              <a:gd name="connsiteY70-3250" fmla="*/ 2286000 h 2398878"/>
              <a:gd name="connsiteX71-3251" fmla="*/ 8385282 w 13016124"/>
              <a:gd name="connsiteY71-3252" fmla="*/ 2295728 h 2398878"/>
              <a:gd name="connsiteX72-3253" fmla="*/ 8161545 w 13016124"/>
              <a:gd name="connsiteY72-3254" fmla="*/ 2315183 h 2398878"/>
              <a:gd name="connsiteX73-3255" fmla="*/ 8112907 w 13016124"/>
              <a:gd name="connsiteY73-3256" fmla="*/ 2324911 h 2398878"/>
              <a:gd name="connsiteX74-3257" fmla="*/ 7918354 w 13016124"/>
              <a:gd name="connsiteY74-3258" fmla="*/ 2334638 h 2398878"/>
              <a:gd name="connsiteX75-3259" fmla="*/ 5291886 w 13016124"/>
              <a:gd name="connsiteY75-3260" fmla="*/ 2344366 h 2398878"/>
              <a:gd name="connsiteX76-3261" fmla="*/ 5058422 w 13016124"/>
              <a:gd name="connsiteY76-3262" fmla="*/ 2324911 h 2398878"/>
              <a:gd name="connsiteX77-3263" fmla="*/ 4883324 w 13016124"/>
              <a:gd name="connsiteY77-3264" fmla="*/ 2305455 h 2398878"/>
              <a:gd name="connsiteX78-3265" fmla="*/ 4727682 w 13016124"/>
              <a:gd name="connsiteY78-3266" fmla="*/ 2295728 h 2398878"/>
              <a:gd name="connsiteX79-3267" fmla="*/ 4601222 w 13016124"/>
              <a:gd name="connsiteY79-3268" fmla="*/ 2276272 h 2398878"/>
              <a:gd name="connsiteX80-3269" fmla="*/ 4484490 w 13016124"/>
              <a:gd name="connsiteY80-3270" fmla="*/ 2266545 h 2398878"/>
              <a:gd name="connsiteX81-3271" fmla="*/ 3443631 w 13016124"/>
              <a:gd name="connsiteY81-3272" fmla="*/ 2247089 h 2398878"/>
              <a:gd name="connsiteX82-3273" fmla="*/ 2996158 w 13016124"/>
              <a:gd name="connsiteY82-3274" fmla="*/ 2256817 h 2398878"/>
              <a:gd name="connsiteX83-3275" fmla="*/ 2966975 w 13016124"/>
              <a:gd name="connsiteY83-3276" fmla="*/ 2266545 h 2398878"/>
              <a:gd name="connsiteX84-3277" fmla="*/ 2782150 w 13016124"/>
              <a:gd name="connsiteY84-3278" fmla="*/ 2286000 h 2398878"/>
              <a:gd name="connsiteX85-3279" fmla="*/ 2723784 w 13016124"/>
              <a:gd name="connsiteY85-3280" fmla="*/ 2295728 h 2398878"/>
              <a:gd name="connsiteX86-3281" fmla="*/ 2490320 w 13016124"/>
              <a:gd name="connsiteY86-3282" fmla="*/ 2305455 h 2398878"/>
              <a:gd name="connsiteX87-3283" fmla="*/ 418328 w 13016124"/>
              <a:gd name="connsiteY87-3284" fmla="*/ 2295728 h 2398878"/>
              <a:gd name="connsiteX88-3285" fmla="*/ 359962 w 13016124"/>
              <a:gd name="connsiteY88-3286" fmla="*/ 2256817 h 2398878"/>
              <a:gd name="connsiteX89-3287" fmla="*/ 272414 w 13016124"/>
              <a:gd name="connsiteY89-3288" fmla="*/ 2188723 h 2398878"/>
              <a:gd name="connsiteX90-3289" fmla="*/ 262686 w 13016124"/>
              <a:gd name="connsiteY90-3290" fmla="*/ 2159540 h 2398878"/>
              <a:gd name="connsiteX91-3291" fmla="*/ 214048 w 13016124"/>
              <a:gd name="connsiteY91-3292" fmla="*/ 2110902 h 2398878"/>
              <a:gd name="connsiteX92-3293" fmla="*/ 204320 w 13016124"/>
              <a:gd name="connsiteY92-3294" fmla="*/ 2081719 h 2398878"/>
              <a:gd name="connsiteX93-3295" fmla="*/ 184865 w 13016124"/>
              <a:gd name="connsiteY93-3296" fmla="*/ 2052536 h 2398878"/>
              <a:gd name="connsiteX94-3297" fmla="*/ 145954 w 13016124"/>
              <a:gd name="connsiteY94-3298" fmla="*/ 1984442 h 2398878"/>
              <a:gd name="connsiteX95-3299" fmla="*/ 126499 w 13016124"/>
              <a:gd name="connsiteY95-3300" fmla="*/ 1906621 h 2398878"/>
              <a:gd name="connsiteX96-3301" fmla="*/ 116771 w 13016124"/>
              <a:gd name="connsiteY96-3302" fmla="*/ 1877438 h 2398878"/>
              <a:gd name="connsiteX97-3303" fmla="*/ 97316 w 13016124"/>
              <a:gd name="connsiteY97-3304" fmla="*/ 1809345 h 2398878"/>
              <a:gd name="connsiteX98-3305" fmla="*/ 87588 w 13016124"/>
              <a:gd name="connsiteY98-3306" fmla="*/ 1731523 h 2398878"/>
              <a:gd name="connsiteX99-3307" fmla="*/ 68133 w 13016124"/>
              <a:gd name="connsiteY99-3308" fmla="*/ 1673157 h 2398878"/>
              <a:gd name="connsiteX100-3309" fmla="*/ 19494 w 13016124"/>
              <a:gd name="connsiteY100-3310" fmla="*/ 1556425 h 2398878"/>
              <a:gd name="connsiteX101-3311" fmla="*/ 9767 w 13016124"/>
              <a:gd name="connsiteY101-3312" fmla="*/ 1429966 h 2398878"/>
              <a:gd name="connsiteX102-3313" fmla="*/ 39 w 13016124"/>
              <a:gd name="connsiteY102-3314" fmla="*/ 1361872 h 2398878"/>
              <a:gd name="connsiteX103-3315" fmla="*/ 19494 w 13016124"/>
              <a:gd name="connsiteY103-3316" fmla="*/ 1099225 h 2398878"/>
              <a:gd name="connsiteX104-3317" fmla="*/ 29222 w 13016124"/>
              <a:gd name="connsiteY104-3318" fmla="*/ 1070042 h 2398878"/>
              <a:gd name="connsiteX105-3319" fmla="*/ 58405 w 13016124"/>
              <a:gd name="connsiteY105-3320" fmla="*/ 992221 h 2398878"/>
              <a:gd name="connsiteX106-3321" fmla="*/ 77860 w 13016124"/>
              <a:gd name="connsiteY106-3322" fmla="*/ 924128 h 2398878"/>
              <a:gd name="connsiteX107-3323" fmla="*/ 97316 w 13016124"/>
              <a:gd name="connsiteY107-3324" fmla="*/ 885217 h 2398878"/>
              <a:gd name="connsiteX108-3325" fmla="*/ 116771 w 13016124"/>
              <a:gd name="connsiteY108-3326" fmla="*/ 807396 h 2398878"/>
              <a:gd name="connsiteX109-3327" fmla="*/ 155682 w 13016124"/>
              <a:gd name="connsiteY109-3328" fmla="*/ 729574 h 2398878"/>
              <a:gd name="connsiteX110-3329" fmla="*/ 165409 w 13016124"/>
              <a:gd name="connsiteY110-3330" fmla="*/ 700391 h 2398878"/>
              <a:gd name="connsiteX111-3331" fmla="*/ 175137 w 13016124"/>
              <a:gd name="connsiteY111-3332" fmla="*/ 642025 h 2398878"/>
              <a:gd name="connsiteX112-3333" fmla="*/ 223775 w 13016124"/>
              <a:gd name="connsiteY112-3334" fmla="*/ 573932 h 2398878"/>
              <a:gd name="connsiteX113-3335" fmla="*/ 262686 w 13016124"/>
              <a:gd name="connsiteY113-3336" fmla="*/ 505838 h 2398878"/>
              <a:gd name="connsiteX114-3337" fmla="*/ 301596 w 13016124"/>
              <a:gd name="connsiteY114-3338" fmla="*/ 447472 h 2398878"/>
              <a:gd name="connsiteX115-3339" fmla="*/ 321052 w 13016124"/>
              <a:gd name="connsiteY115-3340" fmla="*/ 428017 h 2398878"/>
              <a:gd name="connsiteX116-3341" fmla="*/ 359962 w 13016124"/>
              <a:gd name="connsiteY116-3342" fmla="*/ 369651 h 2398878"/>
              <a:gd name="connsiteX117-3343" fmla="*/ 408601 w 13016124"/>
              <a:gd name="connsiteY117-3344" fmla="*/ 321013 h 2398878"/>
              <a:gd name="connsiteX118-3345" fmla="*/ 428056 w 13016124"/>
              <a:gd name="connsiteY118-3346" fmla="*/ 301557 h 2398878"/>
              <a:gd name="connsiteX119-3347" fmla="*/ 447511 w 13016124"/>
              <a:gd name="connsiteY119-3348" fmla="*/ 272374 h 2398878"/>
              <a:gd name="connsiteX120-3349" fmla="*/ 505877 w 13016124"/>
              <a:gd name="connsiteY120-3350" fmla="*/ 233464 h 2398878"/>
              <a:gd name="connsiteX121-3351" fmla="*/ 603154 w 13016124"/>
              <a:gd name="connsiteY121-3352" fmla="*/ 223736 h 2398878"/>
              <a:gd name="connsiteX122-3353" fmla="*/ 651792 w 13016124"/>
              <a:gd name="connsiteY122-3354" fmla="*/ 243191 h 2398878"/>
              <a:gd name="connsiteX123-3355" fmla="*/ 622609 w 13016124"/>
              <a:gd name="connsiteY123-3356" fmla="*/ 252919 h 2398878"/>
              <a:gd name="connsiteX124-3357" fmla="*/ 544788 w 13016124"/>
              <a:gd name="connsiteY124-3358" fmla="*/ 252919 h 2398878"/>
              <a:gd name="connsiteX0-3359" fmla="*/ 544788 w 13016124"/>
              <a:gd name="connsiteY0-3360" fmla="*/ 252919 h 2398878"/>
              <a:gd name="connsiteX1-3361" fmla="*/ 544788 w 13016124"/>
              <a:gd name="connsiteY1-3362" fmla="*/ 252919 h 2398878"/>
              <a:gd name="connsiteX2-3363" fmla="*/ 642065 w 13016124"/>
              <a:gd name="connsiteY2-3364" fmla="*/ 311285 h 2398878"/>
              <a:gd name="connsiteX3-3365" fmla="*/ 768524 w 13016124"/>
              <a:gd name="connsiteY3-3366" fmla="*/ 447472 h 2398878"/>
              <a:gd name="connsiteX4-3367" fmla="*/ 924167 w 13016124"/>
              <a:gd name="connsiteY4-3368" fmla="*/ 583659 h 2398878"/>
              <a:gd name="connsiteX5-3369" fmla="*/ 982533 w 13016124"/>
              <a:gd name="connsiteY5-3370" fmla="*/ 612842 h 2398878"/>
              <a:gd name="connsiteX6-3371" fmla="*/ 1050626 w 13016124"/>
              <a:gd name="connsiteY6-3372" fmla="*/ 661481 h 2398878"/>
              <a:gd name="connsiteX7-3373" fmla="*/ 1079809 w 13016124"/>
              <a:gd name="connsiteY7-3374" fmla="*/ 671208 h 2398878"/>
              <a:gd name="connsiteX8-3375" fmla="*/ 1225724 w 13016124"/>
              <a:gd name="connsiteY8-3376" fmla="*/ 739302 h 2398878"/>
              <a:gd name="connsiteX9-3377" fmla="*/ 1313273 w 13016124"/>
              <a:gd name="connsiteY9-3378" fmla="*/ 768485 h 2398878"/>
              <a:gd name="connsiteX10-3379" fmla="*/ 1488371 w 13016124"/>
              <a:gd name="connsiteY10-3380" fmla="*/ 787940 h 2398878"/>
              <a:gd name="connsiteX11-3381" fmla="*/ 1624558 w 13016124"/>
              <a:gd name="connsiteY11-3382" fmla="*/ 807396 h 2398878"/>
              <a:gd name="connsiteX12-3383" fmla="*/ 1663469 w 13016124"/>
              <a:gd name="connsiteY12-3384" fmla="*/ 817123 h 2398878"/>
              <a:gd name="connsiteX13-3385" fmla="*/ 1731562 w 13016124"/>
              <a:gd name="connsiteY13-3386" fmla="*/ 826851 h 2398878"/>
              <a:gd name="connsiteX14-3387" fmla="*/ 1770473 w 13016124"/>
              <a:gd name="connsiteY14-3388" fmla="*/ 836579 h 2398878"/>
              <a:gd name="connsiteX15-3389" fmla="*/ 2062303 w 13016124"/>
              <a:gd name="connsiteY15-3390" fmla="*/ 856034 h 2398878"/>
              <a:gd name="connsiteX16-3391" fmla="*/ 2169307 w 13016124"/>
              <a:gd name="connsiteY16-3392" fmla="*/ 865762 h 2398878"/>
              <a:gd name="connsiteX17-3393" fmla="*/ 2237401 w 13016124"/>
              <a:gd name="connsiteY17-3394" fmla="*/ 885217 h 2398878"/>
              <a:gd name="connsiteX18-3395" fmla="*/ 2295767 w 13016124"/>
              <a:gd name="connsiteY18-3396" fmla="*/ 894945 h 2398878"/>
              <a:gd name="connsiteX19-3397" fmla="*/ 2791877 w 13016124"/>
              <a:gd name="connsiteY19-3398" fmla="*/ 914400 h 2398878"/>
              <a:gd name="connsiteX20-3399" fmla="*/ 3005886 w 13016124"/>
              <a:gd name="connsiteY20-3400" fmla="*/ 933855 h 2398878"/>
              <a:gd name="connsiteX21-3401" fmla="*/ 3239350 w 13016124"/>
              <a:gd name="connsiteY21-3402" fmla="*/ 943583 h 2398878"/>
              <a:gd name="connsiteX22-3403" fmla="*/ 5807130 w 13016124"/>
              <a:gd name="connsiteY22-3404" fmla="*/ 1119317 h 2398878"/>
              <a:gd name="connsiteX23-3405" fmla="*/ 6967608 w 13016124"/>
              <a:gd name="connsiteY23-3406" fmla="*/ 1074471 h 2398878"/>
              <a:gd name="connsiteX24-3407" fmla="*/ 9912524 w 13016124"/>
              <a:gd name="connsiteY24-3408" fmla="*/ 700391 h 2398878"/>
              <a:gd name="connsiteX25-3409" fmla="*/ 10058439 w 13016124"/>
              <a:gd name="connsiteY25-3410" fmla="*/ 690664 h 2398878"/>
              <a:gd name="connsiteX26-3411" fmla="*/ 10389179 w 13016124"/>
              <a:gd name="connsiteY26-3412" fmla="*/ 671208 h 2398878"/>
              <a:gd name="connsiteX27-3413" fmla="*/ 10544822 w 13016124"/>
              <a:gd name="connsiteY27-3414" fmla="*/ 642025 h 2398878"/>
              <a:gd name="connsiteX28-3415" fmla="*/ 10846379 w 13016124"/>
              <a:gd name="connsiteY28-3416" fmla="*/ 622570 h 2398878"/>
              <a:gd name="connsiteX29-3417" fmla="*/ 10992294 w 13016124"/>
              <a:gd name="connsiteY29-3418" fmla="*/ 612842 h 2398878"/>
              <a:gd name="connsiteX30-3419" fmla="*/ 11070116 w 13016124"/>
              <a:gd name="connsiteY30-3420" fmla="*/ 583659 h 2398878"/>
              <a:gd name="connsiteX31-3421" fmla="*/ 11206303 w 13016124"/>
              <a:gd name="connsiteY31-3422" fmla="*/ 554477 h 2398878"/>
              <a:gd name="connsiteX32-3423" fmla="*/ 11274396 w 13016124"/>
              <a:gd name="connsiteY32-3424" fmla="*/ 535021 h 2398878"/>
              <a:gd name="connsiteX33-3425" fmla="*/ 11332762 w 13016124"/>
              <a:gd name="connsiteY33-3426" fmla="*/ 515566 h 2398878"/>
              <a:gd name="connsiteX34-3427" fmla="*/ 11410584 w 13016124"/>
              <a:gd name="connsiteY34-3428" fmla="*/ 476655 h 2398878"/>
              <a:gd name="connsiteX35-3429" fmla="*/ 11498133 w 13016124"/>
              <a:gd name="connsiteY35-3430" fmla="*/ 457200 h 2398878"/>
              <a:gd name="connsiteX36-3431" fmla="*/ 11624592 w 13016124"/>
              <a:gd name="connsiteY36-3432" fmla="*/ 408562 h 2398878"/>
              <a:gd name="connsiteX37-3433" fmla="*/ 11789962 w 13016124"/>
              <a:gd name="connsiteY37-3434" fmla="*/ 379379 h 2398878"/>
              <a:gd name="connsiteX38-3435" fmla="*/ 11848328 w 13016124"/>
              <a:gd name="connsiteY38-3436" fmla="*/ 350196 h 2398878"/>
              <a:gd name="connsiteX39-3437" fmla="*/ 11955333 w 13016124"/>
              <a:gd name="connsiteY39-3438" fmla="*/ 330740 h 2398878"/>
              <a:gd name="connsiteX40-3439" fmla="*/ 12033154 w 13016124"/>
              <a:gd name="connsiteY40-3440" fmla="*/ 301557 h 2398878"/>
              <a:gd name="connsiteX41-3441" fmla="*/ 12062337 w 13016124"/>
              <a:gd name="connsiteY41-3442" fmla="*/ 291830 h 2398878"/>
              <a:gd name="connsiteX42-3443" fmla="*/ 12101248 w 13016124"/>
              <a:gd name="connsiteY42-3444" fmla="*/ 272374 h 2398878"/>
              <a:gd name="connsiteX43-3445" fmla="*/ 12130431 w 13016124"/>
              <a:gd name="connsiteY43-3446" fmla="*/ 262647 h 2398878"/>
              <a:gd name="connsiteX44-3447" fmla="*/ 12169341 w 13016124"/>
              <a:gd name="connsiteY44-3448" fmla="*/ 243191 h 2398878"/>
              <a:gd name="connsiteX45-3449" fmla="*/ 12266618 w 13016124"/>
              <a:gd name="connsiteY45-3450" fmla="*/ 204281 h 2398878"/>
              <a:gd name="connsiteX46-3451" fmla="*/ 12334711 w 13016124"/>
              <a:gd name="connsiteY46-3452" fmla="*/ 175098 h 2398878"/>
              <a:gd name="connsiteX47-3453" fmla="*/ 12363894 w 13016124"/>
              <a:gd name="connsiteY47-3454" fmla="*/ 155642 h 2398878"/>
              <a:gd name="connsiteX48-3455" fmla="*/ 12431988 w 13016124"/>
              <a:gd name="connsiteY48-3456" fmla="*/ 126459 h 2398878"/>
              <a:gd name="connsiteX49-3457" fmla="*/ 12470899 w 13016124"/>
              <a:gd name="connsiteY49-3458" fmla="*/ 97277 h 2398878"/>
              <a:gd name="connsiteX50-3459" fmla="*/ 12529265 w 13016124"/>
              <a:gd name="connsiteY50-3460" fmla="*/ 87549 h 2398878"/>
              <a:gd name="connsiteX51-3461" fmla="*/ 12568175 w 13016124"/>
              <a:gd name="connsiteY51-3462" fmla="*/ 77821 h 2398878"/>
              <a:gd name="connsiteX52-3463" fmla="*/ 12626541 w 13016124"/>
              <a:gd name="connsiteY52-3464" fmla="*/ 58366 h 2398878"/>
              <a:gd name="connsiteX53-3465" fmla="*/ 12723818 w 13016124"/>
              <a:gd name="connsiteY53-3466" fmla="*/ 19455 h 2398878"/>
              <a:gd name="connsiteX54-3467" fmla="*/ 12869733 w 13016124"/>
              <a:gd name="connsiteY54-3468" fmla="*/ 9728 h 2398878"/>
              <a:gd name="connsiteX55-3469" fmla="*/ 12898916 w 13016124"/>
              <a:gd name="connsiteY55-3470" fmla="*/ 0 h 2398878"/>
              <a:gd name="connsiteX56-3471" fmla="*/ 12947554 w 13016124"/>
              <a:gd name="connsiteY56-3472" fmla="*/ 38911 h 2398878"/>
              <a:gd name="connsiteX57-3473" fmla="*/ 12957282 w 13016124"/>
              <a:gd name="connsiteY57-3474" fmla="*/ 1488332 h 2398878"/>
              <a:gd name="connsiteX58-3475" fmla="*/ 12928099 w 13016124"/>
              <a:gd name="connsiteY58-3476" fmla="*/ 1673157 h 2398878"/>
              <a:gd name="connsiteX59-3477" fmla="*/ 12918371 w 13016124"/>
              <a:gd name="connsiteY59-3478" fmla="*/ 1828800 h 2398878"/>
              <a:gd name="connsiteX60-3479" fmla="*/ 12898916 w 13016124"/>
              <a:gd name="connsiteY60-3480" fmla="*/ 1887166 h 2398878"/>
              <a:gd name="connsiteX61-3481" fmla="*/ 12889188 w 13016124"/>
              <a:gd name="connsiteY61-3482" fmla="*/ 1974715 h 2398878"/>
              <a:gd name="connsiteX62-3483" fmla="*/ 12879460 w 13016124"/>
              <a:gd name="connsiteY62-3484" fmla="*/ 2013625 h 2398878"/>
              <a:gd name="connsiteX63-3485" fmla="*/ 12840550 w 13016124"/>
              <a:gd name="connsiteY63-3486" fmla="*/ 2208179 h 2398878"/>
              <a:gd name="connsiteX64-3487" fmla="*/ 12830822 w 13016124"/>
              <a:gd name="connsiteY64-3488" fmla="*/ 2237362 h 2398878"/>
              <a:gd name="connsiteX65-3489" fmla="*/ 12801639 w 13016124"/>
              <a:gd name="connsiteY65-3490" fmla="*/ 2256817 h 2398878"/>
              <a:gd name="connsiteX66-3491" fmla="*/ 12159614 w 13016124"/>
              <a:gd name="connsiteY66-3492" fmla="*/ 2237362 h 2398878"/>
              <a:gd name="connsiteX67-3493" fmla="*/ 11361945 w 13016124"/>
              <a:gd name="connsiteY67-3494" fmla="*/ 2256817 h 2398878"/>
              <a:gd name="connsiteX68-3495" fmla="*/ 11138209 w 13016124"/>
              <a:gd name="connsiteY68-3496" fmla="*/ 2276272 h 2398878"/>
              <a:gd name="connsiteX69-3497" fmla="*/ 10593460 w 13016124"/>
              <a:gd name="connsiteY69-3498" fmla="*/ 2286000 h 2398878"/>
              <a:gd name="connsiteX70-3499" fmla="*/ 8385282 w 13016124"/>
              <a:gd name="connsiteY70-3500" fmla="*/ 2295728 h 2398878"/>
              <a:gd name="connsiteX71-3501" fmla="*/ 8161545 w 13016124"/>
              <a:gd name="connsiteY71-3502" fmla="*/ 2315183 h 2398878"/>
              <a:gd name="connsiteX72-3503" fmla="*/ 8112907 w 13016124"/>
              <a:gd name="connsiteY72-3504" fmla="*/ 2324911 h 2398878"/>
              <a:gd name="connsiteX73-3505" fmla="*/ 7918354 w 13016124"/>
              <a:gd name="connsiteY73-3506" fmla="*/ 2334638 h 2398878"/>
              <a:gd name="connsiteX74-3507" fmla="*/ 5291886 w 13016124"/>
              <a:gd name="connsiteY74-3508" fmla="*/ 2344366 h 2398878"/>
              <a:gd name="connsiteX75-3509" fmla="*/ 5058422 w 13016124"/>
              <a:gd name="connsiteY75-3510" fmla="*/ 2324911 h 2398878"/>
              <a:gd name="connsiteX76-3511" fmla="*/ 4883324 w 13016124"/>
              <a:gd name="connsiteY76-3512" fmla="*/ 2305455 h 2398878"/>
              <a:gd name="connsiteX77-3513" fmla="*/ 4727682 w 13016124"/>
              <a:gd name="connsiteY77-3514" fmla="*/ 2295728 h 2398878"/>
              <a:gd name="connsiteX78-3515" fmla="*/ 4601222 w 13016124"/>
              <a:gd name="connsiteY78-3516" fmla="*/ 2276272 h 2398878"/>
              <a:gd name="connsiteX79-3517" fmla="*/ 4484490 w 13016124"/>
              <a:gd name="connsiteY79-3518" fmla="*/ 2266545 h 2398878"/>
              <a:gd name="connsiteX80-3519" fmla="*/ 3443631 w 13016124"/>
              <a:gd name="connsiteY80-3520" fmla="*/ 2247089 h 2398878"/>
              <a:gd name="connsiteX81-3521" fmla="*/ 2996158 w 13016124"/>
              <a:gd name="connsiteY81-3522" fmla="*/ 2256817 h 2398878"/>
              <a:gd name="connsiteX82-3523" fmla="*/ 2966975 w 13016124"/>
              <a:gd name="connsiteY82-3524" fmla="*/ 2266545 h 2398878"/>
              <a:gd name="connsiteX83-3525" fmla="*/ 2782150 w 13016124"/>
              <a:gd name="connsiteY83-3526" fmla="*/ 2286000 h 2398878"/>
              <a:gd name="connsiteX84-3527" fmla="*/ 2723784 w 13016124"/>
              <a:gd name="connsiteY84-3528" fmla="*/ 2295728 h 2398878"/>
              <a:gd name="connsiteX85-3529" fmla="*/ 2490320 w 13016124"/>
              <a:gd name="connsiteY85-3530" fmla="*/ 2305455 h 2398878"/>
              <a:gd name="connsiteX86-3531" fmla="*/ 418328 w 13016124"/>
              <a:gd name="connsiteY86-3532" fmla="*/ 2295728 h 2398878"/>
              <a:gd name="connsiteX87-3533" fmla="*/ 359962 w 13016124"/>
              <a:gd name="connsiteY87-3534" fmla="*/ 2256817 h 2398878"/>
              <a:gd name="connsiteX88-3535" fmla="*/ 272414 w 13016124"/>
              <a:gd name="connsiteY88-3536" fmla="*/ 2188723 h 2398878"/>
              <a:gd name="connsiteX89-3537" fmla="*/ 262686 w 13016124"/>
              <a:gd name="connsiteY89-3538" fmla="*/ 2159540 h 2398878"/>
              <a:gd name="connsiteX90-3539" fmla="*/ 214048 w 13016124"/>
              <a:gd name="connsiteY90-3540" fmla="*/ 2110902 h 2398878"/>
              <a:gd name="connsiteX91-3541" fmla="*/ 204320 w 13016124"/>
              <a:gd name="connsiteY91-3542" fmla="*/ 2081719 h 2398878"/>
              <a:gd name="connsiteX92-3543" fmla="*/ 184865 w 13016124"/>
              <a:gd name="connsiteY92-3544" fmla="*/ 2052536 h 2398878"/>
              <a:gd name="connsiteX93-3545" fmla="*/ 145954 w 13016124"/>
              <a:gd name="connsiteY93-3546" fmla="*/ 1984442 h 2398878"/>
              <a:gd name="connsiteX94-3547" fmla="*/ 126499 w 13016124"/>
              <a:gd name="connsiteY94-3548" fmla="*/ 1906621 h 2398878"/>
              <a:gd name="connsiteX95-3549" fmla="*/ 116771 w 13016124"/>
              <a:gd name="connsiteY95-3550" fmla="*/ 1877438 h 2398878"/>
              <a:gd name="connsiteX96-3551" fmla="*/ 97316 w 13016124"/>
              <a:gd name="connsiteY96-3552" fmla="*/ 1809345 h 2398878"/>
              <a:gd name="connsiteX97-3553" fmla="*/ 87588 w 13016124"/>
              <a:gd name="connsiteY97-3554" fmla="*/ 1731523 h 2398878"/>
              <a:gd name="connsiteX98-3555" fmla="*/ 68133 w 13016124"/>
              <a:gd name="connsiteY98-3556" fmla="*/ 1673157 h 2398878"/>
              <a:gd name="connsiteX99-3557" fmla="*/ 19494 w 13016124"/>
              <a:gd name="connsiteY99-3558" fmla="*/ 1556425 h 2398878"/>
              <a:gd name="connsiteX100-3559" fmla="*/ 9767 w 13016124"/>
              <a:gd name="connsiteY100-3560" fmla="*/ 1429966 h 2398878"/>
              <a:gd name="connsiteX101-3561" fmla="*/ 39 w 13016124"/>
              <a:gd name="connsiteY101-3562" fmla="*/ 1361872 h 2398878"/>
              <a:gd name="connsiteX102-3563" fmla="*/ 19494 w 13016124"/>
              <a:gd name="connsiteY102-3564" fmla="*/ 1099225 h 2398878"/>
              <a:gd name="connsiteX103-3565" fmla="*/ 29222 w 13016124"/>
              <a:gd name="connsiteY103-3566" fmla="*/ 1070042 h 2398878"/>
              <a:gd name="connsiteX104-3567" fmla="*/ 58405 w 13016124"/>
              <a:gd name="connsiteY104-3568" fmla="*/ 992221 h 2398878"/>
              <a:gd name="connsiteX105-3569" fmla="*/ 77860 w 13016124"/>
              <a:gd name="connsiteY105-3570" fmla="*/ 924128 h 2398878"/>
              <a:gd name="connsiteX106-3571" fmla="*/ 97316 w 13016124"/>
              <a:gd name="connsiteY106-3572" fmla="*/ 885217 h 2398878"/>
              <a:gd name="connsiteX107-3573" fmla="*/ 116771 w 13016124"/>
              <a:gd name="connsiteY107-3574" fmla="*/ 807396 h 2398878"/>
              <a:gd name="connsiteX108-3575" fmla="*/ 155682 w 13016124"/>
              <a:gd name="connsiteY108-3576" fmla="*/ 729574 h 2398878"/>
              <a:gd name="connsiteX109-3577" fmla="*/ 165409 w 13016124"/>
              <a:gd name="connsiteY109-3578" fmla="*/ 700391 h 2398878"/>
              <a:gd name="connsiteX110-3579" fmla="*/ 175137 w 13016124"/>
              <a:gd name="connsiteY110-3580" fmla="*/ 642025 h 2398878"/>
              <a:gd name="connsiteX111-3581" fmla="*/ 223775 w 13016124"/>
              <a:gd name="connsiteY111-3582" fmla="*/ 573932 h 2398878"/>
              <a:gd name="connsiteX112-3583" fmla="*/ 262686 w 13016124"/>
              <a:gd name="connsiteY112-3584" fmla="*/ 505838 h 2398878"/>
              <a:gd name="connsiteX113-3585" fmla="*/ 301596 w 13016124"/>
              <a:gd name="connsiteY113-3586" fmla="*/ 447472 h 2398878"/>
              <a:gd name="connsiteX114-3587" fmla="*/ 321052 w 13016124"/>
              <a:gd name="connsiteY114-3588" fmla="*/ 428017 h 2398878"/>
              <a:gd name="connsiteX115-3589" fmla="*/ 359962 w 13016124"/>
              <a:gd name="connsiteY115-3590" fmla="*/ 369651 h 2398878"/>
              <a:gd name="connsiteX116-3591" fmla="*/ 408601 w 13016124"/>
              <a:gd name="connsiteY116-3592" fmla="*/ 321013 h 2398878"/>
              <a:gd name="connsiteX117-3593" fmla="*/ 428056 w 13016124"/>
              <a:gd name="connsiteY117-3594" fmla="*/ 301557 h 2398878"/>
              <a:gd name="connsiteX118-3595" fmla="*/ 447511 w 13016124"/>
              <a:gd name="connsiteY118-3596" fmla="*/ 272374 h 2398878"/>
              <a:gd name="connsiteX119-3597" fmla="*/ 505877 w 13016124"/>
              <a:gd name="connsiteY119-3598" fmla="*/ 233464 h 2398878"/>
              <a:gd name="connsiteX120-3599" fmla="*/ 603154 w 13016124"/>
              <a:gd name="connsiteY120-3600" fmla="*/ 223736 h 2398878"/>
              <a:gd name="connsiteX121-3601" fmla="*/ 651792 w 13016124"/>
              <a:gd name="connsiteY121-3602" fmla="*/ 243191 h 2398878"/>
              <a:gd name="connsiteX122-3603" fmla="*/ 622609 w 13016124"/>
              <a:gd name="connsiteY122-3604" fmla="*/ 252919 h 2398878"/>
              <a:gd name="connsiteX123-3605" fmla="*/ 544788 w 13016124"/>
              <a:gd name="connsiteY123-3606" fmla="*/ 252919 h 2398878"/>
              <a:gd name="connsiteX0-3607" fmla="*/ 544788 w 13016124"/>
              <a:gd name="connsiteY0-3608" fmla="*/ 252919 h 2398878"/>
              <a:gd name="connsiteX1-3609" fmla="*/ 544788 w 13016124"/>
              <a:gd name="connsiteY1-3610" fmla="*/ 252919 h 2398878"/>
              <a:gd name="connsiteX2-3611" fmla="*/ 642065 w 13016124"/>
              <a:gd name="connsiteY2-3612" fmla="*/ 311285 h 2398878"/>
              <a:gd name="connsiteX3-3613" fmla="*/ 768524 w 13016124"/>
              <a:gd name="connsiteY3-3614" fmla="*/ 447472 h 2398878"/>
              <a:gd name="connsiteX4-3615" fmla="*/ 924167 w 13016124"/>
              <a:gd name="connsiteY4-3616" fmla="*/ 583659 h 2398878"/>
              <a:gd name="connsiteX5-3617" fmla="*/ 982533 w 13016124"/>
              <a:gd name="connsiteY5-3618" fmla="*/ 612842 h 2398878"/>
              <a:gd name="connsiteX6-3619" fmla="*/ 1050626 w 13016124"/>
              <a:gd name="connsiteY6-3620" fmla="*/ 661481 h 2398878"/>
              <a:gd name="connsiteX7-3621" fmla="*/ 1079809 w 13016124"/>
              <a:gd name="connsiteY7-3622" fmla="*/ 671208 h 2398878"/>
              <a:gd name="connsiteX8-3623" fmla="*/ 1225724 w 13016124"/>
              <a:gd name="connsiteY8-3624" fmla="*/ 739302 h 2398878"/>
              <a:gd name="connsiteX9-3625" fmla="*/ 1313273 w 13016124"/>
              <a:gd name="connsiteY9-3626" fmla="*/ 768485 h 2398878"/>
              <a:gd name="connsiteX10-3627" fmla="*/ 1488371 w 13016124"/>
              <a:gd name="connsiteY10-3628" fmla="*/ 787940 h 2398878"/>
              <a:gd name="connsiteX11-3629" fmla="*/ 1624558 w 13016124"/>
              <a:gd name="connsiteY11-3630" fmla="*/ 807396 h 2398878"/>
              <a:gd name="connsiteX12-3631" fmla="*/ 1663469 w 13016124"/>
              <a:gd name="connsiteY12-3632" fmla="*/ 817123 h 2398878"/>
              <a:gd name="connsiteX13-3633" fmla="*/ 1731562 w 13016124"/>
              <a:gd name="connsiteY13-3634" fmla="*/ 826851 h 2398878"/>
              <a:gd name="connsiteX14-3635" fmla="*/ 1770473 w 13016124"/>
              <a:gd name="connsiteY14-3636" fmla="*/ 836579 h 2398878"/>
              <a:gd name="connsiteX15-3637" fmla="*/ 2062303 w 13016124"/>
              <a:gd name="connsiteY15-3638" fmla="*/ 856034 h 2398878"/>
              <a:gd name="connsiteX16-3639" fmla="*/ 2169307 w 13016124"/>
              <a:gd name="connsiteY16-3640" fmla="*/ 865762 h 2398878"/>
              <a:gd name="connsiteX17-3641" fmla="*/ 2237401 w 13016124"/>
              <a:gd name="connsiteY17-3642" fmla="*/ 885217 h 2398878"/>
              <a:gd name="connsiteX18-3643" fmla="*/ 2295767 w 13016124"/>
              <a:gd name="connsiteY18-3644" fmla="*/ 894945 h 2398878"/>
              <a:gd name="connsiteX19-3645" fmla="*/ 2791877 w 13016124"/>
              <a:gd name="connsiteY19-3646" fmla="*/ 914400 h 2398878"/>
              <a:gd name="connsiteX20-3647" fmla="*/ 3005886 w 13016124"/>
              <a:gd name="connsiteY20-3648" fmla="*/ 933855 h 2398878"/>
              <a:gd name="connsiteX21-3649" fmla="*/ 3239350 w 13016124"/>
              <a:gd name="connsiteY21-3650" fmla="*/ 943583 h 2398878"/>
              <a:gd name="connsiteX22-3651" fmla="*/ 5807130 w 13016124"/>
              <a:gd name="connsiteY22-3652" fmla="*/ 1223418 h 2398878"/>
              <a:gd name="connsiteX23-3653" fmla="*/ 6967608 w 13016124"/>
              <a:gd name="connsiteY23-3654" fmla="*/ 1074471 h 2398878"/>
              <a:gd name="connsiteX24-3655" fmla="*/ 9912524 w 13016124"/>
              <a:gd name="connsiteY24-3656" fmla="*/ 700391 h 2398878"/>
              <a:gd name="connsiteX25-3657" fmla="*/ 10058439 w 13016124"/>
              <a:gd name="connsiteY25-3658" fmla="*/ 690664 h 2398878"/>
              <a:gd name="connsiteX26-3659" fmla="*/ 10389179 w 13016124"/>
              <a:gd name="connsiteY26-3660" fmla="*/ 671208 h 2398878"/>
              <a:gd name="connsiteX27-3661" fmla="*/ 10544822 w 13016124"/>
              <a:gd name="connsiteY27-3662" fmla="*/ 642025 h 2398878"/>
              <a:gd name="connsiteX28-3663" fmla="*/ 10846379 w 13016124"/>
              <a:gd name="connsiteY28-3664" fmla="*/ 622570 h 2398878"/>
              <a:gd name="connsiteX29-3665" fmla="*/ 10992294 w 13016124"/>
              <a:gd name="connsiteY29-3666" fmla="*/ 612842 h 2398878"/>
              <a:gd name="connsiteX30-3667" fmla="*/ 11070116 w 13016124"/>
              <a:gd name="connsiteY30-3668" fmla="*/ 583659 h 2398878"/>
              <a:gd name="connsiteX31-3669" fmla="*/ 11206303 w 13016124"/>
              <a:gd name="connsiteY31-3670" fmla="*/ 554477 h 2398878"/>
              <a:gd name="connsiteX32-3671" fmla="*/ 11274396 w 13016124"/>
              <a:gd name="connsiteY32-3672" fmla="*/ 535021 h 2398878"/>
              <a:gd name="connsiteX33-3673" fmla="*/ 11332762 w 13016124"/>
              <a:gd name="connsiteY33-3674" fmla="*/ 515566 h 2398878"/>
              <a:gd name="connsiteX34-3675" fmla="*/ 11410584 w 13016124"/>
              <a:gd name="connsiteY34-3676" fmla="*/ 476655 h 2398878"/>
              <a:gd name="connsiteX35-3677" fmla="*/ 11498133 w 13016124"/>
              <a:gd name="connsiteY35-3678" fmla="*/ 457200 h 2398878"/>
              <a:gd name="connsiteX36-3679" fmla="*/ 11624592 w 13016124"/>
              <a:gd name="connsiteY36-3680" fmla="*/ 408562 h 2398878"/>
              <a:gd name="connsiteX37-3681" fmla="*/ 11789962 w 13016124"/>
              <a:gd name="connsiteY37-3682" fmla="*/ 379379 h 2398878"/>
              <a:gd name="connsiteX38-3683" fmla="*/ 11848328 w 13016124"/>
              <a:gd name="connsiteY38-3684" fmla="*/ 350196 h 2398878"/>
              <a:gd name="connsiteX39-3685" fmla="*/ 11955333 w 13016124"/>
              <a:gd name="connsiteY39-3686" fmla="*/ 330740 h 2398878"/>
              <a:gd name="connsiteX40-3687" fmla="*/ 12033154 w 13016124"/>
              <a:gd name="connsiteY40-3688" fmla="*/ 301557 h 2398878"/>
              <a:gd name="connsiteX41-3689" fmla="*/ 12062337 w 13016124"/>
              <a:gd name="connsiteY41-3690" fmla="*/ 291830 h 2398878"/>
              <a:gd name="connsiteX42-3691" fmla="*/ 12101248 w 13016124"/>
              <a:gd name="connsiteY42-3692" fmla="*/ 272374 h 2398878"/>
              <a:gd name="connsiteX43-3693" fmla="*/ 12130431 w 13016124"/>
              <a:gd name="connsiteY43-3694" fmla="*/ 262647 h 2398878"/>
              <a:gd name="connsiteX44-3695" fmla="*/ 12169341 w 13016124"/>
              <a:gd name="connsiteY44-3696" fmla="*/ 243191 h 2398878"/>
              <a:gd name="connsiteX45-3697" fmla="*/ 12266618 w 13016124"/>
              <a:gd name="connsiteY45-3698" fmla="*/ 204281 h 2398878"/>
              <a:gd name="connsiteX46-3699" fmla="*/ 12334711 w 13016124"/>
              <a:gd name="connsiteY46-3700" fmla="*/ 175098 h 2398878"/>
              <a:gd name="connsiteX47-3701" fmla="*/ 12363894 w 13016124"/>
              <a:gd name="connsiteY47-3702" fmla="*/ 155642 h 2398878"/>
              <a:gd name="connsiteX48-3703" fmla="*/ 12431988 w 13016124"/>
              <a:gd name="connsiteY48-3704" fmla="*/ 126459 h 2398878"/>
              <a:gd name="connsiteX49-3705" fmla="*/ 12470899 w 13016124"/>
              <a:gd name="connsiteY49-3706" fmla="*/ 97277 h 2398878"/>
              <a:gd name="connsiteX50-3707" fmla="*/ 12529265 w 13016124"/>
              <a:gd name="connsiteY50-3708" fmla="*/ 87549 h 2398878"/>
              <a:gd name="connsiteX51-3709" fmla="*/ 12568175 w 13016124"/>
              <a:gd name="connsiteY51-3710" fmla="*/ 77821 h 2398878"/>
              <a:gd name="connsiteX52-3711" fmla="*/ 12626541 w 13016124"/>
              <a:gd name="connsiteY52-3712" fmla="*/ 58366 h 2398878"/>
              <a:gd name="connsiteX53-3713" fmla="*/ 12723818 w 13016124"/>
              <a:gd name="connsiteY53-3714" fmla="*/ 19455 h 2398878"/>
              <a:gd name="connsiteX54-3715" fmla="*/ 12869733 w 13016124"/>
              <a:gd name="connsiteY54-3716" fmla="*/ 9728 h 2398878"/>
              <a:gd name="connsiteX55-3717" fmla="*/ 12898916 w 13016124"/>
              <a:gd name="connsiteY55-3718" fmla="*/ 0 h 2398878"/>
              <a:gd name="connsiteX56-3719" fmla="*/ 12947554 w 13016124"/>
              <a:gd name="connsiteY56-3720" fmla="*/ 38911 h 2398878"/>
              <a:gd name="connsiteX57-3721" fmla="*/ 12957282 w 13016124"/>
              <a:gd name="connsiteY57-3722" fmla="*/ 1488332 h 2398878"/>
              <a:gd name="connsiteX58-3723" fmla="*/ 12928099 w 13016124"/>
              <a:gd name="connsiteY58-3724" fmla="*/ 1673157 h 2398878"/>
              <a:gd name="connsiteX59-3725" fmla="*/ 12918371 w 13016124"/>
              <a:gd name="connsiteY59-3726" fmla="*/ 1828800 h 2398878"/>
              <a:gd name="connsiteX60-3727" fmla="*/ 12898916 w 13016124"/>
              <a:gd name="connsiteY60-3728" fmla="*/ 1887166 h 2398878"/>
              <a:gd name="connsiteX61-3729" fmla="*/ 12889188 w 13016124"/>
              <a:gd name="connsiteY61-3730" fmla="*/ 1974715 h 2398878"/>
              <a:gd name="connsiteX62-3731" fmla="*/ 12879460 w 13016124"/>
              <a:gd name="connsiteY62-3732" fmla="*/ 2013625 h 2398878"/>
              <a:gd name="connsiteX63-3733" fmla="*/ 12840550 w 13016124"/>
              <a:gd name="connsiteY63-3734" fmla="*/ 2208179 h 2398878"/>
              <a:gd name="connsiteX64-3735" fmla="*/ 12830822 w 13016124"/>
              <a:gd name="connsiteY64-3736" fmla="*/ 2237362 h 2398878"/>
              <a:gd name="connsiteX65-3737" fmla="*/ 12801639 w 13016124"/>
              <a:gd name="connsiteY65-3738" fmla="*/ 2256817 h 2398878"/>
              <a:gd name="connsiteX66-3739" fmla="*/ 12159614 w 13016124"/>
              <a:gd name="connsiteY66-3740" fmla="*/ 2237362 h 2398878"/>
              <a:gd name="connsiteX67-3741" fmla="*/ 11361945 w 13016124"/>
              <a:gd name="connsiteY67-3742" fmla="*/ 2256817 h 2398878"/>
              <a:gd name="connsiteX68-3743" fmla="*/ 11138209 w 13016124"/>
              <a:gd name="connsiteY68-3744" fmla="*/ 2276272 h 2398878"/>
              <a:gd name="connsiteX69-3745" fmla="*/ 10593460 w 13016124"/>
              <a:gd name="connsiteY69-3746" fmla="*/ 2286000 h 2398878"/>
              <a:gd name="connsiteX70-3747" fmla="*/ 8385282 w 13016124"/>
              <a:gd name="connsiteY70-3748" fmla="*/ 2295728 h 2398878"/>
              <a:gd name="connsiteX71-3749" fmla="*/ 8161545 w 13016124"/>
              <a:gd name="connsiteY71-3750" fmla="*/ 2315183 h 2398878"/>
              <a:gd name="connsiteX72-3751" fmla="*/ 8112907 w 13016124"/>
              <a:gd name="connsiteY72-3752" fmla="*/ 2324911 h 2398878"/>
              <a:gd name="connsiteX73-3753" fmla="*/ 7918354 w 13016124"/>
              <a:gd name="connsiteY73-3754" fmla="*/ 2334638 h 2398878"/>
              <a:gd name="connsiteX74-3755" fmla="*/ 5291886 w 13016124"/>
              <a:gd name="connsiteY74-3756" fmla="*/ 2344366 h 2398878"/>
              <a:gd name="connsiteX75-3757" fmla="*/ 5058422 w 13016124"/>
              <a:gd name="connsiteY75-3758" fmla="*/ 2324911 h 2398878"/>
              <a:gd name="connsiteX76-3759" fmla="*/ 4883324 w 13016124"/>
              <a:gd name="connsiteY76-3760" fmla="*/ 2305455 h 2398878"/>
              <a:gd name="connsiteX77-3761" fmla="*/ 4727682 w 13016124"/>
              <a:gd name="connsiteY77-3762" fmla="*/ 2295728 h 2398878"/>
              <a:gd name="connsiteX78-3763" fmla="*/ 4601222 w 13016124"/>
              <a:gd name="connsiteY78-3764" fmla="*/ 2276272 h 2398878"/>
              <a:gd name="connsiteX79-3765" fmla="*/ 4484490 w 13016124"/>
              <a:gd name="connsiteY79-3766" fmla="*/ 2266545 h 2398878"/>
              <a:gd name="connsiteX80-3767" fmla="*/ 3443631 w 13016124"/>
              <a:gd name="connsiteY80-3768" fmla="*/ 2247089 h 2398878"/>
              <a:gd name="connsiteX81-3769" fmla="*/ 2996158 w 13016124"/>
              <a:gd name="connsiteY81-3770" fmla="*/ 2256817 h 2398878"/>
              <a:gd name="connsiteX82-3771" fmla="*/ 2966975 w 13016124"/>
              <a:gd name="connsiteY82-3772" fmla="*/ 2266545 h 2398878"/>
              <a:gd name="connsiteX83-3773" fmla="*/ 2782150 w 13016124"/>
              <a:gd name="connsiteY83-3774" fmla="*/ 2286000 h 2398878"/>
              <a:gd name="connsiteX84-3775" fmla="*/ 2723784 w 13016124"/>
              <a:gd name="connsiteY84-3776" fmla="*/ 2295728 h 2398878"/>
              <a:gd name="connsiteX85-3777" fmla="*/ 2490320 w 13016124"/>
              <a:gd name="connsiteY85-3778" fmla="*/ 2305455 h 2398878"/>
              <a:gd name="connsiteX86-3779" fmla="*/ 418328 w 13016124"/>
              <a:gd name="connsiteY86-3780" fmla="*/ 2295728 h 2398878"/>
              <a:gd name="connsiteX87-3781" fmla="*/ 359962 w 13016124"/>
              <a:gd name="connsiteY87-3782" fmla="*/ 2256817 h 2398878"/>
              <a:gd name="connsiteX88-3783" fmla="*/ 272414 w 13016124"/>
              <a:gd name="connsiteY88-3784" fmla="*/ 2188723 h 2398878"/>
              <a:gd name="connsiteX89-3785" fmla="*/ 262686 w 13016124"/>
              <a:gd name="connsiteY89-3786" fmla="*/ 2159540 h 2398878"/>
              <a:gd name="connsiteX90-3787" fmla="*/ 214048 w 13016124"/>
              <a:gd name="connsiteY90-3788" fmla="*/ 2110902 h 2398878"/>
              <a:gd name="connsiteX91-3789" fmla="*/ 204320 w 13016124"/>
              <a:gd name="connsiteY91-3790" fmla="*/ 2081719 h 2398878"/>
              <a:gd name="connsiteX92-3791" fmla="*/ 184865 w 13016124"/>
              <a:gd name="connsiteY92-3792" fmla="*/ 2052536 h 2398878"/>
              <a:gd name="connsiteX93-3793" fmla="*/ 145954 w 13016124"/>
              <a:gd name="connsiteY93-3794" fmla="*/ 1984442 h 2398878"/>
              <a:gd name="connsiteX94-3795" fmla="*/ 126499 w 13016124"/>
              <a:gd name="connsiteY94-3796" fmla="*/ 1906621 h 2398878"/>
              <a:gd name="connsiteX95-3797" fmla="*/ 116771 w 13016124"/>
              <a:gd name="connsiteY95-3798" fmla="*/ 1877438 h 2398878"/>
              <a:gd name="connsiteX96-3799" fmla="*/ 97316 w 13016124"/>
              <a:gd name="connsiteY96-3800" fmla="*/ 1809345 h 2398878"/>
              <a:gd name="connsiteX97-3801" fmla="*/ 87588 w 13016124"/>
              <a:gd name="connsiteY97-3802" fmla="*/ 1731523 h 2398878"/>
              <a:gd name="connsiteX98-3803" fmla="*/ 68133 w 13016124"/>
              <a:gd name="connsiteY98-3804" fmla="*/ 1673157 h 2398878"/>
              <a:gd name="connsiteX99-3805" fmla="*/ 19494 w 13016124"/>
              <a:gd name="connsiteY99-3806" fmla="*/ 1556425 h 2398878"/>
              <a:gd name="connsiteX100-3807" fmla="*/ 9767 w 13016124"/>
              <a:gd name="connsiteY100-3808" fmla="*/ 1429966 h 2398878"/>
              <a:gd name="connsiteX101-3809" fmla="*/ 39 w 13016124"/>
              <a:gd name="connsiteY101-3810" fmla="*/ 1361872 h 2398878"/>
              <a:gd name="connsiteX102-3811" fmla="*/ 19494 w 13016124"/>
              <a:gd name="connsiteY102-3812" fmla="*/ 1099225 h 2398878"/>
              <a:gd name="connsiteX103-3813" fmla="*/ 29222 w 13016124"/>
              <a:gd name="connsiteY103-3814" fmla="*/ 1070042 h 2398878"/>
              <a:gd name="connsiteX104-3815" fmla="*/ 58405 w 13016124"/>
              <a:gd name="connsiteY104-3816" fmla="*/ 992221 h 2398878"/>
              <a:gd name="connsiteX105-3817" fmla="*/ 77860 w 13016124"/>
              <a:gd name="connsiteY105-3818" fmla="*/ 924128 h 2398878"/>
              <a:gd name="connsiteX106-3819" fmla="*/ 97316 w 13016124"/>
              <a:gd name="connsiteY106-3820" fmla="*/ 885217 h 2398878"/>
              <a:gd name="connsiteX107-3821" fmla="*/ 116771 w 13016124"/>
              <a:gd name="connsiteY107-3822" fmla="*/ 807396 h 2398878"/>
              <a:gd name="connsiteX108-3823" fmla="*/ 155682 w 13016124"/>
              <a:gd name="connsiteY108-3824" fmla="*/ 729574 h 2398878"/>
              <a:gd name="connsiteX109-3825" fmla="*/ 165409 w 13016124"/>
              <a:gd name="connsiteY109-3826" fmla="*/ 700391 h 2398878"/>
              <a:gd name="connsiteX110-3827" fmla="*/ 175137 w 13016124"/>
              <a:gd name="connsiteY110-3828" fmla="*/ 642025 h 2398878"/>
              <a:gd name="connsiteX111-3829" fmla="*/ 223775 w 13016124"/>
              <a:gd name="connsiteY111-3830" fmla="*/ 573932 h 2398878"/>
              <a:gd name="connsiteX112-3831" fmla="*/ 262686 w 13016124"/>
              <a:gd name="connsiteY112-3832" fmla="*/ 505838 h 2398878"/>
              <a:gd name="connsiteX113-3833" fmla="*/ 301596 w 13016124"/>
              <a:gd name="connsiteY113-3834" fmla="*/ 447472 h 2398878"/>
              <a:gd name="connsiteX114-3835" fmla="*/ 321052 w 13016124"/>
              <a:gd name="connsiteY114-3836" fmla="*/ 428017 h 2398878"/>
              <a:gd name="connsiteX115-3837" fmla="*/ 359962 w 13016124"/>
              <a:gd name="connsiteY115-3838" fmla="*/ 369651 h 2398878"/>
              <a:gd name="connsiteX116-3839" fmla="*/ 408601 w 13016124"/>
              <a:gd name="connsiteY116-3840" fmla="*/ 321013 h 2398878"/>
              <a:gd name="connsiteX117-3841" fmla="*/ 428056 w 13016124"/>
              <a:gd name="connsiteY117-3842" fmla="*/ 301557 h 2398878"/>
              <a:gd name="connsiteX118-3843" fmla="*/ 447511 w 13016124"/>
              <a:gd name="connsiteY118-3844" fmla="*/ 272374 h 2398878"/>
              <a:gd name="connsiteX119-3845" fmla="*/ 505877 w 13016124"/>
              <a:gd name="connsiteY119-3846" fmla="*/ 233464 h 2398878"/>
              <a:gd name="connsiteX120-3847" fmla="*/ 603154 w 13016124"/>
              <a:gd name="connsiteY120-3848" fmla="*/ 223736 h 2398878"/>
              <a:gd name="connsiteX121-3849" fmla="*/ 651792 w 13016124"/>
              <a:gd name="connsiteY121-3850" fmla="*/ 243191 h 2398878"/>
              <a:gd name="connsiteX122-3851" fmla="*/ 622609 w 13016124"/>
              <a:gd name="connsiteY122-3852" fmla="*/ 252919 h 2398878"/>
              <a:gd name="connsiteX123-3853" fmla="*/ 544788 w 13016124"/>
              <a:gd name="connsiteY123-3854" fmla="*/ 252919 h 2398878"/>
              <a:gd name="connsiteX0-3855" fmla="*/ 544788 w 13016124"/>
              <a:gd name="connsiteY0-3856" fmla="*/ 252919 h 2398878"/>
              <a:gd name="connsiteX1-3857" fmla="*/ 544788 w 13016124"/>
              <a:gd name="connsiteY1-3858" fmla="*/ 252919 h 2398878"/>
              <a:gd name="connsiteX2-3859" fmla="*/ 642065 w 13016124"/>
              <a:gd name="connsiteY2-3860" fmla="*/ 311285 h 2398878"/>
              <a:gd name="connsiteX3-3861" fmla="*/ 768524 w 13016124"/>
              <a:gd name="connsiteY3-3862" fmla="*/ 447472 h 2398878"/>
              <a:gd name="connsiteX4-3863" fmla="*/ 924167 w 13016124"/>
              <a:gd name="connsiteY4-3864" fmla="*/ 583659 h 2398878"/>
              <a:gd name="connsiteX5-3865" fmla="*/ 982533 w 13016124"/>
              <a:gd name="connsiteY5-3866" fmla="*/ 612842 h 2398878"/>
              <a:gd name="connsiteX6-3867" fmla="*/ 1050626 w 13016124"/>
              <a:gd name="connsiteY6-3868" fmla="*/ 661481 h 2398878"/>
              <a:gd name="connsiteX7-3869" fmla="*/ 1079809 w 13016124"/>
              <a:gd name="connsiteY7-3870" fmla="*/ 671208 h 2398878"/>
              <a:gd name="connsiteX8-3871" fmla="*/ 1225724 w 13016124"/>
              <a:gd name="connsiteY8-3872" fmla="*/ 739302 h 2398878"/>
              <a:gd name="connsiteX9-3873" fmla="*/ 1313273 w 13016124"/>
              <a:gd name="connsiteY9-3874" fmla="*/ 768485 h 2398878"/>
              <a:gd name="connsiteX10-3875" fmla="*/ 1488371 w 13016124"/>
              <a:gd name="connsiteY10-3876" fmla="*/ 787940 h 2398878"/>
              <a:gd name="connsiteX11-3877" fmla="*/ 1624558 w 13016124"/>
              <a:gd name="connsiteY11-3878" fmla="*/ 807396 h 2398878"/>
              <a:gd name="connsiteX12-3879" fmla="*/ 1663469 w 13016124"/>
              <a:gd name="connsiteY12-3880" fmla="*/ 817123 h 2398878"/>
              <a:gd name="connsiteX13-3881" fmla="*/ 1731562 w 13016124"/>
              <a:gd name="connsiteY13-3882" fmla="*/ 826851 h 2398878"/>
              <a:gd name="connsiteX14-3883" fmla="*/ 1770473 w 13016124"/>
              <a:gd name="connsiteY14-3884" fmla="*/ 836579 h 2398878"/>
              <a:gd name="connsiteX15-3885" fmla="*/ 2062303 w 13016124"/>
              <a:gd name="connsiteY15-3886" fmla="*/ 856034 h 2398878"/>
              <a:gd name="connsiteX16-3887" fmla="*/ 2169307 w 13016124"/>
              <a:gd name="connsiteY16-3888" fmla="*/ 865762 h 2398878"/>
              <a:gd name="connsiteX17-3889" fmla="*/ 2237401 w 13016124"/>
              <a:gd name="connsiteY17-3890" fmla="*/ 885217 h 2398878"/>
              <a:gd name="connsiteX18-3891" fmla="*/ 2295767 w 13016124"/>
              <a:gd name="connsiteY18-3892" fmla="*/ 894945 h 2398878"/>
              <a:gd name="connsiteX19-3893" fmla="*/ 2791877 w 13016124"/>
              <a:gd name="connsiteY19-3894" fmla="*/ 914400 h 2398878"/>
              <a:gd name="connsiteX20-3895" fmla="*/ 3005886 w 13016124"/>
              <a:gd name="connsiteY20-3896" fmla="*/ 933855 h 2398878"/>
              <a:gd name="connsiteX21-3897" fmla="*/ 3239350 w 13016124"/>
              <a:gd name="connsiteY21-3898" fmla="*/ 943583 h 2398878"/>
              <a:gd name="connsiteX22-3899" fmla="*/ 5807130 w 13016124"/>
              <a:gd name="connsiteY22-3900" fmla="*/ 1223418 h 2398878"/>
              <a:gd name="connsiteX23-3901" fmla="*/ 7037947 w 13016124"/>
              <a:gd name="connsiteY23-3902" fmla="*/ 1230622 h 2398878"/>
              <a:gd name="connsiteX24-3903" fmla="*/ 9912524 w 13016124"/>
              <a:gd name="connsiteY24-3904" fmla="*/ 700391 h 2398878"/>
              <a:gd name="connsiteX25-3905" fmla="*/ 10058439 w 13016124"/>
              <a:gd name="connsiteY25-3906" fmla="*/ 690664 h 2398878"/>
              <a:gd name="connsiteX26-3907" fmla="*/ 10389179 w 13016124"/>
              <a:gd name="connsiteY26-3908" fmla="*/ 671208 h 2398878"/>
              <a:gd name="connsiteX27-3909" fmla="*/ 10544822 w 13016124"/>
              <a:gd name="connsiteY27-3910" fmla="*/ 642025 h 2398878"/>
              <a:gd name="connsiteX28-3911" fmla="*/ 10846379 w 13016124"/>
              <a:gd name="connsiteY28-3912" fmla="*/ 622570 h 2398878"/>
              <a:gd name="connsiteX29-3913" fmla="*/ 10992294 w 13016124"/>
              <a:gd name="connsiteY29-3914" fmla="*/ 612842 h 2398878"/>
              <a:gd name="connsiteX30-3915" fmla="*/ 11070116 w 13016124"/>
              <a:gd name="connsiteY30-3916" fmla="*/ 583659 h 2398878"/>
              <a:gd name="connsiteX31-3917" fmla="*/ 11206303 w 13016124"/>
              <a:gd name="connsiteY31-3918" fmla="*/ 554477 h 2398878"/>
              <a:gd name="connsiteX32-3919" fmla="*/ 11274396 w 13016124"/>
              <a:gd name="connsiteY32-3920" fmla="*/ 535021 h 2398878"/>
              <a:gd name="connsiteX33-3921" fmla="*/ 11332762 w 13016124"/>
              <a:gd name="connsiteY33-3922" fmla="*/ 515566 h 2398878"/>
              <a:gd name="connsiteX34-3923" fmla="*/ 11410584 w 13016124"/>
              <a:gd name="connsiteY34-3924" fmla="*/ 476655 h 2398878"/>
              <a:gd name="connsiteX35-3925" fmla="*/ 11498133 w 13016124"/>
              <a:gd name="connsiteY35-3926" fmla="*/ 457200 h 2398878"/>
              <a:gd name="connsiteX36-3927" fmla="*/ 11624592 w 13016124"/>
              <a:gd name="connsiteY36-3928" fmla="*/ 408562 h 2398878"/>
              <a:gd name="connsiteX37-3929" fmla="*/ 11789962 w 13016124"/>
              <a:gd name="connsiteY37-3930" fmla="*/ 379379 h 2398878"/>
              <a:gd name="connsiteX38-3931" fmla="*/ 11848328 w 13016124"/>
              <a:gd name="connsiteY38-3932" fmla="*/ 350196 h 2398878"/>
              <a:gd name="connsiteX39-3933" fmla="*/ 11955333 w 13016124"/>
              <a:gd name="connsiteY39-3934" fmla="*/ 330740 h 2398878"/>
              <a:gd name="connsiteX40-3935" fmla="*/ 12033154 w 13016124"/>
              <a:gd name="connsiteY40-3936" fmla="*/ 301557 h 2398878"/>
              <a:gd name="connsiteX41-3937" fmla="*/ 12062337 w 13016124"/>
              <a:gd name="connsiteY41-3938" fmla="*/ 291830 h 2398878"/>
              <a:gd name="connsiteX42-3939" fmla="*/ 12101248 w 13016124"/>
              <a:gd name="connsiteY42-3940" fmla="*/ 272374 h 2398878"/>
              <a:gd name="connsiteX43-3941" fmla="*/ 12130431 w 13016124"/>
              <a:gd name="connsiteY43-3942" fmla="*/ 262647 h 2398878"/>
              <a:gd name="connsiteX44-3943" fmla="*/ 12169341 w 13016124"/>
              <a:gd name="connsiteY44-3944" fmla="*/ 243191 h 2398878"/>
              <a:gd name="connsiteX45-3945" fmla="*/ 12266618 w 13016124"/>
              <a:gd name="connsiteY45-3946" fmla="*/ 204281 h 2398878"/>
              <a:gd name="connsiteX46-3947" fmla="*/ 12334711 w 13016124"/>
              <a:gd name="connsiteY46-3948" fmla="*/ 175098 h 2398878"/>
              <a:gd name="connsiteX47-3949" fmla="*/ 12363894 w 13016124"/>
              <a:gd name="connsiteY47-3950" fmla="*/ 155642 h 2398878"/>
              <a:gd name="connsiteX48-3951" fmla="*/ 12431988 w 13016124"/>
              <a:gd name="connsiteY48-3952" fmla="*/ 126459 h 2398878"/>
              <a:gd name="connsiteX49-3953" fmla="*/ 12470899 w 13016124"/>
              <a:gd name="connsiteY49-3954" fmla="*/ 97277 h 2398878"/>
              <a:gd name="connsiteX50-3955" fmla="*/ 12529265 w 13016124"/>
              <a:gd name="connsiteY50-3956" fmla="*/ 87549 h 2398878"/>
              <a:gd name="connsiteX51-3957" fmla="*/ 12568175 w 13016124"/>
              <a:gd name="connsiteY51-3958" fmla="*/ 77821 h 2398878"/>
              <a:gd name="connsiteX52-3959" fmla="*/ 12626541 w 13016124"/>
              <a:gd name="connsiteY52-3960" fmla="*/ 58366 h 2398878"/>
              <a:gd name="connsiteX53-3961" fmla="*/ 12723818 w 13016124"/>
              <a:gd name="connsiteY53-3962" fmla="*/ 19455 h 2398878"/>
              <a:gd name="connsiteX54-3963" fmla="*/ 12869733 w 13016124"/>
              <a:gd name="connsiteY54-3964" fmla="*/ 9728 h 2398878"/>
              <a:gd name="connsiteX55-3965" fmla="*/ 12898916 w 13016124"/>
              <a:gd name="connsiteY55-3966" fmla="*/ 0 h 2398878"/>
              <a:gd name="connsiteX56-3967" fmla="*/ 12947554 w 13016124"/>
              <a:gd name="connsiteY56-3968" fmla="*/ 38911 h 2398878"/>
              <a:gd name="connsiteX57-3969" fmla="*/ 12957282 w 13016124"/>
              <a:gd name="connsiteY57-3970" fmla="*/ 1488332 h 2398878"/>
              <a:gd name="connsiteX58-3971" fmla="*/ 12928099 w 13016124"/>
              <a:gd name="connsiteY58-3972" fmla="*/ 1673157 h 2398878"/>
              <a:gd name="connsiteX59-3973" fmla="*/ 12918371 w 13016124"/>
              <a:gd name="connsiteY59-3974" fmla="*/ 1828800 h 2398878"/>
              <a:gd name="connsiteX60-3975" fmla="*/ 12898916 w 13016124"/>
              <a:gd name="connsiteY60-3976" fmla="*/ 1887166 h 2398878"/>
              <a:gd name="connsiteX61-3977" fmla="*/ 12889188 w 13016124"/>
              <a:gd name="connsiteY61-3978" fmla="*/ 1974715 h 2398878"/>
              <a:gd name="connsiteX62-3979" fmla="*/ 12879460 w 13016124"/>
              <a:gd name="connsiteY62-3980" fmla="*/ 2013625 h 2398878"/>
              <a:gd name="connsiteX63-3981" fmla="*/ 12840550 w 13016124"/>
              <a:gd name="connsiteY63-3982" fmla="*/ 2208179 h 2398878"/>
              <a:gd name="connsiteX64-3983" fmla="*/ 12830822 w 13016124"/>
              <a:gd name="connsiteY64-3984" fmla="*/ 2237362 h 2398878"/>
              <a:gd name="connsiteX65-3985" fmla="*/ 12801639 w 13016124"/>
              <a:gd name="connsiteY65-3986" fmla="*/ 2256817 h 2398878"/>
              <a:gd name="connsiteX66-3987" fmla="*/ 12159614 w 13016124"/>
              <a:gd name="connsiteY66-3988" fmla="*/ 2237362 h 2398878"/>
              <a:gd name="connsiteX67-3989" fmla="*/ 11361945 w 13016124"/>
              <a:gd name="connsiteY67-3990" fmla="*/ 2256817 h 2398878"/>
              <a:gd name="connsiteX68-3991" fmla="*/ 11138209 w 13016124"/>
              <a:gd name="connsiteY68-3992" fmla="*/ 2276272 h 2398878"/>
              <a:gd name="connsiteX69-3993" fmla="*/ 10593460 w 13016124"/>
              <a:gd name="connsiteY69-3994" fmla="*/ 2286000 h 2398878"/>
              <a:gd name="connsiteX70-3995" fmla="*/ 8385282 w 13016124"/>
              <a:gd name="connsiteY70-3996" fmla="*/ 2295728 h 2398878"/>
              <a:gd name="connsiteX71-3997" fmla="*/ 8161545 w 13016124"/>
              <a:gd name="connsiteY71-3998" fmla="*/ 2315183 h 2398878"/>
              <a:gd name="connsiteX72-3999" fmla="*/ 8112907 w 13016124"/>
              <a:gd name="connsiteY72-4000" fmla="*/ 2324911 h 2398878"/>
              <a:gd name="connsiteX73-4001" fmla="*/ 7918354 w 13016124"/>
              <a:gd name="connsiteY73-4002" fmla="*/ 2334638 h 2398878"/>
              <a:gd name="connsiteX74-4003" fmla="*/ 5291886 w 13016124"/>
              <a:gd name="connsiteY74-4004" fmla="*/ 2344366 h 2398878"/>
              <a:gd name="connsiteX75-4005" fmla="*/ 5058422 w 13016124"/>
              <a:gd name="connsiteY75-4006" fmla="*/ 2324911 h 2398878"/>
              <a:gd name="connsiteX76-4007" fmla="*/ 4883324 w 13016124"/>
              <a:gd name="connsiteY76-4008" fmla="*/ 2305455 h 2398878"/>
              <a:gd name="connsiteX77-4009" fmla="*/ 4727682 w 13016124"/>
              <a:gd name="connsiteY77-4010" fmla="*/ 2295728 h 2398878"/>
              <a:gd name="connsiteX78-4011" fmla="*/ 4601222 w 13016124"/>
              <a:gd name="connsiteY78-4012" fmla="*/ 2276272 h 2398878"/>
              <a:gd name="connsiteX79-4013" fmla="*/ 4484490 w 13016124"/>
              <a:gd name="connsiteY79-4014" fmla="*/ 2266545 h 2398878"/>
              <a:gd name="connsiteX80-4015" fmla="*/ 3443631 w 13016124"/>
              <a:gd name="connsiteY80-4016" fmla="*/ 2247089 h 2398878"/>
              <a:gd name="connsiteX81-4017" fmla="*/ 2996158 w 13016124"/>
              <a:gd name="connsiteY81-4018" fmla="*/ 2256817 h 2398878"/>
              <a:gd name="connsiteX82-4019" fmla="*/ 2966975 w 13016124"/>
              <a:gd name="connsiteY82-4020" fmla="*/ 2266545 h 2398878"/>
              <a:gd name="connsiteX83-4021" fmla="*/ 2782150 w 13016124"/>
              <a:gd name="connsiteY83-4022" fmla="*/ 2286000 h 2398878"/>
              <a:gd name="connsiteX84-4023" fmla="*/ 2723784 w 13016124"/>
              <a:gd name="connsiteY84-4024" fmla="*/ 2295728 h 2398878"/>
              <a:gd name="connsiteX85-4025" fmla="*/ 2490320 w 13016124"/>
              <a:gd name="connsiteY85-4026" fmla="*/ 2305455 h 2398878"/>
              <a:gd name="connsiteX86-4027" fmla="*/ 418328 w 13016124"/>
              <a:gd name="connsiteY86-4028" fmla="*/ 2295728 h 2398878"/>
              <a:gd name="connsiteX87-4029" fmla="*/ 359962 w 13016124"/>
              <a:gd name="connsiteY87-4030" fmla="*/ 2256817 h 2398878"/>
              <a:gd name="connsiteX88-4031" fmla="*/ 272414 w 13016124"/>
              <a:gd name="connsiteY88-4032" fmla="*/ 2188723 h 2398878"/>
              <a:gd name="connsiteX89-4033" fmla="*/ 262686 w 13016124"/>
              <a:gd name="connsiteY89-4034" fmla="*/ 2159540 h 2398878"/>
              <a:gd name="connsiteX90-4035" fmla="*/ 214048 w 13016124"/>
              <a:gd name="connsiteY90-4036" fmla="*/ 2110902 h 2398878"/>
              <a:gd name="connsiteX91-4037" fmla="*/ 204320 w 13016124"/>
              <a:gd name="connsiteY91-4038" fmla="*/ 2081719 h 2398878"/>
              <a:gd name="connsiteX92-4039" fmla="*/ 184865 w 13016124"/>
              <a:gd name="connsiteY92-4040" fmla="*/ 2052536 h 2398878"/>
              <a:gd name="connsiteX93-4041" fmla="*/ 145954 w 13016124"/>
              <a:gd name="connsiteY93-4042" fmla="*/ 1984442 h 2398878"/>
              <a:gd name="connsiteX94-4043" fmla="*/ 126499 w 13016124"/>
              <a:gd name="connsiteY94-4044" fmla="*/ 1906621 h 2398878"/>
              <a:gd name="connsiteX95-4045" fmla="*/ 116771 w 13016124"/>
              <a:gd name="connsiteY95-4046" fmla="*/ 1877438 h 2398878"/>
              <a:gd name="connsiteX96-4047" fmla="*/ 97316 w 13016124"/>
              <a:gd name="connsiteY96-4048" fmla="*/ 1809345 h 2398878"/>
              <a:gd name="connsiteX97-4049" fmla="*/ 87588 w 13016124"/>
              <a:gd name="connsiteY97-4050" fmla="*/ 1731523 h 2398878"/>
              <a:gd name="connsiteX98-4051" fmla="*/ 68133 w 13016124"/>
              <a:gd name="connsiteY98-4052" fmla="*/ 1673157 h 2398878"/>
              <a:gd name="connsiteX99-4053" fmla="*/ 19494 w 13016124"/>
              <a:gd name="connsiteY99-4054" fmla="*/ 1556425 h 2398878"/>
              <a:gd name="connsiteX100-4055" fmla="*/ 9767 w 13016124"/>
              <a:gd name="connsiteY100-4056" fmla="*/ 1429966 h 2398878"/>
              <a:gd name="connsiteX101-4057" fmla="*/ 39 w 13016124"/>
              <a:gd name="connsiteY101-4058" fmla="*/ 1361872 h 2398878"/>
              <a:gd name="connsiteX102-4059" fmla="*/ 19494 w 13016124"/>
              <a:gd name="connsiteY102-4060" fmla="*/ 1099225 h 2398878"/>
              <a:gd name="connsiteX103-4061" fmla="*/ 29222 w 13016124"/>
              <a:gd name="connsiteY103-4062" fmla="*/ 1070042 h 2398878"/>
              <a:gd name="connsiteX104-4063" fmla="*/ 58405 w 13016124"/>
              <a:gd name="connsiteY104-4064" fmla="*/ 992221 h 2398878"/>
              <a:gd name="connsiteX105-4065" fmla="*/ 77860 w 13016124"/>
              <a:gd name="connsiteY105-4066" fmla="*/ 924128 h 2398878"/>
              <a:gd name="connsiteX106-4067" fmla="*/ 97316 w 13016124"/>
              <a:gd name="connsiteY106-4068" fmla="*/ 885217 h 2398878"/>
              <a:gd name="connsiteX107-4069" fmla="*/ 116771 w 13016124"/>
              <a:gd name="connsiteY107-4070" fmla="*/ 807396 h 2398878"/>
              <a:gd name="connsiteX108-4071" fmla="*/ 155682 w 13016124"/>
              <a:gd name="connsiteY108-4072" fmla="*/ 729574 h 2398878"/>
              <a:gd name="connsiteX109-4073" fmla="*/ 165409 w 13016124"/>
              <a:gd name="connsiteY109-4074" fmla="*/ 700391 h 2398878"/>
              <a:gd name="connsiteX110-4075" fmla="*/ 175137 w 13016124"/>
              <a:gd name="connsiteY110-4076" fmla="*/ 642025 h 2398878"/>
              <a:gd name="connsiteX111-4077" fmla="*/ 223775 w 13016124"/>
              <a:gd name="connsiteY111-4078" fmla="*/ 573932 h 2398878"/>
              <a:gd name="connsiteX112-4079" fmla="*/ 262686 w 13016124"/>
              <a:gd name="connsiteY112-4080" fmla="*/ 505838 h 2398878"/>
              <a:gd name="connsiteX113-4081" fmla="*/ 301596 w 13016124"/>
              <a:gd name="connsiteY113-4082" fmla="*/ 447472 h 2398878"/>
              <a:gd name="connsiteX114-4083" fmla="*/ 321052 w 13016124"/>
              <a:gd name="connsiteY114-4084" fmla="*/ 428017 h 2398878"/>
              <a:gd name="connsiteX115-4085" fmla="*/ 359962 w 13016124"/>
              <a:gd name="connsiteY115-4086" fmla="*/ 369651 h 2398878"/>
              <a:gd name="connsiteX116-4087" fmla="*/ 408601 w 13016124"/>
              <a:gd name="connsiteY116-4088" fmla="*/ 321013 h 2398878"/>
              <a:gd name="connsiteX117-4089" fmla="*/ 428056 w 13016124"/>
              <a:gd name="connsiteY117-4090" fmla="*/ 301557 h 2398878"/>
              <a:gd name="connsiteX118-4091" fmla="*/ 447511 w 13016124"/>
              <a:gd name="connsiteY118-4092" fmla="*/ 272374 h 2398878"/>
              <a:gd name="connsiteX119-4093" fmla="*/ 505877 w 13016124"/>
              <a:gd name="connsiteY119-4094" fmla="*/ 233464 h 2398878"/>
              <a:gd name="connsiteX120-4095" fmla="*/ 603154 w 13016124"/>
              <a:gd name="connsiteY120-4096" fmla="*/ 223736 h 2398878"/>
              <a:gd name="connsiteX121-4097" fmla="*/ 651792 w 13016124"/>
              <a:gd name="connsiteY121-4098" fmla="*/ 243191 h 2398878"/>
              <a:gd name="connsiteX122-4099" fmla="*/ 622609 w 13016124"/>
              <a:gd name="connsiteY122-4100" fmla="*/ 252919 h 2398878"/>
              <a:gd name="connsiteX123-4101" fmla="*/ 544788 w 13016124"/>
              <a:gd name="connsiteY123-4102" fmla="*/ 252919 h 2398878"/>
              <a:gd name="connsiteX0-4103" fmla="*/ 544788 w 13016124"/>
              <a:gd name="connsiteY0-4104" fmla="*/ 252919 h 2398878"/>
              <a:gd name="connsiteX1-4105" fmla="*/ 544788 w 13016124"/>
              <a:gd name="connsiteY1-4106" fmla="*/ 252919 h 2398878"/>
              <a:gd name="connsiteX2-4107" fmla="*/ 642065 w 13016124"/>
              <a:gd name="connsiteY2-4108" fmla="*/ 311285 h 2398878"/>
              <a:gd name="connsiteX3-4109" fmla="*/ 768524 w 13016124"/>
              <a:gd name="connsiteY3-4110" fmla="*/ 447472 h 2398878"/>
              <a:gd name="connsiteX4-4111" fmla="*/ 924167 w 13016124"/>
              <a:gd name="connsiteY4-4112" fmla="*/ 583659 h 2398878"/>
              <a:gd name="connsiteX5-4113" fmla="*/ 982533 w 13016124"/>
              <a:gd name="connsiteY5-4114" fmla="*/ 612842 h 2398878"/>
              <a:gd name="connsiteX6-4115" fmla="*/ 1050626 w 13016124"/>
              <a:gd name="connsiteY6-4116" fmla="*/ 661481 h 2398878"/>
              <a:gd name="connsiteX7-4117" fmla="*/ 1079809 w 13016124"/>
              <a:gd name="connsiteY7-4118" fmla="*/ 671208 h 2398878"/>
              <a:gd name="connsiteX8-4119" fmla="*/ 1225724 w 13016124"/>
              <a:gd name="connsiteY8-4120" fmla="*/ 739302 h 2398878"/>
              <a:gd name="connsiteX9-4121" fmla="*/ 1313273 w 13016124"/>
              <a:gd name="connsiteY9-4122" fmla="*/ 768485 h 2398878"/>
              <a:gd name="connsiteX10-4123" fmla="*/ 1488371 w 13016124"/>
              <a:gd name="connsiteY10-4124" fmla="*/ 787940 h 2398878"/>
              <a:gd name="connsiteX11-4125" fmla="*/ 1624558 w 13016124"/>
              <a:gd name="connsiteY11-4126" fmla="*/ 807396 h 2398878"/>
              <a:gd name="connsiteX12-4127" fmla="*/ 1663469 w 13016124"/>
              <a:gd name="connsiteY12-4128" fmla="*/ 817123 h 2398878"/>
              <a:gd name="connsiteX13-4129" fmla="*/ 1731562 w 13016124"/>
              <a:gd name="connsiteY13-4130" fmla="*/ 826851 h 2398878"/>
              <a:gd name="connsiteX14-4131" fmla="*/ 1770473 w 13016124"/>
              <a:gd name="connsiteY14-4132" fmla="*/ 836579 h 2398878"/>
              <a:gd name="connsiteX15-4133" fmla="*/ 2062303 w 13016124"/>
              <a:gd name="connsiteY15-4134" fmla="*/ 856034 h 2398878"/>
              <a:gd name="connsiteX16-4135" fmla="*/ 2169307 w 13016124"/>
              <a:gd name="connsiteY16-4136" fmla="*/ 865762 h 2398878"/>
              <a:gd name="connsiteX17-4137" fmla="*/ 2237401 w 13016124"/>
              <a:gd name="connsiteY17-4138" fmla="*/ 885217 h 2398878"/>
              <a:gd name="connsiteX18-4139" fmla="*/ 2295767 w 13016124"/>
              <a:gd name="connsiteY18-4140" fmla="*/ 894945 h 2398878"/>
              <a:gd name="connsiteX19-4141" fmla="*/ 2791877 w 13016124"/>
              <a:gd name="connsiteY19-4142" fmla="*/ 914400 h 2398878"/>
              <a:gd name="connsiteX20-4143" fmla="*/ 3005886 w 13016124"/>
              <a:gd name="connsiteY20-4144" fmla="*/ 933855 h 2398878"/>
              <a:gd name="connsiteX21-4145" fmla="*/ 3239350 w 13016124"/>
              <a:gd name="connsiteY21-4146" fmla="*/ 943583 h 2398878"/>
              <a:gd name="connsiteX22-4147" fmla="*/ 5807130 w 13016124"/>
              <a:gd name="connsiteY22-4148" fmla="*/ 1223418 h 2398878"/>
              <a:gd name="connsiteX23-4149" fmla="*/ 7037947 w 13016124"/>
              <a:gd name="connsiteY23-4150" fmla="*/ 1230622 h 2398878"/>
              <a:gd name="connsiteX24-4151" fmla="*/ 9912524 w 13016124"/>
              <a:gd name="connsiteY24-4152" fmla="*/ 700391 h 2398878"/>
              <a:gd name="connsiteX25-4153" fmla="*/ 10389179 w 13016124"/>
              <a:gd name="connsiteY25-4154" fmla="*/ 671208 h 2398878"/>
              <a:gd name="connsiteX26-4155" fmla="*/ 10544822 w 13016124"/>
              <a:gd name="connsiteY26-4156" fmla="*/ 642025 h 2398878"/>
              <a:gd name="connsiteX27-4157" fmla="*/ 10846379 w 13016124"/>
              <a:gd name="connsiteY27-4158" fmla="*/ 622570 h 2398878"/>
              <a:gd name="connsiteX28-4159" fmla="*/ 10992294 w 13016124"/>
              <a:gd name="connsiteY28-4160" fmla="*/ 612842 h 2398878"/>
              <a:gd name="connsiteX29-4161" fmla="*/ 11070116 w 13016124"/>
              <a:gd name="connsiteY29-4162" fmla="*/ 583659 h 2398878"/>
              <a:gd name="connsiteX30-4163" fmla="*/ 11206303 w 13016124"/>
              <a:gd name="connsiteY30-4164" fmla="*/ 554477 h 2398878"/>
              <a:gd name="connsiteX31-4165" fmla="*/ 11274396 w 13016124"/>
              <a:gd name="connsiteY31-4166" fmla="*/ 535021 h 2398878"/>
              <a:gd name="connsiteX32-4167" fmla="*/ 11332762 w 13016124"/>
              <a:gd name="connsiteY32-4168" fmla="*/ 515566 h 2398878"/>
              <a:gd name="connsiteX33-4169" fmla="*/ 11410584 w 13016124"/>
              <a:gd name="connsiteY33-4170" fmla="*/ 476655 h 2398878"/>
              <a:gd name="connsiteX34-4171" fmla="*/ 11498133 w 13016124"/>
              <a:gd name="connsiteY34-4172" fmla="*/ 457200 h 2398878"/>
              <a:gd name="connsiteX35-4173" fmla="*/ 11624592 w 13016124"/>
              <a:gd name="connsiteY35-4174" fmla="*/ 408562 h 2398878"/>
              <a:gd name="connsiteX36-4175" fmla="*/ 11789962 w 13016124"/>
              <a:gd name="connsiteY36-4176" fmla="*/ 379379 h 2398878"/>
              <a:gd name="connsiteX37-4177" fmla="*/ 11848328 w 13016124"/>
              <a:gd name="connsiteY37-4178" fmla="*/ 350196 h 2398878"/>
              <a:gd name="connsiteX38-4179" fmla="*/ 11955333 w 13016124"/>
              <a:gd name="connsiteY38-4180" fmla="*/ 330740 h 2398878"/>
              <a:gd name="connsiteX39-4181" fmla="*/ 12033154 w 13016124"/>
              <a:gd name="connsiteY39-4182" fmla="*/ 301557 h 2398878"/>
              <a:gd name="connsiteX40-4183" fmla="*/ 12062337 w 13016124"/>
              <a:gd name="connsiteY40-4184" fmla="*/ 291830 h 2398878"/>
              <a:gd name="connsiteX41-4185" fmla="*/ 12101248 w 13016124"/>
              <a:gd name="connsiteY41-4186" fmla="*/ 272374 h 2398878"/>
              <a:gd name="connsiteX42-4187" fmla="*/ 12130431 w 13016124"/>
              <a:gd name="connsiteY42-4188" fmla="*/ 262647 h 2398878"/>
              <a:gd name="connsiteX43-4189" fmla="*/ 12169341 w 13016124"/>
              <a:gd name="connsiteY43-4190" fmla="*/ 243191 h 2398878"/>
              <a:gd name="connsiteX44-4191" fmla="*/ 12266618 w 13016124"/>
              <a:gd name="connsiteY44-4192" fmla="*/ 204281 h 2398878"/>
              <a:gd name="connsiteX45-4193" fmla="*/ 12334711 w 13016124"/>
              <a:gd name="connsiteY45-4194" fmla="*/ 175098 h 2398878"/>
              <a:gd name="connsiteX46-4195" fmla="*/ 12363894 w 13016124"/>
              <a:gd name="connsiteY46-4196" fmla="*/ 155642 h 2398878"/>
              <a:gd name="connsiteX47-4197" fmla="*/ 12431988 w 13016124"/>
              <a:gd name="connsiteY47-4198" fmla="*/ 126459 h 2398878"/>
              <a:gd name="connsiteX48-4199" fmla="*/ 12470899 w 13016124"/>
              <a:gd name="connsiteY48-4200" fmla="*/ 97277 h 2398878"/>
              <a:gd name="connsiteX49-4201" fmla="*/ 12529265 w 13016124"/>
              <a:gd name="connsiteY49-4202" fmla="*/ 87549 h 2398878"/>
              <a:gd name="connsiteX50-4203" fmla="*/ 12568175 w 13016124"/>
              <a:gd name="connsiteY50-4204" fmla="*/ 77821 h 2398878"/>
              <a:gd name="connsiteX51-4205" fmla="*/ 12626541 w 13016124"/>
              <a:gd name="connsiteY51-4206" fmla="*/ 58366 h 2398878"/>
              <a:gd name="connsiteX52-4207" fmla="*/ 12723818 w 13016124"/>
              <a:gd name="connsiteY52-4208" fmla="*/ 19455 h 2398878"/>
              <a:gd name="connsiteX53-4209" fmla="*/ 12869733 w 13016124"/>
              <a:gd name="connsiteY53-4210" fmla="*/ 9728 h 2398878"/>
              <a:gd name="connsiteX54-4211" fmla="*/ 12898916 w 13016124"/>
              <a:gd name="connsiteY54-4212" fmla="*/ 0 h 2398878"/>
              <a:gd name="connsiteX55-4213" fmla="*/ 12947554 w 13016124"/>
              <a:gd name="connsiteY55-4214" fmla="*/ 38911 h 2398878"/>
              <a:gd name="connsiteX56-4215" fmla="*/ 12957282 w 13016124"/>
              <a:gd name="connsiteY56-4216" fmla="*/ 1488332 h 2398878"/>
              <a:gd name="connsiteX57-4217" fmla="*/ 12928099 w 13016124"/>
              <a:gd name="connsiteY57-4218" fmla="*/ 1673157 h 2398878"/>
              <a:gd name="connsiteX58-4219" fmla="*/ 12918371 w 13016124"/>
              <a:gd name="connsiteY58-4220" fmla="*/ 1828800 h 2398878"/>
              <a:gd name="connsiteX59-4221" fmla="*/ 12898916 w 13016124"/>
              <a:gd name="connsiteY59-4222" fmla="*/ 1887166 h 2398878"/>
              <a:gd name="connsiteX60-4223" fmla="*/ 12889188 w 13016124"/>
              <a:gd name="connsiteY60-4224" fmla="*/ 1974715 h 2398878"/>
              <a:gd name="connsiteX61-4225" fmla="*/ 12879460 w 13016124"/>
              <a:gd name="connsiteY61-4226" fmla="*/ 2013625 h 2398878"/>
              <a:gd name="connsiteX62-4227" fmla="*/ 12840550 w 13016124"/>
              <a:gd name="connsiteY62-4228" fmla="*/ 2208179 h 2398878"/>
              <a:gd name="connsiteX63-4229" fmla="*/ 12830822 w 13016124"/>
              <a:gd name="connsiteY63-4230" fmla="*/ 2237362 h 2398878"/>
              <a:gd name="connsiteX64-4231" fmla="*/ 12801639 w 13016124"/>
              <a:gd name="connsiteY64-4232" fmla="*/ 2256817 h 2398878"/>
              <a:gd name="connsiteX65-4233" fmla="*/ 12159614 w 13016124"/>
              <a:gd name="connsiteY65-4234" fmla="*/ 2237362 h 2398878"/>
              <a:gd name="connsiteX66-4235" fmla="*/ 11361945 w 13016124"/>
              <a:gd name="connsiteY66-4236" fmla="*/ 2256817 h 2398878"/>
              <a:gd name="connsiteX67-4237" fmla="*/ 11138209 w 13016124"/>
              <a:gd name="connsiteY67-4238" fmla="*/ 2276272 h 2398878"/>
              <a:gd name="connsiteX68-4239" fmla="*/ 10593460 w 13016124"/>
              <a:gd name="connsiteY68-4240" fmla="*/ 2286000 h 2398878"/>
              <a:gd name="connsiteX69-4241" fmla="*/ 8385282 w 13016124"/>
              <a:gd name="connsiteY69-4242" fmla="*/ 2295728 h 2398878"/>
              <a:gd name="connsiteX70-4243" fmla="*/ 8161545 w 13016124"/>
              <a:gd name="connsiteY70-4244" fmla="*/ 2315183 h 2398878"/>
              <a:gd name="connsiteX71-4245" fmla="*/ 8112907 w 13016124"/>
              <a:gd name="connsiteY71-4246" fmla="*/ 2324911 h 2398878"/>
              <a:gd name="connsiteX72-4247" fmla="*/ 7918354 w 13016124"/>
              <a:gd name="connsiteY72-4248" fmla="*/ 2334638 h 2398878"/>
              <a:gd name="connsiteX73-4249" fmla="*/ 5291886 w 13016124"/>
              <a:gd name="connsiteY73-4250" fmla="*/ 2344366 h 2398878"/>
              <a:gd name="connsiteX74-4251" fmla="*/ 5058422 w 13016124"/>
              <a:gd name="connsiteY74-4252" fmla="*/ 2324911 h 2398878"/>
              <a:gd name="connsiteX75-4253" fmla="*/ 4883324 w 13016124"/>
              <a:gd name="connsiteY75-4254" fmla="*/ 2305455 h 2398878"/>
              <a:gd name="connsiteX76-4255" fmla="*/ 4727682 w 13016124"/>
              <a:gd name="connsiteY76-4256" fmla="*/ 2295728 h 2398878"/>
              <a:gd name="connsiteX77-4257" fmla="*/ 4601222 w 13016124"/>
              <a:gd name="connsiteY77-4258" fmla="*/ 2276272 h 2398878"/>
              <a:gd name="connsiteX78-4259" fmla="*/ 4484490 w 13016124"/>
              <a:gd name="connsiteY78-4260" fmla="*/ 2266545 h 2398878"/>
              <a:gd name="connsiteX79-4261" fmla="*/ 3443631 w 13016124"/>
              <a:gd name="connsiteY79-4262" fmla="*/ 2247089 h 2398878"/>
              <a:gd name="connsiteX80-4263" fmla="*/ 2996158 w 13016124"/>
              <a:gd name="connsiteY80-4264" fmla="*/ 2256817 h 2398878"/>
              <a:gd name="connsiteX81-4265" fmla="*/ 2966975 w 13016124"/>
              <a:gd name="connsiteY81-4266" fmla="*/ 2266545 h 2398878"/>
              <a:gd name="connsiteX82-4267" fmla="*/ 2782150 w 13016124"/>
              <a:gd name="connsiteY82-4268" fmla="*/ 2286000 h 2398878"/>
              <a:gd name="connsiteX83-4269" fmla="*/ 2723784 w 13016124"/>
              <a:gd name="connsiteY83-4270" fmla="*/ 2295728 h 2398878"/>
              <a:gd name="connsiteX84-4271" fmla="*/ 2490320 w 13016124"/>
              <a:gd name="connsiteY84-4272" fmla="*/ 2305455 h 2398878"/>
              <a:gd name="connsiteX85-4273" fmla="*/ 418328 w 13016124"/>
              <a:gd name="connsiteY85-4274" fmla="*/ 2295728 h 2398878"/>
              <a:gd name="connsiteX86-4275" fmla="*/ 359962 w 13016124"/>
              <a:gd name="connsiteY86-4276" fmla="*/ 2256817 h 2398878"/>
              <a:gd name="connsiteX87-4277" fmla="*/ 272414 w 13016124"/>
              <a:gd name="connsiteY87-4278" fmla="*/ 2188723 h 2398878"/>
              <a:gd name="connsiteX88-4279" fmla="*/ 262686 w 13016124"/>
              <a:gd name="connsiteY88-4280" fmla="*/ 2159540 h 2398878"/>
              <a:gd name="connsiteX89-4281" fmla="*/ 214048 w 13016124"/>
              <a:gd name="connsiteY89-4282" fmla="*/ 2110902 h 2398878"/>
              <a:gd name="connsiteX90-4283" fmla="*/ 204320 w 13016124"/>
              <a:gd name="connsiteY90-4284" fmla="*/ 2081719 h 2398878"/>
              <a:gd name="connsiteX91-4285" fmla="*/ 184865 w 13016124"/>
              <a:gd name="connsiteY91-4286" fmla="*/ 2052536 h 2398878"/>
              <a:gd name="connsiteX92-4287" fmla="*/ 145954 w 13016124"/>
              <a:gd name="connsiteY92-4288" fmla="*/ 1984442 h 2398878"/>
              <a:gd name="connsiteX93-4289" fmla="*/ 126499 w 13016124"/>
              <a:gd name="connsiteY93-4290" fmla="*/ 1906621 h 2398878"/>
              <a:gd name="connsiteX94-4291" fmla="*/ 116771 w 13016124"/>
              <a:gd name="connsiteY94-4292" fmla="*/ 1877438 h 2398878"/>
              <a:gd name="connsiteX95-4293" fmla="*/ 97316 w 13016124"/>
              <a:gd name="connsiteY95-4294" fmla="*/ 1809345 h 2398878"/>
              <a:gd name="connsiteX96-4295" fmla="*/ 87588 w 13016124"/>
              <a:gd name="connsiteY96-4296" fmla="*/ 1731523 h 2398878"/>
              <a:gd name="connsiteX97-4297" fmla="*/ 68133 w 13016124"/>
              <a:gd name="connsiteY97-4298" fmla="*/ 1673157 h 2398878"/>
              <a:gd name="connsiteX98-4299" fmla="*/ 19494 w 13016124"/>
              <a:gd name="connsiteY98-4300" fmla="*/ 1556425 h 2398878"/>
              <a:gd name="connsiteX99-4301" fmla="*/ 9767 w 13016124"/>
              <a:gd name="connsiteY99-4302" fmla="*/ 1429966 h 2398878"/>
              <a:gd name="connsiteX100-4303" fmla="*/ 39 w 13016124"/>
              <a:gd name="connsiteY100-4304" fmla="*/ 1361872 h 2398878"/>
              <a:gd name="connsiteX101-4305" fmla="*/ 19494 w 13016124"/>
              <a:gd name="connsiteY101-4306" fmla="*/ 1099225 h 2398878"/>
              <a:gd name="connsiteX102-4307" fmla="*/ 29222 w 13016124"/>
              <a:gd name="connsiteY102-4308" fmla="*/ 1070042 h 2398878"/>
              <a:gd name="connsiteX103-4309" fmla="*/ 58405 w 13016124"/>
              <a:gd name="connsiteY103-4310" fmla="*/ 992221 h 2398878"/>
              <a:gd name="connsiteX104-4311" fmla="*/ 77860 w 13016124"/>
              <a:gd name="connsiteY104-4312" fmla="*/ 924128 h 2398878"/>
              <a:gd name="connsiteX105-4313" fmla="*/ 97316 w 13016124"/>
              <a:gd name="connsiteY105-4314" fmla="*/ 885217 h 2398878"/>
              <a:gd name="connsiteX106-4315" fmla="*/ 116771 w 13016124"/>
              <a:gd name="connsiteY106-4316" fmla="*/ 807396 h 2398878"/>
              <a:gd name="connsiteX107-4317" fmla="*/ 155682 w 13016124"/>
              <a:gd name="connsiteY107-4318" fmla="*/ 729574 h 2398878"/>
              <a:gd name="connsiteX108-4319" fmla="*/ 165409 w 13016124"/>
              <a:gd name="connsiteY108-4320" fmla="*/ 700391 h 2398878"/>
              <a:gd name="connsiteX109-4321" fmla="*/ 175137 w 13016124"/>
              <a:gd name="connsiteY109-4322" fmla="*/ 642025 h 2398878"/>
              <a:gd name="connsiteX110-4323" fmla="*/ 223775 w 13016124"/>
              <a:gd name="connsiteY110-4324" fmla="*/ 573932 h 2398878"/>
              <a:gd name="connsiteX111-4325" fmla="*/ 262686 w 13016124"/>
              <a:gd name="connsiteY111-4326" fmla="*/ 505838 h 2398878"/>
              <a:gd name="connsiteX112-4327" fmla="*/ 301596 w 13016124"/>
              <a:gd name="connsiteY112-4328" fmla="*/ 447472 h 2398878"/>
              <a:gd name="connsiteX113-4329" fmla="*/ 321052 w 13016124"/>
              <a:gd name="connsiteY113-4330" fmla="*/ 428017 h 2398878"/>
              <a:gd name="connsiteX114-4331" fmla="*/ 359962 w 13016124"/>
              <a:gd name="connsiteY114-4332" fmla="*/ 369651 h 2398878"/>
              <a:gd name="connsiteX115-4333" fmla="*/ 408601 w 13016124"/>
              <a:gd name="connsiteY115-4334" fmla="*/ 321013 h 2398878"/>
              <a:gd name="connsiteX116-4335" fmla="*/ 428056 w 13016124"/>
              <a:gd name="connsiteY116-4336" fmla="*/ 301557 h 2398878"/>
              <a:gd name="connsiteX117-4337" fmla="*/ 447511 w 13016124"/>
              <a:gd name="connsiteY117-4338" fmla="*/ 272374 h 2398878"/>
              <a:gd name="connsiteX118-4339" fmla="*/ 505877 w 13016124"/>
              <a:gd name="connsiteY118-4340" fmla="*/ 233464 h 2398878"/>
              <a:gd name="connsiteX119-4341" fmla="*/ 603154 w 13016124"/>
              <a:gd name="connsiteY119-4342" fmla="*/ 223736 h 2398878"/>
              <a:gd name="connsiteX120-4343" fmla="*/ 651792 w 13016124"/>
              <a:gd name="connsiteY120-4344" fmla="*/ 243191 h 2398878"/>
              <a:gd name="connsiteX121-4345" fmla="*/ 622609 w 13016124"/>
              <a:gd name="connsiteY121-4346" fmla="*/ 252919 h 2398878"/>
              <a:gd name="connsiteX122-4347" fmla="*/ 544788 w 13016124"/>
              <a:gd name="connsiteY122-4348" fmla="*/ 252919 h 2398878"/>
              <a:gd name="connsiteX0-4349" fmla="*/ 544788 w 13016124"/>
              <a:gd name="connsiteY0-4350" fmla="*/ 252919 h 2398878"/>
              <a:gd name="connsiteX1-4351" fmla="*/ 544788 w 13016124"/>
              <a:gd name="connsiteY1-4352" fmla="*/ 252919 h 2398878"/>
              <a:gd name="connsiteX2-4353" fmla="*/ 642065 w 13016124"/>
              <a:gd name="connsiteY2-4354" fmla="*/ 311285 h 2398878"/>
              <a:gd name="connsiteX3-4355" fmla="*/ 768524 w 13016124"/>
              <a:gd name="connsiteY3-4356" fmla="*/ 447472 h 2398878"/>
              <a:gd name="connsiteX4-4357" fmla="*/ 924167 w 13016124"/>
              <a:gd name="connsiteY4-4358" fmla="*/ 583659 h 2398878"/>
              <a:gd name="connsiteX5-4359" fmla="*/ 982533 w 13016124"/>
              <a:gd name="connsiteY5-4360" fmla="*/ 612842 h 2398878"/>
              <a:gd name="connsiteX6-4361" fmla="*/ 1050626 w 13016124"/>
              <a:gd name="connsiteY6-4362" fmla="*/ 661481 h 2398878"/>
              <a:gd name="connsiteX7-4363" fmla="*/ 1079809 w 13016124"/>
              <a:gd name="connsiteY7-4364" fmla="*/ 671208 h 2398878"/>
              <a:gd name="connsiteX8-4365" fmla="*/ 1225724 w 13016124"/>
              <a:gd name="connsiteY8-4366" fmla="*/ 739302 h 2398878"/>
              <a:gd name="connsiteX9-4367" fmla="*/ 1313273 w 13016124"/>
              <a:gd name="connsiteY9-4368" fmla="*/ 768485 h 2398878"/>
              <a:gd name="connsiteX10-4369" fmla="*/ 1488371 w 13016124"/>
              <a:gd name="connsiteY10-4370" fmla="*/ 787940 h 2398878"/>
              <a:gd name="connsiteX11-4371" fmla="*/ 1624558 w 13016124"/>
              <a:gd name="connsiteY11-4372" fmla="*/ 807396 h 2398878"/>
              <a:gd name="connsiteX12-4373" fmla="*/ 1663469 w 13016124"/>
              <a:gd name="connsiteY12-4374" fmla="*/ 817123 h 2398878"/>
              <a:gd name="connsiteX13-4375" fmla="*/ 1731562 w 13016124"/>
              <a:gd name="connsiteY13-4376" fmla="*/ 826851 h 2398878"/>
              <a:gd name="connsiteX14-4377" fmla="*/ 1770473 w 13016124"/>
              <a:gd name="connsiteY14-4378" fmla="*/ 836579 h 2398878"/>
              <a:gd name="connsiteX15-4379" fmla="*/ 2062303 w 13016124"/>
              <a:gd name="connsiteY15-4380" fmla="*/ 856034 h 2398878"/>
              <a:gd name="connsiteX16-4381" fmla="*/ 2169307 w 13016124"/>
              <a:gd name="connsiteY16-4382" fmla="*/ 865762 h 2398878"/>
              <a:gd name="connsiteX17-4383" fmla="*/ 2237401 w 13016124"/>
              <a:gd name="connsiteY17-4384" fmla="*/ 885217 h 2398878"/>
              <a:gd name="connsiteX18-4385" fmla="*/ 2295767 w 13016124"/>
              <a:gd name="connsiteY18-4386" fmla="*/ 894945 h 2398878"/>
              <a:gd name="connsiteX19-4387" fmla="*/ 2791877 w 13016124"/>
              <a:gd name="connsiteY19-4388" fmla="*/ 914400 h 2398878"/>
              <a:gd name="connsiteX20-4389" fmla="*/ 3005886 w 13016124"/>
              <a:gd name="connsiteY20-4390" fmla="*/ 933855 h 2398878"/>
              <a:gd name="connsiteX21-4391" fmla="*/ 3239350 w 13016124"/>
              <a:gd name="connsiteY21-4392" fmla="*/ 943583 h 2398878"/>
              <a:gd name="connsiteX22-4393" fmla="*/ 5807130 w 13016124"/>
              <a:gd name="connsiteY22-4394" fmla="*/ 1223418 h 2398878"/>
              <a:gd name="connsiteX23-4395" fmla="*/ 7037947 w 13016124"/>
              <a:gd name="connsiteY23-4396" fmla="*/ 1230622 h 2398878"/>
              <a:gd name="connsiteX24-4397" fmla="*/ 9912524 w 13016124"/>
              <a:gd name="connsiteY24-4398" fmla="*/ 700391 h 2398878"/>
              <a:gd name="connsiteX25-4399" fmla="*/ 10544822 w 13016124"/>
              <a:gd name="connsiteY25-4400" fmla="*/ 642025 h 2398878"/>
              <a:gd name="connsiteX26-4401" fmla="*/ 10846379 w 13016124"/>
              <a:gd name="connsiteY26-4402" fmla="*/ 622570 h 2398878"/>
              <a:gd name="connsiteX27-4403" fmla="*/ 10992294 w 13016124"/>
              <a:gd name="connsiteY27-4404" fmla="*/ 612842 h 2398878"/>
              <a:gd name="connsiteX28-4405" fmla="*/ 11070116 w 13016124"/>
              <a:gd name="connsiteY28-4406" fmla="*/ 583659 h 2398878"/>
              <a:gd name="connsiteX29-4407" fmla="*/ 11206303 w 13016124"/>
              <a:gd name="connsiteY29-4408" fmla="*/ 554477 h 2398878"/>
              <a:gd name="connsiteX30-4409" fmla="*/ 11274396 w 13016124"/>
              <a:gd name="connsiteY30-4410" fmla="*/ 535021 h 2398878"/>
              <a:gd name="connsiteX31-4411" fmla="*/ 11332762 w 13016124"/>
              <a:gd name="connsiteY31-4412" fmla="*/ 515566 h 2398878"/>
              <a:gd name="connsiteX32-4413" fmla="*/ 11410584 w 13016124"/>
              <a:gd name="connsiteY32-4414" fmla="*/ 476655 h 2398878"/>
              <a:gd name="connsiteX33-4415" fmla="*/ 11498133 w 13016124"/>
              <a:gd name="connsiteY33-4416" fmla="*/ 457200 h 2398878"/>
              <a:gd name="connsiteX34-4417" fmla="*/ 11624592 w 13016124"/>
              <a:gd name="connsiteY34-4418" fmla="*/ 408562 h 2398878"/>
              <a:gd name="connsiteX35-4419" fmla="*/ 11789962 w 13016124"/>
              <a:gd name="connsiteY35-4420" fmla="*/ 379379 h 2398878"/>
              <a:gd name="connsiteX36-4421" fmla="*/ 11848328 w 13016124"/>
              <a:gd name="connsiteY36-4422" fmla="*/ 350196 h 2398878"/>
              <a:gd name="connsiteX37-4423" fmla="*/ 11955333 w 13016124"/>
              <a:gd name="connsiteY37-4424" fmla="*/ 330740 h 2398878"/>
              <a:gd name="connsiteX38-4425" fmla="*/ 12033154 w 13016124"/>
              <a:gd name="connsiteY38-4426" fmla="*/ 301557 h 2398878"/>
              <a:gd name="connsiteX39-4427" fmla="*/ 12062337 w 13016124"/>
              <a:gd name="connsiteY39-4428" fmla="*/ 291830 h 2398878"/>
              <a:gd name="connsiteX40-4429" fmla="*/ 12101248 w 13016124"/>
              <a:gd name="connsiteY40-4430" fmla="*/ 272374 h 2398878"/>
              <a:gd name="connsiteX41-4431" fmla="*/ 12130431 w 13016124"/>
              <a:gd name="connsiteY41-4432" fmla="*/ 262647 h 2398878"/>
              <a:gd name="connsiteX42-4433" fmla="*/ 12169341 w 13016124"/>
              <a:gd name="connsiteY42-4434" fmla="*/ 243191 h 2398878"/>
              <a:gd name="connsiteX43-4435" fmla="*/ 12266618 w 13016124"/>
              <a:gd name="connsiteY43-4436" fmla="*/ 204281 h 2398878"/>
              <a:gd name="connsiteX44-4437" fmla="*/ 12334711 w 13016124"/>
              <a:gd name="connsiteY44-4438" fmla="*/ 175098 h 2398878"/>
              <a:gd name="connsiteX45-4439" fmla="*/ 12363894 w 13016124"/>
              <a:gd name="connsiteY45-4440" fmla="*/ 155642 h 2398878"/>
              <a:gd name="connsiteX46-4441" fmla="*/ 12431988 w 13016124"/>
              <a:gd name="connsiteY46-4442" fmla="*/ 126459 h 2398878"/>
              <a:gd name="connsiteX47-4443" fmla="*/ 12470899 w 13016124"/>
              <a:gd name="connsiteY47-4444" fmla="*/ 97277 h 2398878"/>
              <a:gd name="connsiteX48-4445" fmla="*/ 12529265 w 13016124"/>
              <a:gd name="connsiteY48-4446" fmla="*/ 87549 h 2398878"/>
              <a:gd name="connsiteX49-4447" fmla="*/ 12568175 w 13016124"/>
              <a:gd name="connsiteY49-4448" fmla="*/ 77821 h 2398878"/>
              <a:gd name="connsiteX50-4449" fmla="*/ 12626541 w 13016124"/>
              <a:gd name="connsiteY50-4450" fmla="*/ 58366 h 2398878"/>
              <a:gd name="connsiteX51-4451" fmla="*/ 12723818 w 13016124"/>
              <a:gd name="connsiteY51-4452" fmla="*/ 19455 h 2398878"/>
              <a:gd name="connsiteX52-4453" fmla="*/ 12869733 w 13016124"/>
              <a:gd name="connsiteY52-4454" fmla="*/ 9728 h 2398878"/>
              <a:gd name="connsiteX53-4455" fmla="*/ 12898916 w 13016124"/>
              <a:gd name="connsiteY53-4456" fmla="*/ 0 h 2398878"/>
              <a:gd name="connsiteX54-4457" fmla="*/ 12947554 w 13016124"/>
              <a:gd name="connsiteY54-4458" fmla="*/ 38911 h 2398878"/>
              <a:gd name="connsiteX55-4459" fmla="*/ 12957282 w 13016124"/>
              <a:gd name="connsiteY55-4460" fmla="*/ 1488332 h 2398878"/>
              <a:gd name="connsiteX56-4461" fmla="*/ 12928099 w 13016124"/>
              <a:gd name="connsiteY56-4462" fmla="*/ 1673157 h 2398878"/>
              <a:gd name="connsiteX57-4463" fmla="*/ 12918371 w 13016124"/>
              <a:gd name="connsiteY57-4464" fmla="*/ 1828800 h 2398878"/>
              <a:gd name="connsiteX58-4465" fmla="*/ 12898916 w 13016124"/>
              <a:gd name="connsiteY58-4466" fmla="*/ 1887166 h 2398878"/>
              <a:gd name="connsiteX59-4467" fmla="*/ 12889188 w 13016124"/>
              <a:gd name="connsiteY59-4468" fmla="*/ 1974715 h 2398878"/>
              <a:gd name="connsiteX60-4469" fmla="*/ 12879460 w 13016124"/>
              <a:gd name="connsiteY60-4470" fmla="*/ 2013625 h 2398878"/>
              <a:gd name="connsiteX61-4471" fmla="*/ 12840550 w 13016124"/>
              <a:gd name="connsiteY61-4472" fmla="*/ 2208179 h 2398878"/>
              <a:gd name="connsiteX62-4473" fmla="*/ 12830822 w 13016124"/>
              <a:gd name="connsiteY62-4474" fmla="*/ 2237362 h 2398878"/>
              <a:gd name="connsiteX63-4475" fmla="*/ 12801639 w 13016124"/>
              <a:gd name="connsiteY63-4476" fmla="*/ 2256817 h 2398878"/>
              <a:gd name="connsiteX64-4477" fmla="*/ 12159614 w 13016124"/>
              <a:gd name="connsiteY64-4478" fmla="*/ 2237362 h 2398878"/>
              <a:gd name="connsiteX65-4479" fmla="*/ 11361945 w 13016124"/>
              <a:gd name="connsiteY65-4480" fmla="*/ 2256817 h 2398878"/>
              <a:gd name="connsiteX66-4481" fmla="*/ 11138209 w 13016124"/>
              <a:gd name="connsiteY66-4482" fmla="*/ 2276272 h 2398878"/>
              <a:gd name="connsiteX67-4483" fmla="*/ 10593460 w 13016124"/>
              <a:gd name="connsiteY67-4484" fmla="*/ 2286000 h 2398878"/>
              <a:gd name="connsiteX68-4485" fmla="*/ 8385282 w 13016124"/>
              <a:gd name="connsiteY68-4486" fmla="*/ 2295728 h 2398878"/>
              <a:gd name="connsiteX69-4487" fmla="*/ 8161545 w 13016124"/>
              <a:gd name="connsiteY69-4488" fmla="*/ 2315183 h 2398878"/>
              <a:gd name="connsiteX70-4489" fmla="*/ 8112907 w 13016124"/>
              <a:gd name="connsiteY70-4490" fmla="*/ 2324911 h 2398878"/>
              <a:gd name="connsiteX71-4491" fmla="*/ 7918354 w 13016124"/>
              <a:gd name="connsiteY71-4492" fmla="*/ 2334638 h 2398878"/>
              <a:gd name="connsiteX72-4493" fmla="*/ 5291886 w 13016124"/>
              <a:gd name="connsiteY72-4494" fmla="*/ 2344366 h 2398878"/>
              <a:gd name="connsiteX73-4495" fmla="*/ 5058422 w 13016124"/>
              <a:gd name="connsiteY73-4496" fmla="*/ 2324911 h 2398878"/>
              <a:gd name="connsiteX74-4497" fmla="*/ 4883324 w 13016124"/>
              <a:gd name="connsiteY74-4498" fmla="*/ 2305455 h 2398878"/>
              <a:gd name="connsiteX75-4499" fmla="*/ 4727682 w 13016124"/>
              <a:gd name="connsiteY75-4500" fmla="*/ 2295728 h 2398878"/>
              <a:gd name="connsiteX76-4501" fmla="*/ 4601222 w 13016124"/>
              <a:gd name="connsiteY76-4502" fmla="*/ 2276272 h 2398878"/>
              <a:gd name="connsiteX77-4503" fmla="*/ 4484490 w 13016124"/>
              <a:gd name="connsiteY77-4504" fmla="*/ 2266545 h 2398878"/>
              <a:gd name="connsiteX78-4505" fmla="*/ 3443631 w 13016124"/>
              <a:gd name="connsiteY78-4506" fmla="*/ 2247089 h 2398878"/>
              <a:gd name="connsiteX79-4507" fmla="*/ 2996158 w 13016124"/>
              <a:gd name="connsiteY79-4508" fmla="*/ 2256817 h 2398878"/>
              <a:gd name="connsiteX80-4509" fmla="*/ 2966975 w 13016124"/>
              <a:gd name="connsiteY80-4510" fmla="*/ 2266545 h 2398878"/>
              <a:gd name="connsiteX81-4511" fmla="*/ 2782150 w 13016124"/>
              <a:gd name="connsiteY81-4512" fmla="*/ 2286000 h 2398878"/>
              <a:gd name="connsiteX82-4513" fmla="*/ 2723784 w 13016124"/>
              <a:gd name="connsiteY82-4514" fmla="*/ 2295728 h 2398878"/>
              <a:gd name="connsiteX83-4515" fmla="*/ 2490320 w 13016124"/>
              <a:gd name="connsiteY83-4516" fmla="*/ 2305455 h 2398878"/>
              <a:gd name="connsiteX84-4517" fmla="*/ 418328 w 13016124"/>
              <a:gd name="connsiteY84-4518" fmla="*/ 2295728 h 2398878"/>
              <a:gd name="connsiteX85-4519" fmla="*/ 359962 w 13016124"/>
              <a:gd name="connsiteY85-4520" fmla="*/ 2256817 h 2398878"/>
              <a:gd name="connsiteX86-4521" fmla="*/ 272414 w 13016124"/>
              <a:gd name="connsiteY86-4522" fmla="*/ 2188723 h 2398878"/>
              <a:gd name="connsiteX87-4523" fmla="*/ 262686 w 13016124"/>
              <a:gd name="connsiteY87-4524" fmla="*/ 2159540 h 2398878"/>
              <a:gd name="connsiteX88-4525" fmla="*/ 214048 w 13016124"/>
              <a:gd name="connsiteY88-4526" fmla="*/ 2110902 h 2398878"/>
              <a:gd name="connsiteX89-4527" fmla="*/ 204320 w 13016124"/>
              <a:gd name="connsiteY89-4528" fmla="*/ 2081719 h 2398878"/>
              <a:gd name="connsiteX90-4529" fmla="*/ 184865 w 13016124"/>
              <a:gd name="connsiteY90-4530" fmla="*/ 2052536 h 2398878"/>
              <a:gd name="connsiteX91-4531" fmla="*/ 145954 w 13016124"/>
              <a:gd name="connsiteY91-4532" fmla="*/ 1984442 h 2398878"/>
              <a:gd name="connsiteX92-4533" fmla="*/ 126499 w 13016124"/>
              <a:gd name="connsiteY92-4534" fmla="*/ 1906621 h 2398878"/>
              <a:gd name="connsiteX93-4535" fmla="*/ 116771 w 13016124"/>
              <a:gd name="connsiteY93-4536" fmla="*/ 1877438 h 2398878"/>
              <a:gd name="connsiteX94-4537" fmla="*/ 97316 w 13016124"/>
              <a:gd name="connsiteY94-4538" fmla="*/ 1809345 h 2398878"/>
              <a:gd name="connsiteX95-4539" fmla="*/ 87588 w 13016124"/>
              <a:gd name="connsiteY95-4540" fmla="*/ 1731523 h 2398878"/>
              <a:gd name="connsiteX96-4541" fmla="*/ 68133 w 13016124"/>
              <a:gd name="connsiteY96-4542" fmla="*/ 1673157 h 2398878"/>
              <a:gd name="connsiteX97-4543" fmla="*/ 19494 w 13016124"/>
              <a:gd name="connsiteY97-4544" fmla="*/ 1556425 h 2398878"/>
              <a:gd name="connsiteX98-4545" fmla="*/ 9767 w 13016124"/>
              <a:gd name="connsiteY98-4546" fmla="*/ 1429966 h 2398878"/>
              <a:gd name="connsiteX99-4547" fmla="*/ 39 w 13016124"/>
              <a:gd name="connsiteY99-4548" fmla="*/ 1361872 h 2398878"/>
              <a:gd name="connsiteX100-4549" fmla="*/ 19494 w 13016124"/>
              <a:gd name="connsiteY100-4550" fmla="*/ 1099225 h 2398878"/>
              <a:gd name="connsiteX101-4551" fmla="*/ 29222 w 13016124"/>
              <a:gd name="connsiteY101-4552" fmla="*/ 1070042 h 2398878"/>
              <a:gd name="connsiteX102-4553" fmla="*/ 58405 w 13016124"/>
              <a:gd name="connsiteY102-4554" fmla="*/ 992221 h 2398878"/>
              <a:gd name="connsiteX103-4555" fmla="*/ 77860 w 13016124"/>
              <a:gd name="connsiteY103-4556" fmla="*/ 924128 h 2398878"/>
              <a:gd name="connsiteX104-4557" fmla="*/ 97316 w 13016124"/>
              <a:gd name="connsiteY104-4558" fmla="*/ 885217 h 2398878"/>
              <a:gd name="connsiteX105-4559" fmla="*/ 116771 w 13016124"/>
              <a:gd name="connsiteY105-4560" fmla="*/ 807396 h 2398878"/>
              <a:gd name="connsiteX106-4561" fmla="*/ 155682 w 13016124"/>
              <a:gd name="connsiteY106-4562" fmla="*/ 729574 h 2398878"/>
              <a:gd name="connsiteX107-4563" fmla="*/ 165409 w 13016124"/>
              <a:gd name="connsiteY107-4564" fmla="*/ 700391 h 2398878"/>
              <a:gd name="connsiteX108-4565" fmla="*/ 175137 w 13016124"/>
              <a:gd name="connsiteY108-4566" fmla="*/ 642025 h 2398878"/>
              <a:gd name="connsiteX109-4567" fmla="*/ 223775 w 13016124"/>
              <a:gd name="connsiteY109-4568" fmla="*/ 573932 h 2398878"/>
              <a:gd name="connsiteX110-4569" fmla="*/ 262686 w 13016124"/>
              <a:gd name="connsiteY110-4570" fmla="*/ 505838 h 2398878"/>
              <a:gd name="connsiteX111-4571" fmla="*/ 301596 w 13016124"/>
              <a:gd name="connsiteY111-4572" fmla="*/ 447472 h 2398878"/>
              <a:gd name="connsiteX112-4573" fmla="*/ 321052 w 13016124"/>
              <a:gd name="connsiteY112-4574" fmla="*/ 428017 h 2398878"/>
              <a:gd name="connsiteX113-4575" fmla="*/ 359962 w 13016124"/>
              <a:gd name="connsiteY113-4576" fmla="*/ 369651 h 2398878"/>
              <a:gd name="connsiteX114-4577" fmla="*/ 408601 w 13016124"/>
              <a:gd name="connsiteY114-4578" fmla="*/ 321013 h 2398878"/>
              <a:gd name="connsiteX115-4579" fmla="*/ 428056 w 13016124"/>
              <a:gd name="connsiteY115-4580" fmla="*/ 301557 h 2398878"/>
              <a:gd name="connsiteX116-4581" fmla="*/ 447511 w 13016124"/>
              <a:gd name="connsiteY116-4582" fmla="*/ 272374 h 2398878"/>
              <a:gd name="connsiteX117-4583" fmla="*/ 505877 w 13016124"/>
              <a:gd name="connsiteY117-4584" fmla="*/ 233464 h 2398878"/>
              <a:gd name="connsiteX118-4585" fmla="*/ 603154 w 13016124"/>
              <a:gd name="connsiteY118-4586" fmla="*/ 223736 h 2398878"/>
              <a:gd name="connsiteX119-4587" fmla="*/ 651792 w 13016124"/>
              <a:gd name="connsiteY119-4588" fmla="*/ 243191 h 2398878"/>
              <a:gd name="connsiteX120-4589" fmla="*/ 622609 w 13016124"/>
              <a:gd name="connsiteY120-4590" fmla="*/ 252919 h 2398878"/>
              <a:gd name="connsiteX121-4591" fmla="*/ 544788 w 13016124"/>
              <a:gd name="connsiteY121-4592" fmla="*/ 252919 h 2398878"/>
              <a:gd name="connsiteX0-4593" fmla="*/ 544788 w 13016124"/>
              <a:gd name="connsiteY0-4594" fmla="*/ 252919 h 2398878"/>
              <a:gd name="connsiteX1-4595" fmla="*/ 544788 w 13016124"/>
              <a:gd name="connsiteY1-4596" fmla="*/ 252919 h 2398878"/>
              <a:gd name="connsiteX2-4597" fmla="*/ 642065 w 13016124"/>
              <a:gd name="connsiteY2-4598" fmla="*/ 311285 h 2398878"/>
              <a:gd name="connsiteX3-4599" fmla="*/ 768524 w 13016124"/>
              <a:gd name="connsiteY3-4600" fmla="*/ 447472 h 2398878"/>
              <a:gd name="connsiteX4-4601" fmla="*/ 924167 w 13016124"/>
              <a:gd name="connsiteY4-4602" fmla="*/ 583659 h 2398878"/>
              <a:gd name="connsiteX5-4603" fmla="*/ 982533 w 13016124"/>
              <a:gd name="connsiteY5-4604" fmla="*/ 612842 h 2398878"/>
              <a:gd name="connsiteX6-4605" fmla="*/ 1050626 w 13016124"/>
              <a:gd name="connsiteY6-4606" fmla="*/ 661481 h 2398878"/>
              <a:gd name="connsiteX7-4607" fmla="*/ 1079809 w 13016124"/>
              <a:gd name="connsiteY7-4608" fmla="*/ 671208 h 2398878"/>
              <a:gd name="connsiteX8-4609" fmla="*/ 1225724 w 13016124"/>
              <a:gd name="connsiteY8-4610" fmla="*/ 739302 h 2398878"/>
              <a:gd name="connsiteX9-4611" fmla="*/ 1313273 w 13016124"/>
              <a:gd name="connsiteY9-4612" fmla="*/ 768485 h 2398878"/>
              <a:gd name="connsiteX10-4613" fmla="*/ 1488371 w 13016124"/>
              <a:gd name="connsiteY10-4614" fmla="*/ 787940 h 2398878"/>
              <a:gd name="connsiteX11-4615" fmla="*/ 1624558 w 13016124"/>
              <a:gd name="connsiteY11-4616" fmla="*/ 807396 h 2398878"/>
              <a:gd name="connsiteX12-4617" fmla="*/ 1663469 w 13016124"/>
              <a:gd name="connsiteY12-4618" fmla="*/ 817123 h 2398878"/>
              <a:gd name="connsiteX13-4619" fmla="*/ 1731562 w 13016124"/>
              <a:gd name="connsiteY13-4620" fmla="*/ 826851 h 2398878"/>
              <a:gd name="connsiteX14-4621" fmla="*/ 1770473 w 13016124"/>
              <a:gd name="connsiteY14-4622" fmla="*/ 836579 h 2398878"/>
              <a:gd name="connsiteX15-4623" fmla="*/ 2062303 w 13016124"/>
              <a:gd name="connsiteY15-4624" fmla="*/ 856034 h 2398878"/>
              <a:gd name="connsiteX16-4625" fmla="*/ 2169307 w 13016124"/>
              <a:gd name="connsiteY16-4626" fmla="*/ 865762 h 2398878"/>
              <a:gd name="connsiteX17-4627" fmla="*/ 2237401 w 13016124"/>
              <a:gd name="connsiteY17-4628" fmla="*/ 885217 h 2398878"/>
              <a:gd name="connsiteX18-4629" fmla="*/ 2295767 w 13016124"/>
              <a:gd name="connsiteY18-4630" fmla="*/ 894945 h 2398878"/>
              <a:gd name="connsiteX19-4631" fmla="*/ 2791877 w 13016124"/>
              <a:gd name="connsiteY19-4632" fmla="*/ 914400 h 2398878"/>
              <a:gd name="connsiteX20-4633" fmla="*/ 3005886 w 13016124"/>
              <a:gd name="connsiteY20-4634" fmla="*/ 933855 h 2398878"/>
              <a:gd name="connsiteX21-4635" fmla="*/ 3239350 w 13016124"/>
              <a:gd name="connsiteY21-4636" fmla="*/ 943583 h 2398878"/>
              <a:gd name="connsiteX22-4637" fmla="*/ 5807130 w 13016124"/>
              <a:gd name="connsiteY22-4638" fmla="*/ 1223418 h 2398878"/>
              <a:gd name="connsiteX23-4639" fmla="*/ 7037947 w 13016124"/>
              <a:gd name="connsiteY23-4640" fmla="*/ 1230622 h 2398878"/>
              <a:gd name="connsiteX24-4641" fmla="*/ 9912524 w 13016124"/>
              <a:gd name="connsiteY24-4642" fmla="*/ 700391 h 2398878"/>
              <a:gd name="connsiteX25-4643" fmla="*/ 10846379 w 13016124"/>
              <a:gd name="connsiteY25-4644" fmla="*/ 622570 h 2398878"/>
              <a:gd name="connsiteX26-4645" fmla="*/ 10992294 w 13016124"/>
              <a:gd name="connsiteY26-4646" fmla="*/ 612842 h 2398878"/>
              <a:gd name="connsiteX27-4647" fmla="*/ 11070116 w 13016124"/>
              <a:gd name="connsiteY27-4648" fmla="*/ 583659 h 2398878"/>
              <a:gd name="connsiteX28-4649" fmla="*/ 11206303 w 13016124"/>
              <a:gd name="connsiteY28-4650" fmla="*/ 554477 h 2398878"/>
              <a:gd name="connsiteX29-4651" fmla="*/ 11274396 w 13016124"/>
              <a:gd name="connsiteY29-4652" fmla="*/ 535021 h 2398878"/>
              <a:gd name="connsiteX30-4653" fmla="*/ 11332762 w 13016124"/>
              <a:gd name="connsiteY30-4654" fmla="*/ 515566 h 2398878"/>
              <a:gd name="connsiteX31-4655" fmla="*/ 11410584 w 13016124"/>
              <a:gd name="connsiteY31-4656" fmla="*/ 476655 h 2398878"/>
              <a:gd name="connsiteX32-4657" fmla="*/ 11498133 w 13016124"/>
              <a:gd name="connsiteY32-4658" fmla="*/ 457200 h 2398878"/>
              <a:gd name="connsiteX33-4659" fmla="*/ 11624592 w 13016124"/>
              <a:gd name="connsiteY33-4660" fmla="*/ 408562 h 2398878"/>
              <a:gd name="connsiteX34-4661" fmla="*/ 11789962 w 13016124"/>
              <a:gd name="connsiteY34-4662" fmla="*/ 379379 h 2398878"/>
              <a:gd name="connsiteX35-4663" fmla="*/ 11848328 w 13016124"/>
              <a:gd name="connsiteY35-4664" fmla="*/ 350196 h 2398878"/>
              <a:gd name="connsiteX36-4665" fmla="*/ 11955333 w 13016124"/>
              <a:gd name="connsiteY36-4666" fmla="*/ 330740 h 2398878"/>
              <a:gd name="connsiteX37-4667" fmla="*/ 12033154 w 13016124"/>
              <a:gd name="connsiteY37-4668" fmla="*/ 301557 h 2398878"/>
              <a:gd name="connsiteX38-4669" fmla="*/ 12062337 w 13016124"/>
              <a:gd name="connsiteY38-4670" fmla="*/ 291830 h 2398878"/>
              <a:gd name="connsiteX39-4671" fmla="*/ 12101248 w 13016124"/>
              <a:gd name="connsiteY39-4672" fmla="*/ 272374 h 2398878"/>
              <a:gd name="connsiteX40-4673" fmla="*/ 12130431 w 13016124"/>
              <a:gd name="connsiteY40-4674" fmla="*/ 262647 h 2398878"/>
              <a:gd name="connsiteX41-4675" fmla="*/ 12169341 w 13016124"/>
              <a:gd name="connsiteY41-4676" fmla="*/ 243191 h 2398878"/>
              <a:gd name="connsiteX42-4677" fmla="*/ 12266618 w 13016124"/>
              <a:gd name="connsiteY42-4678" fmla="*/ 204281 h 2398878"/>
              <a:gd name="connsiteX43-4679" fmla="*/ 12334711 w 13016124"/>
              <a:gd name="connsiteY43-4680" fmla="*/ 175098 h 2398878"/>
              <a:gd name="connsiteX44-4681" fmla="*/ 12363894 w 13016124"/>
              <a:gd name="connsiteY44-4682" fmla="*/ 155642 h 2398878"/>
              <a:gd name="connsiteX45-4683" fmla="*/ 12431988 w 13016124"/>
              <a:gd name="connsiteY45-4684" fmla="*/ 126459 h 2398878"/>
              <a:gd name="connsiteX46-4685" fmla="*/ 12470899 w 13016124"/>
              <a:gd name="connsiteY46-4686" fmla="*/ 97277 h 2398878"/>
              <a:gd name="connsiteX47-4687" fmla="*/ 12529265 w 13016124"/>
              <a:gd name="connsiteY47-4688" fmla="*/ 87549 h 2398878"/>
              <a:gd name="connsiteX48-4689" fmla="*/ 12568175 w 13016124"/>
              <a:gd name="connsiteY48-4690" fmla="*/ 77821 h 2398878"/>
              <a:gd name="connsiteX49-4691" fmla="*/ 12626541 w 13016124"/>
              <a:gd name="connsiteY49-4692" fmla="*/ 58366 h 2398878"/>
              <a:gd name="connsiteX50-4693" fmla="*/ 12723818 w 13016124"/>
              <a:gd name="connsiteY50-4694" fmla="*/ 19455 h 2398878"/>
              <a:gd name="connsiteX51-4695" fmla="*/ 12869733 w 13016124"/>
              <a:gd name="connsiteY51-4696" fmla="*/ 9728 h 2398878"/>
              <a:gd name="connsiteX52-4697" fmla="*/ 12898916 w 13016124"/>
              <a:gd name="connsiteY52-4698" fmla="*/ 0 h 2398878"/>
              <a:gd name="connsiteX53-4699" fmla="*/ 12947554 w 13016124"/>
              <a:gd name="connsiteY53-4700" fmla="*/ 38911 h 2398878"/>
              <a:gd name="connsiteX54-4701" fmla="*/ 12957282 w 13016124"/>
              <a:gd name="connsiteY54-4702" fmla="*/ 1488332 h 2398878"/>
              <a:gd name="connsiteX55-4703" fmla="*/ 12928099 w 13016124"/>
              <a:gd name="connsiteY55-4704" fmla="*/ 1673157 h 2398878"/>
              <a:gd name="connsiteX56-4705" fmla="*/ 12918371 w 13016124"/>
              <a:gd name="connsiteY56-4706" fmla="*/ 1828800 h 2398878"/>
              <a:gd name="connsiteX57-4707" fmla="*/ 12898916 w 13016124"/>
              <a:gd name="connsiteY57-4708" fmla="*/ 1887166 h 2398878"/>
              <a:gd name="connsiteX58-4709" fmla="*/ 12889188 w 13016124"/>
              <a:gd name="connsiteY58-4710" fmla="*/ 1974715 h 2398878"/>
              <a:gd name="connsiteX59-4711" fmla="*/ 12879460 w 13016124"/>
              <a:gd name="connsiteY59-4712" fmla="*/ 2013625 h 2398878"/>
              <a:gd name="connsiteX60-4713" fmla="*/ 12840550 w 13016124"/>
              <a:gd name="connsiteY60-4714" fmla="*/ 2208179 h 2398878"/>
              <a:gd name="connsiteX61-4715" fmla="*/ 12830822 w 13016124"/>
              <a:gd name="connsiteY61-4716" fmla="*/ 2237362 h 2398878"/>
              <a:gd name="connsiteX62-4717" fmla="*/ 12801639 w 13016124"/>
              <a:gd name="connsiteY62-4718" fmla="*/ 2256817 h 2398878"/>
              <a:gd name="connsiteX63-4719" fmla="*/ 12159614 w 13016124"/>
              <a:gd name="connsiteY63-4720" fmla="*/ 2237362 h 2398878"/>
              <a:gd name="connsiteX64-4721" fmla="*/ 11361945 w 13016124"/>
              <a:gd name="connsiteY64-4722" fmla="*/ 2256817 h 2398878"/>
              <a:gd name="connsiteX65-4723" fmla="*/ 11138209 w 13016124"/>
              <a:gd name="connsiteY65-4724" fmla="*/ 2276272 h 2398878"/>
              <a:gd name="connsiteX66-4725" fmla="*/ 10593460 w 13016124"/>
              <a:gd name="connsiteY66-4726" fmla="*/ 2286000 h 2398878"/>
              <a:gd name="connsiteX67-4727" fmla="*/ 8385282 w 13016124"/>
              <a:gd name="connsiteY67-4728" fmla="*/ 2295728 h 2398878"/>
              <a:gd name="connsiteX68-4729" fmla="*/ 8161545 w 13016124"/>
              <a:gd name="connsiteY68-4730" fmla="*/ 2315183 h 2398878"/>
              <a:gd name="connsiteX69-4731" fmla="*/ 8112907 w 13016124"/>
              <a:gd name="connsiteY69-4732" fmla="*/ 2324911 h 2398878"/>
              <a:gd name="connsiteX70-4733" fmla="*/ 7918354 w 13016124"/>
              <a:gd name="connsiteY70-4734" fmla="*/ 2334638 h 2398878"/>
              <a:gd name="connsiteX71-4735" fmla="*/ 5291886 w 13016124"/>
              <a:gd name="connsiteY71-4736" fmla="*/ 2344366 h 2398878"/>
              <a:gd name="connsiteX72-4737" fmla="*/ 5058422 w 13016124"/>
              <a:gd name="connsiteY72-4738" fmla="*/ 2324911 h 2398878"/>
              <a:gd name="connsiteX73-4739" fmla="*/ 4883324 w 13016124"/>
              <a:gd name="connsiteY73-4740" fmla="*/ 2305455 h 2398878"/>
              <a:gd name="connsiteX74-4741" fmla="*/ 4727682 w 13016124"/>
              <a:gd name="connsiteY74-4742" fmla="*/ 2295728 h 2398878"/>
              <a:gd name="connsiteX75-4743" fmla="*/ 4601222 w 13016124"/>
              <a:gd name="connsiteY75-4744" fmla="*/ 2276272 h 2398878"/>
              <a:gd name="connsiteX76-4745" fmla="*/ 4484490 w 13016124"/>
              <a:gd name="connsiteY76-4746" fmla="*/ 2266545 h 2398878"/>
              <a:gd name="connsiteX77-4747" fmla="*/ 3443631 w 13016124"/>
              <a:gd name="connsiteY77-4748" fmla="*/ 2247089 h 2398878"/>
              <a:gd name="connsiteX78-4749" fmla="*/ 2996158 w 13016124"/>
              <a:gd name="connsiteY78-4750" fmla="*/ 2256817 h 2398878"/>
              <a:gd name="connsiteX79-4751" fmla="*/ 2966975 w 13016124"/>
              <a:gd name="connsiteY79-4752" fmla="*/ 2266545 h 2398878"/>
              <a:gd name="connsiteX80-4753" fmla="*/ 2782150 w 13016124"/>
              <a:gd name="connsiteY80-4754" fmla="*/ 2286000 h 2398878"/>
              <a:gd name="connsiteX81-4755" fmla="*/ 2723784 w 13016124"/>
              <a:gd name="connsiteY81-4756" fmla="*/ 2295728 h 2398878"/>
              <a:gd name="connsiteX82-4757" fmla="*/ 2490320 w 13016124"/>
              <a:gd name="connsiteY82-4758" fmla="*/ 2305455 h 2398878"/>
              <a:gd name="connsiteX83-4759" fmla="*/ 418328 w 13016124"/>
              <a:gd name="connsiteY83-4760" fmla="*/ 2295728 h 2398878"/>
              <a:gd name="connsiteX84-4761" fmla="*/ 359962 w 13016124"/>
              <a:gd name="connsiteY84-4762" fmla="*/ 2256817 h 2398878"/>
              <a:gd name="connsiteX85-4763" fmla="*/ 272414 w 13016124"/>
              <a:gd name="connsiteY85-4764" fmla="*/ 2188723 h 2398878"/>
              <a:gd name="connsiteX86-4765" fmla="*/ 262686 w 13016124"/>
              <a:gd name="connsiteY86-4766" fmla="*/ 2159540 h 2398878"/>
              <a:gd name="connsiteX87-4767" fmla="*/ 214048 w 13016124"/>
              <a:gd name="connsiteY87-4768" fmla="*/ 2110902 h 2398878"/>
              <a:gd name="connsiteX88-4769" fmla="*/ 204320 w 13016124"/>
              <a:gd name="connsiteY88-4770" fmla="*/ 2081719 h 2398878"/>
              <a:gd name="connsiteX89-4771" fmla="*/ 184865 w 13016124"/>
              <a:gd name="connsiteY89-4772" fmla="*/ 2052536 h 2398878"/>
              <a:gd name="connsiteX90-4773" fmla="*/ 145954 w 13016124"/>
              <a:gd name="connsiteY90-4774" fmla="*/ 1984442 h 2398878"/>
              <a:gd name="connsiteX91-4775" fmla="*/ 126499 w 13016124"/>
              <a:gd name="connsiteY91-4776" fmla="*/ 1906621 h 2398878"/>
              <a:gd name="connsiteX92-4777" fmla="*/ 116771 w 13016124"/>
              <a:gd name="connsiteY92-4778" fmla="*/ 1877438 h 2398878"/>
              <a:gd name="connsiteX93-4779" fmla="*/ 97316 w 13016124"/>
              <a:gd name="connsiteY93-4780" fmla="*/ 1809345 h 2398878"/>
              <a:gd name="connsiteX94-4781" fmla="*/ 87588 w 13016124"/>
              <a:gd name="connsiteY94-4782" fmla="*/ 1731523 h 2398878"/>
              <a:gd name="connsiteX95-4783" fmla="*/ 68133 w 13016124"/>
              <a:gd name="connsiteY95-4784" fmla="*/ 1673157 h 2398878"/>
              <a:gd name="connsiteX96-4785" fmla="*/ 19494 w 13016124"/>
              <a:gd name="connsiteY96-4786" fmla="*/ 1556425 h 2398878"/>
              <a:gd name="connsiteX97-4787" fmla="*/ 9767 w 13016124"/>
              <a:gd name="connsiteY97-4788" fmla="*/ 1429966 h 2398878"/>
              <a:gd name="connsiteX98-4789" fmla="*/ 39 w 13016124"/>
              <a:gd name="connsiteY98-4790" fmla="*/ 1361872 h 2398878"/>
              <a:gd name="connsiteX99-4791" fmla="*/ 19494 w 13016124"/>
              <a:gd name="connsiteY99-4792" fmla="*/ 1099225 h 2398878"/>
              <a:gd name="connsiteX100-4793" fmla="*/ 29222 w 13016124"/>
              <a:gd name="connsiteY100-4794" fmla="*/ 1070042 h 2398878"/>
              <a:gd name="connsiteX101-4795" fmla="*/ 58405 w 13016124"/>
              <a:gd name="connsiteY101-4796" fmla="*/ 992221 h 2398878"/>
              <a:gd name="connsiteX102-4797" fmla="*/ 77860 w 13016124"/>
              <a:gd name="connsiteY102-4798" fmla="*/ 924128 h 2398878"/>
              <a:gd name="connsiteX103-4799" fmla="*/ 97316 w 13016124"/>
              <a:gd name="connsiteY103-4800" fmla="*/ 885217 h 2398878"/>
              <a:gd name="connsiteX104-4801" fmla="*/ 116771 w 13016124"/>
              <a:gd name="connsiteY104-4802" fmla="*/ 807396 h 2398878"/>
              <a:gd name="connsiteX105-4803" fmla="*/ 155682 w 13016124"/>
              <a:gd name="connsiteY105-4804" fmla="*/ 729574 h 2398878"/>
              <a:gd name="connsiteX106-4805" fmla="*/ 165409 w 13016124"/>
              <a:gd name="connsiteY106-4806" fmla="*/ 700391 h 2398878"/>
              <a:gd name="connsiteX107-4807" fmla="*/ 175137 w 13016124"/>
              <a:gd name="connsiteY107-4808" fmla="*/ 642025 h 2398878"/>
              <a:gd name="connsiteX108-4809" fmla="*/ 223775 w 13016124"/>
              <a:gd name="connsiteY108-4810" fmla="*/ 573932 h 2398878"/>
              <a:gd name="connsiteX109-4811" fmla="*/ 262686 w 13016124"/>
              <a:gd name="connsiteY109-4812" fmla="*/ 505838 h 2398878"/>
              <a:gd name="connsiteX110-4813" fmla="*/ 301596 w 13016124"/>
              <a:gd name="connsiteY110-4814" fmla="*/ 447472 h 2398878"/>
              <a:gd name="connsiteX111-4815" fmla="*/ 321052 w 13016124"/>
              <a:gd name="connsiteY111-4816" fmla="*/ 428017 h 2398878"/>
              <a:gd name="connsiteX112-4817" fmla="*/ 359962 w 13016124"/>
              <a:gd name="connsiteY112-4818" fmla="*/ 369651 h 2398878"/>
              <a:gd name="connsiteX113-4819" fmla="*/ 408601 w 13016124"/>
              <a:gd name="connsiteY113-4820" fmla="*/ 321013 h 2398878"/>
              <a:gd name="connsiteX114-4821" fmla="*/ 428056 w 13016124"/>
              <a:gd name="connsiteY114-4822" fmla="*/ 301557 h 2398878"/>
              <a:gd name="connsiteX115-4823" fmla="*/ 447511 w 13016124"/>
              <a:gd name="connsiteY115-4824" fmla="*/ 272374 h 2398878"/>
              <a:gd name="connsiteX116-4825" fmla="*/ 505877 w 13016124"/>
              <a:gd name="connsiteY116-4826" fmla="*/ 233464 h 2398878"/>
              <a:gd name="connsiteX117-4827" fmla="*/ 603154 w 13016124"/>
              <a:gd name="connsiteY117-4828" fmla="*/ 223736 h 2398878"/>
              <a:gd name="connsiteX118-4829" fmla="*/ 651792 w 13016124"/>
              <a:gd name="connsiteY118-4830" fmla="*/ 243191 h 2398878"/>
              <a:gd name="connsiteX119-4831" fmla="*/ 622609 w 13016124"/>
              <a:gd name="connsiteY119-4832" fmla="*/ 252919 h 2398878"/>
              <a:gd name="connsiteX120-4833" fmla="*/ 544788 w 13016124"/>
              <a:gd name="connsiteY120-4834" fmla="*/ 252919 h 2398878"/>
              <a:gd name="connsiteX0-4835" fmla="*/ 544788 w 13016124"/>
              <a:gd name="connsiteY0-4836" fmla="*/ 252919 h 2398878"/>
              <a:gd name="connsiteX1-4837" fmla="*/ 544788 w 13016124"/>
              <a:gd name="connsiteY1-4838" fmla="*/ 252919 h 2398878"/>
              <a:gd name="connsiteX2-4839" fmla="*/ 642065 w 13016124"/>
              <a:gd name="connsiteY2-4840" fmla="*/ 311285 h 2398878"/>
              <a:gd name="connsiteX3-4841" fmla="*/ 768524 w 13016124"/>
              <a:gd name="connsiteY3-4842" fmla="*/ 447472 h 2398878"/>
              <a:gd name="connsiteX4-4843" fmla="*/ 924167 w 13016124"/>
              <a:gd name="connsiteY4-4844" fmla="*/ 583659 h 2398878"/>
              <a:gd name="connsiteX5-4845" fmla="*/ 982533 w 13016124"/>
              <a:gd name="connsiteY5-4846" fmla="*/ 612842 h 2398878"/>
              <a:gd name="connsiteX6-4847" fmla="*/ 1050626 w 13016124"/>
              <a:gd name="connsiteY6-4848" fmla="*/ 661481 h 2398878"/>
              <a:gd name="connsiteX7-4849" fmla="*/ 1079809 w 13016124"/>
              <a:gd name="connsiteY7-4850" fmla="*/ 671208 h 2398878"/>
              <a:gd name="connsiteX8-4851" fmla="*/ 1225724 w 13016124"/>
              <a:gd name="connsiteY8-4852" fmla="*/ 739302 h 2398878"/>
              <a:gd name="connsiteX9-4853" fmla="*/ 1313273 w 13016124"/>
              <a:gd name="connsiteY9-4854" fmla="*/ 768485 h 2398878"/>
              <a:gd name="connsiteX10-4855" fmla="*/ 1488371 w 13016124"/>
              <a:gd name="connsiteY10-4856" fmla="*/ 787940 h 2398878"/>
              <a:gd name="connsiteX11-4857" fmla="*/ 1624558 w 13016124"/>
              <a:gd name="connsiteY11-4858" fmla="*/ 807396 h 2398878"/>
              <a:gd name="connsiteX12-4859" fmla="*/ 1663469 w 13016124"/>
              <a:gd name="connsiteY12-4860" fmla="*/ 817123 h 2398878"/>
              <a:gd name="connsiteX13-4861" fmla="*/ 1731562 w 13016124"/>
              <a:gd name="connsiteY13-4862" fmla="*/ 826851 h 2398878"/>
              <a:gd name="connsiteX14-4863" fmla="*/ 1770473 w 13016124"/>
              <a:gd name="connsiteY14-4864" fmla="*/ 836579 h 2398878"/>
              <a:gd name="connsiteX15-4865" fmla="*/ 2062303 w 13016124"/>
              <a:gd name="connsiteY15-4866" fmla="*/ 856034 h 2398878"/>
              <a:gd name="connsiteX16-4867" fmla="*/ 2169307 w 13016124"/>
              <a:gd name="connsiteY16-4868" fmla="*/ 865762 h 2398878"/>
              <a:gd name="connsiteX17-4869" fmla="*/ 2237401 w 13016124"/>
              <a:gd name="connsiteY17-4870" fmla="*/ 885217 h 2398878"/>
              <a:gd name="connsiteX18-4871" fmla="*/ 2295767 w 13016124"/>
              <a:gd name="connsiteY18-4872" fmla="*/ 894945 h 2398878"/>
              <a:gd name="connsiteX19-4873" fmla="*/ 2791877 w 13016124"/>
              <a:gd name="connsiteY19-4874" fmla="*/ 914400 h 2398878"/>
              <a:gd name="connsiteX20-4875" fmla="*/ 3005886 w 13016124"/>
              <a:gd name="connsiteY20-4876" fmla="*/ 933855 h 2398878"/>
              <a:gd name="connsiteX21-4877" fmla="*/ 3239350 w 13016124"/>
              <a:gd name="connsiteY21-4878" fmla="*/ 943583 h 2398878"/>
              <a:gd name="connsiteX22-4879" fmla="*/ 5807130 w 13016124"/>
              <a:gd name="connsiteY22-4880" fmla="*/ 1223418 h 2398878"/>
              <a:gd name="connsiteX23-4881" fmla="*/ 7037947 w 13016124"/>
              <a:gd name="connsiteY23-4882" fmla="*/ 1230622 h 2398878"/>
              <a:gd name="connsiteX24-4883" fmla="*/ 10013008 w 13016124"/>
              <a:gd name="connsiteY24-4884" fmla="*/ 986669 h 2398878"/>
              <a:gd name="connsiteX25-4885" fmla="*/ 10846379 w 13016124"/>
              <a:gd name="connsiteY25-4886" fmla="*/ 622570 h 2398878"/>
              <a:gd name="connsiteX26-4887" fmla="*/ 10992294 w 13016124"/>
              <a:gd name="connsiteY26-4888" fmla="*/ 612842 h 2398878"/>
              <a:gd name="connsiteX27-4889" fmla="*/ 11070116 w 13016124"/>
              <a:gd name="connsiteY27-4890" fmla="*/ 583659 h 2398878"/>
              <a:gd name="connsiteX28-4891" fmla="*/ 11206303 w 13016124"/>
              <a:gd name="connsiteY28-4892" fmla="*/ 554477 h 2398878"/>
              <a:gd name="connsiteX29-4893" fmla="*/ 11274396 w 13016124"/>
              <a:gd name="connsiteY29-4894" fmla="*/ 535021 h 2398878"/>
              <a:gd name="connsiteX30-4895" fmla="*/ 11332762 w 13016124"/>
              <a:gd name="connsiteY30-4896" fmla="*/ 515566 h 2398878"/>
              <a:gd name="connsiteX31-4897" fmla="*/ 11410584 w 13016124"/>
              <a:gd name="connsiteY31-4898" fmla="*/ 476655 h 2398878"/>
              <a:gd name="connsiteX32-4899" fmla="*/ 11498133 w 13016124"/>
              <a:gd name="connsiteY32-4900" fmla="*/ 457200 h 2398878"/>
              <a:gd name="connsiteX33-4901" fmla="*/ 11624592 w 13016124"/>
              <a:gd name="connsiteY33-4902" fmla="*/ 408562 h 2398878"/>
              <a:gd name="connsiteX34-4903" fmla="*/ 11789962 w 13016124"/>
              <a:gd name="connsiteY34-4904" fmla="*/ 379379 h 2398878"/>
              <a:gd name="connsiteX35-4905" fmla="*/ 11848328 w 13016124"/>
              <a:gd name="connsiteY35-4906" fmla="*/ 350196 h 2398878"/>
              <a:gd name="connsiteX36-4907" fmla="*/ 11955333 w 13016124"/>
              <a:gd name="connsiteY36-4908" fmla="*/ 330740 h 2398878"/>
              <a:gd name="connsiteX37-4909" fmla="*/ 12033154 w 13016124"/>
              <a:gd name="connsiteY37-4910" fmla="*/ 301557 h 2398878"/>
              <a:gd name="connsiteX38-4911" fmla="*/ 12062337 w 13016124"/>
              <a:gd name="connsiteY38-4912" fmla="*/ 291830 h 2398878"/>
              <a:gd name="connsiteX39-4913" fmla="*/ 12101248 w 13016124"/>
              <a:gd name="connsiteY39-4914" fmla="*/ 272374 h 2398878"/>
              <a:gd name="connsiteX40-4915" fmla="*/ 12130431 w 13016124"/>
              <a:gd name="connsiteY40-4916" fmla="*/ 262647 h 2398878"/>
              <a:gd name="connsiteX41-4917" fmla="*/ 12169341 w 13016124"/>
              <a:gd name="connsiteY41-4918" fmla="*/ 243191 h 2398878"/>
              <a:gd name="connsiteX42-4919" fmla="*/ 12266618 w 13016124"/>
              <a:gd name="connsiteY42-4920" fmla="*/ 204281 h 2398878"/>
              <a:gd name="connsiteX43-4921" fmla="*/ 12334711 w 13016124"/>
              <a:gd name="connsiteY43-4922" fmla="*/ 175098 h 2398878"/>
              <a:gd name="connsiteX44-4923" fmla="*/ 12363894 w 13016124"/>
              <a:gd name="connsiteY44-4924" fmla="*/ 155642 h 2398878"/>
              <a:gd name="connsiteX45-4925" fmla="*/ 12431988 w 13016124"/>
              <a:gd name="connsiteY45-4926" fmla="*/ 126459 h 2398878"/>
              <a:gd name="connsiteX46-4927" fmla="*/ 12470899 w 13016124"/>
              <a:gd name="connsiteY46-4928" fmla="*/ 97277 h 2398878"/>
              <a:gd name="connsiteX47-4929" fmla="*/ 12529265 w 13016124"/>
              <a:gd name="connsiteY47-4930" fmla="*/ 87549 h 2398878"/>
              <a:gd name="connsiteX48-4931" fmla="*/ 12568175 w 13016124"/>
              <a:gd name="connsiteY48-4932" fmla="*/ 77821 h 2398878"/>
              <a:gd name="connsiteX49-4933" fmla="*/ 12626541 w 13016124"/>
              <a:gd name="connsiteY49-4934" fmla="*/ 58366 h 2398878"/>
              <a:gd name="connsiteX50-4935" fmla="*/ 12723818 w 13016124"/>
              <a:gd name="connsiteY50-4936" fmla="*/ 19455 h 2398878"/>
              <a:gd name="connsiteX51-4937" fmla="*/ 12869733 w 13016124"/>
              <a:gd name="connsiteY51-4938" fmla="*/ 9728 h 2398878"/>
              <a:gd name="connsiteX52-4939" fmla="*/ 12898916 w 13016124"/>
              <a:gd name="connsiteY52-4940" fmla="*/ 0 h 2398878"/>
              <a:gd name="connsiteX53-4941" fmla="*/ 12947554 w 13016124"/>
              <a:gd name="connsiteY53-4942" fmla="*/ 38911 h 2398878"/>
              <a:gd name="connsiteX54-4943" fmla="*/ 12957282 w 13016124"/>
              <a:gd name="connsiteY54-4944" fmla="*/ 1488332 h 2398878"/>
              <a:gd name="connsiteX55-4945" fmla="*/ 12928099 w 13016124"/>
              <a:gd name="connsiteY55-4946" fmla="*/ 1673157 h 2398878"/>
              <a:gd name="connsiteX56-4947" fmla="*/ 12918371 w 13016124"/>
              <a:gd name="connsiteY56-4948" fmla="*/ 1828800 h 2398878"/>
              <a:gd name="connsiteX57-4949" fmla="*/ 12898916 w 13016124"/>
              <a:gd name="connsiteY57-4950" fmla="*/ 1887166 h 2398878"/>
              <a:gd name="connsiteX58-4951" fmla="*/ 12889188 w 13016124"/>
              <a:gd name="connsiteY58-4952" fmla="*/ 1974715 h 2398878"/>
              <a:gd name="connsiteX59-4953" fmla="*/ 12879460 w 13016124"/>
              <a:gd name="connsiteY59-4954" fmla="*/ 2013625 h 2398878"/>
              <a:gd name="connsiteX60-4955" fmla="*/ 12840550 w 13016124"/>
              <a:gd name="connsiteY60-4956" fmla="*/ 2208179 h 2398878"/>
              <a:gd name="connsiteX61-4957" fmla="*/ 12830822 w 13016124"/>
              <a:gd name="connsiteY61-4958" fmla="*/ 2237362 h 2398878"/>
              <a:gd name="connsiteX62-4959" fmla="*/ 12801639 w 13016124"/>
              <a:gd name="connsiteY62-4960" fmla="*/ 2256817 h 2398878"/>
              <a:gd name="connsiteX63-4961" fmla="*/ 12159614 w 13016124"/>
              <a:gd name="connsiteY63-4962" fmla="*/ 2237362 h 2398878"/>
              <a:gd name="connsiteX64-4963" fmla="*/ 11361945 w 13016124"/>
              <a:gd name="connsiteY64-4964" fmla="*/ 2256817 h 2398878"/>
              <a:gd name="connsiteX65-4965" fmla="*/ 11138209 w 13016124"/>
              <a:gd name="connsiteY65-4966" fmla="*/ 2276272 h 2398878"/>
              <a:gd name="connsiteX66-4967" fmla="*/ 10593460 w 13016124"/>
              <a:gd name="connsiteY66-4968" fmla="*/ 2286000 h 2398878"/>
              <a:gd name="connsiteX67-4969" fmla="*/ 8385282 w 13016124"/>
              <a:gd name="connsiteY67-4970" fmla="*/ 2295728 h 2398878"/>
              <a:gd name="connsiteX68-4971" fmla="*/ 8161545 w 13016124"/>
              <a:gd name="connsiteY68-4972" fmla="*/ 2315183 h 2398878"/>
              <a:gd name="connsiteX69-4973" fmla="*/ 8112907 w 13016124"/>
              <a:gd name="connsiteY69-4974" fmla="*/ 2324911 h 2398878"/>
              <a:gd name="connsiteX70-4975" fmla="*/ 7918354 w 13016124"/>
              <a:gd name="connsiteY70-4976" fmla="*/ 2334638 h 2398878"/>
              <a:gd name="connsiteX71-4977" fmla="*/ 5291886 w 13016124"/>
              <a:gd name="connsiteY71-4978" fmla="*/ 2344366 h 2398878"/>
              <a:gd name="connsiteX72-4979" fmla="*/ 5058422 w 13016124"/>
              <a:gd name="connsiteY72-4980" fmla="*/ 2324911 h 2398878"/>
              <a:gd name="connsiteX73-4981" fmla="*/ 4883324 w 13016124"/>
              <a:gd name="connsiteY73-4982" fmla="*/ 2305455 h 2398878"/>
              <a:gd name="connsiteX74-4983" fmla="*/ 4727682 w 13016124"/>
              <a:gd name="connsiteY74-4984" fmla="*/ 2295728 h 2398878"/>
              <a:gd name="connsiteX75-4985" fmla="*/ 4601222 w 13016124"/>
              <a:gd name="connsiteY75-4986" fmla="*/ 2276272 h 2398878"/>
              <a:gd name="connsiteX76-4987" fmla="*/ 4484490 w 13016124"/>
              <a:gd name="connsiteY76-4988" fmla="*/ 2266545 h 2398878"/>
              <a:gd name="connsiteX77-4989" fmla="*/ 3443631 w 13016124"/>
              <a:gd name="connsiteY77-4990" fmla="*/ 2247089 h 2398878"/>
              <a:gd name="connsiteX78-4991" fmla="*/ 2996158 w 13016124"/>
              <a:gd name="connsiteY78-4992" fmla="*/ 2256817 h 2398878"/>
              <a:gd name="connsiteX79-4993" fmla="*/ 2966975 w 13016124"/>
              <a:gd name="connsiteY79-4994" fmla="*/ 2266545 h 2398878"/>
              <a:gd name="connsiteX80-4995" fmla="*/ 2782150 w 13016124"/>
              <a:gd name="connsiteY80-4996" fmla="*/ 2286000 h 2398878"/>
              <a:gd name="connsiteX81-4997" fmla="*/ 2723784 w 13016124"/>
              <a:gd name="connsiteY81-4998" fmla="*/ 2295728 h 2398878"/>
              <a:gd name="connsiteX82-4999" fmla="*/ 2490320 w 13016124"/>
              <a:gd name="connsiteY82-5000" fmla="*/ 2305455 h 2398878"/>
              <a:gd name="connsiteX83-5001" fmla="*/ 418328 w 13016124"/>
              <a:gd name="connsiteY83-5002" fmla="*/ 2295728 h 2398878"/>
              <a:gd name="connsiteX84-5003" fmla="*/ 359962 w 13016124"/>
              <a:gd name="connsiteY84-5004" fmla="*/ 2256817 h 2398878"/>
              <a:gd name="connsiteX85-5005" fmla="*/ 272414 w 13016124"/>
              <a:gd name="connsiteY85-5006" fmla="*/ 2188723 h 2398878"/>
              <a:gd name="connsiteX86-5007" fmla="*/ 262686 w 13016124"/>
              <a:gd name="connsiteY86-5008" fmla="*/ 2159540 h 2398878"/>
              <a:gd name="connsiteX87-5009" fmla="*/ 214048 w 13016124"/>
              <a:gd name="connsiteY87-5010" fmla="*/ 2110902 h 2398878"/>
              <a:gd name="connsiteX88-5011" fmla="*/ 204320 w 13016124"/>
              <a:gd name="connsiteY88-5012" fmla="*/ 2081719 h 2398878"/>
              <a:gd name="connsiteX89-5013" fmla="*/ 184865 w 13016124"/>
              <a:gd name="connsiteY89-5014" fmla="*/ 2052536 h 2398878"/>
              <a:gd name="connsiteX90-5015" fmla="*/ 145954 w 13016124"/>
              <a:gd name="connsiteY90-5016" fmla="*/ 1984442 h 2398878"/>
              <a:gd name="connsiteX91-5017" fmla="*/ 126499 w 13016124"/>
              <a:gd name="connsiteY91-5018" fmla="*/ 1906621 h 2398878"/>
              <a:gd name="connsiteX92-5019" fmla="*/ 116771 w 13016124"/>
              <a:gd name="connsiteY92-5020" fmla="*/ 1877438 h 2398878"/>
              <a:gd name="connsiteX93-5021" fmla="*/ 97316 w 13016124"/>
              <a:gd name="connsiteY93-5022" fmla="*/ 1809345 h 2398878"/>
              <a:gd name="connsiteX94-5023" fmla="*/ 87588 w 13016124"/>
              <a:gd name="connsiteY94-5024" fmla="*/ 1731523 h 2398878"/>
              <a:gd name="connsiteX95-5025" fmla="*/ 68133 w 13016124"/>
              <a:gd name="connsiteY95-5026" fmla="*/ 1673157 h 2398878"/>
              <a:gd name="connsiteX96-5027" fmla="*/ 19494 w 13016124"/>
              <a:gd name="connsiteY96-5028" fmla="*/ 1556425 h 2398878"/>
              <a:gd name="connsiteX97-5029" fmla="*/ 9767 w 13016124"/>
              <a:gd name="connsiteY97-5030" fmla="*/ 1429966 h 2398878"/>
              <a:gd name="connsiteX98-5031" fmla="*/ 39 w 13016124"/>
              <a:gd name="connsiteY98-5032" fmla="*/ 1361872 h 2398878"/>
              <a:gd name="connsiteX99-5033" fmla="*/ 19494 w 13016124"/>
              <a:gd name="connsiteY99-5034" fmla="*/ 1099225 h 2398878"/>
              <a:gd name="connsiteX100-5035" fmla="*/ 29222 w 13016124"/>
              <a:gd name="connsiteY100-5036" fmla="*/ 1070042 h 2398878"/>
              <a:gd name="connsiteX101-5037" fmla="*/ 58405 w 13016124"/>
              <a:gd name="connsiteY101-5038" fmla="*/ 992221 h 2398878"/>
              <a:gd name="connsiteX102-5039" fmla="*/ 77860 w 13016124"/>
              <a:gd name="connsiteY102-5040" fmla="*/ 924128 h 2398878"/>
              <a:gd name="connsiteX103-5041" fmla="*/ 97316 w 13016124"/>
              <a:gd name="connsiteY103-5042" fmla="*/ 885217 h 2398878"/>
              <a:gd name="connsiteX104-5043" fmla="*/ 116771 w 13016124"/>
              <a:gd name="connsiteY104-5044" fmla="*/ 807396 h 2398878"/>
              <a:gd name="connsiteX105-5045" fmla="*/ 155682 w 13016124"/>
              <a:gd name="connsiteY105-5046" fmla="*/ 729574 h 2398878"/>
              <a:gd name="connsiteX106-5047" fmla="*/ 165409 w 13016124"/>
              <a:gd name="connsiteY106-5048" fmla="*/ 700391 h 2398878"/>
              <a:gd name="connsiteX107-5049" fmla="*/ 175137 w 13016124"/>
              <a:gd name="connsiteY107-5050" fmla="*/ 642025 h 2398878"/>
              <a:gd name="connsiteX108-5051" fmla="*/ 223775 w 13016124"/>
              <a:gd name="connsiteY108-5052" fmla="*/ 573932 h 2398878"/>
              <a:gd name="connsiteX109-5053" fmla="*/ 262686 w 13016124"/>
              <a:gd name="connsiteY109-5054" fmla="*/ 505838 h 2398878"/>
              <a:gd name="connsiteX110-5055" fmla="*/ 301596 w 13016124"/>
              <a:gd name="connsiteY110-5056" fmla="*/ 447472 h 2398878"/>
              <a:gd name="connsiteX111-5057" fmla="*/ 321052 w 13016124"/>
              <a:gd name="connsiteY111-5058" fmla="*/ 428017 h 2398878"/>
              <a:gd name="connsiteX112-5059" fmla="*/ 359962 w 13016124"/>
              <a:gd name="connsiteY112-5060" fmla="*/ 369651 h 2398878"/>
              <a:gd name="connsiteX113-5061" fmla="*/ 408601 w 13016124"/>
              <a:gd name="connsiteY113-5062" fmla="*/ 321013 h 2398878"/>
              <a:gd name="connsiteX114-5063" fmla="*/ 428056 w 13016124"/>
              <a:gd name="connsiteY114-5064" fmla="*/ 301557 h 2398878"/>
              <a:gd name="connsiteX115-5065" fmla="*/ 447511 w 13016124"/>
              <a:gd name="connsiteY115-5066" fmla="*/ 272374 h 2398878"/>
              <a:gd name="connsiteX116-5067" fmla="*/ 505877 w 13016124"/>
              <a:gd name="connsiteY116-5068" fmla="*/ 233464 h 2398878"/>
              <a:gd name="connsiteX117-5069" fmla="*/ 603154 w 13016124"/>
              <a:gd name="connsiteY117-5070" fmla="*/ 223736 h 2398878"/>
              <a:gd name="connsiteX118-5071" fmla="*/ 651792 w 13016124"/>
              <a:gd name="connsiteY118-5072" fmla="*/ 243191 h 2398878"/>
              <a:gd name="connsiteX119-5073" fmla="*/ 622609 w 13016124"/>
              <a:gd name="connsiteY119-5074" fmla="*/ 252919 h 2398878"/>
              <a:gd name="connsiteX120-5075" fmla="*/ 544788 w 13016124"/>
              <a:gd name="connsiteY120-5076" fmla="*/ 252919 h 2398878"/>
              <a:gd name="connsiteX0-5077" fmla="*/ 544788 w 13016124"/>
              <a:gd name="connsiteY0-5078" fmla="*/ 252919 h 2398878"/>
              <a:gd name="connsiteX1-5079" fmla="*/ 544788 w 13016124"/>
              <a:gd name="connsiteY1-5080" fmla="*/ 252919 h 2398878"/>
              <a:gd name="connsiteX2-5081" fmla="*/ 642065 w 13016124"/>
              <a:gd name="connsiteY2-5082" fmla="*/ 311285 h 2398878"/>
              <a:gd name="connsiteX3-5083" fmla="*/ 768524 w 13016124"/>
              <a:gd name="connsiteY3-5084" fmla="*/ 447472 h 2398878"/>
              <a:gd name="connsiteX4-5085" fmla="*/ 924167 w 13016124"/>
              <a:gd name="connsiteY4-5086" fmla="*/ 583659 h 2398878"/>
              <a:gd name="connsiteX5-5087" fmla="*/ 982533 w 13016124"/>
              <a:gd name="connsiteY5-5088" fmla="*/ 612842 h 2398878"/>
              <a:gd name="connsiteX6-5089" fmla="*/ 1050626 w 13016124"/>
              <a:gd name="connsiteY6-5090" fmla="*/ 661481 h 2398878"/>
              <a:gd name="connsiteX7-5091" fmla="*/ 1079809 w 13016124"/>
              <a:gd name="connsiteY7-5092" fmla="*/ 671208 h 2398878"/>
              <a:gd name="connsiteX8-5093" fmla="*/ 1225724 w 13016124"/>
              <a:gd name="connsiteY8-5094" fmla="*/ 739302 h 2398878"/>
              <a:gd name="connsiteX9-5095" fmla="*/ 1313273 w 13016124"/>
              <a:gd name="connsiteY9-5096" fmla="*/ 768485 h 2398878"/>
              <a:gd name="connsiteX10-5097" fmla="*/ 1488371 w 13016124"/>
              <a:gd name="connsiteY10-5098" fmla="*/ 787940 h 2398878"/>
              <a:gd name="connsiteX11-5099" fmla="*/ 1624558 w 13016124"/>
              <a:gd name="connsiteY11-5100" fmla="*/ 807396 h 2398878"/>
              <a:gd name="connsiteX12-5101" fmla="*/ 1663469 w 13016124"/>
              <a:gd name="connsiteY12-5102" fmla="*/ 817123 h 2398878"/>
              <a:gd name="connsiteX13-5103" fmla="*/ 1731562 w 13016124"/>
              <a:gd name="connsiteY13-5104" fmla="*/ 826851 h 2398878"/>
              <a:gd name="connsiteX14-5105" fmla="*/ 1770473 w 13016124"/>
              <a:gd name="connsiteY14-5106" fmla="*/ 836579 h 2398878"/>
              <a:gd name="connsiteX15-5107" fmla="*/ 2062303 w 13016124"/>
              <a:gd name="connsiteY15-5108" fmla="*/ 856034 h 2398878"/>
              <a:gd name="connsiteX16-5109" fmla="*/ 2169307 w 13016124"/>
              <a:gd name="connsiteY16-5110" fmla="*/ 865762 h 2398878"/>
              <a:gd name="connsiteX17-5111" fmla="*/ 2237401 w 13016124"/>
              <a:gd name="connsiteY17-5112" fmla="*/ 885217 h 2398878"/>
              <a:gd name="connsiteX18-5113" fmla="*/ 2295767 w 13016124"/>
              <a:gd name="connsiteY18-5114" fmla="*/ 894945 h 2398878"/>
              <a:gd name="connsiteX19-5115" fmla="*/ 2791877 w 13016124"/>
              <a:gd name="connsiteY19-5116" fmla="*/ 914400 h 2398878"/>
              <a:gd name="connsiteX20-5117" fmla="*/ 3005886 w 13016124"/>
              <a:gd name="connsiteY20-5118" fmla="*/ 933855 h 2398878"/>
              <a:gd name="connsiteX21-5119" fmla="*/ 3239350 w 13016124"/>
              <a:gd name="connsiteY21-5120" fmla="*/ 943583 h 2398878"/>
              <a:gd name="connsiteX22-5121" fmla="*/ 5807130 w 13016124"/>
              <a:gd name="connsiteY22-5122" fmla="*/ 1223418 h 2398878"/>
              <a:gd name="connsiteX23-5123" fmla="*/ 7037947 w 13016124"/>
              <a:gd name="connsiteY23-5124" fmla="*/ 1230622 h 2398878"/>
              <a:gd name="connsiteX24-5125" fmla="*/ 10013008 w 13016124"/>
              <a:gd name="connsiteY24-5126" fmla="*/ 986669 h 2398878"/>
              <a:gd name="connsiteX25-5127" fmla="*/ 10992294 w 13016124"/>
              <a:gd name="connsiteY25-5128" fmla="*/ 612842 h 2398878"/>
              <a:gd name="connsiteX26-5129" fmla="*/ 11070116 w 13016124"/>
              <a:gd name="connsiteY26-5130" fmla="*/ 583659 h 2398878"/>
              <a:gd name="connsiteX27-5131" fmla="*/ 11206303 w 13016124"/>
              <a:gd name="connsiteY27-5132" fmla="*/ 554477 h 2398878"/>
              <a:gd name="connsiteX28-5133" fmla="*/ 11274396 w 13016124"/>
              <a:gd name="connsiteY28-5134" fmla="*/ 535021 h 2398878"/>
              <a:gd name="connsiteX29-5135" fmla="*/ 11332762 w 13016124"/>
              <a:gd name="connsiteY29-5136" fmla="*/ 515566 h 2398878"/>
              <a:gd name="connsiteX30-5137" fmla="*/ 11410584 w 13016124"/>
              <a:gd name="connsiteY30-5138" fmla="*/ 476655 h 2398878"/>
              <a:gd name="connsiteX31-5139" fmla="*/ 11498133 w 13016124"/>
              <a:gd name="connsiteY31-5140" fmla="*/ 457200 h 2398878"/>
              <a:gd name="connsiteX32-5141" fmla="*/ 11624592 w 13016124"/>
              <a:gd name="connsiteY32-5142" fmla="*/ 408562 h 2398878"/>
              <a:gd name="connsiteX33-5143" fmla="*/ 11789962 w 13016124"/>
              <a:gd name="connsiteY33-5144" fmla="*/ 379379 h 2398878"/>
              <a:gd name="connsiteX34-5145" fmla="*/ 11848328 w 13016124"/>
              <a:gd name="connsiteY34-5146" fmla="*/ 350196 h 2398878"/>
              <a:gd name="connsiteX35-5147" fmla="*/ 11955333 w 13016124"/>
              <a:gd name="connsiteY35-5148" fmla="*/ 330740 h 2398878"/>
              <a:gd name="connsiteX36-5149" fmla="*/ 12033154 w 13016124"/>
              <a:gd name="connsiteY36-5150" fmla="*/ 301557 h 2398878"/>
              <a:gd name="connsiteX37-5151" fmla="*/ 12062337 w 13016124"/>
              <a:gd name="connsiteY37-5152" fmla="*/ 291830 h 2398878"/>
              <a:gd name="connsiteX38-5153" fmla="*/ 12101248 w 13016124"/>
              <a:gd name="connsiteY38-5154" fmla="*/ 272374 h 2398878"/>
              <a:gd name="connsiteX39-5155" fmla="*/ 12130431 w 13016124"/>
              <a:gd name="connsiteY39-5156" fmla="*/ 262647 h 2398878"/>
              <a:gd name="connsiteX40-5157" fmla="*/ 12169341 w 13016124"/>
              <a:gd name="connsiteY40-5158" fmla="*/ 243191 h 2398878"/>
              <a:gd name="connsiteX41-5159" fmla="*/ 12266618 w 13016124"/>
              <a:gd name="connsiteY41-5160" fmla="*/ 204281 h 2398878"/>
              <a:gd name="connsiteX42-5161" fmla="*/ 12334711 w 13016124"/>
              <a:gd name="connsiteY42-5162" fmla="*/ 175098 h 2398878"/>
              <a:gd name="connsiteX43-5163" fmla="*/ 12363894 w 13016124"/>
              <a:gd name="connsiteY43-5164" fmla="*/ 155642 h 2398878"/>
              <a:gd name="connsiteX44-5165" fmla="*/ 12431988 w 13016124"/>
              <a:gd name="connsiteY44-5166" fmla="*/ 126459 h 2398878"/>
              <a:gd name="connsiteX45-5167" fmla="*/ 12470899 w 13016124"/>
              <a:gd name="connsiteY45-5168" fmla="*/ 97277 h 2398878"/>
              <a:gd name="connsiteX46-5169" fmla="*/ 12529265 w 13016124"/>
              <a:gd name="connsiteY46-5170" fmla="*/ 87549 h 2398878"/>
              <a:gd name="connsiteX47-5171" fmla="*/ 12568175 w 13016124"/>
              <a:gd name="connsiteY47-5172" fmla="*/ 77821 h 2398878"/>
              <a:gd name="connsiteX48-5173" fmla="*/ 12626541 w 13016124"/>
              <a:gd name="connsiteY48-5174" fmla="*/ 58366 h 2398878"/>
              <a:gd name="connsiteX49-5175" fmla="*/ 12723818 w 13016124"/>
              <a:gd name="connsiteY49-5176" fmla="*/ 19455 h 2398878"/>
              <a:gd name="connsiteX50-5177" fmla="*/ 12869733 w 13016124"/>
              <a:gd name="connsiteY50-5178" fmla="*/ 9728 h 2398878"/>
              <a:gd name="connsiteX51-5179" fmla="*/ 12898916 w 13016124"/>
              <a:gd name="connsiteY51-5180" fmla="*/ 0 h 2398878"/>
              <a:gd name="connsiteX52-5181" fmla="*/ 12947554 w 13016124"/>
              <a:gd name="connsiteY52-5182" fmla="*/ 38911 h 2398878"/>
              <a:gd name="connsiteX53-5183" fmla="*/ 12957282 w 13016124"/>
              <a:gd name="connsiteY53-5184" fmla="*/ 1488332 h 2398878"/>
              <a:gd name="connsiteX54-5185" fmla="*/ 12928099 w 13016124"/>
              <a:gd name="connsiteY54-5186" fmla="*/ 1673157 h 2398878"/>
              <a:gd name="connsiteX55-5187" fmla="*/ 12918371 w 13016124"/>
              <a:gd name="connsiteY55-5188" fmla="*/ 1828800 h 2398878"/>
              <a:gd name="connsiteX56-5189" fmla="*/ 12898916 w 13016124"/>
              <a:gd name="connsiteY56-5190" fmla="*/ 1887166 h 2398878"/>
              <a:gd name="connsiteX57-5191" fmla="*/ 12889188 w 13016124"/>
              <a:gd name="connsiteY57-5192" fmla="*/ 1974715 h 2398878"/>
              <a:gd name="connsiteX58-5193" fmla="*/ 12879460 w 13016124"/>
              <a:gd name="connsiteY58-5194" fmla="*/ 2013625 h 2398878"/>
              <a:gd name="connsiteX59-5195" fmla="*/ 12840550 w 13016124"/>
              <a:gd name="connsiteY59-5196" fmla="*/ 2208179 h 2398878"/>
              <a:gd name="connsiteX60-5197" fmla="*/ 12830822 w 13016124"/>
              <a:gd name="connsiteY60-5198" fmla="*/ 2237362 h 2398878"/>
              <a:gd name="connsiteX61-5199" fmla="*/ 12801639 w 13016124"/>
              <a:gd name="connsiteY61-5200" fmla="*/ 2256817 h 2398878"/>
              <a:gd name="connsiteX62-5201" fmla="*/ 12159614 w 13016124"/>
              <a:gd name="connsiteY62-5202" fmla="*/ 2237362 h 2398878"/>
              <a:gd name="connsiteX63-5203" fmla="*/ 11361945 w 13016124"/>
              <a:gd name="connsiteY63-5204" fmla="*/ 2256817 h 2398878"/>
              <a:gd name="connsiteX64-5205" fmla="*/ 11138209 w 13016124"/>
              <a:gd name="connsiteY64-5206" fmla="*/ 2276272 h 2398878"/>
              <a:gd name="connsiteX65-5207" fmla="*/ 10593460 w 13016124"/>
              <a:gd name="connsiteY65-5208" fmla="*/ 2286000 h 2398878"/>
              <a:gd name="connsiteX66-5209" fmla="*/ 8385282 w 13016124"/>
              <a:gd name="connsiteY66-5210" fmla="*/ 2295728 h 2398878"/>
              <a:gd name="connsiteX67-5211" fmla="*/ 8161545 w 13016124"/>
              <a:gd name="connsiteY67-5212" fmla="*/ 2315183 h 2398878"/>
              <a:gd name="connsiteX68-5213" fmla="*/ 8112907 w 13016124"/>
              <a:gd name="connsiteY68-5214" fmla="*/ 2324911 h 2398878"/>
              <a:gd name="connsiteX69-5215" fmla="*/ 7918354 w 13016124"/>
              <a:gd name="connsiteY69-5216" fmla="*/ 2334638 h 2398878"/>
              <a:gd name="connsiteX70-5217" fmla="*/ 5291886 w 13016124"/>
              <a:gd name="connsiteY70-5218" fmla="*/ 2344366 h 2398878"/>
              <a:gd name="connsiteX71-5219" fmla="*/ 5058422 w 13016124"/>
              <a:gd name="connsiteY71-5220" fmla="*/ 2324911 h 2398878"/>
              <a:gd name="connsiteX72-5221" fmla="*/ 4883324 w 13016124"/>
              <a:gd name="connsiteY72-5222" fmla="*/ 2305455 h 2398878"/>
              <a:gd name="connsiteX73-5223" fmla="*/ 4727682 w 13016124"/>
              <a:gd name="connsiteY73-5224" fmla="*/ 2295728 h 2398878"/>
              <a:gd name="connsiteX74-5225" fmla="*/ 4601222 w 13016124"/>
              <a:gd name="connsiteY74-5226" fmla="*/ 2276272 h 2398878"/>
              <a:gd name="connsiteX75-5227" fmla="*/ 4484490 w 13016124"/>
              <a:gd name="connsiteY75-5228" fmla="*/ 2266545 h 2398878"/>
              <a:gd name="connsiteX76-5229" fmla="*/ 3443631 w 13016124"/>
              <a:gd name="connsiteY76-5230" fmla="*/ 2247089 h 2398878"/>
              <a:gd name="connsiteX77-5231" fmla="*/ 2996158 w 13016124"/>
              <a:gd name="connsiteY77-5232" fmla="*/ 2256817 h 2398878"/>
              <a:gd name="connsiteX78-5233" fmla="*/ 2966975 w 13016124"/>
              <a:gd name="connsiteY78-5234" fmla="*/ 2266545 h 2398878"/>
              <a:gd name="connsiteX79-5235" fmla="*/ 2782150 w 13016124"/>
              <a:gd name="connsiteY79-5236" fmla="*/ 2286000 h 2398878"/>
              <a:gd name="connsiteX80-5237" fmla="*/ 2723784 w 13016124"/>
              <a:gd name="connsiteY80-5238" fmla="*/ 2295728 h 2398878"/>
              <a:gd name="connsiteX81-5239" fmla="*/ 2490320 w 13016124"/>
              <a:gd name="connsiteY81-5240" fmla="*/ 2305455 h 2398878"/>
              <a:gd name="connsiteX82-5241" fmla="*/ 418328 w 13016124"/>
              <a:gd name="connsiteY82-5242" fmla="*/ 2295728 h 2398878"/>
              <a:gd name="connsiteX83-5243" fmla="*/ 359962 w 13016124"/>
              <a:gd name="connsiteY83-5244" fmla="*/ 2256817 h 2398878"/>
              <a:gd name="connsiteX84-5245" fmla="*/ 272414 w 13016124"/>
              <a:gd name="connsiteY84-5246" fmla="*/ 2188723 h 2398878"/>
              <a:gd name="connsiteX85-5247" fmla="*/ 262686 w 13016124"/>
              <a:gd name="connsiteY85-5248" fmla="*/ 2159540 h 2398878"/>
              <a:gd name="connsiteX86-5249" fmla="*/ 214048 w 13016124"/>
              <a:gd name="connsiteY86-5250" fmla="*/ 2110902 h 2398878"/>
              <a:gd name="connsiteX87-5251" fmla="*/ 204320 w 13016124"/>
              <a:gd name="connsiteY87-5252" fmla="*/ 2081719 h 2398878"/>
              <a:gd name="connsiteX88-5253" fmla="*/ 184865 w 13016124"/>
              <a:gd name="connsiteY88-5254" fmla="*/ 2052536 h 2398878"/>
              <a:gd name="connsiteX89-5255" fmla="*/ 145954 w 13016124"/>
              <a:gd name="connsiteY89-5256" fmla="*/ 1984442 h 2398878"/>
              <a:gd name="connsiteX90-5257" fmla="*/ 126499 w 13016124"/>
              <a:gd name="connsiteY90-5258" fmla="*/ 1906621 h 2398878"/>
              <a:gd name="connsiteX91-5259" fmla="*/ 116771 w 13016124"/>
              <a:gd name="connsiteY91-5260" fmla="*/ 1877438 h 2398878"/>
              <a:gd name="connsiteX92-5261" fmla="*/ 97316 w 13016124"/>
              <a:gd name="connsiteY92-5262" fmla="*/ 1809345 h 2398878"/>
              <a:gd name="connsiteX93-5263" fmla="*/ 87588 w 13016124"/>
              <a:gd name="connsiteY93-5264" fmla="*/ 1731523 h 2398878"/>
              <a:gd name="connsiteX94-5265" fmla="*/ 68133 w 13016124"/>
              <a:gd name="connsiteY94-5266" fmla="*/ 1673157 h 2398878"/>
              <a:gd name="connsiteX95-5267" fmla="*/ 19494 w 13016124"/>
              <a:gd name="connsiteY95-5268" fmla="*/ 1556425 h 2398878"/>
              <a:gd name="connsiteX96-5269" fmla="*/ 9767 w 13016124"/>
              <a:gd name="connsiteY96-5270" fmla="*/ 1429966 h 2398878"/>
              <a:gd name="connsiteX97-5271" fmla="*/ 39 w 13016124"/>
              <a:gd name="connsiteY97-5272" fmla="*/ 1361872 h 2398878"/>
              <a:gd name="connsiteX98-5273" fmla="*/ 19494 w 13016124"/>
              <a:gd name="connsiteY98-5274" fmla="*/ 1099225 h 2398878"/>
              <a:gd name="connsiteX99-5275" fmla="*/ 29222 w 13016124"/>
              <a:gd name="connsiteY99-5276" fmla="*/ 1070042 h 2398878"/>
              <a:gd name="connsiteX100-5277" fmla="*/ 58405 w 13016124"/>
              <a:gd name="connsiteY100-5278" fmla="*/ 992221 h 2398878"/>
              <a:gd name="connsiteX101-5279" fmla="*/ 77860 w 13016124"/>
              <a:gd name="connsiteY101-5280" fmla="*/ 924128 h 2398878"/>
              <a:gd name="connsiteX102-5281" fmla="*/ 97316 w 13016124"/>
              <a:gd name="connsiteY102-5282" fmla="*/ 885217 h 2398878"/>
              <a:gd name="connsiteX103-5283" fmla="*/ 116771 w 13016124"/>
              <a:gd name="connsiteY103-5284" fmla="*/ 807396 h 2398878"/>
              <a:gd name="connsiteX104-5285" fmla="*/ 155682 w 13016124"/>
              <a:gd name="connsiteY104-5286" fmla="*/ 729574 h 2398878"/>
              <a:gd name="connsiteX105-5287" fmla="*/ 165409 w 13016124"/>
              <a:gd name="connsiteY105-5288" fmla="*/ 700391 h 2398878"/>
              <a:gd name="connsiteX106-5289" fmla="*/ 175137 w 13016124"/>
              <a:gd name="connsiteY106-5290" fmla="*/ 642025 h 2398878"/>
              <a:gd name="connsiteX107-5291" fmla="*/ 223775 w 13016124"/>
              <a:gd name="connsiteY107-5292" fmla="*/ 573932 h 2398878"/>
              <a:gd name="connsiteX108-5293" fmla="*/ 262686 w 13016124"/>
              <a:gd name="connsiteY108-5294" fmla="*/ 505838 h 2398878"/>
              <a:gd name="connsiteX109-5295" fmla="*/ 301596 w 13016124"/>
              <a:gd name="connsiteY109-5296" fmla="*/ 447472 h 2398878"/>
              <a:gd name="connsiteX110-5297" fmla="*/ 321052 w 13016124"/>
              <a:gd name="connsiteY110-5298" fmla="*/ 428017 h 2398878"/>
              <a:gd name="connsiteX111-5299" fmla="*/ 359962 w 13016124"/>
              <a:gd name="connsiteY111-5300" fmla="*/ 369651 h 2398878"/>
              <a:gd name="connsiteX112-5301" fmla="*/ 408601 w 13016124"/>
              <a:gd name="connsiteY112-5302" fmla="*/ 321013 h 2398878"/>
              <a:gd name="connsiteX113-5303" fmla="*/ 428056 w 13016124"/>
              <a:gd name="connsiteY113-5304" fmla="*/ 301557 h 2398878"/>
              <a:gd name="connsiteX114-5305" fmla="*/ 447511 w 13016124"/>
              <a:gd name="connsiteY114-5306" fmla="*/ 272374 h 2398878"/>
              <a:gd name="connsiteX115-5307" fmla="*/ 505877 w 13016124"/>
              <a:gd name="connsiteY115-5308" fmla="*/ 233464 h 2398878"/>
              <a:gd name="connsiteX116-5309" fmla="*/ 603154 w 13016124"/>
              <a:gd name="connsiteY116-5310" fmla="*/ 223736 h 2398878"/>
              <a:gd name="connsiteX117-5311" fmla="*/ 651792 w 13016124"/>
              <a:gd name="connsiteY117-5312" fmla="*/ 243191 h 2398878"/>
              <a:gd name="connsiteX118-5313" fmla="*/ 622609 w 13016124"/>
              <a:gd name="connsiteY118-5314" fmla="*/ 252919 h 2398878"/>
              <a:gd name="connsiteX119-5315" fmla="*/ 544788 w 13016124"/>
              <a:gd name="connsiteY119-5316" fmla="*/ 252919 h 2398878"/>
              <a:gd name="connsiteX0-5317" fmla="*/ 544788 w 13016124"/>
              <a:gd name="connsiteY0-5318" fmla="*/ 252919 h 2398878"/>
              <a:gd name="connsiteX1-5319" fmla="*/ 544788 w 13016124"/>
              <a:gd name="connsiteY1-5320" fmla="*/ 252919 h 2398878"/>
              <a:gd name="connsiteX2-5321" fmla="*/ 642065 w 13016124"/>
              <a:gd name="connsiteY2-5322" fmla="*/ 311285 h 2398878"/>
              <a:gd name="connsiteX3-5323" fmla="*/ 768524 w 13016124"/>
              <a:gd name="connsiteY3-5324" fmla="*/ 447472 h 2398878"/>
              <a:gd name="connsiteX4-5325" fmla="*/ 924167 w 13016124"/>
              <a:gd name="connsiteY4-5326" fmla="*/ 583659 h 2398878"/>
              <a:gd name="connsiteX5-5327" fmla="*/ 982533 w 13016124"/>
              <a:gd name="connsiteY5-5328" fmla="*/ 612842 h 2398878"/>
              <a:gd name="connsiteX6-5329" fmla="*/ 1050626 w 13016124"/>
              <a:gd name="connsiteY6-5330" fmla="*/ 661481 h 2398878"/>
              <a:gd name="connsiteX7-5331" fmla="*/ 1079809 w 13016124"/>
              <a:gd name="connsiteY7-5332" fmla="*/ 671208 h 2398878"/>
              <a:gd name="connsiteX8-5333" fmla="*/ 1225724 w 13016124"/>
              <a:gd name="connsiteY8-5334" fmla="*/ 739302 h 2398878"/>
              <a:gd name="connsiteX9-5335" fmla="*/ 1313273 w 13016124"/>
              <a:gd name="connsiteY9-5336" fmla="*/ 768485 h 2398878"/>
              <a:gd name="connsiteX10-5337" fmla="*/ 1488371 w 13016124"/>
              <a:gd name="connsiteY10-5338" fmla="*/ 787940 h 2398878"/>
              <a:gd name="connsiteX11-5339" fmla="*/ 1624558 w 13016124"/>
              <a:gd name="connsiteY11-5340" fmla="*/ 807396 h 2398878"/>
              <a:gd name="connsiteX12-5341" fmla="*/ 1663469 w 13016124"/>
              <a:gd name="connsiteY12-5342" fmla="*/ 817123 h 2398878"/>
              <a:gd name="connsiteX13-5343" fmla="*/ 1731562 w 13016124"/>
              <a:gd name="connsiteY13-5344" fmla="*/ 826851 h 2398878"/>
              <a:gd name="connsiteX14-5345" fmla="*/ 1770473 w 13016124"/>
              <a:gd name="connsiteY14-5346" fmla="*/ 836579 h 2398878"/>
              <a:gd name="connsiteX15-5347" fmla="*/ 2062303 w 13016124"/>
              <a:gd name="connsiteY15-5348" fmla="*/ 856034 h 2398878"/>
              <a:gd name="connsiteX16-5349" fmla="*/ 2169307 w 13016124"/>
              <a:gd name="connsiteY16-5350" fmla="*/ 865762 h 2398878"/>
              <a:gd name="connsiteX17-5351" fmla="*/ 2237401 w 13016124"/>
              <a:gd name="connsiteY17-5352" fmla="*/ 885217 h 2398878"/>
              <a:gd name="connsiteX18-5353" fmla="*/ 2295767 w 13016124"/>
              <a:gd name="connsiteY18-5354" fmla="*/ 894945 h 2398878"/>
              <a:gd name="connsiteX19-5355" fmla="*/ 2791877 w 13016124"/>
              <a:gd name="connsiteY19-5356" fmla="*/ 914400 h 2398878"/>
              <a:gd name="connsiteX20-5357" fmla="*/ 3005886 w 13016124"/>
              <a:gd name="connsiteY20-5358" fmla="*/ 933855 h 2398878"/>
              <a:gd name="connsiteX21-5359" fmla="*/ 3239350 w 13016124"/>
              <a:gd name="connsiteY21-5360" fmla="*/ 943583 h 2398878"/>
              <a:gd name="connsiteX22-5361" fmla="*/ 5807130 w 13016124"/>
              <a:gd name="connsiteY22-5362" fmla="*/ 1223418 h 2398878"/>
              <a:gd name="connsiteX23-5363" fmla="*/ 7037947 w 13016124"/>
              <a:gd name="connsiteY23-5364" fmla="*/ 1230622 h 2398878"/>
              <a:gd name="connsiteX24-5365" fmla="*/ 10013008 w 13016124"/>
              <a:gd name="connsiteY24-5366" fmla="*/ 986669 h 2398878"/>
              <a:gd name="connsiteX25-5367" fmla="*/ 11070116 w 13016124"/>
              <a:gd name="connsiteY25-5368" fmla="*/ 583659 h 2398878"/>
              <a:gd name="connsiteX26-5369" fmla="*/ 11206303 w 13016124"/>
              <a:gd name="connsiteY26-5370" fmla="*/ 554477 h 2398878"/>
              <a:gd name="connsiteX27-5371" fmla="*/ 11274396 w 13016124"/>
              <a:gd name="connsiteY27-5372" fmla="*/ 535021 h 2398878"/>
              <a:gd name="connsiteX28-5373" fmla="*/ 11332762 w 13016124"/>
              <a:gd name="connsiteY28-5374" fmla="*/ 515566 h 2398878"/>
              <a:gd name="connsiteX29-5375" fmla="*/ 11410584 w 13016124"/>
              <a:gd name="connsiteY29-5376" fmla="*/ 476655 h 2398878"/>
              <a:gd name="connsiteX30-5377" fmla="*/ 11498133 w 13016124"/>
              <a:gd name="connsiteY30-5378" fmla="*/ 457200 h 2398878"/>
              <a:gd name="connsiteX31-5379" fmla="*/ 11624592 w 13016124"/>
              <a:gd name="connsiteY31-5380" fmla="*/ 408562 h 2398878"/>
              <a:gd name="connsiteX32-5381" fmla="*/ 11789962 w 13016124"/>
              <a:gd name="connsiteY32-5382" fmla="*/ 379379 h 2398878"/>
              <a:gd name="connsiteX33-5383" fmla="*/ 11848328 w 13016124"/>
              <a:gd name="connsiteY33-5384" fmla="*/ 350196 h 2398878"/>
              <a:gd name="connsiteX34-5385" fmla="*/ 11955333 w 13016124"/>
              <a:gd name="connsiteY34-5386" fmla="*/ 330740 h 2398878"/>
              <a:gd name="connsiteX35-5387" fmla="*/ 12033154 w 13016124"/>
              <a:gd name="connsiteY35-5388" fmla="*/ 301557 h 2398878"/>
              <a:gd name="connsiteX36-5389" fmla="*/ 12062337 w 13016124"/>
              <a:gd name="connsiteY36-5390" fmla="*/ 291830 h 2398878"/>
              <a:gd name="connsiteX37-5391" fmla="*/ 12101248 w 13016124"/>
              <a:gd name="connsiteY37-5392" fmla="*/ 272374 h 2398878"/>
              <a:gd name="connsiteX38-5393" fmla="*/ 12130431 w 13016124"/>
              <a:gd name="connsiteY38-5394" fmla="*/ 262647 h 2398878"/>
              <a:gd name="connsiteX39-5395" fmla="*/ 12169341 w 13016124"/>
              <a:gd name="connsiteY39-5396" fmla="*/ 243191 h 2398878"/>
              <a:gd name="connsiteX40-5397" fmla="*/ 12266618 w 13016124"/>
              <a:gd name="connsiteY40-5398" fmla="*/ 204281 h 2398878"/>
              <a:gd name="connsiteX41-5399" fmla="*/ 12334711 w 13016124"/>
              <a:gd name="connsiteY41-5400" fmla="*/ 175098 h 2398878"/>
              <a:gd name="connsiteX42-5401" fmla="*/ 12363894 w 13016124"/>
              <a:gd name="connsiteY42-5402" fmla="*/ 155642 h 2398878"/>
              <a:gd name="connsiteX43-5403" fmla="*/ 12431988 w 13016124"/>
              <a:gd name="connsiteY43-5404" fmla="*/ 126459 h 2398878"/>
              <a:gd name="connsiteX44-5405" fmla="*/ 12470899 w 13016124"/>
              <a:gd name="connsiteY44-5406" fmla="*/ 97277 h 2398878"/>
              <a:gd name="connsiteX45-5407" fmla="*/ 12529265 w 13016124"/>
              <a:gd name="connsiteY45-5408" fmla="*/ 87549 h 2398878"/>
              <a:gd name="connsiteX46-5409" fmla="*/ 12568175 w 13016124"/>
              <a:gd name="connsiteY46-5410" fmla="*/ 77821 h 2398878"/>
              <a:gd name="connsiteX47-5411" fmla="*/ 12626541 w 13016124"/>
              <a:gd name="connsiteY47-5412" fmla="*/ 58366 h 2398878"/>
              <a:gd name="connsiteX48-5413" fmla="*/ 12723818 w 13016124"/>
              <a:gd name="connsiteY48-5414" fmla="*/ 19455 h 2398878"/>
              <a:gd name="connsiteX49-5415" fmla="*/ 12869733 w 13016124"/>
              <a:gd name="connsiteY49-5416" fmla="*/ 9728 h 2398878"/>
              <a:gd name="connsiteX50-5417" fmla="*/ 12898916 w 13016124"/>
              <a:gd name="connsiteY50-5418" fmla="*/ 0 h 2398878"/>
              <a:gd name="connsiteX51-5419" fmla="*/ 12947554 w 13016124"/>
              <a:gd name="connsiteY51-5420" fmla="*/ 38911 h 2398878"/>
              <a:gd name="connsiteX52-5421" fmla="*/ 12957282 w 13016124"/>
              <a:gd name="connsiteY52-5422" fmla="*/ 1488332 h 2398878"/>
              <a:gd name="connsiteX53-5423" fmla="*/ 12928099 w 13016124"/>
              <a:gd name="connsiteY53-5424" fmla="*/ 1673157 h 2398878"/>
              <a:gd name="connsiteX54-5425" fmla="*/ 12918371 w 13016124"/>
              <a:gd name="connsiteY54-5426" fmla="*/ 1828800 h 2398878"/>
              <a:gd name="connsiteX55-5427" fmla="*/ 12898916 w 13016124"/>
              <a:gd name="connsiteY55-5428" fmla="*/ 1887166 h 2398878"/>
              <a:gd name="connsiteX56-5429" fmla="*/ 12889188 w 13016124"/>
              <a:gd name="connsiteY56-5430" fmla="*/ 1974715 h 2398878"/>
              <a:gd name="connsiteX57-5431" fmla="*/ 12879460 w 13016124"/>
              <a:gd name="connsiteY57-5432" fmla="*/ 2013625 h 2398878"/>
              <a:gd name="connsiteX58-5433" fmla="*/ 12840550 w 13016124"/>
              <a:gd name="connsiteY58-5434" fmla="*/ 2208179 h 2398878"/>
              <a:gd name="connsiteX59-5435" fmla="*/ 12830822 w 13016124"/>
              <a:gd name="connsiteY59-5436" fmla="*/ 2237362 h 2398878"/>
              <a:gd name="connsiteX60-5437" fmla="*/ 12801639 w 13016124"/>
              <a:gd name="connsiteY60-5438" fmla="*/ 2256817 h 2398878"/>
              <a:gd name="connsiteX61-5439" fmla="*/ 12159614 w 13016124"/>
              <a:gd name="connsiteY61-5440" fmla="*/ 2237362 h 2398878"/>
              <a:gd name="connsiteX62-5441" fmla="*/ 11361945 w 13016124"/>
              <a:gd name="connsiteY62-5442" fmla="*/ 2256817 h 2398878"/>
              <a:gd name="connsiteX63-5443" fmla="*/ 11138209 w 13016124"/>
              <a:gd name="connsiteY63-5444" fmla="*/ 2276272 h 2398878"/>
              <a:gd name="connsiteX64-5445" fmla="*/ 10593460 w 13016124"/>
              <a:gd name="connsiteY64-5446" fmla="*/ 2286000 h 2398878"/>
              <a:gd name="connsiteX65-5447" fmla="*/ 8385282 w 13016124"/>
              <a:gd name="connsiteY65-5448" fmla="*/ 2295728 h 2398878"/>
              <a:gd name="connsiteX66-5449" fmla="*/ 8161545 w 13016124"/>
              <a:gd name="connsiteY66-5450" fmla="*/ 2315183 h 2398878"/>
              <a:gd name="connsiteX67-5451" fmla="*/ 8112907 w 13016124"/>
              <a:gd name="connsiteY67-5452" fmla="*/ 2324911 h 2398878"/>
              <a:gd name="connsiteX68-5453" fmla="*/ 7918354 w 13016124"/>
              <a:gd name="connsiteY68-5454" fmla="*/ 2334638 h 2398878"/>
              <a:gd name="connsiteX69-5455" fmla="*/ 5291886 w 13016124"/>
              <a:gd name="connsiteY69-5456" fmla="*/ 2344366 h 2398878"/>
              <a:gd name="connsiteX70-5457" fmla="*/ 5058422 w 13016124"/>
              <a:gd name="connsiteY70-5458" fmla="*/ 2324911 h 2398878"/>
              <a:gd name="connsiteX71-5459" fmla="*/ 4883324 w 13016124"/>
              <a:gd name="connsiteY71-5460" fmla="*/ 2305455 h 2398878"/>
              <a:gd name="connsiteX72-5461" fmla="*/ 4727682 w 13016124"/>
              <a:gd name="connsiteY72-5462" fmla="*/ 2295728 h 2398878"/>
              <a:gd name="connsiteX73-5463" fmla="*/ 4601222 w 13016124"/>
              <a:gd name="connsiteY73-5464" fmla="*/ 2276272 h 2398878"/>
              <a:gd name="connsiteX74-5465" fmla="*/ 4484490 w 13016124"/>
              <a:gd name="connsiteY74-5466" fmla="*/ 2266545 h 2398878"/>
              <a:gd name="connsiteX75-5467" fmla="*/ 3443631 w 13016124"/>
              <a:gd name="connsiteY75-5468" fmla="*/ 2247089 h 2398878"/>
              <a:gd name="connsiteX76-5469" fmla="*/ 2996158 w 13016124"/>
              <a:gd name="connsiteY76-5470" fmla="*/ 2256817 h 2398878"/>
              <a:gd name="connsiteX77-5471" fmla="*/ 2966975 w 13016124"/>
              <a:gd name="connsiteY77-5472" fmla="*/ 2266545 h 2398878"/>
              <a:gd name="connsiteX78-5473" fmla="*/ 2782150 w 13016124"/>
              <a:gd name="connsiteY78-5474" fmla="*/ 2286000 h 2398878"/>
              <a:gd name="connsiteX79-5475" fmla="*/ 2723784 w 13016124"/>
              <a:gd name="connsiteY79-5476" fmla="*/ 2295728 h 2398878"/>
              <a:gd name="connsiteX80-5477" fmla="*/ 2490320 w 13016124"/>
              <a:gd name="connsiteY80-5478" fmla="*/ 2305455 h 2398878"/>
              <a:gd name="connsiteX81-5479" fmla="*/ 418328 w 13016124"/>
              <a:gd name="connsiteY81-5480" fmla="*/ 2295728 h 2398878"/>
              <a:gd name="connsiteX82-5481" fmla="*/ 359962 w 13016124"/>
              <a:gd name="connsiteY82-5482" fmla="*/ 2256817 h 2398878"/>
              <a:gd name="connsiteX83-5483" fmla="*/ 272414 w 13016124"/>
              <a:gd name="connsiteY83-5484" fmla="*/ 2188723 h 2398878"/>
              <a:gd name="connsiteX84-5485" fmla="*/ 262686 w 13016124"/>
              <a:gd name="connsiteY84-5486" fmla="*/ 2159540 h 2398878"/>
              <a:gd name="connsiteX85-5487" fmla="*/ 214048 w 13016124"/>
              <a:gd name="connsiteY85-5488" fmla="*/ 2110902 h 2398878"/>
              <a:gd name="connsiteX86-5489" fmla="*/ 204320 w 13016124"/>
              <a:gd name="connsiteY86-5490" fmla="*/ 2081719 h 2398878"/>
              <a:gd name="connsiteX87-5491" fmla="*/ 184865 w 13016124"/>
              <a:gd name="connsiteY87-5492" fmla="*/ 2052536 h 2398878"/>
              <a:gd name="connsiteX88-5493" fmla="*/ 145954 w 13016124"/>
              <a:gd name="connsiteY88-5494" fmla="*/ 1984442 h 2398878"/>
              <a:gd name="connsiteX89-5495" fmla="*/ 126499 w 13016124"/>
              <a:gd name="connsiteY89-5496" fmla="*/ 1906621 h 2398878"/>
              <a:gd name="connsiteX90-5497" fmla="*/ 116771 w 13016124"/>
              <a:gd name="connsiteY90-5498" fmla="*/ 1877438 h 2398878"/>
              <a:gd name="connsiteX91-5499" fmla="*/ 97316 w 13016124"/>
              <a:gd name="connsiteY91-5500" fmla="*/ 1809345 h 2398878"/>
              <a:gd name="connsiteX92-5501" fmla="*/ 87588 w 13016124"/>
              <a:gd name="connsiteY92-5502" fmla="*/ 1731523 h 2398878"/>
              <a:gd name="connsiteX93-5503" fmla="*/ 68133 w 13016124"/>
              <a:gd name="connsiteY93-5504" fmla="*/ 1673157 h 2398878"/>
              <a:gd name="connsiteX94-5505" fmla="*/ 19494 w 13016124"/>
              <a:gd name="connsiteY94-5506" fmla="*/ 1556425 h 2398878"/>
              <a:gd name="connsiteX95-5507" fmla="*/ 9767 w 13016124"/>
              <a:gd name="connsiteY95-5508" fmla="*/ 1429966 h 2398878"/>
              <a:gd name="connsiteX96-5509" fmla="*/ 39 w 13016124"/>
              <a:gd name="connsiteY96-5510" fmla="*/ 1361872 h 2398878"/>
              <a:gd name="connsiteX97-5511" fmla="*/ 19494 w 13016124"/>
              <a:gd name="connsiteY97-5512" fmla="*/ 1099225 h 2398878"/>
              <a:gd name="connsiteX98-5513" fmla="*/ 29222 w 13016124"/>
              <a:gd name="connsiteY98-5514" fmla="*/ 1070042 h 2398878"/>
              <a:gd name="connsiteX99-5515" fmla="*/ 58405 w 13016124"/>
              <a:gd name="connsiteY99-5516" fmla="*/ 992221 h 2398878"/>
              <a:gd name="connsiteX100-5517" fmla="*/ 77860 w 13016124"/>
              <a:gd name="connsiteY100-5518" fmla="*/ 924128 h 2398878"/>
              <a:gd name="connsiteX101-5519" fmla="*/ 97316 w 13016124"/>
              <a:gd name="connsiteY101-5520" fmla="*/ 885217 h 2398878"/>
              <a:gd name="connsiteX102-5521" fmla="*/ 116771 w 13016124"/>
              <a:gd name="connsiteY102-5522" fmla="*/ 807396 h 2398878"/>
              <a:gd name="connsiteX103-5523" fmla="*/ 155682 w 13016124"/>
              <a:gd name="connsiteY103-5524" fmla="*/ 729574 h 2398878"/>
              <a:gd name="connsiteX104-5525" fmla="*/ 165409 w 13016124"/>
              <a:gd name="connsiteY104-5526" fmla="*/ 700391 h 2398878"/>
              <a:gd name="connsiteX105-5527" fmla="*/ 175137 w 13016124"/>
              <a:gd name="connsiteY105-5528" fmla="*/ 642025 h 2398878"/>
              <a:gd name="connsiteX106-5529" fmla="*/ 223775 w 13016124"/>
              <a:gd name="connsiteY106-5530" fmla="*/ 573932 h 2398878"/>
              <a:gd name="connsiteX107-5531" fmla="*/ 262686 w 13016124"/>
              <a:gd name="connsiteY107-5532" fmla="*/ 505838 h 2398878"/>
              <a:gd name="connsiteX108-5533" fmla="*/ 301596 w 13016124"/>
              <a:gd name="connsiteY108-5534" fmla="*/ 447472 h 2398878"/>
              <a:gd name="connsiteX109-5535" fmla="*/ 321052 w 13016124"/>
              <a:gd name="connsiteY109-5536" fmla="*/ 428017 h 2398878"/>
              <a:gd name="connsiteX110-5537" fmla="*/ 359962 w 13016124"/>
              <a:gd name="connsiteY110-5538" fmla="*/ 369651 h 2398878"/>
              <a:gd name="connsiteX111-5539" fmla="*/ 408601 w 13016124"/>
              <a:gd name="connsiteY111-5540" fmla="*/ 321013 h 2398878"/>
              <a:gd name="connsiteX112-5541" fmla="*/ 428056 w 13016124"/>
              <a:gd name="connsiteY112-5542" fmla="*/ 301557 h 2398878"/>
              <a:gd name="connsiteX113-5543" fmla="*/ 447511 w 13016124"/>
              <a:gd name="connsiteY113-5544" fmla="*/ 272374 h 2398878"/>
              <a:gd name="connsiteX114-5545" fmla="*/ 505877 w 13016124"/>
              <a:gd name="connsiteY114-5546" fmla="*/ 233464 h 2398878"/>
              <a:gd name="connsiteX115-5547" fmla="*/ 603154 w 13016124"/>
              <a:gd name="connsiteY115-5548" fmla="*/ 223736 h 2398878"/>
              <a:gd name="connsiteX116-5549" fmla="*/ 651792 w 13016124"/>
              <a:gd name="connsiteY116-5550" fmla="*/ 243191 h 2398878"/>
              <a:gd name="connsiteX117-5551" fmla="*/ 622609 w 13016124"/>
              <a:gd name="connsiteY117-5552" fmla="*/ 252919 h 2398878"/>
              <a:gd name="connsiteX118-5553" fmla="*/ 544788 w 13016124"/>
              <a:gd name="connsiteY118-5554" fmla="*/ 252919 h 2398878"/>
              <a:gd name="connsiteX0-5555" fmla="*/ 544788 w 13016124"/>
              <a:gd name="connsiteY0-5556" fmla="*/ 252919 h 2398878"/>
              <a:gd name="connsiteX1-5557" fmla="*/ 544788 w 13016124"/>
              <a:gd name="connsiteY1-5558" fmla="*/ 252919 h 2398878"/>
              <a:gd name="connsiteX2-5559" fmla="*/ 642065 w 13016124"/>
              <a:gd name="connsiteY2-5560" fmla="*/ 311285 h 2398878"/>
              <a:gd name="connsiteX3-5561" fmla="*/ 768524 w 13016124"/>
              <a:gd name="connsiteY3-5562" fmla="*/ 447472 h 2398878"/>
              <a:gd name="connsiteX4-5563" fmla="*/ 924167 w 13016124"/>
              <a:gd name="connsiteY4-5564" fmla="*/ 583659 h 2398878"/>
              <a:gd name="connsiteX5-5565" fmla="*/ 982533 w 13016124"/>
              <a:gd name="connsiteY5-5566" fmla="*/ 612842 h 2398878"/>
              <a:gd name="connsiteX6-5567" fmla="*/ 1050626 w 13016124"/>
              <a:gd name="connsiteY6-5568" fmla="*/ 661481 h 2398878"/>
              <a:gd name="connsiteX7-5569" fmla="*/ 1079809 w 13016124"/>
              <a:gd name="connsiteY7-5570" fmla="*/ 671208 h 2398878"/>
              <a:gd name="connsiteX8-5571" fmla="*/ 1225724 w 13016124"/>
              <a:gd name="connsiteY8-5572" fmla="*/ 739302 h 2398878"/>
              <a:gd name="connsiteX9-5573" fmla="*/ 1313273 w 13016124"/>
              <a:gd name="connsiteY9-5574" fmla="*/ 768485 h 2398878"/>
              <a:gd name="connsiteX10-5575" fmla="*/ 1488371 w 13016124"/>
              <a:gd name="connsiteY10-5576" fmla="*/ 787940 h 2398878"/>
              <a:gd name="connsiteX11-5577" fmla="*/ 1624558 w 13016124"/>
              <a:gd name="connsiteY11-5578" fmla="*/ 807396 h 2398878"/>
              <a:gd name="connsiteX12-5579" fmla="*/ 1663469 w 13016124"/>
              <a:gd name="connsiteY12-5580" fmla="*/ 817123 h 2398878"/>
              <a:gd name="connsiteX13-5581" fmla="*/ 1731562 w 13016124"/>
              <a:gd name="connsiteY13-5582" fmla="*/ 826851 h 2398878"/>
              <a:gd name="connsiteX14-5583" fmla="*/ 1770473 w 13016124"/>
              <a:gd name="connsiteY14-5584" fmla="*/ 836579 h 2398878"/>
              <a:gd name="connsiteX15-5585" fmla="*/ 2062303 w 13016124"/>
              <a:gd name="connsiteY15-5586" fmla="*/ 856034 h 2398878"/>
              <a:gd name="connsiteX16-5587" fmla="*/ 2169307 w 13016124"/>
              <a:gd name="connsiteY16-5588" fmla="*/ 865762 h 2398878"/>
              <a:gd name="connsiteX17-5589" fmla="*/ 2237401 w 13016124"/>
              <a:gd name="connsiteY17-5590" fmla="*/ 885217 h 2398878"/>
              <a:gd name="connsiteX18-5591" fmla="*/ 2295767 w 13016124"/>
              <a:gd name="connsiteY18-5592" fmla="*/ 894945 h 2398878"/>
              <a:gd name="connsiteX19-5593" fmla="*/ 2791877 w 13016124"/>
              <a:gd name="connsiteY19-5594" fmla="*/ 914400 h 2398878"/>
              <a:gd name="connsiteX20-5595" fmla="*/ 3005886 w 13016124"/>
              <a:gd name="connsiteY20-5596" fmla="*/ 933855 h 2398878"/>
              <a:gd name="connsiteX21-5597" fmla="*/ 3239350 w 13016124"/>
              <a:gd name="connsiteY21-5598" fmla="*/ 943583 h 2398878"/>
              <a:gd name="connsiteX22-5599" fmla="*/ 5807130 w 13016124"/>
              <a:gd name="connsiteY22-5600" fmla="*/ 1223418 h 2398878"/>
              <a:gd name="connsiteX23-5601" fmla="*/ 7037947 w 13016124"/>
              <a:gd name="connsiteY23-5602" fmla="*/ 1230622 h 2398878"/>
              <a:gd name="connsiteX24-5603" fmla="*/ 10013008 w 13016124"/>
              <a:gd name="connsiteY24-5604" fmla="*/ 986669 h 2398878"/>
              <a:gd name="connsiteX25-5605" fmla="*/ 11206303 w 13016124"/>
              <a:gd name="connsiteY25-5606" fmla="*/ 554477 h 2398878"/>
              <a:gd name="connsiteX26-5607" fmla="*/ 11274396 w 13016124"/>
              <a:gd name="connsiteY26-5608" fmla="*/ 535021 h 2398878"/>
              <a:gd name="connsiteX27-5609" fmla="*/ 11332762 w 13016124"/>
              <a:gd name="connsiteY27-5610" fmla="*/ 515566 h 2398878"/>
              <a:gd name="connsiteX28-5611" fmla="*/ 11410584 w 13016124"/>
              <a:gd name="connsiteY28-5612" fmla="*/ 476655 h 2398878"/>
              <a:gd name="connsiteX29-5613" fmla="*/ 11498133 w 13016124"/>
              <a:gd name="connsiteY29-5614" fmla="*/ 457200 h 2398878"/>
              <a:gd name="connsiteX30-5615" fmla="*/ 11624592 w 13016124"/>
              <a:gd name="connsiteY30-5616" fmla="*/ 408562 h 2398878"/>
              <a:gd name="connsiteX31-5617" fmla="*/ 11789962 w 13016124"/>
              <a:gd name="connsiteY31-5618" fmla="*/ 379379 h 2398878"/>
              <a:gd name="connsiteX32-5619" fmla="*/ 11848328 w 13016124"/>
              <a:gd name="connsiteY32-5620" fmla="*/ 350196 h 2398878"/>
              <a:gd name="connsiteX33-5621" fmla="*/ 11955333 w 13016124"/>
              <a:gd name="connsiteY33-5622" fmla="*/ 330740 h 2398878"/>
              <a:gd name="connsiteX34-5623" fmla="*/ 12033154 w 13016124"/>
              <a:gd name="connsiteY34-5624" fmla="*/ 301557 h 2398878"/>
              <a:gd name="connsiteX35-5625" fmla="*/ 12062337 w 13016124"/>
              <a:gd name="connsiteY35-5626" fmla="*/ 291830 h 2398878"/>
              <a:gd name="connsiteX36-5627" fmla="*/ 12101248 w 13016124"/>
              <a:gd name="connsiteY36-5628" fmla="*/ 272374 h 2398878"/>
              <a:gd name="connsiteX37-5629" fmla="*/ 12130431 w 13016124"/>
              <a:gd name="connsiteY37-5630" fmla="*/ 262647 h 2398878"/>
              <a:gd name="connsiteX38-5631" fmla="*/ 12169341 w 13016124"/>
              <a:gd name="connsiteY38-5632" fmla="*/ 243191 h 2398878"/>
              <a:gd name="connsiteX39-5633" fmla="*/ 12266618 w 13016124"/>
              <a:gd name="connsiteY39-5634" fmla="*/ 204281 h 2398878"/>
              <a:gd name="connsiteX40-5635" fmla="*/ 12334711 w 13016124"/>
              <a:gd name="connsiteY40-5636" fmla="*/ 175098 h 2398878"/>
              <a:gd name="connsiteX41-5637" fmla="*/ 12363894 w 13016124"/>
              <a:gd name="connsiteY41-5638" fmla="*/ 155642 h 2398878"/>
              <a:gd name="connsiteX42-5639" fmla="*/ 12431988 w 13016124"/>
              <a:gd name="connsiteY42-5640" fmla="*/ 126459 h 2398878"/>
              <a:gd name="connsiteX43-5641" fmla="*/ 12470899 w 13016124"/>
              <a:gd name="connsiteY43-5642" fmla="*/ 97277 h 2398878"/>
              <a:gd name="connsiteX44-5643" fmla="*/ 12529265 w 13016124"/>
              <a:gd name="connsiteY44-5644" fmla="*/ 87549 h 2398878"/>
              <a:gd name="connsiteX45-5645" fmla="*/ 12568175 w 13016124"/>
              <a:gd name="connsiteY45-5646" fmla="*/ 77821 h 2398878"/>
              <a:gd name="connsiteX46-5647" fmla="*/ 12626541 w 13016124"/>
              <a:gd name="connsiteY46-5648" fmla="*/ 58366 h 2398878"/>
              <a:gd name="connsiteX47-5649" fmla="*/ 12723818 w 13016124"/>
              <a:gd name="connsiteY47-5650" fmla="*/ 19455 h 2398878"/>
              <a:gd name="connsiteX48-5651" fmla="*/ 12869733 w 13016124"/>
              <a:gd name="connsiteY48-5652" fmla="*/ 9728 h 2398878"/>
              <a:gd name="connsiteX49-5653" fmla="*/ 12898916 w 13016124"/>
              <a:gd name="connsiteY49-5654" fmla="*/ 0 h 2398878"/>
              <a:gd name="connsiteX50-5655" fmla="*/ 12947554 w 13016124"/>
              <a:gd name="connsiteY50-5656" fmla="*/ 38911 h 2398878"/>
              <a:gd name="connsiteX51-5657" fmla="*/ 12957282 w 13016124"/>
              <a:gd name="connsiteY51-5658" fmla="*/ 1488332 h 2398878"/>
              <a:gd name="connsiteX52-5659" fmla="*/ 12928099 w 13016124"/>
              <a:gd name="connsiteY52-5660" fmla="*/ 1673157 h 2398878"/>
              <a:gd name="connsiteX53-5661" fmla="*/ 12918371 w 13016124"/>
              <a:gd name="connsiteY53-5662" fmla="*/ 1828800 h 2398878"/>
              <a:gd name="connsiteX54-5663" fmla="*/ 12898916 w 13016124"/>
              <a:gd name="connsiteY54-5664" fmla="*/ 1887166 h 2398878"/>
              <a:gd name="connsiteX55-5665" fmla="*/ 12889188 w 13016124"/>
              <a:gd name="connsiteY55-5666" fmla="*/ 1974715 h 2398878"/>
              <a:gd name="connsiteX56-5667" fmla="*/ 12879460 w 13016124"/>
              <a:gd name="connsiteY56-5668" fmla="*/ 2013625 h 2398878"/>
              <a:gd name="connsiteX57-5669" fmla="*/ 12840550 w 13016124"/>
              <a:gd name="connsiteY57-5670" fmla="*/ 2208179 h 2398878"/>
              <a:gd name="connsiteX58-5671" fmla="*/ 12830822 w 13016124"/>
              <a:gd name="connsiteY58-5672" fmla="*/ 2237362 h 2398878"/>
              <a:gd name="connsiteX59-5673" fmla="*/ 12801639 w 13016124"/>
              <a:gd name="connsiteY59-5674" fmla="*/ 2256817 h 2398878"/>
              <a:gd name="connsiteX60-5675" fmla="*/ 12159614 w 13016124"/>
              <a:gd name="connsiteY60-5676" fmla="*/ 2237362 h 2398878"/>
              <a:gd name="connsiteX61-5677" fmla="*/ 11361945 w 13016124"/>
              <a:gd name="connsiteY61-5678" fmla="*/ 2256817 h 2398878"/>
              <a:gd name="connsiteX62-5679" fmla="*/ 11138209 w 13016124"/>
              <a:gd name="connsiteY62-5680" fmla="*/ 2276272 h 2398878"/>
              <a:gd name="connsiteX63-5681" fmla="*/ 10593460 w 13016124"/>
              <a:gd name="connsiteY63-5682" fmla="*/ 2286000 h 2398878"/>
              <a:gd name="connsiteX64-5683" fmla="*/ 8385282 w 13016124"/>
              <a:gd name="connsiteY64-5684" fmla="*/ 2295728 h 2398878"/>
              <a:gd name="connsiteX65-5685" fmla="*/ 8161545 w 13016124"/>
              <a:gd name="connsiteY65-5686" fmla="*/ 2315183 h 2398878"/>
              <a:gd name="connsiteX66-5687" fmla="*/ 8112907 w 13016124"/>
              <a:gd name="connsiteY66-5688" fmla="*/ 2324911 h 2398878"/>
              <a:gd name="connsiteX67-5689" fmla="*/ 7918354 w 13016124"/>
              <a:gd name="connsiteY67-5690" fmla="*/ 2334638 h 2398878"/>
              <a:gd name="connsiteX68-5691" fmla="*/ 5291886 w 13016124"/>
              <a:gd name="connsiteY68-5692" fmla="*/ 2344366 h 2398878"/>
              <a:gd name="connsiteX69-5693" fmla="*/ 5058422 w 13016124"/>
              <a:gd name="connsiteY69-5694" fmla="*/ 2324911 h 2398878"/>
              <a:gd name="connsiteX70-5695" fmla="*/ 4883324 w 13016124"/>
              <a:gd name="connsiteY70-5696" fmla="*/ 2305455 h 2398878"/>
              <a:gd name="connsiteX71-5697" fmla="*/ 4727682 w 13016124"/>
              <a:gd name="connsiteY71-5698" fmla="*/ 2295728 h 2398878"/>
              <a:gd name="connsiteX72-5699" fmla="*/ 4601222 w 13016124"/>
              <a:gd name="connsiteY72-5700" fmla="*/ 2276272 h 2398878"/>
              <a:gd name="connsiteX73-5701" fmla="*/ 4484490 w 13016124"/>
              <a:gd name="connsiteY73-5702" fmla="*/ 2266545 h 2398878"/>
              <a:gd name="connsiteX74-5703" fmla="*/ 3443631 w 13016124"/>
              <a:gd name="connsiteY74-5704" fmla="*/ 2247089 h 2398878"/>
              <a:gd name="connsiteX75-5705" fmla="*/ 2996158 w 13016124"/>
              <a:gd name="connsiteY75-5706" fmla="*/ 2256817 h 2398878"/>
              <a:gd name="connsiteX76-5707" fmla="*/ 2966975 w 13016124"/>
              <a:gd name="connsiteY76-5708" fmla="*/ 2266545 h 2398878"/>
              <a:gd name="connsiteX77-5709" fmla="*/ 2782150 w 13016124"/>
              <a:gd name="connsiteY77-5710" fmla="*/ 2286000 h 2398878"/>
              <a:gd name="connsiteX78-5711" fmla="*/ 2723784 w 13016124"/>
              <a:gd name="connsiteY78-5712" fmla="*/ 2295728 h 2398878"/>
              <a:gd name="connsiteX79-5713" fmla="*/ 2490320 w 13016124"/>
              <a:gd name="connsiteY79-5714" fmla="*/ 2305455 h 2398878"/>
              <a:gd name="connsiteX80-5715" fmla="*/ 418328 w 13016124"/>
              <a:gd name="connsiteY80-5716" fmla="*/ 2295728 h 2398878"/>
              <a:gd name="connsiteX81-5717" fmla="*/ 359962 w 13016124"/>
              <a:gd name="connsiteY81-5718" fmla="*/ 2256817 h 2398878"/>
              <a:gd name="connsiteX82-5719" fmla="*/ 272414 w 13016124"/>
              <a:gd name="connsiteY82-5720" fmla="*/ 2188723 h 2398878"/>
              <a:gd name="connsiteX83-5721" fmla="*/ 262686 w 13016124"/>
              <a:gd name="connsiteY83-5722" fmla="*/ 2159540 h 2398878"/>
              <a:gd name="connsiteX84-5723" fmla="*/ 214048 w 13016124"/>
              <a:gd name="connsiteY84-5724" fmla="*/ 2110902 h 2398878"/>
              <a:gd name="connsiteX85-5725" fmla="*/ 204320 w 13016124"/>
              <a:gd name="connsiteY85-5726" fmla="*/ 2081719 h 2398878"/>
              <a:gd name="connsiteX86-5727" fmla="*/ 184865 w 13016124"/>
              <a:gd name="connsiteY86-5728" fmla="*/ 2052536 h 2398878"/>
              <a:gd name="connsiteX87-5729" fmla="*/ 145954 w 13016124"/>
              <a:gd name="connsiteY87-5730" fmla="*/ 1984442 h 2398878"/>
              <a:gd name="connsiteX88-5731" fmla="*/ 126499 w 13016124"/>
              <a:gd name="connsiteY88-5732" fmla="*/ 1906621 h 2398878"/>
              <a:gd name="connsiteX89-5733" fmla="*/ 116771 w 13016124"/>
              <a:gd name="connsiteY89-5734" fmla="*/ 1877438 h 2398878"/>
              <a:gd name="connsiteX90-5735" fmla="*/ 97316 w 13016124"/>
              <a:gd name="connsiteY90-5736" fmla="*/ 1809345 h 2398878"/>
              <a:gd name="connsiteX91-5737" fmla="*/ 87588 w 13016124"/>
              <a:gd name="connsiteY91-5738" fmla="*/ 1731523 h 2398878"/>
              <a:gd name="connsiteX92-5739" fmla="*/ 68133 w 13016124"/>
              <a:gd name="connsiteY92-5740" fmla="*/ 1673157 h 2398878"/>
              <a:gd name="connsiteX93-5741" fmla="*/ 19494 w 13016124"/>
              <a:gd name="connsiteY93-5742" fmla="*/ 1556425 h 2398878"/>
              <a:gd name="connsiteX94-5743" fmla="*/ 9767 w 13016124"/>
              <a:gd name="connsiteY94-5744" fmla="*/ 1429966 h 2398878"/>
              <a:gd name="connsiteX95-5745" fmla="*/ 39 w 13016124"/>
              <a:gd name="connsiteY95-5746" fmla="*/ 1361872 h 2398878"/>
              <a:gd name="connsiteX96-5747" fmla="*/ 19494 w 13016124"/>
              <a:gd name="connsiteY96-5748" fmla="*/ 1099225 h 2398878"/>
              <a:gd name="connsiteX97-5749" fmla="*/ 29222 w 13016124"/>
              <a:gd name="connsiteY97-5750" fmla="*/ 1070042 h 2398878"/>
              <a:gd name="connsiteX98-5751" fmla="*/ 58405 w 13016124"/>
              <a:gd name="connsiteY98-5752" fmla="*/ 992221 h 2398878"/>
              <a:gd name="connsiteX99-5753" fmla="*/ 77860 w 13016124"/>
              <a:gd name="connsiteY99-5754" fmla="*/ 924128 h 2398878"/>
              <a:gd name="connsiteX100-5755" fmla="*/ 97316 w 13016124"/>
              <a:gd name="connsiteY100-5756" fmla="*/ 885217 h 2398878"/>
              <a:gd name="connsiteX101-5757" fmla="*/ 116771 w 13016124"/>
              <a:gd name="connsiteY101-5758" fmla="*/ 807396 h 2398878"/>
              <a:gd name="connsiteX102-5759" fmla="*/ 155682 w 13016124"/>
              <a:gd name="connsiteY102-5760" fmla="*/ 729574 h 2398878"/>
              <a:gd name="connsiteX103-5761" fmla="*/ 165409 w 13016124"/>
              <a:gd name="connsiteY103-5762" fmla="*/ 700391 h 2398878"/>
              <a:gd name="connsiteX104-5763" fmla="*/ 175137 w 13016124"/>
              <a:gd name="connsiteY104-5764" fmla="*/ 642025 h 2398878"/>
              <a:gd name="connsiteX105-5765" fmla="*/ 223775 w 13016124"/>
              <a:gd name="connsiteY105-5766" fmla="*/ 573932 h 2398878"/>
              <a:gd name="connsiteX106-5767" fmla="*/ 262686 w 13016124"/>
              <a:gd name="connsiteY106-5768" fmla="*/ 505838 h 2398878"/>
              <a:gd name="connsiteX107-5769" fmla="*/ 301596 w 13016124"/>
              <a:gd name="connsiteY107-5770" fmla="*/ 447472 h 2398878"/>
              <a:gd name="connsiteX108-5771" fmla="*/ 321052 w 13016124"/>
              <a:gd name="connsiteY108-5772" fmla="*/ 428017 h 2398878"/>
              <a:gd name="connsiteX109-5773" fmla="*/ 359962 w 13016124"/>
              <a:gd name="connsiteY109-5774" fmla="*/ 369651 h 2398878"/>
              <a:gd name="connsiteX110-5775" fmla="*/ 408601 w 13016124"/>
              <a:gd name="connsiteY110-5776" fmla="*/ 321013 h 2398878"/>
              <a:gd name="connsiteX111-5777" fmla="*/ 428056 w 13016124"/>
              <a:gd name="connsiteY111-5778" fmla="*/ 301557 h 2398878"/>
              <a:gd name="connsiteX112-5779" fmla="*/ 447511 w 13016124"/>
              <a:gd name="connsiteY112-5780" fmla="*/ 272374 h 2398878"/>
              <a:gd name="connsiteX113-5781" fmla="*/ 505877 w 13016124"/>
              <a:gd name="connsiteY113-5782" fmla="*/ 233464 h 2398878"/>
              <a:gd name="connsiteX114-5783" fmla="*/ 603154 w 13016124"/>
              <a:gd name="connsiteY114-5784" fmla="*/ 223736 h 2398878"/>
              <a:gd name="connsiteX115-5785" fmla="*/ 651792 w 13016124"/>
              <a:gd name="connsiteY115-5786" fmla="*/ 243191 h 2398878"/>
              <a:gd name="connsiteX116-5787" fmla="*/ 622609 w 13016124"/>
              <a:gd name="connsiteY116-5788" fmla="*/ 252919 h 2398878"/>
              <a:gd name="connsiteX117-5789" fmla="*/ 544788 w 13016124"/>
              <a:gd name="connsiteY117-5790" fmla="*/ 252919 h 2398878"/>
              <a:gd name="connsiteX0-5791" fmla="*/ 544788 w 13016124"/>
              <a:gd name="connsiteY0-5792" fmla="*/ 252919 h 2398878"/>
              <a:gd name="connsiteX1-5793" fmla="*/ 544788 w 13016124"/>
              <a:gd name="connsiteY1-5794" fmla="*/ 252919 h 2398878"/>
              <a:gd name="connsiteX2-5795" fmla="*/ 642065 w 13016124"/>
              <a:gd name="connsiteY2-5796" fmla="*/ 311285 h 2398878"/>
              <a:gd name="connsiteX3-5797" fmla="*/ 768524 w 13016124"/>
              <a:gd name="connsiteY3-5798" fmla="*/ 447472 h 2398878"/>
              <a:gd name="connsiteX4-5799" fmla="*/ 924167 w 13016124"/>
              <a:gd name="connsiteY4-5800" fmla="*/ 583659 h 2398878"/>
              <a:gd name="connsiteX5-5801" fmla="*/ 982533 w 13016124"/>
              <a:gd name="connsiteY5-5802" fmla="*/ 612842 h 2398878"/>
              <a:gd name="connsiteX6-5803" fmla="*/ 1050626 w 13016124"/>
              <a:gd name="connsiteY6-5804" fmla="*/ 661481 h 2398878"/>
              <a:gd name="connsiteX7-5805" fmla="*/ 1079809 w 13016124"/>
              <a:gd name="connsiteY7-5806" fmla="*/ 671208 h 2398878"/>
              <a:gd name="connsiteX8-5807" fmla="*/ 1225724 w 13016124"/>
              <a:gd name="connsiteY8-5808" fmla="*/ 739302 h 2398878"/>
              <a:gd name="connsiteX9-5809" fmla="*/ 1313273 w 13016124"/>
              <a:gd name="connsiteY9-5810" fmla="*/ 768485 h 2398878"/>
              <a:gd name="connsiteX10-5811" fmla="*/ 1488371 w 13016124"/>
              <a:gd name="connsiteY10-5812" fmla="*/ 787940 h 2398878"/>
              <a:gd name="connsiteX11-5813" fmla="*/ 1624558 w 13016124"/>
              <a:gd name="connsiteY11-5814" fmla="*/ 807396 h 2398878"/>
              <a:gd name="connsiteX12-5815" fmla="*/ 1663469 w 13016124"/>
              <a:gd name="connsiteY12-5816" fmla="*/ 817123 h 2398878"/>
              <a:gd name="connsiteX13-5817" fmla="*/ 1731562 w 13016124"/>
              <a:gd name="connsiteY13-5818" fmla="*/ 826851 h 2398878"/>
              <a:gd name="connsiteX14-5819" fmla="*/ 1770473 w 13016124"/>
              <a:gd name="connsiteY14-5820" fmla="*/ 836579 h 2398878"/>
              <a:gd name="connsiteX15-5821" fmla="*/ 2062303 w 13016124"/>
              <a:gd name="connsiteY15-5822" fmla="*/ 856034 h 2398878"/>
              <a:gd name="connsiteX16-5823" fmla="*/ 2169307 w 13016124"/>
              <a:gd name="connsiteY16-5824" fmla="*/ 865762 h 2398878"/>
              <a:gd name="connsiteX17-5825" fmla="*/ 2237401 w 13016124"/>
              <a:gd name="connsiteY17-5826" fmla="*/ 885217 h 2398878"/>
              <a:gd name="connsiteX18-5827" fmla="*/ 2295767 w 13016124"/>
              <a:gd name="connsiteY18-5828" fmla="*/ 894945 h 2398878"/>
              <a:gd name="connsiteX19-5829" fmla="*/ 2791877 w 13016124"/>
              <a:gd name="connsiteY19-5830" fmla="*/ 914400 h 2398878"/>
              <a:gd name="connsiteX20-5831" fmla="*/ 3005886 w 13016124"/>
              <a:gd name="connsiteY20-5832" fmla="*/ 933855 h 2398878"/>
              <a:gd name="connsiteX21-5833" fmla="*/ 3239350 w 13016124"/>
              <a:gd name="connsiteY21-5834" fmla="*/ 943583 h 2398878"/>
              <a:gd name="connsiteX22-5835" fmla="*/ 5807130 w 13016124"/>
              <a:gd name="connsiteY22-5836" fmla="*/ 1223418 h 2398878"/>
              <a:gd name="connsiteX23-5837" fmla="*/ 7037947 w 13016124"/>
              <a:gd name="connsiteY23-5838" fmla="*/ 1230622 h 2398878"/>
              <a:gd name="connsiteX24-5839" fmla="*/ 10013008 w 13016124"/>
              <a:gd name="connsiteY24-5840" fmla="*/ 986669 h 2398878"/>
              <a:gd name="connsiteX25-5841" fmla="*/ 11206303 w 13016124"/>
              <a:gd name="connsiteY25-5842" fmla="*/ 554477 h 2398878"/>
              <a:gd name="connsiteX26-5843" fmla="*/ 11332762 w 13016124"/>
              <a:gd name="connsiteY26-5844" fmla="*/ 515566 h 2398878"/>
              <a:gd name="connsiteX27-5845" fmla="*/ 11410584 w 13016124"/>
              <a:gd name="connsiteY27-5846" fmla="*/ 476655 h 2398878"/>
              <a:gd name="connsiteX28-5847" fmla="*/ 11498133 w 13016124"/>
              <a:gd name="connsiteY28-5848" fmla="*/ 457200 h 2398878"/>
              <a:gd name="connsiteX29-5849" fmla="*/ 11624592 w 13016124"/>
              <a:gd name="connsiteY29-5850" fmla="*/ 408562 h 2398878"/>
              <a:gd name="connsiteX30-5851" fmla="*/ 11789962 w 13016124"/>
              <a:gd name="connsiteY30-5852" fmla="*/ 379379 h 2398878"/>
              <a:gd name="connsiteX31-5853" fmla="*/ 11848328 w 13016124"/>
              <a:gd name="connsiteY31-5854" fmla="*/ 350196 h 2398878"/>
              <a:gd name="connsiteX32-5855" fmla="*/ 11955333 w 13016124"/>
              <a:gd name="connsiteY32-5856" fmla="*/ 330740 h 2398878"/>
              <a:gd name="connsiteX33-5857" fmla="*/ 12033154 w 13016124"/>
              <a:gd name="connsiteY33-5858" fmla="*/ 301557 h 2398878"/>
              <a:gd name="connsiteX34-5859" fmla="*/ 12062337 w 13016124"/>
              <a:gd name="connsiteY34-5860" fmla="*/ 291830 h 2398878"/>
              <a:gd name="connsiteX35-5861" fmla="*/ 12101248 w 13016124"/>
              <a:gd name="connsiteY35-5862" fmla="*/ 272374 h 2398878"/>
              <a:gd name="connsiteX36-5863" fmla="*/ 12130431 w 13016124"/>
              <a:gd name="connsiteY36-5864" fmla="*/ 262647 h 2398878"/>
              <a:gd name="connsiteX37-5865" fmla="*/ 12169341 w 13016124"/>
              <a:gd name="connsiteY37-5866" fmla="*/ 243191 h 2398878"/>
              <a:gd name="connsiteX38-5867" fmla="*/ 12266618 w 13016124"/>
              <a:gd name="connsiteY38-5868" fmla="*/ 204281 h 2398878"/>
              <a:gd name="connsiteX39-5869" fmla="*/ 12334711 w 13016124"/>
              <a:gd name="connsiteY39-5870" fmla="*/ 175098 h 2398878"/>
              <a:gd name="connsiteX40-5871" fmla="*/ 12363894 w 13016124"/>
              <a:gd name="connsiteY40-5872" fmla="*/ 155642 h 2398878"/>
              <a:gd name="connsiteX41-5873" fmla="*/ 12431988 w 13016124"/>
              <a:gd name="connsiteY41-5874" fmla="*/ 126459 h 2398878"/>
              <a:gd name="connsiteX42-5875" fmla="*/ 12470899 w 13016124"/>
              <a:gd name="connsiteY42-5876" fmla="*/ 97277 h 2398878"/>
              <a:gd name="connsiteX43-5877" fmla="*/ 12529265 w 13016124"/>
              <a:gd name="connsiteY43-5878" fmla="*/ 87549 h 2398878"/>
              <a:gd name="connsiteX44-5879" fmla="*/ 12568175 w 13016124"/>
              <a:gd name="connsiteY44-5880" fmla="*/ 77821 h 2398878"/>
              <a:gd name="connsiteX45-5881" fmla="*/ 12626541 w 13016124"/>
              <a:gd name="connsiteY45-5882" fmla="*/ 58366 h 2398878"/>
              <a:gd name="connsiteX46-5883" fmla="*/ 12723818 w 13016124"/>
              <a:gd name="connsiteY46-5884" fmla="*/ 19455 h 2398878"/>
              <a:gd name="connsiteX47-5885" fmla="*/ 12869733 w 13016124"/>
              <a:gd name="connsiteY47-5886" fmla="*/ 9728 h 2398878"/>
              <a:gd name="connsiteX48-5887" fmla="*/ 12898916 w 13016124"/>
              <a:gd name="connsiteY48-5888" fmla="*/ 0 h 2398878"/>
              <a:gd name="connsiteX49-5889" fmla="*/ 12947554 w 13016124"/>
              <a:gd name="connsiteY49-5890" fmla="*/ 38911 h 2398878"/>
              <a:gd name="connsiteX50-5891" fmla="*/ 12957282 w 13016124"/>
              <a:gd name="connsiteY50-5892" fmla="*/ 1488332 h 2398878"/>
              <a:gd name="connsiteX51-5893" fmla="*/ 12928099 w 13016124"/>
              <a:gd name="connsiteY51-5894" fmla="*/ 1673157 h 2398878"/>
              <a:gd name="connsiteX52-5895" fmla="*/ 12918371 w 13016124"/>
              <a:gd name="connsiteY52-5896" fmla="*/ 1828800 h 2398878"/>
              <a:gd name="connsiteX53-5897" fmla="*/ 12898916 w 13016124"/>
              <a:gd name="connsiteY53-5898" fmla="*/ 1887166 h 2398878"/>
              <a:gd name="connsiteX54-5899" fmla="*/ 12889188 w 13016124"/>
              <a:gd name="connsiteY54-5900" fmla="*/ 1974715 h 2398878"/>
              <a:gd name="connsiteX55-5901" fmla="*/ 12879460 w 13016124"/>
              <a:gd name="connsiteY55-5902" fmla="*/ 2013625 h 2398878"/>
              <a:gd name="connsiteX56-5903" fmla="*/ 12840550 w 13016124"/>
              <a:gd name="connsiteY56-5904" fmla="*/ 2208179 h 2398878"/>
              <a:gd name="connsiteX57-5905" fmla="*/ 12830822 w 13016124"/>
              <a:gd name="connsiteY57-5906" fmla="*/ 2237362 h 2398878"/>
              <a:gd name="connsiteX58-5907" fmla="*/ 12801639 w 13016124"/>
              <a:gd name="connsiteY58-5908" fmla="*/ 2256817 h 2398878"/>
              <a:gd name="connsiteX59-5909" fmla="*/ 12159614 w 13016124"/>
              <a:gd name="connsiteY59-5910" fmla="*/ 2237362 h 2398878"/>
              <a:gd name="connsiteX60-5911" fmla="*/ 11361945 w 13016124"/>
              <a:gd name="connsiteY60-5912" fmla="*/ 2256817 h 2398878"/>
              <a:gd name="connsiteX61-5913" fmla="*/ 11138209 w 13016124"/>
              <a:gd name="connsiteY61-5914" fmla="*/ 2276272 h 2398878"/>
              <a:gd name="connsiteX62-5915" fmla="*/ 10593460 w 13016124"/>
              <a:gd name="connsiteY62-5916" fmla="*/ 2286000 h 2398878"/>
              <a:gd name="connsiteX63-5917" fmla="*/ 8385282 w 13016124"/>
              <a:gd name="connsiteY63-5918" fmla="*/ 2295728 h 2398878"/>
              <a:gd name="connsiteX64-5919" fmla="*/ 8161545 w 13016124"/>
              <a:gd name="connsiteY64-5920" fmla="*/ 2315183 h 2398878"/>
              <a:gd name="connsiteX65-5921" fmla="*/ 8112907 w 13016124"/>
              <a:gd name="connsiteY65-5922" fmla="*/ 2324911 h 2398878"/>
              <a:gd name="connsiteX66-5923" fmla="*/ 7918354 w 13016124"/>
              <a:gd name="connsiteY66-5924" fmla="*/ 2334638 h 2398878"/>
              <a:gd name="connsiteX67-5925" fmla="*/ 5291886 w 13016124"/>
              <a:gd name="connsiteY67-5926" fmla="*/ 2344366 h 2398878"/>
              <a:gd name="connsiteX68-5927" fmla="*/ 5058422 w 13016124"/>
              <a:gd name="connsiteY68-5928" fmla="*/ 2324911 h 2398878"/>
              <a:gd name="connsiteX69-5929" fmla="*/ 4883324 w 13016124"/>
              <a:gd name="connsiteY69-5930" fmla="*/ 2305455 h 2398878"/>
              <a:gd name="connsiteX70-5931" fmla="*/ 4727682 w 13016124"/>
              <a:gd name="connsiteY70-5932" fmla="*/ 2295728 h 2398878"/>
              <a:gd name="connsiteX71-5933" fmla="*/ 4601222 w 13016124"/>
              <a:gd name="connsiteY71-5934" fmla="*/ 2276272 h 2398878"/>
              <a:gd name="connsiteX72-5935" fmla="*/ 4484490 w 13016124"/>
              <a:gd name="connsiteY72-5936" fmla="*/ 2266545 h 2398878"/>
              <a:gd name="connsiteX73-5937" fmla="*/ 3443631 w 13016124"/>
              <a:gd name="connsiteY73-5938" fmla="*/ 2247089 h 2398878"/>
              <a:gd name="connsiteX74-5939" fmla="*/ 2996158 w 13016124"/>
              <a:gd name="connsiteY74-5940" fmla="*/ 2256817 h 2398878"/>
              <a:gd name="connsiteX75-5941" fmla="*/ 2966975 w 13016124"/>
              <a:gd name="connsiteY75-5942" fmla="*/ 2266545 h 2398878"/>
              <a:gd name="connsiteX76-5943" fmla="*/ 2782150 w 13016124"/>
              <a:gd name="connsiteY76-5944" fmla="*/ 2286000 h 2398878"/>
              <a:gd name="connsiteX77-5945" fmla="*/ 2723784 w 13016124"/>
              <a:gd name="connsiteY77-5946" fmla="*/ 2295728 h 2398878"/>
              <a:gd name="connsiteX78-5947" fmla="*/ 2490320 w 13016124"/>
              <a:gd name="connsiteY78-5948" fmla="*/ 2305455 h 2398878"/>
              <a:gd name="connsiteX79-5949" fmla="*/ 418328 w 13016124"/>
              <a:gd name="connsiteY79-5950" fmla="*/ 2295728 h 2398878"/>
              <a:gd name="connsiteX80-5951" fmla="*/ 359962 w 13016124"/>
              <a:gd name="connsiteY80-5952" fmla="*/ 2256817 h 2398878"/>
              <a:gd name="connsiteX81-5953" fmla="*/ 272414 w 13016124"/>
              <a:gd name="connsiteY81-5954" fmla="*/ 2188723 h 2398878"/>
              <a:gd name="connsiteX82-5955" fmla="*/ 262686 w 13016124"/>
              <a:gd name="connsiteY82-5956" fmla="*/ 2159540 h 2398878"/>
              <a:gd name="connsiteX83-5957" fmla="*/ 214048 w 13016124"/>
              <a:gd name="connsiteY83-5958" fmla="*/ 2110902 h 2398878"/>
              <a:gd name="connsiteX84-5959" fmla="*/ 204320 w 13016124"/>
              <a:gd name="connsiteY84-5960" fmla="*/ 2081719 h 2398878"/>
              <a:gd name="connsiteX85-5961" fmla="*/ 184865 w 13016124"/>
              <a:gd name="connsiteY85-5962" fmla="*/ 2052536 h 2398878"/>
              <a:gd name="connsiteX86-5963" fmla="*/ 145954 w 13016124"/>
              <a:gd name="connsiteY86-5964" fmla="*/ 1984442 h 2398878"/>
              <a:gd name="connsiteX87-5965" fmla="*/ 126499 w 13016124"/>
              <a:gd name="connsiteY87-5966" fmla="*/ 1906621 h 2398878"/>
              <a:gd name="connsiteX88-5967" fmla="*/ 116771 w 13016124"/>
              <a:gd name="connsiteY88-5968" fmla="*/ 1877438 h 2398878"/>
              <a:gd name="connsiteX89-5969" fmla="*/ 97316 w 13016124"/>
              <a:gd name="connsiteY89-5970" fmla="*/ 1809345 h 2398878"/>
              <a:gd name="connsiteX90-5971" fmla="*/ 87588 w 13016124"/>
              <a:gd name="connsiteY90-5972" fmla="*/ 1731523 h 2398878"/>
              <a:gd name="connsiteX91-5973" fmla="*/ 68133 w 13016124"/>
              <a:gd name="connsiteY91-5974" fmla="*/ 1673157 h 2398878"/>
              <a:gd name="connsiteX92-5975" fmla="*/ 19494 w 13016124"/>
              <a:gd name="connsiteY92-5976" fmla="*/ 1556425 h 2398878"/>
              <a:gd name="connsiteX93-5977" fmla="*/ 9767 w 13016124"/>
              <a:gd name="connsiteY93-5978" fmla="*/ 1429966 h 2398878"/>
              <a:gd name="connsiteX94-5979" fmla="*/ 39 w 13016124"/>
              <a:gd name="connsiteY94-5980" fmla="*/ 1361872 h 2398878"/>
              <a:gd name="connsiteX95-5981" fmla="*/ 19494 w 13016124"/>
              <a:gd name="connsiteY95-5982" fmla="*/ 1099225 h 2398878"/>
              <a:gd name="connsiteX96-5983" fmla="*/ 29222 w 13016124"/>
              <a:gd name="connsiteY96-5984" fmla="*/ 1070042 h 2398878"/>
              <a:gd name="connsiteX97-5985" fmla="*/ 58405 w 13016124"/>
              <a:gd name="connsiteY97-5986" fmla="*/ 992221 h 2398878"/>
              <a:gd name="connsiteX98-5987" fmla="*/ 77860 w 13016124"/>
              <a:gd name="connsiteY98-5988" fmla="*/ 924128 h 2398878"/>
              <a:gd name="connsiteX99-5989" fmla="*/ 97316 w 13016124"/>
              <a:gd name="connsiteY99-5990" fmla="*/ 885217 h 2398878"/>
              <a:gd name="connsiteX100-5991" fmla="*/ 116771 w 13016124"/>
              <a:gd name="connsiteY100-5992" fmla="*/ 807396 h 2398878"/>
              <a:gd name="connsiteX101-5993" fmla="*/ 155682 w 13016124"/>
              <a:gd name="connsiteY101-5994" fmla="*/ 729574 h 2398878"/>
              <a:gd name="connsiteX102-5995" fmla="*/ 165409 w 13016124"/>
              <a:gd name="connsiteY102-5996" fmla="*/ 700391 h 2398878"/>
              <a:gd name="connsiteX103-5997" fmla="*/ 175137 w 13016124"/>
              <a:gd name="connsiteY103-5998" fmla="*/ 642025 h 2398878"/>
              <a:gd name="connsiteX104-5999" fmla="*/ 223775 w 13016124"/>
              <a:gd name="connsiteY104-6000" fmla="*/ 573932 h 2398878"/>
              <a:gd name="connsiteX105-6001" fmla="*/ 262686 w 13016124"/>
              <a:gd name="connsiteY105-6002" fmla="*/ 505838 h 2398878"/>
              <a:gd name="connsiteX106-6003" fmla="*/ 301596 w 13016124"/>
              <a:gd name="connsiteY106-6004" fmla="*/ 447472 h 2398878"/>
              <a:gd name="connsiteX107-6005" fmla="*/ 321052 w 13016124"/>
              <a:gd name="connsiteY107-6006" fmla="*/ 428017 h 2398878"/>
              <a:gd name="connsiteX108-6007" fmla="*/ 359962 w 13016124"/>
              <a:gd name="connsiteY108-6008" fmla="*/ 369651 h 2398878"/>
              <a:gd name="connsiteX109-6009" fmla="*/ 408601 w 13016124"/>
              <a:gd name="connsiteY109-6010" fmla="*/ 321013 h 2398878"/>
              <a:gd name="connsiteX110-6011" fmla="*/ 428056 w 13016124"/>
              <a:gd name="connsiteY110-6012" fmla="*/ 301557 h 2398878"/>
              <a:gd name="connsiteX111-6013" fmla="*/ 447511 w 13016124"/>
              <a:gd name="connsiteY111-6014" fmla="*/ 272374 h 2398878"/>
              <a:gd name="connsiteX112-6015" fmla="*/ 505877 w 13016124"/>
              <a:gd name="connsiteY112-6016" fmla="*/ 233464 h 2398878"/>
              <a:gd name="connsiteX113-6017" fmla="*/ 603154 w 13016124"/>
              <a:gd name="connsiteY113-6018" fmla="*/ 223736 h 2398878"/>
              <a:gd name="connsiteX114-6019" fmla="*/ 651792 w 13016124"/>
              <a:gd name="connsiteY114-6020" fmla="*/ 243191 h 2398878"/>
              <a:gd name="connsiteX115-6021" fmla="*/ 622609 w 13016124"/>
              <a:gd name="connsiteY115-6022" fmla="*/ 252919 h 2398878"/>
              <a:gd name="connsiteX116-6023" fmla="*/ 544788 w 13016124"/>
              <a:gd name="connsiteY116-6024" fmla="*/ 252919 h 2398878"/>
              <a:gd name="connsiteX0-6025" fmla="*/ 544788 w 13016124"/>
              <a:gd name="connsiteY0-6026" fmla="*/ 252919 h 2398878"/>
              <a:gd name="connsiteX1-6027" fmla="*/ 544788 w 13016124"/>
              <a:gd name="connsiteY1-6028" fmla="*/ 252919 h 2398878"/>
              <a:gd name="connsiteX2-6029" fmla="*/ 642065 w 13016124"/>
              <a:gd name="connsiteY2-6030" fmla="*/ 311285 h 2398878"/>
              <a:gd name="connsiteX3-6031" fmla="*/ 768524 w 13016124"/>
              <a:gd name="connsiteY3-6032" fmla="*/ 447472 h 2398878"/>
              <a:gd name="connsiteX4-6033" fmla="*/ 924167 w 13016124"/>
              <a:gd name="connsiteY4-6034" fmla="*/ 583659 h 2398878"/>
              <a:gd name="connsiteX5-6035" fmla="*/ 982533 w 13016124"/>
              <a:gd name="connsiteY5-6036" fmla="*/ 612842 h 2398878"/>
              <a:gd name="connsiteX6-6037" fmla="*/ 1050626 w 13016124"/>
              <a:gd name="connsiteY6-6038" fmla="*/ 661481 h 2398878"/>
              <a:gd name="connsiteX7-6039" fmla="*/ 1079809 w 13016124"/>
              <a:gd name="connsiteY7-6040" fmla="*/ 671208 h 2398878"/>
              <a:gd name="connsiteX8-6041" fmla="*/ 1225724 w 13016124"/>
              <a:gd name="connsiteY8-6042" fmla="*/ 739302 h 2398878"/>
              <a:gd name="connsiteX9-6043" fmla="*/ 1313273 w 13016124"/>
              <a:gd name="connsiteY9-6044" fmla="*/ 768485 h 2398878"/>
              <a:gd name="connsiteX10-6045" fmla="*/ 1488371 w 13016124"/>
              <a:gd name="connsiteY10-6046" fmla="*/ 787940 h 2398878"/>
              <a:gd name="connsiteX11-6047" fmla="*/ 1624558 w 13016124"/>
              <a:gd name="connsiteY11-6048" fmla="*/ 807396 h 2398878"/>
              <a:gd name="connsiteX12-6049" fmla="*/ 1663469 w 13016124"/>
              <a:gd name="connsiteY12-6050" fmla="*/ 817123 h 2398878"/>
              <a:gd name="connsiteX13-6051" fmla="*/ 1731562 w 13016124"/>
              <a:gd name="connsiteY13-6052" fmla="*/ 826851 h 2398878"/>
              <a:gd name="connsiteX14-6053" fmla="*/ 1770473 w 13016124"/>
              <a:gd name="connsiteY14-6054" fmla="*/ 836579 h 2398878"/>
              <a:gd name="connsiteX15-6055" fmla="*/ 2062303 w 13016124"/>
              <a:gd name="connsiteY15-6056" fmla="*/ 856034 h 2398878"/>
              <a:gd name="connsiteX16-6057" fmla="*/ 2169307 w 13016124"/>
              <a:gd name="connsiteY16-6058" fmla="*/ 865762 h 2398878"/>
              <a:gd name="connsiteX17-6059" fmla="*/ 2237401 w 13016124"/>
              <a:gd name="connsiteY17-6060" fmla="*/ 885217 h 2398878"/>
              <a:gd name="connsiteX18-6061" fmla="*/ 2295767 w 13016124"/>
              <a:gd name="connsiteY18-6062" fmla="*/ 894945 h 2398878"/>
              <a:gd name="connsiteX19-6063" fmla="*/ 2791877 w 13016124"/>
              <a:gd name="connsiteY19-6064" fmla="*/ 914400 h 2398878"/>
              <a:gd name="connsiteX20-6065" fmla="*/ 3005886 w 13016124"/>
              <a:gd name="connsiteY20-6066" fmla="*/ 933855 h 2398878"/>
              <a:gd name="connsiteX21-6067" fmla="*/ 3239350 w 13016124"/>
              <a:gd name="connsiteY21-6068" fmla="*/ 943583 h 2398878"/>
              <a:gd name="connsiteX22-6069" fmla="*/ 5807130 w 13016124"/>
              <a:gd name="connsiteY22-6070" fmla="*/ 1223418 h 2398878"/>
              <a:gd name="connsiteX23-6071" fmla="*/ 7037947 w 13016124"/>
              <a:gd name="connsiteY23-6072" fmla="*/ 1230622 h 2398878"/>
              <a:gd name="connsiteX24-6073" fmla="*/ 10013008 w 13016124"/>
              <a:gd name="connsiteY24-6074" fmla="*/ 986669 h 2398878"/>
              <a:gd name="connsiteX25-6075" fmla="*/ 11206303 w 13016124"/>
              <a:gd name="connsiteY25-6076" fmla="*/ 554477 h 2398878"/>
              <a:gd name="connsiteX26-6077" fmla="*/ 11332762 w 13016124"/>
              <a:gd name="connsiteY26-6078" fmla="*/ 515566 h 2398878"/>
              <a:gd name="connsiteX27-6079" fmla="*/ 11410584 w 13016124"/>
              <a:gd name="connsiteY27-6080" fmla="*/ 476655 h 2398878"/>
              <a:gd name="connsiteX28-6081" fmla="*/ 11624592 w 13016124"/>
              <a:gd name="connsiteY28-6082" fmla="*/ 408562 h 2398878"/>
              <a:gd name="connsiteX29-6083" fmla="*/ 11789962 w 13016124"/>
              <a:gd name="connsiteY29-6084" fmla="*/ 379379 h 2398878"/>
              <a:gd name="connsiteX30-6085" fmla="*/ 11848328 w 13016124"/>
              <a:gd name="connsiteY30-6086" fmla="*/ 350196 h 2398878"/>
              <a:gd name="connsiteX31-6087" fmla="*/ 11955333 w 13016124"/>
              <a:gd name="connsiteY31-6088" fmla="*/ 330740 h 2398878"/>
              <a:gd name="connsiteX32-6089" fmla="*/ 12033154 w 13016124"/>
              <a:gd name="connsiteY32-6090" fmla="*/ 301557 h 2398878"/>
              <a:gd name="connsiteX33-6091" fmla="*/ 12062337 w 13016124"/>
              <a:gd name="connsiteY33-6092" fmla="*/ 291830 h 2398878"/>
              <a:gd name="connsiteX34-6093" fmla="*/ 12101248 w 13016124"/>
              <a:gd name="connsiteY34-6094" fmla="*/ 272374 h 2398878"/>
              <a:gd name="connsiteX35-6095" fmla="*/ 12130431 w 13016124"/>
              <a:gd name="connsiteY35-6096" fmla="*/ 262647 h 2398878"/>
              <a:gd name="connsiteX36-6097" fmla="*/ 12169341 w 13016124"/>
              <a:gd name="connsiteY36-6098" fmla="*/ 243191 h 2398878"/>
              <a:gd name="connsiteX37-6099" fmla="*/ 12266618 w 13016124"/>
              <a:gd name="connsiteY37-6100" fmla="*/ 204281 h 2398878"/>
              <a:gd name="connsiteX38-6101" fmla="*/ 12334711 w 13016124"/>
              <a:gd name="connsiteY38-6102" fmla="*/ 175098 h 2398878"/>
              <a:gd name="connsiteX39-6103" fmla="*/ 12363894 w 13016124"/>
              <a:gd name="connsiteY39-6104" fmla="*/ 155642 h 2398878"/>
              <a:gd name="connsiteX40-6105" fmla="*/ 12431988 w 13016124"/>
              <a:gd name="connsiteY40-6106" fmla="*/ 126459 h 2398878"/>
              <a:gd name="connsiteX41-6107" fmla="*/ 12470899 w 13016124"/>
              <a:gd name="connsiteY41-6108" fmla="*/ 97277 h 2398878"/>
              <a:gd name="connsiteX42-6109" fmla="*/ 12529265 w 13016124"/>
              <a:gd name="connsiteY42-6110" fmla="*/ 87549 h 2398878"/>
              <a:gd name="connsiteX43-6111" fmla="*/ 12568175 w 13016124"/>
              <a:gd name="connsiteY43-6112" fmla="*/ 77821 h 2398878"/>
              <a:gd name="connsiteX44-6113" fmla="*/ 12626541 w 13016124"/>
              <a:gd name="connsiteY44-6114" fmla="*/ 58366 h 2398878"/>
              <a:gd name="connsiteX45-6115" fmla="*/ 12723818 w 13016124"/>
              <a:gd name="connsiteY45-6116" fmla="*/ 19455 h 2398878"/>
              <a:gd name="connsiteX46-6117" fmla="*/ 12869733 w 13016124"/>
              <a:gd name="connsiteY46-6118" fmla="*/ 9728 h 2398878"/>
              <a:gd name="connsiteX47-6119" fmla="*/ 12898916 w 13016124"/>
              <a:gd name="connsiteY47-6120" fmla="*/ 0 h 2398878"/>
              <a:gd name="connsiteX48-6121" fmla="*/ 12947554 w 13016124"/>
              <a:gd name="connsiteY48-6122" fmla="*/ 38911 h 2398878"/>
              <a:gd name="connsiteX49-6123" fmla="*/ 12957282 w 13016124"/>
              <a:gd name="connsiteY49-6124" fmla="*/ 1488332 h 2398878"/>
              <a:gd name="connsiteX50-6125" fmla="*/ 12928099 w 13016124"/>
              <a:gd name="connsiteY50-6126" fmla="*/ 1673157 h 2398878"/>
              <a:gd name="connsiteX51-6127" fmla="*/ 12918371 w 13016124"/>
              <a:gd name="connsiteY51-6128" fmla="*/ 1828800 h 2398878"/>
              <a:gd name="connsiteX52-6129" fmla="*/ 12898916 w 13016124"/>
              <a:gd name="connsiteY52-6130" fmla="*/ 1887166 h 2398878"/>
              <a:gd name="connsiteX53-6131" fmla="*/ 12889188 w 13016124"/>
              <a:gd name="connsiteY53-6132" fmla="*/ 1974715 h 2398878"/>
              <a:gd name="connsiteX54-6133" fmla="*/ 12879460 w 13016124"/>
              <a:gd name="connsiteY54-6134" fmla="*/ 2013625 h 2398878"/>
              <a:gd name="connsiteX55-6135" fmla="*/ 12840550 w 13016124"/>
              <a:gd name="connsiteY55-6136" fmla="*/ 2208179 h 2398878"/>
              <a:gd name="connsiteX56-6137" fmla="*/ 12830822 w 13016124"/>
              <a:gd name="connsiteY56-6138" fmla="*/ 2237362 h 2398878"/>
              <a:gd name="connsiteX57-6139" fmla="*/ 12801639 w 13016124"/>
              <a:gd name="connsiteY57-6140" fmla="*/ 2256817 h 2398878"/>
              <a:gd name="connsiteX58-6141" fmla="*/ 12159614 w 13016124"/>
              <a:gd name="connsiteY58-6142" fmla="*/ 2237362 h 2398878"/>
              <a:gd name="connsiteX59-6143" fmla="*/ 11361945 w 13016124"/>
              <a:gd name="connsiteY59-6144" fmla="*/ 2256817 h 2398878"/>
              <a:gd name="connsiteX60-6145" fmla="*/ 11138209 w 13016124"/>
              <a:gd name="connsiteY60-6146" fmla="*/ 2276272 h 2398878"/>
              <a:gd name="connsiteX61-6147" fmla="*/ 10593460 w 13016124"/>
              <a:gd name="connsiteY61-6148" fmla="*/ 2286000 h 2398878"/>
              <a:gd name="connsiteX62-6149" fmla="*/ 8385282 w 13016124"/>
              <a:gd name="connsiteY62-6150" fmla="*/ 2295728 h 2398878"/>
              <a:gd name="connsiteX63-6151" fmla="*/ 8161545 w 13016124"/>
              <a:gd name="connsiteY63-6152" fmla="*/ 2315183 h 2398878"/>
              <a:gd name="connsiteX64-6153" fmla="*/ 8112907 w 13016124"/>
              <a:gd name="connsiteY64-6154" fmla="*/ 2324911 h 2398878"/>
              <a:gd name="connsiteX65-6155" fmla="*/ 7918354 w 13016124"/>
              <a:gd name="connsiteY65-6156" fmla="*/ 2334638 h 2398878"/>
              <a:gd name="connsiteX66-6157" fmla="*/ 5291886 w 13016124"/>
              <a:gd name="connsiteY66-6158" fmla="*/ 2344366 h 2398878"/>
              <a:gd name="connsiteX67-6159" fmla="*/ 5058422 w 13016124"/>
              <a:gd name="connsiteY67-6160" fmla="*/ 2324911 h 2398878"/>
              <a:gd name="connsiteX68-6161" fmla="*/ 4883324 w 13016124"/>
              <a:gd name="connsiteY68-6162" fmla="*/ 2305455 h 2398878"/>
              <a:gd name="connsiteX69-6163" fmla="*/ 4727682 w 13016124"/>
              <a:gd name="connsiteY69-6164" fmla="*/ 2295728 h 2398878"/>
              <a:gd name="connsiteX70-6165" fmla="*/ 4601222 w 13016124"/>
              <a:gd name="connsiteY70-6166" fmla="*/ 2276272 h 2398878"/>
              <a:gd name="connsiteX71-6167" fmla="*/ 4484490 w 13016124"/>
              <a:gd name="connsiteY71-6168" fmla="*/ 2266545 h 2398878"/>
              <a:gd name="connsiteX72-6169" fmla="*/ 3443631 w 13016124"/>
              <a:gd name="connsiteY72-6170" fmla="*/ 2247089 h 2398878"/>
              <a:gd name="connsiteX73-6171" fmla="*/ 2996158 w 13016124"/>
              <a:gd name="connsiteY73-6172" fmla="*/ 2256817 h 2398878"/>
              <a:gd name="connsiteX74-6173" fmla="*/ 2966975 w 13016124"/>
              <a:gd name="connsiteY74-6174" fmla="*/ 2266545 h 2398878"/>
              <a:gd name="connsiteX75-6175" fmla="*/ 2782150 w 13016124"/>
              <a:gd name="connsiteY75-6176" fmla="*/ 2286000 h 2398878"/>
              <a:gd name="connsiteX76-6177" fmla="*/ 2723784 w 13016124"/>
              <a:gd name="connsiteY76-6178" fmla="*/ 2295728 h 2398878"/>
              <a:gd name="connsiteX77-6179" fmla="*/ 2490320 w 13016124"/>
              <a:gd name="connsiteY77-6180" fmla="*/ 2305455 h 2398878"/>
              <a:gd name="connsiteX78-6181" fmla="*/ 418328 w 13016124"/>
              <a:gd name="connsiteY78-6182" fmla="*/ 2295728 h 2398878"/>
              <a:gd name="connsiteX79-6183" fmla="*/ 359962 w 13016124"/>
              <a:gd name="connsiteY79-6184" fmla="*/ 2256817 h 2398878"/>
              <a:gd name="connsiteX80-6185" fmla="*/ 272414 w 13016124"/>
              <a:gd name="connsiteY80-6186" fmla="*/ 2188723 h 2398878"/>
              <a:gd name="connsiteX81-6187" fmla="*/ 262686 w 13016124"/>
              <a:gd name="connsiteY81-6188" fmla="*/ 2159540 h 2398878"/>
              <a:gd name="connsiteX82-6189" fmla="*/ 214048 w 13016124"/>
              <a:gd name="connsiteY82-6190" fmla="*/ 2110902 h 2398878"/>
              <a:gd name="connsiteX83-6191" fmla="*/ 204320 w 13016124"/>
              <a:gd name="connsiteY83-6192" fmla="*/ 2081719 h 2398878"/>
              <a:gd name="connsiteX84-6193" fmla="*/ 184865 w 13016124"/>
              <a:gd name="connsiteY84-6194" fmla="*/ 2052536 h 2398878"/>
              <a:gd name="connsiteX85-6195" fmla="*/ 145954 w 13016124"/>
              <a:gd name="connsiteY85-6196" fmla="*/ 1984442 h 2398878"/>
              <a:gd name="connsiteX86-6197" fmla="*/ 126499 w 13016124"/>
              <a:gd name="connsiteY86-6198" fmla="*/ 1906621 h 2398878"/>
              <a:gd name="connsiteX87-6199" fmla="*/ 116771 w 13016124"/>
              <a:gd name="connsiteY87-6200" fmla="*/ 1877438 h 2398878"/>
              <a:gd name="connsiteX88-6201" fmla="*/ 97316 w 13016124"/>
              <a:gd name="connsiteY88-6202" fmla="*/ 1809345 h 2398878"/>
              <a:gd name="connsiteX89-6203" fmla="*/ 87588 w 13016124"/>
              <a:gd name="connsiteY89-6204" fmla="*/ 1731523 h 2398878"/>
              <a:gd name="connsiteX90-6205" fmla="*/ 68133 w 13016124"/>
              <a:gd name="connsiteY90-6206" fmla="*/ 1673157 h 2398878"/>
              <a:gd name="connsiteX91-6207" fmla="*/ 19494 w 13016124"/>
              <a:gd name="connsiteY91-6208" fmla="*/ 1556425 h 2398878"/>
              <a:gd name="connsiteX92-6209" fmla="*/ 9767 w 13016124"/>
              <a:gd name="connsiteY92-6210" fmla="*/ 1429966 h 2398878"/>
              <a:gd name="connsiteX93-6211" fmla="*/ 39 w 13016124"/>
              <a:gd name="connsiteY93-6212" fmla="*/ 1361872 h 2398878"/>
              <a:gd name="connsiteX94-6213" fmla="*/ 19494 w 13016124"/>
              <a:gd name="connsiteY94-6214" fmla="*/ 1099225 h 2398878"/>
              <a:gd name="connsiteX95-6215" fmla="*/ 29222 w 13016124"/>
              <a:gd name="connsiteY95-6216" fmla="*/ 1070042 h 2398878"/>
              <a:gd name="connsiteX96-6217" fmla="*/ 58405 w 13016124"/>
              <a:gd name="connsiteY96-6218" fmla="*/ 992221 h 2398878"/>
              <a:gd name="connsiteX97-6219" fmla="*/ 77860 w 13016124"/>
              <a:gd name="connsiteY97-6220" fmla="*/ 924128 h 2398878"/>
              <a:gd name="connsiteX98-6221" fmla="*/ 97316 w 13016124"/>
              <a:gd name="connsiteY98-6222" fmla="*/ 885217 h 2398878"/>
              <a:gd name="connsiteX99-6223" fmla="*/ 116771 w 13016124"/>
              <a:gd name="connsiteY99-6224" fmla="*/ 807396 h 2398878"/>
              <a:gd name="connsiteX100-6225" fmla="*/ 155682 w 13016124"/>
              <a:gd name="connsiteY100-6226" fmla="*/ 729574 h 2398878"/>
              <a:gd name="connsiteX101-6227" fmla="*/ 165409 w 13016124"/>
              <a:gd name="connsiteY101-6228" fmla="*/ 700391 h 2398878"/>
              <a:gd name="connsiteX102-6229" fmla="*/ 175137 w 13016124"/>
              <a:gd name="connsiteY102-6230" fmla="*/ 642025 h 2398878"/>
              <a:gd name="connsiteX103-6231" fmla="*/ 223775 w 13016124"/>
              <a:gd name="connsiteY103-6232" fmla="*/ 573932 h 2398878"/>
              <a:gd name="connsiteX104-6233" fmla="*/ 262686 w 13016124"/>
              <a:gd name="connsiteY104-6234" fmla="*/ 505838 h 2398878"/>
              <a:gd name="connsiteX105-6235" fmla="*/ 301596 w 13016124"/>
              <a:gd name="connsiteY105-6236" fmla="*/ 447472 h 2398878"/>
              <a:gd name="connsiteX106-6237" fmla="*/ 321052 w 13016124"/>
              <a:gd name="connsiteY106-6238" fmla="*/ 428017 h 2398878"/>
              <a:gd name="connsiteX107-6239" fmla="*/ 359962 w 13016124"/>
              <a:gd name="connsiteY107-6240" fmla="*/ 369651 h 2398878"/>
              <a:gd name="connsiteX108-6241" fmla="*/ 408601 w 13016124"/>
              <a:gd name="connsiteY108-6242" fmla="*/ 321013 h 2398878"/>
              <a:gd name="connsiteX109-6243" fmla="*/ 428056 w 13016124"/>
              <a:gd name="connsiteY109-6244" fmla="*/ 301557 h 2398878"/>
              <a:gd name="connsiteX110-6245" fmla="*/ 447511 w 13016124"/>
              <a:gd name="connsiteY110-6246" fmla="*/ 272374 h 2398878"/>
              <a:gd name="connsiteX111-6247" fmla="*/ 505877 w 13016124"/>
              <a:gd name="connsiteY111-6248" fmla="*/ 233464 h 2398878"/>
              <a:gd name="connsiteX112-6249" fmla="*/ 603154 w 13016124"/>
              <a:gd name="connsiteY112-6250" fmla="*/ 223736 h 2398878"/>
              <a:gd name="connsiteX113-6251" fmla="*/ 651792 w 13016124"/>
              <a:gd name="connsiteY113-6252" fmla="*/ 243191 h 2398878"/>
              <a:gd name="connsiteX114-6253" fmla="*/ 622609 w 13016124"/>
              <a:gd name="connsiteY114-6254" fmla="*/ 252919 h 2398878"/>
              <a:gd name="connsiteX115-6255" fmla="*/ 544788 w 13016124"/>
              <a:gd name="connsiteY115-6256" fmla="*/ 252919 h 2398878"/>
              <a:gd name="connsiteX0-6257" fmla="*/ 544788 w 13016124"/>
              <a:gd name="connsiteY0-6258" fmla="*/ 252919 h 2398878"/>
              <a:gd name="connsiteX1-6259" fmla="*/ 544788 w 13016124"/>
              <a:gd name="connsiteY1-6260" fmla="*/ 252919 h 2398878"/>
              <a:gd name="connsiteX2-6261" fmla="*/ 642065 w 13016124"/>
              <a:gd name="connsiteY2-6262" fmla="*/ 311285 h 2398878"/>
              <a:gd name="connsiteX3-6263" fmla="*/ 768524 w 13016124"/>
              <a:gd name="connsiteY3-6264" fmla="*/ 447472 h 2398878"/>
              <a:gd name="connsiteX4-6265" fmla="*/ 924167 w 13016124"/>
              <a:gd name="connsiteY4-6266" fmla="*/ 583659 h 2398878"/>
              <a:gd name="connsiteX5-6267" fmla="*/ 982533 w 13016124"/>
              <a:gd name="connsiteY5-6268" fmla="*/ 612842 h 2398878"/>
              <a:gd name="connsiteX6-6269" fmla="*/ 1050626 w 13016124"/>
              <a:gd name="connsiteY6-6270" fmla="*/ 661481 h 2398878"/>
              <a:gd name="connsiteX7-6271" fmla="*/ 1079809 w 13016124"/>
              <a:gd name="connsiteY7-6272" fmla="*/ 671208 h 2398878"/>
              <a:gd name="connsiteX8-6273" fmla="*/ 1225724 w 13016124"/>
              <a:gd name="connsiteY8-6274" fmla="*/ 739302 h 2398878"/>
              <a:gd name="connsiteX9-6275" fmla="*/ 1313273 w 13016124"/>
              <a:gd name="connsiteY9-6276" fmla="*/ 768485 h 2398878"/>
              <a:gd name="connsiteX10-6277" fmla="*/ 1488371 w 13016124"/>
              <a:gd name="connsiteY10-6278" fmla="*/ 787940 h 2398878"/>
              <a:gd name="connsiteX11-6279" fmla="*/ 1624558 w 13016124"/>
              <a:gd name="connsiteY11-6280" fmla="*/ 807396 h 2398878"/>
              <a:gd name="connsiteX12-6281" fmla="*/ 1663469 w 13016124"/>
              <a:gd name="connsiteY12-6282" fmla="*/ 817123 h 2398878"/>
              <a:gd name="connsiteX13-6283" fmla="*/ 1731562 w 13016124"/>
              <a:gd name="connsiteY13-6284" fmla="*/ 826851 h 2398878"/>
              <a:gd name="connsiteX14-6285" fmla="*/ 1770473 w 13016124"/>
              <a:gd name="connsiteY14-6286" fmla="*/ 836579 h 2398878"/>
              <a:gd name="connsiteX15-6287" fmla="*/ 2062303 w 13016124"/>
              <a:gd name="connsiteY15-6288" fmla="*/ 856034 h 2398878"/>
              <a:gd name="connsiteX16-6289" fmla="*/ 2169307 w 13016124"/>
              <a:gd name="connsiteY16-6290" fmla="*/ 865762 h 2398878"/>
              <a:gd name="connsiteX17-6291" fmla="*/ 2237401 w 13016124"/>
              <a:gd name="connsiteY17-6292" fmla="*/ 885217 h 2398878"/>
              <a:gd name="connsiteX18-6293" fmla="*/ 2295767 w 13016124"/>
              <a:gd name="connsiteY18-6294" fmla="*/ 894945 h 2398878"/>
              <a:gd name="connsiteX19-6295" fmla="*/ 2791877 w 13016124"/>
              <a:gd name="connsiteY19-6296" fmla="*/ 914400 h 2398878"/>
              <a:gd name="connsiteX20-6297" fmla="*/ 3005886 w 13016124"/>
              <a:gd name="connsiteY20-6298" fmla="*/ 933855 h 2398878"/>
              <a:gd name="connsiteX21-6299" fmla="*/ 3239350 w 13016124"/>
              <a:gd name="connsiteY21-6300" fmla="*/ 943583 h 2398878"/>
              <a:gd name="connsiteX22-6301" fmla="*/ 5807130 w 13016124"/>
              <a:gd name="connsiteY22-6302" fmla="*/ 1223418 h 2398878"/>
              <a:gd name="connsiteX23-6303" fmla="*/ 7037947 w 13016124"/>
              <a:gd name="connsiteY23-6304" fmla="*/ 1230622 h 2398878"/>
              <a:gd name="connsiteX24-6305" fmla="*/ 10013008 w 13016124"/>
              <a:gd name="connsiteY24-6306" fmla="*/ 986669 h 2398878"/>
              <a:gd name="connsiteX25-6307" fmla="*/ 11206303 w 13016124"/>
              <a:gd name="connsiteY25-6308" fmla="*/ 554477 h 2398878"/>
              <a:gd name="connsiteX26-6309" fmla="*/ 11332762 w 13016124"/>
              <a:gd name="connsiteY26-6310" fmla="*/ 515566 h 2398878"/>
              <a:gd name="connsiteX27-6311" fmla="*/ 11410584 w 13016124"/>
              <a:gd name="connsiteY27-6312" fmla="*/ 476655 h 2398878"/>
              <a:gd name="connsiteX28-6313" fmla="*/ 11789962 w 13016124"/>
              <a:gd name="connsiteY28-6314" fmla="*/ 379379 h 2398878"/>
              <a:gd name="connsiteX29-6315" fmla="*/ 11848328 w 13016124"/>
              <a:gd name="connsiteY29-6316" fmla="*/ 350196 h 2398878"/>
              <a:gd name="connsiteX30-6317" fmla="*/ 11955333 w 13016124"/>
              <a:gd name="connsiteY30-6318" fmla="*/ 330740 h 2398878"/>
              <a:gd name="connsiteX31-6319" fmla="*/ 12033154 w 13016124"/>
              <a:gd name="connsiteY31-6320" fmla="*/ 301557 h 2398878"/>
              <a:gd name="connsiteX32-6321" fmla="*/ 12062337 w 13016124"/>
              <a:gd name="connsiteY32-6322" fmla="*/ 291830 h 2398878"/>
              <a:gd name="connsiteX33-6323" fmla="*/ 12101248 w 13016124"/>
              <a:gd name="connsiteY33-6324" fmla="*/ 272374 h 2398878"/>
              <a:gd name="connsiteX34-6325" fmla="*/ 12130431 w 13016124"/>
              <a:gd name="connsiteY34-6326" fmla="*/ 262647 h 2398878"/>
              <a:gd name="connsiteX35-6327" fmla="*/ 12169341 w 13016124"/>
              <a:gd name="connsiteY35-6328" fmla="*/ 243191 h 2398878"/>
              <a:gd name="connsiteX36-6329" fmla="*/ 12266618 w 13016124"/>
              <a:gd name="connsiteY36-6330" fmla="*/ 204281 h 2398878"/>
              <a:gd name="connsiteX37-6331" fmla="*/ 12334711 w 13016124"/>
              <a:gd name="connsiteY37-6332" fmla="*/ 175098 h 2398878"/>
              <a:gd name="connsiteX38-6333" fmla="*/ 12363894 w 13016124"/>
              <a:gd name="connsiteY38-6334" fmla="*/ 155642 h 2398878"/>
              <a:gd name="connsiteX39-6335" fmla="*/ 12431988 w 13016124"/>
              <a:gd name="connsiteY39-6336" fmla="*/ 126459 h 2398878"/>
              <a:gd name="connsiteX40-6337" fmla="*/ 12470899 w 13016124"/>
              <a:gd name="connsiteY40-6338" fmla="*/ 97277 h 2398878"/>
              <a:gd name="connsiteX41-6339" fmla="*/ 12529265 w 13016124"/>
              <a:gd name="connsiteY41-6340" fmla="*/ 87549 h 2398878"/>
              <a:gd name="connsiteX42-6341" fmla="*/ 12568175 w 13016124"/>
              <a:gd name="connsiteY42-6342" fmla="*/ 77821 h 2398878"/>
              <a:gd name="connsiteX43-6343" fmla="*/ 12626541 w 13016124"/>
              <a:gd name="connsiteY43-6344" fmla="*/ 58366 h 2398878"/>
              <a:gd name="connsiteX44-6345" fmla="*/ 12723818 w 13016124"/>
              <a:gd name="connsiteY44-6346" fmla="*/ 19455 h 2398878"/>
              <a:gd name="connsiteX45-6347" fmla="*/ 12869733 w 13016124"/>
              <a:gd name="connsiteY45-6348" fmla="*/ 9728 h 2398878"/>
              <a:gd name="connsiteX46-6349" fmla="*/ 12898916 w 13016124"/>
              <a:gd name="connsiteY46-6350" fmla="*/ 0 h 2398878"/>
              <a:gd name="connsiteX47-6351" fmla="*/ 12947554 w 13016124"/>
              <a:gd name="connsiteY47-6352" fmla="*/ 38911 h 2398878"/>
              <a:gd name="connsiteX48-6353" fmla="*/ 12957282 w 13016124"/>
              <a:gd name="connsiteY48-6354" fmla="*/ 1488332 h 2398878"/>
              <a:gd name="connsiteX49-6355" fmla="*/ 12928099 w 13016124"/>
              <a:gd name="connsiteY49-6356" fmla="*/ 1673157 h 2398878"/>
              <a:gd name="connsiteX50-6357" fmla="*/ 12918371 w 13016124"/>
              <a:gd name="connsiteY50-6358" fmla="*/ 1828800 h 2398878"/>
              <a:gd name="connsiteX51-6359" fmla="*/ 12898916 w 13016124"/>
              <a:gd name="connsiteY51-6360" fmla="*/ 1887166 h 2398878"/>
              <a:gd name="connsiteX52-6361" fmla="*/ 12889188 w 13016124"/>
              <a:gd name="connsiteY52-6362" fmla="*/ 1974715 h 2398878"/>
              <a:gd name="connsiteX53-6363" fmla="*/ 12879460 w 13016124"/>
              <a:gd name="connsiteY53-6364" fmla="*/ 2013625 h 2398878"/>
              <a:gd name="connsiteX54-6365" fmla="*/ 12840550 w 13016124"/>
              <a:gd name="connsiteY54-6366" fmla="*/ 2208179 h 2398878"/>
              <a:gd name="connsiteX55-6367" fmla="*/ 12830822 w 13016124"/>
              <a:gd name="connsiteY55-6368" fmla="*/ 2237362 h 2398878"/>
              <a:gd name="connsiteX56-6369" fmla="*/ 12801639 w 13016124"/>
              <a:gd name="connsiteY56-6370" fmla="*/ 2256817 h 2398878"/>
              <a:gd name="connsiteX57-6371" fmla="*/ 12159614 w 13016124"/>
              <a:gd name="connsiteY57-6372" fmla="*/ 2237362 h 2398878"/>
              <a:gd name="connsiteX58-6373" fmla="*/ 11361945 w 13016124"/>
              <a:gd name="connsiteY58-6374" fmla="*/ 2256817 h 2398878"/>
              <a:gd name="connsiteX59-6375" fmla="*/ 11138209 w 13016124"/>
              <a:gd name="connsiteY59-6376" fmla="*/ 2276272 h 2398878"/>
              <a:gd name="connsiteX60-6377" fmla="*/ 10593460 w 13016124"/>
              <a:gd name="connsiteY60-6378" fmla="*/ 2286000 h 2398878"/>
              <a:gd name="connsiteX61-6379" fmla="*/ 8385282 w 13016124"/>
              <a:gd name="connsiteY61-6380" fmla="*/ 2295728 h 2398878"/>
              <a:gd name="connsiteX62-6381" fmla="*/ 8161545 w 13016124"/>
              <a:gd name="connsiteY62-6382" fmla="*/ 2315183 h 2398878"/>
              <a:gd name="connsiteX63-6383" fmla="*/ 8112907 w 13016124"/>
              <a:gd name="connsiteY63-6384" fmla="*/ 2324911 h 2398878"/>
              <a:gd name="connsiteX64-6385" fmla="*/ 7918354 w 13016124"/>
              <a:gd name="connsiteY64-6386" fmla="*/ 2334638 h 2398878"/>
              <a:gd name="connsiteX65-6387" fmla="*/ 5291886 w 13016124"/>
              <a:gd name="connsiteY65-6388" fmla="*/ 2344366 h 2398878"/>
              <a:gd name="connsiteX66-6389" fmla="*/ 5058422 w 13016124"/>
              <a:gd name="connsiteY66-6390" fmla="*/ 2324911 h 2398878"/>
              <a:gd name="connsiteX67-6391" fmla="*/ 4883324 w 13016124"/>
              <a:gd name="connsiteY67-6392" fmla="*/ 2305455 h 2398878"/>
              <a:gd name="connsiteX68-6393" fmla="*/ 4727682 w 13016124"/>
              <a:gd name="connsiteY68-6394" fmla="*/ 2295728 h 2398878"/>
              <a:gd name="connsiteX69-6395" fmla="*/ 4601222 w 13016124"/>
              <a:gd name="connsiteY69-6396" fmla="*/ 2276272 h 2398878"/>
              <a:gd name="connsiteX70-6397" fmla="*/ 4484490 w 13016124"/>
              <a:gd name="connsiteY70-6398" fmla="*/ 2266545 h 2398878"/>
              <a:gd name="connsiteX71-6399" fmla="*/ 3443631 w 13016124"/>
              <a:gd name="connsiteY71-6400" fmla="*/ 2247089 h 2398878"/>
              <a:gd name="connsiteX72-6401" fmla="*/ 2996158 w 13016124"/>
              <a:gd name="connsiteY72-6402" fmla="*/ 2256817 h 2398878"/>
              <a:gd name="connsiteX73-6403" fmla="*/ 2966975 w 13016124"/>
              <a:gd name="connsiteY73-6404" fmla="*/ 2266545 h 2398878"/>
              <a:gd name="connsiteX74-6405" fmla="*/ 2782150 w 13016124"/>
              <a:gd name="connsiteY74-6406" fmla="*/ 2286000 h 2398878"/>
              <a:gd name="connsiteX75-6407" fmla="*/ 2723784 w 13016124"/>
              <a:gd name="connsiteY75-6408" fmla="*/ 2295728 h 2398878"/>
              <a:gd name="connsiteX76-6409" fmla="*/ 2490320 w 13016124"/>
              <a:gd name="connsiteY76-6410" fmla="*/ 2305455 h 2398878"/>
              <a:gd name="connsiteX77-6411" fmla="*/ 418328 w 13016124"/>
              <a:gd name="connsiteY77-6412" fmla="*/ 2295728 h 2398878"/>
              <a:gd name="connsiteX78-6413" fmla="*/ 359962 w 13016124"/>
              <a:gd name="connsiteY78-6414" fmla="*/ 2256817 h 2398878"/>
              <a:gd name="connsiteX79-6415" fmla="*/ 272414 w 13016124"/>
              <a:gd name="connsiteY79-6416" fmla="*/ 2188723 h 2398878"/>
              <a:gd name="connsiteX80-6417" fmla="*/ 262686 w 13016124"/>
              <a:gd name="connsiteY80-6418" fmla="*/ 2159540 h 2398878"/>
              <a:gd name="connsiteX81-6419" fmla="*/ 214048 w 13016124"/>
              <a:gd name="connsiteY81-6420" fmla="*/ 2110902 h 2398878"/>
              <a:gd name="connsiteX82-6421" fmla="*/ 204320 w 13016124"/>
              <a:gd name="connsiteY82-6422" fmla="*/ 2081719 h 2398878"/>
              <a:gd name="connsiteX83-6423" fmla="*/ 184865 w 13016124"/>
              <a:gd name="connsiteY83-6424" fmla="*/ 2052536 h 2398878"/>
              <a:gd name="connsiteX84-6425" fmla="*/ 145954 w 13016124"/>
              <a:gd name="connsiteY84-6426" fmla="*/ 1984442 h 2398878"/>
              <a:gd name="connsiteX85-6427" fmla="*/ 126499 w 13016124"/>
              <a:gd name="connsiteY85-6428" fmla="*/ 1906621 h 2398878"/>
              <a:gd name="connsiteX86-6429" fmla="*/ 116771 w 13016124"/>
              <a:gd name="connsiteY86-6430" fmla="*/ 1877438 h 2398878"/>
              <a:gd name="connsiteX87-6431" fmla="*/ 97316 w 13016124"/>
              <a:gd name="connsiteY87-6432" fmla="*/ 1809345 h 2398878"/>
              <a:gd name="connsiteX88-6433" fmla="*/ 87588 w 13016124"/>
              <a:gd name="connsiteY88-6434" fmla="*/ 1731523 h 2398878"/>
              <a:gd name="connsiteX89-6435" fmla="*/ 68133 w 13016124"/>
              <a:gd name="connsiteY89-6436" fmla="*/ 1673157 h 2398878"/>
              <a:gd name="connsiteX90-6437" fmla="*/ 19494 w 13016124"/>
              <a:gd name="connsiteY90-6438" fmla="*/ 1556425 h 2398878"/>
              <a:gd name="connsiteX91-6439" fmla="*/ 9767 w 13016124"/>
              <a:gd name="connsiteY91-6440" fmla="*/ 1429966 h 2398878"/>
              <a:gd name="connsiteX92-6441" fmla="*/ 39 w 13016124"/>
              <a:gd name="connsiteY92-6442" fmla="*/ 1361872 h 2398878"/>
              <a:gd name="connsiteX93-6443" fmla="*/ 19494 w 13016124"/>
              <a:gd name="connsiteY93-6444" fmla="*/ 1099225 h 2398878"/>
              <a:gd name="connsiteX94-6445" fmla="*/ 29222 w 13016124"/>
              <a:gd name="connsiteY94-6446" fmla="*/ 1070042 h 2398878"/>
              <a:gd name="connsiteX95-6447" fmla="*/ 58405 w 13016124"/>
              <a:gd name="connsiteY95-6448" fmla="*/ 992221 h 2398878"/>
              <a:gd name="connsiteX96-6449" fmla="*/ 77860 w 13016124"/>
              <a:gd name="connsiteY96-6450" fmla="*/ 924128 h 2398878"/>
              <a:gd name="connsiteX97-6451" fmla="*/ 97316 w 13016124"/>
              <a:gd name="connsiteY97-6452" fmla="*/ 885217 h 2398878"/>
              <a:gd name="connsiteX98-6453" fmla="*/ 116771 w 13016124"/>
              <a:gd name="connsiteY98-6454" fmla="*/ 807396 h 2398878"/>
              <a:gd name="connsiteX99-6455" fmla="*/ 155682 w 13016124"/>
              <a:gd name="connsiteY99-6456" fmla="*/ 729574 h 2398878"/>
              <a:gd name="connsiteX100-6457" fmla="*/ 165409 w 13016124"/>
              <a:gd name="connsiteY100-6458" fmla="*/ 700391 h 2398878"/>
              <a:gd name="connsiteX101-6459" fmla="*/ 175137 w 13016124"/>
              <a:gd name="connsiteY101-6460" fmla="*/ 642025 h 2398878"/>
              <a:gd name="connsiteX102-6461" fmla="*/ 223775 w 13016124"/>
              <a:gd name="connsiteY102-6462" fmla="*/ 573932 h 2398878"/>
              <a:gd name="connsiteX103-6463" fmla="*/ 262686 w 13016124"/>
              <a:gd name="connsiteY103-6464" fmla="*/ 505838 h 2398878"/>
              <a:gd name="connsiteX104-6465" fmla="*/ 301596 w 13016124"/>
              <a:gd name="connsiteY104-6466" fmla="*/ 447472 h 2398878"/>
              <a:gd name="connsiteX105-6467" fmla="*/ 321052 w 13016124"/>
              <a:gd name="connsiteY105-6468" fmla="*/ 428017 h 2398878"/>
              <a:gd name="connsiteX106-6469" fmla="*/ 359962 w 13016124"/>
              <a:gd name="connsiteY106-6470" fmla="*/ 369651 h 2398878"/>
              <a:gd name="connsiteX107-6471" fmla="*/ 408601 w 13016124"/>
              <a:gd name="connsiteY107-6472" fmla="*/ 321013 h 2398878"/>
              <a:gd name="connsiteX108-6473" fmla="*/ 428056 w 13016124"/>
              <a:gd name="connsiteY108-6474" fmla="*/ 301557 h 2398878"/>
              <a:gd name="connsiteX109-6475" fmla="*/ 447511 w 13016124"/>
              <a:gd name="connsiteY109-6476" fmla="*/ 272374 h 2398878"/>
              <a:gd name="connsiteX110-6477" fmla="*/ 505877 w 13016124"/>
              <a:gd name="connsiteY110-6478" fmla="*/ 233464 h 2398878"/>
              <a:gd name="connsiteX111-6479" fmla="*/ 603154 w 13016124"/>
              <a:gd name="connsiteY111-6480" fmla="*/ 223736 h 2398878"/>
              <a:gd name="connsiteX112-6481" fmla="*/ 651792 w 13016124"/>
              <a:gd name="connsiteY112-6482" fmla="*/ 243191 h 2398878"/>
              <a:gd name="connsiteX113-6483" fmla="*/ 622609 w 13016124"/>
              <a:gd name="connsiteY113-6484" fmla="*/ 252919 h 2398878"/>
              <a:gd name="connsiteX114-6485" fmla="*/ 544788 w 13016124"/>
              <a:gd name="connsiteY114-6486" fmla="*/ 252919 h 2398878"/>
              <a:gd name="connsiteX0-6487" fmla="*/ 544788 w 13016124"/>
              <a:gd name="connsiteY0-6488" fmla="*/ 252919 h 2398878"/>
              <a:gd name="connsiteX1-6489" fmla="*/ 544788 w 13016124"/>
              <a:gd name="connsiteY1-6490" fmla="*/ 252919 h 2398878"/>
              <a:gd name="connsiteX2-6491" fmla="*/ 642065 w 13016124"/>
              <a:gd name="connsiteY2-6492" fmla="*/ 311285 h 2398878"/>
              <a:gd name="connsiteX3-6493" fmla="*/ 768524 w 13016124"/>
              <a:gd name="connsiteY3-6494" fmla="*/ 447472 h 2398878"/>
              <a:gd name="connsiteX4-6495" fmla="*/ 924167 w 13016124"/>
              <a:gd name="connsiteY4-6496" fmla="*/ 583659 h 2398878"/>
              <a:gd name="connsiteX5-6497" fmla="*/ 982533 w 13016124"/>
              <a:gd name="connsiteY5-6498" fmla="*/ 612842 h 2398878"/>
              <a:gd name="connsiteX6-6499" fmla="*/ 1050626 w 13016124"/>
              <a:gd name="connsiteY6-6500" fmla="*/ 661481 h 2398878"/>
              <a:gd name="connsiteX7-6501" fmla="*/ 1079809 w 13016124"/>
              <a:gd name="connsiteY7-6502" fmla="*/ 671208 h 2398878"/>
              <a:gd name="connsiteX8-6503" fmla="*/ 1225724 w 13016124"/>
              <a:gd name="connsiteY8-6504" fmla="*/ 739302 h 2398878"/>
              <a:gd name="connsiteX9-6505" fmla="*/ 1313273 w 13016124"/>
              <a:gd name="connsiteY9-6506" fmla="*/ 768485 h 2398878"/>
              <a:gd name="connsiteX10-6507" fmla="*/ 1488371 w 13016124"/>
              <a:gd name="connsiteY10-6508" fmla="*/ 787940 h 2398878"/>
              <a:gd name="connsiteX11-6509" fmla="*/ 1624558 w 13016124"/>
              <a:gd name="connsiteY11-6510" fmla="*/ 807396 h 2398878"/>
              <a:gd name="connsiteX12-6511" fmla="*/ 1663469 w 13016124"/>
              <a:gd name="connsiteY12-6512" fmla="*/ 817123 h 2398878"/>
              <a:gd name="connsiteX13-6513" fmla="*/ 1731562 w 13016124"/>
              <a:gd name="connsiteY13-6514" fmla="*/ 826851 h 2398878"/>
              <a:gd name="connsiteX14-6515" fmla="*/ 1770473 w 13016124"/>
              <a:gd name="connsiteY14-6516" fmla="*/ 836579 h 2398878"/>
              <a:gd name="connsiteX15-6517" fmla="*/ 2062303 w 13016124"/>
              <a:gd name="connsiteY15-6518" fmla="*/ 856034 h 2398878"/>
              <a:gd name="connsiteX16-6519" fmla="*/ 2169307 w 13016124"/>
              <a:gd name="connsiteY16-6520" fmla="*/ 865762 h 2398878"/>
              <a:gd name="connsiteX17-6521" fmla="*/ 2237401 w 13016124"/>
              <a:gd name="connsiteY17-6522" fmla="*/ 885217 h 2398878"/>
              <a:gd name="connsiteX18-6523" fmla="*/ 2295767 w 13016124"/>
              <a:gd name="connsiteY18-6524" fmla="*/ 894945 h 2398878"/>
              <a:gd name="connsiteX19-6525" fmla="*/ 2791877 w 13016124"/>
              <a:gd name="connsiteY19-6526" fmla="*/ 914400 h 2398878"/>
              <a:gd name="connsiteX20-6527" fmla="*/ 3005886 w 13016124"/>
              <a:gd name="connsiteY20-6528" fmla="*/ 933855 h 2398878"/>
              <a:gd name="connsiteX21-6529" fmla="*/ 3239350 w 13016124"/>
              <a:gd name="connsiteY21-6530" fmla="*/ 943583 h 2398878"/>
              <a:gd name="connsiteX22-6531" fmla="*/ 5807130 w 13016124"/>
              <a:gd name="connsiteY22-6532" fmla="*/ 1223418 h 2398878"/>
              <a:gd name="connsiteX23-6533" fmla="*/ 7037947 w 13016124"/>
              <a:gd name="connsiteY23-6534" fmla="*/ 1230622 h 2398878"/>
              <a:gd name="connsiteX24-6535" fmla="*/ 10013008 w 13016124"/>
              <a:gd name="connsiteY24-6536" fmla="*/ 986669 h 2398878"/>
              <a:gd name="connsiteX25-6537" fmla="*/ 11206303 w 13016124"/>
              <a:gd name="connsiteY25-6538" fmla="*/ 554477 h 2398878"/>
              <a:gd name="connsiteX26-6539" fmla="*/ 11332762 w 13016124"/>
              <a:gd name="connsiteY26-6540" fmla="*/ 515566 h 2398878"/>
              <a:gd name="connsiteX27-6541" fmla="*/ 11410584 w 13016124"/>
              <a:gd name="connsiteY27-6542" fmla="*/ 476655 h 2398878"/>
              <a:gd name="connsiteX28-6543" fmla="*/ 11789962 w 13016124"/>
              <a:gd name="connsiteY28-6544" fmla="*/ 379379 h 2398878"/>
              <a:gd name="connsiteX29-6545" fmla="*/ 11955333 w 13016124"/>
              <a:gd name="connsiteY29-6546" fmla="*/ 330740 h 2398878"/>
              <a:gd name="connsiteX30-6547" fmla="*/ 12033154 w 13016124"/>
              <a:gd name="connsiteY30-6548" fmla="*/ 301557 h 2398878"/>
              <a:gd name="connsiteX31-6549" fmla="*/ 12062337 w 13016124"/>
              <a:gd name="connsiteY31-6550" fmla="*/ 291830 h 2398878"/>
              <a:gd name="connsiteX32-6551" fmla="*/ 12101248 w 13016124"/>
              <a:gd name="connsiteY32-6552" fmla="*/ 272374 h 2398878"/>
              <a:gd name="connsiteX33-6553" fmla="*/ 12130431 w 13016124"/>
              <a:gd name="connsiteY33-6554" fmla="*/ 262647 h 2398878"/>
              <a:gd name="connsiteX34-6555" fmla="*/ 12169341 w 13016124"/>
              <a:gd name="connsiteY34-6556" fmla="*/ 243191 h 2398878"/>
              <a:gd name="connsiteX35-6557" fmla="*/ 12266618 w 13016124"/>
              <a:gd name="connsiteY35-6558" fmla="*/ 204281 h 2398878"/>
              <a:gd name="connsiteX36-6559" fmla="*/ 12334711 w 13016124"/>
              <a:gd name="connsiteY36-6560" fmla="*/ 175098 h 2398878"/>
              <a:gd name="connsiteX37-6561" fmla="*/ 12363894 w 13016124"/>
              <a:gd name="connsiteY37-6562" fmla="*/ 155642 h 2398878"/>
              <a:gd name="connsiteX38-6563" fmla="*/ 12431988 w 13016124"/>
              <a:gd name="connsiteY38-6564" fmla="*/ 126459 h 2398878"/>
              <a:gd name="connsiteX39-6565" fmla="*/ 12470899 w 13016124"/>
              <a:gd name="connsiteY39-6566" fmla="*/ 97277 h 2398878"/>
              <a:gd name="connsiteX40-6567" fmla="*/ 12529265 w 13016124"/>
              <a:gd name="connsiteY40-6568" fmla="*/ 87549 h 2398878"/>
              <a:gd name="connsiteX41-6569" fmla="*/ 12568175 w 13016124"/>
              <a:gd name="connsiteY41-6570" fmla="*/ 77821 h 2398878"/>
              <a:gd name="connsiteX42-6571" fmla="*/ 12626541 w 13016124"/>
              <a:gd name="connsiteY42-6572" fmla="*/ 58366 h 2398878"/>
              <a:gd name="connsiteX43-6573" fmla="*/ 12723818 w 13016124"/>
              <a:gd name="connsiteY43-6574" fmla="*/ 19455 h 2398878"/>
              <a:gd name="connsiteX44-6575" fmla="*/ 12869733 w 13016124"/>
              <a:gd name="connsiteY44-6576" fmla="*/ 9728 h 2398878"/>
              <a:gd name="connsiteX45-6577" fmla="*/ 12898916 w 13016124"/>
              <a:gd name="connsiteY45-6578" fmla="*/ 0 h 2398878"/>
              <a:gd name="connsiteX46-6579" fmla="*/ 12947554 w 13016124"/>
              <a:gd name="connsiteY46-6580" fmla="*/ 38911 h 2398878"/>
              <a:gd name="connsiteX47-6581" fmla="*/ 12957282 w 13016124"/>
              <a:gd name="connsiteY47-6582" fmla="*/ 1488332 h 2398878"/>
              <a:gd name="connsiteX48-6583" fmla="*/ 12928099 w 13016124"/>
              <a:gd name="connsiteY48-6584" fmla="*/ 1673157 h 2398878"/>
              <a:gd name="connsiteX49-6585" fmla="*/ 12918371 w 13016124"/>
              <a:gd name="connsiteY49-6586" fmla="*/ 1828800 h 2398878"/>
              <a:gd name="connsiteX50-6587" fmla="*/ 12898916 w 13016124"/>
              <a:gd name="connsiteY50-6588" fmla="*/ 1887166 h 2398878"/>
              <a:gd name="connsiteX51-6589" fmla="*/ 12889188 w 13016124"/>
              <a:gd name="connsiteY51-6590" fmla="*/ 1974715 h 2398878"/>
              <a:gd name="connsiteX52-6591" fmla="*/ 12879460 w 13016124"/>
              <a:gd name="connsiteY52-6592" fmla="*/ 2013625 h 2398878"/>
              <a:gd name="connsiteX53-6593" fmla="*/ 12840550 w 13016124"/>
              <a:gd name="connsiteY53-6594" fmla="*/ 2208179 h 2398878"/>
              <a:gd name="connsiteX54-6595" fmla="*/ 12830822 w 13016124"/>
              <a:gd name="connsiteY54-6596" fmla="*/ 2237362 h 2398878"/>
              <a:gd name="connsiteX55-6597" fmla="*/ 12801639 w 13016124"/>
              <a:gd name="connsiteY55-6598" fmla="*/ 2256817 h 2398878"/>
              <a:gd name="connsiteX56-6599" fmla="*/ 12159614 w 13016124"/>
              <a:gd name="connsiteY56-6600" fmla="*/ 2237362 h 2398878"/>
              <a:gd name="connsiteX57-6601" fmla="*/ 11361945 w 13016124"/>
              <a:gd name="connsiteY57-6602" fmla="*/ 2256817 h 2398878"/>
              <a:gd name="connsiteX58-6603" fmla="*/ 11138209 w 13016124"/>
              <a:gd name="connsiteY58-6604" fmla="*/ 2276272 h 2398878"/>
              <a:gd name="connsiteX59-6605" fmla="*/ 10593460 w 13016124"/>
              <a:gd name="connsiteY59-6606" fmla="*/ 2286000 h 2398878"/>
              <a:gd name="connsiteX60-6607" fmla="*/ 8385282 w 13016124"/>
              <a:gd name="connsiteY60-6608" fmla="*/ 2295728 h 2398878"/>
              <a:gd name="connsiteX61-6609" fmla="*/ 8161545 w 13016124"/>
              <a:gd name="connsiteY61-6610" fmla="*/ 2315183 h 2398878"/>
              <a:gd name="connsiteX62-6611" fmla="*/ 8112907 w 13016124"/>
              <a:gd name="connsiteY62-6612" fmla="*/ 2324911 h 2398878"/>
              <a:gd name="connsiteX63-6613" fmla="*/ 7918354 w 13016124"/>
              <a:gd name="connsiteY63-6614" fmla="*/ 2334638 h 2398878"/>
              <a:gd name="connsiteX64-6615" fmla="*/ 5291886 w 13016124"/>
              <a:gd name="connsiteY64-6616" fmla="*/ 2344366 h 2398878"/>
              <a:gd name="connsiteX65-6617" fmla="*/ 5058422 w 13016124"/>
              <a:gd name="connsiteY65-6618" fmla="*/ 2324911 h 2398878"/>
              <a:gd name="connsiteX66-6619" fmla="*/ 4883324 w 13016124"/>
              <a:gd name="connsiteY66-6620" fmla="*/ 2305455 h 2398878"/>
              <a:gd name="connsiteX67-6621" fmla="*/ 4727682 w 13016124"/>
              <a:gd name="connsiteY67-6622" fmla="*/ 2295728 h 2398878"/>
              <a:gd name="connsiteX68-6623" fmla="*/ 4601222 w 13016124"/>
              <a:gd name="connsiteY68-6624" fmla="*/ 2276272 h 2398878"/>
              <a:gd name="connsiteX69-6625" fmla="*/ 4484490 w 13016124"/>
              <a:gd name="connsiteY69-6626" fmla="*/ 2266545 h 2398878"/>
              <a:gd name="connsiteX70-6627" fmla="*/ 3443631 w 13016124"/>
              <a:gd name="connsiteY70-6628" fmla="*/ 2247089 h 2398878"/>
              <a:gd name="connsiteX71-6629" fmla="*/ 2996158 w 13016124"/>
              <a:gd name="connsiteY71-6630" fmla="*/ 2256817 h 2398878"/>
              <a:gd name="connsiteX72-6631" fmla="*/ 2966975 w 13016124"/>
              <a:gd name="connsiteY72-6632" fmla="*/ 2266545 h 2398878"/>
              <a:gd name="connsiteX73-6633" fmla="*/ 2782150 w 13016124"/>
              <a:gd name="connsiteY73-6634" fmla="*/ 2286000 h 2398878"/>
              <a:gd name="connsiteX74-6635" fmla="*/ 2723784 w 13016124"/>
              <a:gd name="connsiteY74-6636" fmla="*/ 2295728 h 2398878"/>
              <a:gd name="connsiteX75-6637" fmla="*/ 2490320 w 13016124"/>
              <a:gd name="connsiteY75-6638" fmla="*/ 2305455 h 2398878"/>
              <a:gd name="connsiteX76-6639" fmla="*/ 418328 w 13016124"/>
              <a:gd name="connsiteY76-6640" fmla="*/ 2295728 h 2398878"/>
              <a:gd name="connsiteX77-6641" fmla="*/ 359962 w 13016124"/>
              <a:gd name="connsiteY77-6642" fmla="*/ 2256817 h 2398878"/>
              <a:gd name="connsiteX78-6643" fmla="*/ 272414 w 13016124"/>
              <a:gd name="connsiteY78-6644" fmla="*/ 2188723 h 2398878"/>
              <a:gd name="connsiteX79-6645" fmla="*/ 262686 w 13016124"/>
              <a:gd name="connsiteY79-6646" fmla="*/ 2159540 h 2398878"/>
              <a:gd name="connsiteX80-6647" fmla="*/ 214048 w 13016124"/>
              <a:gd name="connsiteY80-6648" fmla="*/ 2110902 h 2398878"/>
              <a:gd name="connsiteX81-6649" fmla="*/ 204320 w 13016124"/>
              <a:gd name="connsiteY81-6650" fmla="*/ 2081719 h 2398878"/>
              <a:gd name="connsiteX82-6651" fmla="*/ 184865 w 13016124"/>
              <a:gd name="connsiteY82-6652" fmla="*/ 2052536 h 2398878"/>
              <a:gd name="connsiteX83-6653" fmla="*/ 145954 w 13016124"/>
              <a:gd name="connsiteY83-6654" fmla="*/ 1984442 h 2398878"/>
              <a:gd name="connsiteX84-6655" fmla="*/ 126499 w 13016124"/>
              <a:gd name="connsiteY84-6656" fmla="*/ 1906621 h 2398878"/>
              <a:gd name="connsiteX85-6657" fmla="*/ 116771 w 13016124"/>
              <a:gd name="connsiteY85-6658" fmla="*/ 1877438 h 2398878"/>
              <a:gd name="connsiteX86-6659" fmla="*/ 97316 w 13016124"/>
              <a:gd name="connsiteY86-6660" fmla="*/ 1809345 h 2398878"/>
              <a:gd name="connsiteX87-6661" fmla="*/ 87588 w 13016124"/>
              <a:gd name="connsiteY87-6662" fmla="*/ 1731523 h 2398878"/>
              <a:gd name="connsiteX88-6663" fmla="*/ 68133 w 13016124"/>
              <a:gd name="connsiteY88-6664" fmla="*/ 1673157 h 2398878"/>
              <a:gd name="connsiteX89-6665" fmla="*/ 19494 w 13016124"/>
              <a:gd name="connsiteY89-6666" fmla="*/ 1556425 h 2398878"/>
              <a:gd name="connsiteX90-6667" fmla="*/ 9767 w 13016124"/>
              <a:gd name="connsiteY90-6668" fmla="*/ 1429966 h 2398878"/>
              <a:gd name="connsiteX91-6669" fmla="*/ 39 w 13016124"/>
              <a:gd name="connsiteY91-6670" fmla="*/ 1361872 h 2398878"/>
              <a:gd name="connsiteX92-6671" fmla="*/ 19494 w 13016124"/>
              <a:gd name="connsiteY92-6672" fmla="*/ 1099225 h 2398878"/>
              <a:gd name="connsiteX93-6673" fmla="*/ 29222 w 13016124"/>
              <a:gd name="connsiteY93-6674" fmla="*/ 1070042 h 2398878"/>
              <a:gd name="connsiteX94-6675" fmla="*/ 58405 w 13016124"/>
              <a:gd name="connsiteY94-6676" fmla="*/ 992221 h 2398878"/>
              <a:gd name="connsiteX95-6677" fmla="*/ 77860 w 13016124"/>
              <a:gd name="connsiteY95-6678" fmla="*/ 924128 h 2398878"/>
              <a:gd name="connsiteX96-6679" fmla="*/ 97316 w 13016124"/>
              <a:gd name="connsiteY96-6680" fmla="*/ 885217 h 2398878"/>
              <a:gd name="connsiteX97-6681" fmla="*/ 116771 w 13016124"/>
              <a:gd name="connsiteY97-6682" fmla="*/ 807396 h 2398878"/>
              <a:gd name="connsiteX98-6683" fmla="*/ 155682 w 13016124"/>
              <a:gd name="connsiteY98-6684" fmla="*/ 729574 h 2398878"/>
              <a:gd name="connsiteX99-6685" fmla="*/ 165409 w 13016124"/>
              <a:gd name="connsiteY99-6686" fmla="*/ 700391 h 2398878"/>
              <a:gd name="connsiteX100-6687" fmla="*/ 175137 w 13016124"/>
              <a:gd name="connsiteY100-6688" fmla="*/ 642025 h 2398878"/>
              <a:gd name="connsiteX101-6689" fmla="*/ 223775 w 13016124"/>
              <a:gd name="connsiteY101-6690" fmla="*/ 573932 h 2398878"/>
              <a:gd name="connsiteX102-6691" fmla="*/ 262686 w 13016124"/>
              <a:gd name="connsiteY102-6692" fmla="*/ 505838 h 2398878"/>
              <a:gd name="connsiteX103-6693" fmla="*/ 301596 w 13016124"/>
              <a:gd name="connsiteY103-6694" fmla="*/ 447472 h 2398878"/>
              <a:gd name="connsiteX104-6695" fmla="*/ 321052 w 13016124"/>
              <a:gd name="connsiteY104-6696" fmla="*/ 428017 h 2398878"/>
              <a:gd name="connsiteX105-6697" fmla="*/ 359962 w 13016124"/>
              <a:gd name="connsiteY105-6698" fmla="*/ 369651 h 2398878"/>
              <a:gd name="connsiteX106-6699" fmla="*/ 408601 w 13016124"/>
              <a:gd name="connsiteY106-6700" fmla="*/ 321013 h 2398878"/>
              <a:gd name="connsiteX107-6701" fmla="*/ 428056 w 13016124"/>
              <a:gd name="connsiteY107-6702" fmla="*/ 301557 h 2398878"/>
              <a:gd name="connsiteX108-6703" fmla="*/ 447511 w 13016124"/>
              <a:gd name="connsiteY108-6704" fmla="*/ 272374 h 2398878"/>
              <a:gd name="connsiteX109-6705" fmla="*/ 505877 w 13016124"/>
              <a:gd name="connsiteY109-6706" fmla="*/ 233464 h 2398878"/>
              <a:gd name="connsiteX110-6707" fmla="*/ 603154 w 13016124"/>
              <a:gd name="connsiteY110-6708" fmla="*/ 223736 h 2398878"/>
              <a:gd name="connsiteX111-6709" fmla="*/ 651792 w 13016124"/>
              <a:gd name="connsiteY111-6710" fmla="*/ 243191 h 2398878"/>
              <a:gd name="connsiteX112-6711" fmla="*/ 622609 w 13016124"/>
              <a:gd name="connsiteY112-6712" fmla="*/ 252919 h 2398878"/>
              <a:gd name="connsiteX113-6713" fmla="*/ 544788 w 13016124"/>
              <a:gd name="connsiteY113-6714" fmla="*/ 252919 h 2398878"/>
              <a:gd name="connsiteX0-6715" fmla="*/ 544788 w 13016124"/>
              <a:gd name="connsiteY0-6716" fmla="*/ 252919 h 2398878"/>
              <a:gd name="connsiteX1-6717" fmla="*/ 544788 w 13016124"/>
              <a:gd name="connsiteY1-6718" fmla="*/ 252919 h 2398878"/>
              <a:gd name="connsiteX2-6719" fmla="*/ 642065 w 13016124"/>
              <a:gd name="connsiteY2-6720" fmla="*/ 311285 h 2398878"/>
              <a:gd name="connsiteX3-6721" fmla="*/ 768524 w 13016124"/>
              <a:gd name="connsiteY3-6722" fmla="*/ 447472 h 2398878"/>
              <a:gd name="connsiteX4-6723" fmla="*/ 924167 w 13016124"/>
              <a:gd name="connsiteY4-6724" fmla="*/ 583659 h 2398878"/>
              <a:gd name="connsiteX5-6725" fmla="*/ 982533 w 13016124"/>
              <a:gd name="connsiteY5-6726" fmla="*/ 612842 h 2398878"/>
              <a:gd name="connsiteX6-6727" fmla="*/ 1050626 w 13016124"/>
              <a:gd name="connsiteY6-6728" fmla="*/ 661481 h 2398878"/>
              <a:gd name="connsiteX7-6729" fmla="*/ 1079809 w 13016124"/>
              <a:gd name="connsiteY7-6730" fmla="*/ 671208 h 2398878"/>
              <a:gd name="connsiteX8-6731" fmla="*/ 1225724 w 13016124"/>
              <a:gd name="connsiteY8-6732" fmla="*/ 739302 h 2398878"/>
              <a:gd name="connsiteX9-6733" fmla="*/ 1313273 w 13016124"/>
              <a:gd name="connsiteY9-6734" fmla="*/ 768485 h 2398878"/>
              <a:gd name="connsiteX10-6735" fmla="*/ 1488371 w 13016124"/>
              <a:gd name="connsiteY10-6736" fmla="*/ 787940 h 2398878"/>
              <a:gd name="connsiteX11-6737" fmla="*/ 1624558 w 13016124"/>
              <a:gd name="connsiteY11-6738" fmla="*/ 807396 h 2398878"/>
              <a:gd name="connsiteX12-6739" fmla="*/ 1663469 w 13016124"/>
              <a:gd name="connsiteY12-6740" fmla="*/ 817123 h 2398878"/>
              <a:gd name="connsiteX13-6741" fmla="*/ 1731562 w 13016124"/>
              <a:gd name="connsiteY13-6742" fmla="*/ 826851 h 2398878"/>
              <a:gd name="connsiteX14-6743" fmla="*/ 1770473 w 13016124"/>
              <a:gd name="connsiteY14-6744" fmla="*/ 836579 h 2398878"/>
              <a:gd name="connsiteX15-6745" fmla="*/ 2062303 w 13016124"/>
              <a:gd name="connsiteY15-6746" fmla="*/ 856034 h 2398878"/>
              <a:gd name="connsiteX16-6747" fmla="*/ 2169307 w 13016124"/>
              <a:gd name="connsiteY16-6748" fmla="*/ 865762 h 2398878"/>
              <a:gd name="connsiteX17-6749" fmla="*/ 2237401 w 13016124"/>
              <a:gd name="connsiteY17-6750" fmla="*/ 885217 h 2398878"/>
              <a:gd name="connsiteX18-6751" fmla="*/ 2295767 w 13016124"/>
              <a:gd name="connsiteY18-6752" fmla="*/ 894945 h 2398878"/>
              <a:gd name="connsiteX19-6753" fmla="*/ 2791877 w 13016124"/>
              <a:gd name="connsiteY19-6754" fmla="*/ 914400 h 2398878"/>
              <a:gd name="connsiteX20-6755" fmla="*/ 3005886 w 13016124"/>
              <a:gd name="connsiteY20-6756" fmla="*/ 933855 h 2398878"/>
              <a:gd name="connsiteX21-6757" fmla="*/ 3239350 w 13016124"/>
              <a:gd name="connsiteY21-6758" fmla="*/ 943583 h 2398878"/>
              <a:gd name="connsiteX22-6759" fmla="*/ 5807130 w 13016124"/>
              <a:gd name="connsiteY22-6760" fmla="*/ 1223418 h 2398878"/>
              <a:gd name="connsiteX23-6761" fmla="*/ 7037947 w 13016124"/>
              <a:gd name="connsiteY23-6762" fmla="*/ 1230622 h 2398878"/>
              <a:gd name="connsiteX24-6763" fmla="*/ 10013008 w 13016124"/>
              <a:gd name="connsiteY24-6764" fmla="*/ 986669 h 2398878"/>
              <a:gd name="connsiteX25-6765" fmla="*/ 11206303 w 13016124"/>
              <a:gd name="connsiteY25-6766" fmla="*/ 554477 h 2398878"/>
              <a:gd name="connsiteX26-6767" fmla="*/ 11332762 w 13016124"/>
              <a:gd name="connsiteY26-6768" fmla="*/ 515566 h 2398878"/>
              <a:gd name="connsiteX27-6769" fmla="*/ 11410584 w 13016124"/>
              <a:gd name="connsiteY27-6770" fmla="*/ 476655 h 2398878"/>
              <a:gd name="connsiteX28-6771" fmla="*/ 11789962 w 13016124"/>
              <a:gd name="connsiteY28-6772" fmla="*/ 379379 h 2398878"/>
              <a:gd name="connsiteX29-6773" fmla="*/ 11955333 w 13016124"/>
              <a:gd name="connsiteY29-6774" fmla="*/ 330740 h 2398878"/>
              <a:gd name="connsiteX30-6775" fmla="*/ 12033154 w 13016124"/>
              <a:gd name="connsiteY30-6776" fmla="*/ 301557 h 2398878"/>
              <a:gd name="connsiteX31-6777" fmla="*/ 12062337 w 13016124"/>
              <a:gd name="connsiteY31-6778" fmla="*/ 291830 h 2398878"/>
              <a:gd name="connsiteX32-6779" fmla="*/ 12101248 w 13016124"/>
              <a:gd name="connsiteY32-6780" fmla="*/ 272374 h 2398878"/>
              <a:gd name="connsiteX33-6781" fmla="*/ 12169341 w 13016124"/>
              <a:gd name="connsiteY33-6782" fmla="*/ 243191 h 2398878"/>
              <a:gd name="connsiteX34-6783" fmla="*/ 12266618 w 13016124"/>
              <a:gd name="connsiteY34-6784" fmla="*/ 204281 h 2398878"/>
              <a:gd name="connsiteX35-6785" fmla="*/ 12334711 w 13016124"/>
              <a:gd name="connsiteY35-6786" fmla="*/ 175098 h 2398878"/>
              <a:gd name="connsiteX36-6787" fmla="*/ 12363894 w 13016124"/>
              <a:gd name="connsiteY36-6788" fmla="*/ 155642 h 2398878"/>
              <a:gd name="connsiteX37-6789" fmla="*/ 12431988 w 13016124"/>
              <a:gd name="connsiteY37-6790" fmla="*/ 126459 h 2398878"/>
              <a:gd name="connsiteX38-6791" fmla="*/ 12470899 w 13016124"/>
              <a:gd name="connsiteY38-6792" fmla="*/ 97277 h 2398878"/>
              <a:gd name="connsiteX39-6793" fmla="*/ 12529265 w 13016124"/>
              <a:gd name="connsiteY39-6794" fmla="*/ 87549 h 2398878"/>
              <a:gd name="connsiteX40-6795" fmla="*/ 12568175 w 13016124"/>
              <a:gd name="connsiteY40-6796" fmla="*/ 77821 h 2398878"/>
              <a:gd name="connsiteX41-6797" fmla="*/ 12626541 w 13016124"/>
              <a:gd name="connsiteY41-6798" fmla="*/ 58366 h 2398878"/>
              <a:gd name="connsiteX42-6799" fmla="*/ 12723818 w 13016124"/>
              <a:gd name="connsiteY42-6800" fmla="*/ 19455 h 2398878"/>
              <a:gd name="connsiteX43-6801" fmla="*/ 12869733 w 13016124"/>
              <a:gd name="connsiteY43-6802" fmla="*/ 9728 h 2398878"/>
              <a:gd name="connsiteX44-6803" fmla="*/ 12898916 w 13016124"/>
              <a:gd name="connsiteY44-6804" fmla="*/ 0 h 2398878"/>
              <a:gd name="connsiteX45-6805" fmla="*/ 12947554 w 13016124"/>
              <a:gd name="connsiteY45-6806" fmla="*/ 38911 h 2398878"/>
              <a:gd name="connsiteX46-6807" fmla="*/ 12957282 w 13016124"/>
              <a:gd name="connsiteY46-6808" fmla="*/ 1488332 h 2398878"/>
              <a:gd name="connsiteX47-6809" fmla="*/ 12928099 w 13016124"/>
              <a:gd name="connsiteY47-6810" fmla="*/ 1673157 h 2398878"/>
              <a:gd name="connsiteX48-6811" fmla="*/ 12918371 w 13016124"/>
              <a:gd name="connsiteY48-6812" fmla="*/ 1828800 h 2398878"/>
              <a:gd name="connsiteX49-6813" fmla="*/ 12898916 w 13016124"/>
              <a:gd name="connsiteY49-6814" fmla="*/ 1887166 h 2398878"/>
              <a:gd name="connsiteX50-6815" fmla="*/ 12889188 w 13016124"/>
              <a:gd name="connsiteY50-6816" fmla="*/ 1974715 h 2398878"/>
              <a:gd name="connsiteX51-6817" fmla="*/ 12879460 w 13016124"/>
              <a:gd name="connsiteY51-6818" fmla="*/ 2013625 h 2398878"/>
              <a:gd name="connsiteX52-6819" fmla="*/ 12840550 w 13016124"/>
              <a:gd name="connsiteY52-6820" fmla="*/ 2208179 h 2398878"/>
              <a:gd name="connsiteX53-6821" fmla="*/ 12830822 w 13016124"/>
              <a:gd name="connsiteY53-6822" fmla="*/ 2237362 h 2398878"/>
              <a:gd name="connsiteX54-6823" fmla="*/ 12801639 w 13016124"/>
              <a:gd name="connsiteY54-6824" fmla="*/ 2256817 h 2398878"/>
              <a:gd name="connsiteX55-6825" fmla="*/ 12159614 w 13016124"/>
              <a:gd name="connsiteY55-6826" fmla="*/ 2237362 h 2398878"/>
              <a:gd name="connsiteX56-6827" fmla="*/ 11361945 w 13016124"/>
              <a:gd name="connsiteY56-6828" fmla="*/ 2256817 h 2398878"/>
              <a:gd name="connsiteX57-6829" fmla="*/ 11138209 w 13016124"/>
              <a:gd name="connsiteY57-6830" fmla="*/ 2276272 h 2398878"/>
              <a:gd name="connsiteX58-6831" fmla="*/ 10593460 w 13016124"/>
              <a:gd name="connsiteY58-6832" fmla="*/ 2286000 h 2398878"/>
              <a:gd name="connsiteX59-6833" fmla="*/ 8385282 w 13016124"/>
              <a:gd name="connsiteY59-6834" fmla="*/ 2295728 h 2398878"/>
              <a:gd name="connsiteX60-6835" fmla="*/ 8161545 w 13016124"/>
              <a:gd name="connsiteY60-6836" fmla="*/ 2315183 h 2398878"/>
              <a:gd name="connsiteX61-6837" fmla="*/ 8112907 w 13016124"/>
              <a:gd name="connsiteY61-6838" fmla="*/ 2324911 h 2398878"/>
              <a:gd name="connsiteX62-6839" fmla="*/ 7918354 w 13016124"/>
              <a:gd name="connsiteY62-6840" fmla="*/ 2334638 h 2398878"/>
              <a:gd name="connsiteX63-6841" fmla="*/ 5291886 w 13016124"/>
              <a:gd name="connsiteY63-6842" fmla="*/ 2344366 h 2398878"/>
              <a:gd name="connsiteX64-6843" fmla="*/ 5058422 w 13016124"/>
              <a:gd name="connsiteY64-6844" fmla="*/ 2324911 h 2398878"/>
              <a:gd name="connsiteX65-6845" fmla="*/ 4883324 w 13016124"/>
              <a:gd name="connsiteY65-6846" fmla="*/ 2305455 h 2398878"/>
              <a:gd name="connsiteX66-6847" fmla="*/ 4727682 w 13016124"/>
              <a:gd name="connsiteY66-6848" fmla="*/ 2295728 h 2398878"/>
              <a:gd name="connsiteX67-6849" fmla="*/ 4601222 w 13016124"/>
              <a:gd name="connsiteY67-6850" fmla="*/ 2276272 h 2398878"/>
              <a:gd name="connsiteX68-6851" fmla="*/ 4484490 w 13016124"/>
              <a:gd name="connsiteY68-6852" fmla="*/ 2266545 h 2398878"/>
              <a:gd name="connsiteX69-6853" fmla="*/ 3443631 w 13016124"/>
              <a:gd name="connsiteY69-6854" fmla="*/ 2247089 h 2398878"/>
              <a:gd name="connsiteX70-6855" fmla="*/ 2996158 w 13016124"/>
              <a:gd name="connsiteY70-6856" fmla="*/ 2256817 h 2398878"/>
              <a:gd name="connsiteX71-6857" fmla="*/ 2966975 w 13016124"/>
              <a:gd name="connsiteY71-6858" fmla="*/ 2266545 h 2398878"/>
              <a:gd name="connsiteX72-6859" fmla="*/ 2782150 w 13016124"/>
              <a:gd name="connsiteY72-6860" fmla="*/ 2286000 h 2398878"/>
              <a:gd name="connsiteX73-6861" fmla="*/ 2723784 w 13016124"/>
              <a:gd name="connsiteY73-6862" fmla="*/ 2295728 h 2398878"/>
              <a:gd name="connsiteX74-6863" fmla="*/ 2490320 w 13016124"/>
              <a:gd name="connsiteY74-6864" fmla="*/ 2305455 h 2398878"/>
              <a:gd name="connsiteX75-6865" fmla="*/ 418328 w 13016124"/>
              <a:gd name="connsiteY75-6866" fmla="*/ 2295728 h 2398878"/>
              <a:gd name="connsiteX76-6867" fmla="*/ 359962 w 13016124"/>
              <a:gd name="connsiteY76-6868" fmla="*/ 2256817 h 2398878"/>
              <a:gd name="connsiteX77-6869" fmla="*/ 272414 w 13016124"/>
              <a:gd name="connsiteY77-6870" fmla="*/ 2188723 h 2398878"/>
              <a:gd name="connsiteX78-6871" fmla="*/ 262686 w 13016124"/>
              <a:gd name="connsiteY78-6872" fmla="*/ 2159540 h 2398878"/>
              <a:gd name="connsiteX79-6873" fmla="*/ 214048 w 13016124"/>
              <a:gd name="connsiteY79-6874" fmla="*/ 2110902 h 2398878"/>
              <a:gd name="connsiteX80-6875" fmla="*/ 204320 w 13016124"/>
              <a:gd name="connsiteY80-6876" fmla="*/ 2081719 h 2398878"/>
              <a:gd name="connsiteX81-6877" fmla="*/ 184865 w 13016124"/>
              <a:gd name="connsiteY81-6878" fmla="*/ 2052536 h 2398878"/>
              <a:gd name="connsiteX82-6879" fmla="*/ 145954 w 13016124"/>
              <a:gd name="connsiteY82-6880" fmla="*/ 1984442 h 2398878"/>
              <a:gd name="connsiteX83-6881" fmla="*/ 126499 w 13016124"/>
              <a:gd name="connsiteY83-6882" fmla="*/ 1906621 h 2398878"/>
              <a:gd name="connsiteX84-6883" fmla="*/ 116771 w 13016124"/>
              <a:gd name="connsiteY84-6884" fmla="*/ 1877438 h 2398878"/>
              <a:gd name="connsiteX85-6885" fmla="*/ 97316 w 13016124"/>
              <a:gd name="connsiteY85-6886" fmla="*/ 1809345 h 2398878"/>
              <a:gd name="connsiteX86-6887" fmla="*/ 87588 w 13016124"/>
              <a:gd name="connsiteY86-6888" fmla="*/ 1731523 h 2398878"/>
              <a:gd name="connsiteX87-6889" fmla="*/ 68133 w 13016124"/>
              <a:gd name="connsiteY87-6890" fmla="*/ 1673157 h 2398878"/>
              <a:gd name="connsiteX88-6891" fmla="*/ 19494 w 13016124"/>
              <a:gd name="connsiteY88-6892" fmla="*/ 1556425 h 2398878"/>
              <a:gd name="connsiteX89-6893" fmla="*/ 9767 w 13016124"/>
              <a:gd name="connsiteY89-6894" fmla="*/ 1429966 h 2398878"/>
              <a:gd name="connsiteX90-6895" fmla="*/ 39 w 13016124"/>
              <a:gd name="connsiteY90-6896" fmla="*/ 1361872 h 2398878"/>
              <a:gd name="connsiteX91-6897" fmla="*/ 19494 w 13016124"/>
              <a:gd name="connsiteY91-6898" fmla="*/ 1099225 h 2398878"/>
              <a:gd name="connsiteX92-6899" fmla="*/ 29222 w 13016124"/>
              <a:gd name="connsiteY92-6900" fmla="*/ 1070042 h 2398878"/>
              <a:gd name="connsiteX93-6901" fmla="*/ 58405 w 13016124"/>
              <a:gd name="connsiteY93-6902" fmla="*/ 992221 h 2398878"/>
              <a:gd name="connsiteX94-6903" fmla="*/ 77860 w 13016124"/>
              <a:gd name="connsiteY94-6904" fmla="*/ 924128 h 2398878"/>
              <a:gd name="connsiteX95-6905" fmla="*/ 97316 w 13016124"/>
              <a:gd name="connsiteY95-6906" fmla="*/ 885217 h 2398878"/>
              <a:gd name="connsiteX96-6907" fmla="*/ 116771 w 13016124"/>
              <a:gd name="connsiteY96-6908" fmla="*/ 807396 h 2398878"/>
              <a:gd name="connsiteX97-6909" fmla="*/ 155682 w 13016124"/>
              <a:gd name="connsiteY97-6910" fmla="*/ 729574 h 2398878"/>
              <a:gd name="connsiteX98-6911" fmla="*/ 165409 w 13016124"/>
              <a:gd name="connsiteY98-6912" fmla="*/ 700391 h 2398878"/>
              <a:gd name="connsiteX99-6913" fmla="*/ 175137 w 13016124"/>
              <a:gd name="connsiteY99-6914" fmla="*/ 642025 h 2398878"/>
              <a:gd name="connsiteX100-6915" fmla="*/ 223775 w 13016124"/>
              <a:gd name="connsiteY100-6916" fmla="*/ 573932 h 2398878"/>
              <a:gd name="connsiteX101-6917" fmla="*/ 262686 w 13016124"/>
              <a:gd name="connsiteY101-6918" fmla="*/ 505838 h 2398878"/>
              <a:gd name="connsiteX102-6919" fmla="*/ 301596 w 13016124"/>
              <a:gd name="connsiteY102-6920" fmla="*/ 447472 h 2398878"/>
              <a:gd name="connsiteX103-6921" fmla="*/ 321052 w 13016124"/>
              <a:gd name="connsiteY103-6922" fmla="*/ 428017 h 2398878"/>
              <a:gd name="connsiteX104-6923" fmla="*/ 359962 w 13016124"/>
              <a:gd name="connsiteY104-6924" fmla="*/ 369651 h 2398878"/>
              <a:gd name="connsiteX105-6925" fmla="*/ 408601 w 13016124"/>
              <a:gd name="connsiteY105-6926" fmla="*/ 321013 h 2398878"/>
              <a:gd name="connsiteX106-6927" fmla="*/ 428056 w 13016124"/>
              <a:gd name="connsiteY106-6928" fmla="*/ 301557 h 2398878"/>
              <a:gd name="connsiteX107-6929" fmla="*/ 447511 w 13016124"/>
              <a:gd name="connsiteY107-6930" fmla="*/ 272374 h 2398878"/>
              <a:gd name="connsiteX108-6931" fmla="*/ 505877 w 13016124"/>
              <a:gd name="connsiteY108-6932" fmla="*/ 233464 h 2398878"/>
              <a:gd name="connsiteX109-6933" fmla="*/ 603154 w 13016124"/>
              <a:gd name="connsiteY109-6934" fmla="*/ 223736 h 2398878"/>
              <a:gd name="connsiteX110-6935" fmla="*/ 651792 w 13016124"/>
              <a:gd name="connsiteY110-6936" fmla="*/ 243191 h 2398878"/>
              <a:gd name="connsiteX111-6937" fmla="*/ 622609 w 13016124"/>
              <a:gd name="connsiteY111-6938" fmla="*/ 252919 h 2398878"/>
              <a:gd name="connsiteX112-6939" fmla="*/ 544788 w 13016124"/>
              <a:gd name="connsiteY112-6940" fmla="*/ 252919 h 2398878"/>
              <a:gd name="connsiteX0-6941" fmla="*/ 544788 w 13016124"/>
              <a:gd name="connsiteY0-6942" fmla="*/ 252919 h 2398878"/>
              <a:gd name="connsiteX1-6943" fmla="*/ 544788 w 13016124"/>
              <a:gd name="connsiteY1-6944" fmla="*/ 252919 h 2398878"/>
              <a:gd name="connsiteX2-6945" fmla="*/ 642065 w 13016124"/>
              <a:gd name="connsiteY2-6946" fmla="*/ 311285 h 2398878"/>
              <a:gd name="connsiteX3-6947" fmla="*/ 768524 w 13016124"/>
              <a:gd name="connsiteY3-6948" fmla="*/ 447472 h 2398878"/>
              <a:gd name="connsiteX4-6949" fmla="*/ 924167 w 13016124"/>
              <a:gd name="connsiteY4-6950" fmla="*/ 583659 h 2398878"/>
              <a:gd name="connsiteX5-6951" fmla="*/ 982533 w 13016124"/>
              <a:gd name="connsiteY5-6952" fmla="*/ 612842 h 2398878"/>
              <a:gd name="connsiteX6-6953" fmla="*/ 1050626 w 13016124"/>
              <a:gd name="connsiteY6-6954" fmla="*/ 661481 h 2398878"/>
              <a:gd name="connsiteX7-6955" fmla="*/ 1079809 w 13016124"/>
              <a:gd name="connsiteY7-6956" fmla="*/ 671208 h 2398878"/>
              <a:gd name="connsiteX8-6957" fmla="*/ 1225724 w 13016124"/>
              <a:gd name="connsiteY8-6958" fmla="*/ 739302 h 2398878"/>
              <a:gd name="connsiteX9-6959" fmla="*/ 1313273 w 13016124"/>
              <a:gd name="connsiteY9-6960" fmla="*/ 768485 h 2398878"/>
              <a:gd name="connsiteX10-6961" fmla="*/ 1488371 w 13016124"/>
              <a:gd name="connsiteY10-6962" fmla="*/ 787940 h 2398878"/>
              <a:gd name="connsiteX11-6963" fmla="*/ 1624558 w 13016124"/>
              <a:gd name="connsiteY11-6964" fmla="*/ 807396 h 2398878"/>
              <a:gd name="connsiteX12-6965" fmla="*/ 1663469 w 13016124"/>
              <a:gd name="connsiteY12-6966" fmla="*/ 817123 h 2398878"/>
              <a:gd name="connsiteX13-6967" fmla="*/ 1731562 w 13016124"/>
              <a:gd name="connsiteY13-6968" fmla="*/ 826851 h 2398878"/>
              <a:gd name="connsiteX14-6969" fmla="*/ 1770473 w 13016124"/>
              <a:gd name="connsiteY14-6970" fmla="*/ 836579 h 2398878"/>
              <a:gd name="connsiteX15-6971" fmla="*/ 2062303 w 13016124"/>
              <a:gd name="connsiteY15-6972" fmla="*/ 856034 h 2398878"/>
              <a:gd name="connsiteX16-6973" fmla="*/ 2169307 w 13016124"/>
              <a:gd name="connsiteY16-6974" fmla="*/ 865762 h 2398878"/>
              <a:gd name="connsiteX17-6975" fmla="*/ 2237401 w 13016124"/>
              <a:gd name="connsiteY17-6976" fmla="*/ 885217 h 2398878"/>
              <a:gd name="connsiteX18-6977" fmla="*/ 2295767 w 13016124"/>
              <a:gd name="connsiteY18-6978" fmla="*/ 894945 h 2398878"/>
              <a:gd name="connsiteX19-6979" fmla="*/ 2791877 w 13016124"/>
              <a:gd name="connsiteY19-6980" fmla="*/ 914400 h 2398878"/>
              <a:gd name="connsiteX20-6981" fmla="*/ 3005886 w 13016124"/>
              <a:gd name="connsiteY20-6982" fmla="*/ 933855 h 2398878"/>
              <a:gd name="connsiteX21-6983" fmla="*/ 3239350 w 13016124"/>
              <a:gd name="connsiteY21-6984" fmla="*/ 943583 h 2398878"/>
              <a:gd name="connsiteX22-6985" fmla="*/ 5807130 w 13016124"/>
              <a:gd name="connsiteY22-6986" fmla="*/ 1223418 h 2398878"/>
              <a:gd name="connsiteX23-6987" fmla="*/ 7037947 w 13016124"/>
              <a:gd name="connsiteY23-6988" fmla="*/ 1230622 h 2398878"/>
              <a:gd name="connsiteX24-6989" fmla="*/ 10013008 w 13016124"/>
              <a:gd name="connsiteY24-6990" fmla="*/ 986669 h 2398878"/>
              <a:gd name="connsiteX25-6991" fmla="*/ 11206303 w 13016124"/>
              <a:gd name="connsiteY25-6992" fmla="*/ 554477 h 2398878"/>
              <a:gd name="connsiteX26-6993" fmla="*/ 11332762 w 13016124"/>
              <a:gd name="connsiteY26-6994" fmla="*/ 515566 h 2398878"/>
              <a:gd name="connsiteX27-6995" fmla="*/ 11410584 w 13016124"/>
              <a:gd name="connsiteY27-6996" fmla="*/ 476655 h 2398878"/>
              <a:gd name="connsiteX28-6997" fmla="*/ 11789962 w 13016124"/>
              <a:gd name="connsiteY28-6998" fmla="*/ 379379 h 2398878"/>
              <a:gd name="connsiteX29-6999" fmla="*/ 11955333 w 13016124"/>
              <a:gd name="connsiteY29-7000" fmla="*/ 330740 h 2398878"/>
              <a:gd name="connsiteX30-7001" fmla="*/ 12033154 w 13016124"/>
              <a:gd name="connsiteY30-7002" fmla="*/ 301557 h 2398878"/>
              <a:gd name="connsiteX31-7003" fmla="*/ 12101248 w 13016124"/>
              <a:gd name="connsiteY31-7004" fmla="*/ 272374 h 2398878"/>
              <a:gd name="connsiteX32-7005" fmla="*/ 12169341 w 13016124"/>
              <a:gd name="connsiteY32-7006" fmla="*/ 243191 h 2398878"/>
              <a:gd name="connsiteX33-7007" fmla="*/ 12266618 w 13016124"/>
              <a:gd name="connsiteY33-7008" fmla="*/ 204281 h 2398878"/>
              <a:gd name="connsiteX34-7009" fmla="*/ 12334711 w 13016124"/>
              <a:gd name="connsiteY34-7010" fmla="*/ 175098 h 2398878"/>
              <a:gd name="connsiteX35-7011" fmla="*/ 12363894 w 13016124"/>
              <a:gd name="connsiteY35-7012" fmla="*/ 155642 h 2398878"/>
              <a:gd name="connsiteX36-7013" fmla="*/ 12431988 w 13016124"/>
              <a:gd name="connsiteY36-7014" fmla="*/ 126459 h 2398878"/>
              <a:gd name="connsiteX37-7015" fmla="*/ 12470899 w 13016124"/>
              <a:gd name="connsiteY37-7016" fmla="*/ 97277 h 2398878"/>
              <a:gd name="connsiteX38-7017" fmla="*/ 12529265 w 13016124"/>
              <a:gd name="connsiteY38-7018" fmla="*/ 87549 h 2398878"/>
              <a:gd name="connsiteX39-7019" fmla="*/ 12568175 w 13016124"/>
              <a:gd name="connsiteY39-7020" fmla="*/ 77821 h 2398878"/>
              <a:gd name="connsiteX40-7021" fmla="*/ 12626541 w 13016124"/>
              <a:gd name="connsiteY40-7022" fmla="*/ 58366 h 2398878"/>
              <a:gd name="connsiteX41-7023" fmla="*/ 12723818 w 13016124"/>
              <a:gd name="connsiteY41-7024" fmla="*/ 19455 h 2398878"/>
              <a:gd name="connsiteX42-7025" fmla="*/ 12869733 w 13016124"/>
              <a:gd name="connsiteY42-7026" fmla="*/ 9728 h 2398878"/>
              <a:gd name="connsiteX43-7027" fmla="*/ 12898916 w 13016124"/>
              <a:gd name="connsiteY43-7028" fmla="*/ 0 h 2398878"/>
              <a:gd name="connsiteX44-7029" fmla="*/ 12947554 w 13016124"/>
              <a:gd name="connsiteY44-7030" fmla="*/ 38911 h 2398878"/>
              <a:gd name="connsiteX45-7031" fmla="*/ 12957282 w 13016124"/>
              <a:gd name="connsiteY45-7032" fmla="*/ 1488332 h 2398878"/>
              <a:gd name="connsiteX46-7033" fmla="*/ 12928099 w 13016124"/>
              <a:gd name="connsiteY46-7034" fmla="*/ 1673157 h 2398878"/>
              <a:gd name="connsiteX47-7035" fmla="*/ 12918371 w 13016124"/>
              <a:gd name="connsiteY47-7036" fmla="*/ 1828800 h 2398878"/>
              <a:gd name="connsiteX48-7037" fmla="*/ 12898916 w 13016124"/>
              <a:gd name="connsiteY48-7038" fmla="*/ 1887166 h 2398878"/>
              <a:gd name="connsiteX49-7039" fmla="*/ 12889188 w 13016124"/>
              <a:gd name="connsiteY49-7040" fmla="*/ 1974715 h 2398878"/>
              <a:gd name="connsiteX50-7041" fmla="*/ 12879460 w 13016124"/>
              <a:gd name="connsiteY50-7042" fmla="*/ 2013625 h 2398878"/>
              <a:gd name="connsiteX51-7043" fmla="*/ 12840550 w 13016124"/>
              <a:gd name="connsiteY51-7044" fmla="*/ 2208179 h 2398878"/>
              <a:gd name="connsiteX52-7045" fmla="*/ 12830822 w 13016124"/>
              <a:gd name="connsiteY52-7046" fmla="*/ 2237362 h 2398878"/>
              <a:gd name="connsiteX53-7047" fmla="*/ 12801639 w 13016124"/>
              <a:gd name="connsiteY53-7048" fmla="*/ 2256817 h 2398878"/>
              <a:gd name="connsiteX54-7049" fmla="*/ 12159614 w 13016124"/>
              <a:gd name="connsiteY54-7050" fmla="*/ 2237362 h 2398878"/>
              <a:gd name="connsiteX55-7051" fmla="*/ 11361945 w 13016124"/>
              <a:gd name="connsiteY55-7052" fmla="*/ 2256817 h 2398878"/>
              <a:gd name="connsiteX56-7053" fmla="*/ 11138209 w 13016124"/>
              <a:gd name="connsiteY56-7054" fmla="*/ 2276272 h 2398878"/>
              <a:gd name="connsiteX57-7055" fmla="*/ 10593460 w 13016124"/>
              <a:gd name="connsiteY57-7056" fmla="*/ 2286000 h 2398878"/>
              <a:gd name="connsiteX58-7057" fmla="*/ 8385282 w 13016124"/>
              <a:gd name="connsiteY58-7058" fmla="*/ 2295728 h 2398878"/>
              <a:gd name="connsiteX59-7059" fmla="*/ 8161545 w 13016124"/>
              <a:gd name="connsiteY59-7060" fmla="*/ 2315183 h 2398878"/>
              <a:gd name="connsiteX60-7061" fmla="*/ 8112907 w 13016124"/>
              <a:gd name="connsiteY60-7062" fmla="*/ 2324911 h 2398878"/>
              <a:gd name="connsiteX61-7063" fmla="*/ 7918354 w 13016124"/>
              <a:gd name="connsiteY61-7064" fmla="*/ 2334638 h 2398878"/>
              <a:gd name="connsiteX62-7065" fmla="*/ 5291886 w 13016124"/>
              <a:gd name="connsiteY62-7066" fmla="*/ 2344366 h 2398878"/>
              <a:gd name="connsiteX63-7067" fmla="*/ 5058422 w 13016124"/>
              <a:gd name="connsiteY63-7068" fmla="*/ 2324911 h 2398878"/>
              <a:gd name="connsiteX64-7069" fmla="*/ 4883324 w 13016124"/>
              <a:gd name="connsiteY64-7070" fmla="*/ 2305455 h 2398878"/>
              <a:gd name="connsiteX65-7071" fmla="*/ 4727682 w 13016124"/>
              <a:gd name="connsiteY65-7072" fmla="*/ 2295728 h 2398878"/>
              <a:gd name="connsiteX66-7073" fmla="*/ 4601222 w 13016124"/>
              <a:gd name="connsiteY66-7074" fmla="*/ 2276272 h 2398878"/>
              <a:gd name="connsiteX67-7075" fmla="*/ 4484490 w 13016124"/>
              <a:gd name="connsiteY67-7076" fmla="*/ 2266545 h 2398878"/>
              <a:gd name="connsiteX68-7077" fmla="*/ 3443631 w 13016124"/>
              <a:gd name="connsiteY68-7078" fmla="*/ 2247089 h 2398878"/>
              <a:gd name="connsiteX69-7079" fmla="*/ 2996158 w 13016124"/>
              <a:gd name="connsiteY69-7080" fmla="*/ 2256817 h 2398878"/>
              <a:gd name="connsiteX70-7081" fmla="*/ 2966975 w 13016124"/>
              <a:gd name="connsiteY70-7082" fmla="*/ 2266545 h 2398878"/>
              <a:gd name="connsiteX71-7083" fmla="*/ 2782150 w 13016124"/>
              <a:gd name="connsiteY71-7084" fmla="*/ 2286000 h 2398878"/>
              <a:gd name="connsiteX72-7085" fmla="*/ 2723784 w 13016124"/>
              <a:gd name="connsiteY72-7086" fmla="*/ 2295728 h 2398878"/>
              <a:gd name="connsiteX73-7087" fmla="*/ 2490320 w 13016124"/>
              <a:gd name="connsiteY73-7088" fmla="*/ 2305455 h 2398878"/>
              <a:gd name="connsiteX74-7089" fmla="*/ 418328 w 13016124"/>
              <a:gd name="connsiteY74-7090" fmla="*/ 2295728 h 2398878"/>
              <a:gd name="connsiteX75-7091" fmla="*/ 359962 w 13016124"/>
              <a:gd name="connsiteY75-7092" fmla="*/ 2256817 h 2398878"/>
              <a:gd name="connsiteX76-7093" fmla="*/ 272414 w 13016124"/>
              <a:gd name="connsiteY76-7094" fmla="*/ 2188723 h 2398878"/>
              <a:gd name="connsiteX77-7095" fmla="*/ 262686 w 13016124"/>
              <a:gd name="connsiteY77-7096" fmla="*/ 2159540 h 2398878"/>
              <a:gd name="connsiteX78-7097" fmla="*/ 214048 w 13016124"/>
              <a:gd name="connsiteY78-7098" fmla="*/ 2110902 h 2398878"/>
              <a:gd name="connsiteX79-7099" fmla="*/ 204320 w 13016124"/>
              <a:gd name="connsiteY79-7100" fmla="*/ 2081719 h 2398878"/>
              <a:gd name="connsiteX80-7101" fmla="*/ 184865 w 13016124"/>
              <a:gd name="connsiteY80-7102" fmla="*/ 2052536 h 2398878"/>
              <a:gd name="connsiteX81-7103" fmla="*/ 145954 w 13016124"/>
              <a:gd name="connsiteY81-7104" fmla="*/ 1984442 h 2398878"/>
              <a:gd name="connsiteX82-7105" fmla="*/ 126499 w 13016124"/>
              <a:gd name="connsiteY82-7106" fmla="*/ 1906621 h 2398878"/>
              <a:gd name="connsiteX83-7107" fmla="*/ 116771 w 13016124"/>
              <a:gd name="connsiteY83-7108" fmla="*/ 1877438 h 2398878"/>
              <a:gd name="connsiteX84-7109" fmla="*/ 97316 w 13016124"/>
              <a:gd name="connsiteY84-7110" fmla="*/ 1809345 h 2398878"/>
              <a:gd name="connsiteX85-7111" fmla="*/ 87588 w 13016124"/>
              <a:gd name="connsiteY85-7112" fmla="*/ 1731523 h 2398878"/>
              <a:gd name="connsiteX86-7113" fmla="*/ 68133 w 13016124"/>
              <a:gd name="connsiteY86-7114" fmla="*/ 1673157 h 2398878"/>
              <a:gd name="connsiteX87-7115" fmla="*/ 19494 w 13016124"/>
              <a:gd name="connsiteY87-7116" fmla="*/ 1556425 h 2398878"/>
              <a:gd name="connsiteX88-7117" fmla="*/ 9767 w 13016124"/>
              <a:gd name="connsiteY88-7118" fmla="*/ 1429966 h 2398878"/>
              <a:gd name="connsiteX89-7119" fmla="*/ 39 w 13016124"/>
              <a:gd name="connsiteY89-7120" fmla="*/ 1361872 h 2398878"/>
              <a:gd name="connsiteX90-7121" fmla="*/ 19494 w 13016124"/>
              <a:gd name="connsiteY90-7122" fmla="*/ 1099225 h 2398878"/>
              <a:gd name="connsiteX91-7123" fmla="*/ 29222 w 13016124"/>
              <a:gd name="connsiteY91-7124" fmla="*/ 1070042 h 2398878"/>
              <a:gd name="connsiteX92-7125" fmla="*/ 58405 w 13016124"/>
              <a:gd name="connsiteY92-7126" fmla="*/ 992221 h 2398878"/>
              <a:gd name="connsiteX93-7127" fmla="*/ 77860 w 13016124"/>
              <a:gd name="connsiteY93-7128" fmla="*/ 924128 h 2398878"/>
              <a:gd name="connsiteX94-7129" fmla="*/ 97316 w 13016124"/>
              <a:gd name="connsiteY94-7130" fmla="*/ 885217 h 2398878"/>
              <a:gd name="connsiteX95-7131" fmla="*/ 116771 w 13016124"/>
              <a:gd name="connsiteY95-7132" fmla="*/ 807396 h 2398878"/>
              <a:gd name="connsiteX96-7133" fmla="*/ 155682 w 13016124"/>
              <a:gd name="connsiteY96-7134" fmla="*/ 729574 h 2398878"/>
              <a:gd name="connsiteX97-7135" fmla="*/ 165409 w 13016124"/>
              <a:gd name="connsiteY97-7136" fmla="*/ 700391 h 2398878"/>
              <a:gd name="connsiteX98-7137" fmla="*/ 175137 w 13016124"/>
              <a:gd name="connsiteY98-7138" fmla="*/ 642025 h 2398878"/>
              <a:gd name="connsiteX99-7139" fmla="*/ 223775 w 13016124"/>
              <a:gd name="connsiteY99-7140" fmla="*/ 573932 h 2398878"/>
              <a:gd name="connsiteX100-7141" fmla="*/ 262686 w 13016124"/>
              <a:gd name="connsiteY100-7142" fmla="*/ 505838 h 2398878"/>
              <a:gd name="connsiteX101-7143" fmla="*/ 301596 w 13016124"/>
              <a:gd name="connsiteY101-7144" fmla="*/ 447472 h 2398878"/>
              <a:gd name="connsiteX102-7145" fmla="*/ 321052 w 13016124"/>
              <a:gd name="connsiteY102-7146" fmla="*/ 428017 h 2398878"/>
              <a:gd name="connsiteX103-7147" fmla="*/ 359962 w 13016124"/>
              <a:gd name="connsiteY103-7148" fmla="*/ 369651 h 2398878"/>
              <a:gd name="connsiteX104-7149" fmla="*/ 408601 w 13016124"/>
              <a:gd name="connsiteY104-7150" fmla="*/ 321013 h 2398878"/>
              <a:gd name="connsiteX105-7151" fmla="*/ 428056 w 13016124"/>
              <a:gd name="connsiteY105-7152" fmla="*/ 301557 h 2398878"/>
              <a:gd name="connsiteX106-7153" fmla="*/ 447511 w 13016124"/>
              <a:gd name="connsiteY106-7154" fmla="*/ 272374 h 2398878"/>
              <a:gd name="connsiteX107-7155" fmla="*/ 505877 w 13016124"/>
              <a:gd name="connsiteY107-7156" fmla="*/ 233464 h 2398878"/>
              <a:gd name="connsiteX108-7157" fmla="*/ 603154 w 13016124"/>
              <a:gd name="connsiteY108-7158" fmla="*/ 223736 h 2398878"/>
              <a:gd name="connsiteX109-7159" fmla="*/ 651792 w 13016124"/>
              <a:gd name="connsiteY109-7160" fmla="*/ 243191 h 2398878"/>
              <a:gd name="connsiteX110-7161" fmla="*/ 622609 w 13016124"/>
              <a:gd name="connsiteY110-7162" fmla="*/ 252919 h 2398878"/>
              <a:gd name="connsiteX111-7163" fmla="*/ 544788 w 13016124"/>
              <a:gd name="connsiteY111-7164" fmla="*/ 252919 h 2398878"/>
              <a:gd name="connsiteX0-7165" fmla="*/ 544788 w 13016124"/>
              <a:gd name="connsiteY0-7166" fmla="*/ 252919 h 2398878"/>
              <a:gd name="connsiteX1-7167" fmla="*/ 544788 w 13016124"/>
              <a:gd name="connsiteY1-7168" fmla="*/ 252919 h 2398878"/>
              <a:gd name="connsiteX2-7169" fmla="*/ 642065 w 13016124"/>
              <a:gd name="connsiteY2-7170" fmla="*/ 311285 h 2398878"/>
              <a:gd name="connsiteX3-7171" fmla="*/ 768524 w 13016124"/>
              <a:gd name="connsiteY3-7172" fmla="*/ 447472 h 2398878"/>
              <a:gd name="connsiteX4-7173" fmla="*/ 924167 w 13016124"/>
              <a:gd name="connsiteY4-7174" fmla="*/ 583659 h 2398878"/>
              <a:gd name="connsiteX5-7175" fmla="*/ 982533 w 13016124"/>
              <a:gd name="connsiteY5-7176" fmla="*/ 612842 h 2398878"/>
              <a:gd name="connsiteX6-7177" fmla="*/ 1050626 w 13016124"/>
              <a:gd name="connsiteY6-7178" fmla="*/ 661481 h 2398878"/>
              <a:gd name="connsiteX7-7179" fmla="*/ 1079809 w 13016124"/>
              <a:gd name="connsiteY7-7180" fmla="*/ 671208 h 2398878"/>
              <a:gd name="connsiteX8-7181" fmla="*/ 1225724 w 13016124"/>
              <a:gd name="connsiteY8-7182" fmla="*/ 739302 h 2398878"/>
              <a:gd name="connsiteX9-7183" fmla="*/ 1313273 w 13016124"/>
              <a:gd name="connsiteY9-7184" fmla="*/ 768485 h 2398878"/>
              <a:gd name="connsiteX10-7185" fmla="*/ 1488371 w 13016124"/>
              <a:gd name="connsiteY10-7186" fmla="*/ 787940 h 2398878"/>
              <a:gd name="connsiteX11-7187" fmla="*/ 1624558 w 13016124"/>
              <a:gd name="connsiteY11-7188" fmla="*/ 807396 h 2398878"/>
              <a:gd name="connsiteX12-7189" fmla="*/ 1663469 w 13016124"/>
              <a:gd name="connsiteY12-7190" fmla="*/ 817123 h 2398878"/>
              <a:gd name="connsiteX13-7191" fmla="*/ 1731562 w 13016124"/>
              <a:gd name="connsiteY13-7192" fmla="*/ 826851 h 2398878"/>
              <a:gd name="connsiteX14-7193" fmla="*/ 1770473 w 13016124"/>
              <a:gd name="connsiteY14-7194" fmla="*/ 836579 h 2398878"/>
              <a:gd name="connsiteX15-7195" fmla="*/ 2062303 w 13016124"/>
              <a:gd name="connsiteY15-7196" fmla="*/ 856034 h 2398878"/>
              <a:gd name="connsiteX16-7197" fmla="*/ 2169307 w 13016124"/>
              <a:gd name="connsiteY16-7198" fmla="*/ 865762 h 2398878"/>
              <a:gd name="connsiteX17-7199" fmla="*/ 2237401 w 13016124"/>
              <a:gd name="connsiteY17-7200" fmla="*/ 885217 h 2398878"/>
              <a:gd name="connsiteX18-7201" fmla="*/ 2295767 w 13016124"/>
              <a:gd name="connsiteY18-7202" fmla="*/ 894945 h 2398878"/>
              <a:gd name="connsiteX19-7203" fmla="*/ 2791877 w 13016124"/>
              <a:gd name="connsiteY19-7204" fmla="*/ 914400 h 2398878"/>
              <a:gd name="connsiteX20-7205" fmla="*/ 3005886 w 13016124"/>
              <a:gd name="connsiteY20-7206" fmla="*/ 933855 h 2398878"/>
              <a:gd name="connsiteX21-7207" fmla="*/ 3239350 w 13016124"/>
              <a:gd name="connsiteY21-7208" fmla="*/ 943583 h 2398878"/>
              <a:gd name="connsiteX22-7209" fmla="*/ 5807130 w 13016124"/>
              <a:gd name="connsiteY22-7210" fmla="*/ 1223418 h 2398878"/>
              <a:gd name="connsiteX23-7211" fmla="*/ 7037947 w 13016124"/>
              <a:gd name="connsiteY23-7212" fmla="*/ 1230622 h 2398878"/>
              <a:gd name="connsiteX24-7213" fmla="*/ 10013008 w 13016124"/>
              <a:gd name="connsiteY24-7214" fmla="*/ 986669 h 2398878"/>
              <a:gd name="connsiteX25-7215" fmla="*/ 11206303 w 13016124"/>
              <a:gd name="connsiteY25-7216" fmla="*/ 554477 h 2398878"/>
              <a:gd name="connsiteX26-7217" fmla="*/ 11332762 w 13016124"/>
              <a:gd name="connsiteY26-7218" fmla="*/ 515566 h 2398878"/>
              <a:gd name="connsiteX27-7219" fmla="*/ 11410584 w 13016124"/>
              <a:gd name="connsiteY27-7220" fmla="*/ 476655 h 2398878"/>
              <a:gd name="connsiteX28-7221" fmla="*/ 11955333 w 13016124"/>
              <a:gd name="connsiteY28-7222" fmla="*/ 330740 h 2398878"/>
              <a:gd name="connsiteX29-7223" fmla="*/ 12033154 w 13016124"/>
              <a:gd name="connsiteY29-7224" fmla="*/ 301557 h 2398878"/>
              <a:gd name="connsiteX30-7225" fmla="*/ 12101248 w 13016124"/>
              <a:gd name="connsiteY30-7226" fmla="*/ 272374 h 2398878"/>
              <a:gd name="connsiteX31-7227" fmla="*/ 12169341 w 13016124"/>
              <a:gd name="connsiteY31-7228" fmla="*/ 243191 h 2398878"/>
              <a:gd name="connsiteX32-7229" fmla="*/ 12266618 w 13016124"/>
              <a:gd name="connsiteY32-7230" fmla="*/ 204281 h 2398878"/>
              <a:gd name="connsiteX33-7231" fmla="*/ 12334711 w 13016124"/>
              <a:gd name="connsiteY33-7232" fmla="*/ 175098 h 2398878"/>
              <a:gd name="connsiteX34-7233" fmla="*/ 12363894 w 13016124"/>
              <a:gd name="connsiteY34-7234" fmla="*/ 155642 h 2398878"/>
              <a:gd name="connsiteX35-7235" fmla="*/ 12431988 w 13016124"/>
              <a:gd name="connsiteY35-7236" fmla="*/ 126459 h 2398878"/>
              <a:gd name="connsiteX36-7237" fmla="*/ 12470899 w 13016124"/>
              <a:gd name="connsiteY36-7238" fmla="*/ 97277 h 2398878"/>
              <a:gd name="connsiteX37-7239" fmla="*/ 12529265 w 13016124"/>
              <a:gd name="connsiteY37-7240" fmla="*/ 87549 h 2398878"/>
              <a:gd name="connsiteX38-7241" fmla="*/ 12568175 w 13016124"/>
              <a:gd name="connsiteY38-7242" fmla="*/ 77821 h 2398878"/>
              <a:gd name="connsiteX39-7243" fmla="*/ 12626541 w 13016124"/>
              <a:gd name="connsiteY39-7244" fmla="*/ 58366 h 2398878"/>
              <a:gd name="connsiteX40-7245" fmla="*/ 12723818 w 13016124"/>
              <a:gd name="connsiteY40-7246" fmla="*/ 19455 h 2398878"/>
              <a:gd name="connsiteX41-7247" fmla="*/ 12869733 w 13016124"/>
              <a:gd name="connsiteY41-7248" fmla="*/ 9728 h 2398878"/>
              <a:gd name="connsiteX42-7249" fmla="*/ 12898916 w 13016124"/>
              <a:gd name="connsiteY42-7250" fmla="*/ 0 h 2398878"/>
              <a:gd name="connsiteX43-7251" fmla="*/ 12947554 w 13016124"/>
              <a:gd name="connsiteY43-7252" fmla="*/ 38911 h 2398878"/>
              <a:gd name="connsiteX44-7253" fmla="*/ 12957282 w 13016124"/>
              <a:gd name="connsiteY44-7254" fmla="*/ 1488332 h 2398878"/>
              <a:gd name="connsiteX45-7255" fmla="*/ 12928099 w 13016124"/>
              <a:gd name="connsiteY45-7256" fmla="*/ 1673157 h 2398878"/>
              <a:gd name="connsiteX46-7257" fmla="*/ 12918371 w 13016124"/>
              <a:gd name="connsiteY46-7258" fmla="*/ 1828800 h 2398878"/>
              <a:gd name="connsiteX47-7259" fmla="*/ 12898916 w 13016124"/>
              <a:gd name="connsiteY47-7260" fmla="*/ 1887166 h 2398878"/>
              <a:gd name="connsiteX48-7261" fmla="*/ 12889188 w 13016124"/>
              <a:gd name="connsiteY48-7262" fmla="*/ 1974715 h 2398878"/>
              <a:gd name="connsiteX49-7263" fmla="*/ 12879460 w 13016124"/>
              <a:gd name="connsiteY49-7264" fmla="*/ 2013625 h 2398878"/>
              <a:gd name="connsiteX50-7265" fmla="*/ 12840550 w 13016124"/>
              <a:gd name="connsiteY50-7266" fmla="*/ 2208179 h 2398878"/>
              <a:gd name="connsiteX51-7267" fmla="*/ 12830822 w 13016124"/>
              <a:gd name="connsiteY51-7268" fmla="*/ 2237362 h 2398878"/>
              <a:gd name="connsiteX52-7269" fmla="*/ 12801639 w 13016124"/>
              <a:gd name="connsiteY52-7270" fmla="*/ 2256817 h 2398878"/>
              <a:gd name="connsiteX53-7271" fmla="*/ 12159614 w 13016124"/>
              <a:gd name="connsiteY53-7272" fmla="*/ 2237362 h 2398878"/>
              <a:gd name="connsiteX54-7273" fmla="*/ 11361945 w 13016124"/>
              <a:gd name="connsiteY54-7274" fmla="*/ 2256817 h 2398878"/>
              <a:gd name="connsiteX55-7275" fmla="*/ 11138209 w 13016124"/>
              <a:gd name="connsiteY55-7276" fmla="*/ 2276272 h 2398878"/>
              <a:gd name="connsiteX56-7277" fmla="*/ 10593460 w 13016124"/>
              <a:gd name="connsiteY56-7278" fmla="*/ 2286000 h 2398878"/>
              <a:gd name="connsiteX57-7279" fmla="*/ 8385282 w 13016124"/>
              <a:gd name="connsiteY57-7280" fmla="*/ 2295728 h 2398878"/>
              <a:gd name="connsiteX58-7281" fmla="*/ 8161545 w 13016124"/>
              <a:gd name="connsiteY58-7282" fmla="*/ 2315183 h 2398878"/>
              <a:gd name="connsiteX59-7283" fmla="*/ 8112907 w 13016124"/>
              <a:gd name="connsiteY59-7284" fmla="*/ 2324911 h 2398878"/>
              <a:gd name="connsiteX60-7285" fmla="*/ 7918354 w 13016124"/>
              <a:gd name="connsiteY60-7286" fmla="*/ 2334638 h 2398878"/>
              <a:gd name="connsiteX61-7287" fmla="*/ 5291886 w 13016124"/>
              <a:gd name="connsiteY61-7288" fmla="*/ 2344366 h 2398878"/>
              <a:gd name="connsiteX62-7289" fmla="*/ 5058422 w 13016124"/>
              <a:gd name="connsiteY62-7290" fmla="*/ 2324911 h 2398878"/>
              <a:gd name="connsiteX63-7291" fmla="*/ 4883324 w 13016124"/>
              <a:gd name="connsiteY63-7292" fmla="*/ 2305455 h 2398878"/>
              <a:gd name="connsiteX64-7293" fmla="*/ 4727682 w 13016124"/>
              <a:gd name="connsiteY64-7294" fmla="*/ 2295728 h 2398878"/>
              <a:gd name="connsiteX65-7295" fmla="*/ 4601222 w 13016124"/>
              <a:gd name="connsiteY65-7296" fmla="*/ 2276272 h 2398878"/>
              <a:gd name="connsiteX66-7297" fmla="*/ 4484490 w 13016124"/>
              <a:gd name="connsiteY66-7298" fmla="*/ 2266545 h 2398878"/>
              <a:gd name="connsiteX67-7299" fmla="*/ 3443631 w 13016124"/>
              <a:gd name="connsiteY67-7300" fmla="*/ 2247089 h 2398878"/>
              <a:gd name="connsiteX68-7301" fmla="*/ 2996158 w 13016124"/>
              <a:gd name="connsiteY68-7302" fmla="*/ 2256817 h 2398878"/>
              <a:gd name="connsiteX69-7303" fmla="*/ 2966975 w 13016124"/>
              <a:gd name="connsiteY69-7304" fmla="*/ 2266545 h 2398878"/>
              <a:gd name="connsiteX70-7305" fmla="*/ 2782150 w 13016124"/>
              <a:gd name="connsiteY70-7306" fmla="*/ 2286000 h 2398878"/>
              <a:gd name="connsiteX71-7307" fmla="*/ 2723784 w 13016124"/>
              <a:gd name="connsiteY71-7308" fmla="*/ 2295728 h 2398878"/>
              <a:gd name="connsiteX72-7309" fmla="*/ 2490320 w 13016124"/>
              <a:gd name="connsiteY72-7310" fmla="*/ 2305455 h 2398878"/>
              <a:gd name="connsiteX73-7311" fmla="*/ 418328 w 13016124"/>
              <a:gd name="connsiteY73-7312" fmla="*/ 2295728 h 2398878"/>
              <a:gd name="connsiteX74-7313" fmla="*/ 359962 w 13016124"/>
              <a:gd name="connsiteY74-7314" fmla="*/ 2256817 h 2398878"/>
              <a:gd name="connsiteX75-7315" fmla="*/ 272414 w 13016124"/>
              <a:gd name="connsiteY75-7316" fmla="*/ 2188723 h 2398878"/>
              <a:gd name="connsiteX76-7317" fmla="*/ 262686 w 13016124"/>
              <a:gd name="connsiteY76-7318" fmla="*/ 2159540 h 2398878"/>
              <a:gd name="connsiteX77-7319" fmla="*/ 214048 w 13016124"/>
              <a:gd name="connsiteY77-7320" fmla="*/ 2110902 h 2398878"/>
              <a:gd name="connsiteX78-7321" fmla="*/ 204320 w 13016124"/>
              <a:gd name="connsiteY78-7322" fmla="*/ 2081719 h 2398878"/>
              <a:gd name="connsiteX79-7323" fmla="*/ 184865 w 13016124"/>
              <a:gd name="connsiteY79-7324" fmla="*/ 2052536 h 2398878"/>
              <a:gd name="connsiteX80-7325" fmla="*/ 145954 w 13016124"/>
              <a:gd name="connsiteY80-7326" fmla="*/ 1984442 h 2398878"/>
              <a:gd name="connsiteX81-7327" fmla="*/ 126499 w 13016124"/>
              <a:gd name="connsiteY81-7328" fmla="*/ 1906621 h 2398878"/>
              <a:gd name="connsiteX82-7329" fmla="*/ 116771 w 13016124"/>
              <a:gd name="connsiteY82-7330" fmla="*/ 1877438 h 2398878"/>
              <a:gd name="connsiteX83-7331" fmla="*/ 97316 w 13016124"/>
              <a:gd name="connsiteY83-7332" fmla="*/ 1809345 h 2398878"/>
              <a:gd name="connsiteX84-7333" fmla="*/ 87588 w 13016124"/>
              <a:gd name="connsiteY84-7334" fmla="*/ 1731523 h 2398878"/>
              <a:gd name="connsiteX85-7335" fmla="*/ 68133 w 13016124"/>
              <a:gd name="connsiteY85-7336" fmla="*/ 1673157 h 2398878"/>
              <a:gd name="connsiteX86-7337" fmla="*/ 19494 w 13016124"/>
              <a:gd name="connsiteY86-7338" fmla="*/ 1556425 h 2398878"/>
              <a:gd name="connsiteX87-7339" fmla="*/ 9767 w 13016124"/>
              <a:gd name="connsiteY87-7340" fmla="*/ 1429966 h 2398878"/>
              <a:gd name="connsiteX88-7341" fmla="*/ 39 w 13016124"/>
              <a:gd name="connsiteY88-7342" fmla="*/ 1361872 h 2398878"/>
              <a:gd name="connsiteX89-7343" fmla="*/ 19494 w 13016124"/>
              <a:gd name="connsiteY89-7344" fmla="*/ 1099225 h 2398878"/>
              <a:gd name="connsiteX90-7345" fmla="*/ 29222 w 13016124"/>
              <a:gd name="connsiteY90-7346" fmla="*/ 1070042 h 2398878"/>
              <a:gd name="connsiteX91-7347" fmla="*/ 58405 w 13016124"/>
              <a:gd name="connsiteY91-7348" fmla="*/ 992221 h 2398878"/>
              <a:gd name="connsiteX92-7349" fmla="*/ 77860 w 13016124"/>
              <a:gd name="connsiteY92-7350" fmla="*/ 924128 h 2398878"/>
              <a:gd name="connsiteX93-7351" fmla="*/ 97316 w 13016124"/>
              <a:gd name="connsiteY93-7352" fmla="*/ 885217 h 2398878"/>
              <a:gd name="connsiteX94-7353" fmla="*/ 116771 w 13016124"/>
              <a:gd name="connsiteY94-7354" fmla="*/ 807396 h 2398878"/>
              <a:gd name="connsiteX95-7355" fmla="*/ 155682 w 13016124"/>
              <a:gd name="connsiteY95-7356" fmla="*/ 729574 h 2398878"/>
              <a:gd name="connsiteX96-7357" fmla="*/ 165409 w 13016124"/>
              <a:gd name="connsiteY96-7358" fmla="*/ 700391 h 2398878"/>
              <a:gd name="connsiteX97-7359" fmla="*/ 175137 w 13016124"/>
              <a:gd name="connsiteY97-7360" fmla="*/ 642025 h 2398878"/>
              <a:gd name="connsiteX98-7361" fmla="*/ 223775 w 13016124"/>
              <a:gd name="connsiteY98-7362" fmla="*/ 573932 h 2398878"/>
              <a:gd name="connsiteX99-7363" fmla="*/ 262686 w 13016124"/>
              <a:gd name="connsiteY99-7364" fmla="*/ 505838 h 2398878"/>
              <a:gd name="connsiteX100-7365" fmla="*/ 301596 w 13016124"/>
              <a:gd name="connsiteY100-7366" fmla="*/ 447472 h 2398878"/>
              <a:gd name="connsiteX101-7367" fmla="*/ 321052 w 13016124"/>
              <a:gd name="connsiteY101-7368" fmla="*/ 428017 h 2398878"/>
              <a:gd name="connsiteX102-7369" fmla="*/ 359962 w 13016124"/>
              <a:gd name="connsiteY102-7370" fmla="*/ 369651 h 2398878"/>
              <a:gd name="connsiteX103-7371" fmla="*/ 408601 w 13016124"/>
              <a:gd name="connsiteY103-7372" fmla="*/ 321013 h 2398878"/>
              <a:gd name="connsiteX104-7373" fmla="*/ 428056 w 13016124"/>
              <a:gd name="connsiteY104-7374" fmla="*/ 301557 h 2398878"/>
              <a:gd name="connsiteX105-7375" fmla="*/ 447511 w 13016124"/>
              <a:gd name="connsiteY105-7376" fmla="*/ 272374 h 2398878"/>
              <a:gd name="connsiteX106-7377" fmla="*/ 505877 w 13016124"/>
              <a:gd name="connsiteY106-7378" fmla="*/ 233464 h 2398878"/>
              <a:gd name="connsiteX107-7379" fmla="*/ 603154 w 13016124"/>
              <a:gd name="connsiteY107-7380" fmla="*/ 223736 h 2398878"/>
              <a:gd name="connsiteX108-7381" fmla="*/ 651792 w 13016124"/>
              <a:gd name="connsiteY108-7382" fmla="*/ 243191 h 2398878"/>
              <a:gd name="connsiteX109-7383" fmla="*/ 622609 w 13016124"/>
              <a:gd name="connsiteY109-7384" fmla="*/ 252919 h 2398878"/>
              <a:gd name="connsiteX110-7385" fmla="*/ 544788 w 13016124"/>
              <a:gd name="connsiteY110-7386" fmla="*/ 252919 h 2398878"/>
              <a:gd name="connsiteX0-7387" fmla="*/ 544788 w 13016124"/>
              <a:gd name="connsiteY0-7388" fmla="*/ 252919 h 2398878"/>
              <a:gd name="connsiteX1-7389" fmla="*/ 544788 w 13016124"/>
              <a:gd name="connsiteY1-7390" fmla="*/ 252919 h 2398878"/>
              <a:gd name="connsiteX2-7391" fmla="*/ 642065 w 13016124"/>
              <a:gd name="connsiteY2-7392" fmla="*/ 311285 h 2398878"/>
              <a:gd name="connsiteX3-7393" fmla="*/ 768524 w 13016124"/>
              <a:gd name="connsiteY3-7394" fmla="*/ 447472 h 2398878"/>
              <a:gd name="connsiteX4-7395" fmla="*/ 924167 w 13016124"/>
              <a:gd name="connsiteY4-7396" fmla="*/ 583659 h 2398878"/>
              <a:gd name="connsiteX5-7397" fmla="*/ 982533 w 13016124"/>
              <a:gd name="connsiteY5-7398" fmla="*/ 612842 h 2398878"/>
              <a:gd name="connsiteX6-7399" fmla="*/ 1050626 w 13016124"/>
              <a:gd name="connsiteY6-7400" fmla="*/ 661481 h 2398878"/>
              <a:gd name="connsiteX7-7401" fmla="*/ 1079809 w 13016124"/>
              <a:gd name="connsiteY7-7402" fmla="*/ 671208 h 2398878"/>
              <a:gd name="connsiteX8-7403" fmla="*/ 1225724 w 13016124"/>
              <a:gd name="connsiteY8-7404" fmla="*/ 739302 h 2398878"/>
              <a:gd name="connsiteX9-7405" fmla="*/ 1313273 w 13016124"/>
              <a:gd name="connsiteY9-7406" fmla="*/ 768485 h 2398878"/>
              <a:gd name="connsiteX10-7407" fmla="*/ 1488371 w 13016124"/>
              <a:gd name="connsiteY10-7408" fmla="*/ 787940 h 2398878"/>
              <a:gd name="connsiteX11-7409" fmla="*/ 1624558 w 13016124"/>
              <a:gd name="connsiteY11-7410" fmla="*/ 807396 h 2398878"/>
              <a:gd name="connsiteX12-7411" fmla="*/ 1663469 w 13016124"/>
              <a:gd name="connsiteY12-7412" fmla="*/ 817123 h 2398878"/>
              <a:gd name="connsiteX13-7413" fmla="*/ 1731562 w 13016124"/>
              <a:gd name="connsiteY13-7414" fmla="*/ 826851 h 2398878"/>
              <a:gd name="connsiteX14-7415" fmla="*/ 1770473 w 13016124"/>
              <a:gd name="connsiteY14-7416" fmla="*/ 836579 h 2398878"/>
              <a:gd name="connsiteX15-7417" fmla="*/ 2062303 w 13016124"/>
              <a:gd name="connsiteY15-7418" fmla="*/ 856034 h 2398878"/>
              <a:gd name="connsiteX16-7419" fmla="*/ 2169307 w 13016124"/>
              <a:gd name="connsiteY16-7420" fmla="*/ 865762 h 2398878"/>
              <a:gd name="connsiteX17-7421" fmla="*/ 2237401 w 13016124"/>
              <a:gd name="connsiteY17-7422" fmla="*/ 885217 h 2398878"/>
              <a:gd name="connsiteX18-7423" fmla="*/ 2295767 w 13016124"/>
              <a:gd name="connsiteY18-7424" fmla="*/ 894945 h 2398878"/>
              <a:gd name="connsiteX19-7425" fmla="*/ 2791877 w 13016124"/>
              <a:gd name="connsiteY19-7426" fmla="*/ 914400 h 2398878"/>
              <a:gd name="connsiteX20-7427" fmla="*/ 3005886 w 13016124"/>
              <a:gd name="connsiteY20-7428" fmla="*/ 933855 h 2398878"/>
              <a:gd name="connsiteX21-7429" fmla="*/ 3239350 w 13016124"/>
              <a:gd name="connsiteY21-7430" fmla="*/ 943583 h 2398878"/>
              <a:gd name="connsiteX22-7431" fmla="*/ 5807130 w 13016124"/>
              <a:gd name="connsiteY22-7432" fmla="*/ 1223418 h 2398878"/>
              <a:gd name="connsiteX23-7433" fmla="*/ 7037947 w 13016124"/>
              <a:gd name="connsiteY23-7434" fmla="*/ 1230622 h 2398878"/>
              <a:gd name="connsiteX24-7435" fmla="*/ 10013008 w 13016124"/>
              <a:gd name="connsiteY24-7436" fmla="*/ 986669 h 2398878"/>
              <a:gd name="connsiteX25-7437" fmla="*/ 11206303 w 13016124"/>
              <a:gd name="connsiteY25-7438" fmla="*/ 554477 h 2398878"/>
              <a:gd name="connsiteX26-7439" fmla="*/ 11332762 w 13016124"/>
              <a:gd name="connsiteY26-7440" fmla="*/ 515566 h 2398878"/>
              <a:gd name="connsiteX27-7441" fmla="*/ 11955333 w 13016124"/>
              <a:gd name="connsiteY27-7442" fmla="*/ 330740 h 2398878"/>
              <a:gd name="connsiteX28-7443" fmla="*/ 12033154 w 13016124"/>
              <a:gd name="connsiteY28-7444" fmla="*/ 301557 h 2398878"/>
              <a:gd name="connsiteX29-7445" fmla="*/ 12101248 w 13016124"/>
              <a:gd name="connsiteY29-7446" fmla="*/ 272374 h 2398878"/>
              <a:gd name="connsiteX30-7447" fmla="*/ 12169341 w 13016124"/>
              <a:gd name="connsiteY30-7448" fmla="*/ 243191 h 2398878"/>
              <a:gd name="connsiteX31-7449" fmla="*/ 12266618 w 13016124"/>
              <a:gd name="connsiteY31-7450" fmla="*/ 204281 h 2398878"/>
              <a:gd name="connsiteX32-7451" fmla="*/ 12334711 w 13016124"/>
              <a:gd name="connsiteY32-7452" fmla="*/ 175098 h 2398878"/>
              <a:gd name="connsiteX33-7453" fmla="*/ 12363894 w 13016124"/>
              <a:gd name="connsiteY33-7454" fmla="*/ 155642 h 2398878"/>
              <a:gd name="connsiteX34-7455" fmla="*/ 12431988 w 13016124"/>
              <a:gd name="connsiteY34-7456" fmla="*/ 126459 h 2398878"/>
              <a:gd name="connsiteX35-7457" fmla="*/ 12470899 w 13016124"/>
              <a:gd name="connsiteY35-7458" fmla="*/ 97277 h 2398878"/>
              <a:gd name="connsiteX36-7459" fmla="*/ 12529265 w 13016124"/>
              <a:gd name="connsiteY36-7460" fmla="*/ 87549 h 2398878"/>
              <a:gd name="connsiteX37-7461" fmla="*/ 12568175 w 13016124"/>
              <a:gd name="connsiteY37-7462" fmla="*/ 77821 h 2398878"/>
              <a:gd name="connsiteX38-7463" fmla="*/ 12626541 w 13016124"/>
              <a:gd name="connsiteY38-7464" fmla="*/ 58366 h 2398878"/>
              <a:gd name="connsiteX39-7465" fmla="*/ 12723818 w 13016124"/>
              <a:gd name="connsiteY39-7466" fmla="*/ 19455 h 2398878"/>
              <a:gd name="connsiteX40-7467" fmla="*/ 12869733 w 13016124"/>
              <a:gd name="connsiteY40-7468" fmla="*/ 9728 h 2398878"/>
              <a:gd name="connsiteX41-7469" fmla="*/ 12898916 w 13016124"/>
              <a:gd name="connsiteY41-7470" fmla="*/ 0 h 2398878"/>
              <a:gd name="connsiteX42-7471" fmla="*/ 12947554 w 13016124"/>
              <a:gd name="connsiteY42-7472" fmla="*/ 38911 h 2398878"/>
              <a:gd name="connsiteX43-7473" fmla="*/ 12957282 w 13016124"/>
              <a:gd name="connsiteY43-7474" fmla="*/ 1488332 h 2398878"/>
              <a:gd name="connsiteX44-7475" fmla="*/ 12928099 w 13016124"/>
              <a:gd name="connsiteY44-7476" fmla="*/ 1673157 h 2398878"/>
              <a:gd name="connsiteX45-7477" fmla="*/ 12918371 w 13016124"/>
              <a:gd name="connsiteY45-7478" fmla="*/ 1828800 h 2398878"/>
              <a:gd name="connsiteX46-7479" fmla="*/ 12898916 w 13016124"/>
              <a:gd name="connsiteY46-7480" fmla="*/ 1887166 h 2398878"/>
              <a:gd name="connsiteX47-7481" fmla="*/ 12889188 w 13016124"/>
              <a:gd name="connsiteY47-7482" fmla="*/ 1974715 h 2398878"/>
              <a:gd name="connsiteX48-7483" fmla="*/ 12879460 w 13016124"/>
              <a:gd name="connsiteY48-7484" fmla="*/ 2013625 h 2398878"/>
              <a:gd name="connsiteX49-7485" fmla="*/ 12840550 w 13016124"/>
              <a:gd name="connsiteY49-7486" fmla="*/ 2208179 h 2398878"/>
              <a:gd name="connsiteX50-7487" fmla="*/ 12830822 w 13016124"/>
              <a:gd name="connsiteY50-7488" fmla="*/ 2237362 h 2398878"/>
              <a:gd name="connsiteX51-7489" fmla="*/ 12801639 w 13016124"/>
              <a:gd name="connsiteY51-7490" fmla="*/ 2256817 h 2398878"/>
              <a:gd name="connsiteX52-7491" fmla="*/ 12159614 w 13016124"/>
              <a:gd name="connsiteY52-7492" fmla="*/ 2237362 h 2398878"/>
              <a:gd name="connsiteX53-7493" fmla="*/ 11361945 w 13016124"/>
              <a:gd name="connsiteY53-7494" fmla="*/ 2256817 h 2398878"/>
              <a:gd name="connsiteX54-7495" fmla="*/ 11138209 w 13016124"/>
              <a:gd name="connsiteY54-7496" fmla="*/ 2276272 h 2398878"/>
              <a:gd name="connsiteX55-7497" fmla="*/ 10593460 w 13016124"/>
              <a:gd name="connsiteY55-7498" fmla="*/ 2286000 h 2398878"/>
              <a:gd name="connsiteX56-7499" fmla="*/ 8385282 w 13016124"/>
              <a:gd name="connsiteY56-7500" fmla="*/ 2295728 h 2398878"/>
              <a:gd name="connsiteX57-7501" fmla="*/ 8161545 w 13016124"/>
              <a:gd name="connsiteY57-7502" fmla="*/ 2315183 h 2398878"/>
              <a:gd name="connsiteX58-7503" fmla="*/ 8112907 w 13016124"/>
              <a:gd name="connsiteY58-7504" fmla="*/ 2324911 h 2398878"/>
              <a:gd name="connsiteX59-7505" fmla="*/ 7918354 w 13016124"/>
              <a:gd name="connsiteY59-7506" fmla="*/ 2334638 h 2398878"/>
              <a:gd name="connsiteX60-7507" fmla="*/ 5291886 w 13016124"/>
              <a:gd name="connsiteY60-7508" fmla="*/ 2344366 h 2398878"/>
              <a:gd name="connsiteX61-7509" fmla="*/ 5058422 w 13016124"/>
              <a:gd name="connsiteY61-7510" fmla="*/ 2324911 h 2398878"/>
              <a:gd name="connsiteX62-7511" fmla="*/ 4883324 w 13016124"/>
              <a:gd name="connsiteY62-7512" fmla="*/ 2305455 h 2398878"/>
              <a:gd name="connsiteX63-7513" fmla="*/ 4727682 w 13016124"/>
              <a:gd name="connsiteY63-7514" fmla="*/ 2295728 h 2398878"/>
              <a:gd name="connsiteX64-7515" fmla="*/ 4601222 w 13016124"/>
              <a:gd name="connsiteY64-7516" fmla="*/ 2276272 h 2398878"/>
              <a:gd name="connsiteX65-7517" fmla="*/ 4484490 w 13016124"/>
              <a:gd name="connsiteY65-7518" fmla="*/ 2266545 h 2398878"/>
              <a:gd name="connsiteX66-7519" fmla="*/ 3443631 w 13016124"/>
              <a:gd name="connsiteY66-7520" fmla="*/ 2247089 h 2398878"/>
              <a:gd name="connsiteX67-7521" fmla="*/ 2996158 w 13016124"/>
              <a:gd name="connsiteY67-7522" fmla="*/ 2256817 h 2398878"/>
              <a:gd name="connsiteX68-7523" fmla="*/ 2966975 w 13016124"/>
              <a:gd name="connsiteY68-7524" fmla="*/ 2266545 h 2398878"/>
              <a:gd name="connsiteX69-7525" fmla="*/ 2782150 w 13016124"/>
              <a:gd name="connsiteY69-7526" fmla="*/ 2286000 h 2398878"/>
              <a:gd name="connsiteX70-7527" fmla="*/ 2723784 w 13016124"/>
              <a:gd name="connsiteY70-7528" fmla="*/ 2295728 h 2398878"/>
              <a:gd name="connsiteX71-7529" fmla="*/ 2490320 w 13016124"/>
              <a:gd name="connsiteY71-7530" fmla="*/ 2305455 h 2398878"/>
              <a:gd name="connsiteX72-7531" fmla="*/ 418328 w 13016124"/>
              <a:gd name="connsiteY72-7532" fmla="*/ 2295728 h 2398878"/>
              <a:gd name="connsiteX73-7533" fmla="*/ 359962 w 13016124"/>
              <a:gd name="connsiteY73-7534" fmla="*/ 2256817 h 2398878"/>
              <a:gd name="connsiteX74-7535" fmla="*/ 272414 w 13016124"/>
              <a:gd name="connsiteY74-7536" fmla="*/ 2188723 h 2398878"/>
              <a:gd name="connsiteX75-7537" fmla="*/ 262686 w 13016124"/>
              <a:gd name="connsiteY75-7538" fmla="*/ 2159540 h 2398878"/>
              <a:gd name="connsiteX76-7539" fmla="*/ 214048 w 13016124"/>
              <a:gd name="connsiteY76-7540" fmla="*/ 2110902 h 2398878"/>
              <a:gd name="connsiteX77-7541" fmla="*/ 204320 w 13016124"/>
              <a:gd name="connsiteY77-7542" fmla="*/ 2081719 h 2398878"/>
              <a:gd name="connsiteX78-7543" fmla="*/ 184865 w 13016124"/>
              <a:gd name="connsiteY78-7544" fmla="*/ 2052536 h 2398878"/>
              <a:gd name="connsiteX79-7545" fmla="*/ 145954 w 13016124"/>
              <a:gd name="connsiteY79-7546" fmla="*/ 1984442 h 2398878"/>
              <a:gd name="connsiteX80-7547" fmla="*/ 126499 w 13016124"/>
              <a:gd name="connsiteY80-7548" fmla="*/ 1906621 h 2398878"/>
              <a:gd name="connsiteX81-7549" fmla="*/ 116771 w 13016124"/>
              <a:gd name="connsiteY81-7550" fmla="*/ 1877438 h 2398878"/>
              <a:gd name="connsiteX82-7551" fmla="*/ 97316 w 13016124"/>
              <a:gd name="connsiteY82-7552" fmla="*/ 1809345 h 2398878"/>
              <a:gd name="connsiteX83-7553" fmla="*/ 87588 w 13016124"/>
              <a:gd name="connsiteY83-7554" fmla="*/ 1731523 h 2398878"/>
              <a:gd name="connsiteX84-7555" fmla="*/ 68133 w 13016124"/>
              <a:gd name="connsiteY84-7556" fmla="*/ 1673157 h 2398878"/>
              <a:gd name="connsiteX85-7557" fmla="*/ 19494 w 13016124"/>
              <a:gd name="connsiteY85-7558" fmla="*/ 1556425 h 2398878"/>
              <a:gd name="connsiteX86-7559" fmla="*/ 9767 w 13016124"/>
              <a:gd name="connsiteY86-7560" fmla="*/ 1429966 h 2398878"/>
              <a:gd name="connsiteX87-7561" fmla="*/ 39 w 13016124"/>
              <a:gd name="connsiteY87-7562" fmla="*/ 1361872 h 2398878"/>
              <a:gd name="connsiteX88-7563" fmla="*/ 19494 w 13016124"/>
              <a:gd name="connsiteY88-7564" fmla="*/ 1099225 h 2398878"/>
              <a:gd name="connsiteX89-7565" fmla="*/ 29222 w 13016124"/>
              <a:gd name="connsiteY89-7566" fmla="*/ 1070042 h 2398878"/>
              <a:gd name="connsiteX90-7567" fmla="*/ 58405 w 13016124"/>
              <a:gd name="connsiteY90-7568" fmla="*/ 992221 h 2398878"/>
              <a:gd name="connsiteX91-7569" fmla="*/ 77860 w 13016124"/>
              <a:gd name="connsiteY91-7570" fmla="*/ 924128 h 2398878"/>
              <a:gd name="connsiteX92-7571" fmla="*/ 97316 w 13016124"/>
              <a:gd name="connsiteY92-7572" fmla="*/ 885217 h 2398878"/>
              <a:gd name="connsiteX93-7573" fmla="*/ 116771 w 13016124"/>
              <a:gd name="connsiteY93-7574" fmla="*/ 807396 h 2398878"/>
              <a:gd name="connsiteX94-7575" fmla="*/ 155682 w 13016124"/>
              <a:gd name="connsiteY94-7576" fmla="*/ 729574 h 2398878"/>
              <a:gd name="connsiteX95-7577" fmla="*/ 165409 w 13016124"/>
              <a:gd name="connsiteY95-7578" fmla="*/ 700391 h 2398878"/>
              <a:gd name="connsiteX96-7579" fmla="*/ 175137 w 13016124"/>
              <a:gd name="connsiteY96-7580" fmla="*/ 642025 h 2398878"/>
              <a:gd name="connsiteX97-7581" fmla="*/ 223775 w 13016124"/>
              <a:gd name="connsiteY97-7582" fmla="*/ 573932 h 2398878"/>
              <a:gd name="connsiteX98-7583" fmla="*/ 262686 w 13016124"/>
              <a:gd name="connsiteY98-7584" fmla="*/ 505838 h 2398878"/>
              <a:gd name="connsiteX99-7585" fmla="*/ 301596 w 13016124"/>
              <a:gd name="connsiteY99-7586" fmla="*/ 447472 h 2398878"/>
              <a:gd name="connsiteX100-7587" fmla="*/ 321052 w 13016124"/>
              <a:gd name="connsiteY100-7588" fmla="*/ 428017 h 2398878"/>
              <a:gd name="connsiteX101-7589" fmla="*/ 359962 w 13016124"/>
              <a:gd name="connsiteY101-7590" fmla="*/ 369651 h 2398878"/>
              <a:gd name="connsiteX102-7591" fmla="*/ 408601 w 13016124"/>
              <a:gd name="connsiteY102-7592" fmla="*/ 321013 h 2398878"/>
              <a:gd name="connsiteX103-7593" fmla="*/ 428056 w 13016124"/>
              <a:gd name="connsiteY103-7594" fmla="*/ 301557 h 2398878"/>
              <a:gd name="connsiteX104-7595" fmla="*/ 447511 w 13016124"/>
              <a:gd name="connsiteY104-7596" fmla="*/ 272374 h 2398878"/>
              <a:gd name="connsiteX105-7597" fmla="*/ 505877 w 13016124"/>
              <a:gd name="connsiteY105-7598" fmla="*/ 233464 h 2398878"/>
              <a:gd name="connsiteX106-7599" fmla="*/ 603154 w 13016124"/>
              <a:gd name="connsiteY106-7600" fmla="*/ 223736 h 2398878"/>
              <a:gd name="connsiteX107-7601" fmla="*/ 651792 w 13016124"/>
              <a:gd name="connsiteY107-7602" fmla="*/ 243191 h 2398878"/>
              <a:gd name="connsiteX108-7603" fmla="*/ 622609 w 13016124"/>
              <a:gd name="connsiteY108-7604" fmla="*/ 252919 h 2398878"/>
              <a:gd name="connsiteX109-7605" fmla="*/ 544788 w 13016124"/>
              <a:gd name="connsiteY109-7606" fmla="*/ 252919 h 2398878"/>
              <a:gd name="connsiteX0-7607" fmla="*/ 544788 w 13016124"/>
              <a:gd name="connsiteY0-7608" fmla="*/ 252919 h 2398878"/>
              <a:gd name="connsiteX1-7609" fmla="*/ 544788 w 13016124"/>
              <a:gd name="connsiteY1-7610" fmla="*/ 252919 h 2398878"/>
              <a:gd name="connsiteX2-7611" fmla="*/ 642065 w 13016124"/>
              <a:gd name="connsiteY2-7612" fmla="*/ 311285 h 2398878"/>
              <a:gd name="connsiteX3-7613" fmla="*/ 768524 w 13016124"/>
              <a:gd name="connsiteY3-7614" fmla="*/ 447472 h 2398878"/>
              <a:gd name="connsiteX4-7615" fmla="*/ 924167 w 13016124"/>
              <a:gd name="connsiteY4-7616" fmla="*/ 583659 h 2398878"/>
              <a:gd name="connsiteX5-7617" fmla="*/ 982533 w 13016124"/>
              <a:gd name="connsiteY5-7618" fmla="*/ 612842 h 2398878"/>
              <a:gd name="connsiteX6-7619" fmla="*/ 1050626 w 13016124"/>
              <a:gd name="connsiteY6-7620" fmla="*/ 661481 h 2398878"/>
              <a:gd name="connsiteX7-7621" fmla="*/ 1079809 w 13016124"/>
              <a:gd name="connsiteY7-7622" fmla="*/ 671208 h 2398878"/>
              <a:gd name="connsiteX8-7623" fmla="*/ 1225724 w 13016124"/>
              <a:gd name="connsiteY8-7624" fmla="*/ 739302 h 2398878"/>
              <a:gd name="connsiteX9-7625" fmla="*/ 1313273 w 13016124"/>
              <a:gd name="connsiteY9-7626" fmla="*/ 768485 h 2398878"/>
              <a:gd name="connsiteX10-7627" fmla="*/ 1488371 w 13016124"/>
              <a:gd name="connsiteY10-7628" fmla="*/ 787940 h 2398878"/>
              <a:gd name="connsiteX11-7629" fmla="*/ 1624558 w 13016124"/>
              <a:gd name="connsiteY11-7630" fmla="*/ 807396 h 2398878"/>
              <a:gd name="connsiteX12-7631" fmla="*/ 1663469 w 13016124"/>
              <a:gd name="connsiteY12-7632" fmla="*/ 817123 h 2398878"/>
              <a:gd name="connsiteX13-7633" fmla="*/ 1731562 w 13016124"/>
              <a:gd name="connsiteY13-7634" fmla="*/ 826851 h 2398878"/>
              <a:gd name="connsiteX14-7635" fmla="*/ 1770473 w 13016124"/>
              <a:gd name="connsiteY14-7636" fmla="*/ 836579 h 2398878"/>
              <a:gd name="connsiteX15-7637" fmla="*/ 2062303 w 13016124"/>
              <a:gd name="connsiteY15-7638" fmla="*/ 856034 h 2398878"/>
              <a:gd name="connsiteX16-7639" fmla="*/ 2169307 w 13016124"/>
              <a:gd name="connsiteY16-7640" fmla="*/ 865762 h 2398878"/>
              <a:gd name="connsiteX17-7641" fmla="*/ 2237401 w 13016124"/>
              <a:gd name="connsiteY17-7642" fmla="*/ 885217 h 2398878"/>
              <a:gd name="connsiteX18-7643" fmla="*/ 2295767 w 13016124"/>
              <a:gd name="connsiteY18-7644" fmla="*/ 894945 h 2398878"/>
              <a:gd name="connsiteX19-7645" fmla="*/ 2791877 w 13016124"/>
              <a:gd name="connsiteY19-7646" fmla="*/ 914400 h 2398878"/>
              <a:gd name="connsiteX20-7647" fmla="*/ 3005886 w 13016124"/>
              <a:gd name="connsiteY20-7648" fmla="*/ 933855 h 2398878"/>
              <a:gd name="connsiteX21-7649" fmla="*/ 3239350 w 13016124"/>
              <a:gd name="connsiteY21-7650" fmla="*/ 943583 h 2398878"/>
              <a:gd name="connsiteX22-7651" fmla="*/ 5807130 w 13016124"/>
              <a:gd name="connsiteY22-7652" fmla="*/ 1223418 h 2398878"/>
              <a:gd name="connsiteX23-7653" fmla="*/ 7037947 w 13016124"/>
              <a:gd name="connsiteY23-7654" fmla="*/ 1230622 h 2398878"/>
              <a:gd name="connsiteX24-7655" fmla="*/ 10013008 w 13016124"/>
              <a:gd name="connsiteY24-7656" fmla="*/ 986669 h 2398878"/>
              <a:gd name="connsiteX25-7657" fmla="*/ 11206303 w 13016124"/>
              <a:gd name="connsiteY25-7658" fmla="*/ 554477 h 2398878"/>
              <a:gd name="connsiteX26-7659" fmla="*/ 11955333 w 13016124"/>
              <a:gd name="connsiteY26-7660" fmla="*/ 330740 h 2398878"/>
              <a:gd name="connsiteX27-7661" fmla="*/ 12033154 w 13016124"/>
              <a:gd name="connsiteY27-7662" fmla="*/ 301557 h 2398878"/>
              <a:gd name="connsiteX28-7663" fmla="*/ 12101248 w 13016124"/>
              <a:gd name="connsiteY28-7664" fmla="*/ 272374 h 2398878"/>
              <a:gd name="connsiteX29-7665" fmla="*/ 12169341 w 13016124"/>
              <a:gd name="connsiteY29-7666" fmla="*/ 243191 h 2398878"/>
              <a:gd name="connsiteX30-7667" fmla="*/ 12266618 w 13016124"/>
              <a:gd name="connsiteY30-7668" fmla="*/ 204281 h 2398878"/>
              <a:gd name="connsiteX31-7669" fmla="*/ 12334711 w 13016124"/>
              <a:gd name="connsiteY31-7670" fmla="*/ 175098 h 2398878"/>
              <a:gd name="connsiteX32-7671" fmla="*/ 12363894 w 13016124"/>
              <a:gd name="connsiteY32-7672" fmla="*/ 155642 h 2398878"/>
              <a:gd name="connsiteX33-7673" fmla="*/ 12431988 w 13016124"/>
              <a:gd name="connsiteY33-7674" fmla="*/ 126459 h 2398878"/>
              <a:gd name="connsiteX34-7675" fmla="*/ 12470899 w 13016124"/>
              <a:gd name="connsiteY34-7676" fmla="*/ 97277 h 2398878"/>
              <a:gd name="connsiteX35-7677" fmla="*/ 12529265 w 13016124"/>
              <a:gd name="connsiteY35-7678" fmla="*/ 87549 h 2398878"/>
              <a:gd name="connsiteX36-7679" fmla="*/ 12568175 w 13016124"/>
              <a:gd name="connsiteY36-7680" fmla="*/ 77821 h 2398878"/>
              <a:gd name="connsiteX37-7681" fmla="*/ 12626541 w 13016124"/>
              <a:gd name="connsiteY37-7682" fmla="*/ 58366 h 2398878"/>
              <a:gd name="connsiteX38-7683" fmla="*/ 12723818 w 13016124"/>
              <a:gd name="connsiteY38-7684" fmla="*/ 19455 h 2398878"/>
              <a:gd name="connsiteX39-7685" fmla="*/ 12869733 w 13016124"/>
              <a:gd name="connsiteY39-7686" fmla="*/ 9728 h 2398878"/>
              <a:gd name="connsiteX40-7687" fmla="*/ 12898916 w 13016124"/>
              <a:gd name="connsiteY40-7688" fmla="*/ 0 h 2398878"/>
              <a:gd name="connsiteX41-7689" fmla="*/ 12947554 w 13016124"/>
              <a:gd name="connsiteY41-7690" fmla="*/ 38911 h 2398878"/>
              <a:gd name="connsiteX42-7691" fmla="*/ 12957282 w 13016124"/>
              <a:gd name="connsiteY42-7692" fmla="*/ 1488332 h 2398878"/>
              <a:gd name="connsiteX43-7693" fmla="*/ 12928099 w 13016124"/>
              <a:gd name="connsiteY43-7694" fmla="*/ 1673157 h 2398878"/>
              <a:gd name="connsiteX44-7695" fmla="*/ 12918371 w 13016124"/>
              <a:gd name="connsiteY44-7696" fmla="*/ 1828800 h 2398878"/>
              <a:gd name="connsiteX45-7697" fmla="*/ 12898916 w 13016124"/>
              <a:gd name="connsiteY45-7698" fmla="*/ 1887166 h 2398878"/>
              <a:gd name="connsiteX46-7699" fmla="*/ 12889188 w 13016124"/>
              <a:gd name="connsiteY46-7700" fmla="*/ 1974715 h 2398878"/>
              <a:gd name="connsiteX47-7701" fmla="*/ 12879460 w 13016124"/>
              <a:gd name="connsiteY47-7702" fmla="*/ 2013625 h 2398878"/>
              <a:gd name="connsiteX48-7703" fmla="*/ 12840550 w 13016124"/>
              <a:gd name="connsiteY48-7704" fmla="*/ 2208179 h 2398878"/>
              <a:gd name="connsiteX49-7705" fmla="*/ 12830822 w 13016124"/>
              <a:gd name="connsiteY49-7706" fmla="*/ 2237362 h 2398878"/>
              <a:gd name="connsiteX50-7707" fmla="*/ 12801639 w 13016124"/>
              <a:gd name="connsiteY50-7708" fmla="*/ 2256817 h 2398878"/>
              <a:gd name="connsiteX51-7709" fmla="*/ 12159614 w 13016124"/>
              <a:gd name="connsiteY51-7710" fmla="*/ 2237362 h 2398878"/>
              <a:gd name="connsiteX52-7711" fmla="*/ 11361945 w 13016124"/>
              <a:gd name="connsiteY52-7712" fmla="*/ 2256817 h 2398878"/>
              <a:gd name="connsiteX53-7713" fmla="*/ 11138209 w 13016124"/>
              <a:gd name="connsiteY53-7714" fmla="*/ 2276272 h 2398878"/>
              <a:gd name="connsiteX54-7715" fmla="*/ 10593460 w 13016124"/>
              <a:gd name="connsiteY54-7716" fmla="*/ 2286000 h 2398878"/>
              <a:gd name="connsiteX55-7717" fmla="*/ 8385282 w 13016124"/>
              <a:gd name="connsiteY55-7718" fmla="*/ 2295728 h 2398878"/>
              <a:gd name="connsiteX56-7719" fmla="*/ 8161545 w 13016124"/>
              <a:gd name="connsiteY56-7720" fmla="*/ 2315183 h 2398878"/>
              <a:gd name="connsiteX57-7721" fmla="*/ 8112907 w 13016124"/>
              <a:gd name="connsiteY57-7722" fmla="*/ 2324911 h 2398878"/>
              <a:gd name="connsiteX58-7723" fmla="*/ 7918354 w 13016124"/>
              <a:gd name="connsiteY58-7724" fmla="*/ 2334638 h 2398878"/>
              <a:gd name="connsiteX59-7725" fmla="*/ 5291886 w 13016124"/>
              <a:gd name="connsiteY59-7726" fmla="*/ 2344366 h 2398878"/>
              <a:gd name="connsiteX60-7727" fmla="*/ 5058422 w 13016124"/>
              <a:gd name="connsiteY60-7728" fmla="*/ 2324911 h 2398878"/>
              <a:gd name="connsiteX61-7729" fmla="*/ 4883324 w 13016124"/>
              <a:gd name="connsiteY61-7730" fmla="*/ 2305455 h 2398878"/>
              <a:gd name="connsiteX62-7731" fmla="*/ 4727682 w 13016124"/>
              <a:gd name="connsiteY62-7732" fmla="*/ 2295728 h 2398878"/>
              <a:gd name="connsiteX63-7733" fmla="*/ 4601222 w 13016124"/>
              <a:gd name="connsiteY63-7734" fmla="*/ 2276272 h 2398878"/>
              <a:gd name="connsiteX64-7735" fmla="*/ 4484490 w 13016124"/>
              <a:gd name="connsiteY64-7736" fmla="*/ 2266545 h 2398878"/>
              <a:gd name="connsiteX65-7737" fmla="*/ 3443631 w 13016124"/>
              <a:gd name="connsiteY65-7738" fmla="*/ 2247089 h 2398878"/>
              <a:gd name="connsiteX66-7739" fmla="*/ 2996158 w 13016124"/>
              <a:gd name="connsiteY66-7740" fmla="*/ 2256817 h 2398878"/>
              <a:gd name="connsiteX67-7741" fmla="*/ 2966975 w 13016124"/>
              <a:gd name="connsiteY67-7742" fmla="*/ 2266545 h 2398878"/>
              <a:gd name="connsiteX68-7743" fmla="*/ 2782150 w 13016124"/>
              <a:gd name="connsiteY68-7744" fmla="*/ 2286000 h 2398878"/>
              <a:gd name="connsiteX69-7745" fmla="*/ 2723784 w 13016124"/>
              <a:gd name="connsiteY69-7746" fmla="*/ 2295728 h 2398878"/>
              <a:gd name="connsiteX70-7747" fmla="*/ 2490320 w 13016124"/>
              <a:gd name="connsiteY70-7748" fmla="*/ 2305455 h 2398878"/>
              <a:gd name="connsiteX71-7749" fmla="*/ 418328 w 13016124"/>
              <a:gd name="connsiteY71-7750" fmla="*/ 2295728 h 2398878"/>
              <a:gd name="connsiteX72-7751" fmla="*/ 359962 w 13016124"/>
              <a:gd name="connsiteY72-7752" fmla="*/ 2256817 h 2398878"/>
              <a:gd name="connsiteX73-7753" fmla="*/ 272414 w 13016124"/>
              <a:gd name="connsiteY73-7754" fmla="*/ 2188723 h 2398878"/>
              <a:gd name="connsiteX74-7755" fmla="*/ 262686 w 13016124"/>
              <a:gd name="connsiteY74-7756" fmla="*/ 2159540 h 2398878"/>
              <a:gd name="connsiteX75-7757" fmla="*/ 214048 w 13016124"/>
              <a:gd name="connsiteY75-7758" fmla="*/ 2110902 h 2398878"/>
              <a:gd name="connsiteX76-7759" fmla="*/ 204320 w 13016124"/>
              <a:gd name="connsiteY76-7760" fmla="*/ 2081719 h 2398878"/>
              <a:gd name="connsiteX77-7761" fmla="*/ 184865 w 13016124"/>
              <a:gd name="connsiteY77-7762" fmla="*/ 2052536 h 2398878"/>
              <a:gd name="connsiteX78-7763" fmla="*/ 145954 w 13016124"/>
              <a:gd name="connsiteY78-7764" fmla="*/ 1984442 h 2398878"/>
              <a:gd name="connsiteX79-7765" fmla="*/ 126499 w 13016124"/>
              <a:gd name="connsiteY79-7766" fmla="*/ 1906621 h 2398878"/>
              <a:gd name="connsiteX80-7767" fmla="*/ 116771 w 13016124"/>
              <a:gd name="connsiteY80-7768" fmla="*/ 1877438 h 2398878"/>
              <a:gd name="connsiteX81-7769" fmla="*/ 97316 w 13016124"/>
              <a:gd name="connsiteY81-7770" fmla="*/ 1809345 h 2398878"/>
              <a:gd name="connsiteX82-7771" fmla="*/ 87588 w 13016124"/>
              <a:gd name="connsiteY82-7772" fmla="*/ 1731523 h 2398878"/>
              <a:gd name="connsiteX83-7773" fmla="*/ 68133 w 13016124"/>
              <a:gd name="connsiteY83-7774" fmla="*/ 1673157 h 2398878"/>
              <a:gd name="connsiteX84-7775" fmla="*/ 19494 w 13016124"/>
              <a:gd name="connsiteY84-7776" fmla="*/ 1556425 h 2398878"/>
              <a:gd name="connsiteX85-7777" fmla="*/ 9767 w 13016124"/>
              <a:gd name="connsiteY85-7778" fmla="*/ 1429966 h 2398878"/>
              <a:gd name="connsiteX86-7779" fmla="*/ 39 w 13016124"/>
              <a:gd name="connsiteY86-7780" fmla="*/ 1361872 h 2398878"/>
              <a:gd name="connsiteX87-7781" fmla="*/ 19494 w 13016124"/>
              <a:gd name="connsiteY87-7782" fmla="*/ 1099225 h 2398878"/>
              <a:gd name="connsiteX88-7783" fmla="*/ 29222 w 13016124"/>
              <a:gd name="connsiteY88-7784" fmla="*/ 1070042 h 2398878"/>
              <a:gd name="connsiteX89-7785" fmla="*/ 58405 w 13016124"/>
              <a:gd name="connsiteY89-7786" fmla="*/ 992221 h 2398878"/>
              <a:gd name="connsiteX90-7787" fmla="*/ 77860 w 13016124"/>
              <a:gd name="connsiteY90-7788" fmla="*/ 924128 h 2398878"/>
              <a:gd name="connsiteX91-7789" fmla="*/ 97316 w 13016124"/>
              <a:gd name="connsiteY91-7790" fmla="*/ 885217 h 2398878"/>
              <a:gd name="connsiteX92-7791" fmla="*/ 116771 w 13016124"/>
              <a:gd name="connsiteY92-7792" fmla="*/ 807396 h 2398878"/>
              <a:gd name="connsiteX93-7793" fmla="*/ 155682 w 13016124"/>
              <a:gd name="connsiteY93-7794" fmla="*/ 729574 h 2398878"/>
              <a:gd name="connsiteX94-7795" fmla="*/ 165409 w 13016124"/>
              <a:gd name="connsiteY94-7796" fmla="*/ 700391 h 2398878"/>
              <a:gd name="connsiteX95-7797" fmla="*/ 175137 w 13016124"/>
              <a:gd name="connsiteY95-7798" fmla="*/ 642025 h 2398878"/>
              <a:gd name="connsiteX96-7799" fmla="*/ 223775 w 13016124"/>
              <a:gd name="connsiteY96-7800" fmla="*/ 573932 h 2398878"/>
              <a:gd name="connsiteX97-7801" fmla="*/ 262686 w 13016124"/>
              <a:gd name="connsiteY97-7802" fmla="*/ 505838 h 2398878"/>
              <a:gd name="connsiteX98-7803" fmla="*/ 301596 w 13016124"/>
              <a:gd name="connsiteY98-7804" fmla="*/ 447472 h 2398878"/>
              <a:gd name="connsiteX99-7805" fmla="*/ 321052 w 13016124"/>
              <a:gd name="connsiteY99-7806" fmla="*/ 428017 h 2398878"/>
              <a:gd name="connsiteX100-7807" fmla="*/ 359962 w 13016124"/>
              <a:gd name="connsiteY100-7808" fmla="*/ 369651 h 2398878"/>
              <a:gd name="connsiteX101-7809" fmla="*/ 408601 w 13016124"/>
              <a:gd name="connsiteY101-7810" fmla="*/ 321013 h 2398878"/>
              <a:gd name="connsiteX102-7811" fmla="*/ 428056 w 13016124"/>
              <a:gd name="connsiteY102-7812" fmla="*/ 301557 h 2398878"/>
              <a:gd name="connsiteX103-7813" fmla="*/ 447511 w 13016124"/>
              <a:gd name="connsiteY103-7814" fmla="*/ 272374 h 2398878"/>
              <a:gd name="connsiteX104-7815" fmla="*/ 505877 w 13016124"/>
              <a:gd name="connsiteY104-7816" fmla="*/ 233464 h 2398878"/>
              <a:gd name="connsiteX105-7817" fmla="*/ 603154 w 13016124"/>
              <a:gd name="connsiteY105-7818" fmla="*/ 223736 h 2398878"/>
              <a:gd name="connsiteX106-7819" fmla="*/ 651792 w 13016124"/>
              <a:gd name="connsiteY106-7820" fmla="*/ 243191 h 2398878"/>
              <a:gd name="connsiteX107-7821" fmla="*/ 622609 w 13016124"/>
              <a:gd name="connsiteY107-7822" fmla="*/ 252919 h 2398878"/>
              <a:gd name="connsiteX108-7823" fmla="*/ 544788 w 13016124"/>
              <a:gd name="connsiteY108-7824" fmla="*/ 252919 h 2398878"/>
              <a:gd name="connsiteX0-7825" fmla="*/ 544788 w 13016124"/>
              <a:gd name="connsiteY0-7826" fmla="*/ 252919 h 2398878"/>
              <a:gd name="connsiteX1-7827" fmla="*/ 544788 w 13016124"/>
              <a:gd name="connsiteY1-7828" fmla="*/ 252919 h 2398878"/>
              <a:gd name="connsiteX2-7829" fmla="*/ 642065 w 13016124"/>
              <a:gd name="connsiteY2-7830" fmla="*/ 311285 h 2398878"/>
              <a:gd name="connsiteX3-7831" fmla="*/ 768524 w 13016124"/>
              <a:gd name="connsiteY3-7832" fmla="*/ 447472 h 2398878"/>
              <a:gd name="connsiteX4-7833" fmla="*/ 924167 w 13016124"/>
              <a:gd name="connsiteY4-7834" fmla="*/ 583659 h 2398878"/>
              <a:gd name="connsiteX5-7835" fmla="*/ 982533 w 13016124"/>
              <a:gd name="connsiteY5-7836" fmla="*/ 612842 h 2398878"/>
              <a:gd name="connsiteX6-7837" fmla="*/ 1050626 w 13016124"/>
              <a:gd name="connsiteY6-7838" fmla="*/ 661481 h 2398878"/>
              <a:gd name="connsiteX7-7839" fmla="*/ 1079809 w 13016124"/>
              <a:gd name="connsiteY7-7840" fmla="*/ 671208 h 2398878"/>
              <a:gd name="connsiteX8-7841" fmla="*/ 1225724 w 13016124"/>
              <a:gd name="connsiteY8-7842" fmla="*/ 739302 h 2398878"/>
              <a:gd name="connsiteX9-7843" fmla="*/ 1313273 w 13016124"/>
              <a:gd name="connsiteY9-7844" fmla="*/ 768485 h 2398878"/>
              <a:gd name="connsiteX10-7845" fmla="*/ 1488371 w 13016124"/>
              <a:gd name="connsiteY10-7846" fmla="*/ 787940 h 2398878"/>
              <a:gd name="connsiteX11-7847" fmla="*/ 1624558 w 13016124"/>
              <a:gd name="connsiteY11-7848" fmla="*/ 807396 h 2398878"/>
              <a:gd name="connsiteX12-7849" fmla="*/ 1663469 w 13016124"/>
              <a:gd name="connsiteY12-7850" fmla="*/ 817123 h 2398878"/>
              <a:gd name="connsiteX13-7851" fmla="*/ 1731562 w 13016124"/>
              <a:gd name="connsiteY13-7852" fmla="*/ 826851 h 2398878"/>
              <a:gd name="connsiteX14-7853" fmla="*/ 1770473 w 13016124"/>
              <a:gd name="connsiteY14-7854" fmla="*/ 836579 h 2398878"/>
              <a:gd name="connsiteX15-7855" fmla="*/ 2062303 w 13016124"/>
              <a:gd name="connsiteY15-7856" fmla="*/ 856034 h 2398878"/>
              <a:gd name="connsiteX16-7857" fmla="*/ 2169307 w 13016124"/>
              <a:gd name="connsiteY16-7858" fmla="*/ 865762 h 2398878"/>
              <a:gd name="connsiteX17-7859" fmla="*/ 2237401 w 13016124"/>
              <a:gd name="connsiteY17-7860" fmla="*/ 885217 h 2398878"/>
              <a:gd name="connsiteX18-7861" fmla="*/ 2295767 w 13016124"/>
              <a:gd name="connsiteY18-7862" fmla="*/ 894945 h 2398878"/>
              <a:gd name="connsiteX19-7863" fmla="*/ 2791877 w 13016124"/>
              <a:gd name="connsiteY19-7864" fmla="*/ 914400 h 2398878"/>
              <a:gd name="connsiteX20-7865" fmla="*/ 3005886 w 13016124"/>
              <a:gd name="connsiteY20-7866" fmla="*/ 933855 h 2398878"/>
              <a:gd name="connsiteX21-7867" fmla="*/ 3239350 w 13016124"/>
              <a:gd name="connsiteY21-7868" fmla="*/ 943583 h 2398878"/>
              <a:gd name="connsiteX22-7869" fmla="*/ 5807130 w 13016124"/>
              <a:gd name="connsiteY22-7870" fmla="*/ 1223418 h 2398878"/>
              <a:gd name="connsiteX23-7871" fmla="*/ 7037947 w 13016124"/>
              <a:gd name="connsiteY23-7872" fmla="*/ 1230622 h 2398878"/>
              <a:gd name="connsiteX24-7873" fmla="*/ 10013008 w 13016124"/>
              <a:gd name="connsiteY24-7874" fmla="*/ 986669 h 2398878"/>
              <a:gd name="connsiteX25-7875" fmla="*/ 11316835 w 13016124"/>
              <a:gd name="connsiteY25-7876" fmla="*/ 814728 h 2398878"/>
              <a:gd name="connsiteX26-7877" fmla="*/ 11955333 w 13016124"/>
              <a:gd name="connsiteY26-7878" fmla="*/ 330740 h 2398878"/>
              <a:gd name="connsiteX27-7879" fmla="*/ 12033154 w 13016124"/>
              <a:gd name="connsiteY27-7880" fmla="*/ 301557 h 2398878"/>
              <a:gd name="connsiteX28-7881" fmla="*/ 12101248 w 13016124"/>
              <a:gd name="connsiteY28-7882" fmla="*/ 272374 h 2398878"/>
              <a:gd name="connsiteX29-7883" fmla="*/ 12169341 w 13016124"/>
              <a:gd name="connsiteY29-7884" fmla="*/ 243191 h 2398878"/>
              <a:gd name="connsiteX30-7885" fmla="*/ 12266618 w 13016124"/>
              <a:gd name="connsiteY30-7886" fmla="*/ 204281 h 2398878"/>
              <a:gd name="connsiteX31-7887" fmla="*/ 12334711 w 13016124"/>
              <a:gd name="connsiteY31-7888" fmla="*/ 175098 h 2398878"/>
              <a:gd name="connsiteX32-7889" fmla="*/ 12363894 w 13016124"/>
              <a:gd name="connsiteY32-7890" fmla="*/ 155642 h 2398878"/>
              <a:gd name="connsiteX33-7891" fmla="*/ 12431988 w 13016124"/>
              <a:gd name="connsiteY33-7892" fmla="*/ 126459 h 2398878"/>
              <a:gd name="connsiteX34-7893" fmla="*/ 12470899 w 13016124"/>
              <a:gd name="connsiteY34-7894" fmla="*/ 97277 h 2398878"/>
              <a:gd name="connsiteX35-7895" fmla="*/ 12529265 w 13016124"/>
              <a:gd name="connsiteY35-7896" fmla="*/ 87549 h 2398878"/>
              <a:gd name="connsiteX36-7897" fmla="*/ 12568175 w 13016124"/>
              <a:gd name="connsiteY36-7898" fmla="*/ 77821 h 2398878"/>
              <a:gd name="connsiteX37-7899" fmla="*/ 12626541 w 13016124"/>
              <a:gd name="connsiteY37-7900" fmla="*/ 58366 h 2398878"/>
              <a:gd name="connsiteX38-7901" fmla="*/ 12723818 w 13016124"/>
              <a:gd name="connsiteY38-7902" fmla="*/ 19455 h 2398878"/>
              <a:gd name="connsiteX39-7903" fmla="*/ 12869733 w 13016124"/>
              <a:gd name="connsiteY39-7904" fmla="*/ 9728 h 2398878"/>
              <a:gd name="connsiteX40-7905" fmla="*/ 12898916 w 13016124"/>
              <a:gd name="connsiteY40-7906" fmla="*/ 0 h 2398878"/>
              <a:gd name="connsiteX41-7907" fmla="*/ 12947554 w 13016124"/>
              <a:gd name="connsiteY41-7908" fmla="*/ 38911 h 2398878"/>
              <a:gd name="connsiteX42-7909" fmla="*/ 12957282 w 13016124"/>
              <a:gd name="connsiteY42-7910" fmla="*/ 1488332 h 2398878"/>
              <a:gd name="connsiteX43-7911" fmla="*/ 12928099 w 13016124"/>
              <a:gd name="connsiteY43-7912" fmla="*/ 1673157 h 2398878"/>
              <a:gd name="connsiteX44-7913" fmla="*/ 12918371 w 13016124"/>
              <a:gd name="connsiteY44-7914" fmla="*/ 1828800 h 2398878"/>
              <a:gd name="connsiteX45-7915" fmla="*/ 12898916 w 13016124"/>
              <a:gd name="connsiteY45-7916" fmla="*/ 1887166 h 2398878"/>
              <a:gd name="connsiteX46-7917" fmla="*/ 12889188 w 13016124"/>
              <a:gd name="connsiteY46-7918" fmla="*/ 1974715 h 2398878"/>
              <a:gd name="connsiteX47-7919" fmla="*/ 12879460 w 13016124"/>
              <a:gd name="connsiteY47-7920" fmla="*/ 2013625 h 2398878"/>
              <a:gd name="connsiteX48-7921" fmla="*/ 12840550 w 13016124"/>
              <a:gd name="connsiteY48-7922" fmla="*/ 2208179 h 2398878"/>
              <a:gd name="connsiteX49-7923" fmla="*/ 12830822 w 13016124"/>
              <a:gd name="connsiteY49-7924" fmla="*/ 2237362 h 2398878"/>
              <a:gd name="connsiteX50-7925" fmla="*/ 12801639 w 13016124"/>
              <a:gd name="connsiteY50-7926" fmla="*/ 2256817 h 2398878"/>
              <a:gd name="connsiteX51-7927" fmla="*/ 12159614 w 13016124"/>
              <a:gd name="connsiteY51-7928" fmla="*/ 2237362 h 2398878"/>
              <a:gd name="connsiteX52-7929" fmla="*/ 11361945 w 13016124"/>
              <a:gd name="connsiteY52-7930" fmla="*/ 2256817 h 2398878"/>
              <a:gd name="connsiteX53-7931" fmla="*/ 11138209 w 13016124"/>
              <a:gd name="connsiteY53-7932" fmla="*/ 2276272 h 2398878"/>
              <a:gd name="connsiteX54-7933" fmla="*/ 10593460 w 13016124"/>
              <a:gd name="connsiteY54-7934" fmla="*/ 2286000 h 2398878"/>
              <a:gd name="connsiteX55-7935" fmla="*/ 8385282 w 13016124"/>
              <a:gd name="connsiteY55-7936" fmla="*/ 2295728 h 2398878"/>
              <a:gd name="connsiteX56-7937" fmla="*/ 8161545 w 13016124"/>
              <a:gd name="connsiteY56-7938" fmla="*/ 2315183 h 2398878"/>
              <a:gd name="connsiteX57-7939" fmla="*/ 8112907 w 13016124"/>
              <a:gd name="connsiteY57-7940" fmla="*/ 2324911 h 2398878"/>
              <a:gd name="connsiteX58-7941" fmla="*/ 7918354 w 13016124"/>
              <a:gd name="connsiteY58-7942" fmla="*/ 2334638 h 2398878"/>
              <a:gd name="connsiteX59-7943" fmla="*/ 5291886 w 13016124"/>
              <a:gd name="connsiteY59-7944" fmla="*/ 2344366 h 2398878"/>
              <a:gd name="connsiteX60-7945" fmla="*/ 5058422 w 13016124"/>
              <a:gd name="connsiteY60-7946" fmla="*/ 2324911 h 2398878"/>
              <a:gd name="connsiteX61-7947" fmla="*/ 4883324 w 13016124"/>
              <a:gd name="connsiteY61-7948" fmla="*/ 2305455 h 2398878"/>
              <a:gd name="connsiteX62-7949" fmla="*/ 4727682 w 13016124"/>
              <a:gd name="connsiteY62-7950" fmla="*/ 2295728 h 2398878"/>
              <a:gd name="connsiteX63-7951" fmla="*/ 4601222 w 13016124"/>
              <a:gd name="connsiteY63-7952" fmla="*/ 2276272 h 2398878"/>
              <a:gd name="connsiteX64-7953" fmla="*/ 4484490 w 13016124"/>
              <a:gd name="connsiteY64-7954" fmla="*/ 2266545 h 2398878"/>
              <a:gd name="connsiteX65-7955" fmla="*/ 3443631 w 13016124"/>
              <a:gd name="connsiteY65-7956" fmla="*/ 2247089 h 2398878"/>
              <a:gd name="connsiteX66-7957" fmla="*/ 2996158 w 13016124"/>
              <a:gd name="connsiteY66-7958" fmla="*/ 2256817 h 2398878"/>
              <a:gd name="connsiteX67-7959" fmla="*/ 2966975 w 13016124"/>
              <a:gd name="connsiteY67-7960" fmla="*/ 2266545 h 2398878"/>
              <a:gd name="connsiteX68-7961" fmla="*/ 2782150 w 13016124"/>
              <a:gd name="connsiteY68-7962" fmla="*/ 2286000 h 2398878"/>
              <a:gd name="connsiteX69-7963" fmla="*/ 2723784 w 13016124"/>
              <a:gd name="connsiteY69-7964" fmla="*/ 2295728 h 2398878"/>
              <a:gd name="connsiteX70-7965" fmla="*/ 2490320 w 13016124"/>
              <a:gd name="connsiteY70-7966" fmla="*/ 2305455 h 2398878"/>
              <a:gd name="connsiteX71-7967" fmla="*/ 418328 w 13016124"/>
              <a:gd name="connsiteY71-7968" fmla="*/ 2295728 h 2398878"/>
              <a:gd name="connsiteX72-7969" fmla="*/ 359962 w 13016124"/>
              <a:gd name="connsiteY72-7970" fmla="*/ 2256817 h 2398878"/>
              <a:gd name="connsiteX73-7971" fmla="*/ 272414 w 13016124"/>
              <a:gd name="connsiteY73-7972" fmla="*/ 2188723 h 2398878"/>
              <a:gd name="connsiteX74-7973" fmla="*/ 262686 w 13016124"/>
              <a:gd name="connsiteY74-7974" fmla="*/ 2159540 h 2398878"/>
              <a:gd name="connsiteX75-7975" fmla="*/ 214048 w 13016124"/>
              <a:gd name="connsiteY75-7976" fmla="*/ 2110902 h 2398878"/>
              <a:gd name="connsiteX76-7977" fmla="*/ 204320 w 13016124"/>
              <a:gd name="connsiteY76-7978" fmla="*/ 2081719 h 2398878"/>
              <a:gd name="connsiteX77-7979" fmla="*/ 184865 w 13016124"/>
              <a:gd name="connsiteY77-7980" fmla="*/ 2052536 h 2398878"/>
              <a:gd name="connsiteX78-7981" fmla="*/ 145954 w 13016124"/>
              <a:gd name="connsiteY78-7982" fmla="*/ 1984442 h 2398878"/>
              <a:gd name="connsiteX79-7983" fmla="*/ 126499 w 13016124"/>
              <a:gd name="connsiteY79-7984" fmla="*/ 1906621 h 2398878"/>
              <a:gd name="connsiteX80-7985" fmla="*/ 116771 w 13016124"/>
              <a:gd name="connsiteY80-7986" fmla="*/ 1877438 h 2398878"/>
              <a:gd name="connsiteX81-7987" fmla="*/ 97316 w 13016124"/>
              <a:gd name="connsiteY81-7988" fmla="*/ 1809345 h 2398878"/>
              <a:gd name="connsiteX82-7989" fmla="*/ 87588 w 13016124"/>
              <a:gd name="connsiteY82-7990" fmla="*/ 1731523 h 2398878"/>
              <a:gd name="connsiteX83-7991" fmla="*/ 68133 w 13016124"/>
              <a:gd name="connsiteY83-7992" fmla="*/ 1673157 h 2398878"/>
              <a:gd name="connsiteX84-7993" fmla="*/ 19494 w 13016124"/>
              <a:gd name="connsiteY84-7994" fmla="*/ 1556425 h 2398878"/>
              <a:gd name="connsiteX85-7995" fmla="*/ 9767 w 13016124"/>
              <a:gd name="connsiteY85-7996" fmla="*/ 1429966 h 2398878"/>
              <a:gd name="connsiteX86-7997" fmla="*/ 39 w 13016124"/>
              <a:gd name="connsiteY86-7998" fmla="*/ 1361872 h 2398878"/>
              <a:gd name="connsiteX87-7999" fmla="*/ 19494 w 13016124"/>
              <a:gd name="connsiteY87-8000" fmla="*/ 1099225 h 2398878"/>
              <a:gd name="connsiteX88-8001" fmla="*/ 29222 w 13016124"/>
              <a:gd name="connsiteY88-8002" fmla="*/ 1070042 h 2398878"/>
              <a:gd name="connsiteX89-8003" fmla="*/ 58405 w 13016124"/>
              <a:gd name="connsiteY89-8004" fmla="*/ 992221 h 2398878"/>
              <a:gd name="connsiteX90-8005" fmla="*/ 77860 w 13016124"/>
              <a:gd name="connsiteY90-8006" fmla="*/ 924128 h 2398878"/>
              <a:gd name="connsiteX91-8007" fmla="*/ 97316 w 13016124"/>
              <a:gd name="connsiteY91-8008" fmla="*/ 885217 h 2398878"/>
              <a:gd name="connsiteX92-8009" fmla="*/ 116771 w 13016124"/>
              <a:gd name="connsiteY92-8010" fmla="*/ 807396 h 2398878"/>
              <a:gd name="connsiteX93-8011" fmla="*/ 155682 w 13016124"/>
              <a:gd name="connsiteY93-8012" fmla="*/ 729574 h 2398878"/>
              <a:gd name="connsiteX94-8013" fmla="*/ 165409 w 13016124"/>
              <a:gd name="connsiteY94-8014" fmla="*/ 700391 h 2398878"/>
              <a:gd name="connsiteX95-8015" fmla="*/ 175137 w 13016124"/>
              <a:gd name="connsiteY95-8016" fmla="*/ 642025 h 2398878"/>
              <a:gd name="connsiteX96-8017" fmla="*/ 223775 w 13016124"/>
              <a:gd name="connsiteY96-8018" fmla="*/ 573932 h 2398878"/>
              <a:gd name="connsiteX97-8019" fmla="*/ 262686 w 13016124"/>
              <a:gd name="connsiteY97-8020" fmla="*/ 505838 h 2398878"/>
              <a:gd name="connsiteX98-8021" fmla="*/ 301596 w 13016124"/>
              <a:gd name="connsiteY98-8022" fmla="*/ 447472 h 2398878"/>
              <a:gd name="connsiteX99-8023" fmla="*/ 321052 w 13016124"/>
              <a:gd name="connsiteY99-8024" fmla="*/ 428017 h 2398878"/>
              <a:gd name="connsiteX100-8025" fmla="*/ 359962 w 13016124"/>
              <a:gd name="connsiteY100-8026" fmla="*/ 369651 h 2398878"/>
              <a:gd name="connsiteX101-8027" fmla="*/ 408601 w 13016124"/>
              <a:gd name="connsiteY101-8028" fmla="*/ 321013 h 2398878"/>
              <a:gd name="connsiteX102-8029" fmla="*/ 428056 w 13016124"/>
              <a:gd name="connsiteY102-8030" fmla="*/ 301557 h 2398878"/>
              <a:gd name="connsiteX103-8031" fmla="*/ 447511 w 13016124"/>
              <a:gd name="connsiteY103-8032" fmla="*/ 272374 h 2398878"/>
              <a:gd name="connsiteX104-8033" fmla="*/ 505877 w 13016124"/>
              <a:gd name="connsiteY104-8034" fmla="*/ 233464 h 2398878"/>
              <a:gd name="connsiteX105-8035" fmla="*/ 603154 w 13016124"/>
              <a:gd name="connsiteY105-8036" fmla="*/ 223736 h 2398878"/>
              <a:gd name="connsiteX106-8037" fmla="*/ 651792 w 13016124"/>
              <a:gd name="connsiteY106-8038" fmla="*/ 243191 h 2398878"/>
              <a:gd name="connsiteX107-8039" fmla="*/ 622609 w 13016124"/>
              <a:gd name="connsiteY107-8040" fmla="*/ 252919 h 2398878"/>
              <a:gd name="connsiteX108-8041" fmla="*/ 544788 w 13016124"/>
              <a:gd name="connsiteY108-8042" fmla="*/ 252919 h 2398878"/>
              <a:gd name="connsiteX0-8043" fmla="*/ 544788 w 13016124"/>
              <a:gd name="connsiteY0-8044" fmla="*/ 252919 h 2398878"/>
              <a:gd name="connsiteX1-8045" fmla="*/ 544788 w 13016124"/>
              <a:gd name="connsiteY1-8046" fmla="*/ 252919 h 2398878"/>
              <a:gd name="connsiteX2-8047" fmla="*/ 642065 w 13016124"/>
              <a:gd name="connsiteY2-8048" fmla="*/ 311285 h 2398878"/>
              <a:gd name="connsiteX3-8049" fmla="*/ 768524 w 13016124"/>
              <a:gd name="connsiteY3-8050" fmla="*/ 447472 h 2398878"/>
              <a:gd name="connsiteX4-8051" fmla="*/ 924167 w 13016124"/>
              <a:gd name="connsiteY4-8052" fmla="*/ 583659 h 2398878"/>
              <a:gd name="connsiteX5-8053" fmla="*/ 982533 w 13016124"/>
              <a:gd name="connsiteY5-8054" fmla="*/ 612842 h 2398878"/>
              <a:gd name="connsiteX6-8055" fmla="*/ 1050626 w 13016124"/>
              <a:gd name="connsiteY6-8056" fmla="*/ 661481 h 2398878"/>
              <a:gd name="connsiteX7-8057" fmla="*/ 1079809 w 13016124"/>
              <a:gd name="connsiteY7-8058" fmla="*/ 671208 h 2398878"/>
              <a:gd name="connsiteX8-8059" fmla="*/ 1225724 w 13016124"/>
              <a:gd name="connsiteY8-8060" fmla="*/ 739302 h 2398878"/>
              <a:gd name="connsiteX9-8061" fmla="*/ 1313273 w 13016124"/>
              <a:gd name="connsiteY9-8062" fmla="*/ 768485 h 2398878"/>
              <a:gd name="connsiteX10-8063" fmla="*/ 1488371 w 13016124"/>
              <a:gd name="connsiteY10-8064" fmla="*/ 787940 h 2398878"/>
              <a:gd name="connsiteX11-8065" fmla="*/ 1624558 w 13016124"/>
              <a:gd name="connsiteY11-8066" fmla="*/ 807396 h 2398878"/>
              <a:gd name="connsiteX12-8067" fmla="*/ 1663469 w 13016124"/>
              <a:gd name="connsiteY12-8068" fmla="*/ 817123 h 2398878"/>
              <a:gd name="connsiteX13-8069" fmla="*/ 1731562 w 13016124"/>
              <a:gd name="connsiteY13-8070" fmla="*/ 826851 h 2398878"/>
              <a:gd name="connsiteX14-8071" fmla="*/ 1770473 w 13016124"/>
              <a:gd name="connsiteY14-8072" fmla="*/ 836579 h 2398878"/>
              <a:gd name="connsiteX15-8073" fmla="*/ 2062303 w 13016124"/>
              <a:gd name="connsiteY15-8074" fmla="*/ 856034 h 2398878"/>
              <a:gd name="connsiteX16-8075" fmla="*/ 2169307 w 13016124"/>
              <a:gd name="connsiteY16-8076" fmla="*/ 865762 h 2398878"/>
              <a:gd name="connsiteX17-8077" fmla="*/ 2237401 w 13016124"/>
              <a:gd name="connsiteY17-8078" fmla="*/ 885217 h 2398878"/>
              <a:gd name="connsiteX18-8079" fmla="*/ 2295767 w 13016124"/>
              <a:gd name="connsiteY18-8080" fmla="*/ 894945 h 2398878"/>
              <a:gd name="connsiteX19-8081" fmla="*/ 2791877 w 13016124"/>
              <a:gd name="connsiteY19-8082" fmla="*/ 914400 h 2398878"/>
              <a:gd name="connsiteX20-8083" fmla="*/ 3005886 w 13016124"/>
              <a:gd name="connsiteY20-8084" fmla="*/ 933855 h 2398878"/>
              <a:gd name="connsiteX21-8085" fmla="*/ 3239350 w 13016124"/>
              <a:gd name="connsiteY21-8086" fmla="*/ 943583 h 2398878"/>
              <a:gd name="connsiteX22-8087" fmla="*/ 5807130 w 13016124"/>
              <a:gd name="connsiteY22-8088" fmla="*/ 1223418 h 2398878"/>
              <a:gd name="connsiteX23-8089" fmla="*/ 7037947 w 13016124"/>
              <a:gd name="connsiteY23-8090" fmla="*/ 1230622 h 2398878"/>
              <a:gd name="connsiteX24-8091" fmla="*/ 10002960 w 13016124"/>
              <a:gd name="connsiteY24-8092" fmla="*/ 1142821 h 2398878"/>
              <a:gd name="connsiteX25-8093" fmla="*/ 11316835 w 13016124"/>
              <a:gd name="connsiteY25-8094" fmla="*/ 814728 h 2398878"/>
              <a:gd name="connsiteX26-8095" fmla="*/ 11955333 w 13016124"/>
              <a:gd name="connsiteY26-8096" fmla="*/ 330740 h 2398878"/>
              <a:gd name="connsiteX27-8097" fmla="*/ 12033154 w 13016124"/>
              <a:gd name="connsiteY27-8098" fmla="*/ 301557 h 2398878"/>
              <a:gd name="connsiteX28-8099" fmla="*/ 12101248 w 13016124"/>
              <a:gd name="connsiteY28-8100" fmla="*/ 272374 h 2398878"/>
              <a:gd name="connsiteX29-8101" fmla="*/ 12169341 w 13016124"/>
              <a:gd name="connsiteY29-8102" fmla="*/ 243191 h 2398878"/>
              <a:gd name="connsiteX30-8103" fmla="*/ 12266618 w 13016124"/>
              <a:gd name="connsiteY30-8104" fmla="*/ 204281 h 2398878"/>
              <a:gd name="connsiteX31-8105" fmla="*/ 12334711 w 13016124"/>
              <a:gd name="connsiteY31-8106" fmla="*/ 175098 h 2398878"/>
              <a:gd name="connsiteX32-8107" fmla="*/ 12363894 w 13016124"/>
              <a:gd name="connsiteY32-8108" fmla="*/ 155642 h 2398878"/>
              <a:gd name="connsiteX33-8109" fmla="*/ 12431988 w 13016124"/>
              <a:gd name="connsiteY33-8110" fmla="*/ 126459 h 2398878"/>
              <a:gd name="connsiteX34-8111" fmla="*/ 12470899 w 13016124"/>
              <a:gd name="connsiteY34-8112" fmla="*/ 97277 h 2398878"/>
              <a:gd name="connsiteX35-8113" fmla="*/ 12529265 w 13016124"/>
              <a:gd name="connsiteY35-8114" fmla="*/ 87549 h 2398878"/>
              <a:gd name="connsiteX36-8115" fmla="*/ 12568175 w 13016124"/>
              <a:gd name="connsiteY36-8116" fmla="*/ 77821 h 2398878"/>
              <a:gd name="connsiteX37-8117" fmla="*/ 12626541 w 13016124"/>
              <a:gd name="connsiteY37-8118" fmla="*/ 58366 h 2398878"/>
              <a:gd name="connsiteX38-8119" fmla="*/ 12723818 w 13016124"/>
              <a:gd name="connsiteY38-8120" fmla="*/ 19455 h 2398878"/>
              <a:gd name="connsiteX39-8121" fmla="*/ 12869733 w 13016124"/>
              <a:gd name="connsiteY39-8122" fmla="*/ 9728 h 2398878"/>
              <a:gd name="connsiteX40-8123" fmla="*/ 12898916 w 13016124"/>
              <a:gd name="connsiteY40-8124" fmla="*/ 0 h 2398878"/>
              <a:gd name="connsiteX41-8125" fmla="*/ 12947554 w 13016124"/>
              <a:gd name="connsiteY41-8126" fmla="*/ 38911 h 2398878"/>
              <a:gd name="connsiteX42-8127" fmla="*/ 12957282 w 13016124"/>
              <a:gd name="connsiteY42-8128" fmla="*/ 1488332 h 2398878"/>
              <a:gd name="connsiteX43-8129" fmla="*/ 12928099 w 13016124"/>
              <a:gd name="connsiteY43-8130" fmla="*/ 1673157 h 2398878"/>
              <a:gd name="connsiteX44-8131" fmla="*/ 12918371 w 13016124"/>
              <a:gd name="connsiteY44-8132" fmla="*/ 1828800 h 2398878"/>
              <a:gd name="connsiteX45-8133" fmla="*/ 12898916 w 13016124"/>
              <a:gd name="connsiteY45-8134" fmla="*/ 1887166 h 2398878"/>
              <a:gd name="connsiteX46-8135" fmla="*/ 12889188 w 13016124"/>
              <a:gd name="connsiteY46-8136" fmla="*/ 1974715 h 2398878"/>
              <a:gd name="connsiteX47-8137" fmla="*/ 12879460 w 13016124"/>
              <a:gd name="connsiteY47-8138" fmla="*/ 2013625 h 2398878"/>
              <a:gd name="connsiteX48-8139" fmla="*/ 12840550 w 13016124"/>
              <a:gd name="connsiteY48-8140" fmla="*/ 2208179 h 2398878"/>
              <a:gd name="connsiteX49-8141" fmla="*/ 12830822 w 13016124"/>
              <a:gd name="connsiteY49-8142" fmla="*/ 2237362 h 2398878"/>
              <a:gd name="connsiteX50-8143" fmla="*/ 12801639 w 13016124"/>
              <a:gd name="connsiteY50-8144" fmla="*/ 2256817 h 2398878"/>
              <a:gd name="connsiteX51-8145" fmla="*/ 12159614 w 13016124"/>
              <a:gd name="connsiteY51-8146" fmla="*/ 2237362 h 2398878"/>
              <a:gd name="connsiteX52-8147" fmla="*/ 11361945 w 13016124"/>
              <a:gd name="connsiteY52-8148" fmla="*/ 2256817 h 2398878"/>
              <a:gd name="connsiteX53-8149" fmla="*/ 11138209 w 13016124"/>
              <a:gd name="connsiteY53-8150" fmla="*/ 2276272 h 2398878"/>
              <a:gd name="connsiteX54-8151" fmla="*/ 10593460 w 13016124"/>
              <a:gd name="connsiteY54-8152" fmla="*/ 2286000 h 2398878"/>
              <a:gd name="connsiteX55-8153" fmla="*/ 8385282 w 13016124"/>
              <a:gd name="connsiteY55-8154" fmla="*/ 2295728 h 2398878"/>
              <a:gd name="connsiteX56-8155" fmla="*/ 8161545 w 13016124"/>
              <a:gd name="connsiteY56-8156" fmla="*/ 2315183 h 2398878"/>
              <a:gd name="connsiteX57-8157" fmla="*/ 8112907 w 13016124"/>
              <a:gd name="connsiteY57-8158" fmla="*/ 2324911 h 2398878"/>
              <a:gd name="connsiteX58-8159" fmla="*/ 7918354 w 13016124"/>
              <a:gd name="connsiteY58-8160" fmla="*/ 2334638 h 2398878"/>
              <a:gd name="connsiteX59-8161" fmla="*/ 5291886 w 13016124"/>
              <a:gd name="connsiteY59-8162" fmla="*/ 2344366 h 2398878"/>
              <a:gd name="connsiteX60-8163" fmla="*/ 5058422 w 13016124"/>
              <a:gd name="connsiteY60-8164" fmla="*/ 2324911 h 2398878"/>
              <a:gd name="connsiteX61-8165" fmla="*/ 4883324 w 13016124"/>
              <a:gd name="connsiteY61-8166" fmla="*/ 2305455 h 2398878"/>
              <a:gd name="connsiteX62-8167" fmla="*/ 4727682 w 13016124"/>
              <a:gd name="connsiteY62-8168" fmla="*/ 2295728 h 2398878"/>
              <a:gd name="connsiteX63-8169" fmla="*/ 4601222 w 13016124"/>
              <a:gd name="connsiteY63-8170" fmla="*/ 2276272 h 2398878"/>
              <a:gd name="connsiteX64-8171" fmla="*/ 4484490 w 13016124"/>
              <a:gd name="connsiteY64-8172" fmla="*/ 2266545 h 2398878"/>
              <a:gd name="connsiteX65-8173" fmla="*/ 3443631 w 13016124"/>
              <a:gd name="connsiteY65-8174" fmla="*/ 2247089 h 2398878"/>
              <a:gd name="connsiteX66-8175" fmla="*/ 2996158 w 13016124"/>
              <a:gd name="connsiteY66-8176" fmla="*/ 2256817 h 2398878"/>
              <a:gd name="connsiteX67-8177" fmla="*/ 2966975 w 13016124"/>
              <a:gd name="connsiteY67-8178" fmla="*/ 2266545 h 2398878"/>
              <a:gd name="connsiteX68-8179" fmla="*/ 2782150 w 13016124"/>
              <a:gd name="connsiteY68-8180" fmla="*/ 2286000 h 2398878"/>
              <a:gd name="connsiteX69-8181" fmla="*/ 2723784 w 13016124"/>
              <a:gd name="connsiteY69-8182" fmla="*/ 2295728 h 2398878"/>
              <a:gd name="connsiteX70-8183" fmla="*/ 2490320 w 13016124"/>
              <a:gd name="connsiteY70-8184" fmla="*/ 2305455 h 2398878"/>
              <a:gd name="connsiteX71-8185" fmla="*/ 418328 w 13016124"/>
              <a:gd name="connsiteY71-8186" fmla="*/ 2295728 h 2398878"/>
              <a:gd name="connsiteX72-8187" fmla="*/ 359962 w 13016124"/>
              <a:gd name="connsiteY72-8188" fmla="*/ 2256817 h 2398878"/>
              <a:gd name="connsiteX73-8189" fmla="*/ 272414 w 13016124"/>
              <a:gd name="connsiteY73-8190" fmla="*/ 2188723 h 2398878"/>
              <a:gd name="connsiteX74-8191" fmla="*/ 262686 w 13016124"/>
              <a:gd name="connsiteY74-8192" fmla="*/ 2159540 h 2398878"/>
              <a:gd name="connsiteX75-8193" fmla="*/ 214048 w 13016124"/>
              <a:gd name="connsiteY75-8194" fmla="*/ 2110902 h 2398878"/>
              <a:gd name="connsiteX76-8195" fmla="*/ 204320 w 13016124"/>
              <a:gd name="connsiteY76-8196" fmla="*/ 2081719 h 2398878"/>
              <a:gd name="connsiteX77-8197" fmla="*/ 184865 w 13016124"/>
              <a:gd name="connsiteY77-8198" fmla="*/ 2052536 h 2398878"/>
              <a:gd name="connsiteX78-8199" fmla="*/ 145954 w 13016124"/>
              <a:gd name="connsiteY78-8200" fmla="*/ 1984442 h 2398878"/>
              <a:gd name="connsiteX79-8201" fmla="*/ 126499 w 13016124"/>
              <a:gd name="connsiteY79-8202" fmla="*/ 1906621 h 2398878"/>
              <a:gd name="connsiteX80-8203" fmla="*/ 116771 w 13016124"/>
              <a:gd name="connsiteY80-8204" fmla="*/ 1877438 h 2398878"/>
              <a:gd name="connsiteX81-8205" fmla="*/ 97316 w 13016124"/>
              <a:gd name="connsiteY81-8206" fmla="*/ 1809345 h 2398878"/>
              <a:gd name="connsiteX82-8207" fmla="*/ 87588 w 13016124"/>
              <a:gd name="connsiteY82-8208" fmla="*/ 1731523 h 2398878"/>
              <a:gd name="connsiteX83-8209" fmla="*/ 68133 w 13016124"/>
              <a:gd name="connsiteY83-8210" fmla="*/ 1673157 h 2398878"/>
              <a:gd name="connsiteX84-8211" fmla="*/ 19494 w 13016124"/>
              <a:gd name="connsiteY84-8212" fmla="*/ 1556425 h 2398878"/>
              <a:gd name="connsiteX85-8213" fmla="*/ 9767 w 13016124"/>
              <a:gd name="connsiteY85-8214" fmla="*/ 1429966 h 2398878"/>
              <a:gd name="connsiteX86-8215" fmla="*/ 39 w 13016124"/>
              <a:gd name="connsiteY86-8216" fmla="*/ 1361872 h 2398878"/>
              <a:gd name="connsiteX87-8217" fmla="*/ 19494 w 13016124"/>
              <a:gd name="connsiteY87-8218" fmla="*/ 1099225 h 2398878"/>
              <a:gd name="connsiteX88-8219" fmla="*/ 29222 w 13016124"/>
              <a:gd name="connsiteY88-8220" fmla="*/ 1070042 h 2398878"/>
              <a:gd name="connsiteX89-8221" fmla="*/ 58405 w 13016124"/>
              <a:gd name="connsiteY89-8222" fmla="*/ 992221 h 2398878"/>
              <a:gd name="connsiteX90-8223" fmla="*/ 77860 w 13016124"/>
              <a:gd name="connsiteY90-8224" fmla="*/ 924128 h 2398878"/>
              <a:gd name="connsiteX91-8225" fmla="*/ 97316 w 13016124"/>
              <a:gd name="connsiteY91-8226" fmla="*/ 885217 h 2398878"/>
              <a:gd name="connsiteX92-8227" fmla="*/ 116771 w 13016124"/>
              <a:gd name="connsiteY92-8228" fmla="*/ 807396 h 2398878"/>
              <a:gd name="connsiteX93-8229" fmla="*/ 155682 w 13016124"/>
              <a:gd name="connsiteY93-8230" fmla="*/ 729574 h 2398878"/>
              <a:gd name="connsiteX94-8231" fmla="*/ 165409 w 13016124"/>
              <a:gd name="connsiteY94-8232" fmla="*/ 700391 h 2398878"/>
              <a:gd name="connsiteX95-8233" fmla="*/ 175137 w 13016124"/>
              <a:gd name="connsiteY95-8234" fmla="*/ 642025 h 2398878"/>
              <a:gd name="connsiteX96-8235" fmla="*/ 223775 w 13016124"/>
              <a:gd name="connsiteY96-8236" fmla="*/ 573932 h 2398878"/>
              <a:gd name="connsiteX97-8237" fmla="*/ 262686 w 13016124"/>
              <a:gd name="connsiteY97-8238" fmla="*/ 505838 h 2398878"/>
              <a:gd name="connsiteX98-8239" fmla="*/ 301596 w 13016124"/>
              <a:gd name="connsiteY98-8240" fmla="*/ 447472 h 2398878"/>
              <a:gd name="connsiteX99-8241" fmla="*/ 321052 w 13016124"/>
              <a:gd name="connsiteY99-8242" fmla="*/ 428017 h 2398878"/>
              <a:gd name="connsiteX100-8243" fmla="*/ 359962 w 13016124"/>
              <a:gd name="connsiteY100-8244" fmla="*/ 369651 h 2398878"/>
              <a:gd name="connsiteX101-8245" fmla="*/ 408601 w 13016124"/>
              <a:gd name="connsiteY101-8246" fmla="*/ 321013 h 2398878"/>
              <a:gd name="connsiteX102-8247" fmla="*/ 428056 w 13016124"/>
              <a:gd name="connsiteY102-8248" fmla="*/ 301557 h 2398878"/>
              <a:gd name="connsiteX103-8249" fmla="*/ 447511 w 13016124"/>
              <a:gd name="connsiteY103-8250" fmla="*/ 272374 h 2398878"/>
              <a:gd name="connsiteX104-8251" fmla="*/ 505877 w 13016124"/>
              <a:gd name="connsiteY104-8252" fmla="*/ 233464 h 2398878"/>
              <a:gd name="connsiteX105-8253" fmla="*/ 603154 w 13016124"/>
              <a:gd name="connsiteY105-8254" fmla="*/ 223736 h 2398878"/>
              <a:gd name="connsiteX106-8255" fmla="*/ 651792 w 13016124"/>
              <a:gd name="connsiteY106-8256" fmla="*/ 243191 h 2398878"/>
              <a:gd name="connsiteX107-8257" fmla="*/ 622609 w 13016124"/>
              <a:gd name="connsiteY107-8258" fmla="*/ 252919 h 2398878"/>
              <a:gd name="connsiteX108-8259" fmla="*/ 544788 w 13016124"/>
              <a:gd name="connsiteY108-8260" fmla="*/ 252919 h 2398878"/>
              <a:gd name="connsiteX0-8261" fmla="*/ 544788 w 13016124"/>
              <a:gd name="connsiteY0-8262" fmla="*/ 252919 h 2398878"/>
              <a:gd name="connsiteX1-8263" fmla="*/ 544788 w 13016124"/>
              <a:gd name="connsiteY1-8264" fmla="*/ 252919 h 2398878"/>
              <a:gd name="connsiteX2-8265" fmla="*/ 642065 w 13016124"/>
              <a:gd name="connsiteY2-8266" fmla="*/ 311285 h 2398878"/>
              <a:gd name="connsiteX3-8267" fmla="*/ 768524 w 13016124"/>
              <a:gd name="connsiteY3-8268" fmla="*/ 447472 h 2398878"/>
              <a:gd name="connsiteX4-8269" fmla="*/ 924167 w 13016124"/>
              <a:gd name="connsiteY4-8270" fmla="*/ 583659 h 2398878"/>
              <a:gd name="connsiteX5-8271" fmla="*/ 982533 w 13016124"/>
              <a:gd name="connsiteY5-8272" fmla="*/ 612842 h 2398878"/>
              <a:gd name="connsiteX6-8273" fmla="*/ 1050626 w 13016124"/>
              <a:gd name="connsiteY6-8274" fmla="*/ 661481 h 2398878"/>
              <a:gd name="connsiteX7-8275" fmla="*/ 1079809 w 13016124"/>
              <a:gd name="connsiteY7-8276" fmla="*/ 671208 h 2398878"/>
              <a:gd name="connsiteX8-8277" fmla="*/ 1225724 w 13016124"/>
              <a:gd name="connsiteY8-8278" fmla="*/ 739302 h 2398878"/>
              <a:gd name="connsiteX9-8279" fmla="*/ 1313273 w 13016124"/>
              <a:gd name="connsiteY9-8280" fmla="*/ 768485 h 2398878"/>
              <a:gd name="connsiteX10-8281" fmla="*/ 1488371 w 13016124"/>
              <a:gd name="connsiteY10-8282" fmla="*/ 787940 h 2398878"/>
              <a:gd name="connsiteX11-8283" fmla="*/ 1624558 w 13016124"/>
              <a:gd name="connsiteY11-8284" fmla="*/ 807396 h 2398878"/>
              <a:gd name="connsiteX12-8285" fmla="*/ 1663469 w 13016124"/>
              <a:gd name="connsiteY12-8286" fmla="*/ 817123 h 2398878"/>
              <a:gd name="connsiteX13-8287" fmla="*/ 1731562 w 13016124"/>
              <a:gd name="connsiteY13-8288" fmla="*/ 826851 h 2398878"/>
              <a:gd name="connsiteX14-8289" fmla="*/ 1770473 w 13016124"/>
              <a:gd name="connsiteY14-8290" fmla="*/ 836579 h 2398878"/>
              <a:gd name="connsiteX15-8291" fmla="*/ 2062303 w 13016124"/>
              <a:gd name="connsiteY15-8292" fmla="*/ 856034 h 2398878"/>
              <a:gd name="connsiteX16-8293" fmla="*/ 2169307 w 13016124"/>
              <a:gd name="connsiteY16-8294" fmla="*/ 865762 h 2398878"/>
              <a:gd name="connsiteX17-8295" fmla="*/ 2237401 w 13016124"/>
              <a:gd name="connsiteY17-8296" fmla="*/ 885217 h 2398878"/>
              <a:gd name="connsiteX18-8297" fmla="*/ 2295767 w 13016124"/>
              <a:gd name="connsiteY18-8298" fmla="*/ 894945 h 2398878"/>
              <a:gd name="connsiteX19-8299" fmla="*/ 2791877 w 13016124"/>
              <a:gd name="connsiteY19-8300" fmla="*/ 914400 h 2398878"/>
              <a:gd name="connsiteX20-8301" fmla="*/ 3005886 w 13016124"/>
              <a:gd name="connsiteY20-8302" fmla="*/ 933855 h 2398878"/>
              <a:gd name="connsiteX21-8303" fmla="*/ 3239350 w 13016124"/>
              <a:gd name="connsiteY21-8304" fmla="*/ 943583 h 2398878"/>
              <a:gd name="connsiteX22-8305" fmla="*/ 5807130 w 13016124"/>
              <a:gd name="connsiteY22-8306" fmla="*/ 1223418 h 2398878"/>
              <a:gd name="connsiteX23-8307" fmla="*/ 7047995 w 13016124"/>
              <a:gd name="connsiteY23-8308" fmla="*/ 1373761 h 2398878"/>
              <a:gd name="connsiteX24-8309" fmla="*/ 10002960 w 13016124"/>
              <a:gd name="connsiteY24-8310" fmla="*/ 1142821 h 2398878"/>
              <a:gd name="connsiteX25-8311" fmla="*/ 11316835 w 13016124"/>
              <a:gd name="connsiteY25-8312" fmla="*/ 814728 h 2398878"/>
              <a:gd name="connsiteX26-8313" fmla="*/ 11955333 w 13016124"/>
              <a:gd name="connsiteY26-8314" fmla="*/ 330740 h 2398878"/>
              <a:gd name="connsiteX27-8315" fmla="*/ 12033154 w 13016124"/>
              <a:gd name="connsiteY27-8316" fmla="*/ 301557 h 2398878"/>
              <a:gd name="connsiteX28-8317" fmla="*/ 12101248 w 13016124"/>
              <a:gd name="connsiteY28-8318" fmla="*/ 272374 h 2398878"/>
              <a:gd name="connsiteX29-8319" fmla="*/ 12169341 w 13016124"/>
              <a:gd name="connsiteY29-8320" fmla="*/ 243191 h 2398878"/>
              <a:gd name="connsiteX30-8321" fmla="*/ 12266618 w 13016124"/>
              <a:gd name="connsiteY30-8322" fmla="*/ 204281 h 2398878"/>
              <a:gd name="connsiteX31-8323" fmla="*/ 12334711 w 13016124"/>
              <a:gd name="connsiteY31-8324" fmla="*/ 175098 h 2398878"/>
              <a:gd name="connsiteX32-8325" fmla="*/ 12363894 w 13016124"/>
              <a:gd name="connsiteY32-8326" fmla="*/ 155642 h 2398878"/>
              <a:gd name="connsiteX33-8327" fmla="*/ 12431988 w 13016124"/>
              <a:gd name="connsiteY33-8328" fmla="*/ 126459 h 2398878"/>
              <a:gd name="connsiteX34-8329" fmla="*/ 12470899 w 13016124"/>
              <a:gd name="connsiteY34-8330" fmla="*/ 97277 h 2398878"/>
              <a:gd name="connsiteX35-8331" fmla="*/ 12529265 w 13016124"/>
              <a:gd name="connsiteY35-8332" fmla="*/ 87549 h 2398878"/>
              <a:gd name="connsiteX36-8333" fmla="*/ 12568175 w 13016124"/>
              <a:gd name="connsiteY36-8334" fmla="*/ 77821 h 2398878"/>
              <a:gd name="connsiteX37-8335" fmla="*/ 12626541 w 13016124"/>
              <a:gd name="connsiteY37-8336" fmla="*/ 58366 h 2398878"/>
              <a:gd name="connsiteX38-8337" fmla="*/ 12723818 w 13016124"/>
              <a:gd name="connsiteY38-8338" fmla="*/ 19455 h 2398878"/>
              <a:gd name="connsiteX39-8339" fmla="*/ 12869733 w 13016124"/>
              <a:gd name="connsiteY39-8340" fmla="*/ 9728 h 2398878"/>
              <a:gd name="connsiteX40-8341" fmla="*/ 12898916 w 13016124"/>
              <a:gd name="connsiteY40-8342" fmla="*/ 0 h 2398878"/>
              <a:gd name="connsiteX41-8343" fmla="*/ 12947554 w 13016124"/>
              <a:gd name="connsiteY41-8344" fmla="*/ 38911 h 2398878"/>
              <a:gd name="connsiteX42-8345" fmla="*/ 12957282 w 13016124"/>
              <a:gd name="connsiteY42-8346" fmla="*/ 1488332 h 2398878"/>
              <a:gd name="connsiteX43-8347" fmla="*/ 12928099 w 13016124"/>
              <a:gd name="connsiteY43-8348" fmla="*/ 1673157 h 2398878"/>
              <a:gd name="connsiteX44-8349" fmla="*/ 12918371 w 13016124"/>
              <a:gd name="connsiteY44-8350" fmla="*/ 1828800 h 2398878"/>
              <a:gd name="connsiteX45-8351" fmla="*/ 12898916 w 13016124"/>
              <a:gd name="connsiteY45-8352" fmla="*/ 1887166 h 2398878"/>
              <a:gd name="connsiteX46-8353" fmla="*/ 12889188 w 13016124"/>
              <a:gd name="connsiteY46-8354" fmla="*/ 1974715 h 2398878"/>
              <a:gd name="connsiteX47-8355" fmla="*/ 12879460 w 13016124"/>
              <a:gd name="connsiteY47-8356" fmla="*/ 2013625 h 2398878"/>
              <a:gd name="connsiteX48-8357" fmla="*/ 12840550 w 13016124"/>
              <a:gd name="connsiteY48-8358" fmla="*/ 2208179 h 2398878"/>
              <a:gd name="connsiteX49-8359" fmla="*/ 12830822 w 13016124"/>
              <a:gd name="connsiteY49-8360" fmla="*/ 2237362 h 2398878"/>
              <a:gd name="connsiteX50-8361" fmla="*/ 12801639 w 13016124"/>
              <a:gd name="connsiteY50-8362" fmla="*/ 2256817 h 2398878"/>
              <a:gd name="connsiteX51-8363" fmla="*/ 12159614 w 13016124"/>
              <a:gd name="connsiteY51-8364" fmla="*/ 2237362 h 2398878"/>
              <a:gd name="connsiteX52-8365" fmla="*/ 11361945 w 13016124"/>
              <a:gd name="connsiteY52-8366" fmla="*/ 2256817 h 2398878"/>
              <a:gd name="connsiteX53-8367" fmla="*/ 11138209 w 13016124"/>
              <a:gd name="connsiteY53-8368" fmla="*/ 2276272 h 2398878"/>
              <a:gd name="connsiteX54-8369" fmla="*/ 10593460 w 13016124"/>
              <a:gd name="connsiteY54-8370" fmla="*/ 2286000 h 2398878"/>
              <a:gd name="connsiteX55-8371" fmla="*/ 8385282 w 13016124"/>
              <a:gd name="connsiteY55-8372" fmla="*/ 2295728 h 2398878"/>
              <a:gd name="connsiteX56-8373" fmla="*/ 8161545 w 13016124"/>
              <a:gd name="connsiteY56-8374" fmla="*/ 2315183 h 2398878"/>
              <a:gd name="connsiteX57-8375" fmla="*/ 8112907 w 13016124"/>
              <a:gd name="connsiteY57-8376" fmla="*/ 2324911 h 2398878"/>
              <a:gd name="connsiteX58-8377" fmla="*/ 7918354 w 13016124"/>
              <a:gd name="connsiteY58-8378" fmla="*/ 2334638 h 2398878"/>
              <a:gd name="connsiteX59-8379" fmla="*/ 5291886 w 13016124"/>
              <a:gd name="connsiteY59-8380" fmla="*/ 2344366 h 2398878"/>
              <a:gd name="connsiteX60-8381" fmla="*/ 5058422 w 13016124"/>
              <a:gd name="connsiteY60-8382" fmla="*/ 2324911 h 2398878"/>
              <a:gd name="connsiteX61-8383" fmla="*/ 4883324 w 13016124"/>
              <a:gd name="connsiteY61-8384" fmla="*/ 2305455 h 2398878"/>
              <a:gd name="connsiteX62-8385" fmla="*/ 4727682 w 13016124"/>
              <a:gd name="connsiteY62-8386" fmla="*/ 2295728 h 2398878"/>
              <a:gd name="connsiteX63-8387" fmla="*/ 4601222 w 13016124"/>
              <a:gd name="connsiteY63-8388" fmla="*/ 2276272 h 2398878"/>
              <a:gd name="connsiteX64-8389" fmla="*/ 4484490 w 13016124"/>
              <a:gd name="connsiteY64-8390" fmla="*/ 2266545 h 2398878"/>
              <a:gd name="connsiteX65-8391" fmla="*/ 3443631 w 13016124"/>
              <a:gd name="connsiteY65-8392" fmla="*/ 2247089 h 2398878"/>
              <a:gd name="connsiteX66-8393" fmla="*/ 2996158 w 13016124"/>
              <a:gd name="connsiteY66-8394" fmla="*/ 2256817 h 2398878"/>
              <a:gd name="connsiteX67-8395" fmla="*/ 2966975 w 13016124"/>
              <a:gd name="connsiteY67-8396" fmla="*/ 2266545 h 2398878"/>
              <a:gd name="connsiteX68-8397" fmla="*/ 2782150 w 13016124"/>
              <a:gd name="connsiteY68-8398" fmla="*/ 2286000 h 2398878"/>
              <a:gd name="connsiteX69-8399" fmla="*/ 2723784 w 13016124"/>
              <a:gd name="connsiteY69-8400" fmla="*/ 2295728 h 2398878"/>
              <a:gd name="connsiteX70-8401" fmla="*/ 2490320 w 13016124"/>
              <a:gd name="connsiteY70-8402" fmla="*/ 2305455 h 2398878"/>
              <a:gd name="connsiteX71-8403" fmla="*/ 418328 w 13016124"/>
              <a:gd name="connsiteY71-8404" fmla="*/ 2295728 h 2398878"/>
              <a:gd name="connsiteX72-8405" fmla="*/ 359962 w 13016124"/>
              <a:gd name="connsiteY72-8406" fmla="*/ 2256817 h 2398878"/>
              <a:gd name="connsiteX73-8407" fmla="*/ 272414 w 13016124"/>
              <a:gd name="connsiteY73-8408" fmla="*/ 2188723 h 2398878"/>
              <a:gd name="connsiteX74-8409" fmla="*/ 262686 w 13016124"/>
              <a:gd name="connsiteY74-8410" fmla="*/ 2159540 h 2398878"/>
              <a:gd name="connsiteX75-8411" fmla="*/ 214048 w 13016124"/>
              <a:gd name="connsiteY75-8412" fmla="*/ 2110902 h 2398878"/>
              <a:gd name="connsiteX76-8413" fmla="*/ 204320 w 13016124"/>
              <a:gd name="connsiteY76-8414" fmla="*/ 2081719 h 2398878"/>
              <a:gd name="connsiteX77-8415" fmla="*/ 184865 w 13016124"/>
              <a:gd name="connsiteY77-8416" fmla="*/ 2052536 h 2398878"/>
              <a:gd name="connsiteX78-8417" fmla="*/ 145954 w 13016124"/>
              <a:gd name="connsiteY78-8418" fmla="*/ 1984442 h 2398878"/>
              <a:gd name="connsiteX79-8419" fmla="*/ 126499 w 13016124"/>
              <a:gd name="connsiteY79-8420" fmla="*/ 1906621 h 2398878"/>
              <a:gd name="connsiteX80-8421" fmla="*/ 116771 w 13016124"/>
              <a:gd name="connsiteY80-8422" fmla="*/ 1877438 h 2398878"/>
              <a:gd name="connsiteX81-8423" fmla="*/ 97316 w 13016124"/>
              <a:gd name="connsiteY81-8424" fmla="*/ 1809345 h 2398878"/>
              <a:gd name="connsiteX82-8425" fmla="*/ 87588 w 13016124"/>
              <a:gd name="connsiteY82-8426" fmla="*/ 1731523 h 2398878"/>
              <a:gd name="connsiteX83-8427" fmla="*/ 68133 w 13016124"/>
              <a:gd name="connsiteY83-8428" fmla="*/ 1673157 h 2398878"/>
              <a:gd name="connsiteX84-8429" fmla="*/ 19494 w 13016124"/>
              <a:gd name="connsiteY84-8430" fmla="*/ 1556425 h 2398878"/>
              <a:gd name="connsiteX85-8431" fmla="*/ 9767 w 13016124"/>
              <a:gd name="connsiteY85-8432" fmla="*/ 1429966 h 2398878"/>
              <a:gd name="connsiteX86-8433" fmla="*/ 39 w 13016124"/>
              <a:gd name="connsiteY86-8434" fmla="*/ 1361872 h 2398878"/>
              <a:gd name="connsiteX87-8435" fmla="*/ 19494 w 13016124"/>
              <a:gd name="connsiteY87-8436" fmla="*/ 1099225 h 2398878"/>
              <a:gd name="connsiteX88-8437" fmla="*/ 29222 w 13016124"/>
              <a:gd name="connsiteY88-8438" fmla="*/ 1070042 h 2398878"/>
              <a:gd name="connsiteX89-8439" fmla="*/ 58405 w 13016124"/>
              <a:gd name="connsiteY89-8440" fmla="*/ 992221 h 2398878"/>
              <a:gd name="connsiteX90-8441" fmla="*/ 77860 w 13016124"/>
              <a:gd name="connsiteY90-8442" fmla="*/ 924128 h 2398878"/>
              <a:gd name="connsiteX91-8443" fmla="*/ 97316 w 13016124"/>
              <a:gd name="connsiteY91-8444" fmla="*/ 885217 h 2398878"/>
              <a:gd name="connsiteX92-8445" fmla="*/ 116771 w 13016124"/>
              <a:gd name="connsiteY92-8446" fmla="*/ 807396 h 2398878"/>
              <a:gd name="connsiteX93-8447" fmla="*/ 155682 w 13016124"/>
              <a:gd name="connsiteY93-8448" fmla="*/ 729574 h 2398878"/>
              <a:gd name="connsiteX94-8449" fmla="*/ 165409 w 13016124"/>
              <a:gd name="connsiteY94-8450" fmla="*/ 700391 h 2398878"/>
              <a:gd name="connsiteX95-8451" fmla="*/ 175137 w 13016124"/>
              <a:gd name="connsiteY95-8452" fmla="*/ 642025 h 2398878"/>
              <a:gd name="connsiteX96-8453" fmla="*/ 223775 w 13016124"/>
              <a:gd name="connsiteY96-8454" fmla="*/ 573932 h 2398878"/>
              <a:gd name="connsiteX97-8455" fmla="*/ 262686 w 13016124"/>
              <a:gd name="connsiteY97-8456" fmla="*/ 505838 h 2398878"/>
              <a:gd name="connsiteX98-8457" fmla="*/ 301596 w 13016124"/>
              <a:gd name="connsiteY98-8458" fmla="*/ 447472 h 2398878"/>
              <a:gd name="connsiteX99-8459" fmla="*/ 321052 w 13016124"/>
              <a:gd name="connsiteY99-8460" fmla="*/ 428017 h 2398878"/>
              <a:gd name="connsiteX100-8461" fmla="*/ 359962 w 13016124"/>
              <a:gd name="connsiteY100-8462" fmla="*/ 369651 h 2398878"/>
              <a:gd name="connsiteX101-8463" fmla="*/ 408601 w 13016124"/>
              <a:gd name="connsiteY101-8464" fmla="*/ 321013 h 2398878"/>
              <a:gd name="connsiteX102-8465" fmla="*/ 428056 w 13016124"/>
              <a:gd name="connsiteY102-8466" fmla="*/ 301557 h 2398878"/>
              <a:gd name="connsiteX103-8467" fmla="*/ 447511 w 13016124"/>
              <a:gd name="connsiteY103-8468" fmla="*/ 272374 h 2398878"/>
              <a:gd name="connsiteX104-8469" fmla="*/ 505877 w 13016124"/>
              <a:gd name="connsiteY104-8470" fmla="*/ 233464 h 2398878"/>
              <a:gd name="connsiteX105-8471" fmla="*/ 603154 w 13016124"/>
              <a:gd name="connsiteY105-8472" fmla="*/ 223736 h 2398878"/>
              <a:gd name="connsiteX106-8473" fmla="*/ 651792 w 13016124"/>
              <a:gd name="connsiteY106-8474" fmla="*/ 243191 h 2398878"/>
              <a:gd name="connsiteX107-8475" fmla="*/ 622609 w 13016124"/>
              <a:gd name="connsiteY107-8476" fmla="*/ 252919 h 2398878"/>
              <a:gd name="connsiteX108-8477" fmla="*/ 544788 w 13016124"/>
              <a:gd name="connsiteY108-8478" fmla="*/ 252919 h 2398878"/>
              <a:gd name="connsiteX0-8479" fmla="*/ 544788 w 13016124"/>
              <a:gd name="connsiteY0-8480" fmla="*/ 252919 h 2398878"/>
              <a:gd name="connsiteX1-8481" fmla="*/ 544788 w 13016124"/>
              <a:gd name="connsiteY1-8482" fmla="*/ 252919 h 2398878"/>
              <a:gd name="connsiteX2-8483" fmla="*/ 642065 w 13016124"/>
              <a:gd name="connsiteY2-8484" fmla="*/ 311285 h 2398878"/>
              <a:gd name="connsiteX3-8485" fmla="*/ 768524 w 13016124"/>
              <a:gd name="connsiteY3-8486" fmla="*/ 447472 h 2398878"/>
              <a:gd name="connsiteX4-8487" fmla="*/ 924167 w 13016124"/>
              <a:gd name="connsiteY4-8488" fmla="*/ 583659 h 2398878"/>
              <a:gd name="connsiteX5-8489" fmla="*/ 982533 w 13016124"/>
              <a:gd name="connsiteY5-8490" fmla="*/ 612842 h 2398878"/>
              <a:gd name="connsiteX6-8491" fmla="*/ 1050626 w 13016124"/>
              <a:gd name="connsiteY6-8492" fmla="*/ 661481 h 2398878"/>
              <a:gd name="connsiteX7-8493" fmla="*/ 1079809 w 13016124"/>
              <a:gd name="connsiteY7-8494" fmla="*/ 671208 h 2398878"/>
              <a:gd name="connsiteX8-8495" fmla="*/ 1225724 w 13016124"/>
              <a:gd name="connsiteY8-8496" fmla="*/ 739302 h 2398878"/>
              <a:gd name="connsiteX9-8497" fmla="*/ 1313273 w 13016124"/>
              <a:gd name="connsiteY9-8498" fmla="*/ 768485 h 2398878"/>
              <a:gd name="connsiteX10-8499" fmla="*/ 1488371 w 13016124"/>
              <a:gd name="connsiteY10-8500" fmla="*/ 787940 h 2398878"/>
              <a:gd name="connsiteX11-8501" fmla="*/ 1624558 w 13016124"/>
              <a:gd name="connsiteY11-8502" fmla="*/ 807396 h 2398878"/>
              <a:gd name="connsiteX12-8503" fmla="*/ 1663469 w 13016124"/>
              <a:gd name="connsiteY12-8504" fmla="*/ 817123 h 2398878"/>
              <a:gd name="connsiteX13-8505" fmla="*/ 1731562 w 13016124"/>
              <a:gd name="connsiteY13-8506" fmla="*/ 826851 h 2398878"/>
              <a:gd name="connsiteX14-8507" fmla="*/ 1770473 w 13016124"/>
              <a:gd name="connsiteY14-8508" fmla="*/ 836579 h 2398878"/>
              <a:gd name="connsiteX15-8509" fmla="*/ 2062303 w 13016124"/>
              <a:gd name="connsiteY15-8510" fmla="*/ 856034 h 2398878"/>
              <a:gd name="connsiteX16-8511" fmla="*/ 2169307 w 13016124"/>
              <a:gd name="connsiteY16-8512" fmla="*/ 865762 h 2398878"/>
              <a:gd name="connsiteX17-8513" fmla="*/ 2237401 w 13016124"/>
              <a:gd name="connsiteY17-8514" fmla="*/ 885217 h 2398878"/>
              <a:gd name="connsiteX18-8515" fmla="*/ 2295767 w 13016124"/>
              <a:gd name="connsiteY18-8516" fmla="*/ 894945 h 2398878"/>
              <a:gd name="connsiteX19-8517" fmla="*/ 2791877 w 13016124"/>
              <a:gd name="connsiteY19-8518" fmla="*/ 914400 h 2398878"/>
              <a:gd name="connsiteX20-8519" fmla="*/ 3005886 w 13016124"/>
              <a:gd name="connsiteY20-8520" fmla="*/ 933855 h 2398878"/>
              <a:gd name="connsiteX21-8521" fmla="*/ 3239350 w 13016124"/>
              <a:gd name="connsiteY21-8522" fmla="*/ 943583 h 2398878"/>
              <a:gd name="connsiteX22-8523" fmla="*/ 5797081 w 13016124"/>
              <a:gd name="connsiteY22-8524" fmla="*/ 1275468 h 2398878"/>
              <a:gd name="connsiteX23-8525" fmla="*/ 7047995 w 13016124"/>
              <a:gd name="connsiteY23-8526" fmla="*/ 1373761 h 2398878"/>
              <a:gd name="connsiteX24-8527" fmla="*/ 10002960 w 13016124"/>
              <a:gd name="connsiteY24-8528" fmla="*/ 1142821 h 2398878"/>
              <a:gd name="connsiteX25-8529" fmla="*/ 11316835 w 13016124"/>
              <a:gd name="connsiteY25-8530" fmla="*/ 814728 h 2398878"/>
              <a:gd name="connsiteX26-8531" fmla="*/ 11955333 w 13016124"/>
              <a:gd name="connsiteY26-8532" fmla="*/ 330740 h 2398878"/>
              <a:gd name="connsiteX27-8533" fmla="*/ 12033154 w 13016124"/>
              <a:gd name="connsiteY27-8534" fmla="*/ 301557 h 2398878"/>
              <a:gd name="connsiteX28-8535" fmla="*/ 12101248 w 13016124"/>
              <a:gd name="connsiteY28-8536" fmla="*/ 272374 h 2398878"/>
              <a:gd name="connsiteX29-8537" fmla="*/ 12169341 w 13016124"/>
              <a:gd name="connsiteY29-8538" fmla="*/ 243191 h 2398878"/>
              <a:gd name="connsiteX30-8539" fmla="*/ 12266618 w 13016124"/>
              <a:gd name="connsiteY30-8540" fmla="*/ 204281 h 2398878"/>
              <a:gd name="connsiteX31-8541" fmla="*/ 12334711 w 13016124"/>
              <a:gd name="connsiteY31-8542" fmla="*/ 175098 h 2398878"/>
              <a:gd name="connsiteX32-8543" fmla="*/ 12363894 w 13016124"/>
              <a:gd name="connsiteY32-8544" fmla="*/ 155642 h 2398878"/>
              <a:gd name="connsiteX33-8545" fmla="*/ 12431988 w 13016124"/>
              <a:gd name="connsiteY33-8546" fmla="*/ 126459 h 2398878"/>
              <a:gd name="connsiteX34-8547" fmla="*/ 12470899 w 13016124"/>
              <a:gd name="connsiteY34-8548" fmla="*/ 97277 h 2398878"/>
              <a:gd name="connsiteX35-8549" fmla="*/ 12529265 w 13016124"/>
              <a:gd name="connsiteY35-8550" fmla="*/ 87549 h 2398878"/>
              <a:gd name="connsiteX36-8551" fmla="*/ 12568175 w 13016124"/>
              <a:gd name="connsiteY36-8552" fmla="*/ 77821 h 2398878"/>
              <a:gd name="connsiteX37-8553" fmla="*/ 12626541 w 13016124"/>
              <a:gd name="connsiteY37-8554" fmla="*/ 58366 h 2398878"/>
              <a:gd name="connsiteX38-8555" fmla="*/ 12723818 w 13016124"/>
              <a:gd name="connsiteY38-8556" fmla="*/ 19455 h 2398878"/>
              <a:gd name="connsiteX39-8557" fmla="*/ 12869733 w 13016124"/>
              <a:gd name="connsiteY39-8558" fmla="*/ 9728 h 2398878"/>
              <a:gd name="connsiteX40-8559" fmla="*/ 12898916 w 13016124"/>
              <a:gd name="connsiteY40-8560" fmla="*/ 0 h 2398878"/>
              <a:gd name="connsiteX41-8561" fmla="*/ 12947554 w 13016124"/>
              <a:gd name="connsiteY41-8562" fmla="*/ 38911 h 2398878"/>
              <a:gd name="connsiteX42-8563" fmla="*/ 12957282 w 13016124"/>
              <a:gd name="connsiteY42-8564" fmla="*/ 1488332 h 2398878"/>
              <a:gd name="connsiteX43-8565" fmla="*/ 12928099 w 13016124"/>
              <a:gd name="connsiteY43-8566" fmla="*/ 1673157 h 2398878"/>
              <a:gd name="connsiteX44-8567" fmla="*/ 12918371 w 13016124"/>
              <a:gd name="connsiteY44-8568" fmla="*/ 1828800 h 2398878"/>
              <a:gd name="connsiteX45-8569" fmla="*/ 12898916 w 13016124"/>
              <a:gd name="connsiteY45-8570" fmla="*/ 1887166 h 2398878"/>
              <a:gd name="connsiteX46-8571" fmla="*/ 12889188 w 13016124"/>
              <a:gd name="connsiteY46-8572" fmla="*/ 1974715 h 2398878"/>
              <a:gd name="connsiteX47-8573" fmla="*/ 12879460 w 13016124"/>
              <a:gd name="connsiteY47-8574" fmla="*/ 2013625 h 2398878"/>
              <a:gd name="connsiteX48-8575" fmla="*/ 12840550 w 13016124"/>
              <a:gd name="connsiteY48-8576" fmla="*/ 2208179 h 2398878"/>
              <a:gd name="connsiteX49-8577" fmla="*/ 12830822 w 13016124"/>
              <a:gd name="connsiteY49-8578" fmla="*/ 2237362 h 2398878"/>
              <a:gd name="connsiteX50-8579" fmla="*/ 12801639 w 13016124"/>
              <a:gd name="connsiteY50-8580" fmla="*/ 2256817 h 2398878"/>
              <a:gd name="connsiteX51-8581" fmla="*/ 12159614 w 13016124"/>
              <a:gd name="connsiteY51-8582" fmla="*/ 2237362 h 2398878"/>
              <a:gd name="connsiteX52-8583" fmla="*/ 11361945 w 13016124"/>
              <a:gd name="connsiteY52-8584" fmla="*/ 2256817 h 2398878"/>
              <a:gd name="connsiteX53-8585" fmla="*/ 11138209 w 13016124"/>
              <a:gd name="connsiteY53-8586" fmla="*/ 2276272 h 2398878"/>
              <a:gd name="connsiteX54-8587" fmla="*/ 10593460 w 13016124"/>
              <a:gd name="connsiteY54-8588" fmla="*/ 2286000 h 2398878"/>
              <a:gd name="connsiteX55-8589" fmla="*/ 8385282 w 13016124"/>
              <a:gd name="connsiteY55-8590" fmla="*/ 2295728 h 2398878"/>
              <a:gd name="connsiteX56-8591" fmla="*/ 8161545 w 13016124"/>
              <a:gd name="connsiteY56-8592" fmla="*/ 2315183 h 2398878"/>
              <a:gd name="connsiteX57-8593" fmla="*/ 8112907 w 13016124"/>
              <a:gd name="connsiteY57-8594" fmla="*/ 2324911 h 2398878"/>
              <a:gd name="connsiteX58-8595" fmla="*/ 7918354 w 13016124"/>
              <a:gd name="connsiteY58-8596" fmla="*/ 2334638 h 2398878"/>
              <a:gd name="connsiteX59-8597" fmla="*/ 5291886 w 13016124"/>
              <a:gd name="connsiteY59-8598" fmla="*/ 2344366 h 2398878"/>
              <a:gd name="connsiteX60-8599" fmla="*/ 5058422 w 13016124"/>
              <a:gd name="connsiteY60-8600" fmla="*/ 2324911 h 2398878"/>
              <a:gd name="connsiteX61-8601" fmla="*/ 4883324 w 13016124"/>
              <a:gd name="connsiteY61-8602" fmla="*/ 2305455 h 2398878"/>
              <a:gd name="connsiteX62-8603" fmla="*/ 4727682 w 13016124"/>
              <a:gd name="connsiteY62-8604" fmla="*/ 2295728 h 2398878"/>
              <a:gd name="connsiteX63-8605" fmla="*/ 4601222 w 13016124"/>
              <a:gd name="connsiteY63-8606" fmla="*/ 2276272 h 2398878"/>
              <a:gd name="connsiteX64-8607" fmla="*/ 4484490 w 13016124"/>
              <a:gd name="connsiteY64-8608" fmla="*/ 2266545 h 2398878"/>
              <a:gd name="connsiteX65-8609" fmla="*/ 3443631 w 13016124"/>
              <a:gd name="connsiteY65-8610" fmla="*/ 2247089 h 2398878"/>
              <a:gd name="connsiteX66-8611" fmla="*/ 2996158 w 13016124"/>
              <a:gd name="connsiteY66-8612" fmla="*/ 2256817 h 2398878"/>
              <a:gd name="connsiteX67-8613" fmla="*/ 2966975 w 13016124"/>
              <a:gd name="connsiteY67-8614" fmla="*/ 2266545 h 2398878"/>
              <a:gd name="connsiteX68-8615" fmla="*/ 2782150 w 13016124"/>
              <a:gd name="connsiteY68-8616" fmla="*/ 2286000 h 2398878"/>
              <a:gd name="connsiteX69-8617" fmla="*/ 2723784 w 13016124"/>
              <a:gd name="connsiteY69-8618" fmla="*/ 2295728 h 2398878"/>
              <a:gd name="connsiteX70-8619" fmla="*/ 2490320 w 13016124"/>
              <a:gd name="connsiteY70-8620" fmla="*/ 2305455 h 2398878"/>
              <a:gd name="connsiteX71-8621" fmla="*/ 418328 w 13016124"/>
              <a:gd name="connsiteY71-8622" fmla="*/ 2295728 h 2398878"/>
              <a:gd name="connsiteX72-8623" fmla="*/ 359962 w 13016124"/>
              <a:gd name="connsiteY72-8624" fmla="*/ 2256817 h 2398878"/>
              <a:gd name="connsiteX73-8625" fmla="*/ 272414 w 13016124"/>
              <a:gd name="connsiteY73-8626" fmla="*/ 2188723 h 2398878"/>
              <a:gd name="connsiteX74-8627" fmla="*/ 262686 w 13016124"/>
              <a:gd name="connsiteY74-8628" fmla="*/ 2159540 h 2398878"/>
              <a:gd name="connsiteX75-8629" fmla="*/ 214048 w 13016124"/>
              <a:gd name="connsiteY75-8630" fmla="*/ 2110902 h 2398878"/>
              <a:gd name="connsiteX76-8631" fmla="*/ 204320 w 13016124"/>
              <a:gd name="connsiteY76-8632" fmla="*/ 2081719 h 2398878"/>
              <a:gd name="connsiteX77-8633" fmla="*/ 184865 w 13016124"/>
              <a:gd name="connsiteY77-8634" fmla="*/ 2052536 h 2398878"/>
              <a:gd name="connsiteX78-8635" fmla="*/ 145954 w 13016124"/>
              <a:gd name="connsiteY78-8636" fmla="*/ 1984442 h 2398878"/>
              <a:gd name="connsiteX79-8637" fmla="*/ 126499 w 13016124"/>
              <a:gd name="connsiteY79-8638" fmla="*/ 1906621 h 2398878"/>
              <a:gd name="connsiteX80-8639" fmla="*/ 116771 w 13016124"/>
              <a:gd name="connsiteY80-8640" fmla="*/ 1877438 h 2398878"/>
              <a:gd name="connsiteX81-8641" fmla="*/ 97316 w 13016124"/>
              <a:gd name="connsiteY81-8642" fmla="*/ 1809345 h 2398878"/>
              <a:gd name="connsiteX82-8643" fmla="*/ 87588 w 13016124"/>
              <a:gd name="connsiteY82-8644" fmla="*/ 1731523 h 2398878"/>
              <a:gd name="connsiteX83-8645" fmla="*/ 68133 w 13016124"/>
              <a:gd name="connsiteY83-8646" fmla="*/ 1673157 h 2398878"/>
              <a:gd name="connsiteX84-8647" fmla="*/ 19494 w 13016124"/>
              <a:gd name="connsiteY84-8648" fmla="*/ 1556425 h 2398878"/>
              <a:gd name="connsiteX85-8649" fmla="*/ 9767 w 13016124"/>
              <a:gd name="connsiteY85-8650" fmla="*/ 1429966 h 2398878"/>
              <a:gd name="connsiteX86-8651" fmla="*/ 39 w 13016124"/>
              <a:gd name="connsiteY86-8652" fmla="*/ 1361872 h 2398878"/>
              <a:gd name="connsiteX87-8653" fmla="*/ 19494 w 13016124"/>
              <a:gd name="connsiteY87-8654" fmla="*/ 1099225 h 2398878"/>
              <a:gd name="connsiteX88-8655" fmla="*/ 29222 w 13016124"/>
              <a:gd name="connsiteY88-8656" fmla="*/ 1070042 h 2398878"/>
              <a:gd name="connsiteX89-8657" fmla="*/ 58405 w 13016124"/>
              <a:gd name="connsiteY89-8658" fmla="*/ 992221 h 2398878"/>
              <a:gd name="connsiteX90-8659" fmla="*/ 77860 w 13016124"/>
              <a:gd name="connsiteY90-8660" fmla="*/ 924128 h 2398878"/>
              <a:gd name="connsiteX91-8661" fmla="*/ 97316 w 13016124"/>
              <a:gd name="connsiteY91-8662" fmla="*/ 885217 h 2398878"/>
              <a:gd name="connsiteX92-8663" fmla="*/ 116771 w 13016124"/>
              <a:gd name="connsiteY92-8664" fmla="*/ 807396 h 2398878"/>
              <a:gd name="connsiteX93-8665" fmla="*/ 155682 w 13016124"/>
              <a:gd name="connsiteY93-8666" fmla="*/ 729574 h 2398878"/>
              <a:gd name="connsiteX94-8667" fmla="*/ 165409 w 13016124"/>
              <a:gd name="connsiteY94-8668" fmla="*/ 700391 h 2398878"/>
              <a:gd name="connsiteX95-8669" fmla="*/ 175137 w 13016124"/>
              <a:gd name="connsiteY95-8670" fmla="*/ 642025 h 2398878"/>
              <a:gd name="connsiteX96-8671" fmla="*/ 223775 w 13016124"/>
              <a:gd name="connsiteY96-8672" fmla="*/ 573932 h 2398878"/>
              <a:gd name="connsiteX97-8673" fmla="*/ 262686 w 13016124"/>
              <a:gd name="connsiteY97-8674" fmla="*/ 505838 h 2398878"/>
              <a:gd name="connsiteX98-8675" fmla="*/ 301596 w 13016124"/>
              <a:gd name="connsiteY98-8676" fmla="*/ 447472 h 2398878"/>
              <a:gd name="connsiteX99-8677" fmla="*/ 321052 w 13016124"/>
              <a:gd name="connsiteY99-8678" fmla="*/ 428017 h 2398878"/>
              <a:gd name="connsiteX100-8679" fmla="*/ 359962 w 13016124"/>
              <a:gd name="connsiteY100-8680" fmla="*/ 369651 h 2398878"/>
              <a:gd name="connsiteX101-8681" fmla="*/ 408601 w 13016124"/>
              <a:gd name="connsiteY101-8682" fmla="*/ 321013 h 2398878"/>
              <a:gd name="connsiteX102-8683" fmla="*/ 428056 w 13016124"/>
              <a:gd name="connsiteY102-8684" fmla="*/ 301557 h 2398878"/>
              <a:gd name="connsiteX103-8685" fmla="*/ 447511 w 13016124"/>
              <a:gd name="connsiteY103-8686" fmla="*/ 272374 h 2398878"/>
              <a:gd name="connsiteX104-8687" fmla="*/ 505877 w 13016124"/>
              <a:gd name="connsiteY104-8688" fmla="*/ 233464 h 2398878"/>
              <a:gd name="connsiteX105-8689" fmla="*/ 603154 w 13016124"/>
              <a:gd name="connsiteY105-8690" fmla="*/ 223736 h 2398878"/>
              <a:gd name="connsiteX106-8691" fmla="*/ 651792 w 13016124"/>
              <a:gd name="connsiteY106-8692" fmla="*/ 243191 h 2398878"/>
              <a:gd name="connsiteX107-8693" fmla="*/ 622609 w 13016124"/>
              <a:gd name="connsiteY107-8694" fmla="*/ 252919 h 2398878"/>
              <a:gd name="connsiteX108-8695" fmla="*/ 544788 w 13016124"/>
              <a:gd name="connsiteY108-8696" fmla="*/ 252919 h 2398878"/>
              <a:gd name="connsiteX0-8697" fmla="*/ 544788 w 13016124"/>
              <a:gd name="connsiteY0-8698" fmla="*/ 252919 h 2398878"/>
              <a:gd name="connsiteX1-8699" fmla="*/ 544788 w 13016124"/>
              <a:gd name="connsiteY1-8700" fmla="*/ 252919 h 2398878"/>
              <a:gd name="connsiteX2-8701" fmla="*/ 642065 w 13016124"/>
              <a:gd name="connsiteY2-8702" fmla="*/ 311285 h 2398878"/>
              <a:gd name="connsiteX3-8703" fmla="*/ 768524 w 13016124"/>
              <a:gd name="connsiteY3-8704" fmla="*/ 447472 h 2398878"/>
              <a:gd name="connsiteX4-8705" fmla="*/ 924167 w 13016124"/>
              <a:gd name="connsiteY4-8706" fmla="*/ 583659 h 2398878"/>
              <a:gd name="connsiteX5-8707" fmla="*/ 982533 w 13016124"/>
              <a:gd name="connsiteY5-8708" fmla="*/ 612842 h 2398878"/>
              <a:gd name="connsiteX6-8709" fmla="*/ 1050626 w 13016124"/>
              <a:gd name="connsiteY6-8710" fmla="*/ 661481 h 2398878"/>
              <a:gd name="connsiteX7-8711" fmla="*/ 1079809 w 13016124"/>
              <a:gd name="connsiteY7-8712" fmla="*/ 671208 h 2398878"/>
              <a:gd name="connsiteX8-8713" fmla="*/ 1225724 w 13016124"/>
              <a:gd name="connsiteY8-8714" fmla="*/ 739302 h 2398878"/>
              <a:gd name="connsiteX9-8715" fmla="*/ 1313273 w 13016124"/>
              <a:gd name="connsiteY9-8716" fmla="*/ 768485 h 2398878"/>
              <a:gd name="connsiteX10-8717" fmla="*/ 1488371 w 13016124"/>
              <a:gd name="connsiteY10-8718" fmla="*/ 787940 h 2398878"/>
              <a:gd name="connsiteX11-8719" fmla="*/ 1624558 w 13016124"/>
              <a:gd name="connsiteY11-8720" fmla="*/ 807396 h 2398878"/>
              <a:gd name="connsiteX12-8721" fmla="*/ 1663469 w 13016124"/>
              <a:gd name="connsiteY12-8722" fmla="*/ 817123 h 2398878"/>
              <a:gd name="connsiteX13-8723" fmla="*/ 1731562 w 13016124"/>
              <a:gd name="connsiteY13-8724" fmla="*/ 826851 h 2398878"/>
              <a:gd name="connsiteX14-8725" fmla="*/ 1770473 w 13016124"/>
              <a:gd name="connsiteY14-8726" fmla="*/ 836579 h 2398878"/>
              <a:gd name="connsiteX15-8727" fmla="*/ 2062303 w 13016124"/>
              <a:gd name="connsiteY15-8728" fmla="*/ 856034 h 2398878"/>
              <a:gd name="connsiteX16-8729" fmla="*/ 2237401 w 13016124"/>
              <a:gd name="connsiteY16-8730" fmla="*/ 885217 h 2398878"/>
              <a:gd name="connsiteX17-8731" fmla="*/ 2295767 w 13016124"/>
              <a:gd name="connsiteY17-8732" fmla="*/ 894945 h 2398878"/>
              <a:gd name="connsiteX18-8733" fmla="*/ 2791877 w 13016124"/>
              <a:gd name="connsiteY18-8734" fmla="*/ 914400 h 2398878"/>
              <a:gd name="connsiteX19-8735" fmla="*/ 3005886 w 13016124"/>
              <a:gd name="connsiteY19-8736" fmla="*/ 933855 h 2398878"/>
              <a:gd name="connsiteX20-8737" fmla="*/ 3239350 w 13016124"/>
              <a:gd name="connsiteY20-8738" fmla="*/ 943583 h 2398878"/>
              <a:gd name="connsiteX21-8739" fmla="*/ 5797081 w 13016124"/>
              <a:gd name="connsiteY21-8740" fmla="*/ 1275468 h 2398878"/>
              <a:gd name="connsiteX22-8741" fmla="*/ 7047995 w 13016124"/>
              <a:gd name="connsiteY22-8742" fmla="*/ 1373761 h 2398878"/>
              <a:gd name="connsiteX23-8743" fmla="*/ 10002960 w 13016124"/>
              <a:gd name="connsiteY23-8744" fmla="*/ 1142821 h 2398878"/>
              <a:gd name="connsiteX24-8745" fmla="*/ 11316835 w 13016124"/>
              <a:gd name="connsiteY24-8746" fmla="*/ 814728 h 2398878"/>
              <a:gd name="connsiteX25-8747" fmla="*/ 11955333 w 13016124"/>
              <a:gd name="connsiteY25-8748" fmla="*/ 330740 h 2398878"/>
              <a:gd name="connsiteX26-8749" fmla="*/ 12033154 w 13016124"/>
              <a:gd name="connsiteY26-8750" fmla="*/ 301557 h 2398878"/>
              <a:gd name="connsiteX27-8751" fmla="*/ 12101248 w 13016124"/>
              <a:gd name="connsiteY27-8752" fmla="*/ 272374 h 2398878"/>
              <a:gd name="connsiteX28-8753" fmla="*/ 12169341 w 13016124"/>
              <a:gd name="connsiteY28-8754" fmla="*/ 243191 h 2398878"/>
              <a:gd name="connsiteX29-8755" fmla="*/ 12266618 w 13016124"/>
              <a:gd name="connsiteY29-8756" fmla="*/ 204281 h 2398878"/>
              <a:gd name="connsiteX30-8757" fmla="*/ 12334711 w 13016124"/>
              <a:gd name="connsiteY30-8758" fmla="*/ 175098 h 2398878"/>
              <a:gd name="connsiteX31-8759" fmla="*/ 12363894 w 13016124"/>
              <a:gd name="connsiteY31-8760" fmla="*/ 155642 h 2398878"/>
              <a:gd name="connsiteX32-8761" fmla="*/ 12431988 w 13016124"/>
              <a:gd name="connsiteY32-8762" fmla="*/ 126459 h 2398878"/>
              <a:gd name="connsiteX33-8763" fmla="*/ 12470899 w 13016124"/>
              <a:gd name="connsiteY33-8764" fmla="*/ 97277 h 2398878"/>
              <a:gd name="connsiteX34-8765" fmla="*/ 12529265 w 13016124"/>
              <a:gd name="connsiteY34-8766" fmla="*/ 87549 h 2398878"/>
              <a:gd name="connsiteX35-8767" fmla="*/ 12568175 w 13016124"/>
              <a:gd name="connsiteY35-8768" fmla="*/ 77821 h 2398878"/>
              <a:gd name="connsiteX36-8769" fmla="*/ 12626541 w 13016124"/>
              <a:gd name="connsiteY36-8770" fmla="*/ 58366 h 2398878"/>
              <a:gd name="connsiteX37-8771" fmla="*/ 12723818 w 13016124"/>
              <a:gd name="connsiteY37-8772" fmla="*/ 19455 h 2398878"/>
              <a:gd name="connsiteX38-8773" fmla="*/ 12869733 w 13016124"/>
              <a:gd name="connsiteY38-8774" fmla="*/ 9728 h 2398878"/>
              <a:gd name="connsiteX39-8775" fmla="*/ 12898916 w 13016124"/>
              <a:gd name="connsiteY39-8776" fmla="*/ 0 h 2398878"/>
              <a:gd name="connsiteX40-8777" fmla="*/ 12947554 w 13016124"/>
              <a:gd name="connsiteY40-8778" fmla="*/ 38911 h 2398878"/>
              <a:gd name="connsiteX41-8779" fmla="*/ 12957282 w 13016124"/>
              <a:gd name="connsiteY41-8780" fmla="*/ 1488332 h 2398878"/>
              <a:gd name="connsiteX42-8781" fmla="*/ 12928099 w 13016124"/>
              <a:gd name="connsiteY42-8782" fmla="*/ 1673157 h 2398878"/>
              <a:gd name="connsiteX43-8783" fmla="*/ 12918371 w 13016124"/>
              <a:gd name="connsiteY43-8784" fmla="*/ 1828800 h 2398878"/>
              <a:gd name="connsiteX44-8785" fmla="*/ 12898916 w 13016124"/>
              <a:gd name="connsiteY44-8786" fmla="*/ 1887166 h 2398878"/>
              <a:gd name="connsiteX45-8787" fmla="*/ 12889188 w 13016124"/>
              <a:gd name="connsiteY45-8788" fmla="*/ 1974715 h 2398878"/>
              <a:gd name="connsiteX46-8789" fmla="*/ 12879460 w 13016124"/>
              <a:gd name="connsiteY46-8790" fmla="*/ 2013625 h 2398878"/>
              <a:gd name="connsiteX47-8791" fmla="*/ 12840550 w 13016124"/>
              <a:gd name="connsiteY47-8792" fmla="*/ 2208179 h 2398878"/>
              <a:gd name="connsiteX48-8793" fmla="*/ 12830822 w 13016124"/>
              <a:gd name="connsiteY48-8794" fmla="*/ 2237362 h 2398878"/>
              <a:gd name="connsiteX49-8795" fmla="*/ 12801639 w 13016124"/>
              <a:gd name="connsiteY49-8796" fmla="*/ 2256817 h 2398878"/>
              <a:gd name="connsiteX50-8797" fmla="*/ 12159614 w 13016124"/>
              <a:gd name="connsiteY50-8798" fmla="*/ 2237362 h 2398878"/>
              <a:gd name="connsiteX51-8799" fmla="*/ 11361945 w 13016124"/>
              <a:gd name="connsiteY51-8800" fmla="*/ 2256817 h 2398878"/>
              <a:gd name="connsiteX52-8801" fmla="*/ 11138209 w 13016124"/>
              <a:gd name="connsiteY52-8802" fmla="*/ 2276272 h 2398878"/>
              <a:gd name="connsiteX53-8803" fmla="*/ 10593460 w 13016124"/>
              <a:gd name="connsiteY53-8804" fmla="*/ 2286000 h 2398878"/>
              <a:gd name="connsiteX54-8805" fmla="*/ 8385282 w 13016124"/>
              <a:gd name="connsiteY54-8806" fmla="*/ 2295728 h 2398878"/>
              <a:gd name="connsiteX55-8807" fmla="*/ 8161545 w 13016124"/>
              <a:gd name="connsiteY55-8808" fmla="*/ 2315183 h 2398878"/>
              <a:gd name="connsiteX56-8809" fmla="*/ 8112907 w 13016124"/>
              <a:gd name="connsiteY56-8810" fmla="*/ 2324911 h 2398878"/>
              <a:gd name="connsiteX57-8811" fmla="*/ 7918354 w 13016124"/>
              <a:gd name="connsiteY57-8812" fmla="*/ 2334638 h 2398878"/>
              <a:gd name="connsiteX58-8813" fmla="*/ 5291886 w 13016124"/>
              <a:gd name="connsiteY58-8814" fmla="*/ 2344366 h 2398878"/>
              <a:gd name="connsiteX59-8815" fmla="*/ 5058422 w 13016124"/>
              <a:gd name="connsiteY59-8816" fmla="*/ 2324911 h 2398878"/>
              <a:gd name="connsiteX60-8817" fmla="*/ 4883324 w 13016124"/>
              <a:gd name="connsiteY60-8818" fmla="*/ 2305455 h 2398878"/>
              <a:gd name="connsiteX61-8819" fmla="*/ 4727682 w 13016124"/>
              <a:gd name="connsiteY61-8820" fmla="*/ 2295728 h 2398878"/>
              <a:gd name="connsiteX62-8821" fmla="*/ 4601222 w 13016124"/>
              <a:gd name="connsiteY62-8822" fmla="*/ 2276272 h 2398878"/>
              <a:gd name="connsiteX63-8823" fmla="*/ 4484490 w 13016124"/>
              <a:gd name="connsiteY63-8824" fmla="*/ 2266545 h 2398878"/>
              <a:gd name="connsiteX64-8825" fmla="*/ 3443631 w 13016124"/>
              <a:gd name="connsiteY64-8826" fmla="*/ 2247089 h 2398878"/>
              <a:gd name="connsiteX65-8827" fmla="*/ 2996158 w 13016124"/>
              <a:gd name="connsiteY65-8828" fmla="*/ 2256817 h 2398878"/>
              <a:gd name="connsiteX66-8829" fmla="*/ 2966975 w 13016124"/>
              <a:gd name="connsiteY66-8830" fmla="*/ 2266545 h 2398878"/>
              <a:gd name="connsiteX67-8831" fmla="*/ 2782150 w 13016124"/>
              <a:gd name="connsiteY67-8832" fmla="*/ 2286000 h 2398878"/>
              <a:gd name="connsiteX68-8833" fmla="*/ 2723784 w 13016124"/>
              <a:gd name="connsiteY68-8834" fmla="*/ 2295728 h 2398878"/>
              <a:gd name="connsiteX69-8835" fmla="*/ 2490320 w 13016124"/>
              <a:gd name="connsiteY69-8836" fmla="*/ 2305455 h 2398878"/>
              <a:gd name="connsiteX70-8837" fmla="*/ 418328 w 13016124"/>
              <a:gd name="connsiteY70-8838" fmla="*/ 2295728 h 2398878"/>
              <a:gd name="connsiteX71-8839" fmla="*/ 359962 w 13016124"/>
              <a:gd name="connsiteY71-8840" fmla="*/ 2256817 h 2398878"/>
              <a:gd name="connsiteX72-8841" fmla="*/ 272414 w 13016124"/>
              <a:gd name="connsiteY72-8842" fmla="*/ 2188723 h 2398878"/>
              <a:gd name="connsiteX73-8843" fmla="*/ 262686 w 13016124"/>
              <a:gd name="connsiteY73-8844" fmla="*/ 2159540 h 2398878"/>
              <a:gd name="connsiteX74-8845" fmla="*/ 214048 w 13016124"/>
              <a:gd name="connsiteY74-8846" fmla="*/ 2110902 h 2398878"/>
              <a:gd name="connsiteX75-8847" fmla="*/ 204320 w 13016124"/>
              <a:gd name="connsiteY75-8848" fmla="*/ 2081719 h 2398878"/>
              <a:gd name="connsiteX76-8849" fmla="*/ 184865 w 13016124"/>
              <a:gd name="connsiteY76-8850" fmla="*/ 2052536 h 2398878"/>
              <a:gd name="connsiteX77-8851" fmla="*/ 145954 w 13016124"/>
              <a:gd name="connsiteY77-8852" fmla="*/ 1984442 h 2398878"/>
              <a:gd name="connsiteX78-8853" fmla="*/ 126499 w 13016124"/>
              <a:gd name="connsiteY78-8854" fmla="*/ 1906621 h 2398878"/>
              <a:gd name="connsiteX79-8855" fmla="*/ 116771 w 13016124"/>
              <a:gd name="connsiteY79-8856" fmla="*/ 1877438 h 2398878"/>
              <a:gd name="connsiteX80-8857" fmla="*/ 97316 w 13016124"/>
              <a:gd name="connsiteY80-8858" fmla="*/ 1809345 h 2398878"/>
              <a:gd name="connsiteX81-8859" fmla="*/ 87588 w 13016124"/>
              <a:gd name="connsiteY81-8860" fmla="*/ 1731523 h 2398878"/>
              <a:gd name="connsiteX82-8861" fmla="*/ 68133 w 13016124"/>
              <a:gd name="connsiteY82-8862" fmla="*/ 1673157 h 2398878"/>
              <a:gd name="connsiteX83-8863" fmla="*/ 19494 w 13016124"/>
              <a:gd name="connsiteY83-8864" fmla="*/ 1556425 h 2398878"/>
              <a:gd name="connsiteX84-8865" fmla="*/ 9767 w 13016124"/>
              <a:gd name="connsiteY84-8866" fmla="*/ 1429966 h 2398878"/>
              <a:gd name="connsiteX85-8867" fmla="*/ 39 w 13016124"/>
              <a:gd name="connsiteY85-8868" fmla="*/ 1361872 h 2398878"/>
              <a:gd name="connsiteX86-8869" fmla="*/ 19494 w 13016124"/>
              <a:gd name="connsiteY86-8870" fmla="*/ 1099225 h 2398878"/>
              <a:gd name="connsiteX87-8871" fmla="*/ 29222 w 13016124"/>
              <a:gd name="connsiteY87-8872" fmla="*/ 1070042 h 2398878"/>
              <a:gd name="connsiteX88-8873" fmla="*/ 58405 w 13016124"/>
              <a:gd name="connsiteY88-8874" fmla="*/ 992221 h 2398878"/>
              <a:gd name="connsiteX89-8875" fmla="*/ 77860 w 13016124"/>
              <a:gd name="connsiteY89-8876" fmla="*/ 924128 h 2398878"/>
              <a:gd name="connsiteX90-8877" fmla="*/ 97316 w 13016124"/>
              <a:gd name="connsiteY90-8878" fmla="*/ 885217 h 2398878"/>
              <a:gd name="connsiteX91-8879" fmla="*/ 116771 w 13016124"/>
              <a:gd name="connsiteY91-8880" fmla="*/ 807396 h 2398878"/>
              <a:gd name="connsiteX92-8881" fmla="*/ 155682 w 13016124"/>
              <a:gd name="connsiteY92-8882" fmla="*/ 729574 h 2398878"/>
              <a:gd name="connsiteX93-8883" fmla="*/ 165409 w 13016124"/>
              <a:gd name="connsiteY93-8884" fmla="*/ 700391 h 2398878"/>
              <a:gd name="connsiteX94-8885" fmla="*/ 175137 w 13016124"/>
              <a:gd name="connsiteY94-8886" fmla="*/ 642025 h 2398878"/>
              <a:gd name="connsiteX95-8887" fmla="*/ 223775 w 13016124"/>
              <a:gd name="connsiteY95-8888" fmla="*/ 573932 h 2398878"/>
              <a:gd name="connsiteX96-8889" fmla="*/ 262686 w 13016124"/>
              <a:gd name="connsiteY96-8890" fmla="*/ 505838 h 2398878"/>
              <a:gd name="connsiteX97-8891" fmla="*/ 301596 w 13016124"/>
              <a:gd name="connsiteY97-8892" fmla="*/ 447472 h 2398878"/>
              <a:gd name="connsiteX98-8893" fmla="*/ 321052 w 13016124"/>
              <a:gd name="connsiteY98-8894" fmla="*/ 428017 h 2398878"/>
              <a:gd name="connsiteX99-8895" fmla="*/ 359962 w 13016124"/>
              <a:gd name="connsiteY99-8896" fmla="*/ 369651 h 2398878"/>
              <a:gd name="connsiteX100-8897" fmla="*/ 408601 w 13016124"/>
              <a:gd name="connsiteY100-8898" fmla="*/ 321013 h 2398878"/>
              <a:gd name="connsiteX101-8899" fmla="*/ 428056 w 13016124"/>
              <a:gd name="connsiteY101-8900" fmla="*/ 301557 h 2398878"/>
              <a:gd name="connsiteX102-8901" fmla="*/ 447511 w 13016124"/>
              <a:gd name="connsiteY102-8902" fmla="*/ 272374 h 2398878"/>
              <a:gd name="connsiteX103-8903" fmla="*/ 505877 w 13016124"/>
              <a:gd name="connsiteY103-8904" fmla="*/ 233464 h 2398878"/>
              <a:gd name="connsiteX104-8905" fmla="*/ 603154 w 13016124"/>
              <a:gd name="connsiteY104-8906" fmla="*/ 223736 h 2398878"/>
              <a:gd name="connsiteX105-8907" fmla="*/ 651792 w 13016124"/>
              <a:gd name="connsiteY105-8908" fmla="*/ 243191 h 2398878"/>
              <a:gd name="connsiteX106-8909" fmla="*/ 622609 w 13016124"/>
              <a:gd name="connsiteY106-8910" fmla="*/ 252919 h 2398878"/>
              <a:gd name="connsiteX107-8911" fmla="*/ 544788 w 13016124"/>
              <a:gd name="connsiteY107-8912" fmla="*/ 252919 h 2398878"/>
              <a:gd name="connsiteX0-8913" fmla="*/ 544788 w 13016124"/>
              <a:gd name="connsiteY0-8914" fmla="*/ 252919 h 2398878"/>
              <a:gd name="connsiteX1-8915" fmla="*/ 544788 w 13016124"/>
              <a:gd name="connsiteY1-8916" fmla="*/ 252919 h 2398878"/>
              <a:gd name="connsiteX2-8917" fmla="*/ 642065 w 13016124"/>
              <a:gd name="connsiteY2-8918" fmla="*/ 311285 h 2398878"/>
              <a:gd name="connsiteX3-8919" fmla="*/ 768524 w 13016124"/>
              <a:gd name="connsiteY3-8920" fmla="*/ 447472 h 2398878"/>
              <a:gd name="connsiteX4-8921" fmla="*/ 924167 w 13016124"/>
              <a:gd name="connsiteY4-8922" fmla="*/ 583659 h 2398878"/>
              <a:gd name="connsiteX5-8923" fmla="*/ 982533 w 13016124"/>
              <a:gd name="connsiteY5-8924" fmla="*/ 612842 h 2398878"/>
              <a:gd name="connsiteX6-8925" fmla="*/ 1050626 w 13016124"/>
              <a:gd name="connsiteY6-8926" fmla="*/ 661481 h 2398878"/>
              <a:gd name="connsiteX7-8927" fmla="*/ 1079809 w 13016124"/>
              <a:gd name="connsiteY7-8928" fmla="*/ 671208 h 2398878"/>
              <a:gd name="connsiteX8-8929" fmla="*/ 1225724 w 13016124"/>
              <a:gd name="connsiteY8-8930" fmla="*/ 739302 h 2398878"/>
              <a:gd name="connsiteX9-8931" fmla="*/ 1313273 w 13016124"/>
              <a:gd name="connsiteY9-8932" fmla="*/ 768485 h 2398878"/>
              <a:gd name="connsiteX10-8933" fmla="*/ 1488371 w 13016124"/>
              <a:gd name="connsiteY10-8934" fmla="*/ 787940 h 2398878"/>
              <a:gd name="connsiteX11-8935" fmla="*/ 1624558 w 13016124"/>
              <a:gd name="connsiteY11-8936" fmla="*/ 807396 h 2398878"/>
              <a:gd name="connsiteX12-8937" fmla="*/ 1663469 w 13016124"/>
              <a:gd name="connsiteY12-8938" fmla="*/ 817123 h 2398878"/>
              <a:gd name="connsiteX13-8939" fmla="*/ 1731562 w 13016124"/>
              <a:gd name="connsiteY13-8940" fmla="*/ 826851 h 2398878"/>
              <a:gd name="connsiteX14-8941" fmla="*/ 1770473 w 13016124"/>
              <a:gd name="connsiteY14-8942" fmla="*/ 836579 h 2398878"/>
              <a:gd name="connsiteX15-8943" fmla="*/ 2237401 w 13016124"/>
              <a:gd name="connsiteY15-8944" fmla="*/ 885217 h 2398878"/>
              <a:gd name="connsiteX16-8945" fmla="*/ 2295767 w 13016124"/>
              <a:gd name="connsiteY16-8946" fmla="*/ 894945 h 2398878"/>
              <a:gd name="connsiteX17-8947" fmla="*/ 2791877 w 13016124"/>
              <a:gd name="connsiteY17-8948" fmla="*/ 914400 h 2398878"/>
              <a:gd name="connsiteX18-8949" fmla="*/ 3005886 w 13016124"/>
              <a:gd name="connsiteY18-8950" fmla="*/ 933855 h 2398878"/>
              <a:gd name="connsiteX19-8951" fmla="*/ 3239350 w 13016124"/>
              <a:gd name="connsiteY19-8952" fmla="*/ 943583 h 2398878"/>
              <a:gd name="connsiteX20-8953" fmla="*/ 5797081 w 13016124"/>
              <a:gd name="connsiteY20-8954" fmla="*/ 1275468 h 2398878"/>
              <a:gd name="connsiteX21-8955" fmla="*/ 7047995 w 13016124"/>
              <a:gd name="connsiteY21-8956" fmla="*/ 1373761 h 2398878"/>
              <a:gd name="connsiteX22-8957" fmla="*/ 10002960 w 13016124"/>
              <a:gd name="connsiteY22-8958" fmla="*/ 1142821 h 2398878"/>
              <a:gd name="connsiteX23-8959" fmla="*/ 11316835 w 13016124"/>
              <a:gd name="connsiteY23-8960" fmla="*/ 814728 h 2398878"/>
              <a:gd name="connsiteX24-8961" fmla="*/ 11955333 w 13016124"/>
              <a:gd name="connsiteY24-8962" fmla="*/ 330740 h 2398878"/>
              <a:gd name="connsiteX25-8963" fmla="*/ 12033154 w 13016124"/>
              <a:gd name="connsiteY25-8964" fmla="*/ 301557 h 2398878"/>
              <a:gd name="connsiteX26-8965" fmla="*/ 12101248 w 13016124"/>
              <a:gd name="connsiteY26-8966" fmla="*/ 272374 h 2398878"/>
              <a:gd name="connsiteX27-8967" fmla="*/ 12169341 w 13016124"/>
              <a:gd name="connsiteY27-8968" fmla="*/ 243191 h 2398878"/>
              <a:gd name="connsiteX28-8969" fmla="*/ 12266618 w 13016124"/>
              <a:gd name="connsiteY28-8970" fmla="*/ 204281 h 2398878"/>
              <a:gd name="connsiteX29-8971" fmla="*/ 12334711 w 13016124"/>
              <a:gd name="connsiteY29-8972" fmla="*/ 175098 h 2398878"/>
              <a:gd name="connsiteX30-8973" fmla="*/ 12363894 w 13016124"/>
              <a:gd name="connsiteY30-8974" fmla="*/ 155642 h 2398878"/>
              <a:gd name="connsiteX31-8975" fmla="*/ 12431988 w 13016124"/>
              <a:gd name="connsiteY31-8976" fmla="*/ 126459 h 2398878"/>
              <a:gd name="connsiteX32-8977" fmla="*/ 12470899 w 13016124"/>
              <a:gd name="connsiteY32-8978" fmla="*/ 97277 h 2398878"/>
              <a:gd name="connsiteX33-8979" fmla="*/ 12529265 w 13016124"/>
              <a:gd name="connsiteY33-8980" fmla="*/ 87549 h 2398878"/>
              <a:gd name="connsiteX34-8981" fmla="*/ 12568175 w 13016124"/>
              <a:gd name="connsiteY34-8982" fmla="*/ 77821 h 2398878"/>
              <a:gd name="connsiteX35-8983" fmla="*/ 12626541 w 13016124"/>
              <a:gd name="connsiteY35-8984" fmla="*/ 58366 h 2398878"/>
              <a:gd name="connsiteX36-8985" fmla="*/ 12723818 w 13016124"/>
              <a:gd name="connsiteY36-8986" fmla="*/ 19455 h 2398878"/>
              <a:gd name="connsiteX37-8987" fmla="*/ 12869733 w 13016124"/>
              <a:gd name="connsiteY37-8988" fmla="*/ 9728 h 2398878"/>
              <a:gd name="connsiteX38-8989" fmla="*/ 12898916 w 13016124"/>
              <a:gd name="connsiteY38-8990" fmla="*/ 0 h 2398878"/>
              <a:gd name="connsiteX39-8991" fmla="*/ 12947554 w 13016124"/>
              <a:gd name="connsiteY39-8992" fmla="*/ 38911 h 2398878"/>
              <a:gd name="connsiteX40-8993" fmla="*/ 12957282 w 13016124"/>
              <a:gd name="connsiteY40-8994" fmla="*/ 1488332 h 2398878"/>
              <a:gd name="connsiteX41-8995" fmla="*/ 12928099 w 13016124"/>
              <a:gd name="connsiteY41-8996" fmla="*/ 1673157 h 2398878"/>
              <a:gd name="connsiteX42-8997" fmla="*/ 12918371 w 13016124"/>
              <a:gd name="connsiteY42-8998" fmla="*/ 1828800 h 2398878"/>
              <a:gd name="connsiteX43-8999" fmla="*/ 12898916 w 13016124"/>
              <a:gd name="connsiteY43-9000" fmla="*/ 1887166 h 2398878"/>
              <a:gd name="connsiteX44-9001" fmla="*/ 12889188 w 13016124"/>
              <a:gd name="connsiteY44-9002" fmla="*/ 1974715 h 2398878"/>
              <a:gd name="connsiteX45-9003" fmla="*/ 12879460 w 13016124"/>
              <a:gd name="connsiteY45-9004" fmla="*/ 2013625 h 2398878"/>
              <a:gd name="connsiteX46-9005" fmla="*/ 12840550 w 13016124"/>
              <a:gd name="connsiteY46-9006" fmla="*/ 2208179 h 2398878"/>
              <a:gd name="connsiteX47-9007" fmla="*/ 12830822 w 13016124"/>
              <a:gd name="connsiteY47-9008" fmla="*/ 2237362 h 2398878"/>
              <a:gd name="connsiteX48-9009" fmla="*/ 12801639 w 13016124"/>
              <a:gd name="connsiteY48-9010" fmla="*/ 2256817 h 2398878"/>
              <a:gd name="connsiteX49-9011" fmla="*/ 12159614 w 13016124"/>
              <a:gd name="connsiteY49-9012" fmla="*/ 2237362 h 2398878"/>
              <a:gd name="connsiteX50-9013" fmla="*/ 11361945 w 13016124"/>
              <a:gd name="connsiteY50-9014" fmla="*/ 2256817 h 2398878"/>
              <a:gd name="connsiteX51-9015" fmla="*/ 11138209 w 13016124"/>
              <a:gd name="connsiteY51-9016" fmla="*/ 2276272 h 2398878"/>
              <a:gd name="connsiteX52-9017" fmla="*/ 10593460 w 13016124"/>
              <a:gd name="connsiteY52-9018" fmla="*/ 2286000 h 2398878"/>
              <a:gd name="connsiteX53-9019" fmla="*/ 8385282 w 13016124"/>
              <a:gd name="connsiteY53-9020" fmla="*/ 2295728 h 2398878"/>
              <a:gd name="connsiteX54-9021" fmla="*/ 8161545 w 13016124"/>
              <a:gd name="connsiteY54-9022" fmla="*/ 2315183 h 2398878"/>
              <a:gd name="connsiteX55-9023" fmla="*/ 8112907 w 13016124"/>
              <a:gd name="connsiteY55-9024" fmla="*/ 2324911 h 2398878"/>
              <a:gd name="connsiteX56-9025" fmla="*/ 7918354 w 13016124"/>
              <a:gd name="connsiteY56-9026" fmla="*/ 2334638 h 2398878"/>
              <a:gd name="connsiteX57-9027" fmla="*/ 5291886 w 13016124"/>
              <a:gd name="connsiteY57-9028" fmla="*/ 2344366 h 2398878"/>
              <a:gd name="connsiteX58-9029" fmla="*/ 5058422 w 13016124"/>
              <a:gd name="connsiteY58-9030" fmla="*/ 2324911 h 2398878"/>
              <a:gd name="connsiteX59-9031" fmla="*/ 4883324 w 13016124"/>
              <a:gd name="connsiteY59-9032" fmla="*/ 2305455 h 2398878"/>
              <a:gd name="connsiteX60-9033" fmla="*/ 4727682 w 13016124"/>
              <a:gd name="connsiteY60-9034" fmla="*/ 2295728 h 2398878"/>
              <a:gd name="connsiteX61-9035" fmla="*/ 4601222 w 13016124"/>
              <a:gd name="connsiteY61-9036" fmla="*/ 2276272 h 2398878"/>
              <a:gd name="connsiteX62-9037" fmla="*/ 4484490 w 13016124"/>
              <a:gd name="connsiteY62-9038" fmla="*/ 2266545 h 2398878"/>
              <a:gd name="connsiteX63-9039" fmla="*/ 3443631 w 13016124"/>
              <a:gd name="connsiteY63-9040" fmla="*/ 2247089 h 2398878"/>
              <a:gd name="connsiteX64-9041" fmla="*/ 2996158 w 13016124"/>
              <a:gd name="connsiteY64-9042" fmla="*/ 2256817 h 2398878"/>
              <a:gd name="connsiteX65-9043" fmla="*/ 2966975 w 13016124"/>
              <a:gd name="connsiteY65-9044" fmla="*/ 2266545 h 2398878"/>
              <a:gd name="connsiteX66-9045" fmla="*/ 2782150 w 13016124"/>
              <a:gd name="connsiteY66-9046" fmla="*/ 2286000 h 2398878"/>
              <a:gd name="connsiteX67-9047" fmla="*/ 2723784 w 13016124"/>
              <a:gd name="connsiteY67-9048" fmla="*/ 2295728 h 2398878"/>
              <a:gd name="connsiteX68-9049" fmla="*/ 2490320 w 13016124"/>
              <a:gd name="connsiteY68-9050" fmla="*/ 2305455 h 2398878"/>
              <a:gd name="connsiteX69-9051" fmla="*/ 418328 w 13016124"/>
              <a:gd name="connsiteY69-9052" fmla="*/ 2295728 h 2398878"/>
              <a:gd name="connsiteX70-9053" fmla="*/ 359962 w 13016124"/>
              <a:gd name="connsiteY70-9054" fmla="*/ 2256817 h 2398878"/>
              <a:gd name="connsiteX71-9055" fmla="*/ 272414 w 13016124"/>
              <a:gd name="connsiteY71-9056" fmla="*/ 2188723 h 2398878"/>
              <a:gd name="connsiteX72-9057" fmla="*/ 262686 w 13016124"/>
              <a:gd name="connsiteY72-9058" fmla="*/ 2159540 h 2398878"/>
              <a:gd name="connsiteX73-9059" fmla="*/ 214048 w 13016124"/>
              <a:gd name="connsiteY73-9060" fmla="*/ 2110902 h 2398878"/>
              <a:gd name="connsiteX74-9061" fmla="*/ 204320 w 13016124"/>
              <a:gd name="connsiteY74-9062" fmla="*/ 2081719 h 2398878"/>
              <a:gd name="connsiteX75-9063" fmla="*/ 184865 w 13016124"/>
              <a:gd name="connsiteY75-9064" fmla="*/ 2052536 h 2398878"/>
              <a:gd name="connsiteX76-9065" fmla="*/ 145954 w 13016124"/>
              <a:gd name="connsiteY76-9066" fmla="*/ 1984442 h 2398878"/>
              <a:gd name="connsiteX77-9067" fmla="*/ 126499 w 13016124"/>
              <a:gd name="connsiteY77-9068" fmla="*/ 1906621 h 2398878"/>
              <a:gd name="connsiteX78-9069" fmla="*/ 116771 w 13016124"/>
              <a:gd name="connsiteY78-9070" fmla="*/ 1877438 h 2398878"/>
              <a:gd name="connsiteX79-9071" fmla="*/ 97316 w 13016124"/>
              <a:gd name="connsiteY79-9072" fmla="*/ 1809345 h 2398878"/>
              <a:gd name="connsiteX80-9073" fmla="*/ 87588 w 13016124"/>
              <a:gd name="connsiteY80-9074" fmla="*/ 1731523 h 2398878"/>
              <a:gd name="connsiteX81-9075" fmla="*/ 68133 w 13016124"/>
              <a:gd name="connsiteY81-9076" fmla="*/ 1673157 h 2398878"/>
              <a:gd name="connsiteX82-9077" fmla="*/ 19494 w 13016124"/>
              <a:gd name="connsiteY82-9078" fmla="*/ 1556425 h 2398878"/>
              <a:gd name="connsiteX83-9079" fmla="*/ 9767 w 13016124"/>
              <a:gd name="connsiteY83-9080" fmla="*/ 1429966 h 2398878"/>
              <a:gd name="connsiteX84-9081" fmla="*/ 39 w 13016124"/>
              <a:gd name="connsiteY84-9082" fmla="*/ 1361872 h 2398878"/>
              <a:gd name="connsiteX85-9083" fmla="*/ 19494 w 13016124"/>
              <a:gd name="connsiteY85-9084" fmla="*/ 1099225 h 2398878"/>
              <a:gd name="connsiteX86-9085" fmla="*/ 29222 w 13016124"/>
              <a:gd name="connsiteY86-9086" fmla="*/ 1070042 h 2398878"/>
              <a:gd name="connsiteX87-9087" fmla="*/ 58405 w 13016124"/>
              <a:gd name="connsiteY87-9088" fmla="*/ 992221 h 2398878"/>
              <a:gd name="connsiteX88-9089" fmla="*/ 77860 w 13016124"/>
              <a:gd name="connsiteY88-9090" fmla="*/ 924128 h 2398878"/>
              <a:gd name="connsiteX89-9091" fmla="*/ 97316 w 13016124"/>
              <a:gd name="connsiteY89-9092" fmla="*/ 885217 h 2398878"/>
              <a:gd name="connsiteX90-9093" fmla="*/ 116771 w 13016124"/>
              <a:gd name="connsiteY90-9094" fmla="*/ 807396 h 2398878"/>
              <a:gd name="connsiteX91-9095" fmla="*/ 155682 w 13016124"/>
              <a:gd name="connsiteY91-9096" fmla="*/ 729574 h 2398878"/>
              <a:gd name="connsiteX92-9097" fmla="*/ 165409 w 13016124"/>
              <a:gd name="connsiteY92-9098" fmla="*/ 700391 h 2398878"/>
              <a:gd name="connsiteX93-9099" fmla="*/ 175137 w 13016124"/>
              <a:gd name="connsiteY93-9100" fmla="*/ 642025 h 2398878"/>
              <a:gd name="connsiteX94-9101" fmla="*/ 223775 w 13016124"/>
              <a:gd name="connsiteY94-9102" fmla="*/ 573932 h 2398878"/>
              <a:gd name="connsiteX95-9103" fmla="*/ 262686 w 13016124"/>
              <a:gd name="connsiteY95-9104" fmla="*/ 505838 h 2398878"/>
              <a:gd name="connsiteX96-9105" fmla="*/ 301596 w 13016124"/>
              <a:gd name="connsiteY96-9106" fmla="*/ 447472 h 2398878"/>
              <a:gd name="connsiteX97-9107" fmla="*/ 321052 w 13016124"/>
              <a:gd name="connsiteY97-9108" fmla="*/ 428017 h 2398878"/>
              <a:gd name="connsiteX98-9109" fmla="*/ 359962 w 13016124"/>
              <a:gd name="connsiteY98-9110" fmla="*/ 369651 h 2398878"/>
              <a:gd name="connsiteX99-9111" fmla="*/ 408601 w 13016124"/>
              <a:gd name="connsiteY99-9112" fmla="*/ 321013 h 2398878"/>
              <a:gd name="connsiteX100-9113" fmla="*/ 428056 w 13016124"/>
              <a:gd name="connsiteY100-9114" fmla="*/ 301557 h 2398878"/>
              <a:gd name="connsiteX101-9115" fmla="*/ 447511 w 13016124"/>
              <a:gd name="connsiteY101-9116" fmla="*/ 272374 h 2398878"/>
              <a:gd name="connsiteX102-9117" fmla="*/ 505877 w 13016124"/>
              <a:gd name="connsiteY102-9118" fmla="*/ 233464 h 2398878"/>
              <a:gd name="connsiteX103-9119" fmla="*/ 603154 w 13016124"/>
              <a:gd name="connsiteY103-9120" fmla="*/ 223736 h 2398878"/>
              <a:gd name="connsiteX104-9121" fmla="*/ 651792 w 13016124"/>
              <a:gd name="connsiteY104-9122" fmla="*/ 243191 h 2398878"/>
              <a:gd name="connsiteX105-9123" fmla="*/ 622609 w 13016124"/>
              <a:gd name="connsiteY105-9124" fmla="*/ 252919 h 2398878"/>
              <a:gd name="connsiteX106-9125" fmla="*/ 544788 w 13016124"/>
              <a:gd name="connsiteY106-9126" fmla="*/ 252919 h 2398878"/>
              <a:gd name="connsiteX0-9127" fmla="*/ 544788 w 13016124"/>
              <a:gd name="connsiteY0-9128" fmla="*/ 252919 h 2398878"/>
              <a:gd name="connsiteX1-9129" fmla="*/ 544788 w 13016124"/>
              <a:gd name="connsiteY1-9130" fmla="*/ 252919 h 2398878"/>
              <a:gd name="connsiteX2-9131" fmla="*/ 642065 w 13016124"/>
              <a:gd name="connsiteY2-9132" fmla="*/ 311285 h 2398878"/>
              <a:gd name="connsiteX3-9133" fmla="*/ 768524 w 13016124"/>
              <a:gd name="connsiteY3-9134" fmla="*/ 447472 h 2398878"/>
              <a:gd name="connsiteX4-9135" fmla="*/ 924167 w 13016124"/>
              <a:gd name="connsiteY4-9136" fmla="*/ 583659 h 2398878"/>
              <a:gd name="connsiteX5-9137" fmla="*/ 982533 w 13016124"/>
              <a:gd name="connsiteY5-9138" fmla="*/ 612842 h 2398878"/>
              <a:gd name="connsiteX6-9139" fmla="*/ 1050626 w 13016124"/>
              <a:gd name="connsiteY6-9140" fmla="*/ 661481 h 2398878"/>
              <a:gd name="connsiteX7-9141" fmla="*/ 1079809 w 13016124"/>
              <a:gd name="connsiteY7-9142" fmla="*/ 671208 h 2398878"/>
              <a:gd name="connsiteX8-9143" fmla="*/ 1225724 w 13016124"/>
              <a:gd name="connsiteY8-9144" fmla="*/ 739302 h 2398878"/>
              <a:gd name="connsiteX9-9145" fmla="*/ 1313273 w 13016124"/>
              <a:gd name="connsiteY9-9146" fmla="*/ 768485 h 2398878"/>
              <a:gd name="connsiteX10-9147" fmla="*/ 1488371 w 13016124"/>
              <a:gd name="connsiteY10-9148" fmla="*/ 787940 h 2398878"/>
              <a:gd name="connsiteX11-9149" fmla="*/ 1624558 w 13016124"/>
              <a:gd name="connsiteY11-9150" fmla="*/ 807396 h 2398878"/>
              <a:gd name="connsiteX12-9151" fmla="*/ 1663469 w 13016124"/>
              <a:gd name="connsiteY12-9152" fmla="*/ 817123 h 2398878"/>
              <a:gd name="connsiteX13-9153" fmla="*/ 1731562 w 13016124"/>
              <a:gd name="connsiteY13-9154" fmla="*/ 826851 h 2398878"/>
              <a:gd name="connsiteX14-9155" fmla="*/ 1770473 w 13016124"/>
              <a:gd name="connsiteY14-9156" fmla="*/ 836579 h 2398878"/>
              <a:gd name="connsiteX15-9157" fmla="*/ 2237401 w 13016124"/>
              <a:gd name="connsiteY15-9158" fmla="*/ 885217 h 2398878"/>
              <a:gd name="connsiteX16-9159" fmla="*/ 2791877 w 13016124"/>
              <a:gd name="connsiteY16-9160" fmla="*/ 914400 h 2398878"/>
              <a:gd name="connsiteX17-9161" fmla="*/ 3005886 w 13016124"/>
              <a:gd name="connsiteY17-9162" fmla="*/ 933855 h 2398878"/>
              <a:gd name="connsiteX18-9163" fmla="*/ 3239350 w 13016124"/>
              <a:gd name="connsiteY18-9164" fmla="*/ 943583 h 2398878"/>
              <a:gd name="connsiteX19-9165" fmla="*/ 5797081 w 13016124"/>
              <a:gd name="connsiteY19-9166" fmla="*/ 1275468 h 2398878"/>
              <a:gd name="connsiteX20-9167" fmla="*/ 7047995 w 13016124"/>
              <a:gd name="connsiteY20-9168" fmla="*/ 1373761 h 2398878"/>
              <a:gd name="connsiteX21-9169" fmla="*/ 10002960 w 13016124"/>
              <a:gd name="connsiteY21-9170" fmla="*/ 1142821 h 2398878"/>
              <a:gd name="connsiteX22-9171" fmla="*/ 11316835 w 13016124"/>
              <a:gd name="connsiteY22-9172" fmla="*/ 814728 h 2398878"/>
              <a:gd name="connsiteX23-9173" fmla="*/ 11955333 w 13016124"/>
              <a:gd name="connsiteY23-9174" fmla="*/ 330740 h 2398878"/>
              <a:gd name="connsiteX24-9175" fmla="*/ 12033154 w 13016124"/>
              <a:gd name="connsiteY24-9176" fmla="*/ 301557 h 2398878"/>
              <a:gd name="connsiteX25-9177" fmla="*/ 12101248 w 13016124"/>
              <a:gd name="connsiteY25-9178" fmla="*/ 272374 h 2398878"/>
              <a:gd name="connsiteX26-9179" fmla="*/ 12169341 w 13016124"/>
              <a:gd name="connsiteY26-9180" fmla="*/ 243191 h 2398878"/>
              <a:gd name="connsiteX27-9181" fmla="*/ 12266618 w 13016124"/>
              <a:gd name="connsiteY27-9182" fmla="*/ 204281 h 2398878"/>
              <a:gd name="connsiteX28-9183" fmla="*/ 12334711 w 13016124"/>
              <a:gd name="connsiteY28-9184" fmla="*/ 175098 h 2398878"/>
              <a:gd name="connsiteX29-9185" fmla="*/ 12363894 w 13016124"/>
              <a:gd name="connsiteY29-9186" fmla="*/ 155642 h 2398878"/>
              <a:gd name="connsiteX30-9187" fmla="*/ 12431988 w 13016124"/>
              <a:gd name="connsiteY30-9188" fmla="*/ 126459 h 2398878"/>
              <a:gd name="connsiteX31-9189" fmla="*/ 12470899 w 13016124"/>
              <a:gd name="connsiteY31-9190" fmla="*/ 97277 h 2398878"/>
              <a:gd name="connsiteX32-9191" fmla="*/ 12529265 w 13016124"/>
              <a:gd name="connsiteY32-9192" fmla="*/ 87549 h 2398878"/>
              <a:gd name="connsiteX33-9193" fmla="*/ 12568175 w 13016124"/>
              <a:gd name="connsiteY33-9194" fmla="*/ 77821 h 2398878"/>
              <a:gd name="connsiteX34-9195" fmla="*/ 12626541 w 13016124"/>
              <a:gd name="connsiteY34-9196" fmla="*/ 58366 h 2398878"/>
              <a:gd name="connsiteX35-9197" fmla="*/ 12723818 w 13016124"/>
              <a:gd name="connsiteY35-9198" fmla="*/ 19455 h 2398878"/>
              <a:gd name="connsiteX36-9199" fmla="*/ 12869733 w 13016124"/>
              <a:gd name="connsiteY36-9200" fmla="*/ 9728 h 2398878"/>
              <a:gd name="connsiteX37-9201" fmla="*/ 12898916 w 13016124"/>
              <a:gd name="connsiteY37-9202" fmla="*/ 0 h 2398878"/>
              <a:gd name="connsiteX38-9203" fmla="*/ 12947554 w 13016124"/>
              <a:gd name="connsiteY38-9204" fmla="*/ 38911 h 2398878"/>
              <a:gd name="connsiteX39-9205" fmla="*/ 12957282 w 13016124"/>
              <a:gd name="connsiteY39-9206" fmla="*/ 1488332 h 2398878"/>
              <a:gd name="connsiteX40-9207" fmla="*/ 12928099 w 13016124"/>
              <a:gd name="connsiteY40-9208" fmla="*/ 1673157 h 2398878"/>
              <a:gd name="connsiteX41-9209" fmla="*/ 12918371 w 13016124"/>
              <a:gd name="connsiteY41-9210" fmla="*/ 1828800 h 2398878"/>
              <a:gd name="connsiteX42-9211" fmla="*/ 12898916 w 13016124"/>
              <a:gd name="connsiteY42-9212" fmla="*/ 1887166 h 2398878"/>
              <a:gd name="connsiteX43-9213" fmla="*/ 12889188 w 13016124"/>
              <a:gd name="connsiteY43-9214" fmla="*/ 1974715 h 2398878"/>
              <a:gd name="connsiteX44-9215" fmla="*/ 12879460 w 13016124"/>
              <a:gd name="connsiteY44-9216" fmla="*/ 2013625 h 2398878"/>
              <a:gd name="connsiteX45-9217" fmla="*/ 12840550 w 13016124"/>
              <a:gd name="connsiteY45-9218" fmla="*/ 2208179 h 2398878"/>
              <a:gd name="connsiteX46-9219" fmla="*/ 12830822 w 13016124"/>
              <a:gd name="connsiteY46-9220" fmla="*/ 2237362 h 2398878"/>
              <a:gd name="connsiteX47-9221" fmla="*/ 12801639 w 13016124"/>
              <a:gd name="connsiteY47-9222" fmla="*/ 2256817 h 2398878"/>
              <a:gd name="connsiteX48-9223" fmla="*/ 12159614 w 13016124"/>
              <a:gd name="connsiteY48-9224" fmla="*/ 2237362 h 2398878"/>
              <a:gd name="connsiteX49-9225" fmla="*/ 11361945 w 13016124"/>
              <a:gd name="connsiteY49-9226" fmla="*/ 2256817 h 2398878"/>
              <a:gd name="connsiteX50-9227" fmla="*/ 11138209 w 13016124"/>
              <a:gd name="connsiteY50-9228" fmla="*/ 2276272 h 2398878"/>
              <a:gd name="connsiteX51-9229" fmla="*/ 10593460 w 13016124"/>
              <a:gd name="connsiteY51-9230" fmla="*/ 2286000 h 2398878"/>
              <a:gd name="connsiteX52-9231" fmla="*/ 8385282 w 13016124"/>
              <a:gd name="connsiteY52-9232" fmla="*/ 2295728 h 2398878"/>
              <a:gd name="connsiteX53-9233" fmla="*/ 8161545 w 13016124"/>
              <a:gd name="connsiteY53-9234" fmla="*/ 2315183 h 2398878"/>
              <a:gd name="connsiteX54-9235" fmla="*/ 8112907 w 13016124"/>
              <a:gd name="connsiteY54-9236" fmla="*/ 2324911 h 2398878"/>
              <a:gd name="connsiteX55-9237" fmla="*/ 7918354 w 13016124"/>
              <a:gd name="connsiteY55-9238" fmla="*/ 2334638 h 2398878"/>
              <a:gd name="connsiteX56-9239" fmla="*/ 5291886 w 13016124"/>
              <a:gd name="connsiteY56-9240" fmla="*/ 2344366 h 2398878"/>
              <a:gd name="connsiteX57-9241" fmla="*/ 5058422 w 13016124"/>
              <a:gd name="connsiteY57-9242" fmla="*/ 2324911 h 2398878"/>
              <a:gd name="connsiteX58-9243" fmla="*/ 4883324 w 13016124"/>
              <a:gd name="connsiteY58-9244" fmla="*/ 2305455 h 2398878"/>
              <a:gd name="connsiteX59-9245" fmla="*/ 4727682 w 13016124"/>
              <a:gd name="connsiteY59-9246" fmla="*/ 2295728 h 2398878"/>
              <a:gd name="connsiteX60-9247" fmla="*/ 4601222 w 13016124"/>
              <a:gd name="connsiteY60-9248" fmla="*/ 2276272 h 2398878"/>
              <a:gd name="connsiteX61-9249" fmla="*/ 4484490 w 13016124"/>
              <a:gd name="connsiteY61-9250" fmla="*/ 2266545 h 2398878"/>
              <a:gd name="connsiteX62-9251" fmla="*/ 3443631 w 13016124"/>
              <a:gd name="connsiteY62-9252" fmla="*/ 2247089 h 2398878"/>
              <a:gd name="connsiteX63-9253" fmla="*/ 2996158 w 13016124"/>
              <a:gd name="connsiteY63-9254" fmla="*/ 2256817 h 2398878"/>
              <a:gd name="connsiteX64-9255" fmla="*/ 2966975 w 13016124"/>
              <a:gd name="connsiteY64-9256" fmla="*/ 2266545 h 2398878"/>
              <a:gd name="connsiteX65-9257" fmla="*/ 2782150 w 13016124"/>
              <a:gd name="connsiteY65-9258" fmla="*/ 2286000 h 2398878"/>
              <a:gd name="connsiteX66-9259" fmla="*/ 2723784 w 13016124"/>
              <a:gd name="connsiteY66-9260" fmla="*/ 2295728 h 2398878"/>
              <a:gd name="connsiteX67-9261" fmla="*/ 2490320 w 13016124"/>
              <a:gd name="connsiteY67-9262" fmla="*/ 2305455 h 2398878"/>
              <a:gd name="connsiteX68-9263" fmla="*/ 418328 w 13016124"/>
              <a:gd name="connsiteY68-9264" fmla="*/ 2295728 h 2398878"/>
              <a:gd name="connsiteX69-9265" fmla="*/ 359962 w 13016124"/>
              <a:gd name="connsiteY69-9266" fmla="*/ 2256817 h 2398878"/>
              <a:gd name="connsiteX70-9267" fmla="*/ 272414 w 13016124"/>
              <a:gd name="connsiteY70-9268" fmla="*/ 2188723 h 2398878"/>
              <a:gd name="connsiteX71-9269" fmla="*/ 262686 w 13016124"/>
              <a:gd name="connsiteY71-9270" fmla="*/ 2159540 h 2398878"/>
              <a:gd name="connsiteX72-9271" fmla="*/ 214048 w 13016124"/>
              <a:gd name="connsiteY72-9272" fmla="*/ 2110902 h 2398878"/>
              <a:gd name="connsiteX73-9273" fmla="*/ 204320 w 13016124"/>
              <a:gd name="connsiteY73-9274" fmla="*/ 2081719 h 2398878"/>
              <a:gd name="connsiteX74-9275" fmla="*/ 184865 w 13016124"/>
              <a:gd name="connsiteY74-9276" fmla="*/ 2052536 h 2398878"/>
              <a:gd name="connsiteX75-9277" fmla="*/ 145954 w 13016124"/>
              <a:gd name="connsiteY75-9278" fmla="*/ 1984442 h 2398878"/>
              <a:gd name="connsiteX76-9279" fmla="*/ 126499 w 13016124"/>
              <a:gd name="connsiteY76-9280" fmla="*/ 1906621 h 2398878"/>
              <a:gd name="connsiteX77-9281" fmla="*/ 116771 w 13016124"/>
              <a:gd name="connsiteY77-9282" fmla="*/ 1877438 h 2398878"/>
              <a:gd name="connsiteX78-9283" fmla="*/ 97316 w 13016124"/>
              <a:gd name="connsiteY78-9284" fmla="*/ 1809345 h 2398878"/>
              <a:gd name="connsiteX79-9285" fmla="*/ 87588 w 13016124"/>
              <a:gd name="connsiteY79-9286" fmla="*/ 1731523 h 2398878"/>
              <a:gd name="connsiteX80-9287" fmla="*/ 68133 w 13016124"/>
              <a:gd name="connsiteY80-9288" fmla="*/ 1673157 h 2398878"/>
              <a:gd name="connsiteX81-9289" fmla="*/ 19494 w 13016124"/>
              <a:gd name="connsiteY81-9290" fmla="*/ 1556425 h 2398878"/>
              <a:gd name="connsiteX82-9291" fmla="*/ 9767 w 13016124"/>
              <a:gd name="connsiteY82-9292" fmla="*/ 1429966 h 2398878"/>
              <a:gd name="connsiteX83-9293" fmla="*/ 39 w 13016124"/>
              <a:gd name="connsiteY83-9294" fmla="*/ 1361872 h 2398878"/>
              <a:gd name="connsiteX84-9295" fmla="*/ 19494 w 13016124"/>
              <a:gd name="connsiteY84-9296" fmla="*/ 1099225 h 2398878"/>
              <a:gd name="connsiteX85-9297" fmla="*/ 29222 w 13016124"/>
              <a:gd name="connsiteY85-9298" fmla="*/ 1070042 h 2398878"/>
              <a:gd name="connsiteX86-9299" fmla="*/ 58405 w 13016124"/>
              <a:gd name="connsiteY86-9300" fmla="*/ 992221 h 2398878"/>
              <a:gd name="connsiteX87-9301" fmla="*/ 77860 w 13016124"/>
              <a:gd name="connsiteY87-9302" fmla="*/ 924128 h 2398878"/>
              <a:gd name="connsiteX88-9303" fmla="*/ 97316 w 13016124"/>
              <a:gd name="connsiteY88-9304" fmla="*/ 885217 h 2398878"/>
              <a:gd name="connsiteX89-9305" fmla="*/ 116771 w 13016124"/>
              <a:gd name="connsiteY89-9306" fmla="*/ 807396 h 2398878"/>
              <a:gd name="connsiteX90-9307" fmla="*/ 155682 w 13016124"/>
              <a:gd name="connsiteY90-9308" fmla="*/ 729574 h 2398878"/>
              <a:gd name="connsiteX91-9309" fmla="*/ 165409 w 13016124"/>
              <a:gd name="connsiteY91-9310" fmla="*/ 700391 h 2398878"/>
              <a:gd name="connsiteX92-9311" fmla="*/ 175137 w 13016124"/>
              <a:gd name="connsiteY92-9312" fmla="*/ 642025 h 2398878"/>
              <a:gd name="connsiteX93-9313" fmla="*/ 223775 w 13016124"/>
              <a:gd name="connsiteY93-9314" fmla="*/ 573932 h 2398878"/>
              <a:gd name="connsiteX94-9315" fmla="*/ 262686 w 13016124"/>
              <a:gd name="connsiteY94-9316" fmla="*/ 505838 h 2398878"/>
              <a:gd name="connsiteX95-9317" fmla="*/ 301596 w 13016124"/>
              <a:gd name="connsiteY95-9318" fmla="*/ 447472 h 2398878"/>
              <a:gd name="connsiteX96-9319" fmla="*/ 321052 w 13016124"/>
              <a:gd name="connsiteY96-9320" fmla="*/ 428017 h 2398878"/>
              <a:gd name="connsiteX97-9321" fmla="*/ 359962 w 13016124"/>
              <a:gd name="connsiteY97-9322" fmla="*/ 369651 h 2398878"/>
              <a:gd name="connsiteX98-9323" fmla="*/ 408601 w 13016124"/>
              <a:gd name="connsiteY98-9324" fmla="*/ 321013 h 2398878"/>
              <a:gd name="connsiteX99-9325" fmla="*/ 428056 w 13016124"/>
              <a:gd name="connsiteY99-9326" fmla="*/ 301557 h 2398878"/>
              <a:gd name="connsiteX100-9327" fmla="*/ 447511 w 13016124"/>
              <a:gd name="connsiteY100-9328" fmla="*/ 272374 h 2398878"/>
              <a:gd name="connsiteX101-9329" fmla="*/ 505877 w 13016124"/>
              <a:gd name="connsiteY101-9330" fmla="*/ 233464 h 2398878"/>
              <a:gd name="connsiteX102-9331" fmla="*/ 603154 w 13016124"/>
              <a:gd name="connsiteY102-9332" fmla="*/ 223736 h 2398878"/>
              <a:gd name="connsiteX103-9333" fmla="*/ 651792 w 13016124"/>
              <a:gd name="connsiteY103-9334" fmla="*/ 243191 h 2398878"/>
              <a:gd name="connsiteX104-9335" fmla="*/ 622609 w 13016124"/>
              <a:gd name="connsiteY104-9336" fmla="*/ 252919 h 2398878"/>
              <a:gd name="connsiteX105-9337" fmla="*/ 544788 w 13016124"/>
              <a:gd name="connsiteY105-9338" fmla="*/ 252919 h 2398878"/>
              <a:gd name="connsiteX0-9339" fmla="*/ 544788 w 13016124"/>
              <a:gd name="connsiteY0-9340" fmla="*/ 252919 h 2398878"/>
              <a:gd name="connsiteX1-9341" fmla="*/ 544788 w 13016124"/>
              <a:gd name="connsiteY1-9342" fmla="*/ 252919 h 2398878"/>
              <a:gd name="connsiteX2-9343" fmla="*/ 642065 w 13016124"/>
              <a:gd name="connsiteY2-9344" fmla="*/ 311285 h 2398878"/>
              <a:gd name="connsiteX3-9345" fmla="*/ 768524 w 13016124"/>
              <a:gd name="connsiteY3-9346" fmla="*/ 447472 h 2398878"/>
              <a:gd name="connsiteX4-9347" fmla="*/ 924167 w 13016124"/>
              <a:gd name="connsiteY4-9348" fmla="*/ 583659 h 2398878"/>
              <a:gd name="connsiteX5-9349" fmla="*/ 982533 w 13016124"/>
              <a:gd name="connsiteY5-9350" fmla="*/ 612842 h 2398878"/>
              <a:gd name="connsiteX6-9351" fmla="*/ 1050626 w 13016124"/>
              <a:gd name="connsiteY6-9352" fmla="*/ 661481 h 2398878"/>
              <a:gd name="connsiteX7-9353" fmla="*/ 1079809 w 13016124"/>
              <a:gd name="connsiteY7-9354" fmla="*/ 671208 h 2398878"/>
              <a:gd name="connsiteX8-9355" fmla="*/ 1225724 w 13016124"/>
              <a:gd name="connsiteY8-9356" fmla="*/ 739302 h 2398878"/>
              <a:gd name="connsiteX9-9357" fmla="*/ 1313273 w 13016124"/>
              <a:gd name="connsiteY9-9358" fmla="*/ 768485 h 2398878"/>
              <a:gd name="connsiteX10-9359" fmla="*/ 1488371 w 13016124"/>
              <a:gd name="connsiteY10-9360" fmla="*/ 787940 h 2398878"/>
              <a:gd name="connsiteX11-9361" fmla="*/ 1624558 w 13016124"/>
              <a:gd name="connsiteY11-9362" fmla="*/ 807396 h 2398878"/>
              <a:gd name="connsiteX12-9363" fmla="*/ 1663469 w 13016124"/>
              <a:gd name="connsiteY12-9364" fmla="*/ 817123 h 2398878"/>
              <a:gd name="connsiteX13-9365" fmla="*/ 1731562 w 13016124"/>
              <a:gd name="connsiteY13-9366" fmla="*/ 826851 h 2398878"/>
              <a:gd name="connsiteX14-9367" fmla="*/ 1770473 w 13016124"/>
              <a:gd name="connsiteY14-9368" fmla="*/ 836579 h 2398878"/>
              <a:gd name="connsiteX15-9369" fmla="*/ 2791877 w 13016124"/>
              <a:gd name="connsiteY15-9370" fmla="*/ 914400 h 2398878"/>
              <a:gd name="connsiteX16-9371" fmla="*/ 3005886 w 13016124"/>
              <a:gd name="connsiteY16-9372" fmla="*/ 933855 h 2398878"/>
              <a:gd name="connsiteX17-9373" fmla="*/ 3239350 w 13016124"/>
              <a:gd name="connsiteY17-9374" fmla="*/ 943583 h 2398878"/>
              <a:gd name="connsiteX18-9375" fmla="*/ 5797081 w 13016124"/>
              <a:gd name="connsiteY18-9376" fmla="*/ 1275468 h 2398878"/>
              <a:gd name="connsiteX19-9377" fmla="*/ 7047995 w 13016124"/>
              <a:gd name="connsiteY19-9378" fmla="*/ 1373761 h 2398878"/>
              <a:gd name="connsiteX20-9379" fmla="*/ 10002960 w 13016124"/>
              <a:gd name="connsiteY20-9380" fmla="*/ 1142821 h 2398878"/>
              <a:gd name="connsiteX21-9381" fmla="*/ 11316835 w 13016124"/>
              <a:gd name="connsiteY21-9382" fmla="*/ 814728 h 2398878"/>
              <a:gd name="connsiteX22-9383" fmla="*/ 11955333 w 13016124"/>
              <a:gd name="connsiteY22-9384" fmla="*/ 330740 h 2398878"/>
              <a:gd name="connsiteX23-9385" fmla="*/ 12033154 w 13016124"/>
              <a:gd name="connsiteY23-9386" fmla="*/ 301557 h 2398878"/>
              <a:gd name="connsiteX24-9387" fmla="*/ 12101248 w 13016124"/>
              <a:gd name="connsiteY24-9388" fmla="*/ 272374 h 2398878"/>
              <a:gd name="connsiteX25-9389" fmla="*/ 12169341 w 13016124"/>
              <a:gd name="connsiteY25-9390" fmla="*/ 243191 h 2398878"/>
              <a:gd name="connsiteX26-9391" fmla="*/ 12266618 w 13016124"/>
              <a:gd name="connsiteY26-9392" fmla="*/ 204281 h 2398878"/>
              <a:gd name="connsiteX27-9393" fmla="*/ 12334711 w 13016124"/>
              <a:gd name="connsiteY27-9394" fmla="*/ 175098 h 2398878"/>
              <a:gd name="connsiteX28-9395" fmla="*/ 12363894 w 13016124"/>
              <a:gd name="connsiteY28-9396" fmla="*/ 155642 h 2398878"/>
              <a:gd name="connsiteX29-9397" fmla="*/ 12431988 w 13016124"/>
              <a:gd name="connsiteY29-9398" fmla="*/ 126459 h 2398878"/>
              <a:gd name="connsiteX30-9399" fmla="*/ 12470899 w 13016124"/>
              <a:gd name="connsiteY30-9400" fmla="*/ 97277 h 2398878"/>
              <a:gd name="connsiteX31-9401" fmla="*/ 12529265 w 13016124"/>
              <a:gd name="connsiteY31-9402" fmla="*/ 87549 h 2398878"/>
              <a:gd name="connsiteX32-9403" fmla="*/ 12568175 w 13016124"/>
              <a:gd name="connsiteY32-9404" fmla="*/ 77821 h 2398878"/>
              <a:gd name="connsiteX33-9405" fmla="*/ 12626541 w 13016124"/>
              <a:gd name="connsiteY33-9406" fmla="*/ 58366 h 2398878"/>
              <a:gd name="connsiteX34-9407" fmla="*/ 12723818 w 13016124"/>
              <a:gd name="connsiteY34-9408" fmla="*/ 19455 h 2398878"/>
              <a:gd name="connsiteX35-9409" fmla="*/ 12869733 w 13016124"/>
              <a:gd name="connsiteY35-9410" fmla="*/ 9728 h 2398878"/>
              <a:gd name="connsiteX36-9411" fmla="*/ 12898916 w 13016124"/>
              <a:gd name="connsiteY36-9412" fmla="*/ 0 h 2398878"/>
              <a:gd name="connsiteX37-9413" fmla="*/ 12947554 w 13016124"/>
              <a:gd name="connsiteY37-9414" fmla="*/ 38911 h 2398878"/>
              <a:gd name="connsiteX38-9415" fmla="*/ 12957282 w 13016124"/>
              <a:gd name="connsiteY38-9416" fmla="*/ 1488332 h 2398878"/>
              <a:gd name="connsiteX39-9417" fmla="*/ 12928099 w 13016124"/>
              <a:gd name="connsiteY39-9418" fmla="*/ 1673157 h 2398878"/>
              <a:gd name="connsiteX40-9419" fmla="*/ 12918371 w 13016124"/>
              <a:gd name="connsiteY40-9420" fmla="*/ 1828800 h 2398878"/>
              <a:gd name="connsiteX41-9421" fmla="*/ 12898916 w 13016124"/>
              <a:gd name="connsiteY41-9422" fmla="*/ 1887166 h 2398878"/>
              <a:gd name="connsiteX42-9423" fmla="*/ 12889188 w 13016124"/>
              <a:gd name="connsiteY42-9424" fmla="*/ 1974715 h 2398878"/>
              <a:gd name="connsiteX43-9425" fmla="*/ 12879460 w 13016124"/>
              <a:gd name="connsiteY43-9426" fmla="*/ 2013625 h 2398878"/>
              <a:gd name="connsiteX44-9427" fmla="*/ 12840550 w 13016124"/>
              <a:gd name="connsiteY44-9428" fmla="*/ 2208179 h 2398878"/>
              <a:gd name="connsiteX45-9429" fmla="*/ 12830822 w 13016124"/>
              <a:gd name="connsiteY45-9430" fmla="*/ 2237362 h 2398878"/>
              <a:gd name="connsiteX46-9431" fmla="*/ 12801639 w 13016124"/>
              <a:gd name="connsiteY46-9432" fmla="*/ 2256817 h 2398878"/>
              <a:gd name="connsiteX47-9433" fmla="*/ 12159614 w 13016124"/>
              <a:gd name="connsiteY47-9434" fmla="*/ 2237362 h 2398878"/>
              <a:gd name="connsiteX48-9435" fmla="*/ 11361945 w 13016124"/>
              <a:gd name="connsiteY48-9436" fmla="*/ 2256817 h 2398878"/>
              <a:gd name="connsiteX49-9437" fmla="*/ 11138209 w 13016124"/>
              <a:gd name="connsiteY49-9438" fmla="*/ 2276272 h 2398878"/>
              <a:gd name="connsiteX50-9439" fmla="*/ 10593460 w 13016124"/>
              <a:gd name="connsiteY50-9440" fmla="*/ 2286000 h 2398878"/>
              <a:gd name="connsiteX51-9441" fmla="*/ 8385282 w 13016124"/>
              <a:gd name="connsiteY51-9442" fmla="*/ 2295728 h 2398878"/>
              <a:gd name="connsiteX52-9443" fmla="*/ 8161545 w 13016124"/>
              <a:gd name="connsiteY52-9444" fmla="*/ 2315183 h 2398878"/>
              <a:gd name="connsiteX53-9445" fmla="*/ 8112907 w 13016124"/>
              <a:gd name="connsiteY53-9446" fmla="*/ 2324911 h 2398878"/>
              <a:gd name="connsiteX54-9447" fmla="*/ 7918354 w 13016124"/>
              <a:gd name="connsiteY54-9448" fmla="*/ 2334638 h 2398878"/>
              <a:gd name="connsiteX55-9449" fmla="*/ 5291886 w 13016124"/>
              <a:gd name="connsiteY55-9450" fmla="*/ 2344366 h 2398878"/>
              <a:gd name="connsiteX56-9451" fmla="*/ 5058422 w 13016124"/>
              <a:gd name="connsiteY56-9452" fmla="*/ 2324911 h 2398878"/>
              <a:gd name="connsiteX57-9453" fmla="*/ 4883324 w 13016124"/>
              <a:gd name="connsiteY57-9454" fmla="*/ 2305455 h 2398878"/>
              <a:gd name="connsiteX58-9455" fmla="*/ 4727682 w 13016124"/>
              <a:gd name="connsiteY58-9456" fmla="*/ 2295728 h 2398878"/>
              <a:gd name="connsiteX59-9457" fmla="*/ 4601222 w 13016124"/>
              <a:gd name="connsiteY59-9458" fmla="*/ 2276272 h 2398878"/>
              <a:gd name="connsiteX60-9459" fmla="*/ 4484490 w 13016124"/>
              <a:gd name="connsiteY60-9460" fmla="*/ 2266545 h 2398878"/>
              <a:gd name="connsiteX61-9461" fmla="*/ 3443631 w 13016124"/>
              <a:gd name="connsiteY61-9462" fmla="*/ 2247089 h 2398878"/>
              <a:gd name="connsiteX62-9463" fmla="*/ 2996158 w 13016124"/>
              <a:gd name="connsiteY62-9464" fmla="*/ 2256817 h 2398878"/>
              <a:gd name="connsiteX63-9465" fmla="*/ 2966975 w 13016124"/>
              <a:gd name="connsiteY63-9466" fmla="*/ 2266545 h 2398878"/>
              <a:gd name="connsiteX64-9467" fmla="*/ 2782150 w 13016124"/>
              <a:gd name="connsiteY64-9468" fmla="*/ 2286000 h 2398878"/>
              <a:gd name="connsiteX65-9469" fmla="*/ 2723784 w 13016124"/>
              <a:gd name="connsiteY65-9470" fmla="*/ 2295728 h 2398878"/>
              <a:gd name="connsiteX66-9471" fmla="*/ 2490320 w 13016124"/>
              <a:gd name="connsiteY66-9472" fmla="*/ 2305455 h 2398878"/>
              <a:gd name="connsiteX67-9473" fmla="*/ 418328 w 13016124"/>
              <a:gd name="connsiteY67-9474" fmla="*/ 2295728 h 2398878"/>
              <a:gd name="connsiteX68-9475" fmla="*/ 359962 w 13016124"/>
              <a:gd name="connsiteY68-9476" fmla="*/ 2256817 h 2398878"/>
              <a:gd name="connsiteX69-9477" fmla="*/ 272414 w 13016124"/>
              <a:gd name="connsiteY69-9478" fmla="*/ 2188723 h 2398878"/>
              <a:gd name="connsiteX70-9479" fmla="*/ 262686 w 13016124"/>
              <a:gd name="connsiteY70-9480" fmla="*/ 2159540 h 2398878"/>
              <a:gd name="connsiteX71-9481" fmla="*/ 214048 w 13016124"/>
              <a:gd name="connsiteY71-9482" fmla="*/ 2110902 h 2398878"/>
              <a:gd name="connsiteX72-9483" fmla="*/ 204320 w 13016124"/>
              <a:gd name="connsiteY72-9484" fmla="*/ 2081719 h 2398878"/>
              <a:gd name="connsiteX73-9485" fmla="*/ 184865 w 13016124"/>
              <a:gd name="connsiteY73-9486" fmla="*/ 2052536 h 2398878"/>
              <a:gd name="connsiteX74-9487" fmla="*/ 145954 w 13016124"/>
              <a:gd name="connsiteY74-9488" fmla="*/ 1984442 h 2398878"/>
              <a:gd name="connsiteX75-9489" fmla="*/ 126499 w 13016124"/>
              <a:gd name="connsiteY75-9490" fmla="*/ 1906621 h 2398878"/>
              <a:gd name="connsiteX76-9491" fmla="*/ 116771 w 13016124"/>
              <a:gd name="connsiteY76-9492" fmla="*/ 1877438 h 2398878"/>
              <a:gd name="connsiteX77-9493" fmla="*/ 97316 w 13016124"/>
              <a:gd name="connsiteY77-9494" fmla="*/ 1809345 h 2398878"/>
              <a:gd name="connsiteX78-9495" fmla="*/ 87588 w 13016124"/>
              <a:gd name="connsiteY78-9496" fmla="*/ 1731523 h 2398878"/>
              <a:gd name="connsiteX79-9497" fmla="*/ 68133 w 13016124"/>
              <a:gd name="connsiteY79-9498" fmla="*/ 1673157 h 2398878"/>
              <a:gd name="connsiteX80-9499" fmla="*/ 19494 w 13016124"/>
              <a:gd name="connsiteY80-9500" fmla="*/ 1556425 h 2398878"/>
              <a:gd name="connsiteX81-9501" fmla="*/ 9767 w 13016124"/>
              <a:gd name="connsiteY81-9502" fmla="*/ 1429966 h 2398878"/>
              <a:gd name="connsiteX82-9503" fmla="*/ 39 w 13016124"/>
              <a:gd name="connsiteY82-9504" fmla="*/ 1361872 h 2398878"/>
              <a:gd name="connsiteX83-9505" fmla="*/ 19494 w 13016124"/>
              <a:gd name="connsiteY83-9506" fmla="*/ 1099225 h 2398878"/>
              <a:gd name="connsiteX84-9507" fmla="*/ 29222 w 13016124"/>
              <a:gd name="connsiteY84-9508" fmla="*/ 1070042 h 2398878"/>
              <a:gd name="connsiteX85-9509" fmla="*/ 58405 w 13016124"/>
              <a:gd name="connsiteY85-9510" fmla="*/ 992221 h 2398878"/>
              <a:gd name="connsiteX86-9511" fmla="*/ 77860 w 13016124"/>
              <a:gd name="connsiteY86-9512" fmla="*/ 924128 h 2398878"/>
              <a:gd name="connsiteX87-9513" fmla="*/ 97316 w 13016124"/>
              <a:gd name="connsiteY87-9514" fmla="*/ 885217 h 2398878"/>
              <a:gd name="connsiteX88-9515" fmla="*/ 116771 w 13016124"/>
              <a:gd name="connsiteY88-9516" fmla="*/ 807396 h 2398878"/>
              <a:gd name="connsiteX89-9517" fmla="*/ 155682 w 13016124"/>
              <a:gd name="connsiteY89-9518" fmla="*/ 729574 h 2398878"/>
              <a:gd name="connsiteX90-9519" fmla="*/ 165409 w 13016124"/>
              <a:gd name="connsiteY90-9520" fmla="*/ 700391 h 2398878"/>
              <a:gd name="connsiteX91-9521" fmla="*/ 175137 w 13016124"/>
              <a:gd name="connsiteY91-9522" fmla="*/ 642025 h 2398878"/>
              <a:gd name="connsiteX92-9523" fmla="*/ 223775 w 13016124"/>
              <a:gd name="connsiteY92-9524" fmla="*/ 573932 h 2398878"/>
              <a:gd name="connsiteX93-9525" fmla="*/ 262686 w 13016124"/>
              <a:gd name="connsiteY93-9526" fmla="*/ 505838 h 2398878"/>
              <a:gd name="connsiteX94-9527" fmla="*/ 301596 w 13016124"/>
              <a:gd name="connsiteY94-9528" fmla="*/ 447472 h 2398878"/>
              <a:gd name="connsiteX95-9529" fmla="*/ 321052 w 13016124"/>
              <a:gd name="connsiteY95-9530" fmla="*/ 428017 h 2398878"/>
              <a:gd name="connsiteX96-9531" fmla="*/ 359962 w 13016124"/>
              <a:gd name="connsiteY96-9532" fmla="*/ 369651 h 2398878"/>
              <a:gd name="connsiteX97-9533" fmla="*/ 408601 w 13016124"/>
              <a:gd name="connsiteY97-9534" fmla="*/ 321013 h 2398878"/>
              <a:gd name="connsiteX98-9535" fmla="*/ 428056 w 13016124"/>
              <a:gd name="connsiteY98-9536" fmla="*/ 301557 h 2398878"/>
              <a:gd name="connsiteX99-9537" fmla="*/ 447511 w 13016124"/>
              <a:gd name="connsiteY99-9538" fmla="*/ 272374 h 2398878"/>
              <a:gd name="connsiteX100-9539" fmla="*/ 505877 w 13016124"/>
              <a:gd name="connsiteY100-9540" fmla="*/ 233464 h 2398878"/>
              <a:gd name="connsiteX101-9541" fmla="*/ 603154 w 13016124"/>
              <a:gd name="connsiteY101-9542" fmla="*/ 223736 h 2398878"/>
              <a:gd name="connsiteX102-9543" fmla="*/ 651792 w 13016124"/>
              <a:gd name="connsiteY102-9544" fmla="*/ 243191 h 2398878"/>
              <a:gd name="connsiteX103-9545" fmla="*/ 622609 w 13016124"/>
              <a:gd name="connsiteY103-9546" fmla="*/ 252919 h 2398878"/>
              <a:gd name="connsiteX104-9547" fmla="*/ 544788 w 13016124"/>
              <a:gd name="connsiteY104-9548" fmla="*/ 252919 h 2398878"/>
              <a:gd name="connsiteX0-9549" fmla="*/ 544788 w 13016124"/>
              <a:gd name="connsiteY0-9550" fmla="*/ 252919 h 2398878"/>
              <a:gd name="connsiteX1-9551" fmla="*/ 544788 w 13016124"/>
              <a:gd name="connsiteY1-9552" fmla="*/ 252919 h 2398878"/>
              <a:gd name="connsiteX2-9553" fmla="*/ 642065 w 13016124"/>
              <a:gd name="connsiteY2-9554" fmla="*/ 311285 h 2398878"/>
              <a:gd name="connsiteX3-9555" fmla="*/ 768524 w 13016124"/>
              <a:gd name="connsiteY3-9556" fmla="*/ 447472 h 2398878"/>
              <a:gd name="connsiteX4-9557" fmla="*/ 924167 w 13016124"/>
              <a:gd name="connsiteY4-9558" fmla="*/ 583659 h 2398878"/>
              <a:gd name="connsiteX5-9559" fmla="*/ 982533 w 13016124"/>
              <a:gd name="connsiteY5-9560" fmla="*/ 612842 h 2398878"/>
              <a:gd name="connsiteX6-9561" fmla="*/ 1050626 w 13016124"/>
              <a:gd name="connsiteY6-9562" fmla="*/ 661481 h 2398878"/>
              <a:gd name="connsiteX7-9563" fmla="*/ 1079809 w 13016124"/>
              <a:gd name="connsiteY7-9564" fmla="*/ 671208 h 2398878"/>
              <a:gd name="connsiteX8-9565" fmla="*/ 1225724 w 13016124"/>
              <a:gd name="connsiteY8-9566" fmla="*/ 739302 h 2398878"/>
              <a:gd name="connsiteX9-9567" fmla="*/ 1313273 w 13016124"/>
              <a:gd name="connsiteY9-9568" fmla="*/ 768485 h 2398878"/>
              <a:gd name="connsiteX10-9569" fmla="*/ 1488371 w 13016124"/>
              <a:gd name="connsiteY10-9570" fmla="*/ 787940 h 2398878"/>
              <a:gd name="connsiteX11-9571" fmla="*/ 1624558 w 13016124"/>
              <a:gd name="connsiteY11-9572" fmla="*/ 807396 h 2398878"/>
              <a:gd name="connsiteX12-9573" fmla="*/ 1663469 w 13016124"/>
              <a:gd name="connsiteY12-9574" fmla="*/ 817123 h 2398878"/>
              <a:gd name="connsiteX13-9575" fmla="*/ 1731562 w 13016124"/>
              <a:gd name="connsiteY13-9576" fmla="*/ 826851 h 2398878"/>
              <a:gd name="connsiteX14-9577" fmla="*/ 1770473 w 13016124"/>
              <a:gd name="connsiteY14-9578" fmla="*/ 836579 h 2398878"/>
              <a:gd name="connsiteX15-9579" fmla="*/ 2791877 w 13016124"/>
              <a:gd name="connsiteY15-9580" fmla="*/ 914400 h 2398878"/>
              <a:gd name="connsiteX16-9581" fmla="*/ 3239350 w 13016124"/>
              <a:gd name="connsiteY16-9582" fmla="*/ 943583 h 2398878"/>
              <a:gd name="connsiteX17-9583" fmla="*/ 5797081 w 13016124"/>
              <a:gd name="connsiteY17-9584" fmla="*/ 1275468 h 2398878"/>
              <a:gd name="connsiteX18-9585" fmla="*/ 7047995 w 13016124"/>
              <a:gd name="connsiteY18-9586" fmla="*/ 1373761 h 2398878"/>
              <a:gd name="connsiteX19-9587" fmla="*/ 10002960 w 13016124"/>
              <a:gd name="connsiteY19-9588" fmla="*/ 1142821 h 2398878"/>
              <a:gd name="connsiteX20-9589" fmla="*/ 11316835 w 13016124"/>
              <a:gd name="connsiteY20-9590" fmla="*/ 814728 h 2398878"/>
              <a:gd name="connsiteX21-9591" fmla="*/ 11955333 w 13016124"/>
              <a:gd name="connsiteY21-9592" fmla="*/ 330740 h 2398878"/>
              <a:gd name="connsiteX22-9593" fmla="*/ 12033154 w 13016124"/>
              <a:gd name="connsiteY22-9594" fmla="*/ 301557 h 2398878"/>
              <a:gd name="connsiteX23-9595" fmla="*/ 12101248 w 13016124"/>
              <a:gd name="connsiteY23-9596" fmla="*/ 272374 h 2398878"/>
              <a:gd name="connsiteX24-9597" fmla="*/ 12169341 w 13016124"/>
              <a:gd name="connsiteY24-9598" fmla="*/ 243191 h 2398878"/>
              <a:gd name="connsiteX25-9599" fmla="*/ 12266618 w 13016124"/>
              <a:gd name="connsiteY25-9600" fmla="*/ 204281 h 2398878"/>
              <a:gd name="connsiteX26-9601" fmla="*/ 12334711 w 13016124"/>
              <a:gd name="connsiteY26-9602" fmla="*/ 175098 h 2398878"/>
              <a:gd name="connsiteX27-9603" fmla="*/ 12363894 w 13016124"/>
              <a:gd name="connsiteY27-9604" fmla="*/ 155642 h 2398878"/>
              <a:gd name="connsiteX28-9605" fmla="*/ 12431988 w 13016124"/>
              <a:gd name="connsiteY28-9606" fmla="*/ 126459 h 2398878"/>
              <a:gd name="connsiteX29-9607" fmla="*/ 12470899 w 13016124"/>
              <a:gd name="connsiteY29-9608" fmla="*/ 97277 h 2398878"/>
              <a:gd name="connsiteX30-9609" fmla="*/ 12529265 w 13016124"/>
              <a:gd name="connsiteY30-9610" fmla="*/ 87549 h 2398878"/>
              <a:gd name="connsiteX31-9611" fmla="*/ 12568175 w 13016124"/>
              <a:gd name="connsiteY31-9612" fmla="*/ 77821 h 2398878"/>
              <a:gd name="connsiteX32-9613" fmla="*/ 12626541 w 13016124"/>
              <a:gd name="connsiteY32-9614" fmla="*/ 58366 h 2398878"/>
              <a:gd name="connsiteX33-9615" fmla="*/ 12723818 w 13016124"/>
              <a:gd name="connsiteY33-9616" fmla="*/ 19455 h 2398878"/>
              <a:gd name="connsiteX34-9617" fmla="*/ 12869733 w 13016124"/>
              <a:gd name="connsiteY34-9618" fmla="*/ 9728 h 2398878"/>
              <a:gd name="connsiteX35-9619" fmla="*/ 12898916 w 13016124"/>
              <a:gd name="connsiteY35-9620" fmla="*/ 0 h 2398878"/>
              <a:gd name="connsiteX36-9621" fmla="*/ 12947554 w 13016124"/>
              <a:gd name="connsiteY36-9622" fmla="*/ 38911 h 2398878"/>
              <a:gd name="connsiteX37-9623" fmla="*/ 12957282 w 13016124"/>
              <a:gd name="connsiteY37-9624" fmla="*/ 1488332 h 2398878"/>
              <a:gd name="connsiteX38-9625" fmla="*/ 12928099 w 13016124"/>
              <a:gd name="connsiteY38-9626" fmla="*/ 1673157 h 2398878"/>
              <a:gd name="connsiteX39-9627" fmla="*/ 12918371 w 13016124"/>
              <a:gd name="connsiteY39-9628" fmla="*/ 1828800 h 2398878"/>
              <a:gd name="connsiteX40-9629" fmla="*/ 12898916 w 13016124"/>
              <a:gd name="connsiteY40-9630" fmla="*/ 1887166 h 2398878"/>
              <a:gd name="connsiteX41-9631" fmla="*/ 12889188 w 13016124"/>
              <a:gd name="connsiteY41-9632" fmla="*/ 1974715 h 2398878"/>
              <a:gd name="connsiteX42-9633" fmla="*/ 12879460 w 13016124"/>
              <a:gd name="connsiteY42-9634" fmla="*/ 2013625 h 2398878"/>
              <a:gd name="connsiteX43-9635" fmla="*/ 12840550 w 13016124"/>
              <a:gd name="connsiteY43-9636" fmla="*/ 2208179 h 2398878"/>
              <a:gd name="connsiteX44-9637" fmla="*/ 12830822 w 13016124"/>
              <a:gd name="connsiteY44-9638" fmla="*/ 2237362 h 2398878"/>
              <a:gd name="connsiteX45-9639" fmla="*/ 12801639 w 13016124"/>
              <a:gd name="connsiteY45-9640" fmla="*/ 2256817 h 2398878"/>
              <a:gd name="connsiteX46-9641" fmla="*/ 12159614 w 13016124"/>
              <a:gd name="connsiteY46-9642" fmla="*/ 2237362 h 2398878"/>
              <a:gd name="connsiteX47-9643" fmla="*/ 11361945 w 13016124"/>
              <a:gd name="connsiteY47-9644" fmla="*/ 2256817 h 2398878"/>
              <a:gd name="connsiteX48-9645" fmla="*/ 11138209 w 13016124"/>
              <a:gd name="connsiteY48-9646" fmla="*/ 2276272 h 2398878"/>
              <a:gd name="connsiteX49-9647" fmla="*/ 10593460 w 13016124"/>
              <a:gd name="connsiteY49-9648" fmla="*/ 2286000 h 2398878"/>
              <a:gd name="connsiteX50-9649" fmla="*/ 8385282 w 13016124"/>
              <a:gd name="connsiteY50-9650" fmla="*/ 2295728 h 2398878"/>
              <a:gd name="connsiteX51-9651" fmla="*/ 8161545 w 13016124"/>
              <a:gd name="connsiteY51-9652" fmla="*/ 2315183 h 2398878"/>
              <a:gd name="connsiteX52-9653" fmla="*/ 8112907 w 13016124"/>
              <a:gd name="connsiteY52-9654" fmla="*/ 2324911 h 2398878"/>
              <a:gd name="connsiteX53-9655" fmla="*/ 7918354 w 13016124"/>
              <a:gd name="connsiteY53-9656" fmla="*/ 2334638 h 2398878"/>
              <a:gd name="connsiteX54-9657" fmla="*/ 5291886 w 13016124"/>
              <a:gd name="connsiteY54-9658" fmla="*/ 2344366 h 2398878"/>
              <a:gd name="connsiteX55-9659" fmla="*/ 5058422 w 13016124"/>
              <a:gd name="connsiteY55-9660" fmla="*/ 2324911 h 2398878"/>
              <a:gd name="connsiteX56-9661" fmla="*/ 4883324 w 13016124"/>
              <a:gd name="connsiteY56-9662" fmla="*/ 2305455 h 2398878"/>
              <a:gd name="connsiteX57-9663" fmla="*/ 4727682 w 13016124"/>
              <a:gd name="connsiteY57-9664" fmla="*/ 2295728 h 2398878"/>
              <a:gd name="connsiteX58-9665" fmla="*/ 4601222 w 13016124"/>
              <a:gd name="connsiteY58-9666" fmla="*/ 2276272 h 2398878"/>
              <a:gd name="connsiteX59-9667" fmla="*/ 4484490 w 13016124"/>
              <a:gd name="connsiteY59-9668" fmla="*/ 2266545 h 2398878"/>
              <a:gd name="connsiteX60-9669" fmla="*/ 3443631 w 13016124"/>
              <a:gd name="connsiteY60-9670" fmla="*/ 2247089 h 2398878"/>
              <a:gd name="connsiteX61-9671" fmla="*/ 2996158 w 13016124"/>
              <a:gd name="connsiteY61-9672" fmla="*/ 2256817 h 2398878"/>
              <a:gd name="connsiteX62-9673" fmla="*/ 2966975 w 13016124"/>
              <a:gd name="connsiteY62-9674" fmla="*/ 2266545 h 2398878"/>
              <a:gd name="connsiteX63-9675" fmla="*/ 2782150 w 13016124"/>
              <a:gd name="connsiteY63-9676" fmla="*/ 2286000 h 2398878"/>
              <a:gd name="connsiteX64-9677" fmla="*/ 2723784 w 13016124"/>
              <a:gd name="connsiteY64-9678" fmla="*/ 2295728 h 2398878"/>
              <a:gd name="connsiteX65-9679" fmla="*/ 2490320 w 13016124"/>
              <a:gd name="connsiteY65-9680" fmla="*/ 2305455 h 2398878"/>
              <a:gd name="connsiteX66-9681" fmla="*/ 418328 w 13016124"/>
              <a:gd name="connsiteY66-9682" fmla="*/ 2295728 h 2398878"/>
              <a:gd name="connsiteX67-9683" fmla="*/ 359962 w 13016124"/>
              <a:gd name="connsiteY67-9684" fmla="*/ 2256817 h 2398878"/>
              <a:gd name="connsiteX68-9685" fmla="*/ 272414 w 13016124"/>
              <a:gd name="connsiteY68-9686" fmla="*/ 2188723 h 2398878"/>
              <a:gd name="connsiteX69-9687" fmla="*/ 262686 w 13016124"/>
              <a:gd name="connsiteY69-9688" fmla="*/ 2159540 h 2398878"/>
              <a:gd name="connsiteX70-9689" fmla="*/ 214048 w 13016124"/>
              <a:gd name="connsiteY70-9690" fmla="*/ 2110902 h 2398878"/>
              <a:gd name="connsiteX71-9691" fmla="*/ 204320 w 13016124"/>
              <a:gd name="connsiteY71-9692" fmla="*/ 2081719 h 2398878"/>
              <a:gd name="connsiteX72-9693" fmla="*/ 184865 w 13016124"/>
              <a:gd name="connsiteY72-9694" fmla="*/ 2052536 h 2398878"/>
              <a:gd name="connsiteX73-9695" fmla="*/ 145954 w 13016124"/>
              <a:gd name="connsiteY73-9696" fmla="*/ 1984442 h 2398878"/>
              <a:gd name="connsiteX74-9697" fmla="*/ 126499 w 13016124"/>
              <a:gd name="connsiteY74-9698" fmla="*/ 1906621 h 2398878"/>
              <a:gd name="connsiteX75-9699" fmla="*/ 116771 w 13016124"/>
              <a:gd name="connsiteY75-9700" fmla="*/ 1877438 h 2398878"/>
              <a:gd name="connsiteX76-9701" fmla="*/ 97316 w 13016124"/>
              <a:gd name="connsiteY76-9702" fmla="*/ 1809345 h 2398878"/>
              <a:gd name="connsiteX77-9703" fmla="*/ 87588 w 13016124"/>
              <a:gd name="connsiteY77-9704" fmla="*/ 1731523 h 2398878"/>
              <a:gd name="connsiteX78-9705" fmla="*/ 68133 w 13016124"/>
              <a:gd name="connsiteY78-9706" fmla="*/ 1673157 h 2398878"/>
              <a:gd name="connsiteX79-9707" fmla="*/ 19494 w 13016124"/>
              <a:gd name="connsiteY79-9708" fmla="*/ 1556425 h 2398878"/>
              <a:gd name="connsiteX80-9709" fmla="*/ 9767 w 13016124"/>
              <a:gd name="connsiteY80-9710" fmla="*/ 1429966 h 2398878"/>
              <a:gd name="connsiteX81-9711" fmla="*/ 39 w 13016124"/>
              <a:gd name="connsiteY81-9712" fmla="*/ 1361872 h 2398878"/>
              <a:gd name="connsiteX82-9713" fmla="*/ 19494 w 13016124"/>
              <a:gd name="connsiteY82-9714" fmla="*/ 1099225 h 2398878"/>
              <a:gd name="connsiteX83-9715" fmla="*/ 29222 w 13016124"/>
              <a:gd name="connsiteY83-9716" fmla="*/ 1070042 h 2398878"/>
              <a:gd name="connsiteX84-9717" fmla="*/ 58405 w 13016124"/>
              <a:gd name="connsiteY84-9718" fmla="*/ 992221 h 2398878"/>
              <a:gd name="connsiteX85-9719" fmla="*/ 77860 w 13016124"/>
              <a:gd name="connsiteY85-9720" fmla="*/ 924128 h 2398878"/>
              <a:gd name="connsiteX86-9721" fmla="*/ 97316 w 13016124"/>
              <a:gd name="connsiteY86-9722" fmla="*/ 885217 h 2398878"/>
              <a:gd name="connsiteX87-9723" fmla="*/ 116771 w 13016124"/>
              <a:gd name="connsiteY87-9724" fmla="*/ 807396 h 2398878"/>
              <a:gd name="connsiteX88-9725" fmla="*/ 155682 w 13016124"/>
              <a:gd name="connsiteY88-9726" fmla="*/ 729574 h 2398878"/>
              <a:gd name="connsiteX89-9727" fmla="*/ 165409 w 13016124"/>
              <a:gd name="connsiteY89-9728" fmla="*/ 700391 h 2398878"/>
              <a:gd name="connsiteX90-9729" fmla="*/ 175137 w 13016124"/>
              <a:gd name="connsiteY90-9730" fmla="*/ 642025 h 2398878"/>
              <a:gd name="connsiteX91-9731" fmla="*/ 223775 w 13016124"/>
              <a:gd name="connsiteY91-9732" fmla="*/ 573932 h 2398878"/>
              <a:gd name="connsiteX92-9733" fmla="*/ 262686 w 13016124"/>
              <a:gd name="connsiteY92-9734" fmla="*/ 505838 h 2398878"/>
              <a:gd name="connsiteX93-9735" fmla="*/ 301596 w 13016124"/>
              <a:gd name="connsiteY93-9736" fmla="*/ 447472 h 2398878"/>
              <a:gd name="connsiteX94-9737" fmla="*/ 321052 w 13016124"/>
              <a:gd name="connsiteY94-9738" fmla="*/ 428017 h 2398878"/>
              <a:gd name="connsiteX95-9739" fmla="*/ 359962 w 13016124"/>
              <a:gd name="connsiteY95-9740" fmla="*/ 369651 h 2398878"/>
              <a:gd name="connsiteX96-9741" fmla="*/ 408601 w 13016124"/>
              <a:gd name="connsiteY96-9742" fmla="*/ 321013 h 2398878"/>
              <a:gd name="connsiteX97-9743" fmla="*/ 428056 w 13016124"/>
              <a:gd name="connsiteY97-9744" fmla="*/ 301557 h 2398878"/>
              <a:gd name="connsiteX98-9745" fmla="*/ 447511 w 13016124"/>
              <a:gd name="connsiteY98-9746" fmla="*/ 272374 h 2398878"/>
              <a:gd name="connsiteX99-9747" fmla="*/ 505877 w 13016124"/>
              <a:gd name="connsiteY99-9748" fmla="*/ 233464 h 2398878"/>
              <a:gd name="connsiteX100-9749" fmla="*/ 603154 w 13016124"/>
              <a:gd name="connsiteY100-9750" fmla="*/ 223736 h 2398878"/>
              <a:gd name="connsiteX101-9751" fmla="*/ 651792 w 13016124"/>
              <a:gd name="connsiteY101-9752" fmla="*/ 243191 h 2398878"/>
              <a:gd name="connsiteX102-9753" fmla="*/ 622609 w 13016124"/>
              <a:gd name="connsiteY102-9754" fmla="*/ 252919 h 2398878"/>
              <a:gd name="connsiteX103-9755" fmla="*/ 544788 w 13016124"/>
              <a:gd name="connsiteY103-9756" fmla="*/ 252919 h 2398878"/>
              <a:gd name="connsiteX0-9757" fmla="*/ 544788 w 13016124"/>
              <a:gd name="connsiteY0-9758" fmla="*/ 252919 h 2398878"/>
              <a:gd name="connsiteX1-9759" fmla="*/ 544788 w 13016124"/>
              <a:gd name="connsiteY1-9760" fmla="*/ 252919 h 2398878"/>
              <a:gd name="connsiteX2-9761" fmla="*/ 642065 w 13016124"/>
              <a:gd name="connsiteY2-9762" fmla="*/ 311285 h 2398878"/>
              <a:gd name="connsiteX3-9763" fmla="*/ 768524 w 13016124"/>
              <a:gd name="connsiteY3-9764" fmla="*/ 447472 h 2398878"/>
              <a:gd name="connsiteX4-9765" fmla="*/ 924167 w 13016124"/>
              <a:gd name="connsiteY4-9766" fmla="*/ 583659 h 2398878"/>
              <a:gd name="connsiteX5-9767" fmla="*/ 982533 w 13016124"/>
              <a:gd name="connsiteY5-9768" fmla="*/ 612842 h 2398878"/>
              <a:gd name="connsiteX6-9769" fmla="*/ 1050626 w 13016124"/>
              <a:gd name="connsiteY6-9770" fmla="*/ 661481 h 2398878"/>
              <a:gd name="connsiteX7-9771" fmla="*/ 1079809 w 13016124"/>
              <a:gd name="connsiteY7-9772" fmla="*/ 671208 h 2398878"/>
              <a:gd name="connsiteX8-9773" fmla="*/ 1225724 w 13016124"/>
              <a:gd name="connsiteY8-9774" fmla="*/ 739302 h 2398878"/>
              <a:gd name="connsiteX9-9775" fmla="*/ 1313273 w 13016124"/>
              <a:gd name="connsiteY9-9776" fmla="*/ 768485 h 2398878"/>
              <a:gd name="connsiteX10-9777" fmla="*/ 1488371 w 13016124"/>
              <a:gd name="connsiteY10-9778" fmla="*/ 787940 h 2398878"/>
              <a:gd name="connsiteX11-9779" fmla="*/ 1624558 w 13016124"/>
              <a:gd name="connsiteY11-9780" fmla="*/ 807396 h 2398878"/>
              <a:gd name="connsiteX12-9781" fmla="*/ 1663469 w 13016124"/>
              <a:gd name="connsiteY12-9782" fmla="*/ 817123 h 2398878"/>
              <a:gd name="connsiteX13-9783" fmla="*/ 1731562 w 13016124"/>
              <a:gd name="connsiteY13-9784" fmla="*/ 826851 h 2398878"/>
              <a:gd name="connsiteX14-9785" fmla="*/ 1770473 w 13016124"/>
              <a:gd name="connsiteY14-9786" fmla="*/ 836579 h 2398878"/>
              <a:gd name="connsiteX15-9787" fmla="*/ 2791877 w 13016124"/>
              <a:gd name="connsiteY15-9788" fmla="*/ 914400 h 2398878"/>
              <a:gd name="connsiteX16-9789" fmla="*/ 3269495 w 13016124"/>
              <a:gd name="connsiteY16-9790" fmla="*/ 1203835 h 2398878"/>
              <a:gd name="connsiteX17-9791" fmla="*/ 5797081 w 13016124"/>
              <a:gd name="connsiteY17-9792" fmla="*/ 1275468 h 2398878"/>
              <a:gd name="connsiteX18-9793" fmla="*/ 7047995 w 13016124"/>
              <a:gd name="connsiteY18-9794" fmla="*/ 1373761 h 2398878"/>
              <a:gd name="connsiteX19-9795" fmla="*/ 10002960 w 13016124"/>
              <a:gd name="connsiteY19-9796" fmla="*/ 1142821 h 2398878"/>
              <a:gd name="connsiteX20-9797" fmla="*/ 11316835 w 13016124"/>
              <a:gd name="connsiteY20-9798" fmla="*/ 814728 h 2398878"/>
              <a:gd name="connsiteX21-9799" fmla="*/ 11955333 w 13016124"/>
              <a:gd name="connsiteY21-9800" fmla="*/ 330740 h 2398878"/>
              <a:gd name="connsiteX22-9801" fmla="*/ 12033154 w 13016124"/>
              <a:gd name="connsiteY22-9802" fmla="*/ 301557 h 2398878"/>
              <a:gd name="connsiteX23-9803" fmla="*/ 12101248 w 13016124"/>
              <a:gd name="connsiteY23-9804" fmla="*/ 272374 h 2398878"/>
              <a:gd name="connsiteX24-9805" fmla="*/ 12169341 w 13016124"/>
              <a:gd name="connsiteY24-9806" fmla="*/ 243191 h 2398878"/>
              <a:gd name="connsiteX25-9807" fmla="*/ 12266618 w 13016124"/>
              <a:gd name="connsiteY25-9808" fmla="*/ 204281 h 2398878"/>
              <a:gd name="connsiteX26-9809" fmla="*/ 12334711 w 13016124"/>
              <a:gd name="connsiteY26-9810" fmla="*/ 175098 h 2398878"/>
              <a:gd name="connsiteX27-9811" fmla="*/ 12363894 w 13016124"/>
              <a:gd name="connsiteY27-9812" fmla="*/ 155642 h 2398878"/>
              <a:gd name="connsiteX28-9813" fmla="*/ 12431988 w 13016124"/>
              <a:gd name="connsiteY28-9814" fmla="*/ 126459 h 2398878"/>
              <a:gd name="connsiteX29-9815" fmla="*/ 12470899 w 13016124"/>
              <a:gd name="connsiteY29-9816" fmla="*/ 97277 h 2398878"/>
              <a:gd name="connsiteX30-9817" fmla="*/ 12529265 w 13016124"/>
              <a:gd name="connsiteY30-9818" fmla="*/ 87549 h 2398878"/>
              <a:gd name="connsiteX31-9819" fmla="*/ 12568175 w 13016124"/>
              <a:gd name="connsiteY31-9820" fmla="*/ 77821 h 2398878"/>
              <a:gd name="connsiteX32-9821" fmla="*/ 12626541 w 13016124"/>
              <a:gd name="connsiteY32-9822" fmla="*/ 58366 h 2398878"/>
              <a:gd name="connsiteX33-9823" fmla="*/ 12723818 w 13016124"/>
              <a:gd name="connsiteY33-9824" fmla="*/ 19455 h 2398878"/>
              <a:gd name="connsiteX34-9825" fmla="*/ 12869733 w 13016124"/>
              <a:gd name="connsiteY34-9826" fmla="*/ 9728 h 2398878"/>
              <a:gd name="connsiteX35-9827" fmla="*/ 12898916 w 13016124"/>
              <a:gd name="connsiteY35-9828" fmla="*/ 0 h 2398878"/>
              <a:gd name="connsiteX36-9829" fmla="*/ 12947554 w 13016124"/>
              <a:gd name="connsiteY36-9830" fmla="*/ 38911 h 2398878"/>
              <a:gd name="connsiteX37-9831" fmla="*/ 12957282 w 13016124"/>
              <a:gd name="connsiteY37-9832" fmla="*/ 1488332 h 2398878"/>
              <a:gd name="connsiteX38-9833" fmla="*/ 12928099 w 13016124"/>
              <a:gd name="connsiteY38-9834" fmla="*/ 1673157 h 2398878"/>
              <a:gd name="connsiteX39-9835" fmla="*/ 12918371 w 13016124"/>
              <a:gd name="connsiteY39-9836" fmla="*/ 1828800 h 2398878"/>
              <a:gd name="connsiteX40-9837" fmla="*/ 12898916 w 13016124"/>
              <a:gd name="connsiteY40-9838" fmla="*/ 1887166 h 2398878"/>
              <a:gd name="connsiteX41-9839" fmla="*/ 12889188 w 13016124"/>
              <a:gd name="connsiteY41-9840" fmla="*/ 1974715 h 2398878"/>
              <a:gd name="connsiteX42-9841" fmla="*/ 12879460 w 13016124"/>
              <a:gd name="connsiteY42-9842" fmla="*/ 2013625 h 2398878"/>
              <a:gd name="connsiteX43-9843" fmla="*/ 12840550 w 13016124"/>
              <a:gd name="connsiteY43-9844" fmla="*/ 2208179 h 2398878"/>
              <a:gd name="connsiteX44-9845" fmla="*/ 12830822 w 13016124"/>
              <a:gd name="connsiteY44-9846" fmla="*/ 2237362 h 2398878"/>
              <a:gd name="connsiteX45-9847" fmla="*/ 12801639 w 13016124"/>
              <a:gd name="connsiteY45-9848" fmla="*/ 2256817 h 2398878"/>
              <a:gd name="connsiteX46-9849" fmla="*/ 12159614 w 13016124"/>
              <a:gd name="connsiteY46-9850" fmla="*/ 2237362 h 2398878"/>
              <a:gd name="connsiteX47-9851" fmla="*/ 11361945 w 13016124"/>
              <a:gd name="connsiteY47-9852" fmla="*/ 2256817 h 2398878"/>
              <a:gd name="connsiteX48-9853" fmla="*/ 11138209 w 13016124"/>
              <a:gd name="connsiteY48-9854" fmla="*/ 2276272 h 2398878"/>
              <a:gd name="connsiteX49-9855" fmla="*/ 10593460 w 13016124"/>
              <a:gd name="connsiteY49-9856" fmla="*/ 2286000 h 2398878"/>
              <a:gd name="connsiteX50-9857" fmla="*/ 8385282 w 13016124"/>
              <a:gd name="connsiteY50-9858" fmla="*/ 2295728 h 2398878"/>
              <a:gd name="connsiteX51-9859" fmla="*/ 8161545 w 13016124"/>
              <a:gd name="connsiteY51-9860" fmla="*/ 2315183 h 2398878"/>
              <a:gd name="connsiteX52-9861" fmla="*/ 8112907 w 13016124"/>
              <a:gd name="connsiteY52-9862" fmla="*/ 2324911 h 2398878"/>
              <a:gd name="connsiteX53-9863" fmla="*/ 7918354 w 13016124"/>
              <a:gd name="connsiteY53-9864" fmla="*/ 2334638 h 2398878"/>
              <a:gd name="connsiteX54-9865" fmla="*/ 5291886 w 13016124"/>
              <a:gd name="connsiteY54-9866" fmla="*/ 2344366 h 2398878"/>
              <a:gd name="connsiteX55-9867" fmla="*/ 5058422 w 13016124"/>
              <a:gd name="connsiteY55-9868" fmla="*/ 2324911 h 2398878"/>
              <a:gd name="connsiteX56-9869" fmla="*/ 4883324 w 13016124"/>
              <a:gd name="connsiteY56-9870" fmla="*/ 2305455 h 2398878"/>
              <a:gd name="connsiteX57-9871" fmla="*/ 4727682 w 13016124"/>
              <a:gd name="connsiteY57-9872" fmla="*/ 2295728 h 2398878"/>
              <a:gd name="connsiteX58-9873" fmla="*/ 4601222 w 13016124"/>
              <a:gd name="connsiteY58-9874" fmla="*/ 2276272 h 2398878"/>
              <a:gd name="connsiteX59-9875" fmla="*/ 4484490 w 13016124"/>
              <a:gd name="connsiteY59-9876" fmla="*/ 2266545 h 2398878"/>
              <a:gd name="connsiteX60-9877" fmla="*/ 3443631 w 13016124"/>
              <a:gd name="connsiteY60-9878" fmla="*/ 2247089 h 2398878"/>
              <a:gd name="connsiteX61-9879" fmla="*/ 2996158 w 13016124"/>
              <a:gd name="connsiteY61-9880" fmla="*/ 2256817 h 2398878"/>
              <a:gd name="connsiteX62-9881" fmla="*/ 2966975 w 13016124"/>
              <a:gd name="connsiteY62-9882" fmla="*/ 2266545 h 2398878"/>
              <a:gd name="connsiteX63-9883" fmla="*/ 2782150 w 13016124"/>
              <a:gd name="connsiteY63-9884" fmla="*/ 2286000 h 2398878"/>
              <a:gd name="connsiteX64-9885" fmla="*/ 2723784 w 13016124"/>
              <a:gd name="connsiteY64-9886" fmla="*/ 2295728 h 2398878"/>
              <a:gd name="connsiteX65-9887" fmla="*/ 2490320 w 13016124"/>
              <a:gd name="connsiteY65-9888" fmla="*/ 2305455 h 2398878"/>
              <a:gd name="connsiteX66-9889" fmla="*/ 418328 w 13016124"/>
              <a:gd name="connsiteY66-9890" fmla="*/ 2295728 h 2398878"/>
              <a:gd name="connsiteX67-9891" fmla="*/ 359962 w 13016124"/>
              <a:gd name="connsiteY67-9892" fmla="*/ 2256817 h 2398878"/>
              <a:gd name="connsiteX68-9893" fmla="*/ 272414 w 13016124"/>
              <a:gd name="connsiteY68-9894" fmla="*/ 2188723 h 2398878"/>
              <a:gd name="connsiteX69-9895" fmla="*/ 262686 w 13016124"/>
              <a:gd name="connsiteY69-9896" fmla="*/ 2159540 h 2398878"/>
              <a:gd name="connsiteX70-9897" fmla="*/ 214048 w 13016124"/>
              <a:gd name="connsiteY70-9898" fmla="*/ 2110902 h 2398878"/>
              <a:gd name="connsiteX71-9899" fmla="*/ 204320 w 13016124"/>
              <a:gd name="connsiteY71-9900" fmla="*/ 2081719 h 2398878"/>
              <a:gd name="connsiteX72-9901" fmla="*/ 184865 w 13016124"/>
              <a:gd name="connsiteY72-9902" fmla="*/ 2052536 h 2398878"/>
              <a:gd name="connsiteX73-9903" fmla="*/ 145954 w 13016124"/>
              <a:gd name="connsiteY73-9904" fmla="*/ 1984442 h 2398878"/>
              <a:gd name="connsiteX74-9905" fmla="*/ 126499 w 13016124"/>
              <a:gd name="connsiteY74-9906" fmla="*/ 1906621 h 2398878"/>
              <a:gd name="connsiteX75-9907" fmla="*/ 116771 w 13016124"/>
              <a:gd name="connsiteY75-9908" fmla="*/ 1877438 h 2398878"/>
              <a:gd name="connsiteX76-9909" fmla="*/ 97316 w 13016124"/>
              <a:gd name="connsiteY76-9910" fmla="*/ 1809345 h 2398878"/>
              <a:gd name="connsiteX77-9911" fmla="*/ 87588 w 13016124"/>
              <a:gd name="connsiteY77-9912" fmla="*/ 1731523 h 2398878"/>
              <a:gd name="connsiteX78-9913" fmla="*/ 68133 w 13016124"/>
              <a:gd name="connsiteY78-9914" fmla="*/ 1673157 h 2398878"/>
              <a:gd name="connsiteX79-9915" fmla="*/ 19494 w 13016124"/>
              <a:gd name="connsiteY79-9916" fmla="*/ 1556425 h 2398878"/>
              <a:gd name="connsiteX80-9917" fmla="*/ 9767 w 13016124"/>
              <a:gd name="connsiteY80-9918" fmla="*/ 1429966 h 2398878"/>
              <a:gd name="connsiteX81-9919" fmla="*/ 39 w 13016124"/>
              <a:gd name="connsiteY81-9920" fmla="*/ 1361872 h 2398878"/>
              <a:gd name="connsiteX82-9921" fmla="*/ 19494 w 13016124"/>
              <a:gd name="connsiteY82-9922" fmla="*/ 1099225 h 2398878"/>
              <a:gd name="connsiteX83-9923" fmla="*/ 29222 w 13016124"/>
              <a:gd name="connsiteY83-9924" fmla="*/ 1070042 h 2398878"/>
              <a:gd name="connsiteX84-9925" fmla="*/ 58405 w 13016124"/>
              <a:gd name="connsiteY84-9926" fmla="*/ 992221 h 2398878"/>
              <a:gd name="connsiteX85-9927" fmla="*/ 77860 w 13016124"/>
              <a:gd name="connsiteY85-9928" fmla="*/ 924128 h 2398878"/>
              <a:gd name="connsiteX86-9929" fmla="*/ 97316 w 13016124"/>
              <a:gd name="connsiteY86-9930" fmla="*/ 885217 h 2398878"/>
              <a:gd name="connsiteX87-9931" fmla="*/ 116771 w 13016124"/>
              <a:gd name="connsiteY87-9932" fmla="*/ 807396 h 2398878"/>
              <a:gd name="connsiteX88-9933" fmla="*/ 155682 w 13016124"/>
              <a:gd name="connsiteY88-9934" fmla="*/ 729574 h 2398878"/>
              <a:gd name="connsiteX89-9935" fmla="*/ 165409 w 13016124"/>
              <a:gd name="connsiteY89-9936" fmla="*/ 700391 h 2398878"/>
              <a:gd name="connsiteX90-9937" fmla="*/ 175137 w 13016124"/>
              <a:gd name="connsiteY90-9938" fmla="*/ 642025 h 2398878"/>
              <a:gd name="connsiteX91-9939" fmla="*/ 223775 w 13016124"/>
              <a:gd name="connsiteY91-9940" fmla="*/ 573932 h 2398878"/>
              <a:gd name="connsiteX92-9941" fmla="*/ 262686 w 13016124"/>
              <a:gd name="connsiteY92-9942" fmla="*/ 505838 h 2398878"/>
              <a:gd name="connsiteX93-9943" fmla="*/ 301596 w 13016124"/>
              <a:gd name="connsiteY93-9944" fmla="*/ 447472 h 2398878"/>
              <a:gd name="connsiteX94-9945" fmla="*/ 321052 w 13016124"/>
              <a:gd name="connsiteY94-9946" fmla="*/ 428017 h 2398878"/>
              <a:gd name="connsiteX95-9947" fmla="*/ 359962 w 13016124"/>
              <a:gd name="connsiteY95-9948" fmla="*/ 369651 h 2398878"/>
              <a:gd name="connsiteX96-9949" fmla="*/ 408601 w 13016124"/>
              <a:gd name="connsiteY96-9950" fmla="*/ 321013 h 2398878"/>
              <a:gd name="connsiteX97-9951" fmla="*/ 428056 w 13016124"/>
              <a:gd name="connsiteY97-9952" fmla="*/ 301557 h 2398878"/>
              <a:gd name="connsiteX98-9953" fmla="*/ 447511 w 13016124"/>
              <a:gd name="connsiteY98-9954" fmla="*/ 272374 h 2398878"/>
              <a:gd name="connsiteX99-9955" fmla="*/ 505877 w 13016124"/>
              <a:gd name="connsiteY99-9956" fmla="*/ 233464 h 2398878"/>
              <a:gd name="connsiteX100-9957" fmla="*/ 603154 w 13016124"/>
              <a:gd name="connsiteY100-9958" fmla="*/ 223736 h 2398878"/>
              <a:gd name="connsiteX101-9959" fmla="*/ 651792 w 13016124"/>
              <a:gd name="connsiteY101-9960" fmla="*/ 243191 h 2398878"/>
              <a:gd name="connsiteX102-9961" fmla="*/ 622609 w 13016124"/>
              <a:gd name="connsiteY102-9962" fmla="*/ 252919 h 2398878"/>
              <a:gd name="connsiteX103-9963" fmla="*/ 544788 w 13016124"/>
              <a:gd name="connsiteY103-9964" fmla="*/ 252919 h 2398878"/>
              <a:gd name="connsiteX0-9965" fmla="*/ 544788 w 13016124"/>
              <a:gd name="connsiteY0-9966" fmla="*/ 252919 h 2398878"/>
              <a:gd name="connsiteX1-9967" fmla="*/ 544788 w 13016124"/>
              <a:gd name="connsiteY1-9968" fmla="*/ 252919 h 2398878"/>
              <a:gd name="connsiteX2-9969" fmla="*/ 642065 w 13016124"/>
              <a:gd name="connsiteY2-9970" fmla="*/ 311285 h 2398878"/>
              <a:gd name="connsiteX3-9971" fmla="*/ 768524 w 13016124"/>
              <a:gd name="connsiteY3-9972" fmla="*/ 447472 h 2398878"/>
              <a:gd name="connsiteX4-9973" fmla="*/ 924167 w 13016124"/>
              <a:gd name="connsiteY4-9974" fmla="*/ 583659 h 2398878"/>
              <a:gd name="connsiteX5-9975" fmla="*/ 982533 w 13016124"/>
              <a:gd name="connsiteY5-9976" fmla="*/ 612842 h 2398878"/>
              <a:gd name="connsiteX6-9977" fmla="*/ 1050626 w 13016124"/>
              <a:gd name="connsiteY6-9978" fmla="*/ 661481 h 2398878"/>
              <a:gd name="connsiteX7-9979" fmla="*/ 1079809 w 13016124"/>
              <a:gd name="connsiteY7-9980" fmla="*/ 671208 h 2398878"/>
              <a:gd name="connsiteX8-9981" fmla="*/ 1225724 w 13016124"/>
              <a:gd name="connsiteY8-9982" fmla="*/ 739302 h 2398878"/>
              <a:gd name="connsiteX9-9983" fmla="*/ 1313273 w 13016124"/>
              <a:gd name="connsiteY9-9984" fmla="*/ 768485 h 2398878"/>
              <a:gd name="connsiteX10-9985" fmla="*/ 1488371 w 13016124"/>
              <a:gd name="connsiteY10-9986" fmla="*/ 787940 h 2398878"/>
              <a:gd name="connsiteX11-9987" fmla="*/ 1624558 w 13016124"/>
              <a:gd name="connsiteY11-9988" fmla="*/ 807396 h 2398878"/>
              <a:gd name="connsiteX12-9989" fmla="*/ 1663469 w 13016124"/>
              <a:gd name="connsiteY12-9990" fmla="*/ 817123 h 2398878"/>
              <a:gd name="connsiteX13-9991" fmla="*/ 1731562 w 13016124"/>
              <a:gd name="connsiteY13-9992" fmla="*/ 826851 h 2398878"/>
              <a:gd name="connsiteX14-9993" fmla="*/ 1770473 w 13016124"/>
              <a:gd name="connsiteY14-9994" fmla="*/ 836579 h 2398878"/>
              <a:gd name="connsiteX15-9995" fmla="*/ 3269495 w 13016124"/>
              <a:gd name="connsiteY15-9996" fmla="*/ 1203835 h 2398878"/>
              <a:gd name="connsiteX16-9997" fmla="*/ 5797081 w 13016124"/>
              <a:gd name="connsiteY16-9998" fmla="*/ 1275468 h 2398878"/>
              <a:gd name="connsiteX17-9999" fmla="*/ 7047995 w 13016124"/>
              <a:gd name="connsiteY17-10000" fmla="*/ 1373761 h 2398878"/>
              <a:gd name="connsiteX18-10001" fmla="*/ 10002960 w 13016124"/>
              <a:gd name="connsiteY18-10002" fmla="*/ 1142821 h 2398878"/>
              <a:gd name="connsiteX19-10003" fmla="*/ 11316835 w 13016124"/>
              <a:gd name="connsiteY19-10004" fmla="*/ 814728 h 2398878"/>
              <a:gd name="connsiteX20-10005" fmla="*/ 11955333 w 13016124"/>
              <a:gd name="connsiteY20-10006" fmla="*/ 330740 h 2398878"/>
              <a:gd name="connsiteX21-10007" fmla="*/ 12033154 w 13016124"/>
              <a:gd name="connsiteY21-10008" fmla="*/ 301557 h 2398878"/>
              <a:gd name="connsiteX22-10009" fmla="*/ 12101248 w 13016124"/>
              <a:gd name="connsiteY22-10010" fmla="*/ 272374 h 2398878"/>
              <a:gd name="connsiteX23-10011" fmla="*/ 12169341 w 13016124"/>
              <a:gd name="connsiteY23-10012" fmla="*/ 243191 h 2398878"/>
              <a:gd name="connsiteX24-10013" fmla="*/ 12266618 w 13016124"/>
              <a:gd name="connsiteY24-10014" fmla="*/ 204281 h 2398878"/>
              <a:gd name="connsiteX25-10015" fmla="*/ 12334711 w 13016124"/>
              <a:gd name="connsiteY25-10016" fmla="*/ 175098 h 2398878"/>
              <a:gd name="connsiteX26-10017" fmla="*/ 12363894 w 13016124"/>
              <a:gd name="connsiteY26-10018" fmla="*/ 155642 h 2398878"/>
              <a:gd name="connsiteX27-10019" fmla="*/ 12431988 w 13016124"/>
              <a:gd name="connsiteY27-10020" fmla="*/ 126459 h 2398878"/>
              <a:gd name="connsiteX28-10021" fmla="*/ 12470899 w 13016124"/>
              <a:gd name="connsiteY28-10022" fmla="*/ 97277 h 2398878"/>
              <a:gd name="connsiteX29-10023" fmla="*/ 12529265 w 13016124"/>
              <a:gd name="connsiteY29-10024" fmla="*/ 87549 h 2398878"/>
              <a:gd name="connsiteX30-10025" fmla="*/ 12568175 w 13016124"/>
              <a:gd name="connsiteY30-10026" fmla="*/ 77821 h 2398878"/>
              <a:gd name="connsiteX31-10027" fmla="*/ 12626541 w 13016124"/>
              <a:gd name="connsiteY31-10028" fmla="*/ 58366 h 2398878"/>
              <a:gd name="connsiteX32-10029" fmla="*/ 12723818 w 13016124"/>
              <a:gd name="connsiteY32-10030" fmla="*/ 19455 h 2398878"/>
              <a:gd name="connsiteX33-10031" fmla="*/ 12869733 w 13016124"/>
              <a:gd name="connsiteY33-10032" fmla="*/ 9728 h 2398878"/>
              <a:gd name="connsiteX34-10033" fmla="*/ 12898916 w 13016124"/>
              <a:gd name="connsiteY34-10034" fmla="*/ 0 h 2398878"/>
              <a:gd name="connsiteX35-10035" fmla="*/ 12947554 w 13016124"/>
              <a:gd name="connsiteY35-10036" fmla="*/ 38911 h 2398878"/>
              <a:gd name="connsiteX36-10037" fmla="*/ 12957282 w 13016124"/>
              <a:gd name="connsiteY36-10038" fmla="*/ 1488332 h 2398878"/>
              <a:gd name="connsiteX37-10039" fmla="*/ 12928099 w 13016124"/>
              <a:gd name="connsiteY37-10040" fmla="*/ 1673157 h 2398878"/>
              <a:gd name="connsiteX38-10041" fmla="*/ 12918371 w 13016124"/>
              <a:gd name="connsiteY38-10042" fmla="*/ 1828800 h 2398878"/>
              <a:gd name="connsiteX39-10043" fmla="*/ 12898916 w 13016124"/>
              <a:gd name="connsiteY39-10044" fmla="*/ 1887166 h 2398878"/>
              <a:gd name="connsiteX40-10045" fmla="*/ 12889188 w 13016124"/>
              <a:gd name="connsiteY40-10046" fmla="*/ 1974715 h 2398878"/>
              <a:gd name="connsiteX41-10047" fmla="*/ 12879460 w 13016124"/>
              <a:gd name="connsiteY41-10048" fmla="*/ 2013625 h 2398878"/>
              <a:gd name="connsiteX42-10049" fmla="*/ 12840550 w 13016124"/>
              <a:gd name="connsiteY42-10050" fmla="*/ 2208179 h 2398878"/>
              <a:gd name="connsiteX43-10051" fmla="*/ 12830822 w 13016124"/>
              <a:gd name="connsiteY43-10052" fmla="*/ 2237362 h 2398878"/>
              <a:gd name="connsiteX44-10053" fmla="*/ 12801639 w 13016124"/>
              <a:gd name="connsiteY44-10054" fmla="*/ 2256817 h 2398878"/>
              <a:gd name="connsiteX45-10055" fmla="*/ 12159614 w 13016124"/>
              <a:gd name="connsiteY45-10056" fmla="*/ 2237362 h 2398878"/>
              <a:gd name="connsiteX46-10057" fmla="*/ 11361945 w 13016124"/>
              <a:gd name="connsiteY46-10058" fmla="*/ 2256817 h 2398878"/>
              <a:gd name="connsiteX47-10059" fmla="*/ 11138209 w 13016124"/>
              <a:gd name="connsiteY47-10060" fmla="*/ 2276272 h 2398878"/>
              <a:gd name="connsiteX48-10061" fmla="*/ 10593460 w 13016124"/>
              <a:gd name="connsiteY48-10062" fmla="*/ 2286000 h 2398878"/>
              <a:gd name="connsiteX49-10063" fmla="*/ 8385282 w 13016124"/>
              <a:gd name="connsiteY49-10064" fmla="*/ 2295728 h 2398878"/>
              <a:gd name="connsiteX50-10065" fmla="*/ 8161545 w 13016124"/>
              <a:gd name="connsiteY50-10066" fmla="*/ 2315183 h 2398878"/>
              <a:gd name="connsiteX51-10067" fmla="*/ 8112907 w 13016124"/>
              <a:gd name="connsiteY51-10068" fmla="*/ 2324911 h 2398878"/>
              <a:gd name="connsiteX52-10069" fmla="*/ 7918354 w 13016124"/>
              <a:gd name="connsiteY52-10070" fmla="*/ 2334638 h 2398878"/>
              <a:gd name="connsiteX53-10071" fmla="*/ 5291886 w 13016124"/>
              <a:gd name="connsiteY53-10072" fmla="*/ 2344366 h 2398878"/>
              <a:gd name="connsiteX54-10073" fmla="*/ 5058422 w 13016124"/>
              <a:gd name="connsiteY54-10074" fmla="*/ 2324911 h 2398878"/>
              <a:gd name="connsiteX55-10075" fmla="*/ 4883324 w 13016124"/>
              <a:gd name="connsiteY55-10076" fmla="*/ 2305455 h 2398878"/>
              <a:gd name="connsiteX56-10077" fmla="*/ 4727682 w 13016124"/>
              <a:gd name="connsiteY56-10078" fmla="*/ 2295728 h 2398878"/>
              <a:gd name="connsiteX57-10079" fmla="*/ 4601222 w 13016124"/>
              <a:gd name="connsiteY57-10080" fmla="*/ 2276272 h 2398878"/>
              <a:gd name="connsiteX58-10081" fmla="*/ 4484490 w 13016124"/>
              <a:gd name="connsiteY58-10082" fmla="*/ 2266545 h 2398878"/>
              <a:gd name="connsiteX59-10083" fmla="*/ 3443631 w 13016124"/>
              <a:gd name="connsiteY59-10084" fmla="*/ 2247089 h 2398878"/>
              <a:gd name="connsiteX60-10085" fmla="*/ 2996158 w 13016124"/>
              <a:gd name="connsiteY60-10086" fmla="*/ 2256817 h 2398878"/>
              <a:gd name="connsiteX61-10087" fmla="*/ 2966975 w 13016124"/>
              <a:gd name="connsiteY61-10088" fmla="*/ 2266545 h 2398878"/>
              <a:gd name="connsiteX62-10089" fmla="*/ 2782150 w 13016124"/>
              <a:gd name="connsiteY62-10090" fmla="*/ 2286000 h 2398878"/>
              <a:gd name="connsiteX63-10091" fmla="*/ 2723784 w 13016124"/>
              <a:gd name="connsiteY63-10092" fmla="*/ 2295728 h 2398878"/>
              <a:gd name="connsiteX64-10093" fmla="*/ 2490320 w 13016124"/>
              <a:gd name="connsiteY64-10094" fmla="*/ 2305455 h 2398878"/>
              <a:gd name="connsiteX65-10095" fmla="*/ 418328 w 13016124"/>
              <a:gd name="connsiteY65-10096" fmla="*/ 2295728 h 2398878"/>
              <a:gd name="connsiteX66-10097" fmla="*/ 359962 w 13016124"/>
              <a:gd name="connsiteY66-10098" fmla="*/ 2256817 h 2398878"/>
              <a:gd name="connsiteX67-10099" fmla="*/ 272414 w 13016124"/>
              <a:gd name="connsiteY67-10100" fmla="*/ 2188723 h 2398878"/>
              <a:gd name="connsiteX68-10101" fmla="*/ 262686 w 13016124"/>
              <a:gd name="connsiteY68-10102" fmla="*/ 2159540 h 2398878"/>
              <a:gd name="connsiteX69-10103" fmla="*/ 214048 w 13016124"/>
              <a:gd name="connsiteY69-10104" fmla="*/ 2110902 h 2398878"/>
              <a:gd name="connsiteX70-10105" fmla="*/ 204320 w 13016124"/>
              <a:gd name="connsiteY70-10106" fmla="*/ 2081719 h 2398878"/>
              <a:gd name="connsiteX71-10107" fmla="*/ 184865 w 13016124"/>
              <a:gd name="connsiteY71-10108" fmla="*/ 2052536 h 2398878"/>
              <a:gd name="connsiteX72-10109" fmla="*/ 145954 w 13016124"/>
              <a:gd name="connsiteY72-10110" fmla="*/ 1984442 h 2398878"/>
              <a:gd name="connsiteX73-10111" fmla="*/ 126499 w 13016124"/>
              <a:gd name="connsiteY73-10112" fmla="*/ 1906621 h 2398878"/>
              <a:gd name="connsiteX74-10113" fmla="*/ 116771 w 13016124"/>
              <a:gd name="connsiteY74-10114" fmla="*/ 1877438 h 2398878"/>
              <a:gd name="connsiteX75-10115" fmla="*/ 97316 w 13016124"/>
              <a:gd name="connsiteY75-10116" fmla="*/ 1809345 h 2398878"/>
              <a:gd name="connsiteX76-10117" fmla="*/ 87588 w 13016124"/>
              <a:gd name="connsiteY76-10118" fmla="*/ 1731523 h 2398878"/>
              <a:gd name="connsiteX77-10119" fmla="*/ 68133 w 13016124"/>
              <a:gd name="connsiteY77-10120" fmla="*/ 1673157 h 2398878"/>
              <a:gd name="connsiteX78-10121" fmla="*/ 19494 w 13016124"/>
              <a:gd name="connsiteY78-10122" fmla="*/ 1556425 h 2398878"/>
              <a:gd name="connsiteX79-10123" fmla="*/ 9767 w 13016124"/>
              <a:gd name="connsiteY79-10124" fmla="*/ 1429966 h 2398878"/>
              <a:gd name="connsiteX80-10125" fmla="*/ 39 w 13016124"/>
              <a:gd name="connsiteY80-10126" fmla="*/ 1361872 h 2398878"/>
              <a:gd name="connsiteX81-10127" fmla="*/ 19494 w 13016124"/>
              <a:gd name="connsiteY81-10128" fmla="*/ 1099225 h 2398878"/>
              <a:gd name="connsiteX82-10129" fmla="*/ 29222 w 13016124"/>
              <a:gd name="connsiteY82-10130" fmla="*/ 1070042 h 2398878"/>
              <a:gd name="connsiteX83-10131" fmla="*/ 58405 w 13016124"/>
              <a:gd name="connsiteY83-10132" fmla="*/ 992221 h 2398878"/>
              <a:gd name="connsiteX84-10133" fmla="*/ 77860 w 13016124"/>
              <a:gd name="connsiteY84-10134" fmla="*/ 924128 h 2398878"/>
              <a:gd name="connsiteX85-10135" fmla="*/ 97316 w 13016124"/>
              <a:gd name="connsiteY85-10136" fmla="*/ 885217 h 2398878"/>
              <a:gd name="connsiteX86-10137" fmla="*/ 116771 w 13016124"/>
              <a:gd name="connsiteY86-10138" fmla="*/ 807396 h 2398878"/>
              <a:gd name="connsiteX87-10139" fmla="*/ 155682 w 13016124"/>
              <a:gd name="connsiteY87-10140" fmla="*/ 729574 h 2398878"/>
              <a:gd name="connsiteX88-10141" fmla="*/ 165409 w 13016124"/>
              <a:gd name="connsiteY88-10142" fmla="*/ 700391 h 2398878"/>
              <a:gd name="connsiteX89-10143" fmla="*/ 175137 w 13016124"/>
              <a:gd name="connsiteY89-10144" fmla="*/ 642025 h 2398878"/>
              <a:gd name="connsiteX90-10145" fmla="*/ 223775 w 13016124"/>
              <a:gd name="connsiteY90-10146" fmla="*/ 573932 h 2398878"/>
              <a:gd name="connsiteX91-10147" fmla="*/ 262686 w 13016124"/>
              <a:gd name="connsiteY91-10148" fmla="*/ 505838 h 2398878"/>
              <a:gd name="connsiteX92-10149" fmla="*/ 301596 w 13016124"/>
              <a:gd name="connsiteY92-10150" fmla="*/ 447472 h 2398878"/>
              <a:gd name="connsiteX93-10151" fmla="*/ 321052 w 13016124"/>
              <a:gd name="connsiteY93-10152" fmla="*/ 428017 h 2398878"/>
              <a:gd name="connsiteX94-10153" fmla="*/ 359962 w 13016124"/>
              <a:gd name="connsiteY94-10154" fmla="*/ 369651 h 2398878"/>
              <a:gd name="connsiteX95-10155" fmla="*/ 408601 w 13016124"/>
              <a:gd name="connsiteY95-10156" fmla="*/ 321013 h 2398878"/>
              <a:gd name="connsiteX96-10157" fmla="*/ 428056 w 13016124"/>
              <a:gd name="connsiteY96-10158" fmla="*/ 301557 h 2398878"/>
              <a:gd name="connsiteX97-10159" fmla="*/ 447511 w 13016124"/>
              <a:gd name="connsiteY97-10160" fmla="*/ 272374 h 2398878"/>
              <a:gd name="connsiteX98-10161" fmla="*/ 505877 w 13016124"/>
              <a:gd name="connsiteY98-10162" fmla="*/ 233464 h 2398878"/>
              <a:gd name="connsiteX99-10163" fmla="*/ 603154 w 13016124"/>
              <a:gd name="connsiteY99-10164" fmla="*/ 223736 h 2398878"/>
              <a:gd name="connsiteX100-10165" fmla="*/ 651792 w 13016124"/>
              <a:gd name="connsiteY100-10166" fmla="*/ 243191 h 2398878"/>
              <a:gd name="connsiteX101-10167" fmla="*/ 622609 w 13016124"/>
              <a:gd name="connsiteY101-10168" fmla="*/ 252919 h 2398878"/>
              <a:gd name="connsiteX102-10169" fmla="*/ 544788 w 13016124"/>
              <a:gd name="connsiteY102-10170" fmla="*/ 252919 h 2398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</a:cxnLst>
            <a:rect l="l" t="t" r="r" b="b"/>
            <a:pathLst>
              <a:path w="13016124" h="2398878">
                <a:moveTo>
                  <a:pt x="544788" y="252919"/>
                </a:moveTo>
                <a:lnTo>
                  <a:pt x="544788" y="252919"/>
                </a:lnTo>
                <a:cubicBezTo>
                  <a:pt x="577214" y="272374"/>
                  <a:pt x="612216" y="288069"/>
                  <a:pt x="642065" y="311285"/>
                </a:cubicBezTo>
                <a:cubicBezTo>
                  <a:pt x="701836" y="357774"/>
                  <a:pt x="721224" y="394916"/>
                  <a:pt x="768524" y="447472"/>
                </a:cubicBezTo>
                <a:cubicBezTo>
                  <a:pt x="803822" y="486692"/>
                  <a:pt x="902218" y="572684"/>
                  <a:pt x="924167" y="583659"/>
                </a:cubicBezTo>
                <a:cubicBezTo>
                  <a:pt x="943622" y="593387"/>
                  <a:pt x="963881" y="601651"/>
                  <a:pt x="982533" y="612842"/>
                </a:cubicBezTo>
                <a:cubicBezTo>
                  <a:pt x="1004557" y="626057"/>
                  <a:pt x="1026875" y="649605"/>
                  <a:pt x="1050626" y="661481"/>
                </a:cubicBezTo>
                <a:cubicBezTo>
                  <a:pt x="1059797" y="666067"/>
                  <a:pt x="1070499" y="666911"/>
                  <a:pt x="1079809" y="671208"/>
                </a:cubicBezTo>
                <a:cubicBezTo>
                  <a:pt x="1164164" y="710141"/>
                  <a:pt x="1157173" y="714819"/>
                  <a:pt x="1225724" y="739302"/>
                </a:cubicBezTo>
                <a:cubicBezTo>
                  <a:pt x="1254693" y="749648"/>
                  <a:pt x="1282821" y="764135"/>
                  <a:pt x="1313273" y="768485"/>
                </a:cubicBezTo>
                <a:cubicBezTo>
                  <a:pt x="1522618" y="798392"/>
                  <a:pt x="1193276" y="752529"/>
                  <a:pt x="1488371" y="787940"/>
                </a:cubicBezTo>
                <a:cubicBezTo>
                  <a:pt x="1533901" y="793404"/>
                  <a:pt x="1579325" y="799857"/>
                  <a:pt x="1624558" y="807396"/>
                </a:cubicBezTo>
                <a:cubicBezTo>
                  <a:pt x="1637746" y="809594"/>
                  <a:pt x="1650315" y="814731"/>
                  <a:pt x="1663469" y="817123"/>
                </a:cubicBezTo>
                <a:cubicBezTo>
                  <a:pt x="1686027" y="821224"/>
                  <a:pt x="1709004" y="822749"/>
                  <a:pt x="1731562" y="826851"/>
                </a:cubicBezTo>
                <a:cubicBezTo>
                  <a:pt x="1744716" y="829243"/>
                  <a:pt x="1593754" y="821988"/>
                  <a:pt x="1770473" y="836579"/>
                </a:cubicBezTo>
                <a:lnTo>
                  <a:pt x="3269495" y="1203835"/>
                </a:lnTo>
                <a:lnTo>
                  <a:pt x="5797081" y="1275468"/>
                </a:lnTo>
                <a:cubicBezTo>
                  <a:pt x="6426831" y="1303789"/>
                  <a:pt x="6347015" y="1395869"/>
                  <a:pt x="7047995" y="1373761"/>
                </a:cubicBezTo>
                <a:cubicBezTo>
                  <a:pt x="7748975" y="1351653"/>
                  <a:pt x="8994526" y="1146064"/>
                  <a:pt x="10002960" y="1142821"/>
                </a:cubicBezTo>
                <a:cubicBezTo>
                  <a:pt x="10697686" y="1030130"/>
                  <a:pt x="10991440" y="950075"/>
                  <a:pt x="11316835" y="814728"/>
                </a:cubicBezTo>
                <a:cubicBezTo>
                  <a:pt x="11642231" y="679381"/>
                  <a:pt x="11835947" y="416268"/>
                  <a:pt x="11955333" y="330740"/>
                </a:cubicBezTo>
                <a:cubicBezTo>
                  <a:pt x="12074719" y="245212"/>
                  <a:pt x="12008835" y="311285"/>
                  <a:pt x="12033154" y="301557"/>
                </a:cubicBezTo>
                <a:cubicBezTo>
                  <a:pt x="12057473" y="291829"/>
                  <a:pt x="12078550" y="282102"/>
                  <a:pt x="12101248" y="272374"/>
                </a:cubicBezTo>
                <a:cubicBezTo>
                  <a:pt x="12123946" y="262646"/>
                  <a:pt x="12141779" y="254540"/>
                  <a:pt x="12169341" y="243191"/>
                </a:cubicBezTo>
                <a:cubicBezTo>
                  <a:pt x="12196903" y="231842"/>
                  <a:pt x="12233487" y="215325"/>
                  <a:pt x="12266618" y="204281"/>
                </a:cubicBezTo>
                <a:cubicBezTo>
                  <a:pt x="12299356" y="193368"/>
                  <a:pt x="12301056" y="194330"/>
                  <a:pt x="12334711" y="175098"/>
                </a:cubicBezTo>
                <a:cubicBezTo>
                  <a:pt x="12344862" y="169297"/>
                  <a:pt x="12353437" y="160871"/>
                  <a:pt x="12363894" y="155642"/>
                </a:cubicBezTo>
                <a:cubicBezTo>
                  <a:pt x="12385982" y="144598"/>
                  <a:pt x="12410309" y="138284"/>
                  <a:pt x="12431988" y="126459"/>
                </a:cubicBezTo>
                <a:cubicBezTo>
                  <a:pt x="12446221" y="118696"/>
                  <a:pt x="12455846" y="103298"/>
                  <a:pt x="12470899" y="97277"/>
                </a:cubicBezTo>
                <a:cubicBezTo>
                  <a:pt x="12489212" y="89952"/>
                  <a:pt x="12509924" y="91417"/>
                  <a:pt x="12529265" y="87549"/>
                </a:cubicBezTo>
                <a:cubicBezTo>
                  <a:pt x="12542375" y="84927"/>
                  <a:pt x="12555370" y="81663"/>
                  <a:pt x="12568175" y="77821"/>
                </a:cubicBezTo>
                <a:cubicBezTo>
                  <a:pt x="12587818" y="71928"/>
                  <a:pt x="12607339" y="65567"/>
                  <a:pt x="12626541" y="58366"/>
                </a:cubicBezTo>
                <a:cubicBezTo>
                  <a:pt x="12659241" y="46104"/>
                  <a:pt x="12688972" y="21778"/>
                  <a:pt x="12723818" y="19455"/>
                </a:cubicBezTo>
                <a:lnTo>
                  <a:pt x="12869733" y="9728"/>
                </a:lnTo>
                <a:cubicBezTo>
                  <a:pt x="12879461" y="6485"/>
                  <a:pt x="12888662" y="0"/>
                  <a:pt x="12898916" y="0"/>
                </a:cubicBezTo>
                <a:cubicBezTo>
                  <a:pt x="12930240" y="0"/>
                  <a:pt x="12932616" y="16503"/>
                  <a:pt x="12947554" y="38911"/>
                </a:cubicBezTo>
                <a:cubicBezTo>
                  <a:pt x="13076566" y="554967"/>
                  <a:pt x="12989963" y="181054"/>
                  <a:pt x="12957282" y="1488332"/>
                </a:cubicBezTo>
                <a:cubicBezTo>
                  <a:pt x="12955723" y="1550684"/>
                  <a:pt x="12928099" y="1673157"/>
                  <a:pt x="12928099" y="1673157"/>
                </a:cubicBezTo>
                <a:cubicBezTo>
                  <a:pt x="12924856" y="1725038"/>
                  <a:pt x="12925394" y="1777294"/>
                  <a:pt x="12918371" y="1828800"/>
                </a:cubicBezTo>
                <a:cubicBezTo>
                  <a:pt x="12915600" y="1849120"/>
                  <a:pt x="12902938" y="1867057"/>
                  <a:pt x="12898916" y="1887166"/>
                </a:cubicBezTo>
                <a:cubicBezTo>
                  <a:pt x="12893158" y="1915958"/>
                  <a:pt x="12893653" y="1945694"/>
                  <a:pt x="12889188" y="1974715"/>
                </a:cubicBezTo>
                <a:cubicBezTo>
                  <a:pt x="12887155" y="1987929"/>
                  <a:pt x="12882703" y="2000655"/>
                  <a:pt x="12879460" y="2013625"/>
                </a:cubicBezTo>
                <a:cubicBezTo>
                  <a:pt x="12866948" y="2151264"/>
                  <a:pt x="12881059" y="2086654"/>
                  <a:pt x="12840550" y="2208179"/>
                </a:cubicBezTo>
                <a:cubicBezTo>
                  <a:pt x="12837307" y="2217907"/>
                  <a:pt x="12839354" y="2231674"/>
                  <a:pt x="12830822" y="2237362"/>
                </a:cubicBezTo>
                <a:lnTo>
                  <a:pt x="12801639" y="2256817"/>
                </a:lnTo>
                <a:cubicBezTo>
                  <a:pt x="12587631" y="2250332"/>
                  <a:pt x="12373715" y="2238914"/>
                  <a:pt x="12159614" y="2237362"/>
                </a:cubicBezTo>
                <a:cubicBezTo>
                  <a:pt x="11571078" y="2233097"/>
                  <a:pt x="11671390" y="2225872"/>
                  <a:pt x="11361945" y="2256817"/>
                </a:cubicBezTo>
                <a:cubicBezTo>
                  <a:pt x="11268175" y="2280261"/>
                  <a:pt x="11313350" y="2271602"/>
                  <a:pt x="11138209" y="2276272"/>
                </a:cubicBezTo>
                <a:lnTo>
                  <a:pt x="10593460" y="2286000"/>
                </a:lnTo>
                <a:lnTo>
                  <a:pt x="8385282" y="2295728"/>
                </a:lnTo>
                <a:cubicBezTo>
                  <a:pt x="8211573" y="2320542"/>
                  <a:pt x="8462849" y="2286486"/>
                  <a:pt x="8161545" y="2315183"/>
                </a:cubicBezTo>
                <a:cubicBezTo>
                  <a:pt x="8145086" y="2316751"/>
                  <a:pt x="8129388" y="2323593"/>
                  <a:pt x="8112907" y="2324911"/>
                </a:cubicBezTo>
                <a:cubicBezTo>
                  <a:pt x="8048182" y="2330089"/>
                  <a:pt x="7983205" y="2331396"/>
                  <a:pt x="7918354" y="2334638"/>
                </a:cubicBezTo>
                <a:cubicBezTo>
                  <a:pt x="6956525" y="2462886"/>
                  <a:pt x="7759333" y="2362577"/>
                  <a:pt x="5291886" y="2344366"/>
                </a:cubicBezTo>
                <a:cubicBezTo>
                  <a:pt x="5195326" y="2343653"/>
                  <a:pt x="5144989" y="2335731"/>
                  <a:pt x="5058422" y="2324911"/>
                </a:cubicBezTo>
                <a:cubicBezTo>
                  <a:pt x="4976500" y="2304430"/>
                  <a:pt x="5028960" y="2315164"/>
                  <a:pt x="4883324" y="2305455"/>
                </a:cubicBezTo>
                <a:lnTo>
                  <a:pt x="4727682" y="2295728"/>
                </a:lnTo>
                <a:cubicBezTo>
                  <a:pt x="4668853" y="2276118"/>
                  <a:pt x="4704670" y="2285676"/>
                  <a:pt x="4601222" y="2276272"/>
                </a:cubicBezTo>
                <a:cubicBezTo>
                  <a:pt x="4562337" y="2272737"/>
                  <a:pt x="4523523" y="2267529"/>
                  <a:pt x="4484490" y="2266545"/>
                </a:cubicBezTo>
                <a:lnTo>
                  <a:pt x="3443631" y="2247089"/>
                </a:lnTo>
                <a:lnTo>
                  <a:pt x="2996158" y="2256817"/>
                </a:lnTo>
                <a:cubicBezTo>
                  <a:pt x="2985913" y="2257235"/>
                  <a:pt x="2977135" y="2265160"/>
                  <a:pt x="2966975" y="2266545"/>
                </a:cubicBezTo>
                <a:cubicBezTo>
                  <a:pt x="2905594" y="2274915"/>
                  <a:pt x="2843256" y="2275815"/>
                  <a:pt x="2782150" y="2286000"/>
                </a:cubicBezTo>
                <a:cubicBezTo>
                  <a:pt x="2762695" y="2289243"/>
                  <a:pt x="2743464" y="2294416"/>
                  <a:pt x="2723784" y="2295728"/>
                </a:cubicBezTo>
                <a:cubicBezTo>
                  <a:pt x="2646068" y="2300909"/>
                  <a:pt x="2568141" y="2302213"/>
                  <a:pt x="2490320" y="2305455"/>
                </a:cubicBezTo>
                <a:lnTo>
                  <a:pt x="418328" y="2295728"/>
                </a:lnTo>
                <a:cubicBezTo>
                  <a:pt x="394952" y="2295194"/>
                  <a:pt x="376496" y="2273351"/>
                  <a:pt x="359962" y="2256817"/>
                </a:cubicBezTo>
                <a:cubicBezTo>
                  <a:pt x="294346" y="2191201"/>
                  <a:pt x="327698" y="2207152"/>
                  <a:pt x="272414" y="2188723"/>
                </a:cubicBezTo>
                <a:cubicBezTo>
                  <a:pt x="269171" y="2178995"/>
                  <a:pt x="269092" y="2167547"/>
                  <a:pt x="262686" y="2159540"/>
                </a:cubicBezTo>
                <a:cubicBezTo>
                  <a:pt x="210805" y="2094689"/>
                  <a:pt x="252959" y="2188723"/>
                  <a:pt x="214048" y="2110902"/>
                </a:cubicBezTo>
                <a:cubicBezTo>
                  <a:pt x="209462" y="2101731"/>
                  <a:pt x="208906" y="2090890"/>
                  <a:pt x="204320" y="2081719"/>
                </a:cubicBezTo>
                <a:cubicBezTo>
                  <a:pt x="199092" y="2071262"/>
                  <a:pt x="190880" y="2062561"/>
                  <a:pt x="184865" y="2052536"/>
                </a:cubicBezTo>
                <a:cubicBezTo>
                  <a:pt x="171415" y="2030119"/>
                  <a:pt x="157645" y="2007824"/>
                  <a:pt x="145954" y="1984442"/>
                </a:cubicBezTo>
                <a:cubicBezTo>
                  <a:pt x="134834" y="1962203"/>
                  <a:pt x="132050" y="1928826"/>
                  <a:pt x="126499" y="1906621"/>
                </a:cubicBezTo>
                <a:cubicBezTo>
                  <a:pt x="124012" y="1896673"/>
                  <a:pt x="119588" y="1887297"/>
                  <a:pt x="116771" y="1877438"/>
                </a:cubicBezTo>
                <a:cubicBezTo>
                  <a:pt x="92333" y="1791910"/>
                  <a:pt x="120645" y="1879336"/>
                  <a:pt x="97316" y="1809345"/>
                </a:cubicBezTo>
                <a:cubicBezTo>
                  <a:pt x="94073" y="1783404"/>
                  <a:pt x="93066" y="1757085"/>
                  <a:pt x="87588" y="1731523"/>
                </a:cubicBezTo>
                <a:cubicBezTo>
                  <a:pt x="83291" y="1711471"/>
                  <a:pt x="74618" y="1692612"/>
                  <a:pt x="68133" y="1673157"/>
                </a:cubicBezTo>
                <a:cubicBezTo>
                  <a:pt x="41800" y="1594160"/>
                  <a:pt x="57846" y="1633129"/>
                  <a:pt x="19494" y="1556425"/>
                </a:cubicBezTo>
                <a:cubicBezTo>
                  <a:pt x="16252" y="1514272"/>
                  <a:pt x="13974" y="1472034"/>
                  <a:pt x="9767" y="1429966"/>
                </a:cubicBezTo>
                <a:cubicBezTo>
                  <a:pt x="7486" y="1407151"/>
                  <a:pt x="-635" y="1384791"/>
                  <a:pt x="39" y="1361872"/>
                </a:cubicBezTo>
                <a:cubicBezTo>
                  <a:pt x="2620" y="1274121"/>
                  <a:pt x="10759" y="1186578"/>
                  <a:pt x="19494" y="1099225"/>
                </a:cubicBezTo>
                <a:cubicBezTo>
                  <a:pt x="20514" y="1089022"/>
                  <a:pt x="26998" y="1080052"/>
                  <a:pt x="29222" y="1070042"/>
                </a:cubicBezTo>
                <a:cubicBezTo>
                  <a:pt x="45273" y="997815"/>
                  <a:pt x="22765" y="1027863"/>
                  <a:pt x="58405" y="992221"/>
                </a:cubicBezTo>
                <a:cubicBezTo>
                  <a:pt x="63339" y="972485"/>
                  <a:pt x="69490" y="943659"/>
                  <a:pt x="77860" y="924128"/>
                </a:cubicBezTo>
                <a:cubicBezTo>
                  <a:pt x="83572" y="910799"/>
                  <a:pt x="91604" y="898546"/>
                  <a:pt x="97316" y="885217"/>
                </a:cubicBezTo>
                <a:cubicBezTo>
                  <a:pt x="140394" y="784702"/>
                  <a:pt x="59685" y="955817"/>
                  <a:pt x="116771" y="807396"/>
                </a:cubicBezTo>
                <a:cubicBezTo>
                  <a:pt x="127182" y="780327"/>
                  <a:pt x="146511" y="757088"/>
                  <a:pt x="155682" y="729574"/>
                </a:cubicBezTo>
                <a:cubicBezTo>
                  <a:pt x="158924" y="719846"/>
                  <a:pt x="163185" y="710401"/>
                  <a:pt x="165409" y="700391"/>
                </a:cubicBezTo>
                <a:cubicBezTo>
                  <a:pt x="169688" y="681137"/>
                  <a:pt x="168900" y="660737"/>
                  <a:pt x="175137" y="642025"/>
                </a:cubicBezTo>
                <a:cubicBezTo>
                  <a:pt x="178003" y="633426"/>
                  <a:pt x="223052" y="574944"/>
                  <a:pt x="223775" y="573932"/>
                </a:cubicBezTo>
                <a:cubicBezTo>
                  <a:pt x="265838" y="515046"/>
                  <a:pt x="219940" y="577083"/>
                  <a:pt x="262686" y="505838"/>
                </a:cubicBezTo>
                <a:cubicBezTo>
                  <a:pt x="274716" y="485788"/>
                  <a:pt x="285062" y="464005"/>
                  <a:pt x="301596" y="447472"/>
                </a:cubicBezTo>
                <a:cubicBezTo>
                  <a:pt x="308081" y="440987"/>
                  <a:pt x="315549" y="435354"/>
                  <a:pt x="321052" y="428017"/>
                </a:cubicBezTo>
                <a:cubicBezTo>
                  <a:pt x="335081" y="409311"/>
                  <a:pt x="343428" y="386185"/>
                  <a:pt x="359962" y="369651"/>
                </a:cubicBezTo>
                <a:lnTo>
                  <a:pt x="408601" y="321013"/>
                </a:lnTo>
                <a:cubicBezTo>
                  <a:pt x="415086" y="314528"/>
                  <a:pt x="422969" y="309188"/>
                  <a:pt x="428056" y="301557"/>
                </a:cubicBezTo>
                <a:cubicBezTo>
                  <a:pt x="434541" y="291829"/>
                  <a:pt x="440208" y="281503"/>
                  <a:pt x="447511" y="272374"/>
                </a:cubicBezTo>
                <a:cubicBezTo>
                  <a:pt x="461828" y="254478"/>
                  <a:pt x="483101" y="238345"/>
                  <a:pt x="505877" y="233464"/>
                </a:cubicBezTo>
                <a:cubicBezTo>
                  <a:pt x="537741" y="226636"/>
                  <a:pt x="570728" y="226979"/>
                  <a:pt x="603154" y="223736"/>
                </a:cubicBezTo>
                <a:cubicBezTo>
                  <a:pt x="619367" y="230221"/>
                  <a:pt x="642106" y="228662"/>
                  <a:pt x="651792" y="243191"/>
                </a:cubicBezTo>
                <a:cubicBezTo>
                  <a:pt x="657480" y="251723"/>
                  <a:pt x="632557" y="250432"/>
                  <a:pt x="622609" y="252919"/>
                </a:cubicBezTo>
                <a:cubicBezTo>
                  <a:pt x="606569" y="256929"/>
                  <a:pt x="557758" y="252919"/>
                  <a:pt x="544788" y="252919"/>
                </a:cubicBezTo>
                <a:close/>
              </a:path>
            </a:pathLst>
          </a:custGeom>
          <a:solidFill>
            <a:srgbClr val="600000"/>
          </a:solidFill>
          <a:ln>
            <a:noFill/>
          </a:ln>
          <a:effectLst>
            <a:glow rad="1905000">
              <a:srgbClr val="600000">
                <a:alpha val="83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865"/>
            <a:ext cx="12192000" cy="37551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53437" y="521728"/>
            <a:ext cx="3285127" cy="3285127"/>
            <a:chOff x="4395564" y="609277"/>
            <a:chExt cx="3285127" cy="32851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64" y="609277"/>
              <a:ext cx="3285127" cy="328512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719867" y="928401"/>
              <a:ext cx="26365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chemeClr val="bg1"/>
                  </a:solidFill>
                  <a:latin typeface="Chiller" panose="04020404031007020602" pitchFamily="82" charset="0"/>
                </a:rPr>
                <a:t>01</a:t>
              </a:r>
              <a:endParaRPr lang="zh-CN" altLang="en-US" sz="16600" dirty="0">
                <a:solidFill>
                  <a:schemeClr val="bg1"/>
                </a:solidFill>
                <a:latin typeface="Chiller" panose="04020404031007020602" pitchFamily="82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24286" y="3961699"/>
            <a:ext cx="5143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Click here to add your title</a:t>
            </a:r>
            <a:endParaRPr lang="zh-CN" altLang="en-US" sz="44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970" y="2067450"/>
            <a:ext cx="3356043" cy="4863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268" y="1678021"/>
            <a:ext cx="2103302" cy="12254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357" y="1678021"/>
            <a:ext cx="2103302" cy="12254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267" y="4124810"/>
            <a:ext cx="2103302" cy="122540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357" y="4124810"/>
            <a:ext cx="2103302" cy="122540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187037" y="3013501"/>
            <a:ext cx="248376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77127" y="3013501"/>
            <a:ext cx="248376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77127" y="5457774"/>
            <a:ext cx="248376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187037" y="5457773"/>
            <a:ext cx="248376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6"/>
          <a:stretch>
            <a:fillRect/>
          </a:stretch>
        </p:blipFill>
        <p:spPr>
          <a:xfrm>
            <a:off x="-1095" y="-1"/>
            <a:ext cx="12137329" cy="35864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33" y="3840262"/>
            <a:ext cx="1110294" cy="105685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55753" y="4978182"/>
            <a:ext cx="302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imperdiet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tincidunt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facilisis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Praesent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tempus ipsum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suscipit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53" y="3840262"/>
            <a:ext cx="1110294" cy="10568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82873" y="4978182"/>
            <a:ext cx="302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imperdiet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tincidunt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facilisis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Praesent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tempus ipsum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suscipit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73" y="3840262"/>
            <a:ext cx="1110294" cy="105685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209993" y="4978182"/>
            <a:ext cx="302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imperdiet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tincidunt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facilisis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Praesent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tempus ipsum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suscipit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sp>
        <p:nvSpPr>
          <p:cNvPr id="9" name="弧形 8"/>
          <p:cNvSpPr/>
          <p:nvPr/>
        </p:nvSpPr>
        <p:spPr>
          <a:xfrm>
            <a:off x="744193" y="2142348"/>
            <a:ext cx="1984725" cy="1984725"/>
          </a:xfrm>
          <a:prstGeom prst="arc">
            <a:avLst>
              <a:gd name="adj1" fmla="val 12337211"/>
              <a:gd name="adj2" fmla="val 4314939"/>
            </a:avLst>
          </a:prstGeom>
          <a:ln w="57150">
            <a:gradFill flip="none" rotWithShape="1">
              <a:gsLst>
                <a:gs pos="0">
                  <a:srgbClr val="E09C42"/>
                </a:gs>
                <a:gs pos="94000">
                  <a:srgbClr val="E09C42">
                    <a:alpha val="0"/>
                  </a:srgb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3835736" y="2142348"/>
            <a:ext cx="1984725" cy="1984725"/>
          </a:xfrm>
          <a:prstGeom prst="arc">
            <a:avLst>
              <a:gd name="adj1" fmla="val 12337211"/>
              <a:gd name="adj2" fmla="val 4314939"/>
            </a:avLst>
          </a:prstGeom>
          <a:ln w="57150">
            <a:gradFill flip="none" rotWithShape="1">
              <a:gsLst>
                <a:gs pos="0">
                  <a:srgbClr val="E09C42"/>
                </a:gs>
                <a:gs pos="94000">
                  <a:srgbClr val="E09C42">
                    <a:alpha val="0"/>
                  </a:srgb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弧形 24"/>
          <p:cNvSpPr/>
          <p:nvPr/>
        </p:nvSpPr>
        <p:spPr>
          <a:xfrm>
            <a:off x="6651507" y="2142348"/>
            <a:ext cx="1984725" cy="1984725"/>
          </a:xfrm>
          <a:prstGeom prst="arc">
            <a:avLst>
              <a:gd name="adj1" fmla="val 12337211"/>
              <a:gd name="adj2" fmla="val 4314939"/>
            </a:avLst>
          </a:prstGeom>
          <a:ln w="57150">
            <a:gradFill flip="none" rotWithShape="1">
              <a:gsLst>
                <a:gs pos="0">
                  <a:srgbClr val="E09C42"/>
                </a:gs>
                <a:gs pos="94000">
                  <a:srgbClr val="E09C42">
                    <a:alpha val="0"/>
                  </a:srgb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56" y="2647070"/>
            <a:ext cx="1541999" cy="97528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099" y="2647070"/>
            <a:ext cx="1541999" cy="97528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870" y="2647070"/>
            <a:ext cx="1541999" cy="975281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096475" y="4262463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94674" y="4760034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88018" y="4262463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586217" y="4760034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003789" y="4262463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401988" y="4760034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405" y="3099589"/>
            <a:ext cx="4589205" cy="406009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56" y="4425086"/>
            <a:ext cx="1566808" cy="15668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436" y="866106"/>
            <a:ext cx="1566808" cy="15668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324" y="1810371"/>
            <a:ext cx="3243353" cy="323725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94193" y="2857049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2392" y="3354620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17647" y="2857049"/>
            <a:ext cx="12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here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115846" y="3354620"/>
            <a:ext cx="2483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Curabitur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posuere</a:t>
            </a:r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474323" y="1812145"/>
            <a:ext cx="3243353" cy="3243353"/>
          </a:xfrm>
          <a:prstGeom prst="ellipse">
            <a:avLst/>
          </a:prstGeom>
          <a:noFill/>
          <a:ln>
            <a:solidFill>
              <a:srgbClr val="A27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21920"/>
            <a:ext cx="2194560" cy="1170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6F7F6"/>
              </a:clrFrom>
              <a:clrTo>
                <a:srgbClr val="F6F7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79078" y="1622444"/>
            <a:ext cx="2278654" cy="27835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6F7F6"/>
              </a:clrFrom>
              <a:clrTo>
                <a:srgbClr val="F6F7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4268" y="1622444"/>
            <a:ext cx="2278654" cy="2783537"/>
          </a:xfrm>
          <a:prstGeom prst="rect">
            <a:avLst/>
          </a:prstGeom>
        </p:spPr>
      </p:pic>
      <p:sp>
        <p:nvSpPr>
          <p:cNvPr id="11" name="星形: 五角 10"/>
          <p:cNvSpPr/>
          <p:nvPr/>
        </p:nvSpPr>
        <p:spPr>
          <a:xfrm>
            <a:off x="7741078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星形: 五角 11"/>
          <p:cNvSpPr/>
          <p:nvPr/>
        </p:nvSpPr>
        <p:spPr>
          <a:xfrm>
            <a:off x="8246917" y="4513524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星形: 五角 12"/>
          <p:cNvSpPr/>
          <p:nvPr/>
        </p:nvSpPr>
        <p:spPr>
          <a:xfrm>
            <a:off x="8752756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/>
          <p:cNvSpPr/>
          <p:nvPr/>
        </p:nvSpPr>
        <p:spPr>
          <a:xfrm>
            <a:off x="9281447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/>
          <p:cNvSpPr/>
          <p:nvPr/>
        </p:nvSpPr>
        <p:spPr>
          <a:xfrm>
            <a:off x="9787286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F4AB6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 3"/>
          <p:cNvSpPr/>
          <p:nvPr/>
        </p:nvSpPr>
        <p:spPr bwMode="auto">
          <a:xfrm>
            <a:off x="7741078" y="5205870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24" name="Rectangle 3"/>
          <p:cNvSpPr/>
          <p:nvPr/>
        </p:nvSpPr>
        <p:spPr bwMode="auto">
          <a:xfrm>
            <a:off x="2001515" y="5205869"/>
            <a:ext cx="3359957" cy="834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mollis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ger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mor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Cura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bitur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vestib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vehicula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MS PGothic" panose="020B0600070205080204" charset="-128"/>
                <a:cs typeface="Segoe UI" panose="020B0502040204020203" pitchFamily="34" charset="0"/>
                <a:sym typeface="Lato Regular" panose="020F0502020204030203" charset="0"/>
              </a:rPr>
              <a:t>. </a:t>
            </a:r>
          </a:p>
        </p:txBody>
      </p:sp>
      <p:sp>
        <p:nvSpPr>
          <p:cNvPr id="28" name="星形: 五角 27"/>
          <p:cNvSpPr/>
          <p:nvPr/>
        </p:nvSpPr>
        <p:spPr>
          <a:xfrm>
            <a:off x="2001515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星形: 五角 28"/>
          <p:cNvSpPr/>
          <p:nvPr/>
        </p:nvSpPr>
        <p:spPr>
          <a:xfrm>
            <a:off x="2507354" y="4513524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星形: 五角 29"/>
          <p:cNvSpPr/>
          <p:nvPr/>
        </p:nvSpPr>
        <p:spPr>
          <a:xfrm>
            <a:off x="3013193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ED7A1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星形: 五角 30"/>
          <p:cNvSpPr/>
          <p:nvPr/>
        </p:nvSpPr>
        <p:spPr>
          <a:xfrm>
            <a:off x="3541884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F4AB6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星形: 五角 31"/>
          <p:cNvSpPr/>
          <p:nvPr/>
        </p:nvSpPr>
        <p:spPr>
          <a:xfrm>
            <a:off x="4047723" y="4513523"/>
            <a:ext cx="505839" cy="505839"/>
          </a:xfrm>
          <a:prstGeom prst="star5">
            <a:avLst>
              <a:gd name="adj" fmla="val 29761"/>
              <a:gd name="hf" fmla="val 105146"/>
              <a:gd name="vf" fmla="val 110557"/>
            </a:avLst>
          </a:prstGeom>
          <a:solidFill>
            <a:srgbClr val="F4AB6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820920" y="1906216"/>
            <a:ext cx="25501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D7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VS</a:t>
            </a:r>
            <a:endParaRPr lang="zh-CN" altLang="en-US" sz="13800" b="1" dirty="0">
              <a:solidFill>
                <a:srgbClr val="ED7A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-515605" y="5235190"/>
            <a:ext cx="13016124" cy="1852419"/>
          </a:xfrm>
          <a:custGeom>
            <a:avLst/>
            <a:gdLst>
              <a:gd name="connsiteX0" fmla="*/ 544788 w 13016124"/>
              <a:gd name="connsiteY0" fmla="*/ 252919 h 2398878"/>
              <a:gd name="connsiteX1" fmla="*/ 544788 w 13016124"/>
              <a:gd name="connsiteY1" fmla="*/ 252919 h 2398878"/>
              <a:gd name="connsiteX2" fmla="*/ 642065 w 13016124"/>
              <a:gd name="connsiteY2" fmla="*/ 311285 h 2398878"/>
              <a:gd name="connsiteX3" fmla="*/ 768524 w 13016124"/>
              <a:gd name="connsiteY3" fmla="*/ 447472 h 2398878"/>
              <a:gd name="connsiteX4" fmla="*/ 924167 w 13016124"/>
              <a:gd name="connsiteY4" fmla="*/ 583659 h 2398878"/>
              <a:gd name="connsiteX5" fmla="*/ 982533 w 13016124"/>
              <a:gd name="connsiteY5" fmla="*/ 612842 h 2398878"/>
              <a:gd name="connsiteX6" fmla="*/ 1050626 w 13016124"/>
              <a:gd name="connsiteY6" fmla="*/ 661481 h 2398878"/>
              <a:gd name="connsiteX7" fmla="*/ 1079809 w 13016124"/>
              <a:gd name="connsiteY7" fmla="*/ 671208 h 2398878"/>
              <a:gd name="connsiteX8" fmla="*/ 1225724 w 13016124"/>
              <a:gd name="connsiteY8" fmla="*/ 739302 h 2398878"/>
              <a:gd name="connsiteX9" fmla="*/ 1313273 w 13016124"/>
              <a:gd name="connsiteY9" fmla="*/ 768485 h 2398878"/>
              <a:gd name="connsiteX10" fmla="*/ 1488371 w 13016124"/>
              <a:gd name="connsiteY10" fmla="*/ 787940 h 2398878"/>
              <a:gd name="connsiteX11" fmla="*/ 1624558 w 13016124"/>
              <a:gd name="connsiteY11" fmla="*/ 807396 h 2398878"/>
              <a:gd name="connsiteX12" fmla="*/ 1663469 w 13016124"/>
              <a:gd name="connsiteY12" fmla="*/ 817123 h 2398878"/>
              <a:gd name="connsiteX13" fmla="*/ 1731562 w 13016124"/>
              <a:gd name="connsiteY13" fmla="*/ 826851 h 2398878"/>
              <a:gd name="connsiteX14" fmla="*/ 1770473 w 13016124"/>
              <a:gd name="connsiteY14" fmla="*/ 836579 h 2398878"/>
              <a:gd name="connsiteX15" fmla="*/ 2062303 w 13016124"/>
              <a:gd name="connsiteY15" fmla="*/ 856034 h 2398878"/>
              <a:gd name="connsiteX16" fmla="*/ 2169307 w 13016124"/>
              <a:gd name="connsiteY16" fmla="*/ 865762 h 2398878"/>
              <a:gd name="connsiteX17" fmla="*/ 2237401 w 13016124"/>
              <a:gd name="connsiteY17" fmla="*/ 885217 h 2398878"/>
              <a:gd name="connsiteX18" fmla="*/ 2295767 w 13016124"/>
              <a:gd name="connsiteY18" fmla="*/ 894945 h 2398878"/>
              <a:gd name="connsiteX19" fmla="*/ 2791877 w 13016124"/>
              <a:gd name="connsiteY19" fmla="*/ 914400 h 2398878"/>
              <a:gd name="connsiteX20" fmla="*/ 3005886 w 13016124"/>
              <a:gd name="connsiteY20" fmla="*/ 933855 h 2398878"/>
              <a:gd name="connsiteX21" fmla="*/ 3239350 w 13016124"/>
              <a:gd name="connsiteY21" fmla="*/ 943583 h 2398878"/>
              <a:gd name="connsiteX22" fmla="*/ 5719903 w 13016124"/>
              <a:gd name="connsiteY22" fmla="*/ 933855 h 2398878"/>
              <a:gd name="connsiteX23" fmla="*/ 5817179 w 13016124"/>
              <a:gd name="connsiteY23" fmla="*/ 924128 h 2398878"/>
              <a:gd name="connsiteX24" fmla="*/ 5924184 w 13016124"/>
              <a:gd name="connsiteY24" fmla="*/ 885217 h 2398878"/>
              <a:gd name="connsiteX25" fmla="*/ 6011733 w 13016124"/>
              <a:gd name="connsiteY25" fmla="*/ 875489 h 2398878"/>
              <a:gd name="connsiteX26" fmla="*/ 6060371 w 13016124"/>
              <a:gd name="connsiteY26" fmla="*/ 865762 h 2398878"/>
              <a:gd name="connsiteX27" fmla="*/ 6128465 w 13016124"/>
              <a:gd name="connsiteY27" fmla="*/ 856034 h 2398878"/>
              <a:gd name="connsiteX28" fmla="*/ 6216014 w 13016124"/>
              <a:gd name="connsiteY28" fmla="*/ 807396 h 2398878"/>
              <a:gd name="connsiteX29" fmla="*/ 6293835 w 13016124"/>
              <a:gd name="connsiteY29" fmla="*/ 787940 h 2398878"/>
              <a:gd name="connsiteX30" fmla="*/ 6449477 w 13016124"/>
              <a:gd name="connsiteY30" fmla="*/ 768485 h 2398878"/>
              <a:gd name="connsiteX31" fmla="*/ 6507843 w 13016124"/>
              <a:gd name="connsiteY31" fmla="*/ 739302 h 2398878"/>
              <a:gd name="connsiteX32" fmla="*/ 6575937 w 13016124"/>
              <a:gd name="connsiteY32" fmla="*/ 729574 h 2398878"/>
              <a:gd name="connsiteX33" fmla="*/ 6887222 w 13016124"/>
              <a:gd name="connsiteY33" fmla="*/ 710119 h 2398878"/>
              <a:gd name="connsiteX34" fmla="*/ 9912524 w 13016124"/>
              <a:gd name="connsiteY34" fmla="*/ 700391 h 2398878"/>
              <a:gd name="connsiteX35" fmla="*/ 10058439 w 13016124"/>
              <a:gd name="connsiteY35" fmla="*/ 690664 h 2398878"/>
              <a:gd name="connsiteX36" fmla="*/ 10389179 w 13016124"/>
              <a:gd name="connsiteY36" fmla="*/ 671208 h 2398878"/>
              <a:gd name="connsiteX37" fmla="*/ 10544822 w 13016124"/>
              <a:gd name="connsiteY37" fmla="*/ 642025 h 2398878"/>
              <a:gd name="connsiteX38" fmla="*/ 10846379 w 13016124"/>
              <a:gd name="connsiteY38" fmla="*/ 622570 h 2398878"/>
              <a:gd name="connsiteX39" fmla="*/ 10992294 w 13016124"/>
              <a:gd name="connsiteY39" fmla="*/ 612842 h 2398878"/>
              <a:gd name="connsiteX40" fmla="*/ 11070116 w 13016124"/>
              <a:gd name="connsiteY40" fmla="*/ 583659 h 2398878"/>
              <a:gd name="connsiteX41" fmla="*/ 11206303 w 13016124"/>
              <a:gd name="connsiteY41" fmla="*/ 554477 h 2398878"/>
              <a:gd name="connsiteX42" fmla="*/ 11274396 w 13016124"/>
              <a:gd name="connsiteY42" fmla="*/ 535021 h 2398878"/>
              <a:gd name="connsiteX43" fmla="*/ 11332762 w 13016124"/>
              <a:gd name="connsiteY43" fmla="*/ 515566 h 2398878"/>
              <a:gd name="connsiteX44" fmla="*/ 11410584 w 13016124"/>
              <a:gd name="connsiteY44" fmla="*/ 476655 h 2398878"/>
              <a:gd name="connsiteX45" fmla="*/ 11498133 w 13016124"/>
              <a:gd name="connsiteY45" fmla="*/ 457200 h 2398878"/>
              <a:gd name="connsiteX46" fmla="*/ 11624592 w 13016124"/>
              <a:gd name="connsiteY46" fmla="*/ 408562 h 2398878"/>
              <a:gd name="connsiteX47" fmla="*/ 11789962 w 13016124"/>
              <a:gd name="connsiteY47" fmla="*/ 379379 h 2398878"/>
              <a:gd name="connsiteX48" fmla="*/ 11848328 w 13016124"/>
              <a:gd name="connsiteY48" fmla="*/ 350196 h 2398878"/>
              <a:gd name="connsiteX49" fmla="*/ 11955333 w 13016124"/>
              <a:gd name="connsiteY49" fmla="*/ 330740 h 2398878"/>
              <a:gd name="connsiteX50" fmla="*/ 12033154 w 13016124"/>
              <a:gd name="connsiteY50" fmla="*/ 301557 h 2398878"/>
              <a:gd name="connsiteX51" fmla="*/ 12062337 w 13016124"/>
              <a:gd name="connsiteY51" fmla="*/ 291830 h 2398878"/>
              <a:gd name="connsiteX52" fmla="*/ 12101248 w 13016124"/>
              <a:gd name="connsiteY52" fmla="*/ 272374 h 2398878"/>
              <a:gd name="connsiteX53" fmla="*/ 12130431 w 13016124"/>
              <a:gd name="connsiteY53" fmla="*/ 262647 h 2398878"/>
              <a:gd name="connsiteX54" fmla="*/ 12169341 w 13016124"/>
              <a:gd name="connsiteY54" fmla="*/ 243191 h 2398878"/>
              <a:gd name="connsiteX55" fmla="*/ 12266618 w 13016124"/>
              <a:gd name="connsiteY55" fmla="*/ 204281 h 2398878"/>
              <a:gd name="connsiteX56" fmla="*/ 12334711 w 13016124"/>
              <a:gd name="connsiteY56" fmla="*/ 175098 h 2398878"/>
              <a:gd name="connsiteX57" fmla="*/ 12363894 w 13016124"/>
              <a:gd name="connsiteY57" fmla="*/ 155642 h 2398878"/>
              <a:gd name="connsiteX58" fmla="*/ 12431988 w 13016124"/>
              <a:gd name="connsiteY58" fmla="*/ 126459 h 2398878"/>
              <a:gd name="connsiteX59" fmla="*/ 12470899 w 13016124"/>
              <a:gd name="connsiteY59" fmla="*/ 97277 h 2398878"/>
              <a:gd name="connsiteX60" fmla="*/ 12529265 w 13016124"/>
              <a:gd name="connsiteY60" fmla="*/ 87549 h 2398878"/>
              <a:gd name="connsiteX61" fmla="*/ 12568175 w 13016124"/>
              <a:gd name="connsiteY61" fmla="*/ 77821 h 2398878"/>
              <a:gd name="connsiteX62" fmla="*/ 12626541 w 13016124"/>
              <a:gd name="connsiteY62" fmla="*/ 58366 h 2398878"/>
              <a:gd name="connsiteX63" fmla="*/ 12723818 w 13016124"/>
              <a:gd name="connsiteY63" fmla="*/ 19455 h 2398878"/>
              <a:gd name="connsiteX64" fmla="*/ 12869733 w 13016124"/>
              <a:gd name="connsiteY64" fmla="*/ 9728 h 2398878"/>
              <a:gd name="connsiteX65" fmla="*/ 12898916 w 13016124"/>
              <a:gd name="connsiteY65" fmla="*/ 0 h 2398878"/>
              <a:gd name="connsiteX66" fmla="*/ 12947554 w 13016124"/>
              <a:gd name="connsiteY66" fmla="*/ 38911 h 2398878"/>
              <a:gd name="connsiteX67" fmla="*/ 12957282 w 13016124"/>
              <a:gd name="connsiteY67" fmla="*/ 1488332 h 2398878"/>
              <a:gd name="connsiteX68" fmla="*/ 12928099 w 13016124"/>
              <a:gd name="connsiteY68" fmla="*/ 1673157 h 2398878"/>
              <a:gd name="connsiteX69" fmla="*/ 12918371 w 13016124"/>
              <a:gd name="connsiteY69" fmla="*/ 1828800 h 2398878"/>
              <a:gd name="connsiteX70" fmla="*/ 12898916 w 13016124"/>
              <a:gd name="connsiteY70" fmla="*/ 1887166 h 2398878"/>
              <a:gd name="connsiteX71" fmla="*/ 12889188 w 13016124"/>
              <a:gd name="connsiteY71" fmla="*/ 1974715 h 2398878"/>
              <a:gd name="connsiteX72" fmla="*/ 12879460 w 13016124"/>
              <a:gd name="connsiteY72" fmla="*/ 2013625 h 2398878"/>
              <a:gd name="connsiteX73" fmla="*/ 12840550 w 13016124"/>
              <a:gd name="connsiteY73" fmla="*/ 2208179 h 2398878"/>
              <a:gd name="connsiteX74" fmla="*/ 12830822 w 13016124"/>
              <a:gd name="connsiteY74" fmla="*/ 2237362 h 2398878"/>
              <a:gd name="connsiteX75" fmla="*/ 12801639 w 13016124"/>
              <a:gd name="connsiteY75" fmla="*/ 2256817 h 2398878"/>
              <a:gd name="connsiteX76" fmla="*/ 12159614 w 13016124"/>
              <a:gd name="connsiteY76" fmla="*/ 2237362 h 2398878"/>
              <a:gd name="connsiteX77" fmla="*/ 11361945 w 13016124"/>
              <a:gd name="connsiteY77" fmla="*/ 2256817 h 2398878"/>
              <a:gd name="connsiteX78" fmla="*/ 11138209 w 13016124"/>
              <a:gd name="connsiteY78" fmla="*/ 2276272 h 2398878"/>
              <a:gd name="connsiteX79" fmla="*/ 10593460 w 13016124"/>
              <a:gd name="connsiteY79" fmla="*/ 2286000 h 2398878"/>
              <a:gd name="connsiteX80" fmla="*/ 8385282 w 13016124"/>
              <a:gd name="connsiteY80" fmla="*/ 2295728 h 2398878"/>
              <a:gd name="connsiteX81" fmla="*/ 8161545 w 13016124"/>
              <a:gd name="connsiteY81" fmla="*/ 2315183 h 2398878"/>
              <a:gd name="connsiteX82" fmla="*/ 8112907 w 13016124"/>
              <a:gd name="connsiteY82" fmla="*/ 2324911 h 2398878"/>
              <a:gd name="connsiteX83" fmla="*/ 7918354 w 13016124"/>
              <a:gd name="connsiteY83" fmla="*/ 2334638 h 2398878"/>
              <a:gd name="connsiteX84" fmla="*/ 5291886 w 13016124"/>
              <a:gd name="connsiteY84" fmla="*/ 2344366 h 2398878"/>
              <a:gd name="connsiteX85" fmla="*/ 5058422 w 13016124"/>
              <a:gd name="connsiteY85" fmla="*/ 2324911 h 2398878"/>
              <a:gd name="connsiteX86" fmla="*/ 4883324 w 13016124"/>
              <a:gd name="connsiteY86" fmla="*/ 2305455 h 2398878"/>
              <a:gd name="connsiteX87" fmla="*/ 4727682 w 13016124"/>
              <a:gd name="connsiteY87" fmla="*/ 2295728 h 2398878"/>
              <a:gd name="connsiteX88" fmla="*/ 4601222 w 13016124"/>
              <a:gd name="connsiteY88" fmla="*/ 2276272 h 2398878"/>
              <a:gd name="connsiteX89" fmla="*/ 4484490 w 13016124"/>
              <a:gd name="connsiteY89" fmla="*/ 2266545 h 2398878"/>
              <a:gd name="connsiteX90" fmla="*/ 3443631 w 13016124"/>
              <a:gd name="connsiteY90" fmla="*/ 2247089 h 2398878"/>
              <a:gd name="connsiteX91" fmla="*/ 2996158 w 13016124"/>
              <a:gd name="connsiteY91" fmla="*/ 2256817 h 2398878"/>
              <a:gd name="connsiteX92" fmla="*/ 2966975 w 13016124"/>
              <a:gd name="connsiteY92" fmla="*/ 2266545 h 2398878"/>
              <a:gd name="connsiteX93" fmla="*/ 2782150 w 13016124"/>
              <a:gd name="connsiteY93" fmla="*/ 2286000 h 2398878"/>
              <a:gd name="connsiteX94" fmla="*/ 2723784 w 13016124"/>
              <a:gd name="connsiteY94" fmla="*/ 2295728 h 2398878"/>
              <a:gd name="connsiteX95" fmla="*/ 2490320 w 13016124"/>
              <a:gd name="connsiteY95" fmla="*/ 2305455 h 2398878"/>
              <a:gd name="connsiteX96" fmla="*/ 418328 w 13016124"/>
              <a:gd name="connsiteY96" fmla="*/ 2295728 h 2398878"/>
              <a:gd name="connsiteX97" fmla="*/ 359962 w 13016124"/>
              <a:gd name="connsiteY97" fmla="*/ 2256817 h 2398878"/>
              <a:gd name="connsiteX98" fmla="*/ 272414 w 13016124"/>
              <a:gd name="connsiteY98" fmla="*/ 2188723 h 2398878"/>
              <a:gd name="connsiteX99" fmla="*/ 262686 w 13016124"/>
              <a:gd name="connsiteY99" fmla="*/ 2159540 h 2398878"/>
              <a:gd name="connsiteX100" fmla="*/ 214048 w 13016124"/>
              <a:gd name="connsiteY100" fmla="*/ 2110902 h 2398878"/>
              <a:gd name="connsiteX101" fmla="*/ 204320 w 13016124"/>
              <a:gd name="connsiteY101" fmla="*/ 2081719 h 2398878"/>
              <a:gd name="connsiteX102" fmla="*/ 184865 w 13016124"/>
              <a:gd name="connsiteY102" fmla="*/ 2052536 h 2398878"/>
              <a:gd name="connsiteX103" fmla="*/ 145954 w 13016124"/>
              <a:gd name="connsiteY103" fmla="*/ 1984442 h 2398878"/>
              <a:gd name="connsiteX104" fmla="*/ 126499 w 13016124"/>
              <a:gd name="connsiteY104" fmla="*/ 1906621 h 2398878"/>
              <a:gd name="connsiteX105" fmla="*/ 116771 w 13016124"/>
              <a:gd name="connsiteY105" fmla="*/ 1877438 h 2398878"/>
              <a:gd name="connsiteX106" fmla="*/ 97316 w 13016124"/>
              <a:gd name="connsiteY106" fmla="*/ 1809345 h 2398878"/>
              <a:gd name="connsiteX107" fmla="*/ 87588 w 13016124"/>
              <a:gd name="connsiteY107" fmla="*/ 1731523 h 2398878"/>
              <a:gd name="connsiteX108" fmla="*/ 68133 w 13016124"/>
              <a:gd name="connsiteY108" fmla="*/ 1673157 h 2398878"/>
              <a:gd name="connsiteX109" fmla="*/ 19494 w 13016124"/>
              <a:gd name="connsiteY109" fmla="*/ 1556425 h 2398878"/>
              <a:gd name="connsiteX110" fmla="*/ 9767 w 13016124"/>
              <a:gd name="connsiteY110" fmla="*/ 1429966 h 2398878"/>
              <a:gd name="connsiteX111" fmla="*/ 39 w 13016124"/>
              <a:gd name="connsiteY111" fmla="*/ 1361872 h 2398878"/>
              <a:gd name="connsiteX112" fmla="*/ 19494 w 13016124"/>
              <a:gd name="connsiteY112" fmla="*/ 1099225 h 2398878"/>
              <a:gd name="connsiteX113" fmla="*/ 29222 w 13016124"/>
              <a:gd name="connsiteY113" fmla="*/ 1070042 h 2398878"/>
              <a:gd name="connsiteX114" fmla="*/ 58405 w 13016124"/>
              <a:gd name="connsiteY114" fmla="*/ 992221 h 2398878"/>
              <a:gd name="connsiteX115" fmla="*/ 77860 w 13016124"/>
              <a:gd name="connsiteY115" fmla="*/ 924128 h 2398878"/>
              <a:gd name="connsiteX116" fmla="*/ 97316 w 13016124"/>
              <a:gd name="connsiteY116" fmla="*/ 885217 h 2398878"/>
              <a:gd name="connsiteX117" fmla="*/ 116771 w 13016124"/>
              <a:gd name="connsiteY117" fmla="*/ 807396 h 2398878"/>
              <a:gd name="connsiteX118" fmla="*/ 155682 w 13016124"/>
              <a:gd name="connsiteY118" fmla="*/ 729574 h 2398878"/>
              <a:gd name="connsiteX119" fmla="*/ 165409 w 13016124"/>
              <a:gd name="connsiteY119" fmla="*/ 700391 h 2398878"/>
              <a:gd name="connsiteX120" fmla="*/ 175137 w 13016124"/>
              <a:gd name="connsiteY120" fmla="*/ 642025 h 2398878"/>
              <a:gd name="connsiteX121" fmla="*/ 223775 w 13016124"/>
              <a:gd name="connsiteY121" fmla="*/ 573932 h 2398878"/>
              <a:gd name="connsiteX122" fmla="*/ 262686 w 13016124"/>
              <a:gd name="connsiteY122" fmla="*/ 505838 h 2398878"/>
              <a:gd name="connsiteX123" fmla="*/ 301596 w 13016124"/>
              <a:gd name="connsiteY123" fmla="*/ 447472 h 2398878"/>
              <a:gd name="connsiteX124" fmla="*/ 321052 w 13016124"/>
              <a:gd name="connsiteY124" fmla="*/ 428017 h 2398878"/>
              <a:gd name="connsiteX125" fmla="*/ 359962 w 13016124"/>
              <a:gd name="connsiteY125" fmla="*/ 369651 h 2398878"/>
              <a:gd name="connsiteX126" fmla="*/ 408601 w 13016124"/>
              <a:gd name="connsiteY126" fmla="*/ 321013 h 2398878"/>
              <a:gd name="connsiteX127" fmla="*/ 428056 w 13016124"/>
              <a:gd name="connsiteY127" fmla="*/ 301557 h 2398878"/>
              <a:gd name="connsiteX128" fmla="*/ 447511 w 13016124"/>
              <a:gd name="connsiteY128" fmla="*/ 272374 h 2398878"/>
              <a:gd name="connsiteX129" fmla="*/ 505877 w 13016124"/>
              <a:gd name="connsiteY129" fmla="*/ 233464 h 2398878"/>
              <a:gd name="connsiteX130" fmla="*/ 603154 w 13016124"/>
              <a:gd name="connsiteY130" fmla="*/ 223736 h 2398878"/>
              <a:gd name="connsiteX131" fmla="*/ 651792 w 13016124"/>
              <a:gd name="connsiteY131" fmla="*/ 243191 h 2398878"/>
              <a:gd name="connsiteX132" fmla="*/ 622609 w 13016124"/>
              <a:gd name="connsiteY132" fmla="*/ 252919 h 2398878"/>
              <a:gd name="connsiteX133" fmla="*/ 544788 w 13016124"/>
              <a:gd name="connsiteY133" fmla="*/ 252919 h 2398878"/>
              <a:gd name="connsiteX0-1" fmla="*/ 544788 w 13016124"/>
              <a:gd name="connsiteY0-2" fmla="*/ 252919 h 2398878"/>
              <a:gd name="connsiteX1-3" fmla="*/ 544788 w 13016124"/>
              <a:gd name="connsiteY1-4" fmla="*/ 252919 h 2398878"/>
              <a:gd name="connsiteX2-5" fmla="*/ 642065 w 13016124"/>
              <a:gd name="connsiteY2-6" fmla="*/ 311285 h 2398878"/>
              <a:gd name="connsiteX3-7" fmla="*/ 768524 w 13016124"/>
              <a:gd name="connsiteY3-8" fmla="*/ 447472 h 2398878"/>
              <a:gd name="connsiteX4-9" fmla="*/ 924167 w 13016124"/>
              <a:gd name="connsiteY4-10" fmla="*/ 583659 h 2398878"/>
              <a:gd name="connsiteX5-11" fmla="*/ 982533 w 13016124"/>
              <a:gd name="connsiteY5-12" fmla="*/ 612842 h 2398878"/>
              <a:gd name="connsiteX6-13" fmla="*/ 1050626 w 13016124"/>
              <a:gd name="connsiteY6-14" fmla="*/ 661481 h 2398878"/>
              <a:gd name="connsiteX7-15" fmla="*/ 1079809 w 13016124"/>
              <a:gd name="connsiteY7-16" fmla="*/ 671208 h 2398878"/>
              <a:gd name="connsiteX8-17" fmla="*/ 1225724 w 13016124"/>
              <a:gd name="connsiteY8-18" fmla="*/ 739302 h 2398878"/>
              <a:gd name="connsiteX9-19" fmla="*/ 1313273 w 13016124"/>
              <a:gd name="connsiteY9-20" fmla="*/ 768485 h 2398878"/>
              <a:gd name="connsiteX10-21" fmla="*/ 1488371 w 13016124"/>
              <a:gd name="connsiteY10-22" fmla="*/ 787940 h 2398878"/>
              <a:gd name="connsiteX11-23" fmla="*/ 1624558 w 13016124"/>
              <a:gd name="connsiteY11-24" fmla="*/ 807396 h 2398878"/>
              <a:gd name="connsiteX12-25" fmla="*/ 1663469 w 13016124"/>
              <a:gd name="connsiteY12-26" fmla="*/ 817123 h 2398878"/>
              <a:gd name="connsiteX13-27" fmla="*/ 1731562 w 13016124"/>
              <a:gd name="connsiteY13-28" fmla="*/ 826851 h 2398878"/>
              <a:gd name="connsiteX14-29" fmla="*/ 1770473 w 13016124"/>
              <a:gd name="connsiteY14-30" fmla="*/ 836579 h 2398878"/>
              <a:gd name="connsiteX15-31" fmla="*/ 2062303 w 13016124"/>
              <a:gd name="connsiteY15-32" fmla="*/ 856034 h 2398878"/>
              <a:gd name="connsiteX16-33" fmla="*/ 2169307 w 13016124"/>
              <a:gd name="connsiteY16-34" fmla="*/ 865762 h 2398878"/>
              <a:gd name="connsiteX17-35" fmla="*/ 2237401 w 13016124"/>
              <a:gd name="connsiteY17-36" fmla="*/ 885217 h 2398878"/>
              <a:gd name="connsiteX18-37" fmla="*/ 2295767 w 13016124"/>
              <a:gd name="connsiteY18-38" fmla="*/ 894945 h 2398878"/>
              <a:gd name="connsiteX19-39" fmla="*/ 2791877 w 13016124"/>
              <a:gd name="connsiteY19-40" fmla="*/ 914400 h 2398878"/>
              <a:gd name="connsiteX20-41" fmla="*/ 3005886 w 13016124"/>
              <a:gd name="connsiteY20-42" fmla="*/ 933855 h 2398878"/>
              <a:gd name="connsiteX21-43" fmla="*/ 3239350 w 13016124"/>
              <a:gd name="connsiteY21-44" fmla="*/ 943583 h 2398878"/>
              <a:gd name="connsiteX22-45" fmla="*/ 5719903 w 13016124"/>
              <a:gd name="connsiteY22-46" fmla="*/ 933855 h 2398878"/>
              <a:gd name="connsiteX23-47" fmla="*/ 5817179 w 13016124"/>
              <a:gd name="connsiteY23-48" fmla="*/ 924128 h 2398878"/>
              <a:gd name="connsiteX24-49" fmla="*/ 5924184 w 13016124"/>
              <a:gd name="connsiteY24-50" fmla="*/ 885217 h 2398878"/>
              <a:gd name="connsiteX25-51" fmla="*/ 6011733 w 13016124"/>
              <a:gd name="connsiteY25-52" fmla="*/ 875489 h 2398878"/>
              <a:gd name="connsiteX26-53" fmla="*/ 6060371 w 13016124"/>
              <a:gd name="connsiteY26-54" fmla="*/ 865762 h 2398878"/>
              <a:gd name="connsiteX27-55" fmla="*/ 6128465 w 13016124"/>
              <a:gd name="connsiteY27-56" fmla="*/ 856034 h 2398878"/>
              <a:gd name="connsiteX28-57" fmla="*/ 6216014 w 13016124"/>
              <a:gd name="connsiteY28-58" fmla="*/ 807396 h 2398878"/>
              <a:gd name="connsiteX29-59" fmla="*/ 6293835 w 13016124"/>
              <a:gd name="connsiteY29-60" fmla="*/ 787940 h 2398878"/>
              <a:gd name="connsiteX30-61" fmla="*/ 6449477 w 13016124"/>
              <a:gd name="connsiteY30-62" fmla="*/ 768485 h 2398878"/>
              <a:gd name="connsiteX31-63" fmla="*/ 6507843 w 13016124"/>
              <a:gd name="connsiteY31-64" fmla="*/ 739302 h 2398878"/>
              <a:gd name="connsiteX32-65" fmla="*/ 6565889 w 13016124"/>
              <a:gd name="connsiteY32-66" fmla="*/ 911751 h 2398878"/>
              <a:gd name="connsiteX33-67" fmla="*/ 6887222 w 13016124"/>
              <a:gd name="connsiteY33-68" fmla="*/ 710119 h 2398878"/>
              <a:gd name="connsiteX34-69" fmla="*/ 9912524 w 13016124"/>
              <a:gd name="connsiteY34-70" fmla="*/ 700391 h 2398878"/>
              <a:gd name="connsiteX35-71" fmla="*/ 10058439 w 13016124"/>
              <a:gd name="connsiteY35-72" fmla="*/ 690664 h 2398878"/>
              <a:gd name="connsiteX36-73" fmla="*/ 10389179 w 13016124"/>
              <a:gd name="connsiteY36-74" fmla="*/ 671208 h 2398878"/>
              <a:gd name="connsiteX37-75" fmla="*/ 10544822 w 13016124"/>
              <a:gd name="connsiteY37-76" fmla="*/ 642025 h 2398878"/>
              <a:gd name="connsiteX38-77" fmla="*/ 10846379 w 13016124"/>
              <a:gd name="connsiteY38-78" fmla="*/ 622570 h 2398878"/>
              <a:gd name="connsiteX39-79" fmla="*/ 10992294 w 13016124"/>
              <a:gd name="connsiteY39-80" fmla="*/ 612842 h 2398878"/>
              <a:gd name="connsiteX40-81" fmla="*/ 11070116 w 13016124"/>
              <a:gd name="connsiteY40-82" fmla="*/ 583659 h 2398878"/>
              <a:gd name="connsiteX41-83" fmla="*/ 11206303 w 13016124"/>
              <a:gd name="connsiteY41-84" fmla="*/ 554477 h 2398878"/>
              <a:gd name="connsiteX42-85" fmla="*/ 11274396 w 13016124"/>
              <a:gd name="connsiteY42-86" fmla="*/ 535021 h 2398878"/>
              <a:gd name="connsiteX43-87" fmla="*/ 11332762 w 13016124"/>
              <a:gd name="connsiteY43-88" fmla="*/ 515566 h 2398878"/>
              <a:gd name="connsiteX44-89" fmla="*/ 11410584 w 13016124"/>
              <a:gd name="connsiteY44-90" fmla="*/ 476655 h 2398878"/>
              <a:gd name="connsiteX45-91" fmla="*/ 11498133 w 13016124"/>
              <a:gd name="connsiteY45-92" fmla="*/ 457200 h 2398878"/>
              <a:gd name="connsiteX46-93" fmla="*/ 11624592 w 13016124"/>
              <a:gd name="connsiteY46-94" fmla="*/ 408562 h 2398878"/>
              <a:gd name="connsiteX47-95" fmla="*/ 11789962 w 13016124"/>
              <a:gd name="connsiteY47-96" fmla="*/ 379379 h 2398878"/>
              <a:gd name="connsiteX48-97" fmla="*/ 11848328 w 13016124"/>
              <a:gd name="connsiteY48-98" fmla="*/ 350196 h 2398878"/>
              <a:gd name="connsiteX49-99" fmla="*/ 11955333 w 13016124"/>
              <a:gd name="connsiteY49-100" fmla="*/ 330740 h 2398878"/>
              <a:gd name="connsiteX50-101" fmla="*/ 12033154 w 13016124"/>
              <a:gd name="connsiteY50-102" fmla="*/ 301557 h 2398878"/>
              <a:gd name="connsiteX51-103" fmla="*/ 12062337 w 13016124"/>
              <a:gd name="connsiteY51-104" fmla="*/ 291830 h 2398878"/>
              <a:gd name="connsiteX52-105" fmla="*/ 12101248 w 13016124"/>
              <a:gd name="connsiteY52-106" fmla="*/ 272374 h 2398878"/>
              <a:gd name="connsiteX53-107" fmla="*/ 12130431 w 13016124"/>
              <a:gd name="connsiteY53-108" fmla="*/ 262647 h 2398878"/>
              <a:gd name="connsiteX54-109" fmla="*/ 12169341 w 13016124"/>
              <a:gd name="connsiteY54-110" fmla="*/ 243191 h 2398878"/>
              <a:gd name="connsiteX55-111" fmla="*/ 12266618 w 13016124"/>
              <a:gd name="connsiteY55-112" fmla="*/ 204281 h 2398878"/>
              <a:gd name="connsiteX56-113" fmla="*/ 12334711 w 13016124"/>
              <a:gd name="connsiteY56-114" fmla="*/ 175098 h 2398878"/>
              <a:gd name="connsiteX57-115" fmla="*/ 12363894 w 13016124"/>
              <a:gd name="connsiteY57-116" fmla="*/ 155642 h 2398878"/>
              <a:gd name="connsiteX58-117" fmla="*/ 12431988 w 13016124"/>
              <a:gd name="connsiteY58-118" fmla="*/ 126459 h 2398878"/>
              <a:gd name="connsiteX59-119" fmla="*/ 12470899 w 13016124"/>
              <a:gd name="connsiteY59-120" fmla="*/ 97277 h 2398878"/>
              <a:gd name="connsiteX60-121" fmla="*/ 12529265 w 13016124"/>
              <a:gd name="connsiteY60-122" fmla="*/ 87549 h 2398878"/>
              <a:gd name="connsiteX61-123" fmla="*/ 12568175 w 13016124"/>
              <a:gd name="connsiteY61-124" fmla="*/ 77821 h 2398878"/>
              <a:gd name="connsiteX62-125" fmla="*/ 12626541 w 13016124"/>
              <a:gd name="connsiteY62-126" fmla="*/ 58366 h 2398878"/>
              <a:gd name="connsiteX63-127" fmla="*/ 12723818 w 13016124"/>
              <a:gd name="connsiteY63-128" fmla="*/ 19455 h 2398878"/>
              <a:gd name="connsiteX64-129" fmla="*/ 12869733 w 13016124"/>
              <a:gd name="connsiteY64-130" fmla="*/ 9728 h 2398878"/>
              <a:gd name="connsiteX65-131" fmla="*/ 12898916 w 13016124"/>
              <a:gd name="connsiteY65-132" fmla="*/ 0 h 2398878"/>
              <a:gd name="connsiteX66-133" fmla="*/ 12947554 w 13016124"/>
              <a:gd name="connsiteY66-134" fmla="*/ 38911 h 2398878"/>
              <a:gd name="connsiteX67-135" fmla="*/ 12957282 w 13016124"/>
              <a:gd name="connsiteY67-136" fmla="*/ 1488332 h 2398878"/>
              <a:gd name="connsiteX68-137" fmla="*/ 12928099 w 13016124"/>
              <a:gd name="connsiteY68-138" fmla="*/ 1673157 h 2398878"/>
              <a:gd name="connsiteX69-139" fmla="*/ 12918371 w 13016124"/>
              <a:gd name="connsiteY69-140" fmla="*/ 1828800 h 2398878"/>
              <a:gd name="connsiteX70-141" fmla="*/ 12898916 w 13016124"/>
              <a:gd name="connsiteY70-142" fmla="*/ 1887166 h 2398878"/>
              <a:gd name="connsiteX71-143" fmla="*/ 12889188 w 13016124"/>
              <a:gd name="connsiteY71-144" fmla="*/ 1974715 h 2398878"/>
              <a:gd name="connsiteX72-145" fmla="*/ 12879460 w 13016124"/>
              <a:gd name="connsiteY72-146" fmla="*/ 2013625 h 2398878"/>
              <a:gd name="connsiteX73-147" fmla="*/ 12840550 w 13016124"/>
              <a:gd name="connsiteY73-148" fmla="*/ 2208179 h 2398878"/>
              <a:gd name="connsiteX74-149" fmla="*/ 12830822 w 13016124"/>
              <a:gd name="connsiteY74-150" fmla="*/ 2237362 h 2398878"/>
              <a:gd name="connsiteX75-151" fmla="*/ 12801639 w 13016124"/>
              <a:gd name="connsiteY75-152" fmla="*/ 2256817 h 2398878"/>
              <a:gd name="connsiteX76-153" fmla="*/ 12159614 w 13016124"/>
              <a:gd name="connsiteY76-154" fmla="*/ 2237362 h 2398878"/>
              <a:gd name="connsiteX77-155" fmla="*/ 11361945 w 13016124"/>
              <a:gd name="connsiteY77-156" fmla="*/ 2256817 h 2398878"/>
              <a:gd name="connsiteX78-157" fmla="*/ 11138209 w 13016124"/>
              <a:gd name="connsiteY78-158" fmla="*/ 2276272 h 2398878"/>
              <a:gd name="connsiteX79-159" fmla="*/ 10593460 w 13016124"/>
              <a:gd name="connsiteY79-160" fmla="*/ 2286000 h 2398878"/>
              <a:gd name="connsiteX80-161" fmla="*/ 8385282 w 13016124"/>
              <a:gd name="connsiteY80-162" fmla="*/ 2295728 h 2398878"/>
              <a:gd name="connsiteX81-163" fmla="*/ 8161545 w 13016124"/>
              <a:gd name="connsiteY81-164" fmla="*/ 2315183 h 2398878"/>
              <a:gd name="connsiteX82-165" fmla="*/ 8112907 w 13016124"/>
              <a:gd name="connsiteY82-166" fmla="*/ 2324911 h 2398878"/>
              <a:gd name="connsiteX83-167" fmla="*/ 7918354 w 13016124"/>
              <a:gd name="connsiteY83-168" fmla="*/ 2334638 h 2398878"/>
              <a:gd name="connsiteX84-169" fmla="*/ 5291886 w 13016124"/>
              <a:gd name="connsiteY84-170" fmla="*/ 2344366 h 2398878"/>
              <a:gd name="connsiteX85-171" fmla="*/ 5058422 w 13016124"/>
              <a:gd name="connsiteY85-172" fmla="*/ 2324911 h 2398878"/>
              <a:gd name="connsiteX86-173" fmla="*/ 4883324 w 13016124"/>
              <a:gd name="connsiteY86-174" fmla="*/ 2305455 h 2398878"/>
              <a:gd name="connsiteX87-175" fmla="*/ 4727682 w 13016124"/>
              <a:gd name="connsiteY87-176" fmla="*/ 2295728 h 2398878"/>
              <a:gd name="connsiteX88-177" fmla="*/ 4601222 w 13016124"/>
              <a:gd name="connsiteY88-178" fmla="*/ 2276272 h 2398878"/>
              <a:gd name="connsiteX89-179" fmla="*/ 4484490 w 13016124"/>
              <a:gd name="connsiteY89-180" fmla="*/ 2266545 h 2398878"/>
              <a:gd name="connsiteX90-181" fmla="*/ 3443631 w 13016124"/>
              <a:gd name="connsiteY90-182" fmla="*/ 2247089 h 2398878"/>
              <a:gd name="connsiteX91-183" fmla="*/ 2996158 w 13016124"/>
              <a:gd name="connsiteY91-184" fmla="*/ 2256817 h 2398878"/>
              <a:gd name="connsiteX92-185" fmla="*/ 2966975 w 13016124"/>
              <a:gd name="connsiteY92-186" fmla="*/ 2266545 h 2398878"/>
              <a:gd name="connsiteX93-187" fmla="*/ 2782150 w 13016124"/>
              <a:gd name="connsiteY93-188" fmla="*/ 2286000 h 2398878"/>
              <a:gd name="connsiteX94-189" fmla="*/ 2723784 w 13016124"/>
              <a:gd name="connsiteY94-190" fmla="*/ 2295728 h 2398878"/>
              <a:gd name="connsiteX95-191" fmla="*/ 2490320 w 13016124"/>
              <a:gd name="connsiteY95-192" fmla="*/ 2305455 h 2398878"/>
              <a:gd name="connsiteX96-193" fmla="*/ 418328 w 13016124"/>
              <a:gd name="connsiteY96-194" fmla="*/ 2295728 h 2398878"/>
              <a:gd name="connsiteX97-195" fmla="*/ 359962 w 13016124"/>
              <a:gd name="connsiteY97-196" fmla="*/ 2256817 h 2398878"/>
              <a:gd name="connsiteX98-197" fmla="*/ 272414 w 13016124"/>
              <a:gd name="connsiteY98-198" fmla="*/ 2188723 h 2398878"/>
              <a:gd name="connsiteX99-199" fmla="*/ 262686 w 13016124"/>
              <a:gd name="connsiteY99-200" fmla="*/ 2159540 h 2398878"/>
              <a:gd name="connsiteX100-201" fmla="*/ 214048 w 13016124"/>
              <a:gd name="connsiteY100-202" fmla="*/ 2110902 h 2398878"/>
              <a:gd name="connsiteX101-203" fmla="*/ 204320 w 13016124"/>
              <a:gd name="connsiteY101-204" fmla="*/ 2081719 h 2398878"/>
              <a:gd name="connsiteX102-205" fmla="*/ 184865 w 13016124"/>
              <a:gd name="connsiteY102-206" fmla="*/ 2052536 h 2398878"/>
              <a:gd name="connsiteX103-207" fmla="*/ 145954 w 13016124"/>
              <a:gd name="connsiteY103-208" fmla="*/ 1984442 h 2398878"/>
              <a:gd name="connsiteX104-209" fmla="*/ 126499 w 13016124"/>
              <a:gd name="connsiteY104-210" fmla="*/ 1906621 h 2398878"/>
              <a:gd name="connsiteX105-211" fmla="*/ 116771 w 13016124"/>
              <a:gd name="connsiteY105-212" fmla="*/ 1877438 h 2398878"/>
              <a:gd name="connsiteX106-213" fmla="*/ 97316 w 13016124"/>
              <a:gd name="connsiteY106-214" fmla="*/ 1809345 h 2398878"/>
              <a:gd name="connsiteX107-215" fmla="*/ 87588 w 13016124"/>
              <a:gd name="connsiteY107-216" fmla="*/ 1731523 h 2398878"/>
              <a:gd name="connsiteX108-217" fmla="*/ 68133 w 13016124"/>
              <a:gd name="connsiteY108-218" fmla="*/ 1673157 h 2398878"/>
              <a:gd name="connsiteX109-219" fmla="*/ 19494 w 13016124"/>
              <a:gd name="connsiteY109-220" fmla="*/ 1556425 h 2398878"/>
              <a:gd name="connsiteX110-221" fmla="*/ 9767 w 13016124"/>
              <a:gd name="connsiteY110-222" fmla="*/ 1429966 h 2398878"/>
              <a:gd name="connsiteX111-223" fmla="*/ 39 w 13016124"/>
              <a:gd name="connsiteY111-224" fmla="*/ 1361872 h 2398878"/>
              <a:gd name="connsiteX112-225" fmla="*/ 19494 w 13016124"/>
              <a:gd name="connsiteY112-226" fmla="*/ 1099225 h 2398878"/>
              <a:gd name="connsiteX113-227" fmla="*/ 29222 w 13016124"/>
              <a:gd name="connsiteY113-228" fmla="*/ 1070042 h 2398878"/>
              <a:gd name="connsiteX114-229" fmla="*/ 58405 w 13016124"/>
              <a:gd name="connsiteY114-230" fmla="*/ 992221 h 2398878"/>
              <a:gd name="connsiteX115-231" fmla="*/ 77860 w 13016124"/>
              <a:gd name="connsiteY115-232" fmla="*/ 924128 h 2398878"/>
              <a:gd name="connsiteX116-233" fmla="*/ 97316 w 13016124"/>
              <a:gd name="connsiteY116-234" fmla="*/ 885217 h 2398878"/>
              <a:gd name="connsiteX117-235" fmla="*/ 116771 w 13016124"/>
              <a:gd name="connsiteY117-236" fmla="*/ 807396 h 2398878"/>
              <a:gd name="connsiteX118-237" fmla="*/ 155682 w 13016124"/>
              <a:gd name="connsiteY118-238" fmla="*/ 729574 h 2398878"/>
              <a:gd name="connsiteX119-239" fmla="*/ 165409 w 13016124"/>
              <a:gd name="connsiteY119-240" fmla="*/ 700391 h 2398878"/>
              <a:gd name="connsiteX120-241" fmla="*/ 175137 w 13016124"/>
              <a:gd name="connsiteY120-242" fmla="*/ 642025 h 2398878"/>
              <a:gd name="connsiteX121-243" fmla="*/ 223775 w 13016124"/>
              <a:gd name="connsiteY121-244" fmla="*/ 573932 h 2398878"/>
              <a:gd name="connsiteX122-245" fmla="*/ 262686 w 13016124"/>
              <a:gd name="connsiteY122-246" fmla="*/ 505838 h 2398878"/>
              <a:gd name="connsiteX123-247" fmla="*/ 301596 w 13016124"/>
              <a:gd name="connsiteY123-248" fmla="*/ 447472 h 2398878"/>
              <a:gd name="connsiteX124-249" fmla="*/ 321052 w 13016124"/>
              <a:gd name="connsiteY124-250" fmla="*/ 428017 h 2398878"/>
              <a:gd name="connsiteX125-251" fmla="*/ 359962 w 13016124"/>
              <a:gd name="connsiteY125-252" fmla="*/ 369651 h 2398878"/>
              <a:gd name="connsiteX126-253" fmla="*/ 408601 w 13016124"/>
              <a:gd name="connsiteY126-254" fmla="*/ 321013 h 2398878"/>
              <a:gd name="connsiteX127-255" fmla="*/ 428056 w 13016124"/>
              <a:gd name="connsiteY127-256" fmla="*/ 301557 h 2398878"/>
              <a:gd name="connsiteX128-257" fmla="*/ 447511 w 13016124"/>
              <a:gd name="connsiteY128-258" fmla="*/ 272374 h 2398878"/>
              <a:gd name="connsiteX129-259" fmla="*/ 505877 w 13016124"/>
              <a:gd name="connsiteY129-260" fmla="*/ 233464 h 2398878"/>
              <a:gd name="connsiteX130-261" fmla="*/ 603154 w 13016124"/>
              <a:gd name="connsiteY130-262" fmla="*/ 223736 h 2398878"/>
              <a:gd name="connsiteX131-263" fmla="*/ 651792 w 13016124"/>
              <a:gd name="connsiteY131-264" fmla="*/ 243191 h 2398878"/>
              <a:gd name="connsiteX132-265" fmla="*/ 622609 w 13016124"/>
              <a:gd name="connsiteY132-266" fmla="*/ 252919 h 2398878"/>
              <a:gd name="connsiteX133-267" fmla="*/ 544788 w 13016124"/>
              <a:gd name="connsiteY133-268" fmla="*/ 252919 h 2398878"/>
              <a:gd name="connsiteX0-269" fmla="*/ 544788 w 13016124"/>
              <a:gd name="connsiteY0-270" fmla="*/ 252919 h 2398878"/>
              <a:gd name="connsiteX1-271" fmla="*/ 544788 w 13016124"/>
              <a:gd name="connsiteY1-272" fmla="*/ 252919 h 2398878"/>
              <a:gd name="connsiteX2-273" fmla="*/ 642065 w 13016124"/>
              <a:gd name="connsiteY2-274" fmla="*/ 311285 h 2398878"/>
              <a:gd name="connsiteX3-275" fmla="*/ 768524 w 13016124"/>
              <a:gd name="connsiteY3-276" fmla="*/ 447472 h 2398878"/>
              <a:gd name="connsiteX4-277" fmla="*/ 924167 w 13016124"/>
              <a:gd name="connsiteY4-278" fmla="*/ 583659 h 2398878"/>
              <a:gd name="connsiteX5-279" fmla="*/ 982533 w 13016124"/>
              <a:gd name="connsiteY5-280" fmla="*/ 612842 h 2398878"/>
              <a:gd name="connsiteX6-281" fmla="*/ 1050626 w 13016124"/>
              <a:gd name="connsiteY6-282" fmla="*/ 661481 h 2398878"/>
              <a:gd name="connsiteX7-283" fmla="*/ 1079809 w 13016124"/>
              <a:gd name="connsiteY7-284" fmla="*/ 671208 h 2398878"/>
              <a:gd name="connsiteX8-285" fmla="*/ 1225724 w 13016124"/>
              <a:gd name="connsiteY8-286" fmla="*/ 739302 h 2398878"/>
              <a:gd name="connsiteX9-287" fmla="*/ 1313273 w 13016124"/>
              <a:gd name="connsiteY9-288" fmla="*/ 768485 h 2398878"/>
              <a:gd name="connsiteX10-289" fmla="*/ 1488371 w 13016124"/>
              <a:gd name="connsiteY10-290" fmla="*/ 787940 h 2398878"/>
              <a:gd name="connsiteX11-291" fmla="*/ 1624558 w 13016124"/>
              <a:gd name="connsiteY11-292" fmla="*/ 807396 h 2398878"/>
              <a:gd name="connsiteX12-293" fmla="*/ 1663469 w 13016124"/>
              <a:gd name="connsiteY12-294" fmla="*/ 817123 h 2398878"/>
              <a:gd name="connsiteX13-295" fmla="*/ 1731562 w 13016124"/>
              <a:gd name="connsiteY13-296" fmla="*/ 826851 h 2398878"/>
              <a:gd name="connsiteX14-297" fmla="*/ 1770473 w 13016124"/>
              <a:gd name="connsiteY14-298" fmla="*/ 836579 h 2398878"/>
              <a:gd name="connsiteX15-299" fmla="*/ 2062303 w 13016124"/>
              <a:gd name="connsiteY15-300" fmla="*/ 856034 h 2398878"/>
              <a:gd name="connsiteX16-301" fmla="*/ 2169307 w 13016124"/>
              <a:gd name="connsiteY16-302" fmla="*/ 865762 h 2398878"/>
              <a:gd name="connsiteX17-303" fmla="*/ 2237401 w 13016124"/>
              <a:gd name="connsiteY17-304" fmla="*/ 885217 h 2398878"/>
              <a:gd name="connsiteX18-305" fmla="*/ 2295767 w 13016124"/>
              <a:gd name="connsiteY18-306" fmla="*/ 894945 h 2398878"/>
              <a:gd name="connsiteX19-307" fmla="*/ 2791877 w 13016124"/>
              <a:gd name="connsiteY19-308" fmla="*/ 914400 h 2398878"/>
              <a:gd name="connsiteX20-309" fmla="*/ 3005886 w 13016124"/>
              <a:gd name="connsiteY20-310" fmla="*/ 933855 h 2398878"/>
              <a:gd name="connsiteX21-311" fmla="*/ 3239350 w 13016124"/>
              <a:gd name="connsiteY21-312" fmla="*/ 943583 h 2398878"/>
              <a:gd name="connsiteX22-313" fmla="*/ 5719903 w 13016124"/>
              <a:gd name="connsiteY22-314" fmla="*/ 933855 h 2398878"/>
              <a:gd name="connsiteX23-315" fmla="*/ 5817179 w 13016124"/>
              <a:gd name="connsiteY23-316" fmla="*/ 924128 h 2398878"/>
              <a:gd name="connsiteX24-317" fmla="*/ 5924184 w 13016124"/>
              <a:gd name="connsiteY24-318" fmla="*/ 885217 h 2398878"/>
              <a:gd name="connsiteX25-319" fmla="*/ 6011733 w 13016124"/>
              <a:gd name="connsiteY25-320" fmla="*/ 875489 h 2398878"/>
              <a:gd name="connsiteX26-321" fmla="*/ 6060371 w 13016124"/>
              <a:gd name="connsiteY26-322" fmla="*/ 865762 h 2398878"/>
              <a:gd name="connsiteX27-323" fmla="*/ 6128465 w 13016124"/>
              <a:gd name="connsiteY27-324" fmla="*/ 856034 h 2398878"/>
              <a:gd name="connsiteX28-325" fmla="*/ 6216014 w 13016124"/>
              <a:gd name="connsiteY28-326" fmla="*/ 807396 h 2398878"/>
              <a:gd name="connsiteX29-327" fmla="*/ 6293835 w 13016124"/>
              <a:gd name="connsiteY29-328" fmla="*/ 996142 h 2398878"/>
              <a:gd name="connsiteX30-329" fmla="*/ 6449477 w 13016124"/>
              <a:gd name="connsiteY30-330" fmla="*/ 768485 h 2398878"/>
              <a:gd name="connsiteX31-331" fmla="*/ 6507843 w 13016124"/>
              <a:gd name="connsiteY31-332" fmla="*/ 739302 h 2398878"/>
              <a:gd name="connsiteX32-333" fmla="*/ 6565889 w 13016124"/>
              <a:gd name="connsiteY32-334" fmla="*/ 911751 h 2398878"/>
              <a:gd name="connsiteX33-335" fmla="*/ 6887222 w 13016124"/>
              <a:gd name="connsiteY33-336" fmla="*/ 710119 h 2398878"/>
              <a:gd name="connsiteX34-337" fmla="*/ 9912524 w 13016124"/>
              <a:gd name="connsiteY34-338" fmla="*/ 700391 h 2398878"/>
              <a:gd name="connsiteX35-339" fmla="*/ 10058439 w 13016124"/>
              <a:gd name="connsiteY35-340" fmla="*/ 690664 h 2398878"/>
              <a:gd name="connsiteX36-341" fmla="*/ 10389179 w 13016124"/>
              <a:gd name="connsiteY36-342" fmla="*/ 671208 h 2398878"/>
              <a:gd name="connsiteX37-343" fmla="*/ 10544822 w 13016124"/>
              <a:gd name="connsiteY37-344" fmla="*/ 642025 h 2398878"/>
              <a:gd name="connsiteX38-345" fmla="*/ 10846379 w 13016124"/>
              <a:gd name="connsiteY38-346" fmla="*/ 622570 h 2398878"/>
              <a:gd name="connsiteX39-347" fmla="*/ 10992294 w 13016124"/>
              <a:gd name="connsiteY39-348" fmla="*/ 612842 h 2398878"/>
              <a:gd name="connsiteX40-349" fmla="*/ 11070116 w 13016124"/>
              <a:gd name="connsiteY40-350" fmla="*/ 583659 h 2398878"/>
              <a:gd name="connsiteX41-351" fmla="*/ 11206303 w 13016124"/>
              <a:gd name="connsiteY41-352" fmla="*/ 554477 h 2398878"/>
              <a:gd name="connsiteX42-353" fmla="*/ 11274396 w 13016124"/>
              <a:gd name="connsiteY42-354" fmla="*/ 535021 h 2398878"/>
              <a:gd name="connsiteX43-355" fmla="*/ 11332762 w 13016124"/>
              <a:gd name="connsiteY43-356" fmla="*/ 515566 h 2398878"/>
              <a:gd name="connsiteX44-357" fmla="*/ 11410584 w 13016124"/>
              <a:gd name="connsiteY44-358" fmla="*/ 476655 h 2398878"/>
              <a:gd name="connsiteX45-359" fmla="*/ 11498133 w 13016124"/>
              <a:gd name="connsiteY45-360" fmla="*/ 457200 h 2398878"/>
              <a:gd name="connsiteX46-361" fmla="*/ 11624592 w 13016124"/>
              <a:gd name="connsiteY46-362" fmla="*/ 408562 h 2398878"/>
              <a:gd name="connsiteX47-363" fmla="*/ 11789962 w 13016124"/>
              <a:gd name="connsiteY47-364" fmla="*/ 379379 h 2398878"/>
              <a:gd name="connsiteX48-365" fmla="*/ 11848328 w 13016124"/>
              <a:gd name="connsiteY48-366" fmla="*/ 350196 h 2398878"/>
              <a:gd name="connsiteX49-367" fmla="*/ 11955333 w 13016124"/>
              <a:gd name="connsiteY49-368" fmla="*/ 330740 h 2398878"/>
              <a:gd name="connsiteX50-369" fmla="*/ 12033154 w 13016124"/>
              <a:gd name="connsiteY50-370" fmla="*/ 301557 h 2398878"/>
              <a:gd name="connsiteX51-371" fmla="*/ 12062337 w 13016124"/>
              <a:gd name="connsiteY51-372" fmla="*/ 291830 h 2398878"/>
              <a:gd name="connsiteX52-373" fmla="*/ 12101248 w 13016124"/>
              <a:gd name="connsiteY52-374" fmla="*/ 272374 h 2398878"/>
              <a:gd name="connsiteX53-375" fmla="*/ 12130431 w 13016124"/>
              <a:gd name="connsiteY53-376" fmla="*/ 262647 h 2398878"/>
              <a:gd name="connsiteX54-377" fmla="*/ 12169341 w 13016124"/>
              <a:gd name="connsiteY54-378" fmla="*/ 243191 h 2398878"/>
              <a:gd name="connsiteX55-379" fmla="*/ 12266618 w 13016124"/>
              <a:gd name="connsiteY55-380" fmla="*/ 204281 h 2398878"/>
              <a:gd name="connsiteX56-381" fmla="*/ 12334711 w 13016124"/>
              <a:gd name="connsiteY56-382" fmla="*/ 175098 h 2398878"/>
              <a:gd name="connsiteX57-383" fmla="*/ 12363894 w 13016124"/>
              <a:gd name="connsiteY57-384" fmla="*/ 155642 h 2398878"/>
              <a:gd name="connsiteX58-385" fmla="*/ 12431988 w 13016124"/>
              <a:gd name="connsiteY58-386" fmla="*/ 126459 h 2398878"/>
              <a:gd name="connsiteX59-387" fmla="*/ 12470899 w 13016124"/>
              <a:gd name="connsiteY59-388" fmla="*/ 97277 h 2398878"/>
              <a:gd name="connsiteX60-389" fmla="*/ 12529265 w 13016124"/>
              <a:gd name="connsiteY60-390" fmla="*/ 87549 h 2398878"/>
              <a:gd name="connsiteX61-391" fmla="*/ 12568175 w 13016124"/>
              <a:gd name="connsiteY61-392" fmla="*/ 77821 h 2398878"/>
              <a:gd name="connsiteX62-393" fmla="*/ 12626541 w 13016124"/>
              <a:gd name="connsiteY62-394" fmla="*/ 58366 h 2398878"/>
              <a:gd name="connsiteX63-395" fmla="*/ 12723818 w 13016124"/>
              <a:gd name="connsiteY63-396" fmla="*/ 19455 h 2398878"/>
              <a:gd name="connsiteX64-397" fmla="*/ 12869733 w 13016124"/>
              <a:gd name="connsiteY64-398" fmla="*/ 9728 h 2398878"/>
              <a:gd name="connsiteX65-399" fmla="*/ 12898916 w 13016124"/>
              <a:gd name="connsiteY65-400" fmla="*/ 0 h 2398878"/>
              <a:gd name="connsiteX66-401" fmla="*/ 12947554 w 13016124"/>
              <a:gd name="connsiteY66-402" fmla="*/ 38911 h 2398878"/>
              <a:gd name="connsiteX67-403" fmla="*/ 12957282 w 13016124"/>
              <a:gd name="connsiteY67-404" fmla="*/ 1488332 h 2398878"/>
              <a:gd name="connsiteX68-405" fmla="*/ 12928099 w 13016124"/>
              <a:gd name="connsiteY68-406" fmla="*/ 1673157 h 2398878"/>
              <a:gd name="connsiteX69-407" fmla="*/ 12918371 w 13016124"/>
              <a:gd name="connsiteY69-408" fmla="*/ 1828800 h 2398878"/>
              <a:gd name="connsiteX70-409" fmla="*/ 12898916 w 13016124"/>
              <a:gd name="connsiteY70-410" fmla="*/ 1887166 h 2398878"/>
              <a:gd name="connsiteX71-411" fmla="*/ 12889188 w 13016124"/>
              <a:gd name="connsiteY71-412" fmla="*/ 1974715 h 2398878"/>
              <a:gd name="connsiteX72-413" fmla="*/ 12879460 w 13016124"/>
              <a:gd name="connsiteY72-414" fmla="*/ 2013625 h 2398878"/>
              <a:gd name="connsiteX73-415" fmla="*/ 12840550 w 13016124"/>
              <a:gd name="connsiteY73-416" fmla="*/ 2208179 h 2398878"/>
              <a:gd name="connsiteX74-417" fmla="*/ 12830822 w 13016124"/>
              <a:gd name="connsiteY74-418" fmla="*/ 2237362 h 2398878"/>
              <a:gd name="connsiteX75-419" fmla="*/ 12801639 w 13016124"/>
              <a:gd name="connsiteY75-420" fmla="*/ 2256817 h 2398878"/>
              <a:gd name="connsiteX76-421" fmla="*/ 12159614 w 13016124"/>
              <a:gd name="connsiteY76-422" fmla="*/ 2237362 h 2398878"/>
              <a:gd name="connsiteX77-423" fmla="*/ 11361945 w 13016124"/>
              <a:gd name="connsiteY77-424" fmla="*/ 2256817 h 2398878"/>
              <a:gd name="connsiteX78-425" fmla="*/ 11138209 w 13016124"/>
              <a:gd name="connsiteY78-426" fmla="*/ 2276272 h 2398878"/>
              <a:gd name="connsiteX79-427" fmla="*/ 10593460 w 13016124"/>
              <a:gd name="connsiteY79-428" fmla="*/ 2286000 h 2398878"/>
              <a:gd name="connsiteX80-429" fmla="*/ 8385282 w 13016124"/>
              <a:gd name="connsiteY80-430" fmla="*/ 2295728 h 2398878"/>
              <a:gd name="connsiteX81-431" fmla="*/ 8161545 w 13016124"/>
              <a:gd name="connsiteY81-432" fmla="*/ 2315183 h 2398878"/>
              <a:gd name="connsiteX82-433" fmla="*/ 8112907 w 13016124"/>
              <a:gd name="connsiteY82-434" fmla="*/ 2324911 h 2398878"/>
              <a:gd name="connsiteX83-435" fmla="*/ 7918354 w 13016124"/>
              <a:gd name="connsiteY83-436" fmla="*/ 2334638 h 2398878"/>
              <a:gd name="connsiteX84-437" fmla="*/ 5291886 w 13016124"/>
              <a:gd name="connsiteY84-438" fmla="*/ 2344366 h 2398878"/>
              <a:gd name="connsiteX85-439" fmla="*/ 5058422 w 13016124"/>
              <a:gd name="connsiteY85-440" fmla="*/ 2324911 h 2398878"/>
              <a:gd name="connsiteX86-441" fmla="*/ 4883324 w 13016124"/>
              <a:gd name="connsiteY86-442" fmla="*/ 2305455 h 2398878"/>
              <a:gd name="connsiteX87-443" fmla="*/ 4727682 w 13016124"/>
              <a:gd name="connsiteY87-444" fmla="*/ 2295728 h 2398878"/>
              <a:gd name="connsiteX88-445" fmla="*/ 4601222 w 13016124"/>
              <a:gd name="connsiteY88-446" fmla="*/ 2276272 h 2398878"/>
              <a:gd name="connsiteX89-447" fmla="*/ 4484490 w 13016124"/>
              <a:gd name="connsiteY89-448" fmla="*/ 2266545 h 2398878"/>
              <a:gd name="connsiteX90-449" fmla="*/ 3443631 w 13016124"/>
              <a:gd name="connsiteY90-450" fmla="*/ 2247089 h 2398878"/>
              <a:gd name="connsiteX91-451" fmla="*/ 2996158 w 13016124"/>
              <a:gd name="connsiteY91-452" fmla="*/ 2256817 h 2398878"/>
              <a:gd name="connsiteX92-453" fmla="*/ 2966975 w 13016124"/>
              <a:gd name="connsiteY92-454" fmla="*/ 2266545 h 2398878"/>
              <a:gd name="connsiteX93-455" fmla="*/ 2782150 w 13016124"/>
              <a:gd name="connsiteY93-456" fmla="*/ 2286000 h 2398878"/>
              <a:gd name="connsiteX94-457" fmla="*/ 2723784 w 13016124"/>
              <a:gd name="connsiteY94-458" fmla="*/ 2295728 h 2398878"/>
              <a:gd name="connsiteX95-459" fmla="*/ 2490320 w 13016124"/>
              <a:gd name="connsiteY95-460" fmla="*/ 2305455 h 2398878"/>
              <a:gd name="connsiteX96-461" fmla="*/ 418328 w 13016124"/>
              <a:gd name="connsiteY96-462" fmla="*/ 2295728 h 2398878"/>
              <a:gd name="connsiteX97-463" fmla="*/ 359962 w 13016124"/>
              <a:gd name="connsiteY97-464" fmla="*/ 2256817 h 2398878"/>
              <a:gd name="connsiteX98-465" fmla="*/ 272414 w 13016124"/>
              <a:gd name="connsiteY98-466" fmla="*/ 2188723 h 2398878"/>
              <a:gd name="connsiteX99-467" fmla="*/ 262686 w 13016124"/>
              <a:gd name="connsiteY99-468" fmla="*/ 2159540 h 2398878"/>
              <a:gd name="connsiteX100-469" fmla="*/ 214048 w 13016124"/>
              <a:gd name="connsiteY100-470" fmla="*/ 2110902 h 2398878"/>
              <a:gd name="connsiteX101-471" fmla="*/ 204320 w 13016124"/>
              <a:gd name="connsiteY101-472" fmla="*/ 2081719 h 2398878"/>
              <a:gd name="connsiteX102-473" fmla="*/ 184865 w 13016124"/>
              <a:gd name="connsiteY102-474" fmla="*/ 2052536 h 2398878"/>
              <a:gd name="connsiteX103-475" fmla="*/ 145954 w 13016124"/>
              <a:gd name="connsiteY103-476" fmla="*/ 1984442 h 2398878"/>
              <a:gd name="connsiteX104-477" fmla="*/ 126499 w 13016124"/>
              <a:gd name="connsiteY104-478" fmla="*/ 1906621 h 2398878"/>
              <a:gd name="connsiteX105-479" fmla="*/ 116771 w 13016124"/>
              <a:gd name="connsiteY105-480" fmla="*/ 1877438 h 2398878"/>
              <a:gd name="connsiteX106-481" fmla="*/ 97316 w 13016124"/>
              <a:gd name="connsiteY106-482" fmla="*/ 1809345 h 2398878"/>
              <a:gd name="connsiteX107-483" fmla="*/ 87588 w 13016124"/>
              <a:gd name="connsiteY107-484" fmla="*/ 1731523 h 2398878"/>
              <a:gd name="connsiteX108-485" fmla="*/ 68133 w 13016124"/>
              <a:gd name="connsiteY108-486" fmla="*/ 1673157 h 2398878"/>
              <a:gd name="connsiteX109-487" fmla="*/ 19494 w 13016124"/>
              <a:gd name="connsiteY109-488" fmla="*/ 1556425 h 2398878"/>
              <a:gd name="connsiteX110-489" fmla="*/ 9767 w 13016124"/>
              <a:gd name="connsiteY110-490" fmla="*/ 1429966 h 2398878"/>
              <a:gd name="connsiteX111-491" fmla="*/ 39 w 13016124"/>
              <a:gd name="connsiteY111-492" fmla="*/ 1361872 h 2398878"/>
              <a:gd name="connsiteX112-493" fmla="*/ 19494 w 13016124"/>
              <a:gd name="connsiteY112-494" fmla="*/ 1099225 h 2398878"/>
              <a:gd name="connsiteX113-495" fmla="*/ 29222 w 13016124"/>
              <a:gd name="connsiteY113-496" fmla="*/ 1070042 h 2398878"/>
              <a:gd name="connsiteX114-497" fmla="*/ 58405 w 13016124"/>
              <a:gd name="connsiteY114-498" fmla="*/ 992221 h 2398878"/>
              <a:gd name="connsiteX115-499" fmla="*/ 77860 w 13016124"/>
              <a:gd name="connsiteY115-500" fmla="*/ 924128 h 2398878"/>
              <a:gd name="connsiteX116-501" fmla="*/ 97316 w 13016124"/>
              <a:gd name="connsiteY116-502" fmla="*/ 885217 h 2398878"/>
              <a:gd name="connsiteX117-503" fmla="*/ 116771 w 13016124"/>
              <a:gd name="connsiteY117-504" fmla="*/ 807396 h 2398878"/>
              <a:gd name="connsiteX118-505" fmla="*/ 155682 w 13016124"/>
              <a:gd name="connsiteY118-506" fmla="*/ 729574 h 2398878"/>
              <a:gd name="connsiteX119-507" fmla="*/ 165409 w 13016124"/>
              <a:gd name="connsiteY119-508" fmla="*/ 700391 h 2398878"/>
              <a:gd name="connsiteX120-509" fmla="*/ 175137 w 13016124"/>
              <a:gd name="connsiteY120-510" fmla="*/ 642025 h 2398878"/>
              <a:gd name="connsiteX121-511" fmla="*/ 223775 w 13016124"/>
              <a:gd name="connsiteY121-512" fmla="*/ 573932 h 2398878"/>
              <a:gd name="connsiteX122-513" fmla="*/ 262686 w 13016124"/>
              <a:gd name="connsiteY122-514" fmla="*/ 505838 h 2398878"/>
              <a:gd name="connsiteX123-515" fmla="*/ 301596 w 13016124"/>
              <a:gd name="connsiteY123-516" fmla="*/ 447472 h 2398878"/>
              <a:gd name="connsiteX124-517" fmla="*/ 321052 w 13016124"/>
              <a:gd name="connsiteY124-518" fmla="*/ 428017 h 2398878"/>
              <a:gd name="connsiteX125-519" fmla="*/ 359962 w 13016124"/>
              <a:gd name="connsiteY125-520" fmla="*/ 369651 h 2398878"/>
              <a:gd name="connsiteX126-521" fmla="*/ 408601 w 13016124"/>
              <a:gd name="connsiteY126-522" fmla="*/ 321013 h 2398878"/>
              <a:gd name="connsiteX127-523" fmla="*/ 428056 w 13016124"/>
              <a:gd name="connsiteY127-524" fmla="*/ 301557 h 2398878"/>
              <a:gd name="connsiteX128-525" fmla="*/ 447511 w 13016124"/>
              <a:gd name="connsiteY128-526" fmla="*/ 272374 h 2398878"/>
              <a:gd name="connsiteX129-527" fmla="*/ 505877 w 13016124"/>
              <a:gd name="connsiteY129-528" fmla="*/ 233464 h 2398878"/>
              <a:gd name="connsiteX130-529" fmla="*/ 603154 w 13016124"/>
              <a:gd name="connsiteY130-530" fmla="*/ 223736 h 2398878"/>
              <a:gd name="connsiteX131-531" fmla="*/ 651792 w 13016124"/>
              <a:gd name="connsiteY131-532" fmla="*/ 243191 h 2398878"/>
              <a:gd name="connsiteX132-533" fmla="*/ 622609 w 13016124"/>
              <a:gd name="connsiteY132-534" fmla="*/ 252919 h 2398878"/>
              <a:gd name="connsiteX133-535" fmla="*/ 544788 w 13016124"/>
              <a:gd name="connsiteY133-536" fmla="*/ 252919 h 2398878"/>
              <a:gd name="connsiteX0-537" fmla="*/ 544788 w 13016124"/>
              <a:gd name="connsiteY0-538" fmla="*/ 252919 h 2398878"/>
              <a:gd name="connsiteX1-539" fmla="*/ 544788 w 13016124"/>
              <a:gd name="connsiteY1-540" fmla="*/ 252919 h 2398878"/>
              <a:gd name="connsiteX2-541" fmla="*/ 642065 w 13016124"/>
              <a:gd name="connsiteY2-542" fmla="*/ 311285 h 2398878"/>
              <a:gd name="connsiteX3-543" fmla="*/ 768524 w 13016124"/>
              <a:gd name="connsiteY3-544" fmla="*/ 447472 h 2398878"/>
              <a:gd name="connsiteX4-545" fmla="*/ 924167 w 13016124"/>
              <a:gd name="connsiteY4-546" fmla="*/ 583659 h 2398878"/>
              <a:gd name="connsiteX5-547" fmla="*/ 982533 w 13016124"/>
              <a:gd name="connsiteY5-548" fmla="*/ 612842 h 2398878"/>
              <a:gd name="connsiteX6-549" fmla="*/ 1050626 w 13016124"/>
              <a:gd name="connsiteY6-550" fmla="*/ 661481 h 2398878"/>
              <a:gd name="connsiteX7-551" fmla="*/ 1079809 w 13016124"/>
              <a:gd name="connsiteY7-552" fmla="*/ 671208 h 2398878"/>
              <a:gd name="connsiteX8-553" fmla="*/ 1225724 w 13016124"/>
              <a:gd name="connsiteY8-554" fmla="*/ 739302 h 2398878"/>
              <a:gd name="connsiteX9-555" fmla="*/ 1313273 w 13016124"/>
              <a:gd name="connsiteY9-556" fmla="*/ 768485 h 2398878"/>
              <a:gd name="connsiteX10-557" fmla="*/ 1488371 w 13016124"/>
              <a:gd name="connsiteY10-558" fmla="*/ 787940 h 2398878"/>
              <a:gd name="connsiteX11-559" fmla="*/ 1624558 w 13016124"/>
              <a:gd name="connsiteY11-560" fmla="*/ 807396 h 2398878"/>
              <a:gd name="connsiteX12-561" fmla="*/ 1663469 w 13016124"/>
              <a:gd name="connsiteY12-562" fmla="*/ 817123 h 2398878"/>
              <a:gd name="connsiteX13-563" fmla="*/ 1731562 w 13016124"/>
              <a:gd name="connsiteY13-564" fmla="*/ 826851 h 2398878"/>
              <a:gd name="connsiteX14-565" fmla="*/ 1770473 w 13016124"/>
              <a:gd name="connsiteY14-566" fmla="*/ 836579 h 2398878"/>
              <a:gd name="connsiteX15-567" fmla="*/ 2062303 w 13016124"/>
              <a:gd name="connsiteY15-568" fmla="*/ 856034 h 2398878"/>
              <a:gd name="connsiteX16-569" fmla="*/ 2169307 w 13016124"/>
              <a:gd name="connsiteY16-570" fmla="*/ 865762 h 2398878"/>
              <a:gd name="connsiteX17-571" fmla="*/ 2237401 w 13016124"/>
              <a:gd name="connsiteY17-572" fmla="*/ 885217 h 2398878"/>
              <a:gd name="connsiteX18-573" fmla="*/ 2295767 w 13016124"/>
              <a:gd name="connsiteY18-574" fmla="*/ 894945 h 2398878"/>
              <a:gd name="connsiteX19-575" fmla="*/ 2791877 w 13016124"/>
              <a:gd name="connsiteY19-576" fmla="*/ 914400 h 2398878"/>
              <a:gd name="connsiteX20-577" fmla="*/ 3005886 w 13016124"/>
              <a:gd name="connsiteY20-578" fmla="*/ 933855 h 2398878"/>
              <a:gd name="connsiteX21-579" fmla="*/ 3239350 w 13016124"/>
              <a:gd name="connsiteY21-580" fmla="*/ 943583 h 2398878"/>
              <a:gd name="connsiteX22-581" fmla="*/ 5719903 w 13016124"/>
              <a:gd name="connsiteY22-582" fmla="*/ 933855 h 2398878"/>
              <a:gd name="connsiteX23-583" fmla="*/ 5817179 w 13016124"/>
              <a:gd name="connsiteY23-584" fmla="*/ 924128 h 2398878"/>
              <a:gd name="connsiteX24-585" fmla="*/ 5924184 w 13016124"/>
              <a:gd name="connsiteY24-586" fmla="*/ 885217 h 2398878"/>
              <a:gd name="connsiteX25-587" fmla="*/ 6011733 w 13016124"/>
              <a:gd name="connsiteY25-588" fmla="*/ 875489 h 2398878"/>
              <a:gd name="connsiteX26-589" fmla="*/ 6060371 w 13016124"/>
              <a:gd name="connsiteY26-590" fmla="*/ 865762 h 2398878"/>
              <a:gd name="connsiteX27-591" fmla="*/ 6128465 w 13016124"/>
              <a:gd name="connsiteY27-592" fmla="*/ 856034 h 2398878"/>
              <a:gd name="connsiteX28-593" fmla="*/ 6216014 w 13016124"/>
              <a:gd name="connsiteY28-594" fmla="*/ 807396 h 2398878"/>
              <a:gd name="connsiteX29-595" fmla="*/ 6293835 w 13016124"/>
              <a:gd name="connsiteY29-596" fmla="*/ 996142 h 2398878"/>
              <a:gd name="connsiteX30-597" fmla="*/ 6507843 w 13016124"/>
              <a:gd name="connsiteY30-598" fmla="*/ 739302 h 2398878"/>
              <a:gd name="connsiteX31-599" fmla="*/ 6565889 w 13016124"/>
              <a:gd name="connsiteY31-600" fmla="*/ 911751 h 2398878"/>
              <a:gd name="connsiteX32-601" fmla="*/ 6887222 w 13016124"/>
              <a:gd name="connsiteY32-602" fmla="*/ 710119 h 2398878"/>
              <a:gd name="connsiteX33-603" fmla="*/ 9912524 w 13016124"/>
              <a:gd name="connsiteY33-604" fmla="*/ 700391 h 2398878"/>
              <a:gd name="connsiteX34-605" fmla="*/ 10058439 w 13016124"/>
              <a:gd name="connsiteY34-606" fmla="*/ 690664 h 2398878"/>
              <a:gd name="connsiteX35-607" fmla="*/ 10389179 w 13016124"/>
              <a:gd name="connsiteY35-608" fmla="*/ 671208 h 2398878"/>
              <a:gd name="connsiteX36-609" fmla="*/ 10544822 w 13016124"/>
              <a:gd name="connsiteY36-610" fmla="*/ 642025 h 2398878"/>
              <a:gd name="connsiteX37-611" fmla="*/ 10846379 w 13016124"/>
              <a:gd name="connsiteY37-612" fmla="*/ 622570 h 2398878"/>
              <a:gd name="connsiteX38-613" fmla="*/ 10992294 w 13016124"/>
              <a:gd name="connsiteY38-614" fmla="*/ 612842 h 2398878"/>
              <a:gd name="connsiteX39-615" fmla="*/ 11070116 w 13016124"/>
              <a:gd name="connsiteY39-616" fmla="*/ 583659 h 2398878"/>
              <a:gd name="connsiteX40-617" fmla="*/ 11206303 w 13016124"/>
              <a:gd name="connsiteY40-618" fmla="*/ 554477 h 2398878"/>
              <a:gd name="connsiteX41-619" fmla="*/ 11274396 w 13016124"/>
              <a:gd name="connsiteY41-620" fmla="*/ 535021 h 2398878"/>
              <a:gd name="connsiteX42-621" fmla="*/ 11332762 w 13016124"/>
              <a:gd name="connsiteY42-622" fmla="*/ 515566 h 2398878"/>
              <a:gd name="connsiteX43-623" fmla="*/ 11410584 w 13016124"/>
              <a:gd name="connsiteY43-624" fmla="*/ 476655 h 2398878"/>
              <a:gd name="connsiteX44-625" fmla="*/ 11498133 w 13016124"/>
              <a:gd name="connsiteY44-626" fmla="*/ 457200 h 2398878"/>
              <a:gd name="connsiteX45-627" fmla="*/ 11624592 w 13016124"/>
              <a:gd name="connsiteY45-628" fmla="*/ 408562 h 2398878"/>
              <a:gd name="connsiteX46-629" fmla="*/ 11789962 w 13016124"/>
              <a:gd name="connsiteY46-630" fmla="*/ 379379 h 2398878"/>
              <a:gd name="connsiteX47-631" fmla="*/ 11848328 w 13016124"/>
              <a:gd name="connsiteY47-632" fmla="*/ 350196 h 2398878"/>
              <a:gd name="connsiteX48-633" fmla="*/ 11955333 w 13016124"/>
              <a:gd name="connsiteY48-634" fmla="*/ 330740 h 2398878"/>
              <a:gd name="connsiteX49-635" fmla="*/ 12033154 w 13016124"/>
              <a:gd name="connsiteY49-636" fmla="*/ 301557 h 2398878"/>
              <a:gd name="connsiteX50-637" fmla="*/ 12062337 w 13016124"/>
              <a:gd name="connsiteY50-638" fmla="*/ 291830 h 2398878"/>
              <a:gd name="connsiteX51-639" fmla="*/ 12101248 w 13016124"/>
              <a:gd name="connsiteY51-640" fmla="*/ 272374 h 2398878"/>
              <a:gd name="connsiteX52-641" fmla="*/ 12130431 w 13016124"/>
              <a:gd name="connsiteY52-642" fmla="*/ 262647 h 2398878"/>
              <a:gd name="connsiteX53-643" fmla="*/ 12169341 w 13016124"/>
              <a:gd name="connsiteY53-644" fmla="*/ 243191 h 2398878"/>
              <a:gd name="connsiteX54-645" fmla="*/ 12266618 w 13016124"/>
              <a:gd name="connsiteY54-646" fmla="*/ 204281 h 2398878"/>
              <a:gd name="connsiteX55-647" fmla="*/ 12334711 w 13016124"/>
              <a:gd name="connsiteY55-648" fmla="*/ 175098 h 2398878"/>
              <a:gd name="connsiteX56-649" fmla="*/ 12363894 w 13016124"/>
              <a:gd name="connsiteY56-650" fmla="*/ 155642 h 2398878"/>
              <a:gd name="connsiteX57-651" fmla="*/ 12431988 w 13016124"/>
              <a:gd name="connsiteY57-652" fmla="*/ 126459 h 2398878"/>
              <a:gd name="connsiteX58-653" fmla="*/ 12470899 w 13016124"/>
              <a:gd name="connsiteY58-654" fmla="*/ 97277 h 2398878"/>
              <a:gd name="connsiteX59-655" fmla="*/ 12529265 w 13016124"/>
              <a:gd name="connsiteY59-656" fmla="*/ 87549 h 2398878"/>
              <a:gd name="connsiteX60-657" fmla="*/ 12568175 w 13016124"/>
              <a:gd name="connsiteY60-658" fmla="*/ 77821 h 2398878"/>
              <a:gd name="connsiteX61-659" fmla="*/ 12626541 w 13016124"/>
              <a:gd name="connsiteY61-660" fmla="*/ 58366 h 2398878"/>
              <a:gd name="connsiteX62-661" fmla="*/ 12723818 w 13016124"/>
              <a:gd name="connsiteY62-662" fmla="*/ 19455 h 2398878"/>
              <a:gd name="connsiteX63-663" fmla="*/ 12869733 w 13016124"/>
              <a:gd name="connsiteY63-664" fmla="*/ 9728 h 2398878"/>
              <a:gd name="connsiteX64-665" fmla="*/ 12898916 w 13016124"/>
              <a:gd name="connsiteY64-666" fmla="*/ 0 h 2398878"/>
              <a:gd name="connsiteX65-667" fmla="*/ 12947554 w 13016124"/>
              <a:gd name="connsiteY65-668" fmla="*/ 38911 h 2398878"/>
              <a:gd name="connsiteX66-669" fmla="*/ 12957282 w 13016124"/>
              <a:gd name="connsiteY66-670" fmla="*/ 1488332 h 2398878"/>
              <a:gd name="connsiteX67-671" fmla="*/ 12928099 w 13016124"/>
              <a:gd name="connsiteY67-672" fmla="*/ 1673157 h 2398878"/>
              <a:gd name="connsiteX68-673" fmla="*/ 12918371 w 13016124"/>
              <a:gd name="connsiteY68-674" fmla="*/ 1828800 h 2398878"/>
              <a:gd name="connsiteX69-675" fmla="*/ 12898916 w 13016124"/>
              <a:gd name="connsiteY69-676" fmla="*/ 1887166 h 2398878"/>
              <a:gd name="connsiteX70-677" fmla="*/ 12889188 w 13016124"/>
              <a:gd name="connsiteY70-678" fmla="*/ 1974715 h 2398878"/>
              <a:gd name="connsiteX71-679" fmla="*/ 12879460 w 13016124"/>
              <a:gd name="connsiteY71-680" fmla="*/ 2013625 h 2398878"/>
              <a:gd name="connsiteX72-681" fmla="*/ 12840550 w 13016124"/>
              <a:gd name="connsiteY72-682" fmla="*/ 2208179 h 2398878"/>
              <a:gd name="connsiteX73-683" fmla="*/ 12830822 w 13016124"/>
              <a:gd name="connsiteY73-684" fmla="*/ 2237362 h 2398878"/>
              <a:gd name="connsiteX74-685" fmla="*/ 12801639 w 13016124"/>
              <a:gd name="connsiteY74-686" fmla="*/ 2256817 h 2398878"/>
              <a:gd name="connsiteX75-687" fmla="*/ 12159614 w 13016124"/>
              <a:gd name="connsiteY75-688" fmla="*/ 2237362 h 2398878"/>
              <a:gd name="connsiteX76-689" fmla="*/ 11361945 w 13016124"/>
              <a:gd name="connsiteY76-690" fmla="*/ 2256817 h 2398878"/>
              <a:gd name="connsiteX77-691" fmla="*/ 11138209 w 13016124"/>
              <a:gd name="connsiteY77-692" fmla="*/ 2276272 h 2398878"/>
              <a:gd name="connsiteX78-693" fmla="*/ 10593460 w 13016124"/>
              <a:gd name="connsiteY78-694" fmla="*/ 2286000 h 2398878"/>
              <a:gd name="connsiteX79-695" fmla="*/ 8385282 w 13016124"/>
              <a:gd name="connsiteY79-696" fmla="*/ 2295728 h 2398878"/>
              <a:gd name="connsiteX80-697" fmla="*/ 8161545 w 13016124"/>
              <a:gd name="connsiteY80-698" fmla="*/ 2315183 h 2398878"/>
              <a:gd name="connsiteX81-699" fmla="*/ 8112907 w 13016124"/>
              <a:gd name="connsiteY81-700" fmla="*/ 2324911 h 2398878"/>
              <a:gd name="connsiteX82-701" fmla="*/ 7918354 w 13016124"/>
              <a:gd name="connsiteY82-702" fmla="*/ 2334638 h 2398878"/>
              <a:gd name="connsiteX83-703" fmla="*/ 5291886 w 13016124"/>
              <a:gd name="connsiteY83-704" fmla="*/ 2344366 h 2398878"/>
              <a:gd name="connsiteX84-705" fmla="*/ 5058422 w 13016124"/>
              <a:gd name="connsiteY84-706" fmla="*/ 2324911 h 2398878"/>
              <a:gd name="connsiteX85-707" fmla="*/ 4883324 w 13016124"/>
              <a:gd name="connsiteY85-708" fmla="*/ 2305455 h 2398878"/>
              <a:gd name="connsiteX86-709" fmla="*/ 4727682 w 13016124"/>
              <a:gd name="connsiteY86-710" fmla="*/ 2295728 h 2398878"/>
              <a:gd name="connsiteX87-711" fmla="*/ 4601222 w 13016124"/>
              <a:gd name="connsiteY87-712" fmla="*/ 2276272 h 2398878"/>
              <a:gd name="connsiteX88-713" fmla="*/ 4484490 w 13016124"/>
              <a:gd name="connsiteY88-714" fmla="*/ 2266545 h 2398878"/>
              <a:gd name="connsiteX89-715" fmla="*/ 3443631 w 13016124"/>
              <a:gd name="connsiteY89-716" fmla="*/ 2247089 h 2398878"/>
              <a:gd name="connsiteX90-717" fmla="*/ 2996158 w 13016124"/>
              <a:gd name="connsiteY90-718" fmla="*/ 2256817 h 2398878"/>
              <a:gd name="connsiteX91-719" fmla="*/ 2966975 w 13016124"/>
              <a:gd name="connsiteY91-720" fmla="*/ 2266545 h 2398878"/>
              <a:gd name="connsiteX92-721" fmla="*/ 2782150 w 13016124"/>
              <a:gd name="connsiteY92-722" fmla="*/ 2286000 h 2398878"/>
              <a:gd name="connsiteX93-723" fmla="*/ 2723784 w 13016124"/>
              <a:gd name="connsiteY93-724" fmla="*/ 2295728 h 2398878"/>
              <a:gd name="connsiteX94-725" fmla="*/ 2490320 w 13016124"/>
              <a:gd name="connsiteY94-726" fmla="*/ 2305455 h 2398878"/>
              <a:gd name="connsiteX95-727" fmla="*/ 418328 w 13016124"/>
              <a:gd name="connsiteY95-728" fmla="*/ 2295728 h 2398878"/>
              <a:gd name="connsiteX96-729" fmla="*/ 359962 w 13016124"/>
              <a:gd name="connsiteY96-730" fmla="*/ 2256817 h 2398878"/>
              <a:gd name="connsiteX97-731" fmla="*/ 272414 w 13016124"/>
              <a:gd name="connsiteY97-732" fmla="*/ 2188723 h 2398878"/>
              <a:gd name="connsiteX98-733" fmla="*/ 262686 w 13016124"/>
              <a:gd name="connsiteY98-734" fmla="*/ 2159540 h 2398878"/>
              <a:gd name="connsiteX99-735" fmla="*/ 214048 w 13016124"/>
              <a:gd name="connsiteY99-736" fmla="*/ 2110902 h 2398878"/>
              <a:gd name="connsiteX100-737" fmla="*/ 204320 w 13016124"/>
              <a:gd name="connsiteY100-738" fmla="*/ 2081719 h 2398878"/>
              <a:gd name="connsiteX101-739" fmla="*/ 184865 w 13016124"/>
              <a:gd name="connsiteY101-740" fmla="*/ 2052536 h 2398878"/>
              <a:gd name="connsiteX102-741" fmla="*/ 145954 w 13016124"/>
              <a:gd name="connsiteY102-742" fmla="*/ 1984442 h 2398878"/>
              <a:gd name="connsiteX103-743" fmla="*/ 126499 w 13016124"/>
              <a:gd name="connsiteY103-744" fmla="*/ 1906621 h 2398878"/>
              <a:gd name="connsiteX104-745" fmla="*/ 116771 w 13016124"/>
              <a:gd name="connsiteY104-746" fmla="*/ 1877438 h 2398878"/>
              <a:gd name="connsiteX105-747" fmla="*/ 97316 w 13016124"/>
              <a:gd name="connsiteY105-748" fmla="*/ 1809345 h 2398878"/>
              <a:gd name="connsiteX106-749" fmla="*/ 87588 w 13016124"/>
              <a:gd name="connsiteY106-750" fmla="*/ 1731523 h 2398878"/>
              <a:gd name="connsiteX107-751" fmla="*/ 68133 w 13016124"/>
              <a:gd name="connsiteY107-752" fmla="*/ 1673157 h 2398878"/>
              <a:gd name="connsiteX108-753" fmla="*/ 19494 w 13016124"/>
              <a:gd name="connsiteY108-754" fmla="*/ 1556425 h 2398878"/>
              <a:gd name="connsiteX109-755" fmla="*/ 9767 w 13016124"/>
              <a:gd name="connsiteY109-756" fmla="*/ 1429966 h 2398878"/>
              <a:gd name="connsiteX110-757" fmla="*/ 39 w 13016124"/>
              <a:gd name="connsiteY110-758" fmla="*/ 1361872 h 2398878"/>
              <a:gd name="connsiteX111-759" fmla="*/ 19494 w 13016124"/>
              <a:gd name="connsiteY111-760" fmla="*/ 1099225 h 2398878"/>
              <a:gd name="connsiteX112-761" fmla="*/ 29222 w 13016124"/>
              <a:gd name="connsiteY112-762" fmla="*/ 1070042 h 2398878"/>
              <a:gd name="connsiteX113-763" fmla="*/ 58405 w 13016124"/>
              <a:gd name="connsiteY113-764" fmla="*/ 992221 h 2398878"/>
              <a:gd name="connsiteX114-765" fmla="*/ 77860 w 13016124"/>
              <a:gd name="connsiteY114-766" fmla="*/ 924128 h 2398878"/>
              <a:gd name="connsiteX115-767" fmla="*/ 97316 w 13016124"/>
              <a:gd name="connsiteY115-768" fmla="*/ 885217 h 2398878"/>
              <a:gd name="connsiteX116-769" fmla="*/ 116771 w 13016124"/>
              <a:gd name="connsiteY116-770" fmla="*/ 807396 h 2398878"/>
              <a:gd name="connsiteX117-771" fmla="*/ 155682 w 13016124"/>
              <a:gd name="connsiteY117-772" fmla="*/ 729574 h 2398878"/>
              <a:gd name="connsiteX118-773" fmla="*/ 165409 w 13016124"/>
              <a:gd name="connsiteY118-774" fmla="*/ 700391 h 2398878"/>
              <a:gd name="connsiteX119-775" fmla="*/ 175137 w 13016124"/>
              <a:gd name="connsiteY119-776" fmla="*/ 642025 h 2398878"/>
              <a:gd name="connsiteX120-777" fmla="*/ 223775 w 13016124"/>
              <a:gd name="connsiteY120-778" fmla="*/ 573932 h 2398878"/>
              <a:gd name="connsiteX121-779" fmla="*/ 262686 w 13016124"/>
              <a:gd name="connsiteY121-780" fmla="*/ 505838 h 2398878"/>
              <a:gd name="connsiteX122-781" fmla="*/ 301596 w 13016124"/>
              <a:gd name="connsiteY122-782" fmla="*/ 447472 h 2398878"/>
              <a:gd name="connsiteX123-783" fmla="*/ 321052 w 13016124"/>
              <a:gd name="connsiteY123-784" fmla="*/ 428017 h 2398878"/>
              <a:gd name="connsiteX124-785" fmla="*/ 359962 w 13016124"/>
              <a:gd name="connsiteY124-786" fmla="*/ 369651 h 2398878"/>
              <a:gd name="connsiteX125-787" fmla="*/ 408601 w 13016124"/>
              <a:gd name="connsiteY125-788" fmla="*/ 321013 h 2398878"/>
              <a:gd name="connsiteX126-789" fmla="*/ 428056 w 13016124"/>
              <a:gd name="connsiteY126-790" fmla="*/ 301557 h 2398878"/>
              <a:gd name="connsiteX127-791" fmla="*/ 447511 w 13016124"/>
              <a:gd name="connsiteY127-792" fmla="*/ 272374 h 2398878"/>
              <a:gd name="connsiteX128-793" fmla="*/ 505877 w 13016124"/>
              <a:gd name="connsiteY128-794" fmla="*/ 233464 h 2398878"/>
              <a:gd name="connsiteX129-795" fmla="*/ 603154 w 13016124"/>
              <a:gd name="connsiteY129-796" fmla="*/ 223736 h 2398878"/>
              <a:gd name="connsiteX130-797" fmla="*/ 651792 w 13016124"/>
              <a:gd name="connsiteY130-798" fmla="*/ 243191 h 2398878"/>
              <a:gd name="connsiteX131-799" fmla="*/ 622609 w 13016124"/>
              <a:gd name="connsiteY131-800" fmla="*/ 252919 h 2398878"/>
              <a:gd name="connsiteX132-801" fmla="*/ 544788 w 13016124"/>
              <a:gd name="connsiteY132-802" fmla="*/ 252919 h 2398878"/>
              <a:gd name="connsiteX0-803" fmla="*/ 544788 w 13016124"/>
              <a:gd name="connsiteY0-804" fmla="*/ 252919 h 2398878"/>
              <a:gd name="connsiteX1-805" fmla="*/ 544788 w 13016124"/>
              <a:gd name="connsiteY1-806" fmla="*/ 252919 h 2398878"/>
              <a:gd name="connsiteX2-807" fmla="*/ 642065 w 13016124"/>
              <a:gd name="connsiteY2-808" fmla="*/ 311285 h 2398878"/>
              <a:gd name="connsiteX3-809" fmla="*/ 768524 w 13016124"/>
              <a:gd name="connsiteY3-810" fmla="*/ 447472 h 2398878"/>
              <a:gd name="connsiteX4-811" fmla="*/ 924167 w 13016124"/>
              <a:gd name="connsiteY4-812" fmla="*/ 583659 h 2398878"/>
              <a:gd name="connsiteX5-813" fmla="*/ 982533 w 13016124"/>
              <a:gd name="connsiteY5-814" fmla="*/ 612842 h 2398878"/>
              <a:gd name="connsiteX6-815" fmla="*/ 1050626 w 13016124"/>
              <a:gd name="connsiteY6-816" fmla="*/ 661481 h 2398878"/>
              <a:gd name="connsiteX7-817" fmla="*/ 1079809 w 13016124"/>
              <a:gd name="connsiteY7-818" fmla="*/ 671208 h 2398878"/>
              <a:gd name="connsiteX8-819" fmla="*/ 1225724 w 13016124"/>
              <a:gd name="connsiteY8-820" fmla="*/ 739302 h 2398878"/>
              <a:gd name="connsiteX9-821" fmla="*/ 1313273 w 13016124"/>
              <a:gd name="connsiteY9-822" fmla="*/ 768485 h 2398878"/>
              <a:gd name="connsiteX10-823" fmla="*/ 1488371 w 13016124"/>
              <a:gd name="connsiteY10-824" fmla="*/ 787940 h 2398878"/>
              <a:gd name="connsiteX11-825" fmla="*/ 1624558 w 13016124"/>
              <a:gd name="connsiteY11-826" fmla="*/ 807396 h 2398878"/>
              <a:gd name="connsiteX12-827" fmla="*/ 1663469 w 13016124"/>
              <a:gd name="connsiteY12-828" fmla="*/ 817123 h 2398878"/>
              <a:gd name="connsiteX13-829" fmla="*/ 1731562 w 13016124"/>
              <a:gd name="connsiteY13-830" fmla="*/ 826851 h 2398878"/>
              <a:gd name="connsiteX14-831" fmla="*/ 1770473 w 13016124"/>
              <a:gd name="connsiteY14-832" fmla="*/ 836579 h 2398878"/>
              <a:gd name="connsiteX15-833" fmla="*/ 2062303 w 13016124"/>
              <a:gd name="connsiteY15-834" fmla="*/ 856034 h 2398878"/>
              <a:gd name="connsiteX16-835" fmla="*/ 2169307 w 13016124"/>
              <a:gd name="connsiteY16-836" fmla="*/ 865762 h 2398878"/>
              <a:gd name="connsiteX17-837" fmla="*/ 2237401 w 13016124"/>
              <a:gd name="connsiteY17-838" fmla="*/ 885217 h 2398878"/>
              <a:gd name="connsiteX18-839" fmla="*/ 2295767 w 13016124"/>
              <a:gd name="connsiteY18-840" fmla="*/ 894945 h 2398878"/>
              <a:gd name="connsiteX19-841" fmla="*/ 2791877 w 13016124"/>
              <a:gd name="connsiteY19-842" fmla="*/ 914400 h 2398878"/>
              <a:gd name="connsiteX20-843" fmla="*/ 3005886 w 13016124"/>
              <a:gd name="connsiteY20-844" fmla="*/ 933855 h 2398878"/>
              <a:gd name="connsiteX21-845" fmla="*/ 3239350 w 13016124"/>
              <a:gd name="connsiteY21-846" fmla="*/ 943583 h 2398878"/>
              <a:gd name="connsiteX22-847" fmla="*/ 5719903 w 13016124"/>
              <a:gd name="connsiteY22-848" fmla="*/ 933855 h 2398878"/>
              <a:gd name="connsiteX23-849" fmla="*/ 5817179 w 13016124"/>
              <a:gd name="connsiteY23-850" fmla="*/ 924128 h 2398878"/>
              <a:gd name="connsiteX24-851" fmla="*/ 5924184 w 13016124"/>
              <a:gd name="connsiteY24-852" fmla="*/ 885217 h 2398878"/>
              <a:gd name="connsiteX25-853" fmla="*/ 6011733 w 13016124"/>
              <a:gd name="connsiteY25-854" fmla="*/ 875489 h 2398878"/>
              <a:gd name="connsiteX26-855" fmla="*/ 6060371 w 13016124"/>
              <a:gd name="connsiteY26-856" fmla="*/ 865762 h 2398878"/>
              <a:gd name="connsiteX27-857" fmla="*/ 6128465 w 13016124"/>
              <a:gd name="connsiteY27-858" fmla="*/ 856034 h 2398878"/>
              <a:gd name="connsiteX28-859" fmla="*/ 6216014 w 13016124"/>
              <a:gd name="connsiteY28-860" fmla="*/ 807396 h 2398878"/>
              <a:gd name="connsiteX29-861" fmla="*/ 6507843 w 13016124"/>
              <a:gd name="connsiteY29-862" fmla="*/ 739302 h 2398878"/>
              <a:gd name="connsiteX30-863" fmla="*/ 6565889 w 13016124"/>
              <a:gd name="connsiteY30-864" fmla="*/ 911751 h 2398878"/>
              <a:gd name="connsiteX31-865" fmla="*/ 6887222 w 13016124"/>
              <a:gd name="connsiteY31-866" fmla="*/ 710119 h 2398878"/>
              <a:gd name="connsiteX32-867" fmla="*/ 9912524 w 13016124"/>
              <a:gd name="connsiteY32-868" fmla="*/ 700391 h 2398878"/>
              <a:gd name="connsiteX33-869" fmla="*/ 10058439 w 13016124"/>
              <a:gd name="connsiteY33-870" fmla="*/ 690664 h 2398878"/>
              <a:gd name="connsiteX34-871" fmla="*/ 10389179 w 13016124"/>
              <a:gd name="connsiteY34-872" fmla="*/ 671208 h 2398878"/>
              <a:gd name="connsiteX35-873" fmla="*/ 10544822 w 13016124"/>
              <a:gd name="connsiteY35-874" fmla="*/ 642025 h 2398878"/>
              <a:gd name="connsiteX36-875" fmla="*/ 10846379 w 13016124"/>
              <a:gd name="connsiteY36-876" fmla="*/ 622570 h 2398878"/>
              <a:gd name="connsiteX37-877" fmla="*/ 10992294 w 13016124"/>
              <a:gd name="connsiteY37-878" fmla="*/ 612842 h 2398878"/>
              <a:gd name="connsiteX38-879" fmla="*/ 11070116 w 13016124"/>
              <a:gd name="connsiteY38-880" fmla="*/ 583659 h 2398878"/>
              <a:gd name="connsiteX39-881" fmla="*/ 11206303 w 13016124"/>
              <a:gd name="connsiteY39-882" fmla="*/ 554477 h 2398878"/>
              <a:gd name="connsiteX40-883" fmla="*/ 11274396 w 13016124"/>
              <a:gd name="connsiteY40-884" fmla="*/ 535021 h 2398878"/>
              <a:gd name="connsiteX41-885" fmla="*/ 11332762 w 13016124"/>
              <a:gd name="connsiteY41-886" fmla="*/ 515566 h 2398878"/>
              <a:gd name="connsiteX42-887" fmla="*/ 11410584 w 13016124"/>
              <a:gd name="connsiteY42-888" fmla="*/ 476655 h 2398878"/>
              <a:gd name="connsiteX43-889" fmla="*/ 11498133 w 13016124"/>
              <a:gd name="connsiteY43-890" fmla="*/ 457200 h 2398878"/>
              <a:gd name="connsiteX44-891" fmla="*/ 11624592 w 13016124"/>
              <a:gd name="connsiteY44-892" fmla="*/ 408562 h 2398878"/>
              <a:gd name="connsiteX45-893" fmla="*/ 11789962 w 13016124"/>
              <a:gd name="connsiteY45-894" fmla="*/ 379379 h 2398878"/>
              <a:gd name="connsiteX46-895" fmla="*/ 11848328 w 13016124"/>
              <a:gd name="connsiteY46-896" fmla="*/ 350196 h 2398878"/>
              <a:gd name="connsiteX47-897" fmla="*/ 11955333 w 13016124"/>
              <a:gd name="connsiteY47-898" fmla="*/ 330740 h 2398878"/>
              <a:gd name="connsiteX48-899" fmla="*/ 12033154 w 13016124"/>
              <a:gd name="connsiteY48-900" fmla="*/ 301557 h 2398878"/>
              <a:gd name="connsiteX49-901" fmla="*/ 12062337 w 13016124"/>
              <a:gd name="connsiteY49-902" fmla="*/ 291830 h 2398878"/>
              <a:gd name="connsiteX50-903" fmla="*/ 12101248 w 13016124"/>
              <a:gd name="connsiteY50-904" fmla="*/ 272374 h 2398878"/>
              <a:gd name="connsiteX51-905" fmla="*/ 12130431 w 13016124"/>
              <a:gd name="connsiteY51-906" fmla="*/ 262647 h 2398878"/>
              <a:gd name="connsiteX52-907" fmla="*/ 12169341 w 13016124"/>
              <a:gd name="connsiteY52-908" fmla="*/ 243191 h 2398878"/>
              <a:gd name="connsiteX53-909" fmla="*/ 12266618 w 13016124"/>
              <a:gd name="connsiteY53-910" fmla="*/ 204281 h 2398878"/>
              <a:gd name="connsiteX54-911" fmla="*/ 12334711 w 13016124"/>
              <a:gd name="connsiteY54-912" fmla="*/ 175098 h 2398878"/>
              <a:gd name="connsiteX55-913" fmla="*/ 12363894 w 13016124"/>
              <a:gd name="connsiteY55-914" fmla="*/ 155642 h 2398878"/>
              <a:gd name="connsiteX56-915" fmla="*/ 12431988 w 13016124"/>
              <a:gd name="connsiteY56-916" fmla="*/ 126459 h 2398878"/>
              <a:gd name="connsiteX57-917" fmla="*/ 12470899 w 13016124"/>
              <a:gd name="connsiteY57-918" fmla="*/ 97277 h 2398878"/>
              <a:gd name="connsiteX58-919" fmla="*/ 12529265 w 13016124"/>
              <a:gd name="connsiteY58-920" fmla="*/ 87549 h 2398878"/>
              <a:gd name="connsiteX59-921" fmla="*/ 12568175 w 13016124"/>
              <a:gd name="connsiteY59-922" fmla="*/ 77821 h 2398878"/>
              <a:gd name="connsiteX60-923" fmla="*/ 12626541 w 13016124"/>
              <a:gd name="connsiteY60-924" fmla="*/ 58366 h 2398878"/>
              <a:gd name="connsiteX61-925" fmla="*/ 12723818 w 13016124"/>
              <a:gd name="connsiteY61-926" fmla="*/ 19455 h 2398878"/>
              <a:gd name="connsiteX62-927" fmla="*/ 12869733 w 13016124"/>
              <a:gd name="connsiteY62-928" fmla="*/ 9728 h 2398878"/>
              <a:gd name="connsiteX63-929" fmla="*/ 12898916 w 13016124"/>
              <a:gd name="connsiteY63-930" fmla="*/ 0 h 2398878"/>
              <a:gd name="connsiteX64-931" fmla="*/ 12947554 w 13016124"/>
              <a:gd name="connsiteY64-932" fmla="*/ 38911 h 2398878"/>
              <a:gd name="connsiteX65-933" fmla="*/ 12957282 w 13016124"/>
              <a:gd name="connsiteY65-934" fmla="*/ 1488332 h 2398878"/>
              <a:gd name="connsiteX66-935" fmla="*/ 12928099 w 13016124"/>
              <a:gd name="connsiteY66-936" fmla="*/ 1673157 h 2398878"/>
              <a:gd name="connsiteX67-937" fmla="*/ 12918371 w 13016124"/>
              <a:gd name="connsiteY67-938" fmla="*/ 1828800 h 2398878"/>
              <a:gd name="connsiteX68-939" fmla="*/ 12898916 w 13016124"/>
              <a:gd name="connsiteY68-940" fmla="*/ 1887166 h 2398878"/>
              <a:gd name="connsiteX69-941" fmla="*/ 12889188 w 13016124"/>
              <a:gd name="connsiteY69-942" fmla="*/ 1974715 h 2398878"/>
              <a:gd name="connsiteX70-943" fmla="*/ 12879460 w 13016124"/>
              <a:gd name="connsiteY70-944" fmla="*/ 2013625 h 2398878"/>
              <a:gd name="connsiteX71-945" fmla="*/ 12840550 w 13016124"/>
              <a:gd name="connsiteY71-946" fmla="*/ 2208179 h 2398878"/>
              <a:gd name="connsiteX72-947" fmla="*/ 12830822 w 13016124"/>
              <a:gd name="connsiteY72-948" fmla="*/ 2237362 h 2398878"/>
              <a:gd name="connsiteX73-949" fmla="*/ 12801639 w 13016124"/>
              <a:gd name="connsiteY73-950" fmla="*/ 2256817 h 2398878"/>
              <a:gd name="connsiteX74-951" fmla="*/ 12159614 w 13016124"/>
              <a:gd name="connsiteY74-952" fmla="*/ 2237362 h 2398878"/>
              <a:gd name="connsiteX75-953" fmla="*/ 11361945 w 13016124"/>
              <a:gd name="connsiteY75-954" fmla="*/ 2256817 h 2398878"/>
              <a:gd name="connsiteX76-955" fmla="*/ 11138209 w 13016124"/>
              <a:gd name="connsiteY76-956" fmla="*/ 2276272 h 2398878"/>
              <a:gd name="connsiteX77-957" fmla="*/ 10593460 w 13016124"/>
              <a:gd name="connsiteY77-958" fmla="*/ 2286000 h 2398878"/>
              <a:gd name="connsiteX78-959" fmla="*/ 8385282 w 13016124"/>
              <a:gd name="connsiteY78-960" fmla="*/ 2295728 h 2398878"/>
              <a:gd name="connsiteX79-961" fmla="*/ 8161545 w 13016124"/>
              <a:gd name="connsiteY79-962" fmla="*/ 2315183 h 2398878"/>
              <a:gd name="connsiteX80-963" fmla="*/ 8112907 w 13016124"/>
              <a:gd name="connsiteY80-964" fmla="*/ 2324911 h 2398878"/>
              <a:gd name="connsiteX81-965" fmla="*/ 7918354 w 13016124"/>
              <a:gd name="connsiteY81-966" fmla="*/ 2334638 h 2398878"/>
              <a:gd name="connsiteX82-967" fmla="*/ 5291886 w 13016124"/>
              <a:gd name="connsiteY82-968" fmla="*/ 2344366 h 2398878"/>
              <a:gd name="connsiteX83-969" fmla="*/ 5058422 w 13016124"/>
              <a:gd name="connsiteY83-970" fmla="*/ 2324911 h 2398878"/>
              <a:gd name="connsiteX84-971" fmla="*/ 4883324 w 13016124"/>
              <a:gd name="connsiteY84-972" fmla="*/ 2305455 h 2398878"/>
              <a:gd name="connsiteX85-973" fmla="*/ 4727682 w 13016124"/>
              <a:gd name="connsiteY85-974" fmla="*/ 2295728 h 2398878"/>
              <a:gd name="connsiteX86-975" fmla="*/ 4601222 w 13016124"/>
              <a:gd name="connsiteY86-976" fmla="*/ 2276272 h 2398878"/>
              <a:gd name="connsiteX87-977" fmla="*/ 4484490 w 13016124"/>
              <a:gd name="connsiteY87-978" fmla="*/ 2266545 h 2398878"/>
              <a:gd name="connsiteX88-979" fmla="*/ 3443631 w 13016124"/>
              <a:gd name="connsiteY88-980" fmla="*/ 2247089 h 2398878"/>
              <a:gd name="connsiteX89-981" fmla="*/ 2996158 w 13016124"/>
              <a:gd name="connsiteY89-982" fmla="*/ 2256817 h 2398878"/>
              <a:gd name="connsiteX90-983" fmla="*/ 2966975 w 13016124"/>
              <a:gd name="connsiteY90-984" fmla="*/ 2266545 h 2398878"/>
              <a:gd name="connsiteX91-985" fmla="*/ 2782150 w 13016124"/>
              <a:gd name="connsiteY91-986" fmla="*/ 2286000 h 2398878"/>
              <a:gd name="connsiteX92-987" fmla="*/ 2723784 w 13016124"/>
              <a:gd name="connsiteY92-988" fmla="*/ 2295728 h 2398878"/>
              <a:gd name="connsiteX93-989" fmla="*/ 2490320 w 13016124"/>
              <a:gd name="connsiteY93-990" fmla="*/ 2305455 h 2398878"/>
              <a:gd name="connsiteX94-991" fmla="*/ 418328 w 13016124"/>
              <a:gd name="connsiteY94-992" fmla="*/ 2295728 h 2398878"/>
              <a:gd name="connsiteX95-993" fmla="*/ 359962 w 13016124"/>
              <a:gd name="connsiteY95-994" fmla="*/ 2256817 h 2398878"/>
              <a:gd name="connsiteX96-995" fmla="*/ 272414 w 13016124"/>
              <a:gd name="connsiteY96-996" fmla="*/ 2188723 h 2398878"/>
              <a:gd name="connsiteX97-997" fmla="*/ 262686 w 13016124"/>
              <a:gd name="connsiteY97-998" fmla="*/ 2159540 h 2398878"/>
              <a:gd name="connsiteX98-999" fmla="*/ 214048 w 13016124"/>
              <a:gd name="connsiteY98-1000" fmla="*/ 2110902 h 2398878"/>
              <a:gd name="connsiteX99-1001" fmla="*/ 204320 w 13016124"/>
              <a:gd name="connsiteY99-1002" fmla="*/ 2081719 h 2398878"/>
              <a:gd name="connsiteX100-1003" fmla="*/ 184865 w 13016124"/>
              <a:gd name="connsiteY100-1004" fmla="*/ 2052536 h 2398878"/>
              <a:gd name="connsiteX101-1005" fmla="*/ 145954 w 13016124"/>
              <a:gd name="connsiteY101-1006" fmla="*/ 1984442 h 2398878"/>
              <a:gd name="connsiteX102-1007" fmla="*/ 126499 w 13016124"/>
              <a:gd name="connsiteY102-1008" fmla="*/ 1906621 h 2398878"/>
              <a:gd name="connsiteX103-1009" fmla="*/ 116771 w 13016124"/>
              <a:gd name="connsiteY103-1010" fmla="*/ 1877438 h 2398878"/>
              <a:gd name="connsiteX104-1011" fmla="*/ 97316 w 13016124"/>
              <a:gd name="connsiteY104-1012" fmla="*/ 1809345 h 2398878"/>
              <a:gd name="connsiteX105-1013" fmla="*/ 87588 w 13016124"/>
              <a:gd name="connsiteY105-1014" fmla="*/ 1731523 h 2398878"/>
              <a:gd name="connsiteX106-1015" fmla="*/ 68133 w 13016124"/>
              <a:gd name="connsiteY106-1016" fmla="*/ 1673157 h 2398878"/>
              <a:gd name="connsiteX107-1017" fmla="*/ 19494 w 13016124"/>
              <a:gd name="connsiteY107-1018" fmla="*/ 1556425 h 2398878"/>
              <a:gd name="connsiteX108-1019" fmla="*/ 9767 w 13016124"/>
              <a:gd name="connsiteY108-1020" fmla="*/ 1429966 h 2398878"/>
              <a:gd name="connsiteX109-1021" fmla="*/ 39 w 13016124"/>
              <a:gd name="connsiteY109-1022" fmla="*/ 1361872 h 2398878"/>
              <a:gd name="connsiteX110-1023" fmla="*/ 19494 w 13016124"/>
              <a:gd name="connsiteY110-1024" fmla="*/ 1099225 h 2398878"/>
              <a:gd name="connsiteX111-1025" fmla="*/ 29222 w 13016124"/>
              <a:gd name="connsiteY111-1026" fmla="*/ 1070042 h 2398878"/>
              <a:gd name="connsiteX112-1027" fmla="*/ 58405 w 13016124"/>
              <a:gd name="connsiteY112-1028" fmla="*/ 992221 h 2398878"/>
              <a:gd name="connsiteX113-1029" fmla="*/ 77860 w 13016124"/>
              <a:gd name="connsiteY113-1030" fmla="*/ 924128 h 2398878"/>
              <a:gd name="connsiteX114-1031" fmla="*/ 97316 w 13016124"/>
              <a:gd name="connsiteY114-1032" fmla="*/ 885217 h 2398878"/>
              <a:gd name="connsiteX115-1033" fmla="*/ 116771 w 13016124"/>
              <a:gd name="connsiteY115-1034" fmla="*/ 807396 h 2398878"/>
              <a:gd name="connsiteX116-1035" fmla="*/ 155682 w 13016124"/>
              <a:gd name="connsiteY116-1036" fmla="*/ 729574 h 2398878"/>
              <a:gd name="connsiteX117-1037" fmla="*/ 165409 w 13016124"/>
              <a:gd name="connsiteY117-1038" fmla="*/ 700391 h 2398878"/>
              <a:gd name="connsiteX118-1039" fmla="*/ 175137 w 13016124"/>
              <a:gd name="connsiteY118-1040" fmla="*/ 642025 h 2398878"/>
              <a:gd name="connsiteX119-1041" fmla="*/ 223775 w 13016124"/>
              <a:gd name="connsiteY119-1042" fmla="*/ 573932 h 2398878"/>
              <a:gd name="connsiteX120-1043" fmla="*/ 262686 w 13016124"/>
              <a:gd name="connsiteY120-1044" fmla="*/ 505838 h 2398878"/>
              <a:gd name="connsiteX121-1045" fmla="*/ 301596 w 13016124"/>
              <a:gd name="connsiteY121-1046" fmla="*/ 447472 h 2398878"/>
              <a:gd name="connsiteX122-1047" fmla="*/ 321052 w 13016124"/>
              <a:gd name="connsiteY122-1048" fmla="*/ 428017 h 2398878"/>
              <a:gd name="connsiteX123-1049" fmla="*/ 359962 w 13016124"/>
              <a:gd name="connsiteY123-1050" fmla="*/ 369651 h 2398878"/>
              <a:gd name="connsiteX124-1051" fmla="*/ 408601 w 13016124"/>
              <a:gd name="connsiteY124-1052" fmla="*/ 321013 h 2398878"/>
              <a:gd name="connsiteX125-1053" fmla="*/ 428056 w 13016124"/>
              <a:gd name="connsiteY125-1054" fmla="*/ 301557 h 2398878"/>
              <a:gd name="connsiteX126-1055" fmla="*/ 447511 w 13016124"/>
              <a:gd name="connsiteY126-1056" fmla="*/ 272374 h 2398878"/>
              <a:gd name="connsiteX127-1057" fmla="*/ 505877 w 13016124"/>
              <a:gd name="connsiteY127-1058" fmla="*/ 233464 h 2398878"/>
              <a:gd name="connsiteX128-1059" fmla="*/ 603154 w 13016124"/>
              <a:gd name="connsiteY128-1060" fmla="*/ 223736 h 2398878"/>
              <a:gd name="connsiteX129-1061" fmla="*/ 651792 w 13016124"/>
              <a:gd name="connsiteY129-1062" fmla="*/ 243191 h 2398878"/>
              <a:gd name="connsiteX130-1063" fmla="*/ 622609 w 13016124"/>
              <a:gd name="connsiteY130-1064" fmla="*/ 252919 h 2398878"/>
              <a:gd name="connsiteX131-1065" fmla="*/ 544788 w 13016124"/>
              <a:gd name="connsiteY131-1066" fmla="*/ 252919 h 2398878"/>
              <a:gd name="connsiteX0-1067" fmla="*/ 544788 w 13016124"/>
              <a:gd name="connsiteY0-1068" fmla="*/ 252919 h 2398878"/>
              <a:gd name="connsiteX1-1069" fmla="*/ 544788 w 13016124"/>
              <a:gd name="connsiteY1-1070" fmla="*/ 252919 h 2398878"/>
              <a:gd name="connsiteX2-1071" fmla="*/ 642065 w 13016124"/>
              <a:gd name="connsiteY2-1072" fmla="*/ 311285 h 2398878"/>
              <a:gd name="connsiteX3-1073" fmla="*/ 768524 w 13016124"/>
              <a:gd name="connsiteY3-1074" fmla="*/ 447472 h 2398878"/>
              <a:gd name="connsiteX4-1075" fmla="*/ 924167 w 13016124"/>
              <a:gd name="connsiteY4-1076" fmla="*/ 583659 h 2398878"/>
              <a:gd name="connsiteX5-1077" fmla="*/ 982533 w 13016124"/>
              <a:gd name="connsiteY5-1078" fmla="*/ 612842 h 2398878"/>
              <a:gd name="connsiteX6-1079" fmla="*/ 1050626 w 13016124"/>
              <a:gd name="connsiteY6-1080" fmla="*/ 661481 h 2398878"/>
              <a:gd name="connsiteX7-1081" fmla="*/ 1079809 w 13016124"/>
              <a:gd name="connsiteY7-1082" fmla="*/ 671208 h 2398878"/>
              <a:gd name="connsiteX8-1083" fmla="*/ 1225724 w 13016124"/>
              <a:gd name="connsiteY8-1084" fmla="*/ 739302 h 2398878"/>
              <a:gd name="connsiteX9-1085" fmla="*/ 1313273 w 13016124"/>
              <a:gd name="connsiteY9-1086" fmla="*/ 768485 h 2398878"/>
              <a:gd name="connsiteX10-1087" fmla="*/ 1488371 w 13016124"/>
              <a:gd name="connsiteY10-1088" fmla="*/ 787940 h 2398878"/>
              <a:gd name="connsiteX11-1089" fmla="*/ 1624558 w 13016124"/>
              <a:gd name="connsiteY11-1090" fmla="*/ 807396 h 2398878"/>
              <a:gd name="connsiteX12-1091" fmla="*/ 1663469 w 13016124"/>
              <a:gd name="connsiteY12-1092" fmla="*/ 817123 h 2398878"/>
              <a:gd name="connsiteX13-1093" fmla="*/ 1731562 w 13016124"/>
              <a:gd name="connsiteY13-1094" fmla="*/ 826851 h 2398878"/>
              <a:gd name="connsiteX14-1095" fmla="*/ 1770473 w 13016124"/>
              <a:gd name="connsiteY14-1096" fmla="*/ 836579 h 2398878"/>
              <a:gd name="connsiteX15-1097" fmla="*/ 2062303 w 13016124"/>
              <a:gd name="connsiteY15-1098" fmla="*/ 856034 h 2398878"/>
              <a:gd name="connsiteX16-1099" fmla="*/ 2169307 w 13016124"/>
              <a:gd name="connsiteY16-1100" fmla="*/ 865762 h 2398878"/>
              <a:gd name="connsiteX17-1101" fmla="*/ 2237401 w 13016124"/>
              <a:gd name="connsiteY17-1102" fmla="*/ 885217 h 2398878"/>
              <a:gd name="connsiteX18-1103" fmla="*/ 2295767 w 13016124"/>
              <a:gd name="connsiteY18-1104" fmla="*/ 894945 h 2398878"/>
              <a:gd name="connsiteX19-1105" fmla="*/ 2791877 w 13016124"/>
              <a:gd name="connsiteY19-1106" fmla="*/ 914400 h 2398878"/>
              <a:gd name="connsiteX20-1107" fmla="*/ 3005886 w 13016124"/>
              <a:gd name="connsiteY20-1108" fmla="*/ 933855 h 2398878"/>
              <a:gd name="connsiteX21-1109" fmla="*/ 3239350 w 13016124"/>
              <a:gd name="connsiteY21-1110" fmla="*/ 943583 h 2398878"/>
              <a:gd name="connsiteX22-1111" fmla="*/ 5719903 w 13016124"/>
              <a:gd name="connsiteY22-1112" fmla="*/ 933855 h 2398878"/>
              <a:gd name="connsiteX23-1113" fmla="*/ 5817179 w 13016124"/>
              <a:gd name="connsiteY23-1114" fmla="*/ 924128 h 2398878"/>
              <a:gd name="connsiteX24-1115" fmla="*/ 5924184 w 13016124"/>
              <a:gd name="connsiteY24-1116" fmla="*/ 885217 h 2398878"/>
              <a:gd name="connsiteX25-1117" fmla="*/ 6011733 w 13016124"/>
              <a:gd name="connsiteY25-1118" fmla="*/ 875489 h 2398878"/>
              <a:gd name="connsiteX26-1119" fmla="*/ 6060371 w 13016124"/>
              <a:gd name="connsiteY26-1120" fmla="*/ 865762 h 2398878"/>
              <a:gd name="connsiteX27-1121" fmla="*/ 6128465 w 13016124"/>
              <a:gd name="connsiteY27-1122" fmla="*/ 856034 h 2398878"/>
              <a:gd name="connsiteX28-1123" fmla="*/ 6507843 w 13016124"/>
              <a:gd name="connsiteY28-1124" fmla="*/ 739302 h 2398878"/>
              <a:gd name="connsiteX29-1125" fmla="*/ 6565889 w 13016124"/>
              <a:gd name="connsiteY29-1126" fmla="*/ 911751 h 2398878"/>
              <a:gd name="connsiteX30-1127" fmla="*/ 6887222 w 13016124"/>
              <a:gd name="connsiteY30-1128" fmla="*/ 710119 h 2398878"/>
              <a:gd name="connsiteX31-1129" fmla="*/ 9912524 w 13016124"/>
              <a:gd name="connsiteY31-1130" fmla="*/ 700391 h 2398878"/>
              <a:gd name="connsiteX32-1131" fmla="*/ 10058439 w 13016124"/>
              <a:gd name="connsiteY32-1132" fmla="*/ 690664 h 2398878"/>
              <a:gd name="connsiteX33-1133" fmla="*/ 10389179 w 13016124"/>
              <a:gd name="connsiteY33-1134" fmla="*/ 671208 h 2398878"/>
              <a:gd name="connsiteX34-1135" fmla="*/ 10544822 w 13016124"/>
              <a:gd name="connsiteY34-1136" fmla="*/ 642025 h 2398878"/>
              <a:gd name="connsiteX35-1137" fmla="*/ 10846379 w 13016124"/>
              <a:gd name="connsiteY35-1138" fmla="*/ 622570 h 2398878"/>
              <a:gd name="connsiteX36-1139" fmla="*/ 10992294 w 13016124"/>
              <a:gd name="connsiteY36-1140" fmla="*/ 612842 h 2398878"/>
              <a:gd name="connsiteX37-1141" fmla="*/ 11070116 w 13016124"/>
              <a:gd name="connsiteY37-1142" fmla="*/ 583659 h 2398878"/>
              <a:gd name="connsiteX38-1143" fmla="*/ 11206303 w 13016124"/>
              <a:gd name="connsiteY38-1144" fmla="*/ 554477 h 2398878"/>
              <a:gd name="connsiteX39-1145" fmla="*/ 11274396 w 13016124"/>
              <a:gd name="connsiteY39-1146" fmla="*/ 535021 h 2398878"/>
              <a:gd name="connsiteX40-1147" fmla="*/ 11332762 w 13016124"/>
              <a:gd name="connsiteY40-1148" fmla="*/ 515566 h 2398878"/>
              <a:gd name="connsiteX41-1149" fmla="*/ 11410584 w 13016124"/>
              <a:gd name="connsiteY41-1150" fmla="*/ 476655 h 2398878"/>
              <a:gd name="connsiteX42-1151" fmla="*/ 11498133 w 13016124"/>
              <a:gd name="connsiteY42-1152" fmla="*/ 457200 h 2398878"/>
              <a:gd name="connsiteX43-1153" fmla="*/ 11624592 w 13016124"/>
              <a:gd name="connsiteY43-1154" fmla="*/ 408562 h 2398878"/>
              <a:gd name="connsiteX44-1155" fmla="*/ 11789962 w 13016124"/>
              <a:gd name="connsiteY44-1156" fmla="*/ 379379 h 2398878"/>
              <a:gd name="connsiteX45-1157" fmla="*/ 11848328 w 13016124"/>
              <a:gd name="connsiteY45-1158" fmla="*/ 350196 h 2398878"/>
              <a:gd name="connsiteX46-1159" fmla="*/ 11955333 w 13016124"/>
              <a:gd name="connsiteY46-1160" fmla="*/ 330740 h 2398878"/>
              <a:gd name="connsiteX47-1161" fmla="*/ 12033154 w 13016124"/>
              <a:gd name="connsiteY47-1162" fmla="*/ 301557 h 2398878"/>
              <a:gd name="connsiteX48-1163" fmla="*/ 12062337 w 13016124"/>
              <a:gd name="connsiteY48-1164" fmla="*/ 291830 h 2398878"/>
              <a:gd name="connsiteX49-1165" fmla="*/ 12101248 w 13016124"/>
              <a:gd name="connsiteY49-1166" fmla="*/ 272374 h 2398878"/>
              <a:gd name="connsiteX50-1167" fmla="*/ 12130431 w 13016124"/>
              <a:gd name="connsiteY50-1168" fmla="*/ 262647 h 2398878"/>
              <a:gd name="connsiteX51-1169" fmla="*/ 12169341 w 13016124"/>
              <a:gd name="connsiteY51-1170" fmla="*/ 243191 h 2398878"/>
              <a:gd name="connsiteX52-1171" fmla="*/ 12266618 w 13016124"/>
              <a:gd name="connsiteY52-1172" fmla="*/ 204281 h 2398878"/>
              <a:gd name="connsiteX53-1173" fmla="*/ 12334711 w 13016124"/>
              <a:gd name="connsiteY53-1174" fmla="*/ 175098 h 2398878"/>
              <a:gd name="connsiteX54-1175" fmla="*/ 12363894 w 13016124"/>
              <a:gd name="connsiteY54-1176" fmla="*/ 155642 h 2398878"/>
              <a:gd name="connsiteX55-1177" fmla="*/ 12431988 w 13016124"/>
              <a:gd name="connsiteY55-1178" fmla="*/ 126459 h 2398878"/>
              <a:gd name="connsiteX56-1179" fmla="*/ 12470899 w 13016124"/>
              <a:gd name="connsiteY56-1180" fmla="*/ 97277 h 2398878"/>
              <a:gd name="connsiteX57-1181" fmla="*/ 12529265 w 13016124"/>
              <a:gd name="connsiteY57-1182" fmla="*/ 87549 h 2398878"/>
              <a:gd name="connsiteX58-1183" fmla="*/ 12568175 w 13016124"/>
              <a:gd name="connsiteY58-1184" fmla="*/ 77821 h 2398878"/>
              <a:gd name="connsiteX59-1185" fmla="*/ 12626541 w 13016124"/>
              <a:gd name="connsiteY59-1186" fmla="*/ 58366 h 2398878"/>
              <a:gd name="connsiteX60-1187" fmla="*/ 12723818 w 13016124"/>
              <a:gd name="connsiteY60-1188" fmla="*/ 19455 h 2398878"/>
              <a:gd name="connsiteX61-1189" fmla="*/ 12869733 w 13016124"/>
              <a:gd name="connsiteY61-1190" fmla="*/ 9728 h 2398878"/>
              <a:gd name="connsiteX62-1191" fmla="*/ 12898916 w 13016124"/>
              <a:gd name="connsiteY62-1192" fmla="*/ 0 h 2398878"/>
              <a:gd name="connsiteX63-1193" fmla="*/ 12947554 w 13016124"/>
              <a:gd name="connsiteY63-1194" fmla="*/ 38911 h 2398878"/>
              <a:gd name="connsiteX64-1195" fmla="*/ 12957282 w 13016124"/>
              <a:gd name="connsiteY64-1196" fmla="*/ 1488332 h 2398878"/>
              <a:gd name="connsiteX65-1197" fmla="*/ 12928099 w 13016124"/>
              <a:gd name="connsiteY65-1198" fmla="*/ 1673157 h 2398878"/>
              <a:gd name="connsiteX66-1199" fmla="*/ 12918371 w 13016124"/>
              <a:gd name="connsiteY66-1200" fmla="*/ 1828800 h 2398878"/>
              <a:gd name="connsiteX67-1201" fmla="*/ 12898916 w 13016124"/>
              <a:gd name="connsiteY67-1202" fmla="*/ 1887166 h 2398878"/>
              <a:gd name="connsiteX68-1203" fmla="*/ 12889188 w 13016124"/>
              <a:gd name="connsiteY68-1204" fmla="*/ 1974715 h 2398878"/>
              <a:gd name="connsiteX69-1205" fmla="*/ 12879460 w 13016124"/>
              <a:gd name="connsiteY69-1206" fmla="*/ 2013625 h 2398878"/>
              <a:gd name="connsiteX70-1207" fmla="*/ 12840550 w 13016124"/>
              <a:gd name="connsiteY70-1208" fmla="*/ 2208179 h 2398878"/>
              <a:gd name="connsiteX71-1209" fmla="*/ 12830822 w 13016124"/>
              <a:gd name="connsiteY71-1210" fmla="*/ 2237362 h 2398878"/>
              <a:gd name="connsiteX72-1211" fmla="*/ 12801639 w 13016124"/>
              <a:gd name="connsiteY72-1212" fmla="*/ 2256817 h 2398878"/>
              <a:gd name="connsiteX73-1213" fmla="*/ 12159614 w 13016124"/>
              <a:gd name="connsiteY73-1214" fmla="*/ 2237362 h 2398878"/>
              <a:gd name="connsiteX74-1215" fmla="*/ 11361945 w 13016124"/>
              <a:gd name="connsiteY74-1216" fmla="*/ 2256817 h 2398878"/>
              <a:gd name="connsiteX75-1217" fmla="*/ 11138209 w 13016124"/>
              <a:gd name="connsiteY75-1218" fmla="*/ 2276272 h 2398878"/>
              <a:gd name="connsiteX76-1219" fmla="*/ 10593460 w 13016124"/>
              <a:gd name="connsiteY76-1220" fmla="*/ 2286000 h 2398878"/>
              <a:gd name="connsiteX77-1221" fmla="*/ 8385282 w 13016124"/>
              <a:gd name="connsiteY77-1222" fmla="*/ 2295728 h 2398878"/>
              <a:gd name="connsiteX78-1223" fmla="*/ 8161545 w 13016124"/>
              <a:gd name="connsiteY78-1224" fmla="*/ 2315183 h 2398878"/>
              <a:gd name="connsiteX79-1225" fmla="*/ 8112907 w 13016124"/>
              <a:gd name="connsiteY79-1226" fmla="*/ 2324911 h 2398878"/>
              <a:gd name="connsiteX80-1227" fmla="*/ 7918354 w 13016124"/>
              <a:gd name="connsiteY80-1228" fmla="*/ 2334638 h 2398878"/>
              <a:gd name="connsiteX81-1229" fmla="*/ 5291886 w 13016124"/>
              <a:gd name="connsiteY81-1230" fmla="*/ 2344366 h 2398878"/>
              <a:gd name="connsiteX82-1231" fmla="*/ 5058422 w 13016124"/>
              <a:gd name="connsiteY82-1232" fmla="*/ 2324911 h 2398878"/>
              <a:gd name="connsiteX83-1233" fmla="*/ 4883324 w 13016124"/>
              <a:gd name="connsiteY83-1234" fmla="*/ 2305455 h 2398878"/>
              <a:gd name="connsiteX84-1235" fmla="*/ 4727682 w 13016124"/>
              <a:gd name="connsiteY84-1236" fmla="*/ 2295728 h 2398878"/>
              <a:gd name="connsiteX85-1237" fmla="*/ 4601222 w 13016124"/>
              <a:gd name="connsiteY85-1238" fmla="*/ 2276272 h 2398878"/>
              <a:gd name="connsiteX86-1239" fmla="*/ 4484490 w 13016124"/>
              <a:gd name="connsiteY86-1240" fmla="*/ 2266545 h 2398878"/>
              <a:gd name="connsiteX87-1241" fmla="*/ 3443631 w 13016124"/>
              <a:gd name="connsiteY87-1242" fmla="*/ 2247089 h 2398878"/>
              <a:gd name="connsiteX88-1243" fmla="*/ 2996158 w 13016124"/>
              <a:gd name="connsiteY88-1244" fmla="*/ 2256817 h 2398878"/>
              <a:gd name="connsiteX89-1245" fmla="*/ 2966975 w 13016124"/>
              <a:gd name="connsiteY89-1246" fmla="*/ 2266545 h 2398878"/>
              <a:gd name="connsiteX90-1247" fmla="*/ 2782150 w 13016124"/>
              <a:gd name="connsiteY90-1248" fmla="*/ 2286000 h 2398878"/>
              <a:gd name="connsiteX91-1249" fmla="*/ 2723784 w 13016124"/>
              <a:gd name="connsiteY91-1250" fmla="*/ 2295728 h 2398878"/>
              <a:gd name="connsiteX92-1251" fmla="*/ 2490320 w 13016124"/>
              <a:gd name="connsiteY92-1252" fmla="*/ 2305455 h 2398878"/>
              <a:gd name="connsiteX93-1253" fmla="*/ 418328 w 13016124"/>
              <a:gd name="connsiteY93-1254" fmla="*/ 2295728 h 2398878"/>
              <a:gd name="connsiteX94-1255" fmla="*/ 359962 w 13016124"/>
              <a:gd name="connsiteY94-1256" fmla="*/ 2256817 h 2398878"/>
              <a:gd name="connsiteX95-1257" fmla="*/ 272414 w 13016124"/>
              <a:gd name="connsiteY95-1258" fmla="*/ 2188723 h 2398878"/>
              <a:gd name="connsiteX96-1259" fmla="*/ 262686 w 13016124"/>
              <a:gd name="connsiteY96-1260" fmla="*/ 2159540 h 2398878"/>
              <a:gd name="connsiteX97-1261" fmla="*/ 214048 w 13016124"/>
              <a:gd name="connsiteY97-1262" fmla="*/ 2110902 h 2398878"/>
              <a:gd name="connsiteX98-1263" fmla="*/ 204320 w 13016124"/>
              <a:gd name="connsiteY98-1264" fmla="*/ 2081719 h 2398878"/>
              <a:gd name="connsiteX99-1265" fmla="*/ 184865 w 13016124"/>
              <a:gd name="connsiteY99-1266" fmla="*/ 2052536 h 2398878"/>
              <a:gd name="connsiteX100-1267" fmla="*/ 145954 w 13016124"/>
              <a:gd name="connsiteY100-1268" fmla="*/ 1984442 h 2398878"/>
              <a:gd name="connsiteX101-1269" fmla="*/ 126499 w 13016124"/>
              <a:gd name="connsiteY101-1270" fmla="*/ 1906621 h 2398878"/>
              <a:gd name="connsiteX102-1271" fmla="*/ 116771 w 13016124"/>
              <a:gd name="connsiteY102-1272" fmla="*/ 1877438 h 2398878"/>
              <a:gd name="connsiteX103-1273" fmla="*/ 97316 w 13016124"/>
              <a:gd name="connsiteY103-1274" fmla="*/ 1809345 h 2398878"/>
              <a:gd name="connsiteX104-1275" fmla="*/ 87588 w 13016124"/>
              <a:gd name="connsiteY104-1276" fmla="*/ 1731523 h 2398878"/>
              <a:gd name="connsiteX105-1277" fmla="*/ 68133 w 13016124"/>
              <a:gd name="connsiteY105-1278" fmla="*/ 1673157 h 2398878"/>
              <a:gd name="connsiteX106-1279" fmla="*/ 19494 w 13016124"/>
              <a:gd name="connsiteY106-1280" fmla="*/ 1556425 h 2398878"/>
              <a:gd name="connsiteX107-1281" fmla="*/ 9767 w 13016124"/>
              <a:gd name="connsiteY107-1282" fmla="*/ 1429966 h 2398878"/>
              <a:gd name="connsiteX108-1283" fmla="*/ 39 w 13016124"/>
              <a:gd name="connsiteY108-1284" fmla="*/ 1361872 h 2398878"/>
              <a:gd name="connsiteX109-1285" fmla="*/ 19494 w 13016124"/>
              <a:gd name="connsiteY109-1286" fmla="*/ 1099225 h 2398878"/>
              <a:gd name="connsiteX110-1287" fmla="*/ 29222 w 13016124"/>
              <a:gd name="connsiteY110-1288" fmla="*/ 1070042 h 2398878"/>
              <a:gd name="connsiteX111-1289" fmla="*/ 58405 w 13016124"/>
              <a:gd name="connsiteY111-1290" fmla="*/ 992221 h 2398878"/>
              <a:gd name="connsiteX112-1291" fmla="*/ 77860 w 13016124"/>
              <a:gd name="connsiteY112-1292" fmla="*/ 924128 h 2398878"/>
              <a:gd name="connsiteX113-1293" fmla="*/ 97316 w 13016124"/>
              <a:gd name="connsiteY113-1294" fmla="*/ 885217 h 2398878"/>
              <a:gd name="connsiteX114-1295" fmla="*/ 116771 w 13016124"/>
              <a:gd name="connsiteY114-1296" fmla="*/ 807396 h 2398878"/>
              <a:gd name="connsiteX115-1297" fmla="*/ 155682 w 13016124"/>
              <a:gd name="connsiteY115-1298" fmla="*/ 729574 h 2398878"/>
              <a:gd name="connsiteX116-1299" fmla="*/ 165409 w 13016124"/>
              <a:gd name="connsiteY116-1300" fmla="*/ 700391 h 2398878"/>
              <a:gd name="connsiteX117-1301" fmla="*/ 175137 w 13016124"/>
              <a:gd name="connsiteY117-1302" fmla="*/ 642025 h 2398878"/>
              <a:gd name="connsiteX118-1303" fmla="*/ 223775 w 13016124"/>
              <a:gd name="connsiteY118-1304" fmla="*/ 573932 h 2398878"/>
              <a:gd name="connsiteX119-1305" fmla="*/ 262686 w 13016124"/>
              <a:gd name="connsiteY119-1306" fmla="*/ 505838 h 2398878"/>
              <a:gd name="connsiteX120-1307" fmla="*/ 301596 w 13016124"/>
              <a:gd name="connsiteY120-1308" fmla="*/ 447472 h 2398878"/>
              <a:gd name="connsiteX121-1309" fmla="*/ 321052 w 13016124"/>
              <a:gd name="connsiteY121-1310" fmla="*/ 428017 h 2398878"/>
              <a:gd name="connsiteX122-1311" fmla="*/ 359962 w 13016124"/>
              <a:gd name="connsiteY122-1312" fmla="*/ 369651 h 2398878"/>
              <a:gd name="connsiteX123-1313" fmla="*/ 408601 w 13016124"/>
              <a:gd name="connsiteY123-1314" fmla="*/ 321013 h 2398878"/>
              <a:gd name="connsiteX124-1315" fmla="*/ 428056 w 13016124"/>
              <a:gd name="connsiteY124-1316" fmla="*/ 301557 h 2398878"/>
              <a:gd name="connsiteX125-1317" fmla="*/ 447511 w 13016124"/>
              <a:gd name="connsiteY125-1318" fmla="*/ 272374 h 2398878"/>
              <a:gd name="connsiteX126-1319" fmla="*/ 505877 w 13016124"/>
              <a:gd name="connsiteY126-1320" fmla="*/ 233464 h 2398878"/>
              <a:gd name="connsiteX127-1321" fmla="*/ 603154 w 13016124"/>
              <a:gd name="connsiteY127-1322" fmla="*/ 223736 h 2398878"/>
              <a:gd name="connsiteX128-1323" fmla="*/ 651792 w 13016124"/>
              <a:gd name="connsiteY128-1324" fmla="*/ 243191 h 2398878"/>
              <a:gd name="connsiteX129-1325" fmla="*/ 622609 w 13016124"/>
              <a:gd name="connsiteY129-1326" fmla="*/ 252919 h 2398878"/>
              <a:gd name="connsiteX130-1327" fmla="*/ 544788 w 13016124"/>
              <a:gd name="connsiteY130-1328" fmla="*/ 252919 h 2398878"/>
              <a:gd name="connsiteX0-1329" fmla="*/ 544788 w 13016124"/>
              <a:gd name="connsiteY0-1330" fmla="*/ 252919 h 2398878"/>
              <a:gd name="connsiteX1-1331" fmla="*/ 544788 w 13016124"/>
              <a:gd name="connsiteY1-1332" fmla="*/ 252919 h 2398878"/>
              <a:gd name="connsiteX2-1333" fmla="*/ 642065 w 13016124"/>
              <a:gd name="connsiteY2-1334" fmla="*/ 311285 h 2398878"/>
              <a:gd name="connsiteX3-1335" fmla="*/ 768524 w 13016124"/>
              <a:gd name="connsiteY3-1336" fmla="*/ 447472 h 2398878"/>
              <a:gd name="connsiteX4-1337" fmla="*/ 924167 w 13016124"/>
              <a:gd name="connsiteY4-1338" fmla="*/ 583659 h 2398878"/>
              <a:gd name="connsiteX5-1339" fmla="*/ 982533 w 13016124"/>
              <a:gd name="connsiteY5-1340" fmla="*/ 612842 h 2398878"/>
              <a:gd name="connsiteX6-1341" fmla="*/ 1050626 w 13016124"/>
              <a:gd name="connsiteY6-1342" fmla="*/ 661481 h 2398878"/>
              <a:gd name="connsiteX7-1343" fmla="*/ 1079809 w 13016124"/>
              <a:gd name="connsiteY7-1344" fmla="*/ 671208 h 2398878"/>
              <a:gd name="connsiteX8-1345" fmla="*/ 1225724 w 13016124"/>
              <a:gd name="connsiteY8-1346" fmla="*/ 739302 h 2398878"/>
              <a:gd name="connsiteX9-1347" fmla="*/ 1313273 w 13016124"/>
              <a:gd name="connsiteY9-1348" fmla="*/ 768485 h 2398878"/>
              <a:gd name="connsiteX10-1349" fmla="*/ 1488371 w 13016124"/>
              <a:gd name="connsiteY10-1350" fmla="*/ 787940 h 2398878"/>
              <a:gd name="connsiteX11-1351" fmla="*/ 1624558 w 13016124"/>
              <a:gd name="connsiteY11-1352" fmla="*/ 807396 h 2398878"/>
              <a:gd name="connsiteX12-1353" fmla="*/ 1663469 w 13016124"/>
              <a:gd name="connsiteY12-1354" fmla="*/ 817123 h 2398878"/>
              <a:gd name="connsiteX13-1355" fmla="*/ 1731562 w 13016124"/>
              <a:gd name="connsiteY13-1356" fmla="*/ 826851 h 2398878"/>
              <a:gd name="connsiteX14-1357" fmla="*/ 1770473 w 13016124"/>
              <a:gd name="connsiteY14-1358" fmla="*/ 836579 h 2398878"/>
              <a:gd name="connsiteX15-1359" fmla="*/ 2062303 w 13016124"/>
              <a:gd name="connsiteY15-1360" fmla="*/ 856034 h 2398878"/>
              <a:gd name="connsiteX16-1361" fmla="*/ 2169307 w 13016124"/>
              <a:gd name="connsiteY16-1362" fmla="*/ 865762 h 2398878"/>
              <a:gd name="connsiteX17-1363" fmla="*/ 2237401 w 13016124"/>
              <a:gd name="connsiteY17-1364" fmla="*/ 885217 h 2398878"/>
              <a:gd name="connsiteX18-1365" fmla="*/ 2295767 w 13016124"/>
              <a:gd name="connsiteY18-1366" fmla="*/ 894945 h 2398878"/>
              <a:gd name="connsiteX19-1367" fmla="*/ 2791877 w 13016124"/>
              <a:gd name="connsiteY19-1368" fmla="*/ 914400 h 2398878"/>
              <a:gd name="connsiteX20-1369" fmla="*/ 3005886 w 13016124"/>
              <a:gd name="connsiteY20-1370" fmla="*/ 933855 h 2398878"/>
              <a:gd name="connsiteX21-1371" fmla="*/ 3239350 w 13016124"/>
              <a:gd name="connsiteY21-1372" fmla="*/ 943583 h 2398878"/>
              <a:gd name="connsiteX22-1373" fmla="*/ 5719903 w 13016124"/>
              <a:gd name="connsiteY22-1374" fmla="*/ 933855 h 2398878"/>
              <a:gd name="connsiteX23-1375" fmla="*/ 5817179 w 13016124"/>
              <a:gd name="connsiteY23-1376" fmla="*/ 924128 h 2398878"/>
              <a:gd name="connsiteX24-1377" fmla="*/ 5924184 w 13016124"/>
              <a:gd name="connsiteY24-1378" fmla="*/ 885217 h 2398878"/>
              <a:gd name="connsiteX25-1379" fmla="*/ 6011733 w 13016124"/>
              <a:gd name="connsiteY25-1380" fmla="*/ 875489 h 2398878"/>
              <a:gd name="connsiteX26-1381" fmla="*/ 6060371 w 13016124"/>
              <a:gd name="connsiteY26-1382" fmla="*/ 865762 h 2398878"/>
              <a:gd name="connsiteX27-1383" fmla="*/ 6507843 w 13016124"/>
              <a:gd name="connsiteY27-1384" fmla="*/ 739302 h 2398878"/>
              <a:gd name="connsiteX28-1385" fmla="*/ 6565889 w 13016124"/>
              <a:gd name="connsiteY28-1386" fmla="*/ 911751 h 2398878"/>
              <a:gd name="connsiteX29-1387" fmla="*/ 6887222 w 13016124"/>
              <a:gd name="connsiteY29-1388" fmla="*/ 710119 h 2398878"/>
              <a:gd name="connsiteX30-1389" fmla="*/ 9912524 w 13016124"/>
              <a:gd name="connsiteY30-1390" fmla="*/ 700391 h 2398878"/>
              <a:gd name="connsiteX31-1391" fmla="*/ 10058439 w 13016124"/>
              <a:gd name="connsiteY31-1392" fmla="*/ 690664 h 2398878"/>
              <a:gd name="connsiteX32-1393" fmla="*/ 10389179 w 13016124"/>
              <a:gd name="connsiteY32-1394" fmla="*/ 671208 h 2398878"/>
              <a:gd name="connsiteX33-1395" fmla="*/ 10544822 w 13016124"/>
              <a:gd name="connsiteY33-1396" fmla="*/ 642025 h 2398878"/>
              <a:gd name="connsiteX34-1397" fmla="*/ 10846379 w 13016124"/>
              <a:gd name="connsiteY34-1398" fmla="*/ 622570 h 2398878"/>
              <a:gd name="connsiteX35-1399" fmla="*/ 10992294 w 13016124"/>
              <a:gd name="connsiteY35-1400" fmla="*/ 612842 h 2398878"/>
              <a:gd name="connsiteX36-1401" fmla="*/ 11070116 w 13016124"/>
              <a:gd name="connsiteY36-1402" fmla="*/ 583659 h 2398878"/>
              <a:gd name="connsiteX37-1403" fmla="*/ 11206303 w 13016124"/>
              <a:gd name="connsiteY37-1404" fmla="*/ 554477 h 2398878"/>
              <a:gd name="connsiteX38-1405" fmla="*/ 11274396 w 13016124"/>
              <a:gd name="connsiteY38-1406" fmla="*/ 535021 h 2398878"/>
              <a:gd name="connsiteX39-1407" fmla="*/ 11332762 w 13016124"/>
              <a:gd name="connsiteY39-1408" fmla="*/ 515566 h 2398878"/>
              <a:gd name="connsiteX40-1409" fmla="*/ 11410584 w 13016124"/>
              <a:gd name="connsiteY40-1410" fmla="*/ 476655 h 2398878"/>
              <a:gd name="connsiteX41-1411" fmla="*/ 11498133 w 13016124"/>
              <a:gd name="connsiteY41-1412" fmla="*/ 457200 h 2398878"/>
              <a:gd name="connsiteX42-1413" fmla="*/ 11624592 w 13016124"/>
              <a:gd name="connsiteY42-1414" fmla="*/ 408562 h 2398878"/>
              <a:gd name="connsiteX43-1415" fmla="*/ 11789962 w 13016124"/>
              <a:gd name="connsiteY43-1416" fmla="*/ 379379 h 2398878"/>
              <a:gd name="connsiteX44-1417" fmla="*/ 11848328 w 13016124"/>
              <a:gd name="connsiteY44-1418" fmla="*/ 350196 h 2398878"/>
              <a:gd name="connsiteX45-1419" fmla="*/ 11955333 w 13016124"/>
              <a:gd name="connsiteY45-1420" fmla="*/ 330740 h 2398878"/>
              <a:gd name="connsiteX46-1421" fmla="*/ 12033154 w 13016124"/>
              <a:gd name="connsiteY46-1422" fmla="*/ 301557 h 2398878"/>
              <a:gd name="connsiteX47-1423" fmla="*/ 12062337 w 13016124"/>
              <a:gd name="connsiteY47-1424" fmla="*/ 291830 h 2398878"/>
              <a:gd name="connsiteX48-1425" fmla="*/ 12101248 w 13016124"/>
              <a:gd name="connsiteY48-1426" fmla="*/ 272374 h 2398878"/>
              <a:gd name="connsiteX49-1427" fmla="*/ 12130431 w 13016124"/>
              <a:gd name="connsiteY49-1428" fmla="*/ 262647 h 2398878"/>
              <a:gd name="connsiteX50-1429" fmla="*/ 12169341 w 13016124"/>
              <a:gd name="connsiteY50-1430" fmla="*/ 243191 h 2398878"/>
              <a:gd name="connsiteX51-1431" fmla="*/ 12266618 w 13016124"/>
              <a:gd name="connsiteY51-1432" fmla="*/ 204281 h 2398878"/>
              <a:gd name="connsiteX52-1433" fmla="*/ 12334711 w 13016124"/>
              <a:gd name="connsiteY52-1434" fmla="*/ 175098 h 2398878"/>
              <a:gd name="connsiteX53-1435" fmla="*/ 12363894 w 13016124"/>
              <a:gd name="connsiteY53-1436" fmla="*/ 155642 h 2398878"/>
              <a:gd name="connsiteX54-1437" fmla="*/ 12431988 w 13016124"/>
              <a:gd name="connsiteY54-1438" fmla="*/ 126459 h 2398878"/>
              <a:gd name="connsiteX55-1439" fmla="*/ 12470899 w 13016124"/>
              <a:gd name="connsiteY55-1440" fmla="*/ 97277 h 2398878"/>
              <a:gd name="connsiteX56-1441" fmla="*/ 12529265 w 13016124"/>
              <a:gd name="connsiteY56-1442" fmla="*/ 87549 h 2398878"/>
              <a:gd name="connsiteX57-1443" fmla="*/ 12568175 w 13016124"/>
              <a:gd name="connsiteY57-1444" fmla="*/ 77821 h 2398878"/>
              <a:gd name="connsiteX58-1445" fmla="*/ 12626541 w 13016124"/>
              <a:gd name="connsiteY58-1446" fmla="*/ 58366 h 2398878"/>
              <a:gd name="connsiteX59-1447" fmla="*/ 12723818 w 13016124"/>
              <a:gd name="connsiteY59-1448" fmla="*/ 19455 h 2398878"/>
              <a:gd name="connsiteX60-1449" fmla="*/ 12869733 w 13016124"/>
              <a:gd name="connsiteY60-1450" fmla="*/ 9728 h 2398878"/>
              <a:gd name="connsiteX61-1451" fmla="*/ 12898916 w 13016124"/>
              <a:gd name="connsiteY61-1452" fmla="*/ 0 h 2398878"/>
              <a:gd name="connsiteX62-1453" fmla="*/ 12947554 w 13016124"/>
              <a:gd name="connsiteY62-1454" fmla="*/ 38911 h 2398878"/>
              <a:gd name="connsiteX63-1455" fmla="*/ 12957282 w 13016124"/>
              <a:gd name="connsiteY63-1456" fmla="*/ 1488332 h 2398878"/>
              <a:gd name="connsiteX64-1457" fmla="*/ 12928099 w 13016124"/>
              <a:gd name="connsiteY64-1458" fmla="*/ 1673157 h 2398878"/>
              <a:gd name="connsiteX65-1459" fmla="*/ 12918371 w 13016124"/>
              <a:gd name="connsiteY65-1460" fmla="*/ 1828800 h 2398878"/>
              <a:gd name="connsiteX66-1461" fmla="*/ 12898916 w 13016124"/>
              <a:gd name="connsiteY66-1462" fmla="*/ 1887166 h 2398878"/>
              <a:gd name="connsiteX67-1463" fmla="*/ 12889188 w 13016124"/>
              <a:gd name="connsiteY67-1464" fmla="*/ 1974715 h 2398878"/>
              <a:gd name="connsiteX68-1465" fmla="*/ 12879460 w 13016124"/>
              <a:gd name="connsiteY68-1466" fmla="*/ 2013625 h 2398878"/>
              <a:gd name="connsiteX69-1467" fmla="*/ 12840550 w 13016124"/>
              <a:gd name="connsiteY69-1468" fmla="*/ 2208179 h 2398878"/>
              <a:gd name="connsiteX70-1469" fmla="*/ 12830822 w 13016124"/>
              <a:gd name="connsiteY70-1470" fmla="*/ 2237362 h 2398878"/>
              <a:gd name="connsiteX71-1471" fmla="*/ 12801639 w 13016124"/>
              <a:gd name="connsiteY71-1472" fmla="*/ 2256817 h 2398878"/>
              <a:gd name="connsiteX72-1473" fmla="*/ 12159614 w 13016124"/>
              <a:gd name="connsiteY72-1474" fmla="*/ 2237362 h 2398878"/>
              <a:gd name="connsiteX73-1475" fmla="*/ 11361945 w 13016124"/>
              <a:gd name="connsiteY73-1476" fmla="*/ 2256817 h 2398878"/>
              <a:gd name="connsiteX74-1477" fmla="*/ 11138209 w 13016124"/>
              <a:gd name="connsiteY74-1478" fmla="*/ 2276272 h 2398878"/>
              <a:gd name="connsiteX75-1479" fmla="*/ 10593460 w 13016124"/>
              <a:gd name="connsiteY75-1480" fmla="*/ 2286000 h 2398878"/>
              <a:gd name="connsiteX76-1481" fmla="*/ 8385282 w 13016124"/>
              <a:gd name="connsiteY76-1482" fmla="*/ 2295728 h 2398878"/>
              <a:gd name="connsiteX77-1483" fmla="*/ 8161545 w 13016124"/>
              <a:gd name="connsiteY77-1484" fmla="*/ 2315183 h 2398878"/>
              <a:gd name="connsiteX78-1485" fmla="*/ 8112907 w 13016124"/>
              <a:gd name="connsiteY78-1486" fmla="*/ 2324911 h 2398878"/>
              <a:gd name="connsiteX79-1487" fmla="*/ 7918354 w 13016124"/>
              <a:gd name="connsiteY79-1488" fmla="*/ 2334638 h 2398878"/>
              <a:gd name="connsiteX80-1489" fmla="*/ 5291886 w 13016124"/>
              <a:gd name="connsiteY80-1490" fmla="*/ 2344366 h 2398878"/>
              <a:gd name="connsiteX81-1491" fmla="*/ 5058422 w 13016124"/>
              <a:gd name="connsiteY81-1492" fmla="*/ 2324911 h 2398878"/>
              <a:gd name="connsiteX82-1493" fmla="*/ 4883324 w 13016124"/>
              <a:gd name="connsiteY82-1494" fmla="*/ 2305455 h 2398878"/>
              <a:gd name="connsiteX83-1495" fmla="*/ 4727682 w 13016124"/>
              <a:gd name="connsiteY83-1496" fmla="*/ 2295728 h 2398878"/>
              <a:gd name="connsiteX84-1497" fmla="*/ 4601222 w 13016124"/>
              <a:gd name="connsiteY84-1498" fmla="*/ 2276272 h 2398878"/>
              <a:gd name="connsiteX85-1499" fmla="*/ 4484490 w 13016124"/>
              <a:gd name="connsiteY85-1500" fmla="*/ 2266545 h 2398878"/>
              <a:gd name="connsiteX86-1501" fmla="*/ 3443631 w 13016124"/>
              <a:gd name="connsiteY86-1502" fmla="*/ 2247089 h 2398878"/>
              <a:gd name="connsiteX87-1503" fmla="*/ 2996158 w 13016124"/>
              <a:gd name="connsiteY87-1504" fmla="*/ 2256817 h 2398878"/>
              <a:gd name="connsiteX88-1505" fmla="*/ 2966975 w 13016124"/>
              <a:gd name="connsiteY88-1506" fmla="*/ 2266545 h 2398878"/>
              <a:gd name="connsiteX89-1507" fmla="*/ 2782150 w 13016124"/>
              <a:gd name="connsiteY89-1508" fmla="*/ 2286000 h 2398878"/>
              <a:gd name="connsiteX90-1509" fmla="*/ 2723784 w 13016124"/>
              <a:gd name="connsiteY90-1510" fmla="*/ 2295728 h 2398878"/>
              <a:gd name="connsiteX91-1511" fmla="*/ 2490320 w 13016124"/>
              <a:gd name="connsiteY91-1512" fmla="*/ 2305455 h 2398878"/>
              <a:gd name="connsiteX92-1513" fmla="*/ 418328 w 13016124"/>
              <a:gd name="connsiteY92-1514" fmla="*/ 2295728 h 2398878"/>
              <a:gd name="connsiteX93-1515" fmla="*/ 359962 w 13016124"/>
              <a:gd name="connsiteY93-1516" fmla="*/ 2256817 h 2398878"/>
              <a:gd name="connsiteX94-1517" fmla="*/ 272414 w 13016124"/>
              <a:gd name="connsiteY94-1518" fmla="*/ 2188723 h 2398878"/>
              <a:gd name="connsiteX95-1519" fmla="*/ 262686 w 13016124"/>
              <a:gd name="connsiteY95-1520" fmla="*/ 2159540 h 2398878"/>
              <a:gd name="connsiteX96-1521" fmla="*/ 214048 w 13016124"/>
              <a:gd name="connsiteY96-1522" fmla="*/ 2110902 h 2398878"/>
              <a:gd name="connsiteX97-1523" fmla="*/ 204320 w 13016124"/>
              <a:gd name="connsiteY97-1524" fmla="*/ 2081719 h 2398878"/>
              <a:gd name="connsiteX98-1525" fmla="*/ 184865 w 13016124"/>
              <a:gd name="connsiteY98-1526" fmla="*/ 2052536 h 2398878"/>
              <a:gd name="connsiteX99-1527" fmla="*/ 145954 w 13016124"/>
              <a:gd name="connsiteY99-1528" fmla="*/ 1984442 h 2398878"/>
              <a:gd name="connsiteX100-1529" fmla="*/ 126499 w 13016124"/>
              <a:gd name="connsiteY100-1530" fmla="*/ 1906621 h 2398878"/>
              <a:gd name="connsiteX101-1531" fmla="*/ 116771 w 13016124"/>
              <a:gd name="connsiteY101-1532" fmla="*/ 1877438 h 2398878"/>
              <a:gd name="connsiteX102-1533" fmla="*/ 97316 w 13016124"/>
              <a:gd name="connsiteY102-1534" fmla="*/ 1809345 h 2398878"/>
              <a:gd name="connsiteX103-1535" fmla="*/ 87588 w 13016124"/>
              <a:gd name="connsiteY103-1536" fmla="*/ 1731523 h 2398878"/>
              <a:gd name="connsiteX104-1537" fmla="*/ 68133 w 13016124"/>
              <a:gd name="connsiteY104-1538" fmla="*/ 1673157 h 2398878"/>
              <a:gd name="connsiteX105-1539" fmla="*/ 19494 w 13016124"/>
              <a:gd name="connsiteY105-1540" fmla="*/ 1556425 h 2398878"/>
              <a:gd name="connsiteX106-1541" fmla="*/ 9767 w 13016124"/>
              <a:gd name="connsiteY106-1542" fmla="*/ 1429966 h 2398878"/>
              <a:gd name="connsiteX107-1543" fmla="*/ 39 w 13016124"/>
              <a:gd name="connsiteY107-1544" fmla="*/ 1361872 h 2398878"/>
              <a:gd name="connsiteX108-1545" fmla="*/ 19494 w 13016124"/>
              <a:gd name="connsiteY108-1546" fmla="*/ 1099225 h 2398878"/>
              <a:gd name="connsiteX109-1547" fmla="*/ 29222 w 13016124"/>
              <a:gd name="connsiteY109-1548" fmla="*/ 1070042 h 2398878"/>
              <a:gd name="connsiteX110-1549" fmla="*/ 58405 w 13016124"/>
              <a:gd name="connsiteY110-1550" fmla="*/ 992221 h 2398878"/>
              <a:gd name="connsiteX111-1551" fmla="*/ 77860 w 13016124"/>
              <a:gd name="connsiteY111-1552" fmla="*/ 924128 h 2398878"/>
              <a:gd name="connsiteX112-1553" fmla="*/ 97316 w 13016124"/>
              <a:gd name="connsiteY112-1554" fmla="*/ 885217 h 2398878"/>
              <a:gd name="connsiteX113-1555" fmla="*/ 116771 w 13016124"/>
              <a:gd name="connsiteY113-1556" fmla="*/ 807396 h 2398878"/>
              <a:gd name="connsiteX114-1557" fmla="*/ 155682 w 13016124"/>
              <a:gd name="connsiteY114-1558" fmla="*/ 729574 h 2398878"/>
              <a:gd name="connsiteX115-1559" fmla="*/ 165409 w 13016124"/>
              <a:gd name="connsiteY115-1560" fmla="*/ 700391 h 2398878"/>
              <a:gd name="connsiteX116-1561" fmla="*/ 175137 w 13016124"/>
              <a:gd name="connsiteY116-1562" fmla="*/ 642025 h 2398878"/>
              <a:gd name="connsiteX117-1563" fmla="*/ 223775 w 13016124"/>
              <a:gd name="connsiteY117-1564" fmla="*/ 573932 h 2398878"/>
              <a:gd name="connsiteX118-1565" fmla="*/ 262686 w 13016124"/>
              <a:gd name="connsiteY118-1566" fmla="*/ 505838 h 2398878"/>
              <a:gd name="connsiteX119-1567" fmla="*/ 301596 w 13016124"/>
              <a:gd name="connsiteY119-1568" fmla="*/ 447472 h 2398878"/>
              <a:gd name="connsiteX120-1569" fmla="*/ 321052 w 13016124"/>
              <a:gd name="connsiteY120-1570" fmla="*/ 428017 h 2398878"/>
              <a:gd name="connsiteX121-1571" fmla="*/ 359962 w 13016124"/>
              <a:gd name="connsiteY121-1572" fmla="*/ 369651 h 2398878"/>
              <a:gd name="connsiteX122-1573" fmla="*/ 408601 w 13016124"/>
              <a:gd name="connsiteY122-1574" fmla="*/ 321013 h 2398878"/>
              <a:gd name="connsiteX123-1575" fmla="*/ 428056 w 13016124"/>
              <a:gd name="connsiteY123-1576" fmla="*/ 301557 h 2398878"/>
              <a:gd name="connsiteX124-1577" fmla="*/ 447511 w 13016124"/>
              <a:gd name="connsiteY124-1578" fmla="*/ 272374 h 2398878"/>
              <a:gd name="connsiteX125-1579" fmla="*/ 505877 w 13016124"/>
              <a:gd name="connsiteY125-1580" fmla="*/ 233464 h 2398878"/>
              <a:gd name="connsiteX126-1581" fmla="*/ 603154 w 13016124"/>
              <a:gd name="connsiteY126-1582" fmla="*/ 223736 h 2398878"/>
              <a:gd name="connsiteX127-1583" fmla="*/ 651792 w 13016124"/>
              <a:gd name="connsiteY127-1584" fmla="*/ 243191 h 2398878"/>
              <a:gd name="connsiteX128-1585" fmla="*/ 622609 w 13016124"/>
              <a:gd name="connsiteY128-1586" fmla="*/ 252919 h 2398878"/>
              <a:gd name="connsiteX129-1587" fmla="*/ 544788 w 13016124"/>
              <a:gd name="connsiteY129-1588" fmla="*/ 252919 h 2398878"/>
              <a:gd name="connsiteX0-1589" fmla="*/ 544788 w 13016124"/>
              <a:gd name="connsiteY0-1590" fmla="*/ 252919 h 2398878"/>
              <a:gd name="connsiteX1-1591" fmla="*/ 544788 w 13016124"/>
              <a:gd name="connsiteY1-1592" fmla="*/ 252919 h 2398878"/>
              <a:gd name="connsiteX2-1593" fmla="*/ 642065 w 13016124"/>
              <a:gd name="connsiteY2-1594" fmla="*/ 311285 h 2398878"/>
              <a:gd name="connsiteX3-1595" fmla="*/ 768524 w 13016124"/>
              <a:gd name="connsiteY3-1596" fmla="*/ 447472 h 2398878"/>
              <a:gd name="connsiteX4-1597" fmla="*/ 924167 w 13016124"/>
              <a:gd name="connsiteY4-1598" fmla="*/ 583659 h 2398878"/>
              <a:gd name="connsiteX5-1599" fmla="*/ 982533 w 13016124"/>
              <a:gd name="connsiteY5-1600" fmla="*/ 612842 h 2398878"/>
              <a:gd name="connsiteX6-1601" fmla="*/ 1050626 w 13016124"/>
              <a:gd name="connsiteY6-1602" fmla="*/ 661481 h 2398878"/>
              <a:gd name="connsiteX7-1603" fmla="*/ 1079809 w 13016124"/>
              <a:gd name="connsiteY7-1604" fmla="*/ 671208 h 2398878"/>
              <a:gd name="connsiteX8-1605" fmla="*/ 1225724 w 13016124"/>
              <a:gd name="connsiteY8-1606" fmla="*/ 739302 h 2398878"/>
              <a:gd name="connsiteX9-1607" fmla="*/ 1313273 w 13016124"/>
              <a:gd name="connsiteY9-1608" fmla="*/ 768485 h 2398878"/>
              <a:gd name="connsiteX10-1609" fmla="*/ 1488371 w 13016124"/>
              <a:gd name="connsiteY10-1610" fmla="*/ 787940 h 2398878"/>
              <a:gd name="connsiteX11-1611" fmla="*/ 1624558 w 13016124"/>
              <a:gd name="connsiteY11-1612" fmla="*/ 807396 h 2398878"/>
              <a:gd name="connsiteX12-1613" fmla="*/ 1663469 w 13016124"/>
              <a:gd name="connsiteY12-1614" fmla="*/ 817123 h 2398878"/>
              <a:gd name="connsiteX13-1615" fmla="*/ 1731562 w 13016124"/>
              <a:gd name="connsiteY13-1616" fmla="*/ 826851 h 2398878"/>
              <a:gd name="connsiteX14-1617" fmla="*/ 1770473 w 13016124"/>
              <a:gd name="connsiteY14-1618" fmla="*/ 836579 h 2398878"/>
              <a:gd name="connsiteX15-1619" fmla="*/ 2062303 w 13016124"/>
              <a:gd name="connsiteY15-1620" fmla="*/ 856034 h 2398878"/>
              <a:gd name="connsiteX16-1621" fmla="*/ 2169307 w 13016124"/>
              <a:gd name="connsiteY16-1622" fmla="*/ 865762 h 2398878"/>
              <a:gd name="connsiteX17-1623" fmla="*/ 2237401 w 13016124"/>
              <a:gd name="connsiteY17-1624" fmla="*/ 885217 h 2398878"/>
              <a:gd name="connsiteX18-1625" fmla="*/ 2295767 w 13016124"/>
              <a:gd name="connsiteY18-1626" fmla="*/ 894945 h 2398878"/>
              <a:gd name="connsiteX19-1627" fmla="*/ 2791877 w 13016124"/>
              <a:gd name="connsiteY19-1628" fmla="*/ 914400 h 2398878"/>
              <a:gd name="connsiteX20-1629" fmla="*/ 3005886 w 13016124"/>
              <a:gd name="connsiteY20-1630" fmla="*/ 933855 h 2398878"/>
              <a:gd name="connsiteX21-1631" fmla="*/ 3239350 w 13016124"/>
              <a:gd name="connsiteY21-1632" fmla="*/ 943583 h 2398878"/>
              <a:gd name="connsiteX22-1633" fmla="*/ 5719903 w 13016124"/>
              <a:gd name="connsiteY22-1634" fmla="*/ 933855 h 2398878"/>
              <a:gd name="connsiteX23-1635" fmla="*/ 5817179 w 13016124"/>
              <a:gd name="connsiteY23-1636" fmla="*/ 924128 h 2398878"/>
              <a:gd name="connsiteX24-1637" fmla="*/ 5924184 w 13016124"/>
              <a:gd name="connsiteY24-1638" fmla="*/ 885217 h 2398878"/>
              <a:gd name="connsiteX25-1639" fmla="*/ 6011733 w 13016124"/>
              <a:gd name="connsiteY25-1640" fmla="*/ 875489 h 2398878"/>
              <a:gd name="connsiteX26-1641" fmla="*/ 6507843 w 13016124"/>
              <a:gd name="connsiteY26-1642" fmla="*/ 739302 h 2398878"/>
              <a:gd name="connsiteX27-1643" fmla="*/ 6565889 w 13016124"/>
              <a:gd name="connsiteY27-1644" fmla="*/ 911751 h 2398878"/>
              <a:gd name="connsiteX28-1645" fmla="*/ 6887222 w 13016124"/>
              <a:gd name="connsiteY28-1646" fmla="*/ 710119 h 2398878"/>
              <a:gd name="connsiteX29-1647" fmla="*/ 9912524 w 13016124"/>
              <a:gd name="connsiteY29-1648" fmla="*/ 700391 h 2398878"/>
              <a:gd name="connsiteX30-1649" fmla="*/ 10058439 w 13016124"/>
              <a:gd name="connsiteY30-1650" fmla="*/ 690664 h 2398878"/>
              <a:gd name="connsiteX31-1651" fmla="*/ 10389179 w 13016124"/>
              <a:gd name="connsiteY31-1652" fmla="*/ 671208 h 2398878"/>
              <a:gd name="connsiteX32-1653" fmla="*/ 10544822 w 13016124"/>
              <a:gd name="connsiteY32-1654" fmla="*/ 642025 h 2398878"/>
              <a:gd name="connsiteX33-1655" fmla="*/ 10846379 w 13016124"/>
              <a:gd name="connsiteY33-1656" fmla="*/ 622570 h 2398878"/>
              <a:gd name="connsiteX34-1657" fmla="*/ 10992294 w 13016124"/>
              <a:gd name="connsiteY34-1658" fmla="*/ 612842 h 2398878"/>
              <a:gd name="connsiteX35-1659" fmla="*/ 11070116 w 13016124"/>
              <a:gd name="connsiteY35-1660" fmla="*/ 583659 h 2398878"/>
              <a:gd name="connsiteX36-1661" fmla="*/ 11206303 w 13016124"/>
              <a:gd name="connsiteY36-1662" fmla="*/ 554477 h 2398878"/>
              <a:gd name="connsiteX37-1663" fmla="*/ 11274396 w 13016124"/>
              <a:gd name="connsiteY37-1664" fmla="*/ 535021 h 2398878"/>
              <a:gd name="connsiteX38-1665" fmla="*/ 11332762 w 13016124"/>
              <a:gd name="connsiteY38-1666" fmla="*/ 515566 h 2398878"/>
              <a:gd name="connsiteX39-1667" fmla="*/ 11410584 w 13016124"/>
              <a:gd name="connsiteY39-1668" fmla="*/ 476655 h 2398878"/>
              <a:gd name="connsiteX40-1669" fmla="*/ 11498133 w 13016124"/>
              <a:gd name="connsiteY40-1670" fmla="*/ 457200 h 2398878"/>
              <a:gd name="connsiteX41-1671" fmla="*/ 11624592 w 13016124"/>
              <a:gd name="connsiteY41-1672" fmla="*/ 408562 h 2398878"/>
              <a:gd name="connsiteX42-1673" fmla="*/ 11789962 w 13016124"/>
              <a:gd name="connsiteY42-1674" fmla="*/ 379379 h 2398878"/>
              <a:gd name="connsiteX43-1675" fmla="*/ 11848328 w 13016124"/>
              <a:gd name="connsiteY43-1676" fmla="*/ 350196 h 2398878"/>
              <a:gd name="connsiteX44-1677" fmla="*/ 11955333 w 13016124"/>
              <a:gd name="connsiteY44-1678" fmla="*/ 330740 h 2398878"/>
              <a:gd name="connsiteX45-1679" fmla="*/ 12033154 w 13016124"/>
              <a:gd name="connsiteY45-1680" fmla="*/ 301557 h 2398878"/>
              <a:gd name="connsiteX46-1681" fmla="*/ 12062337 w 13016124"/>
              <a:gd name="connsiteY46-1682" fmla="*/ 291830 h 2398878"/>
              <a:gd name="connsiteX47-1683" fmla="*/ 12101248 w 13016124"/>
              <a:gd name="connsiteY47-1684" fmla="*/ 272374 h 2398878"/>
              <a:gd name="connsiteX48-1685" fmla="*/ 12130431 w 13016124"/>
              <a:gd name="connsiteY48-1686" fmla="*/ 262647 h 2398878"/>
              <a:gd name="connsiteX49-1687" fmla="*/ 12169341 w 13016124"/>
              <a:gd name="connsiteY49-1688" fmla="*/ 243191 h 2398878"/>
              <a:gd name="connsiteX50-1689" fmla="*/ 12266618 w 13016124"/>
              <a:gd name="connsiteY50-1690" fmla="*/ 204281 h 2398878"/>
              <a:gd name="connsiteX51-1691" fmla="*/ 12334711 w 13016124"/>
              <a:gd name="connsiteY51-1692" fmla="*/ 175098 h 2398878"/>
              <a:gd name="connsiteX52-1693" fmla="*/ 12363894 w 13016124"/>
              <a:gd name="connsiteY52-1694" fmla="*/ 155642 h 2398878"/>
              <a:gd name="connsiteX53-1695" fmla="*/ 12431988 w 13016124"/>
              <a:gd name="connsiteY53-1696" fmla="*/ 126459 h 2398878"/>
              <a:gd name="connsiteX54-1697" fmla="*/ 12470899 w 13016124"/>
              <a:gd name="connsiteY54-1698" fmla="*/ 97277 h 2398878"/>
              <a:gd name="connsiteX55-1699" fmla="*/ 12529265 w 13016124"/>
              <a:gd name="connsiteY55-1700" fmla="*/ 87549 h 2398878"/>
              <a:gd name="connsiteX56-1701" fmla="*/ 12568175 w 13016124"/>
              <a:gd name="connsiteY56-1702" fmla="*/ 77821 h 2398878"/>
              <a:gd name="connsiteX57-1703" fmla="*/ 12626541 w 13016124"/>
              <a:gd name="connsiteY57-1704" fmla="*/ 58366 h 2398878"/>
              <a:gd name="connsiteX58-1705" fmla="*/ 12723818 w 13016124"/>
              <a:gd name="connsiteY58-1706" fmla="*/ 19455 h 2398878"/>
              <a:gd name="connsiteX59-1707" fmla="*/ 12869733 w 13016124"/>
              <a:gd name="connsiteY59-1708" fmla="*/ 9728 h 2398878"/>
              <a:gd name="connsiteX60-1709" fmla="*/ 12898916 w 13016124"/>
              <a:gd name="connsiteY60-1710" fmla="*/ 0 h 2398878"/>
              <a:gd name="connsiteX61-1711" fmla="*/ 12947554 w 13016124"/>
              <a:gd name="connsiteY61-1712" fmla="*/ 38911 h 2398878"/>
              <a:gd name="connsiteX62-1713" fmla="*/ 12957282 w 13016124"/>
              <a:gd name="connsiteY62-1714" fmla="*/ 1488332 h 2398878"/>
              <a:gd name="connsiteX63-1715" fmla="*/ 12928099 w 13016124"/>
              <a:gd name="connsiteY63-1716" fmla="*/ 1673157 h 2398878"/>
              <a:gd name="connsiteX64-1717" fmla="*/ 12918371 w 13016124"/>
              <a:gd name="connsiteY64-1718" fmla="*/ 1828800 h 2398878"/>
              <a:gd name="connsiteX65-1719" fmla="*/ 12898916 w 13016124"/>
              <a:gd name="connsiteY65-1720" fmla="*/ 1887166 h 2398878"/>
              <a:gd name="connsiteX66-1721" fmla="*/ 12889188 w 13016124"/>
              <a:gd name="connsiteY66-1722" fmla="*/ 1974715 h 2398878"/>
              <a:gd name="connsiteX67-1723" fmla="*/ 12879460 w 13016124"/>
              <a:gd name="connsiteY67-1724" fmla="*/ 2013625 h 2398878"/>
              <a:gd name="connsiteX68-1725" fmla="*/ 12840550 w 13016124"/>
              <a:gd name="connsiteY68-1726" fmla="*/ 2208179 h 2398878"/>
              <a:gd name="connsiteX69-1727" fmla="*/ 12830822 w 13016124"/>
              <a:gd name="connsiteY69-1728" fmla="*/ 2237362 h 2398878"/>
              <a:gd name="connsiteX70-1729" fmla="*/ 12801639 w 13016124"/>
              <a:gd name="connsiteY70-1730" fmla="*/ 2256817 h 2398878"/>
              <a:gd name="connsiteX71-1731" fmla="*/ 12159614 w 13016124"/>
              <a:gd name="connsiteY71-1732" fmla="*/ 2237362 h 2398878"/>
              <a:gd name="connsiteX72-1733" fmla="*/ 11361945 w 13016124"/>
              <a:gd name="connsiteY72-1734" fmla="*/ 2256817 h 2398878"/>
              <a:gd name="connsiteX73-1735" fmla="*/ 11138209 w 13016124"/>
              <a:gd name="connsiteY73-1736" fmla="*/ 2276272 h 2398878"/>
              <a:gd name="connsiteX74-1737" fmla="*/ 10593460 w 13016124"/>
              <a:gd name="connsiteY74-1738" fmla="*/ 2286000 h 2398878"/>
              <a:gd name="connsiteX75-1739" fmla="*/ 8385282 w 13016124"/>
              <a:gd name="connsiteY75-1740" fmla="*/ 2295728 h 2398878"/>
              <a:gd name="connsiteX76-1741" fmla="*/ 8161545 w 13016124"/>
              <a:gd name="connsiteY76-1742" fmla="*/ 2315183 h 2398878"/>
              <a:gd name="connsiteX77-1743" fmla="*/ 8112907 w 13016124"/>
              <a:gd name="connsiteY77-1744" fmla="*/ 2324911 h 2398878"/>
              <a:gd name="connsiteX78-1745" fmla="*/ 7918354 w 13016124"/>
              <a:gd name="connsiteY78-1746" fmla="*/ 2334638 h 2398878"/>
              <a:gd name="connsiteX79-1747" fmla="*/ 5291886 w 13016124"/>
              <a:gd name="connsiteY79-1748" fmla="*/ 2344366 h 2398878"/>
              <a:gd name="connsiteX80-1749" fmla="*/ 5058422 w 13016124"/>
              <a:gd name="connsiteY80-1750" fmla="*/ 2324911 h 2398878"/>
              <a:gd name="connsiteX81-1751" fmla="*/ 4883324 w 13016124"/>
              <a:gd name="connsiteY81-1752" fmla="*/ 2305455 h 2398878"/>
              <a:gd name="connsiteX82-1753" fmla="*/ 4727682 w 13016124"/>
              <a:gd name="connsiteY82-1754" fmla="*/ 2295728 h 2398878"/>
              <a:gd name="connsiteX83-1755" fmla="*/ 4601222 w 13016124"/>
              <a:gd name="connsiteY83-1756" fmla="*/ 2276272 h 2398878"/>
              <a:gd name="connsiteX84-1757" fmla="*/ 4484490 w 13016124"/>
              <a:gd name="connsiteY84-1758" fmla="*/ 2266545 h 2398878"/>
              <a:gd name="connsiteX85-1759" fmla="*/ 3443631 w 13016124"/>
              <a:gd name="connsiteY85-1760" fmla="*/ 2247089 h 2398878"/>
              <a:gd name="connsiteX86-1761" fmla="*/ 2996158 w 13016124"/>
              <a:gd name="connsiteY86-1762" fmla="*/ 2256817 h 2398878"/>
              <a:gd name="connsiteX87-1763" fmla="*/ 2966975 w 13016124"/>
              <a:gd name="connsiteY87-1764" fmla="*/ 2266545 h 2398878"/>
              <a:gd name="connsiteX88-1765" fmla="*/ 2782150 w 13016124"/>
              <a:gd name="connsiteY88-1766" fmla="*/ 2286000 h 2398878"/>
              <a:gd name="connsiteX89-1767" fmla="*/ 2723784 w 13016124"/>
              <a:gd name="connsiteY89-1768" fmla="*/ 2295728 h 2398878"/>
              <a:gd name="connsiteX90-1769" fmla="*/ 2490320 w 13016124"/>
              <a:gd name="connsiteY90-1770" fmla="*/ 2305455 h 2398878"/>
              <a:gd name="connsiteX91-1771" fmla="*/ 418328 w 13016124"/>
              <a:gd name="connsiteY91-1772" fmla="*/ 2295728 h 2398878"/>
              <a:gd name="connsiteX92-1773" fmla="*/ 359962 w 13016124"/>
              <a:gd name="connsiteY92-1774" fmla="*/ 2256817 h 2398878"/>
              <a:gd name="connsiteX93-1775" fmla="*/ 272414 w 13016124"/>
              <a:gd name="connsiteY93-1776" fmla="*/ 2188723 h 2398878"/>
              <a:gd name="connsiteX94-1777" fmla="*/ 262686 w 13016124"/>
              <a:gd name="connsiteY94-1778" fmla="*/ 2159540 h 2398878"/>
              <a:gd name="connsiteX95-1779" fmla="*/ 214048 w 13016124"/>
              <a:gd name="connsiteY95-1780" fmla="*/ 2110902 h 2398878"/>
              <a:gd name="connsiteX96-1781" fmla="*/ 204320 w 13016124"/>
              <a:gd name="connsiteY96-1782" fmla="*/ 2081719 h 2398878"/>
              <a:gd name="connsiteX97-1783" fmla="*/ 184865 w 13016124"/>
              <a:gd name="connsiteY97-1784" fmla="*/ 2052536 h 2398878"/>
              <a:gd name="connsiteX98-1785" fmla="*/ 145954 w 13016124"/>
              <a:gd name="connsiteY98-1786" fmla="*/ 1984442 h 2398878"/>
              <a:gd name="connsiteX99-1787" fmla="*/ 126499 w 13016124"/>
              <a:gd name="connsiteY99-1788" fmla="*/ 1906621 h 2398878"/>
              <a:gd name="connsiteX100-1789" fmla="*/ 116771 w 13016124"/>
              <a:gd name="connsiteY100-1790" fmla="*/ 1877438 h 2398878"/>
              <a:gd name="connsiteX101-1791" fmla="*/ 97316 w 13016124"/>
              <a:gd name="connsiteY101-1792" fmla="*/ 1809345 h 2398878"/>
              <a:gd name="connsiteX102-1793" fmla="*/ 87588 w 13016124"/>
              <a:gd name="connsiteY102-1794" fmla="*/ 1731523 h 2398878"/>
              <a:gd name="connsiteX103-1795" fmla="*/ 68133 w 13016124"/>
              <a:gd name="connsiteY103-1796" fmla="*/ 1673157 h 2398878"/>
              <a:gd name="connsiteX104-1797" fmla="*/ 19494 w 13016124"/>
              <a:gd name="connsiteY104-1798" fmla="*/ 1556425 h 2398878"/>
              <a:gd name="connsiteX105-1799" fmla="*/ 9767 w 13016124"/>
              <a:gd name="connsiteY105-1800" fmla="*/ 1429966 h 2398878"/>
              <a:gd name="connsiteX106-1801" fmla="*/ 39 w 13016124"/>
              <a:gd name="connsiteY106-1802" fmla="*/ 1361872 h 2398878"/>
              <a:gd name="connsiteX107-1803" fmla="*/ 19494 w 13016124"/>
              <a:gd name="connsiteY107-1804" fmla="*/ 1099225 h 2398878"/>
              <a:gd name="connsiteX108-1805" fmla="*/ 29222 w 13016124"/>
              <a:gd name="connsiteY108-1806" fmla="*/ 1070042 h 2398878"/>
              <a:gd name="connsiteX109-1807" fmla="*/ 58405 w 13016124"/>
              <a:gd name="connsiteY109-1808" fmla="*/ 992221 h 2398878"/>
              <a:gd name="connsiteX110-1809" fmla="*/ 77860 w 13016124"/>
              <a:gd name="connsiteY110-1810" fmla="*/ 924128 h 2398878"/>
              <a:gd name="connsiteX111-1811" fmla="*/ 97316 w 13016124"/>
              <a:gd name="connsiteY111-1812" fmla="*/ 885217 h 2398878"/>
              <a:gd name="connsiteX112-1813" fmla="*/ 116771 w 13016124"/>
              <a:gd name="connsiteY112-1814" fmla="*/ 807396 h 2398878"/>
              <a:gd name="connsiteX113-1815" fmla="*/ 155682 w 13016124"/>
              <a:gd name="connsiteY113-1816" fmla="*/ 729574 h 2398878"/>
              <a:gd name="connsiteX114-1817" fmla="*/ 165409 w 13016124"/>
              <a:gd name="connsiteY114-1818" fmla="*/ 700391 h 2398878"/>
              <a:gd name="connsiteX115-1819" fmla="*/ 175137 w 13016124"/>
              <a:gd name="connsiteY115-1820" fmla="*/ 642025 h 2398878"/>
              <a:gd name="connsiteX116-1821" fmla="*/ 223775 w 13016124"/>
              <a:gd name="connsiteY116-1822" fmla="*/ 573932 h 2398878"/>
              <a:gd name="connsiteX117-1823" fmla="*/ 262686 w 13016124"/>
              <a:gd name="connsiteY117-1824" fmla="*/ 505838 h 2398878"/>
              <a:gd name="connsiteX118-1825" fmla="*/ 301596 w 13016124"/>
              <a:gd name="connsiteY118-1826" fmla="*/ 447472 h 2398878"/>
              <a:gd name="connsiteX119-1827" fmla="*/ 321052 w 13016124"/>
              <a:gd name="connsiteY119-1828" fmla="*/ 428017 h 2398878"/>
              <a:gd name="connsiteX120-1829" fmla="*/ 359962 w 13016124"/>
              <a:gd name="connsiteY120-1830" fmla="*/ 369651 h 2398878"/>
              <a:gd name="connsiteX121-1831" fmla="*/ 408601 w 13016124"/>
              <a:gd name="connsiteY121-1832" fmla="*/ 321013 h 2398878"/>
              <a:gd name="connsiteX122-1833" fmla="*/ 428056 w 13016124"/>
              <a:gd name="connsiteY122-1834" fmla="*/ 301557 h 2398878"/>
              <a:gd name="connsiteX123-1835" fmla="*/ 447511 w 13016124"/>
              <a:gd name="connsiteY123-1836" fmla="*/ 272374 h 2398878"/>
              <a:gd name="connsiteX124-1837" fmla="*/ 505877 w 13016124"/>
              <a:gd name="connsiteY124-1838" fmla="*/ 233464 h 2398878"/>
              <a:gd name="connsiteX125-1839" fmla="*/ 603154 w 13016124"/>
              <a:gd name="connsiteY125-1840" fmla="*/ 223736 h 2398878"/>
              <a:gd name="connsiteX126-1841" fmla="*/ 651792 w 13016124"/>
              <a:gd name="connsiteY126-1842" fmla="*/ 243191 h 2398878"/>
              <a:gd name="connsiteX127-1843" fmla="*/ 622609 w 13016124"/>
              <a:gd name="connsiteY127-1844" fmla="*/ 252919 h 2398878"/>
              <a:gd name="connsiteX128-1845" fmla="*/ 544788 w 13016124"/>
              <a:gd name="connsiteY128-1846" fmla="*/ 252919 h 2398878"/>
              <a:gd name="connsiteX0-1847" fmla="*/ 544788 w 13016124"/>
              <a:gd name="connsiteY0-1848" fmla="*/ 252919 h 2398878"/>
              <a:gd name="connsiteX1-1849" fmla="*/ 544788 w 13016124"/>
              <a:gd name="connsiteY1-1850" fmla="*/ 252919 h 2398878"/>
              <a:gd name="connsiteX2-1851" fmla="*/ 642065 w 13016124"/>
              <a:gd name="connsiteY2-1852" fmla="*/ 311285 h 2398878"/>
              <a:gd name="connsiteX3-1853" fmla="*/ 768524 w 13016124"/>
              <a:gd name="connsiteY3-1854" fmla="*/ 447472 h 2398878"/>
              <a:gd name="connsiteX4-1855" fmla="*/ 924167 w 13016124"/>
              <a:gd name="connsiteY4-1856" fmla="*/ 583659 h 2398878"/>
              <a:gd name="connsiteX5-1857" fmla="*/ 982533 w 13016124"/>
              <a:gd name="connsiteY5-1858" fmla="*/ 612842 h 2398878"/>
              <a:gd name="connsiteX6-1859" fmla="*/ 1050626 w 13016124"/>
              <a:gd name="connsiteY6-1860" fmla="*/ 661481 h 2398878"/>
              <a:gd name="connsiteX7-1861" fmla="*/ 1079809 w 13016124"/>
              <a:gd name="connsiteY7-1862" fmla="*/ 671208 h 2398878"/>
              <a:gd name="connsiteX8-1863" fmla="*/ 1225724 w 13016124"/>
              <a:gd name="connsiteY8-1864" fmla="*/ 739302 h 2398878"/>
              <a:gd name="connsiteX9-1865" fmla="*/ 1313273 w 13016124"/>
              <a:gd name="connsiteY9-1866" fmla="*/ 768485 h 2398878"/>
              <a:gd name="connsiteX10-1867" fmla="*/ 1488371 w 13016124"/>
              <a:gd name="connsiteY10-1868" fmla="*/ 787940 h 2398878"/>
              <a:gd name="connsiteX11-1869" fmla="*/ 1624558 w 13016124"/>
              <a:gd name="connsiteY11-1870" fmla="*/ 807396 h 2398878"/>
              <a:gd name="connsiteX12-1871" fmla="*/ 1663469 w 13016124"/>
              <a:gd name="connsiteY12-1872" fmla="*/ 817123 h 2398878"/>
              <a:gd name="connsiteX13-1873" fmla="*/ 1731562 w 13016124"/>
              <a:gd name="connsiteY13-1874" fmla="*/ 826851 h 2398878"/>
              <a:gd name="connsiteX14-1875" fmla="*/ 1770473 w 13016124"/>
              <a:gd name="connsiteY14-1876" fmla="*/ 836579 h 2398878"/>
              <a:gd name="connsiteX15-1877" fmla="*/ 2062303 w 13016124"/>
              <a:gd name="connsiteY15-1878" fmla="*/ 856034 h 2398878"/>
              <a:gd name="connsiteX16-1879" fmla="*/ 2169307 w 13016124"/>
              <a:gd name="connsiteY16-1880" fmla="*/ 865762 h 2398878"/>
              <a:gd name="connsiteX17-1881" fmla="*/ 2237401 w 13016124"/>
              <a:gd name="connsiteY17-1882" fmla="*/ 885217 h 2398878"/>
              <a:gd name="connsiteX18-1883" fmla="*/ 2295767 w 13016124"/>
              <a:gd name="connsiteY18-1884" fmla="*/ 894945 h 2398878"/>
              <a:gd name="connsiteX19-1885" fmla="*/ 2791877 w 13016124"/>
              <a:gd name="connsiteY19-1886" fmla="*/ 914400 h 2398878"/>
              <a:gd name="connsiteX20-1887" fmla="*/ 3005886 w 13016124"/>
              <a:gd name="connsiteY20-1888" fmla="*/ 933855 h 2398878"/>
              <a:gd name="connsiteX21-1889" fmla="*/ 3239350 w 13016124"/>
              <a:gd name="connsiteY21-1890" fmla="*/ 943583 h 2398878"/>
              <a:gd name="connsiteX22-1891" fmla="*/ 5719903 w 13016124"/>
              <a:gd name="connsiteY22-1892" fmla="*/ 933855 h 2398878"/>
              <a:gd name="connsiteX23-1893" fmla="*/ 5817179 w 13016124"/>
              <a:gd name="connsiteY23-1894" fmla="*/ 924128 h 2398878"/>
              <a:gd name="connsiteX24-1895" fmla="*/ 5924184 w 13016124"/>
              <a:gd name="connsiteY24-1896" fmla="*/ 885217 h 2398878"/>
              <a:gd name="connsiteX25-1897" fmla="*/ 6507843 w 13016124"/>
              <a:gd name="connsiteY25-1898" fmla="*/ 739302 h 2398878"/>
              <a:gd name="connsiteX26-1899" fmla="*/ 6565889 w 13016124"/>
              <a:gd name="connsiteY26-1900" fmla="*/ 911751 h 2398878"/>
              <a:gd name="connsiteX27-1901" fmla="*/ 6887222 w 13016124"/>
              <a:gd name="connsiteY27-1902" fmla="*/ 710119 h 2398878"/>
              <a:gd name="connsiteX28-1903" fmla="*/ 9912524 w 13016124"/>
              <a:gd name="connsiteY28-1904" fmla="*/ 700391 h 2398878"/>
              <a:gd name="connsiteX29-1905" fmla="*/ 10058439 w 13016124"/>
              <a:gd name="connsiteY29-1906" fmla="*/ 690664 h 2398878"/>
              <a:gd name="connsiteX30-1907" fmla="*/ 10389179 w 13016124"/>
              <a:gd name="connsiteY30-1908" fmla="*/ 671208 h 2398878"/>
              <a:gd name="connsiteX31-1909" fmla="*/ 10544822 w 13016124"/>
              <a:gd name="connsiteY31-1910" fmla="*/ 642025 h 2398878"/>
              <a:gd name="connsiteX32-1911" fmla="*/ 10846379 w 13016124"/>
              <a:gd name="connsiteY32-1912" fmla="*/ 622570 h 2398878"/>
              <a:gd name="connsiteX33-1913" fmla="*/ 10992294 w 13016124"/>
              <a:gd name="connsiteY33-1914" fmla="*/ 612842 h 2398878"/>
              <a:gd name="connsiteX34-1915" fmla="*/ 11070116 w 13016124"/>
              <a:gd name="connsiteY34-1916" fmla="*/ 583659 h 2398878"/>
              <a:gd name="connsiteX35-1917" fmla="*/ 11206303 w 13016124"/>
              <a:gd name="connsiteY35-1918" fmla="*/ 554477 h 2398878"/>
              <a:gd name="connsiteX36-1919" fmla="*/ 11274396 w 13016124"/>
              <a:gd name="connsiteY36-1920" fmla="*/ 535021 h 2398878"/>
              <a:gd name="connsiteX37-1921" fmla="*/ 11332762 w 13016124"/>
              <a:gd name="connsiteY37-1922" fmla="*/ 515566 h 2398878"/>
              <a:gd name="connsiteX38-1923" fmla="*/ 11410584 w 13016124"/>
              <a:gd name="connsiteY38-1924" fmla="*/ 476655 h 2398878"/>
              <a:gd name="connsiteX39-1925" fmla="*/ 11498133 w 13016124"/>
              <a:gd name="connsiteY39-1926" fmla="*/ 457200 h 2398878"/>
              <a:gd name="connsiteX40-1927" fmla="*/ 11624592 w 13016124"/>
              <a:gd name="connsiteY40-1928" fmla="*/ 408562 h 2398878"/>
              <a:gd name="connsiteX41-1929" fmla="*/ 11789962 w 13016124"/>
              <a:gd name="connsiteY41-1930" fmla="*/ 379379 h 2398878"/>
              <a:gd name="connsiteX42-1931" fmla="*/ 11848328 w 13016124"/>
              <a:gd name="connsiteY42-1932" fmla="*/ 350196 h 2398878"/>
              <a:gd name="connsiteX43-1933" fmla="*/ 11955333 w 13016124"/>
              <a:gd name="connsiteY43-1934" fmla="*/ 330740 h 2398878"/>
              <a:gd name="connsiteX44-1935" fmla="*/ 12033154 w 13016124"/>
              <a:gd name="connsiteY44-1936" fmla="*/ 301557 h 2398878"/>
              <a:gd name="connsiteX45-1937" fmla="*/ 12062337 w 13016124"/>
              <a:gd name="connsiteY45-1938" fmla="*/ 291830 h 2398878"/>
              <a:gd name="connsiteX46-1939" fmla="*/ 12101248 w 13016124"/>
              <a:gd name="connsiteY46-1940" fmla="*/ 272374 h 2398878"/>
              <a:gd name="connsiteX47-1941" fmla="*/ 12130431 w 13016124"/>
              <a:gd name="connsiteY47-1942" fmla="*/ 262647 h 2398878"/>
              <a:gd name="connsiteX48-1943" fmla="*/ 12169341 w 13016124"/>
              <a:gd name="connsiteY48-1944" fmla="*/ 243191 h 2398878"/>
              <a:gd name="connsiteX49-1945" fmla="*/ 12266618 w 13016124"/>
              <a:gd name="connsiteY49-1946" fmla="*/ 204281 h 2398878"/>
              <a:gd name="connsiteX50-1947" fmla="*/ 12334711 w 13016124"/>
              <a:gd name="connsiteY50-1948" fmla="*/ 175098 h 2398878"/>
              <a:gd name="connsiteX51-1949" fmla="*/ 12363894 w 13016124"/>
              <a:gd name="connsiteY51-1950" fmla="*/ 155642 h 2398878"/>
              <a:gd name="connsiteX52-1951" fmla="*/ 12431988 w 13016124"/>
              <a:gd name="connsiteY52-1952" fmla="*/ 126459 h 2398878"/>
              <a:gd name="connsiteX53-1953" fmla="*/ 12470899 w 13016124"/>
              <a:gd name="connsiteY53-1954" fmla="*/ 97277 h 2398878"/>
              <a:gd name="connsiteX54-1955" fmla="*/ 12529265 w 13016124"/>
              <a:gd name="connsiteY54-1956" fmla="*/ 87549 h 2398878"/>
              <a:gd name="connsiteX55-1957" fmla="*/ 12568175 w 13016124"/>
              <a:gd name="connsiteY55-1958" fmla="*/ 77821 h 2398878"/>
              <a:gd name="connsiteX56-1959" fmla="*/ 12626541 w 13016124"/>
              <a:gd name="connsiteY56-1960" fmla="*/ 58366 h 2398878"/>
              <a:gd name="connsiteX57-1961" fmla="*/ 12723818 w 13016124"/>
              <a:gd name="connsiteY57-1962" fmla="*/ 19455 h 2398878"/>
              <a:gd name="connsiteX58-1963" fmla="*/ 12869733 w 13016124"/>
              <a:gd name="connsiteY58-1964" fmla="*/ 9728 h 2398878"/>
              <a:gd name="connsiteX59-1965" fmla="*/ 12898916 w 13016124"/>
              <a:gd name="connsiteY59-1966" fmla="*/ 0 h 2398878"/>
              <a:gd name="connsiteX60-1967" fmla="*/ 12947554 w 13016124"/>
              <a:gd name="connsiteY60-1968" fmla="*/ 38911 h 2398878"/>
              <a:gd name="connsiteX61-1969" fmla="*/ 12957282 w 13016124"/>
              <a:gd name="connsiteY61-1970" fmla="*/ 1488332 h 2398878"/>
              <a:gd name="connsiteX62-1971" fmla="*/ 12928099 w 13016124"/>
              <a:gd name="connsiteY62-1972" fmla="*/ 1673157 h 2398878"/>
              <a:gd name="connsiteX63-1973" fmla="*/ 12918371 w 13016124"/>
              <a:gd name="connsiteY63-1974" fmla="*/ 1828800 h 2398878"/>
              <a:gd name="connsiteX64-1975" fmla="*/ 12898916 w 13016124"/>
              <a:gd name="connsiteY64-1976" fmla="*/ 1887166 h 2398878"/>
              <a:gd name="connsiteX65-1977" fmla="*/ 12889188 w 13016124"/>
              <a:gd name="connsiteY65-1978" fmla="*/ 1974715 h 2398878"/>
              <a:gd name="connsiteX66-1979" fmla="*/ 12879460 w 13016124"/>
              <a:gd name="connsiteY66-1980" fmla="*/ 2013625 h 2398878"/>
              <a:gd name="connsiteX67-1981" fmla="*/ 12840550 w 13016124"/>
              <a:gd name="connsiteY67-1982" fmla="*/ 2208179 h 2398878"/>
              <a:gd name="connsiteX68-1983" fmla="*/ 12830822 w 13016124"/>
              <a:gd name="connsiteY68-1984" fmla="*/ 2237362 h 2398878"/>
              <a:gd name="connsiteX69-1985" fmla="*/ 12801639 w 13016124"/>
              <a:gd name="connsiteY69-1986" fmla="*/ 2256817 h 2398878"/>
              <a:gd name="connsiteX70-1987" fmla="*/ 12159614 w 13016124"/>
              <a:gd name="connsiteY70-1988" fmla="*/ 2237362 h 2398878"/>
              <a:gd name="connsiteX71-1989" fmla="*/ 11361945 w 13016124"/>
              <a:gd name="connsiteY71-1990" fmla="*/ 2256817 h 2398878"/>
              <a:gd name="connsiteX72-1991" fmla="*/ 11138209 w 13016124"/>
              <a:gd name="connsiteY72-1992" fmla="*/ 2276272 h 2398878"/>
              <a:gd name="connsiteX73-1993" fmla="*/ 10593460 w 13016124"/>
              <a:gd name="connsiteY73-1994" fmla="*/ 2286000 h 2398878"/>
              <a:gd name="connsiteX74-1995" fmla="*/ 8385282 w 13016124"/>
              <a:gd name="connsiteY74-1996" fmla="*/ 2295728 h 2398878"/>
              <a:gd name="connsiteX75-1997" fmla="*/ 8161545 w 13016124"/>
              <a:gd name="connsiteY75-1998" fmla="*/ 2315183 h 2398878"/>
              <a:gd name="connsiteX76-1999" fmla="*/ 8112907 w 13016124"/>
              <a:gd name="connsiteY76-2000" fmla="*/ 2324911 h 2398878"/>
              <a:gd name="connsiteX77-2001" fmla="*/ 7918354 w 13016124"/>
              <a:gd name="connsiteY77-2002" fmla="*/ 2334638 h 2398878"/>
              <a:gd name="connsiteX78-2003" fmla="*/ 5291886 w 13016124"/>
              <a:gd name="connsiteY78-2004" fmla="*/ 2344366 h 2398878"/>
              <a:gd name="connsiteX79-2005" fmla="*/ 5058422 w 13016124"/>
              <a:gd name="connsiteY79-2006" fmla="*/ 2324911 h 2398878"/>
              <a:gd name="connsiteX80-2007" fmla="*/ 4883324 w 13016124"/>
              <a:gd name="connsiteY80-2008" fmla="*/ 2305455 h 2398878"/>
              <a:gd name="connsiteX81-2009" fmla="*/ 4727682 w 13016124"/>
              <a:gd name="connsiteY81-2010" fmla="*/ 2295728 h 2398878"/>
              <a:gd name="connsiteX82-2011" fmla="*/ 4601222 w 13016124"/>
              <a:gd name="connsiteY82-2012" fmla="*/ 2276272 h 2398878"/>
              <a:gd name="connsiteX83-2013" fmla="*/ 4484490 w 13016124"/>
              <a:gd name="connsiteY83-2014" fmla="*/ 2266545 h 2398878"/>
              <a:gd name="connsiteX84-2015" fmla="*/ 3443631 w 13016124"/>
              <a:gd name="connsiteY84-2016" fmla="*/ 2247089 h 2398878"/>
              <a:gd name="connsiteX85-2017" fmla="*/ 2996158 w 13016124"/>
              <a:gd name="connsiteY85-2018" fmla="*/ 2256817 h 2398878"/>
              <a:gd name="connsiteX86-2019" fmla="*/ 2966975 w 13016124"/>
              <a:gd name="connsiteY86-2020" fmla="*/ 2266545 h 2398878"/>
              <a:gd name="connsiteX87-2021" fmla="*/ 2782150 w 13016124"/>
              <a:gd name="connsiteY87-2022" fmla="*/ 2286000 h 2398878"/>
              <a:gd name="connsiteX88-2023" fmla="*/ 2723784 w 13016124"/>
              <a:gd name="connsiteY88-2024" fmla="*/ 2295728 h 2398878"/>
              <a:gd name="connsiteX89-2025" fmla="*/ 2490320 w 13016124"/>
              <a:gd name="connsiteY89-2026" fmla="*/ 2305455 h 2398878"/>
              <a:gd name="connsiteX90-2027" fmla="*/ 418328 w 13016124"/>
              <a:gd name="connsiteY90-2028" fmla="*/ 2295728 h 2398878"/>
              <a:gd name="connsiteX91-2029" fmla="*/ 359962 w 13016124"/>
              <a:gd name="connsiteY91-2030" fmla="*/ 2256817 h 2398878"/>
              <a:gd name="connsiteX92-2031" fmla="*/ 272414 w 13016124"/>
              <a:gd name="connsiteY92-2032" fmla="*/ 2188723 h 2398878"/>
              <a:gd name="connsiteX93-2033" fmla="*/ 262686 w 13016124"/>
              <a:gd name="connsiteY93-2034" fmla="*/ 2159540 h 2398878"/>
              <a:gd name="connsiteX94-2035" fmla="*/ 214048 w 13016124"/>
              <a:gd name="connsiteY94-2036" fmla="*/ 2110902 h 2398878"/>
              <a:gd name="connsiteX95-2037" fmla="*/ 204320 w 13016124"/>
              <a:gd name="connsiteY95-2038" fmla="*/ 2081719 h 2398878"/>
              <a:gd name="connsiteX96-2039" fmla="*/ 184865 w 13016124"/>
              <a:gd name="connsiteY96-2040" fmla="*/ 2052536 h 2398878"/>
              <a:gd name="connsiteX97-2041" fmla="*/ 145954 w 13016124"/>
              <a:gd name="connsiteY97-2042" fmla="*/ 1984442 h 2398878"/>
              <a:gd name="connsiteX98-2043" fmla="*/ 126499 w 13016124"/>
              <a:gd name="connsiteY98-2044" fmla="*/ 1906621 h 2398878"/>
              <a:gd name="connsiteX99-2045" fmla="*/ 116771 w 13016124"/>
              <a:gd name="connsiteY99-2046" fmla="*/ 1877438 h 2398878"/>
              <a:gd name="connsiteX100-2047" fmla="*/ 97316 w 13016124"/>
              <a:gd name="connsiteY100-2048" fmla="*/ 1809345 h 2398878"/>
              <a:gd name="connsiteX101-2049" fmla="*/ 87588 w 13016124"/>
              <a:gd name="connsiteY101-2050" fmla="*/ 1731523 h 2398878"/>
              <a:gd name="connsiteX102-2051" fmla="*/ 68133 w 13016124"/>
              <a:gd name="connsiteY102-2052" fmla="*/ 1673157 h 2398878"/>
              <a:gd name="connsiteX103-2053" fmla="*/ 19494 w 13016124"/>
              <a:gd name="connsiteY103-2054" fmla="*/ 1556425 h 2398878"/>
              <a:gd name="connsiteX104-2055" fmla="*/ 9767 w 13016124"/>
              <a:gd name="connsiteY104-2056" fmla="*/ 1429966 h 2398878"/>
              <a:gd name="connsiteX105-2057" fmla="*/ 39 w 13016124"/>
              <a:gd name="connsiteY105-2058" fmla="*/ 1361872 h 2398878"/>
              <a:gd name="connsiteX106-2059" fmla="*/ 19494 w 13016124"/>
              <a:gd name="connsiteY106-2060" fmla="*/ 1099225 h 2398878"/>
              <a:gd name="connsiteX107-2061" fmla="*/ 29222 w 13016124"/>
              <a:gd name="connsiteY107-2062" fmla="*/ 1070042 h 2398878"/>
              <a:gd name="connsiteX108-2063" fmla="*/ 58405 w 13016124"/>
              <a:gd name="connsiteY108-2064" fmla="*/ 992221 h 2398878"/>
              <a:gd name="connsiteX109-2065" fmla="*/ 77860 w 13016124"/>
              <a:gd name="connsiteY109-2066" fmla="*/ 924128 h 2398878"/>
              <a:gd name="connsiteX110-2067" fmla="*/ 97316 w 13016124"/>
              <a:gd name="connsiteY110-2068" fmla="*/ 885217 h 2398878"/>
              <a:gd name="connsiteX111-2069" fmla="*/ 116771 w 13016124"/>
              <a:gd name="connsiteY111-2070" fmla="*/ 807396 h 2398878"/>
              <a:gd name="connsiteX112-2071" fmla="*/ 155682 w 13016124"/>
              <a:gd name="connsiteY112-2072" fmla="*/ 729574 h 2398878"/>
              <a:gd name="connsiteX113-2073" fmla="*/ 165409 w 13016124"/>
              <a:gd name="connsiteY113-2074" fmla="*/ 700391 h 2398878"/>
              <a:gd name="connsiteX114-2075" fmla="*/ 175137 w 13016124"/>
              <a:gd name="connsiteY114-2076" fmla="*/ 642025 h 2398878"/>
              <a:gd name="connsiteX115-2077" fmla="*/ 223775 w 13016124"/>
              <a:gd name="connsiteY115-2078" fmla="*/ 573932 h 2398878"/>
              <a:gd name="connsiteX116-2079" fmla="*/ 262686 w 13016124"/>
              <a:gd name="connsiteY116-2080" fmla="*/ 505838 h 2398878"/>
              <a:gd name="connsiteX117-2081" fmla="*/ 301596 w 13016124"/>
              <a:gd name="connsiteY117-2082" fmla="*/ 447472 h 2398878"/>
              <a:gd name="connsiteX118-2083" fmla="*/ 321052 w 13016124"/>
              <a:gd name="connsiteY118-2084" fmla="*/ 428017 h 2398878"/>
              <a:gd name="connsiteX119-2085" fmla="*/ 359962 w 13016124"/>
              <a:gd name="connsiteY119-2086" fmla="*/ 369651 h 2398878"/>
              <a:gd name="connsiteX120-2087" fmla="*/ 408601 w 13016124"/>
              <a:gd name="connsiteY120-2088" fmla="*/ 321013 h 2398878"/>
              <a:gd name="connsiteX121-2089" fmla="*/ 428056 w 13016124"/>
              <a:gd name="connsiteY121-2090" fmla="*/ 301557 h 2398878"/>
              <a:gd name="connsiteX122-2091" fmla="*/ 447511 w 13016124"/>
              <a:gd name="connsiteY122-2092" fmla="*/ 272374 h 2398878"/>
              <a:gd name="connsiteX123-2093" fmla="*/ 505877 w 13016124"/>
              <a:gd name="connsiteY123-2094" fmla="*/ 233464 h 2398878"/>
              <a:gd name="connsiteX124-2095" fmla="*/ 603154 w 13016124"/>
              <a:gd name="connsiteY124-2096" fmla="*/ 223736 h 2398878"/>
              <a:gd name="connsiteX125-2097" fmla="*/ 651792 w 13016124"/>
              <a:gd name="connsiteY125-2098" fmla="*/ 243191 h 2398878"/>
              <a:gd name="connsiteX126-2099" fmla="*/ 622609 w 13016124"/>
              <a:gd name="connsiteY126-2100" fmla="*/ 252919 h 2398878"/>
              <a:gd name="connsiteX127-2101" fmla="*/ 544788 w 13016124"/>
              <a:gd name="connsiteY127-2102" fmla="*/ 252919 h 2398878"/>
              <a:gd name="connsiteX0-2103" fmla="*/ 544788 w 13016124"/>
              <a:gd name="connsiteY0-2104" fmla="*/ 252919 h 2398878"/>
              <a:gd name="connsiteX1-2105" fmla="*/ 544788 w 13016124"/>
              <a:gd name="connsiteY1-2106" fmla="*/ 252919 h 2398878"/>
              <a:gd name="connsiteX2-2107" fmla="*/ 642065 w 13016124"/>
              <a:gd name="connsiteY2-2108" fmla="*/ 311285 h 2398878"/>
              <a:gd name="connsiteX3-2109" fmla="*/ 768524 w 13016124"/>
              <a:gd name="connsiteY3-2110" fmla="*/ 447472 h 2398878"/>
              <a:gd name="connsiteX4-2111" fmla="*/ 924167 w 13016124"/>
              <a:gd name="connsiteY4-2112" fmla="*/ 583659 h 2398878"/>
              <a:gd name="connsiteX5-2113" fmla="*/ 982533 w 13016124"/>
              <a:gd name="connsiteY5-2114" fmla="*/ 612842 h 2398878"/>
              <a:gd name="connsiteX6-2115" fmla="*/ 1050626 w 13016124"/>
              <a:gd name="connsiteY6-2116" fmla="*/ 661481 h 2398878"/>
              <a:gd name="connsiteX7-2117" fmla="*/ 1079809 w 13016124"/>
              <a:gd name="connsiteY7-2118" fmla="*/ 671208 h 2398878"/>
              <a:gd name="connsiteX8-2119" fmla="*/ 1225724 w 13016124"/>
              <a:gd name="connsiteY8-2120" fmla="*/ 739302 h 2398878"/>
              <a:gd name="connsiteX9-2121" fmla="*/ 1313273 w 13016124"/>
              <a:gd name="connsiteY9-2122" fmla="*/ 768485 h 2398878"/>
              <a:gd name="connsiteX10-2123" fmla="*/ 1488371 w 13016124"/>
              <a:gd name="connsiteY10-2124" fmla="*/ 787940 h 2398878"/>
              <a:gd name="connsiteX11-2125" fmla="*/ 1624558 w 13016124"/>
              <a:gd name="connsiteY11-2126" fmla="*/ 807396 h 2398878"/>
              <a:gd name="connsiteX12-2127" fmla="*/ 1663469 w 13016124"/>
              <a:gd name="connsiteY12-2128" fmla="*/ 817123 h 2398878"/>
              <a:gd name="connsiteX13-2129" fmla="*/ 1731562 w 13016124"/>
              <a:gd name="connsiteY13-2130" fmla="*/ 826851 h 2398878"/>
              <a:gd name="connsiteX14-2131" fmla="*/ 1770473 w 13016124"/>
              <a:gd name="connsiteY14-2132" fmla="*/ 836579 h 2398878"/>
              <a:gd name="connsiteX15-2133" fmla="*/ 2062303 w 13016124"/>
              <a:gd name="connsiteY15-2134" fmla="*/ 856034 h 2398878"/>
              <a:gd name="connsiteX16-2135" fmla="*/ 2169307 w 13016124"/>
              <a:gd name="connsiteY16-2136" fmla="*/ 865762 h 2398878"/>
              <a:gd name="connsiteX17-2137" fmla="*/ 2237401 w 13016124"/>
              <a:gd name="connsiteY17-2138" fmla="*/ 885217 h 2398878"/>
              <a:gd name="connsiteX18-2139" fmla="*/ 2295767 w 13016124"/>
              <a:gd name="connsiteY18-2140" fmla="*/ 894945 h 2398878"/>
              <a:gd name="connsiteX19-2141" fmla="*/ 2791877 w 13016124"/>
              <a:gd name="connsiteY19-2142" fmla="*/ 914400 h 2398878"/>
              <a:gd name="connsiteX20-2143" fmla="*/ 3005886 w 13016124"/>
              <a:gd name="connsiteY20-2144" fmla="*/ 933855 h 2398878"/>
              <a:gd name="connsiteX21-2145" fmla="*/ 3239350 w 13016124"/>
              <a:gd name="connsiteY21-2146" fmla="*/ 943583 h 2398878"/>
              <a:gd name="connsiteX22-2147" fmla="*/ 5719903 w 13016124"/>
              <a:gd name="connsiteY22-2148" fmla="*/ 933855 h 2398878"/>
              <a:gd name="connsiteX23-2149" fmla="*/ 5817179 w 13016124"/>
              <a:gd name="connsiteY23-2150" fmla="*/ 924128 h 2398878"/>
              <a:gd name="connsiteX24-2151" fmla="*/ 6507843 w 13016124"/>
              <a:gd name="connsiteY24-2152" fmla="*/ 739302 h 2398878"/>
              <a:gd name="connsiteX25-2153" fmla="*/ 6565889 w 13016124"/>
              <a:gd name="connsiteY25-2154" fmla="*/ 911751 h 2398878"/>
              <a:gd name="connsiteX26-2155" fmla="*/ 6887222 w 13016124"/>
              <a:gd name="connsiteY26-2156" fmla="*/ 710119 h 2398878"/>
              <a:gd name="connsiteX27-2157" fmla="*/ 9912524 w 13016124"/>
              <a:gd name="connsiteY27-2158" fmla="*/ 700391 h 2398878"/>
              <a:gd name="connsiteX28-2159" fmla="*/ 10058439 w 13016124"/>
              <a:gd name="connsiteY28-2160" fmla="*/ 690664 h 2398878"/>
              <a:gd name="connsiteX29-2161" fmla="*/ 10389179 w 13016124"/>
              <a:gd name="connsiteY29-2162" fmla="*/ 671208 h 2398878"/>
              <a:gd name="connsiteX30-2163" fmla="*/ 10544822 w 13016124"/>
              <a:gd name="connsiteY30-2164" fmla="*/ 642025 h 2398878"/>
              <a:gd name="connsiteX31-2165" fmla="*/ 10846379 w 13016124"/>
              <a:gd name="connsiteY31-2166" fmla="*/ 622570 h 2398878"/>
              <a:gd name="connsiteX32-2167" fmla="*/ 10992294 w 13016124"/>
              <a:gd name="connsiteY32-2168" fmla="*/ 612842 h 2398878"/>
              <a:gd name="connsiteX33-2169" fmla="*/ 11070116 w 13016124"/>
              <a:gd name="connsiteY33-2170" fmla="*/ 583659 h 2398878"/>
              <a:gd name="connsiteX34-2171" fmla="*/ 11206303 w 13016124"/>
              <a:gd name="connsiteY34-2172" fmla="*/ 554477 h 2398878"/>
              <a:gd name="connsiteX35-2173" fmla="*/ 11274396 w 13016124"/>
              <a:gd name="connsiteY35-2174" fmla="*/ 535021 h 2398878"/>
              <a:gd name="connsiteX36-2175" fmla="*/ 11332762 w 13016124"/>
              <a:gd name="connsiteY36-2176" fmla="*/ 515566 h 2398878"/>
              <a:gd name="connsiteX37-2177" fmla="*/ 11410584 w 13016124"/>
              <a:gd name="connsiteY37-2178" fmla="*/ 476655 h 2398878"/>
              <a:gd name="connsiteX38-2179" fmla="*/ 11498133 w 13016124"/>
              <a:gd name="connsiteY38-2180" fmla="*/ 457200 h 2398878"/>
              <a:gd name="connsiteX39-2181" fmla="*/ 11624592 w 13016124"/>
              <a:gd name="connsiteY39-2182" fmla="*/ 408562 h 2398878"/>
              <a:gd name="connsiteX40-2183" fmla="*/ 11789962 w 13016124"/>
              <a:gd name="connsiteY40-2184" fmla="*/ 379379 h 2398878"/>
              <a:gd name="connsiteX41-2185" fmla="*/ 11848328 w 13016124"/>
              <a:gd name="connsiteY41-2186" fmla="*/ 350196 h 2398878"/>
              <a:gd name="connsiteX42-2187" fmla="*/ 11955333 w 13016124"/>
              <a:gd name="connsiteY42-2188" fmla="*/ 330740 h 2398878"/>
              <a:gd name="connsiteX43-2189" fmla="*/ 12033154 w 13016124"/>
              <a:gd name="connsiteY43-2190" fmla="*/ 301557 h 2398878"/>
              <a:gd name="connsiteX44-2191" fmla="*/ 12062337 w 13016124"/>
              <a:gd name="connsiteY44-2192" fmla="*/ 291830 h 2398878"/>
              <a:gd name="connsiteX45-2193" fmla="*/ 12101248 w 13016124"/>
              <a:gd name="connsiteY45-2194" fmla="*/ 272374 h 2398878"/>
              <a:gd name="connsiteX46-2195" fmla="*/ 12130431 w 13016124"/>
              <a:gd name="connsiteY46-2196" fmla="*/ 262647 h 2398878"/>
              <a:gd name="connsiteX47-2197" fmla="*/ 12169341 w 13016124"/>
              <a:gd name="connsiteY47-2198" fmla="*/ 243191 h 2398878"/>
              <a:gd name="connsiteX48-2199" fmla="*/ 12266618 w 13016124"/>
              <a:gd name="connsiteY48-2200" fmla="*/ 204281 h 2398878"/>
              <a:gd name="connsiteX49-2201" fmla="*/ 12334711 w 13016124"/>
              <a:gd name="connsiteY49-2202" fmla="*/ 175098 h 2398878"/>
              <a:gd name="connsiteX50-2203" fmla="*/ 12363894 w 13016124"/>
              <a:gd name="connsiteY50-2204" fmla="*/ 155642 h 2398878"/>
              <a:gd name="connsiteX51-2205" fmla="*/ 12431988 w 13016124"/>
              <a:gd name="connsiteY51-2206" fmla="*/ 126459 h 2398878"/>
              <a:gd name="connsiteX52-2207" fmla="*/ 12470899 w 13016124"/>
              <a:gd name="connsiteY52-2208" fmla="*/ 97277 h 2398878"/>
              <a:gd name="connsiteX53-2209" fmla="*/ 12529265 w 13016124"/>
              <a:gd name="connsiteY53-2210" fmla="*/ 87549 h 2398878"/>
              <a:gd name="connsiteX54-2211" fmla="*/ 12568175 w 13016124"/>
              <a:gd name="connsiteY54-2212" fmla="*/ 77821 h 2398878"/>
              <a:gd name="connsiteX55-2213" fmla="*/ 12626541 w 13016124"/>
              <a:gd name="connsiteY55-2214" fmla="*/ 58366 h 2398878"/>
              <a:gd name="connsiteX56-2215" fmla="*/ 12723818 w 13016124"/>
              <a:gd name="connsiteY56-2216" fmla="*/ 19455 h 2398878"/>
              <a:gd name="connsiteX57-2217" fmla="*/ 12869733 w 13016124"/>
              <a:gd name="connsiteY57-2218" fmla="*/ 9728 h 2398878"/>
              <a:gd name="connsiteX58-2219" fmla="*/ 12898916 w 13016124"/>
              <a:gd name="connsiteY58-2220" fmla="*/ 0 h 2398878"/>
              <a:gd name="connsiteX59-2221" fmla="*/ 12947554 w 13016124"/>
              <a:gd name="connsiteY59-2222" fmla="*/ 38911 h 2398878"/>
              <a:gd name="connsiteX60-2223" fmla="*/ 12957282 w 13016124"/>
              <a:gd name="connsiteY60-2224" fmla="*/ 1488332 h 2398878"/>
              <a:gd name="connsiteX61-2225" fmla="*/ 12928099 w 13016124"/>
              <a:gd name="connsiteY61-2226" fmla="*/ 1673157 h 2398878"/>
              <a:gd name="connsiteX62-2227" fmla="*/ 12918371 w 13016124"/>
              <a:gd name="connsiteY62-2228" fmla="*/ 1828800 h 2398878"/>
              <a:gd name="connsiteX63-2229" fmla="*/ 12898916 w 13016124"/>
              <a:gd name="connsiteY63-2230" fmla="*/ 1887166 h 2398878"/>
              <a:gd name="connsiteX64-2231" fmla="*/ 12889188 w 13016124"/>
              <a:gd name="connsiteY64-2232" fmla="*/ 1974715 h 2398878"/>
              <a:gd name="connsiteX65-2233" fmla="*/ 12879460 w 13016124"/>
              <a:gd name="connsiteY65-2234" fmla="*/ 2013625 h 2398878"/>
              <a:gd name="connsiteX66-2235" fmla="*/ 12840550 w 13016124"/>
              <a:gd name="connsiteY66-2236" fmla="*/ 2208179 h 2398878"/>
              <a:gd name="connsiteX67-2237" fmla="*/ 12830822 w 13016124"/>
              <a:gd name="connsiteY67-2238" fmla="*/ 2237362 h 2398878"/>
              <a:gd name="connsiteX68-2239" fmla="*/ 12801639 w 13016124"/>
              <a:gd name="connsiteY68-2240" fmla="*/ 2256817 h 2398878"/>
              <a:gd name="connsiteX69-2241" fmla="*/ 12159614 w 13016124"/>
              <a:gd name="connsiteY69-2242" fmla="*/ 2237362 h 2398878"/>
              <a:gd name="connsiteX70-2243" fmla="*/ 11361945 w 13016124"/>
              <a:gd name="connsiteY70-2244" fmla="*/ 2256817 h 2398878"/>
              <a:gd name="connsiteX71-2245" fmla="*/ 11138209 w 13016124"/>
              <a:gd name="connsiteY71-2246" fmla="*/ 2276272 h 2398878"/>
              <a:gd name="connsiteX72-2247" fmla="*/ 10593460 w 13016124"/>
              <a:gd name="connsiteY72-2248" fmla="*/ 2286000 h 2398878"/>
              <a:gd name="connsiteX73-2249" fmla="*/ 8385282 w 13016124"/>
              <a:gd name="connsiteY73-2250" fmla="*/ 2295728 h 2398878"/>
              <a:gd name="connsiteX74-2251" fmla="*/ 8161545 w 13016124"/>
              <a:gd name="connsiteY74-2252" fmla="*/ 2315183 h 2398878"/>
              <a:gd name="connsiteX75-2253" fmla="*/ 8112907 w 13016124"/>
              <a:gd name="connsiteY75-2254" fmla="*/ 2324911 h 2398878"/>
              <a:gd name="connsiteX76-2255" fmla="*/ 7918354 w 13016124"/>
              <a:gd name="connsiteY76-2256" fmla="*/ 2334638 h 2398878"/>
              <a:gd name="connsiteX77-2257" fmla="*/ 5291886 w 13016124"/>
              <a:gd name="connsiteY77-2258" fmla="*/ 2344366 h 2398878"/>
              <a:gd name="connsiteX78-2259" fmla="*/ 5058422 w 13016124"/>
              <a:gd name="connsiteY78-2260" fmla="*/ 2324911 h 2398878"/>
              <a:gd name="connsiteX79-2261" fmla="*/ 4883324 w 13016124"/>
              <a:gd name="connsiteY79-2262" fmla="*/ 2305455 h 2398878"/>
              <a:gd name="connsiteX80-2263" fmla="*/ 4727682 w 13016124"/>
              <a:gd name="connsiteY80-2264" fmla="*/ 2295728 h 2398878"/>
              <a:gd name="connsiteX81-2265" fmla="*/ 4601222 w 13016124"/>
              <a:gd name="connsiteY81-2266" fmla="*/ 2276272 h 2398878"/>
              <a:gd name="connsiteX82-2267" fmla="*/ 4484490 w 13016124"/>
              <a:gd name="connsiteY82-2268" fmla="*/ 2266545 h 2398878"/>
              <a:gd name="connsiteX83-2269" fmla="*/ 3443631 w 13016124"/>
              <a:gd name="connsiteY83-2270" fmla="*/ 2247089 h 2398878"/>
              <a:gd name="connsiteX84-2271" fmla="*/ 2996158 w 13016124"/>
              <a:gd name="connsiteY84-2272" fmla="*/ 2256817 h 2398878"/>
              <a:gd name="connsiteX85-2273" fmla="*/ 2966975 w 13016124"/>
              <a:gd name="connsiteY85-2274" fmla="*/ 2266545 h 2398878"/>
              <a:gd name="connsiteX86-2275" fmla="*/ 2782150 w 13016124"/>
              <a:gd name="connsiteY86-2276" fmla="*/ 2286000 h 2398878"/>
              <a:gd name="connsiteX87-2277" fmla="*/ 2723784 w 13016124"/>
              <a:gd name="connsiteY87-2278" fmla="*/ 2295728 h 2398878"/>
              <a:gd name="connsiteX88-2279" fmla="*/ 2490320 w 13016124"/>
              <a:gd name="connsiteY88-2280" fmla="*/ 2305455 h 2398878"/>
              <a:gd name="connsiteX89-2281" fmla="*/ 418328 w 13016124"/>
              <a:gd name="connsiteY89-2282" fmla="*/ 2295728 h 2398878"/>
              <a:gd name="connsiteX90-2283" fmla="*/ 359962 w 13016124"/>
              <a:gd name="connsiteY90-2284" fmla="*/ 2256817 h 2398878"/>
              <a:gd name="connsiteX91-2285" fmla="*/ 272414 w 13016124"/>
              <a:gd name="connsiteY91-2286" fmla="*/ 2188723 h 2398878"/>
              <a:gd name="connsiteX92-2287" fmla="*/ 262686 w 13016124"/>
              <a:gd name="connsiteY92-2288" fmla="*/ 2159540 h 2398878"/>
              <a:gd name="connsiteX93-2289" fmla="*/ 214048 w 13016124"/>
              <a:gd name="connsiteY93-2290" fmla="*/ 2110902 h 2398878"/>
              <a:gd name="connsiteX94-2291" fmla="*/ 204320 w 13016124"/>
              <a:gd name="connsiteY94-2292" fmla="*/ 2081719 h 2398878"/>
              <a:gd name="connsiteX95-2293" fmla="*/ 184865 w 13016124"/>
              <a:gd name="connsiteY95-2294" fmla="*/ 2052536 h 2398878"/>
              <a:gd name="connsiteX96-2295" fmla="*/ 145954 w 13016124"/>
              <a:gd name="connsiteY96-2296" fmla="*/ 1984442 h 2398878"/>
              <a:gd name="connsiteX97-2297" fmla="*/ 126499 w 13016124"/>
              <a:gd name="connsiteY97-2298" fmla="*/ 1906621 h 2398878"/>
              <a:gd name="connsiteX98-2299" fmla="*/ 116771 w 13016124"/>
              <a:gd name="connsiteY98-2300" fmla="*/ 1877438 h 2398878"/>
              <a:gd name="connsiteX99-2301" fmla="*/ 97316 w 13016124"/>
              <a:gd name="connsiteY99-2302" fmla="*/ 1809345 h 2398878"/>
              <a:gd name="connsiteX100-2303" fmla="*/ 87588 w 13016124"/>
              <a:gd name="connsiteY100-2304" fmla="*/ 1731523 h 2398878"/>
              <a:gd name="connsiteX101-2305" fmla="*/ 68133 w 13016124"/>
              <a:gd name="connsiteY101-2306" fmla="*/ 1673157 h 2398878"/>
              <a:gd name="connsiteX102-2307" fmla="*/ 19494 w 13016124"/>
              <a:gd name="connsiteY102-2308" fmla="*/ 1556425 h 2398878"/>
              <a:gd name="connsiteX103-2309" fmla="*/ 9767 w 13016124"/>
              <a:gd name="connsiteY103-2310" fmla="*/ 1429966 h 2398878"/>
              <a:gd name="connsiteX104-2311" fmla="*/ 39 w 13016124"/>
              <a:gd name="connsiteY104-2312" fmla="*/ 1361872 h 2398878"/>
              <a:gd name="connsiteX105-2313" fmla="*/ 19494 w 13016124"/>
              <a:gd name="connsiteY105-2314" fmla="*/ 1099225 h 2398878"/>
              <a:gd name="connsiteX106-2315" fmla="*/ 29222 w 13016124"/>
              <a:gd name="connsiteY106-2316" fmla="*/ 1070042 h 2398878"/>
              <a:gd name="connsiteX107-2317" fmla="*/ 58405 w 13016124"/>
              <a:gd name="connsiteY107-2318" fmla="*/ 992221 h 2398878"/>
              <a:gd name="connsiteX108-2319" fmla="*/ 77860 w 13016124"/>
              <a:gd name="connsiteY108-2320" fmla="*/ 924128 h 2398878"/>
              <a:gd name="connsiteX109-2321" fmla="*/ 97316 w 13016124"/>
              <a:gd name="connsiteY109-2322" fmla="*/ 885217 h 2398878"/>
              <a:gd name="connsiteX110-2323" fmla="*/ 116771 w 13016124"/>
              <a:gd name="connsiteY110-2324" fmla="*/ 807396 h 2398878"/>
              <a:gd name="connsiteX111-2325" fmla="*/ 155682 w 13016124"/>
              <a:gd name="connsiteY111-2326" fmla="*/ 729574 h 2398878"/>
              <a:gd name="connsiteX112-2327" fmla="*/ 165409 w 13016124"/>
              <a:gd name="connsiteY112-2328" fmla="*/ 700391 h 2398878"/>
              <a:gd name="connsiteX113-2329" fmla="*/ 175137 w 13016124"/>
              <a:gd name="connsiteY113-2330" fmla="*/ 642025 h 2398878"/>
              <a:gd name="connsiteX114-2331" fmla="*/ 223775 w 13016124"/>
              <a:gd name="connsiteY114-2332" fmla="*/ 573932 h 2398878"/>
              <a:gd name="connsiteX115-2333" fmla="*/ 262686 w 13016124"/>
              <a:gd name="connsiteY115-2334" fmla="*/ 505838 h 2398878"/>
              <a:gd name="connsiteX116-2335" fmla="*/ 301596 w 13016124"/>
              <a:gd name="connsiteY116-2336" fmla="*/ 447472 h 2398878"/>
              <a:gd name="connsiteX117-2337" fmla="*/ 321052 w 13016124"/>
              <a:gd name="connsiteY117-2338" fmla="*/ 428017 h 2398878"/>
              <a:gd name="connsiteX118-2339" fmla="*/ 359962 w 13016124"/>
              <a:gd name="connsiteY118-2340" fmla="*/ 369651 h 2398878"/>
              <a:gd name="connsiteX119-2341" fmla="*/ 408601 w 13016124"/>
              <a:gd name="connsiteY119-2342" fmla="*/ 321013 h 2398878"/>
              <a:gd name="connsiteX120-2343" fmla="*/ 428056 w 13016124"/>
              <a:gd name="connsiteY120-2344" fmla="*/ 301557 h 2398878"/>
              <a:gd name="connsiteX121-2345" fmla="*/ 447511 w 13016124"/>
              <a:gd name="connsiteY121-2346" fmla="*/ 272374 h 2398878"/>
              <a:gd name="connsiteX122-2347" fmla="*/ 505877 w 13016124"/>
              <a:gd name="connsiteY122-2348" fmla="*/ 233464 h 2398878"/>
              <a:gd name="connsiteX123-2349" fmla="*/ 603154 w 13016124"/>
              <a:gd name="connsiteY123-2350" fmla="*/ 223736 h 2398878"/>
              <a:gd name="connsiteX124-2351" fmla="*/ 651792 w 13016124"/>
              <a:gd name="connsiteY124-2352" fmla="*/ 243191 h 2398878"/>
              <a:gd name="connsiteX125-2353" fmla="*/ 622609 w 13016124"/>
              <a:gd name="connsiteY125-2354" fmla="*/ 252919 h 2398878"/>
              <a:gd name="connsiteX126-2355" fmla="*/ 544788 w 13016124"/>
              <a:gd name="connsiteY126-2356" fmla="*/ 252919 h 2398878"/>
              <a:gd name="connsiteX0-2357" fmla="*/ 544788 w 13016124"/>
              <a:gd name="connsiteY0-2358" fmla="*/ 252919 h 2398878"/>
              <a:gd name="connsiteX1-2359" fmla="*/ 544788 w 13016124"/>
              <a:gd name="connsiteY1-2360" fmla="*/ 252919 h 2398878"/>
              <a:gd name="connsiteX2-2361" fmla="*/ 642065 w 13016124"/>
              <a:gd name="connsiteY2-2362" fmla="*/ 311285 h 2398878"/>
              <a:gd name="connsiteX3-2363" fmla="*/ 768524 w 13016124"/>
              <a:gd name="connsiteY3-2364" fmla="*/ 447472 h 2398878"/>
              <a:gd name="connsiteX4-2365" fmla="*/ 924167 w 13016124"/>
              <a:gd name="connsiteY4-2366" fmla="*/ 583659 h 2398878"/>
              <a:gd name="connsiteX5-2367" fmla="*/ 982533 w 13016124"/>
              <a:gd name="connsiteY5-2368" fmla="*/ 612842 h 2398878"/>
              <a:gd name="connsiteX6-2369" fmla="*/ 1050626 w 13016124"/>
              <a:gd name="connsiteY6-2370" fmla="*/ 661481 h 2398878"/>
              <a:gd name="connsiteX7-2371" fmla="*/ 1079809 w 13016124"/>
              <a:gd name="connsiteY7-2372" fmla="*/ 671208 h 2398878"/>
              <a:gd name="connsiteX8-2373" fmla="*/ 1225724 w 13016124"/>
              <a:gd name="connsiteY8-2374" fmla="*/ 739302 h 2398878"/>
              <a:gd name="connsiteX9-2375" fmla="*/ 1313273 w 13016124"/>
              <a:gd name="connsiteY9-2376" fmla="*/ 768485 h 2398878"/>
              <a:gd name="connsiteX10-2377" fmla="*/ 1488371 w 13016124"/>
              <a:gd name="connsiteY10-2378" fmla="*/ 787940 h 2398878"/>
              <a:gd name="connsiteX11-2379" fmla="*/ 1624558 w 13016124"/>
              <a:gd name="connsiteY11-2380" fmla="*/ 807396 h 2398878"/>
              <a:gd name="connsiteX12-2381" fmla="*/ 1663469 w 13016124"/>
              <a:gd name="connsiteY12-2382" fmla="*/ 817123 h 2398878"/>
              <a:gd name="connsiteX13-2383" fmla="*/ 1731562 w 13016124"/>
              <a:gd name="connsiteY13-2384" fmla="*/ 826851 h 2398878"/>
              <a:gd name="connsiteX14-2385" fmla="*/ 1770473 w 13016124"/>
              <a:gd name="connsiteY14-2386" fmla="*/ 836579 h 2398878"/>
              <a:gd name="connsiteX15-2387" fmla="*/ 2062303 w 13016124"/>
              <a:gd name="connsiteY15-2388" fmla="*/ 856034 h 2398878"/>
              <a:gd name="connsiteX16-2389" fmla="*/ 2169307 w 13016124"/>
              <a:gd name="connsiteY16-2390" fmla="*/ 865762 h 2398878"/>
              <a:gd name="connsiteX17-2391" fmla="*/ 2237401 w 13016124"/>
              <a:gd name="connsiteY17-2392" fmla="*/ 885217 h 2398878"/>
              <a:gd name="connsiteX18-2393" fmla="*/ 2295767 w 13016124"/>
              <a:gd name="connsiteY18-2394" fmla="*/ 894945 h 2398878"/>
              <a:gd name="connsiteX19-2395" fmla="*/ 2791877 w 13016124"/>
              <a:gd name="connsiteY19-2396" fmla="*/ 914400 h 2398878"/>
              <a:gd name="connsiteX20-2397" fmla="*/ 3005886 w 13016124"/>
              <a:gd name="connsiteY20-2398" fmla="*/ 933855 h 2398878"/>
              <a:gd name="connsiteX21-2399" fmla="*/ 3239350 w 13016124"/>
              <a:gd name="connsiteY21-2400" fmla="*/ 943583 h 2398878"/>
              <a:gd name="connsiteX22-2401" fmla="*/ 5719903 w 13016124"/>
              <a:gd name="connsiteY22-2402" fmla="*/ 933855 h 2398878"/>
              <a:gd name="connsiteX23-2403" fmla="*/ 5817179 w 13016124"/>
              <a:gd name="connsiteY23-2404" fmla="*/ 924128 h 2398878"/>
              <a:gd name="connsiteX24-2405" fmla="*/ 6565889 w 13016124"/>
              <a:gd name="connsiteY24-2406" fmla="*/ 911751 h 2398878"/>
              <a:gd name="connsiteX25-2407" fmla="*/ 6887222 w 13016124"/>
              <a:gd name="connsiteY25-2408" fmla="*/ 710119 h 2398878"/>
              <a:gd name="connsiteX26-2409" fmla="*/ 9912524 w 13016124"/>
              <a:gd name="connsiteY26-2410" fmla="*/ 700391 h 2398878"/>
              <a:gd name="connsiteX27-2411" fmla="*/ 10058439 w 13016124"/>
              <a:gd name="connsiteY27-2412" fmla="*/ 690664 h 2398878"/>
              <a:gd name="connsiteX28-2413" fmla="*/ 10389179 w 13016124"/>
              <a:gd name="connsiteY28-2414" fmla="*/ 671208 h 2398878"/>
              <a:gd name="connsiteX29-2415" fmla="*/ 10544822 w 13016124"/>
              <a:gd name="connsiteY29-2416" fmla="*/ 642025 h 2398878"/>
              <a:gd name="connsiteX30-2417" fmla="*/ 10846379 w 13016124"/>
              <a:gd name="connsiteY30-2418" fmla="*/ 622570 h 2398878"/>
              <a:gd name="connsiteX31-2419" fmla="*/ 10992294 w 13016124"/>
              <a:gd name="connsiteY31-2420" fmla="*/ 612842 h 2398878"/>
              <a:gd name="connsiteX32-2421" fmla="*/ 11070116 w 13016124"/>
              <a:gd name="connsiteY32-2422" fmla="*/ 583659 h 2398878"/>
              <a:gd name="connsiteX33-2423" fmla="*/ 11206303 w 13016124"/>
              <a:gd name="connsiteY33-2424" fmla="*/ 554477 h 2398878"/>
              <a:gd name="connsiteX34-2425" fmla="*/ 11274396 w 13016124"/>
              <a:gd name="connsiteY34-2426" fmla="*/ 535021 h 2398878"/>
              <a:gd name="connsiteX35-2427" fmla="*/ 11332762 w 13016124"/>
              <a:gd name="connsiteY35-2428" fmla="*/ 515566 h 2398878"/>
              <a:gd name="connsiteX36-2429" fmla="*/ 11410584 w 13016124"/>
              <a:gd name="connsiteY36-2430" fmla="*/ 476655 h 2398878"/>
              <a:gd name="connsiteX37-2431" fmla="*/ 11498133 w 13016124"/>
              <a:gd name="connsiteY37-2432" fmla="*/ 457200 h 2398878"/>
              <a:gd name="connsiteX38-2433" fmla="*/ 11624592 w 13016124"/>
              <a:gd name="connsiteY38-2434" fmla="*/ 408562 h 2398878"/>
              <a:gd name="connsiteX39-2435" fmla="*/ 11789962 w 13016124"/>
              <a:gd name="connsiteY39-2436" fmla="*/ 379379 h 2398878"/>
              <a:gd name="connsiteX40-2437" fmla="*/ 11848328 w 13016124"/>
              <a:gd name="connsiteY40-2438" fmla="*/ 350196 h 2398878"/>
              <a:gd name="connsiteX41-2439" fmla="*/ 11955333 w 13016124"/>
              <a:gd name="connsiteY41-2440" fmla="*/ 330740 h 2398878"/>
              <a:gd name="connsiteX42-2441" fmla="*/ 12033154 w 13016124"/>
              <a:gd name="connsiteY42-2442" fmla="*/ 301557 h 2398878"/>
              <a:gd name="connsiteX43-2443" fmla="*/ 12062337 w 13016124"/>
              <a:gd name="connsiteY43-2444" fmla="*/ 291830 h 2398878"/>
              <a:gd name="connsiteX44-2445" fmla="*/ 12101248 w 13016124"/>
              <a:gd name="connsiteY44-2446" fmla="*/ 272374 h 2398878"/>
              <a:gd name="connsiteX45-2447" fmla="*/ 12130431 w 13016124"/>
              <a:gd name="connsiteY45-2448" fmla="*/ 262647 h 2398878"/>
              <a:gd name="connsiteX46-2449" fmla="*/ 12169341 w 13016124"/>
              <a:gd name="connsiteY46-2450" fmla="*/ 243191 h 2398878"/>
              <a:gd name="connsiteX47-2451" fmla="*/ 12266618 w 13016124"/>
              <a:gd name="connsiteY47-2452" fmla="*/ 204281 h 2398878"/>
              <a:gd name="connsiteX48-2453" fmla="*/ 12334711 w 13016124"/>
              <a:gd name="connsiteY48-2454" fmla="*/ 175098 h 2398878"/>
              <a:gd name="connsiteX49-2455" fmla="*/ 12363894 w 13016124"/>
              <a:gd name="connsiteY49-2456" fmla="*/ 155642 h 2398878"/>
              <a:gd name="connsiteX50-2457" fmla="*/ 12431988 w 13016124"/>
              <a:gd name="connsiteY50-2458" fmla="*/ 126459 h 2398878"/>
              <a:gd name="connsiteX51-2459" fmla="*/ 12470899 w 13016124"/>
              <a:gd name="connsiteY51-2460" fmla="*/ 97277 h 2398878"/>
              <a:gd name="connsiteX52-2461" fmla="*/ 12529265 w 13016124"/>
              <a:gd name="connsiteY52-2462" fmla="*/ 87549 h 2398878"/>
              <a:gd name="connsiteX53-2463" fmla="*/ 12568175 w 13016124"/>
              <a:gd name="connsiteY53-2464" fmla="*/ 77821 h 2398878"/>
              <a:gd name="connsiteX54-2465" fmla="*/ 12626541 w 13016124"/>
              <a:gd name="connsiteY54-2466" fmla="*/ 58366 h 2398878"/>
              <a:gd name="connsiteX55-2467" fmla="*/ 12723818 w 13016124"/>
              <a:gd name="connsiteY55-2468" fmla="*/ 19455 h 2398878"/>
              <a:gd name="connsiteX56-2469" fmla="*/ 12869733 w 13016124"/>
              <a:gd name="connsiteY56-2470" fmla="*/ 9728 h 2398878"/>
              <a:gd name="connsiteX57-2471" fmla="*/ 12898916 w 13016124"/>
              <a:gd name="connsiteY57-2472" fmla="*/ 0 h 2398878"/>
              <a:gd name="connsiteX58-2473" fmla="*/ 12947554 w 13016124"/>
              <a:gd name="connsiteY58-2474" fmla="*/ 38911 h 2398878"/>
              <a:gd name="connsiteX59-2475" fmla="*/ 12957282 w 13016124"/>
              <a:gd name="connsiteY59-2476" fmla="*/ 1488332 h 2398878"/>
              <a:gd name="connsiteX60-2477" fmla="*/ 12928099 w 13016124"/>
              <a:gd name="connsiteY60-2478" fmla="*/ 1673157 h 2398878"/>
              <a:gd name="connsiteX61-2479" fmla="*/ 12918371 w 13016124"/>
              <a:gd name="connsiteY61-2480" fmla="*/ 1828800 h 2398878"/>
              <a:gd name="connsiteX62-2481" fmla="*/ 12898916 w 13016124"/>
              <a:gd name="connsiteY62-2482" fmla="*/ 1887166 h 2398878"/>
              <a:gd name="connsiteX63-2483" fmla="*/ 12889188 w 13016124"/>
              <a:gd name="connsiteY63-2484" fmla="*/ 1974715 h 2398878"/>
              <a:gd name="connsiteX64-2485" fmla="*/ 12879460 w 13016124"/>
              <a:gd name="connsiteY64-2486" fmla="*/ 2013625 h 2398878"/>
              <a:gd name="connsiteX65-2487" fmla="*/ 12840550 w 13016124"/>
              <a:gd name="connsiteY65-2488" fmla="*/ 2208179 h 2398878"/>
              <a:gd name="connsiteX66-2489" fmla="*/ 12830822 w 13016124"/>
              <a:gd name="connsiteY66-2490" fmla="*/ 2237362 h 2398878"/>
              <a:gd name="connsiteX67-2491" fmla="*/ 12801639 w 13016124"/>
              <a:gd name="connsiteY67-2492" fmla="*/ 2256817 h 2398878"/>
              <a:gd name="connsiteX68-2493" fmla="*/ 12159614 w 13016124"/>
              <a:gd name="connsiteY68-2494" fmla="*/ 2237362 h 2398878"/>
              <a:gd name="connsiteX69-2495" fmla="*/ 11361945 w 13016124"/>
              <a:gd name="connsiteY69-2496" fmla="*/ 2256817 h 2398878"/>
              <a:gd name="connsiteX70-2497" fmla="*/ 11138209 w 13016124"/>
              <a:gd name="connsiteY70-2498" fmla="*/ 2276272 h 2398878"/>
              <a:gd name="connsiteX71-2499" fmla="*/ 10593460 w 13016124"/>
              <a:gd name="connsiteY71-2500" fmla="*/ 2286000 h 2398878"/>
              <a:gd name="connsiteX72-2501" fmla="*/ 8385282 w 13016124"/>
              <a:gd name="connsiteY72-2502" fmla="*/ 2295728 h 2398878"/>
              <a:gd name="connsiteX73-2503" fmla="*/ 8161545 w 13016124"/>
              <a:gd name="connsiteY73-2504" fmla="*/ 2315183 h 2398878"/>
              <a:gd name="connsiteX74-2505" fmla="*/ 8112907 w 13016124"/>
              <a:gd name="connsiteY74-2506" fmla="*/ 2324911 h 2398878"/>
              <a:gd name="connsiteX75-2507" fmla="*/ 7918354 w 13016124"/>
              <a:gd name="connsiteY75-2508" fmla="*/ 2334638 h 2398878"/>
              <a:gd name="connsiteX76-2509" fmla="*/ 5291886 w 13016124"/>
              <a:gd name="connsiteY76-2510" fmla="*/ 2344366 h 2398878"/>
              <a:gd name="connsiteX77-2511" fmla="*/ 5058422 w 13016124"/>
              <a:gd name="connsiteY77-2512" fmla="*/ 2324911 h 2398878"/>
              <a:gd name="connsiteX78-2513" fmla="*/ 4883324 w 13016124"/>
              <a:gd name="connsiteY78-2514" fmla="*/ 2305455 h 2398878"/>
              <a:gd name="connsiteX79-2515" fmla="*/ 4727682 w 13016124"/>
              <a:gd name="connsiteY79-2516" fmla="*/ 2295728 h 2398878"/>
              <a:gd name="connsiteX80-2517" fmla="*/ 4601222 w 13016124"/>
              <a:gd name="connsiteY80-2518" fmla="*/ 2276272 h 2398878"/>
              <a:gd name="connsiteX81-2519" fmla="*/ 4484490 w 13016124"/>
              <a:gd name="connsiteY81-2520" fmla="*/ 2266545 h 2398878"/>
              <a:gd name="connsiteX82-2521" fmla="*/ 3443631 w 13016124"/>
              <a:gd name="connsiteY82-2522" fmla="*/ 2247089 h 2398878"/>
              <a:gd name="connsiteX83-2523" fmla="*/ 2996158 w 13016124"/>
              <a:gd name="connsiteY83-2524" fmla="*/ 2256817 h 2398878"/>
              <a:gd name="connsiteX84-2525" fmla="*/ 2966975 w 13016124"/>
              <a:gd name="connsiteY84-2526" fmla="*/ 2266545 h 2398878"/>
              <a:gd name="connsiteX85-2527" fmla="*/ 2782150 w 13016124"/>
              <a:gd name="connsiteY85-2528" fmla="*/ 2286000 h 2398878"/>
              <a:gd name="connsiteX86-2529" fmla="*/ 2723784 w 13016124"/>
              <a:gd name="connsiteY86-2530" fmla="*/ 2295728 h 2398878"/>
              <a:gd name="connsiteX87-2531" fmla="*/ 2490320 w 13016124"/>
              <a:gd name="connsiteY87-2532" fmla="*/ 2305455 h 2398878"/>
              <a:gd name="connsiteX88-2533" fmla="*/ 418328 w 13016124"/>
              <a:gd name="connsiteY88-2534" fmla="*/ 2295728 h 2398878"/>
              <a:gd name="connsiteX89-2535" fmla="*/ 359962 w 13016124"/>
              <a:gd name="connsiteY89-2536" fmla="*/ 2256817 h 2398878"/>
              <a:gd name="connsiteX90-2537" fmla="*/ 272414 w 13016124"/>
              <a:gd name="connsiteY90-2538" fmla="*/ 2188723 h 2398878"/>
              <a:gd name="connsiteX91-2539" fmla="*/ 262686 w 13016124"/>
              <a:gd name="connsiteY91-2540" fmla="*/ 2159540 h 2398878"/>
              <a:gd name="connsiteX92-2541" fmla="*/ 214048 w 13016124"/>
              <a:gd name="connsiteY92-2542" fmla="*/ 2110902 h 2398878"/>
              <a:gd name="connsiteX93-2543" fmla="*/ 204320 w 13016124"/>
              <a:gd name="connsiteY93-2544" fmla="*/ 2081719 h 2398878"/>
              <a:gd name="connsiteX94-2545" fmla="*/ 184865 w 13016124"/>
              <a:gd name="connsiteY94-2546" fmla="*/ 2052536 h 2398878"/>
              <a:gd name="connsiteX95-2547" fmla="*/ 145954 w 13016124"/>
              <a:gd name="connsiteY95-2548" fmla="*/ 1984442 h 2398878"/>
              <a:gd name="connsiteX96-2549" fmla="*/ 126499 w 13016124"/>
              <a:gd name="connsiteY96-2550" fmla="*/ 1906621 h 2398878"/>
              <a:gd name="connsiteX97-2551" fmla="*/ 116771 w 13016124"/>
              <a:gd name="connsiteY97-2552" fmla="*/ 1877438 h 2398878"/>
              <a:gd name="connsiteX98-2553" fmla="*/ 97316 w 13016124"/>
              <a:gd name="connsiteY98-2554" fmla="*/ 1809345 h 2398878"/>
              <a:gd name="connsiteX99-2555" fmla="*/ 87588 w 13016124"/>
              <a:gd name="connsiteY99-2556" fmla="*/ 1731523 h 2398878"/>
              <a:gd name="connsiteX100-2557" fmla="*/ 68133 w 13016124"/>
              <a:gd name="connsiteY100-2558" fmla="*/ 1673157 h 2398878"/>
              <a:gd name="connsiteX101-2559" fmla="*/ 19494 w 13016124"/>
              <a:gd name="connsiteY101-2560" fmla="*/ 1556425 h 2398878"/>
              <a:gd name="connsiteX102-2561" fmla="*/ 9767 w 13016124"/>
              <a:gd name="connsiteY102-2562" fmla="*/ 1429966 h 2398878"/>
              <a:gd name="connsiteX103-2563" fmla="*/ 39 w 13016124"/>
              <a:gd name="connsiteY103-2564" fmla="*/ 1361872 h 2398878"/>
              <a:gd name="connsiteX104-2565" fmla="*/ 19494 w 13016124"/>
              <a:gd name="connsiteY104-2566" fmla="*/ 1099225 h 2398878"/>
              <a:gd name="connsiteX105-2567" fmla="*/ 29222 w 13016124"/>
              <a:gd name="connsiteY105-2568" fmla="*/ 1070042 h 2398878"/>
              <a:gd name="connsiteX106-2569" fmla="*/ 58405 w 13016124"/>
              <a:gd name="connsiteY106-2570" fmla="*/ 992221 h 2398878"/>
              <a:gd name="connsiteX107-2571" fmla="*/ 77860 w 13016124"/>
              <a:gd name="connsiteY107-2572" fmla="*/ 924128 h 2398878"/>
              <a:gd name="connsiteX108-2573" fmla="*/ 97316 w 13016124"/>
              <a:gd name="connsiteY108-2574" fmla="*/ 885217 h 2398878"/>
              <a:gd name="connsiteX109-2575" fmla="*/ 116771 w 13016124"/>
              <a:gd name="connsiteY109-2576" fmla="*/ 807396 h 2398878"/>
              <a:gd name="connsiteX110-2577" fmla="*/ 155682 w 13016124"/>
              <a:gd name="connsiteY110-2578" fmla="*/ 729574 h 2398878"/>
              <a:gd name="connsiteX111-2579" fmla="*/ 165409 w 13016124"/>
              <a:gd name="connsiteY111-2580" fmla="*/ 700391 h 2398878"/>
              <a:gd name="connsiteX112-2581" fmla="*/ 175137 w 13016124"/>
              <a:gd name="connsiteY112-2582" fmla="*/ 642025 h 2398878"/>
              <a:gd name="connsiteX113-2583" fmla="*/ 223775 w 13016124"/>
              <a:gd name="connsiteY113-2584" fmla="*/ 573932 h 2398878"/>
              <a:gd name="connsiteX114-2585" fmla="*/ 262686 w 13016124"/>
              <a:gd name="connsiteY114-2586" fmla="*/ 505838 h 2398878"/>
              <a:gd name="connsiteX115-2587" fmla="*/ 301596 w 13016124"/>
              <a:gd name="connsiteY115-2588" fmla="*/ 447472 h 2398878"/>
              <a:gd name="connsiteX116-2589" fmla="*/ 321052 w 13016124"/>
              <a:gd name="connsiteY116-2590" fmla="*/ 428017 h 2398878"/>
              <a:gd name="connsiteX117-2591" fmla="*/ 359962 w 13016124"/>
              <a:gd name="connsiteY117-2592" fmla="*/ 369651 h 2398878"/>
              <a:gd name="connsiteX118-2593" fmla="*/ 408601 w 13016124"/>
              <a:gd name="connsiteY118-2594" fmla="*/ 321013 h 2398878"/>
              <a:gd name="connsiteX119-2595" fmla="*/ 428056 w 13016124"/>
              <a:gd name="connsiteY119-2596" fmla="*/ 301557 h 2398878"/>
              <a:gd name="connsiteX120-2597" fmla="*/ 447511 w 13016124"/>
              <a:gd name="connsiteY120-2598" fmla="*/ 272374 h 2398878"/>
              <a:gd name="connsiteX121-2599" fmla="*/ 505877 w 13016124"/>
              <a:gd name="connsiteY121-2600" fmla="*/ 233464 h 2398878"/>
              <a:gd name="connsiteX122-2601" fmla="*/ 603154 w 13016124"/>
              <a:gd name="connsiteY122-2602" fmla="*/ 223736 h 2398878"/>
              <a:gd name="connsiteX123-2603" fmla="*/ 651792 w 13016124"/>
              <a:gd name="connsiteY123-2604" fmla="*/ 243191 h 2398878"/>
              <a:gd name="connsiteX124-2605" fmla="*/ 622609 w 13016124"/>
              <a:gd name="connsiteY124-2606" fmla="*/ 252919 h 2398878"/>
              <a:gd name="connsiteX125-2607" fmla="*/ 544788 w 13016124"/>
              <a:gd name="connsiteY125-2608" fmla="*/ 252919 h 2398878"/>
              <a:gd name="connsiteX0-2609" fmla="*/ 544788 w 13016124"/>
              <a:gd name="connsiteY0-2610" fmla="*/ 252919 h 2398878"/>
              <a:gd name="connsiteX1-2611" fmla="*/ 544788 w 13016124"/>
              <a:gd name="connsiteY1-2612" fmla="*/ 252919 h 2398878"/>
              <a:gd name="connsiteX2-2613" fmla="*/ 642065 w 13016124"/>
              <a:gd name="connsiteY2-2614" fmla="*/ 311285 h 2398878"/>
              <a:gd name="connsiteX3-2615" fmla="*/ 768524 w 13016124"/>
              <a:gd name="connsiteY3-2616" fmla="*/ 447472 h 2398878"/>
              <a:gd name="connsiteX4-2617" fmla="*/ 924167 w 13016124"/>
              <a:gd name="connsiteY4-2618" fmla="*/ 583659 h 2398878"/>
              <a:gd name="connsiteX5-2619" fmla="*/ 982533 w 13016124"/>
              <a:gd name="connsiteY5-2620" fmla="*/ 612842 h 2398878"/>
              <a:gd name="connsiteX6-2621" fmla="*/ 1050626 w 13016124"/>
              <a:gd name="connsiteY6-2622" fmla="*/ 661481 h 2398878"/>
              <a:gd name="connsiteX7-2623" fmla="*/ 1079809 w 13016124"/>
              <a:gd name="connsiteY7-2624" fmla="*/ 671208 h 2398878"/>
              <a:gd name="connsiteX8-2625" fmla="*/ 1225724 w 13016124"/>
              <a:gd name="connsiteY8-2626" fmla="*/ 739302 h 2398878"/>
              <a:gd name="connsiteX9-2627" fmla="*/ 1313273 w 13016124"/>
              <a:gd name="connsiteY9-2628" fmla="*/ 768485 h 2398878"/>
              <a:gd name="connsiteX10-2629" fmla="*/ 1488371 w 13016124"/>
              <a:gd name="connsiteY10-2630" fmla="*/ 787940 h 2398878"/>
              <a:gd name="connsiteX11-2631" fmla="*/ 1624558 w 13016124"/>
              <a:gd name="connsiteY11-2632" fmla="*/ 807396 h 2398878"/>
              <a:gd name="connsiteX12-2633" fmla="*/ 1663469 w 13016124"/>
              <a:gd name="connsiteY12-2634" fmla="*/ 817123 h 2398878"/>
              <a:gd name="connsiteX13-2635" fmla="*/ 1731562 w 13016124"/>
              <a:gd name="connsiteY13-2636" fmla="*/ 826851 h 2398878"/>
              <a:gd name="connsiteX14-2637" fmla="*/ 1770473 w 13016124"/>
              <a:gd name="connsiteY14-2638" fmla="*/ 836579 h 2398878"/>
              <a:gd name="connsiteX15-2639" fmla="*/ 2062303 w 13016124"/>
              <a:gd name="connsiteY15-2640" fmla="*/ 856034 h 2398878"/>
              <a:gd name="connsiteX16-2641" fmla="*/ 2169307 w 13016124"/>
              <a:gd name="connsiteY16-2642" fmla="*/ 865762 h 2398878"/>
              <a:gd name="connsiteX17-2643" fmla="*/ 2237401 w 13016124"/>
              <a:gd name="connsiteY17-2644" fmla="*/ 885217 h 2398878"/>
              <a:gd name="connsiteX18-2645" fmla="*/ 2295767 w 13016124"/>
              <a:gd name="connsiteY18-2646" fmla="*/ 894945 h 2398878"/>
              <a:gd name="connsiteX19-2647" fmla="*/ 2791877 w 13016124"/>
              <a:gd name="connsiteY19-2648" fmla="*/ 914400 h 2398878"/>
              <a:gd name="connsiteX20-2649" fmla="*/ 3005886 w 13016124"/>
              <a:gd name="connsiteY20-2650" fmla="*/ 933855 h 2398878"/>
              <a:gd name="connsiteX21-2651" fmla="*/ 3239350 w 13016124"/>
              <a:gd name="connsiteY21-2652" fmla="*/ 943583 h 2398878"/>
              <a:gd name="connsiteX22-2653" fmla="*/ 5719903 w 13016124"/>
              <a:gd name="connsiteY22-2654" fmla="*/ 933855 h 2398878"/>
              <a:gd name="connsiteX23-2655" fmla="*/ 5817179 w 13016124"/>
              <a:gd name="connsiteY23-2656" fmla="*/ 924128 h 2398878"/>
              <a:gd name="connsiteX24-2657" fmla="*/ 6887222 w 13016124"/>
              <a:gd name="connsiteY24-2658" fmla="*/ 710119 h 2398878"/>
              <a:gd name="connsiteX25-2659" fmla="*/ 9912524 w 13016124"/>
              <a:gd name="connsiteY25-2660" fmla="*/ 700391 h 2398878"/>
              <a:gd name="connsiteX26-2661" fmla="*/ 10058439 w 13016124"/>
              <a:gd name="connsiteY26-2662" fmla="*/ 690664 h 2398878"/>
              <a:gd name="connsiteX27-2663" fmla="*/ 10389179 w 13016124"/>
              <a:gd name="connsiteY27-2664" fmla="*/ 671208 h 2398878"/>
              <a:gd name="connsiteX28-2665" fmla="*/ 10544822 w 13016124"/>
              <a:gd name="connsiteY28-2666" fmla="*/ 642025 h 2398878"/>
              <a:gd name="connsiteX29-2667" fmla="*/ 10846379 w 13016124"/>
              <a:gd name="connsiteY29-2668" fmla="*/ 622570 h 2398878"/>
              <a:gd name="connsiteX30-2669" fmla="*/ 10992294 w 13016124"/>
              <a:gd name="connsiteY30-2670" fmla="*/ 612842 h 2398878"/>
              <a:gd name="connsiteX31-2671" fmla="*/ 11070116 w 13016124"/>
              <a:gd name="connsiteY31-2672" fmla="*/ 583659 h 2398878"/>
              <a:gd name="connsiteX32-2673" fmla="*/ 11206303 w 13016124"/>
              <a:gd name="connsiteY32-2674" fmla="*/ 554477 h 2398878"/>
              <a:gd name="connsiteX33-2675" fmla="*/ 11274396 w 13016124"/>
              <a:gd name="connsiteY33-2676" fmla="*/ 535021 h 2398878"/>
              <a:gd name="connsiteX34-2677" fmla="*/ 11332762 w 13016124"/>
              <a:gd name="connsiteY34-2678" fmla="*/ 515566 h 2398878"/>
              <a:gd name="connsiteX35-2679" fmla="*/ 11410584 w 13016124"/>
              <a:gd name="connsiteY35-2680" fmla="*/ 476655 h 2398878"/>
              <a:gd name="connsiteX36-2681" fmla="*/ 11498133 w 13016124"/>
              <a:gd name="connsiteY36-2682" fmla="*/ 457200 h 2398878"/>
              <a:gd name="connsiteX37-2683" fmla="*/ 11624592 w 13016124"/>
              <a:gd name="connsiteY37-2684" fmla="*/ 408562 h 2398878"/>
              <a:gd name="connsiteX38-2685" fmla="*/ 11789962 w 13016124"/>
              <a:gd name="connsiteY38-2686" fmla="*/ 379379 h 2398878"/>
              <a:gd name="connsiteX39-2687" fmla="*/ 11848328 w 13016124"/>
              <a:gd name="connsiteY39-2688" fmla="*/ 350196 h 2398878"/>
              <a:gd name="connsiteX40-2689" fmla="*/ 11955333 w 13016124"/>
              <a:gd name="connsiteY40-2690" fmla="*/ 330740 h 2398878"/>
              <a:gd name="connsiteX41-2691" fmla="*/ 12033154 w 13016124"/>
              <a:gd name="connsiteY41-2692" fmla="*/ 301557 h 2398878"/>
              <a:gd name="connsiteX42-2693" fmla="*/ 12062337 w 13016124"/>
              <a:gd name="connsiteY42-2694" fmla="*/ 291830 h 2398878"/>
              <a:gd name="connsiteX43-2695" fmla="*/ 12101248 w 13016124"/>
              <a:gd name="connsiteY43-2696" fmla="*/ 272374 h 2398878"/>
              <a:gd name="connsiteX44-2697" fmla="*/ 12130431 w 13016124"/>
              <a:gd name="connsiteY44-2698" fmla="*/ 262647 h 2398878"/>
              <a:gd name="connsiteX45-2699" fmla="*/ 12169341 w 13016124"/>
              <a:gd name="connsiteY45-2700" fmla="*/ 243191 h 2398878"/>
              <a:gd name="connsiteX46-2701" fmla="*/ 12266618 w 13016124"/>
              <a:gd name="connsiteY46-2702" fmla="*/ 204281 h 2398878"/>
              <a:gd name="connsiteX47-2703" fmla="*/ 12334711 w 13016124"/>
              <a:gd name="connsiteY47-2704" fmla="*/ 175098 h 2398878"/>
              <a:gd name="connsiteX48-2705" fmla="*/ 12363894 w 13016124"/>
              <a:gd name="connsiteY48-2706" fmla="*/ 155642 h 2398878"/>
              <a:gd name="connsiteX49-2707" fmla="*/ 12431988 w 13016124"/>
              <a:gd name="connsiteY49-2708" fmla="*/ 126459 h 2398878"/>
              <a:gd name="connsiteX50-2709" fmla="*/ 12470899 w 13016124"/>
              <a:gd name="connsiteY50-2710" fmla="*/ 97277 h 2398878"/>
              <a:gd name="connsiteX51-2711" fmla="*/ 12529265 w 13016124"/>
              <a:gd name="connsiteY51-2712" fmla="*/ 87549 h 2398878"/>
              <a:gd name="connsiteX52-2713" fmla="*/ 12568175 w 13016124"/>
              <a:gd name="connsiteY52-2714" fmla="*/ 77821 h 2398878"/>
              <a:gd name="connsiteX53-2715" fmla="*/ 12626541 w 13016124"/>
              <a:gd name="connsiteY53-2716" fmla="*/ 58366 h 2398878"/>
              <a:gd name="connsiteX54-2717" fmla="*/ 12723818 w 13016124"/>
              <a:gd name="connsiteY54-2718" fmla="*/ 19455 h 2398878"/>
              <a:gd name="connsiteX55-2719" fmla="*/ 12869733 w 13016124"/>
              <a:gd name="connsiteY55-2720" fmla="*/ 9728 h 2398878"/>
              <a:gd name="connsiteX56-2721" fmla="*/ 12898916 w 13016124"/>
              <a:gd name="connsiteY56-2722" fmla="*/ 0 h 2398878"/>
              <a:gd name="connsiteX57-2723" fmla="*/ 12947554 w 13016124"/>
              <a:gd name="connsiteY57-2724" fmla="*/ 38911 h 2398878"/>
              <a:gd name="connsiteX58-2725" fmla="*/ 12957282 w 13016124"/>
              <a:gd name="connsiteY58-2726" fmla="*/ 1488332 h 2398878"/>
              <a:gd name="connsiteX59-2727" fmla="*/ 12928099 w 13016124"/>
              <a:gd name="connsiteY59-2728" fmla="*/ 1673157 h 2398878"/>
              <a:gd name="connsiteX60-2729" fmla="*/ 12918371 w 13016124"/>
              <a:gd name="connsiteY60-2730" fmla="*/ 1828800 h 2398878"/>
              <a:gd name="connsiteX61-2731" fmla="*/ 12898916 w 13016124"/>
              <a:gd name="connsiteY61-2732" fmla="*/ 1887166 h 2398878"/>
              <a:gd name="connsiteX62-2733" fmla="*/ 12889188 w 13016124"/>
              <a:gd name="connsiteY62-2734" fmla="*/ 1974715 h 2398878"/>
              <a:gd name="connsiteX63-2735" fmla="*/ 12879460 w 13016124"/>
              <a:gd name="connsiteY63-2736" fmla="*/ 2013625 h 2398878"/>
              <a:gd name="connsiteX64-2737" fmla="*/ 12840550 w 13016124"/>
              <a:gd name="connsiteY64-2738" fmla="*/ 2208179 h 2398878"/>
              <a:gd name="connsiteX65-2739" fmla="*/ 12830822 w 13016124"/>
              <a:gd name="connsiteY65-2740" fmla="*/ 2237362 h 2398878"/>
              <a:gd name="connsiteX66-2741" fmla="*/ 12801639 w 13016124"/>
              <a:gd name="connsiteY66-2742" fmla="*/ 2256817 h 2398878"/>
              <a:gd name="connsiteX67-2743" fmla="*/ 12159614 w 13016124"/>
              <a:gd name="connsiteY67-2744" fmla="*/ 2237362 h 2398878"/>
              <a:gd name="connsiteX68-2745" fmla="*/ 11361945 w 13016124"/>
              <a:gd name="connsiteY68-2746" fmla="*/ 2256817 h 2398878"/>
              <a:gd name="connsiteX69-2747" fmla="*/ 11138209 w 13016124"/>
              <a:gd name="connsiteY69-2748" fmla="*/ 2276272 h 2398878"/>
              <a:gd name="connsiteX70-2749" fmla="*/ 10593460 w 13016124"/>
              <a:gd name="connsiteY70-2750" fmla="*/ 2286000 h 2398878"/>
              <a:gd name="connsiteX71-2751" fmla="*/ 8385282 w 13016124"/>
              <a:gd name="connsiteY71-2752" fmla="*/ 2295728 h 2398878"/>
              <a:gd name="connsiteX72-2753" fmla="*/ 8161545 w 13016124"/>
              <a:gd name="connsiteY72-2754" fmla="*/ 2315183 h 2398878"/>
              <a:gd name="connsiteX73-2755" fmla="*/ 8112907 w 13016124"/>
              <a:gd name="connsiteY73-2756" fmla="*/ 2324911 h 2398878"/>
              <a:gd name="connsiteX74-2757" fmla="*/ 7918354 w 13016124"/>
              <a:gd name="connsiteY74-2758" fmla="*/ 2334638 h 2398878"/>
              <a:gd name="connsiteX75-2759" fmla="*/ 5291886 w 13016124"/>
              <a:gd name="connsiteY75-2760" fmla="*/ 2344366 h 2398878"/>
              <a:gd name="connsiteX76-2761" fmla="*/ 5058422 w 13016124"/>
              <a:gd name="connsiteY76-2762" fmla="*/ 2324911 h 2398878"/>
              <a:gd name="connsiteX77-2763" fmla="*/ 4883324 w 13016124"/>
              <a:gd name="connsiteY77-2764" fmla="*/ 2305455 h 2398878"/>
              <a:gd name="connsiteX78-2765" fmla="*/ 4727682 w 13016124"/>
              <a:gd name="connsiteY78-2766" fmla="*/ 2295728 h 2398878"/>
              <a:gd name="connsiteX79-2767" fmla="*/ 4601222 w 13016124"/>
              <a:gd name="connsiteY79-2768" fmla="*/ 2276272 h 2398878"/>
              <a:gd name="connsiteX80-2769" fmla="*/ 4484490 w 13016124"/>
              <a:gd name="connsiteY80-2770" fmla="*/ 2266545 h 2398878"/>
              <a:gd name="connsiteX81-2771" fmla="*/ 3443631 w 13016124"/>
              <a:gd name="connsiteY81-2772" fmla="*/ 2247089 h 2398878"/>
              <a:gd name="connsiteX82-2773" fmla="*/ 2996158 w 13016124"/>
              <a:gd name="connsiteY82-2774" fmla="*/ 2256817 h 2398878"/>
              <a:gd name="connsiteX83-2775" fmla="*/ 2966975 w 13016124"/>
              <a:gd name="connsiteY83-2776" fmla="*/ 2266545 h 2398878"/>
              <a:gd name="connsiteX84-2777" fmla="*/ 2782150 w 13016124"/>
              <a:gd name="connsiteY84-2778" fmla="*/ 2286000 h 2398878"/>
              <a:gd name="connsiteX85-2779" fmla="*/ 2723784 w 13016124"/>
              <a:gd name="connsiteY85-2780" fmla="*/ 2295728 h 2398878"/>
              <a:gd name="connsiteX86-2781" fmla="*/ 2490320 w 13016124"/>
              <a:gd name="connsiteY86-2782" fmla="*/ 2305455 h 2398878"/>
              <a:gd name="connsiteX87-2783" fmla="*/ 418328 w 13016124"/>
              <a:gd name="connsiteY87-2784" fmla="*/ 2295728 h 2398878"/>
              <a:gd name="connsiteX88-2785" fmla="*/ 359962 w 13016124"/>
              <a:gd name="connsiteY88-2786" fmla="*/ 2256817 h 2398878"/>
              <a:gd name="connsiteX89-2787" fmla="*/ 272414 w 13016124"/>
              <a:gd name="connsiteY89-2788" fmla="*/ 2188723 h 2398878"/>
              <a:gd name="connsiteX90-2789" fmla="*/ 262686 w 13016124"/>
              <a:gd name="connsiteY90-2790" fmla="*/ 2159540 h 2398878"/>
              <a:gd name="connsiteX91-2791" fmla="*/ 214048 w 13016124"/>
              <a:gd name="connsiteY91-2792" fmla="*/ 2110902 h 2398878"/>
              <a:gd name="connsiteX92-2793" fmla="*/ 204320 w 13016124"/>
              <a:gd name="connsiteY92-2794" fmla="*/ 2081719 h 2398878"/>
              <a:gd name="connsiteX93-2795" fmla="*/ 184865 w 13016124"/>
              <a:gd name="connsiteY93-2796" fmla="*/ 2052536 h 2398878"/>
              <a:gd name="connsiteX94-2797" fmla="*/ 145954 w 13016124"/>
              <a:gd name="connsiteY94-2798" fmla="*/ 1984442 h 2398878"/>
              <a:gd name="connsiteX95-2799" fmla="*/ 126499 w 13016124"/>
              <a:gd name="connsiteY95-2800" fmla="*/ 1906621 h 2398878"/>
              <a:gd name="connsiteX96-2801" fmla="*/ 116771 w 13016124"/>
              <a:gd name="connsiteY96-2802" fmla="*/ 1877438 h 2398878"/>
              <a:gd name="connsiteX97-2803" fmla="*/ 97316 w 13016124"/>
              <a:gd name="connsiteY97-2804" fmla="*/ 1809345 h 2398878"/>
              <a:gd name="connsiteX98-2805" fmla="*/ 87588 w 13016124"/>
              <a:gd name="connsiteY98-2806" fmla="*/ 1731523 h 2398878"/>
              <a:gd name="connsiteX99-2807" fmla="*/ 68133 w 13016124"/>
              <a:gd name="connsiteY99-2808" fmla="*/ 1673157 h 2398878"/>
              <a:gd name="connsiteX100-2809" fmla="*/ 19494 w 13016124"/>
              <a:gd name="connsiteY100-2810" fmla="*/ 1556425 h 2398878"/>
              <a:gd name="connsiteX101-2811" fmla="*/ 9767 w 13016124"/>
              <a:gd name="connsiteY101-2812" fmla="*/ 1429966 h 2398878"/>
              <a:gd name="connsiteX102-2813" fmla="*/ 39 w 13016124"/>
              <a:gd name="connsiteY102-2814" fmla="*/ 1361872 h 2398878"/>
              <a:gd name="connsiteX103-2815" fmla="*/ 19494 w 13016124"/>
              <a:gd name="connsiteY103-2816" fmla="*/ 1099225 h 2398878"/>
              <a:gd name="connsiteX104-2817" fmla="*/ 29222 w 13016124"/>
              <a:gd name="connsiteY104-2818" fmla="*/ 1070042 h 2398878"/>
              <a:gd name="connsiteX105-2819" fmla="*/ 58405 w 13016124"/>
              <a:gd name="connsiteY105-2820" fmla="*/ 992221 h 2398878"/>
              <a:gd name="connsiteX106-2821" fmla="*/ 77860 w 13016124"/>
              <a:gd name="connsiteY106-2822" fmla="*/ 924128 h 2398878"/>
              <a:gd name="connsiteX107-2823" fmla="*/ 97316 w 13016124"/>
              <a:gd name="connsiteY107-2824" fmla="*/ 885217 h 2398878"/>
              <a:gd name="connsiteX108-2825" fmla="*/ 116771 w 13016124"/>
              <a:gd name="connsiteY108-2826" fmla="*/ 807396 h 2398878"/>
              <a:gd name="connsiteX109-2827" fmla="*/ 155682 w 13016124"/>
              <a:gd name="connsiteY109-2828" fmla="*/ 729574 h 2398878"/>
              <a:gd name="connsiteX110-2829" fmla="*/ 165409 w 13016124"/>
              <a:gd name="connsiteY110-2830" fmla="*/ 700391 h 2398878"/>
              <a:gd name="connsiteX111-2831" fmla="*/ 175137 w 13016124"/>
              <a:gd name="connsiteY111-2832" fmla="*/ 642025 h 2398878"/>
              <a:gd name="connsiteX112-2833" fmla="*/ 223775 w 13016124"/>
              <a:gd name="connsiteY112-2834" fmla="*/ 573932 h 2398878"/>
              <a:gd name="connsiteX113-2835" fmla="*/ 262686 w 13016124"/>
              <a:gd name="connsiteY113-2836" fmla="*/ 505838 h 2398878"/>
              <a:gd name="connsiteX114-2837" fmla="*/ 301596 w 13016124"/>
              <a:gd name="connsiteY114-2838" fmla="*/ 447472 h 2398878"/>
              <a:gd name="connsiteX115-2839" fmla="*/ 321052 w 13016124"/>
              <a:gd name="connsiteY115-2840" fmla="*/ 428017 h 2398878"/>
              <a:gd name="connsiteX116-2841" fmla="*/ 359962 w 13016124"/>
              <a:gd name="connsiteY116-2842" fmla="*/ 369651 h 2398878"/>
              <a:gd name="connsiteX117-2843" fmla="*/ 408601 w 13016124"/>
              <a:gd name="connsiteY117-2844" fmla="*/ 321013 h 2398878"/>
              <a:gd name="connsiteX118-2845" fmla="*/ 428056 w 13016124"/>
              <a:gd name="connsiteY118-2846" fmla="*/ 301557 h 2398878"/>
              <a:gd name="connsiteX119-2847" fmla="*/ 447511 w 13016124"/>
              <a:gd name="connsiteY119-2848" fmla="*/ 272374 h 2398878"/>
              <a:gd name="connsiteX120-2849" fmla="*/ 505877 w 13016124"/>
              <a:gd name="connsiteY120-2850" fmla="*/ 233464 h 2398878"/>
              <a:gd name="connsiteX121-2851" fmla="*/ 603154 w 13016124"/>
              <a:gd name="connsiteY121-2852" fmla="*/ 223736 h 2398878"/>
              <a:gd name="connsiteX122-2853" fmla="*/ 651792 w 13016124"/>
              <a:gd name="connsiteY122-2854" fmla="*/ 243191 h 2398878"/>
              <a:gd name="connsiteX123-2855" fmla="*/ 622609 w 13016124"/>
              <a:gd name="connsiteY123-2856" fmla="*/ 252919 h 2398878"/>
              <a:gd name="connsiteX124-2857" fmla="*/ 544788 w 13016124"/>
              <a:gd name="connsiteY124-2858" fmla="*/ 252919 h 2398878"/>
              <a:gd name="connsiteX0-2859" fmla="*/ 544788 w 13016124"/>
              <a:gd name="connsiteY0-2860" fmla="*/ 252919 h 2398878"/>
              <a:gd name="connsiteX1-2861" fmla="*/ 544788 w 13016124"/>
              <a:gd name="connsiteY1-2862" fmla="*/ 252919 h 2398878"/>
              <a:gd name="connsiteX2-2863" fmla="*/ 642065 w 13016124"/>
              <a:gd name="connsiteY2-2864" fmla="*/ 311285 h 2398878"/>
              <a:gd name="connsiteX3-2865" fmla="*/ 768524 w 13016124"/>
              <a:gd name="connsiteY3-2866" fmla="*/ 447472 h 2398878"/>
              <a:gd name="connsiteX4-2867" fmla="*/ 924167 w 13016124"/>
              <a:gd name="connsiteY4-2868" fmla="*/ 583659 h 2398878"/>
              <a:gd name="connsiteX5-2869" fmla="*/ 982533 w 13016124"/>
              <a:gd name="connsiteY5-2870" fmla="*/ 612842 h 2398878"/>
              <a:gd name="connsiteX6-2871" fmla="*/ 1050626 w 13016124"/>
              <a:gd name="connsiteY6-2872" fmla="*/ 661481 h 2398878"/>
              <a:gd name="connsiteX7-2873" fmla="*/ 1079809 w 13016124"/>
              <a:gd name="connsiteY7-2874" fmla="*/ 671208 h 2398878"/>
              <a:gd name="connsiteX8-2875" fmla="*/ 1225724 w 13016124"/>
              <a:gd name="connsiteY8-2876" fmla="*/ 739302 h 2398878"/>
              <a:gd name="connsiteX9-2877" fmla="*/ 1313273 w 13016124"/>
              <a:gd name="connsiteY9-2878" fmla="*/ 768485 h 2398878"/>
              <a:gd name="connsiteX10-2879" fmla="*/ 1488371 w 13016124"/>
              <a:gd name="connsiteY10-2880" fmla="*/ 787940 h 2398878"/>
              <a:gd name="connsiteX11-2881" fmla="*/ 1624558 w 13016124"/>
              <a:gd name="connsiteY11-2882" fmla="*/ 807396 h 2398878"/>
              <a:gd name="connsiteX12-2883" fmla="*/ 1663469 w 13016124"/>
              <a:gd name="connsiteY12-2884" fmla="*/ 817123 h 2398878"/>
              <a:gd name="connsiteX13-2885" fmla="*/ 1731562 w 13016124"/>
              <a:gd name="connsiteY13-2886" fmla="*/ 826851 h 2398878"/>
              <a:gd name="connsiteX14-2887" fmla="*/ 1770473 w 13016124"/>
              <a:gd name="connsiteY14-2888" fmla="*/ 836579 h 2398878"/>
              <a:gd name="connsiteX15-2889" fmla="*/ 2062303 w 13016124"/>
              <a:gd name="connsiteY15-2890" fmla="*/ 856034 h 2398878"/>
              <a:gd name="connsiteX16-2891" fmla="*/ 2169307 w 13016124"/>
              <a:gd name="connsiteY16-2892" fmla="*/ 865762 h 2398878"/>
              <a:gd name="connsiteX17-2893" fmla="*/ 2237401 w 13016124"/>
              <a:gd name="connsiteY17-2894" fmla="*/ 885217 h 2398878"/>
              <a:gd name="connsiteX18-2895" fmla="*/ 2295767 w 13016124"/>
              <a:gd name="connsiteY18-2896" fmla="*/ 894945 h 2398878"/>
              <a:gd name="connsiteX19-2897" fmla="*/ 2791877 w 13016124"/>
              <a:gd name="connsiteY19-2898" fmla="*/ 914400 h 2398878"/>
              <a:gd name="connsiteX20-2899" fmla="*/ 3005886 w 13016124"/>
              <a:gd name="connsiteY20-2900" fmla="*/ 933855 h 2398878"/>
              <a:gd name="connsiteX21-2901" fmla="*/ 3239350 w 13016124"/>
              <a:gd name="connsiteY21-2902" fmla="*/ 943583 h 2398878"/>
              <a:gd name="connsiteX22-2903" fmla="*/ 5719903 w 13016124"/>
              <a:gd name="connsiteY22-2904" fmla="*/ 933855 h 2398878"/>
              <a:gd name="connsiteX23-2905" fmla="*/ 5817179 w 13016124"/>
              <a:gd name="connsiteY23-2906" fmla="*/ 924128 h 2398878"/>
              <a:gd name="connsiteX24-2907" fmla="*/ 6967608 w 13016124"/>
              <a:gd name="connsiteY24-2908" fmla="*/ 1074471 h 2398878"/>
              <a:gd name="connsiteX25-2909" fmla="*/ 9912524 w 13016124"/>
              <a:gd name="connsiteY25-2910" fmla="*/ 700391 h 2398878"/>
              <a:gd name="connsiteX26-2911" fmla="*/ 10058439 w 13016124"/>
              <a:gd name="connsiteY26-2912" fmla="*/ 690664 h 2398878"/>
              <a:gd name="connsiteX27-2913" fmla="*/ 10389179 w 13016124"/>
              <a:gd name="connsiteY27-2914" fmla="*/ 671208 h 2398878"/>
              <a:gd name="connsiteX28-2915" fmla="*/ 10544822 w 13016124"/>
              <a:gd name="connsiteY28-2916" fmla="*/ 642025 h 2398878"/>
              <a:gd name="connsiteX29-2917" fmla="*/ 10846379 w 13016124"/>
              <a:gd name="connsiteY29-2918" fmla="*/ 622570 h 2398878"/>
              <a:gd name="connsiteX30-2919" fmla="*/ 10992294 w 13016124"/>
              <a:gd name="connsiteY30-2920" fmla="*/ 612842 h 2398878"/>
              <a:gd name="connsiteX31-2921" fmla="*/ 11070116 w 13016124"/>
              <a:gd name="connsiteY31-2922" fmla="*/ 583659 h 2398878"/>
              <a:gd name="connsiteX32-2923" fmla="*/ 11206303 w 13016124"/>
              <a:gd name="connsiteY32-2924" fmla="*/ 554477 h 2398878"/>
              <a:gd name="connsiteX33-2925" fmla="*/ 11274396 w 13016124"/>
              <a:gd name="connsiteY33-2926" fmla="*/ 535021 h 2398878"/>
              <a:gd name="connsiteX34-2927" fmla="*/ 11332762 w 13016124"/>
              <a:gd name="connsiteY34-2928" fmla="*/ 515566 h 2398878"/>
              <a:gd name="connsiteX35-2929" fmla="*/ 11410584 w 13016124"/>
              <a:gd name="connsiteY35-2930" fmla="*/ 476655 h 2398878"/>
              <a:gd name="connsiteX36-2931" fmla="*/ 11498133 w 13016124"/>
              <a:gd name="connsiteY36-2932" fmla="*/ 457200 h 2398878"/>
              <a:gd name="connsiteX37-2933" fmla="*/ 11624592 w 13016124"/>
              <a:gd name="connsiteY37-2934" fmla="*/ 408562 h 2398878"/>
              <a:gd name="connsiteX38-2935" fmla="*/ 11789962 w 13016124"/>
              <a:gd name="connsiteY38-2936" fmla="*/ 379379 h 2398878"/>
              <a:gd name="connsiteX39-2937" fmla="*/ 11848328 w 13016124"/>
              <a:gd name="connsiteY39-2938" fmla="*/ 350196 h 2398878"/>
              <a:gd name="connsiteX40-2939" fmla="*/ 11955333 w 13016124"/>
              <a:gd name="connsiteY40-2940" fmla="*/ 330740 h 2398878"/>
              <a:gd name="connsiteX41-2941" fmla="*/ 12033154 w 13016124"/>
              <a:gd name="connsiteY41-2942" fmla="*/ 301557 h 2398878"/>
              <a:gd name="connsiteX42-2943" fmla="*/ 12062337 w 13016124"/>
              <a:gd name="connsiteY42-2944" fmla="*/ 291830 h 2398878"/>
              <a:gd name="connsiteX43-2945" fmla="*/ 12101248 w 13016124"/>
              <a:gd name="connsiteY43-2946" fmla="*/ 272374 h 2398878"/>
              <a:gd name="connsiteX44-2947" fmla="*/ 12130431 w 13016124"/>
              <a:gd name="connsiteY44-2948" fmla="*/ 262647 h 2398878"/>
              <a:gd name="connsiteX45-2949" fmla="*/ 12169341 w 13016124"/>
              <a:gd name="connsiteY45-2950" fmla="*/ 243191 h 2398878"/>
              <a:gd name="connsiteX46-2951" fmla="*/ 12266618 w 13016124"/>
              <a:gd name="connsiteY46-2952" fmla="*/ 204281 h 2398878"/>
              <a:gd name="connsiteX47-2953" fmla="*/ 12334711 w 13016124"/>
              <a:gd name="connsiteY47-2954" fmla="*/ 175098 h 2398878"/>
              <a:gd name="connsiteX48-2955" fmla="*/ 12363894 w 13016124"/>
              <a:gd name="connsiteY48-2956" fmla="*/ 155642 h 2398878"/>
              <a:gd name="connsiteX49-2957" fmla="*/ 12431988 w 13016124"/>
              <a:gd name="connsiteY49-2958" fmla="*/ 126459 h 2398878"/>
              <a:gd name="connsiteX50-2959" fmla="*/ 12470899 w 13016124"/>
              <a:gd name="connsiteY50-2960" fmla="*/ 97277 h 2398878"/>
              <a:gd name="connsiteX51-2961" fmla="*/ 12529265 w 13016124"/>
              <a:gd name="connsiteY51-2962" fmla="*/ 87549 h 2398878"/>
              <a:gd name="connsiteX52-2963" fmla="*/ 12568175 w 13016124"/>
              <a:gd name="connsiteY52-2964" fmla="*/ 77821 h 2398878"/>
              <a:gd name="connsiteX53-2965" fmla="*/ 12626541 w 13016124"/>
              <a:gd name="connsiteY53-2966" fmla="*/ 58366 h 2398878"/>
              <a:gd name="connsiteX54-2967" fmla="*/ 12723818 w 13016124"/>
              <a:gd name="connsiteY54-2968" fmla="*/ 19455 h 2398878"/>
              <a:gd name="connsiteX55-2969" fmla="*/ 12869733 w 13016124"/>
              <a:gd name="connsiteY55-2970" fmla="*/ 9728 h 2398878"/>
              <a:gd name="connsiteX56-2971" fmla="*/ 12898916 w 13016124"/>
              <a:gd name="connsiteY56-2972" fmla="*/ 0 h 2398878"/>
              <a:gd name="connsiteX57-2973" fmla="*/ 12947554 w 13016124"/>
              <a:gd name="connsiteY57-2974" fmla="*/ 38911 h 2398878"/>
              <a:gd name="connsiteX58-2975" fmla="*/ 12957282 w 13016124"/>
              <a:gd name="connsiteY58-2976" fmla="*/ 1488332 h 2398878"/>
              <a:gd name="connsiteX59-2977" fmla="*/ 12928099 w 13016124"/>
              <a:gd name="connsiteY59-2978" fmla="*/ 1673157 h 2398878"/>
              <a:gd name="connsiteX60-2979" fmla="*/ 12918371 w 13016124"/>
              <a:gd name="connsiteY60-2980" fmla="*/ 1828800 h 2398878"/>
              <a:gd name="connsiteX61-2981" fmla="*/ 12898916 w 13016124"/>
              <a:gd name="connsiteY61-2982" fmla="*/ 1887166 h 2398878"/>
              <a:gd name="connsiteX62-2983" fmla="*/ 12889188 w 13016124"/>
              <a:gd name="connsiteY62-2984" fmla="*/ 1974715 h 2398878"/>
              <a:gd name="connsiteX63-2985" fmla="*/ 12879460 w 13016124"/>
              <a:gd name="connsiteY63-2986" fmla="*/ 2013625 h 2398878"/>
              <a:gd name="connsiteX64-2987" fmla="*/ 12840550 w 13016124"/>
              <a:gd name="connsiteY64-2988" fmla="*/ 2208179 h 2398878"/>
              <a:gd name="connsiteX65-2989" fmla="*/ 12830822 w 13016124"/>
              <a:gd name="connsiteY65-2990" fmla="*/ 2237362 h 2398878"/>
              <a:gd name="connsiteX66-2991" fmla="*/ 12801639 w 13016124"/>
              <a:gd name="connsiteY66-2992" fmla="*/ 2256817 h 2398878"/>
              <a:gd name="connsiteX67-2993" fmla="*/ 12159614 w 13016124"/>
              <a:gd name="connsiteY67-2994" fmla="*/ 2237362 h 2398878"/>
              <a:gd name="connsiteX68-2995" fmla="*/ 11361945 w 13016124"/>
              <a:gd name="connsiteY68-2996" fmla="*/ 2256817 h 2398878"/>
              <a:gd name="connsiteX69-2997" fmla="*/ 11138209 w 13016124"/>
              <a:gd name="connsiteY69-2998" fmla="*/ 2276272 h 2398878"/>
              <a:gd name="connsiteX70-2999" fmla="*/ 10593460 w 13016124"/>
              <a:gd name="connsiteY70-3000" fmla="*/ 2286000 h 2398878"/>
              <a:gd name="connsiteX71-3001" fmla="*/ 8385282 w 13016124"/>
              <a:gd name="connsiteY71-3002" fmla="*/ 2295728 h 2398878"/>
              <a:gd name="connsiteX72-3003" fmla="*/ 8161545 w 13016124"/>
              <a:gd name="connsiteY72-3004" fmla="*/ 2315183 h 2398878"/>
              <a:gd name="connsiteX73-3005" fmla="*/ 8112907 w 13016124"/>
              <a:gd name="connsiteY73-3006" fmla="*/ 2324911 h 2398878"/>
              <a:gd name="connsiteX74-3007" fmla="*/ 7918354 w 13016124"/>
              <a:gd name="connsiteY74-3008" fmla="*/ 2334638 h 2398878"/>
              <a:gd name="connsiteX75-3009" fmla="*/ 5291886 w 13016124"/>
              <a:gd name="connsiteY75-3010" fmla="*/ 2344366 h 2398878"/>
              <a:gd name="connsiteX76-3011" fmla="*/ 5058422 w 13016124"/>
              <a:gd name="connsiteY76-3012" fmla="*/ 2324911 h 2398878"/>
              <a:gd name="connsiteX77-3013" fmla="*/ 4883324 w 13016124"/>
              <a:gd name="connsiteY77-3014" fmla="*/ 2305455 h 2398878"/>
              <a:gd name="connsiteX78-3015" fmla="*/ 4727682 w 13016124"/>
              <a:gd name="connsiteY78-3016" fmla="*/ 2295728 h 2398878"/>
              <a:gd name="connsiteX79-3017" fmla="*/ 4601222 w 13016124"/>
              <a:gd name="connsiteY79-3018" fmla="*/ 2276272 h 2398878"/>
              <a:gd name="connsiteX80-3019" fmla="*/ 4484490 w 13016124"/>
              <a:gd name="connsiteY80-3020" fmla="*/ 2266545 h 2398878"/>
              <a:gd name="connsiteX81-3021" fmla="*/ 3443631 w 13016124"/>
              <a:gd name="connsiteY81-3022" fmla="*/ 2247089 h 2398878"/>
              <a:gd name="connsiteX82-3023" fmla="*/ 2996158 w 13016124"/>
              <a:gd name="connsiteY82-3024" fmla="*/ 2256817 h 2398878"/>
              <a:gd name="connsiteX83-3025" fmla="*/ 2966975 w 13016124"/>
              <a:gd name="connsiteY83-3026" fmla="*/ 2266545 h 2398878"/>
              <a:gd name="connsiteX84-3027" fmla="*/ 2782150 w 13016124"/>
              <a:gd name="connsiteY84-3028" fmla="*/ 2286000 h 2398878"/>
              <a:gd name="connsiteX85-3029" fmla="*/ 2723784 w 13016124"/>
              <a:gd name="connsiteY85-3030" fmla="*/ 2295728 h 2398878"/>
              <a:gd name="connsiteX86-3031" fmla="*/ 2490320 w 13016124"/>
              <a:gd name="connsiteY86-3032" fmla="*/ 2305455 h 2398878"/>
              <a:gd name="connsiteX87-3033" fmla="*/ 418328 w 13016124"/>
              <a:gd name="connsiteY87-3034" fmla="*/ 2295728 h 2398878"/>
              <a:gd name="connsiteX88-3035" fmla="*/ 359962 w 13016124"/>
              <a:gd name="connsiteY88-3036" fmla="*/ 2256817 h 2398878"/>
              <a:gd name="connsiteX89-3037" fmla="*/ 272414 w 13016124"/>
              <a:gd name="connsiteY89-3038" fmla="*/ 2188723 h 2398878"/>
              <a:gd name="connsiteX90-3039" fmla="*/ 262686 w 13016124"/>
              <a:gd name="connsiteY90-3040" fmla="*/ 2159540 h 2398878"/>
              <a:gd name="connsiteX91-3041" fmla="*/ 214048 w 13016124"/>
              <a:gd name="connsiteY91-3042" fmla="*/ 2110902 h 2398878"/>
              <a:gd name="connsiteX92-3043" fmla="*/ 204320 w 13016124"/>
              <a:gd name="connsiteY92-3044" fmla="*/ 2081719 h 2398878"/>
              <a:gd name="connsiteX93-3045" fmla="*/ 184865 w 13016124"/>
              <a:gd name="connsiteY93-3046" fmla="*/ 2052536 h 2398878"/>
              <a:gd name="connsiteX94-3047" fmla="*/ 145954 w 13016124"/>
              <a:gd name="connsiteY94-3048" fmla="*/ 1984442 h 2398878"/>
              <a:gd name="connsiteX95-3049" fmla="*/ 126499 w 13016124"/>
              <a:gd name="connsiteY95-3050" fmla="*/ 1906621 h 2398878"/>
              <a:gd name="connsiteX96-3051" fmla="*/ 116771 w 13016124"/>
              <a:gd name="connsiteY96-3052" fmla="*/ 1877438 h 2398878"/>
              <a:gd name="connsiteX97-3053" fmla="*/ 97316 w 13016124"/>
              <a:gd name="connsiteY97-3054" fmla="*/ 1809345 h 2398878"/>
              <a:gd name="connsiteX98-3055" fmla="*/ 87588 w 13016124"/>
              <a:gd name="connsiteY98-3056" fmla="*/ 1731523 h 2398878"/>
              <a:gd name="connsiteX99-3057" fmla="*/ 68133 w 13016124"/>
              <a:gd name="connsiteY99-3058" fmla="*/ 1673157 h 2398878"/>
              <a:gd name="connsiteX100-3059" fmla="*/ 19494 w 13016124"/>
              <a:gd name="connsiteY100-3060" fmla="*/ 1556425 h 2398878"/>
              <a:gd name="connsiteX101-3061" fmla="*/ 9767 w 13016124"/>
              <a:gd name="connsiteY101-3062" fmla="*/ 1429966 h 2398878"/>
              <a:gd name="connsiteX102-3063" fmla="*/ 39 w 13016124"/>
              <a:gd name="connsiteY102-3064" fmla="*/ 1361872 h 2398878"/>
              <a:gd name="connsiteX103-3065" fmla="*/ 19494 w 13016124"/>
              <a:gd name="connsiteY103-3066" fmla="*/ 1099225 h 2398878"/>
              <a:gd name="connsiteX104-3067" fmla="*/ 29222 w 13016124"/>
              <a:gd name="connsiteY104-3068" fmla="*/ 1070042 h 2398878"/>
              <a:gd name="connsiteX105-3069" fmla="*/ 58405 w 13016124"/>
              <a:gd name="connsiteY105-3070" fmla="*/ 992221 h 2398878"/>
              <a:gd name="connsiteX106-3071" fmla="*/ 77860 w 13016124"/>
              <a:gd name="connsiteY106-3072" fmla="*/ 924128 h 2398878"/>
              <a:gd name="connsiteX107-3073" fmla="*/ 97316 w 13016124"/>
              <a:gd name="connsiteY107-3074" fmla="*/ 885217 h 2398878"/>
              <a:gd name="connsiteX108-3075" fmla="*/ 116771 w 13016124"/>
              <a:gd name="connsiteY108-3076" fmla="*/ 807396 h 2398878"/>
              <a:gd name="connsiteX109-3077" fmla="*/ 155682 w 13016124"/>
              <a:gd name="connsiteY109-3078" fmla="*/ 729574 h 2398878"/>
              <a:gd name="connsiteX110-3079" fmla="*/ 165409 w 13016124"/>
              <a:gd name="connsiteY110-3080" fmla="*/ 700391 h 2398878"/>
              <a:gd name="connsiteX111-3081" fmla="*/ 175137 w 13016124"/>
              <a:gd name="connsiteY111-3082" fmla="*/ 642025 h 2398878"/>
              <a:gd name="connsiteX112-3083" fmla="*/ 223775 w 13016124"/>
              <a:gd name="connsiteY112-3084" fmla="*/ 573932 h 2398878"/>
              <a:gd name="connsiteX113-3085" fmla="*/ 262686 w 13016124"/>
              <a:gd name="connsiteY113-3086" fmla="*/ 505838 h 2398878"/>
              <a:gd name="connsiteX114-3087" fmla="*/ 301596 w 13016124"/>
              <a:gd name="connsiteY114-3088" fmla="*/ 447472 h 2398878"/>
              <a:gd name="connsiteX115-3089" fmla="*/ 321052 w 13016124"/>
              <a:gd name="connsiteY115-3090" fmla="*/ 428017 h 2398878"/>
              <a:gd name="connsiteX116-3091" fmla="*/ 359962 w 13016124"/>
              <a:gd name="connsiteY116-3092" fmla="*/ 369651 h 2398878"/>
              <a:gd name="connsiteX117-3093" fmla="*/ 408601 w 13016124"/>
              <a:gd name="connsiteY117-3094" fmla="*/ 321013 h 2398878"/>
              <a:gd name="connsiteX118-3095" fmla="*/ 428056 w 13016124"/>
              <a:gd name="connsiteY118-3096" fmla="*/ 301557 h 2398878"/>
              <a:gd name="connsiteX119-3097" fmla="*/ 447511 w 13016124"/>
              <a:gd name="connsiteY119-3098" fmla="*/ 272374 h 2398878"/>
              <a:gd name="connsiteX120-3099" fmla="*/ 505877 w 13016124"/>
              <a:gd name="connsiteY120-3100" fmla="*/ 233464 h 2398878"/>
              <a:gd name="connsiteX121-3101" fmla="*/ 603154 w 13016124"/>
              <a:gd name="connsiteY121-3102" fmla="*/ 223736 h 2398878"/>
              <a:gd name="connsiteX122-3103" fmla="*/ 651792 w 13016124"/>
              <a:gd name="connsiteY122-3104" fmla="*/ 243191 h 2398878"/>
              <a:gd name="connsiteX123-3105" fmla="*/ 622609 w 13016124"/>
              <a:gd name="connsiteY123-3106" fmla="*/ 252919 h 2398878"/>
              <a:gd name="connsiteX124-3107" fmla="*/ 544788 w 13016124"/>
              <a:gd name="connsiteY124-3108" fmla="*/ 252919 h 2398878"/>
              <a:gd name="connsiteX0-3109" fmla="*/ 544788 w 13016124"/>
              <a:gd name="connsiteY0-3110" fmla="*/ 252919 h 2398878"/>
              <a:gd name="connsiteX1-3111" fmla="*/ 544788 w 13016124"/>
              <a:gd name="connsiteY1-3112" fmla="*/ 252919 h 2398878"/>
              <a:gd name="connsiteX2-3113" fmla="*/ 642065 w 13016124"/>
              <a:gd name="connsiteY2-3114" fmla="*/ 311285 h 2398878"/>
              <a:gd name="connsiteX3-3115" fmla="*/ 768524 w 13016124"/>
              <a:gd name="connsiteY3-3116" fmla="*/ 447472 h 2398878"/>
              <a:gd name="connsiteX4-3117" fmla="*/ 924167 w 13016124"/>
              <a:gd name="connsiteY4-3118" fmla="*/ 583659 h 2398878"/>
              <a:gd name="connsiteX5-3119" fmla="*/ 982533 w 13016124"/>
              <a:gd name="connsiteY5-3120" fmla="*/ 612842 h 2398878"/>
              <a:gd name="connsiteX6-3121" fmla="*/ 1050626 w 13016124"/>
              <a:gd name="connsiteY6-3122" fmla="*/ 661481 h 2398878"/>
              <a:gd name="connsiteX7-3123" fmla="*/ 1079809 w 13016124"/>
              <a:gd name="connsiteY7-3124" fmla="*/ 671208 h 2398878"/>
              <a:gd name="connsiteX8-3125" fmla="*/ 1225724 w 13016124"/>
              <a:gd name="connsiteY8-3126" fmla="*/ 739302 h 2398878"/>
              <a:gd name="connsiteX9-3127" fmla="*/ 1313273 w 13016124"/>
              <a:gd name="connsiteY9-3128" fmla="*/ 768485 h 2398878"/>
              <a:gd name="connsiteX10-3129" fmla="*/ 1488371 w 13016124"/>
              <a:gd name="connsiteY10-3130" fmla="*/ 787940 h 2398878"/>
              <a:gd name="connsiteX11-3131" fmla="*/ 1624558 w 13016124"/>
              <a:gd name="connsiteY11-3132" fmla="*/ 807396 h 2398878"/>
              <a:gd name="connsiteX12-3133" fmla="*/ 1663469 w 13016124"/>
              <a:gd name="connsiteY12-3134" fmla="*/ 817123 h 2398878"/>
              <a:gd name="connsiteX13-3135" fmla="*/ 1731562 w 13016124"/>
              <a:gd name="connsiteY13-3136" fmla="*/ 826851 h 2398878"/>
              <a:gd name="connsiteX14-3137" fmla="*/ 1770473 w 13016124"/>
              <a:gd name="connsiteY14-3138" fmla="*/ 836579 h 2398878"/>
              <a:gd name="connsiteX15-3139" fmla="*/ 2062303 w 13016124"/>
              <a:gd name="connsiteY15-3140" fmla="*/ 856034 h 2398878"/>
              <a:gd name="connsiteX16-3141" fmla="*/ 2169307 w 13016124"/>
              <a:gd name="connsiteY16-3142" fmla="*/ 865762 h 2398878"/>
              <a:gd name="connsiteX17-3143" fmla="*/ 2237401 w 13016124"/>
              <a:gd name="connsiteY17-3144" fmla="*/ 885217 h 2398878"/>
              <a:gd name="connsiteX18-3145" fmla="*/ 2295767 w 13016124"/>
              <a:gd name="connsiteY18-3146" fmla="*/ 894945 h 2398878"/>
              <a:gd name="connsiteX19-3147" fmla="*/ 2791877 w 13016124"/>
              <a:gd name="connsiteY19-3148" fmla="*/ 914400 h 2398878"/>
              <a:gd name="connsiteX20-3149" fmla="*/ 3005886 w 13016124"/>
              <a:gd name="connsiteY20-3150" fmla="*/ 933855 h 2398878"/>
              <a:gd name="connsiteX21-3151" fmla="*/ 3239350 w 13016124"/>
              <a:gd name="connsiteY21-3152" fmla="*/ 943583 h 2398878"/>
              <a:gd name="connsiteX22-3153" fmla="*/ 5719903 w 13016124"/>
              <a:gd name="connsiteY22-3154" fmla="*/ 933855 h 2398878"/>
              <a:gd name="connsiteX23-3155" fmla="*/ 5807130 w 13016124"/>
              <a:gd name="connsiteY23-3156" fmla="*/ 1119317 h 2398878"/>
              <a:gd name="connsiteX24-3157" fmla="*/ 6967608 w 13016124"/>
              <a:gd name="connsiteY24-3158" fmla="*/ 1074471 h 2398878"/>
              <a:gd name="connsiteX25-3159" fmla="*/ 9912524 w 13016124"/>
              <a:gd name="connsiteY25-3160" fmla="*/ 700391 h 2398878"/>
              <a:gd name="connsiteX26-3161" fmla="*/ 10058439 w 13016124"/>
              <a:gd name="connsiteY26-3162" fmla="*/ 690664 h 2398878"/>
              <a:gd name="connsiteX27-3163" fmla="*/ 10389179 w 13016124"/>
              <a:gd name="connsiteY27-3164" fmla="*/ 671208 h 2398878"/>
              <a:gd name="connsiteX28-3165" fmla="*/ 10544822 w 13016124"/>
              <a:gd name="connsiteY28-3166" fmla="*/ 642025 h 2398878"/>
              <a:gd name="connsiteX29-3167" fmla="*/ 10846379 w 13016124"/>
              <a:gd name="connsiteY29-3168" fmla="*/ 622570 h 2398878"/>
              <a:gd name="connsiteX30-3169" fmla="*/ 10992294 w 13016124"/>
              <a:gd name="connsiteY30-3170" fmla="*/ 612842 h 2398878"/>
              <a:gd name="connsiteX31-3171" fmla="*/ 11070116 w 13016124"/>
              <a:gd name="connsiteY31-3172" fmla="*/ 583659 h 2398878"/>
              <a:gd name="connsiteX32-3173" fmla="*/ 11206303 w 13016124"/>
              <a:gd name="connsiteY32-3174" fmla="*/ 554477 h 2398878"/>
              <a:gd name="connsiteX33-3175" fmla="*/ 11274396 w 13016124"/>
              <a:gd name="connsiteY33-3176" fmla="*/ 535021 h 2398878"/>
              <a:gd name="connsiteX34-3177" fmla="*/ 11332762 w 13016124"/>
              <a:gd name="connsiteY34-3178" fmla="*/ 515566 h 2398878"/>
              <a:gd name="connsiteX35-3179" fmla="*/ 11410584 w 13016124"/>
              <a:gd name="connsiteY35-3180" fmla="*/ 476655 h 2398878"/>
              <a:gd name="connsiteX36-3181" fmla="*/ 11498133 w 13016124"/>
              <a:gd name="connsiteY36-3182" fmla="*/ 457200 h 2398878"/>
              <a:gd name="connsiteX37-3183" fmla="*/ 11624592 w 13016124"/>
              <a:gd name="connsiteY37-3184" fmla="*/ 408562 h 2398878"/>
              <a:gd name="connsiteX38-3185" fmla="*/ 11789962 w 13016124"/>
              <a:gd name="connsiteY38-3186" fmla="*/ 379379 h 2398878"/>
              <a:gd name="connsiteX39-3187" fmla="*/ 11848328 w 13016124"/>
              <a:gd name="connsiteY39-3188" fmla="*/ 350196 h 2398878"/>
              <a:gd name="connsiteX40-3189" fmla="*/ 11955333 w 13016124"/>
              <a:gd name="connsiteY40-3190" fmla="*/ 330740 h 2398878"/>
              <a:gd name="connsiteX41-3191" fmla="*/ 12033154 w 13016124"/>
              <a:gd name="connsiteY41-3192" fmla="*/ 301557 h 2398878"/>
              <a:gd name="connsiteX42-3193" fmla="*/ 12062337 w 13016124"/>
              <a:gd name="connsiteY42-3194" fmla="*/ 291830 h 2398878"/>
              <a:gd name="connsiteX43-3195" fmla="*/ 12101248 w 13016124"/>
              <a:gd name="connsiteY43-3196" fmla="*/ 272374 h 2398878"/>
              <a:gd name="connsiteX44-3197" fmla="*/ 12130431 w 13016124"/>
              <a:gd name="connsiteY44-3198" fmla="*/ 262647 h 2398878"/>
              <a:gd name="connsiteX45-3199" fmla="*/ 12169341 w 13016124"/>
              <a:gd name="connsiteY45-3200" fmla="*/ 243191 h 2398878"/>
              <a:gd name="connsiteX46-3201" fmla="*/ 12266618 w 13016124"/>
              <a:gd name="connsiteY46-3202" fmla="*/ 204281 h 2398878"/>
              <a:gd name="connsiteX47-3203" fmla="*/ 12334711 w 13016124"/>
              <a:gd name="connsiteY47-3204" fmla="*/ 175098 h 2398878"/>
              <a:gd name="connsiteX48-3205" fmla="*/ 12363894 w 13016124"/>
              <a:gd name="connsiteY48-3206" fmla="*/ 155642 h 2398878"/>
              <a:gd name="connsiteX49-3207" fmla="*/ 12431988 w 13016124"/>
              <a:gd name="connsiteY49-3208" fmla="*/ 126459 h 2398878"/>
              <a:gd name="connsiteX50-3209" fmla="*/ 12470899 w 13016124"/>
              <a:gd name="connsiteY50-3210" fmla="*/ 97277 h 2398878"/>
              <a:gd name="connsiteX51-3211" fmla="*/ 12529265 w 13016124"/>
              <a:gd name="connsiteY51-3212" fmla="*/ 87549 h 2398878"/>
              <a:gd name="connsiteX52-3213" fmla="*/ 12568175 w 13016124"/>
              <a:gd name="connsiteY52-3214" fmla="*/ 77821 h 2398878"/>
              <a:gd name="connsiteX53-3215" fmla="*/ 12626541 w 13016124"/>
              <a:gd name="connsiteY53-3216" fmla="*/ 58366 h 2398878"/>
              <a:gd name="connsiteX54-3217" fmla="*/ 12723818 w 13016124"/>
              <a:gd name="connsiteY54-3218" fmla="*/ 19455 h 2398878"/>
              <a:gd name="connsiteX55-3219" fmla="*/ 12869733 w 13016124"/>
              <a:gd name="connsiteY55-3220" fmla="*/ 9728 h 2398878"/>
              <a:gd name="connsiteX56-3221" fmla="*/ 12898916 w 13016124"/>
              <a:gd name="connsiteY56-3222" fmla="*/ 0 h 2398878"/>
              <a:gd name="connsiteX57-3223" fmla="*/ 12947554 w 13016124"/>
              <a:gd name="connsiteY57-3224" fmla="*/ 38911 h 2398878"/>
              <a:gd name="connsiteX58-3225" fmla="*/ 12957282 w 13016124"/>
              <a:gd name="connsiteY58-3226" fmla="*/ 1488332 h 2398878"/>
              <a:gd name="connsiteX59-3227" fmla="*/ 12928099 w 13016124"/>
              <a:gd name="connsiteY59-3228" fmla="*/ 1673157 h 2398878"/>
              <a:gd name="connsiteX60-3229" fmla="*/ 12918371 w 13016124"/>
              <a:gd name="connsiteY60-3230" fmla="*/ 1828800 h 2398878"/>
              <a:gd name="connsiteX61-3231" fmla="*/ 12898916 w 13016124"/>
              <a:gd name="connsiteY61-3232" fmla="*/ 1887166 h 2398878"/>
              <a:gd name="connsiteX62-3233" fmla="*/ 12889188 w 13016124"/>
              <a:gd name="connsiteY62-3234" fmla="*/ 1974715 h 2398878"/>
              <a:gd name="connsiteX63-3235" fmla="*/ 12879460 w 13016124"/>
              <a:gd name="connsiteY63-3236" fmla="*/ 2013625 h 2398878"/>
              <a:gd name="connsiteX64-3237" fmla="*/ 12840550 w 13016124"/>
              <a:gd name="connsiteY64-3238" fmla="*/ 2208179 h 2398878"/>
              <a:gd name="connsiteX65-3239" fmla="*/ 12830822 w 13016124"/>
              <a:gd name="connsiteY65-3240" fmla="*/ 2237362 h 2398878"/>
              <a:gd name="connsiteX66-3241" fmla="*/ 12801639 w 13016124"/>
              <a:gd name="connsiteY66-3242" fmla="*/ 2256817 h 2398878"/>
              <a:gd name="connsiteX67-3243" fmla="*/ 12159614 w 13016124"/>
              <a:gd name="connsiteY67-3244" fmla="*/ 2237362 h 2398878"/>
              <a:gd name="connsiteX68-3245" fmla="*/ 11361945 w 13016124"/>
              <a:gd name="connsiteY68-3246" fmla="*/ 2256817 h 2398878"/>
              <a:gd name="connsiteX69-3247" fmla="*/ 11138209 w 13016124"/>
              <a:gd name="connsiteY69-3248" fmla="*/ 2276272 h 2398878"/>
              <a:gd name="connsiteX70-3249" fmla="*/ 10593460 w 13016124"/>
              <a:gd name="connsiteY70-3250" fmla="*/ 2286000 h 2398878"/>
              <a:gd name="connsiteX71-3251" fmla="*/ 8385282 w 13016124"/>
              <a:gd name="connsiteY71-3252" fmla="*/ 2295728 h 2398878"/>
              <a:gd name="connsiteX72-3253" fmla="*/ 8161545 w 13016124"/>
              <a:gd name="connsiteY72-3254" fmla="*/ 2315183 h 2398878"/>
              <a:gd name="connsiteX73-3255" fmla="*/ 8112907 w 13016124"/>
              <a:gd name="connsiteY73-3256" fmla="*/ 2324911 h 2398878"/>
              <a:gd name="connsiteX74-3257" fmla="*/ 7918354 w 13016124"/>
              <a:gd name="connsiteY74-3258" fmla="*/ 2334638 h 2398878"/>
              <a:gd name="connsiteX75-3259" fmla="*/ 5291886 w 13016124"/>
              <a:gd name="connsiteY75-3260" fmla="*/ 2344366 h 2398878"/>
              <a:gd name="connsiteX76-3261" fmla="*/ 5058422 w 13016124"/>
              <a:gd name="connsiteY76-3262" fmla="*/ 2324911 h 2398878"/>
              <a:gd name="connsiteX77-3263" fmla="*/ 4883324 w 13016124"/>
              <a:gd name="connsiteY77-3264" fmla="*/ 2305455 h 2398878"/>
              <a:gd name="connsiteX78-3265" fmla="*/ 4727682 w 13016124"/>
              <a:gd name="connsiteY78-3266" fmla="*/ 2295728 h 2398878"/>
              <a:gd name="connsiteX79-3267" fmla="*/ 4601222 w 13016124"/>
              <a:gd name="connsiteY79-3268" fmla="*/ 2276272 h 2398878"/>
              <a:gd name="connsiteX80-3269" fmla="*/ 4484490 w 13016124"/>
              <a:gd name="connsiteY80-3270" fmla="*/ 2266545 h 2398878"/>
              <a:gd name="connsiteX81-3271" fmla="*/ 3443631 w 13016124"/>
              <a:gd name="connsiteY81-3272" fmla="*/ 2247089 h 2398878"/>
              <a:gd name="connsiteX82-3273" fmla="*/ 2996158 w 13016124"/>
              <a:gd name="connsiteY82-3274" fmla="*/ 2256817 h 2398878"/>
              <a:gd name="connsiteX83-3275" fmla="*/ 2966975 w 13016124"/>
              <a:gd name="connsiteY83-3276" fmla="*/ 2266545 h 2398878"/>
              <a:gd name="connsiteX84-3277" fmla="*/ 2782150 w 13016124"/>
              <a:gd name="connsiteY84-3278" fmla="*/ 2286000 h 2398878"/>
              <a:gd name="connsiteX85-3279" fmla="*/ 2723784 w 13016124"/>
              <a:gd name="connsiteY85-3280" fmla="*/ 2295728 h 2398878"/>
              <a:gd name="connsiteX86-3281" fmla="*/ 2490320 w 13016124"/>
              <a:gd name="connsiteY86-3282" fmla="*/ 2305455 h 2398878"/>
              <a:gd name="connsiteX87-3283" fmla="*/ 418328 w 13016124"/>
              <a:gd name="connsiteY87-3284" fmla="*/ 2295728 h 2398878"/>
              <a:gd name="connsiteX88-3285" fmla="*/ 359962 w 13016124"/>
              <a:gd name="connsiteY88-3286" fmla="*/ 2256817 h 2398878"/>
              <a:gd name="connsiteX89-3287" fmla="*/ 272414 w 13016124"/>
              <a:gd name="connsiteY89-3288" fmla="*/ 2188723 h 2398878"/>
              <a:gd name="connsiteX90-3289" fmla="*/ 262686 w 13016124"/>
              <a:gd name="connsiteY90-3290" fmla="*/ 2159540 h 2398878"/>
              <a:gd name="connsiteX91-3291" fmla="*/ 214048 w 13016124"/>
              <a:gd name="connsiteY91-3292" fmla="*/ 2110902 h 2398878"/>
              <a:gd name="connsiteX92-3293" fmla="*/ 204320 w 13016124"/>
              <a:gd name="connsiteY92-3294" fmla="*/ 2081719 h 2398878"/>
              <a:gd name="connsiteX93-3295" fmla="*/ 184865 w 13016124"/>
              <a:gd name="connsiteY93-3296" fmla="*/ 2052536 h 2398878"/>
              <a:gd name="connsiteX94-3297" fmla="*/ 145954 w 13016124"/>
              <a:gd name="connsiteY94-3298" fmla="*/ 1984442 h 2398878"/>
              <a:gd name="connsiteX95-3299" fmla="*/ 126499 w 13016124"/>
              <a:gd name="connsiteY95-3300" fmla="*/ 1906621 h 2398878"/>
              <a:gd name="connsiteX96-3301" fmla="*/ 116771 w 13016124"/>
              <a:gd name="connsiteY96-3302" fmla="*/ 1877438 h 2398878"/>
              <a:gd name="connsiteX97-3303" fmla="*/ 97316 w 13016124"/>
              <a:gd name="connsiteY97-3304" fmla="*/ 1809345 h 2398878"/>
              <a:gd name="connsiteX98-3305" fmla="*/ 87588 w 13016124"/>
              <a:gd name="connsiteY98-3306" fmla="*/ 1731523 h 2398878"/>
              <a:gd name="connsiteX99-3307" fmla="*/ 68133 w 13016124"/>
              <a:gd name="connsiteY99-3308" fmla="*/ 1673157 h 2398878"/>
              <a:gd name="connsiteX100-3309" fmla="*/ 19494 w 13016124"/>
              <a:gd name="connsiteY100-3310" fmla="*/ 1556425 h 2398878"/>
              <a:gd name="connsiteX101-3311" fmla="*/ 9767 w 13016124"/>
              <a:gd name="connsiteY101-3312" fmla="*/ 1429966 h 2398878"/>
              <a:gd name="connsiteX102-3313" fmla="*/ 39 w 13016124"/>
              <a:gd name="connsiteY102-3314" fmla="*/ 1361872 h 2398878"/>
              <a:gd name="connsiteX103-3315" fmla="*/ 19494 w 13016124"/>
              <a:gd name="connsiteY103-3316" fmla="*/ 1099225 h 2398878"/>
              <a:gd name="connsiteX104-3317" fmla="*/ 29222 w 13016124"/>
              <a:gd name="connsiteY104-3318" fmla="*/ 1070042 h 2398878"/>
              <a:gd name="connsiteX105-3319" fmla="*/ 58405 w 13016124"/>
              <a:gd name="connsiteY105-3320" fmla="*/ 992221 h 2398878"/>
              <a:gd name="connsiteX106-3321" fmla="*/ 77860 w 13016124"/>
              <a:gd name="connsiteY106-3322" fmla="*/ 924128 h 2398878"/>
              <a:gd name="connsiteX107-3323" fmla="*/ 97316 w 13016124"/>
              <a:gd name="connsiteY107-3324" fmla="*/ 885217 h 2398878"/>
              <a:gd name="connsiteX108-3325" fmla="*/ 116771 w 13016124"/>
              <a:gd name="connsiteY108-3326" fmla="*/ 807396 h 2398878"/>
              <a:gd name="connsiteX109-3327" fmla="*/ 155682 w 13016124"/>
              <a:gd name="connsiteY109-3328" fmla="*/ 729574 h 2398878"/>
              <a:gd name="connsiteX110-3329" fmla="*/ 165409 w 13016124"/>
              <a:gd name="connsiteY110-3330" fmla="*/ 700391 h 2398878"/>
              <a:gd name="connsiteX111-3331" fmla="*/ 175137 w 13016124"/>
              <a:gd name="connsiteY111-3332" fmla="*/ 642025 h 2398878"/>
              <a:gd name="connsiteX112-3333" fmla="*/ 223775 w 13016124"/>
              <a:gd name="connsiteY112-3334" fmla="*/ 573932 h 2398878"/>
              <a:gd name="connsiteX113-3335" fmla="*/ 262686 w 13016124"/>
              <a:gd name="connsiteY113-3336" fmla="*/ 505838 h 2398878"/>
              <a:gd name="connsiteX114-3337" fmla="*/ 301596 w 13016124"/>
              <a:gd name="connsiteY114-3338" fmla="*/ 447472 h 2398878"/>
              <a:gd name="connsiteX115-3339" fmla="*/ 321052 w 13016124"/>
              <a:gd name="connsiteY115-3340" fmla="*/ 428017 h 2398878"/>
              <a:gd name="connsiteX116-3341" fmla="*/ 359962 w 13016124"/>
              <a:gd name="connsiteY116-3342" fmla="*/ 369651 h 2398878"/>
              <a:gd name="connsiteX117-3343" fmla="*/ 408601 w 13016124"/>
              <a:gd name="connsiteY117-3344" fmla="*/ 321013 h 2398878"/>
              <a:gd name="connsiteX118-3345" fmla="*/ 428056 w 13016124"/>
              <a:gd name="connsiteY118-3346" fmla="*/ 301557 h 2398878"/>
              <a:gd name="connsiteX119-3347" fmla="*/ 447511 w 13016124"/>
              <a:gd name="connsiteY119-3348" fmla="*/ 272374 h 2398878"/>
              <a:gd name="connsiteX120-3349" fmla="*/ 505877 w 13016124"/>
              <a:gd name="connsiteY120-3350" fmla="*/ 233464 h 2398878"/>
              <a:gd name="connsiteX121-3351" fmla="*/ 603154 w 13016124"/>
              <a:gd name="connsiteY121-3352" fmla="*/ 223736 h 2398878"/>
              <a:gd name="connsiteX122-3353" fmla="*/ 651792 w 13016124"/>
              <a:gd name="connsiteY122-3354" fmla="*/ 243191 h 2398878"/>
              <a:gd name="connsiteX123-3355" fmla="*/ 622609 w 13016124"/>
              <a:gd name="connsiteY123-3356" fmla="*/ 252919 h 2398878"/>
              <a:gd name="connsiteX124-3357" fmla="*/ 544788 w 13016124"/>
              <a:gd name="connsiteY124-3358" fmla="*/ 252919 h 2398878"/>
              <a:gd name="connsiteX0-3359" fmla="*/ 544788 w 13016124"/>
              <a:gd name="connsiteY0-3360" fmla="*/ 252919 h 2398878"/>
              <a:gd name="connsiteX1-3361" fmla="*/ 544788 w 13016124"/>
              <a:gd name="connsiteY1-3362" fmla="*/ 252919 h 2398878"/>
              <a:gd name="connsiteX2-3363" fmla="*/ 642065 w 13016124"/>
              <a:gd name="connsiteY2-3364" fmla="*/ 311285 h 2398878"/>
              <a:gd name="connsiteX3-3365" fmla="*/ 768524 w 13016124"/>
              <a:gd name="connsiteY3-3366" fmla="*/ 447472 h 2398878"/>
              <a:gd name="connsiteX4-3367" fmla="*/ 924167 w 13016124"/>
              <a:gd name="connsiteY4-3368" fmla="*/ 583659 h 2398878"/>
              <a:gd name="connsiteX5-3369" fmla="*/ 982533 w 13016124"/>
              <a:gd name="connsiteY5-3370" fmla="*/ 612842 h 2398878"/>
              <a:gd name="connsiteX6-3371" fmla="*/ 1050626 w 13016124"/>
              <a:gd name="connsiteY6-3372" fmla="*/ 661481 h 2398878"/>
              <a:gd name="connsiteX7-3373" fmla="*/ 1079809 w 13016124"/>
              <a:gd name="connsiteY7-3374" fmla="*/ 671208 h 2398878"/>
              <a:gd name="connsiteX8-3375" fmla="*/ 1225724 w 13016124"/>
              <a:gd name="connsiteY8-3376" fmla="*/ 739302 h 2398878"/>
              <a:gd name="connsiteX9-3377" fmla="*/ 1313273 w 13016124"/>
              <a:gd name="connsiteY9-3378" fmla="*/ 768485 h 2398878"/>
              <a:gd name="connsiteX10-3379" fmla="*/ 1488371 w 13016124"/>
              <a:gd name="connsiteY10-3380" fmla="*/ 787940 h 2398878"/>
              <a:gd name="connsiteX11-3381" fmla="*/ 1624558 w 13016124"/>
              <a:gd name="connsiteY11-3382" fmla="*/ 807396 h 2398878"/>
              <a:gd name="connsiteX12-3383" fmla="*/ 1663469 w 13016124"/>
              <a:gd name="connsiteY12-3384" fmla="*/ 817123 h 2398878"/>
              <a:gd name="connsiteX13-3385" fmla="*/ 1731562 w 13016124"/>
              <a:gd name="connsiteY13-3386" fmla="*/ 826851 h 2398878"/>
              <a:gd name="connsiteX14-3387" fmla="*/ 1770473 w 13016124"/>
              <a:gd name="connsiteY14-3388" fmla="*/ 836579 h 2398878"/>
              <a:gd name="connsiteX15-3389" fmla="*/ 2062303 w 13016124"/>
              <a:gd name="connsiteY15-3390" fmla="*/ 856034 h 2398878"/>
              <a:gd name="connsiteX16-3391" fmla="*/ 2169307 w 13016124"/>
              <a:gd name="connsiteY16-3392" fmla="*/ 865762 h 2398878"/>
              <a:gd name="connsiteX17-3393" fmla="*/ 2237401 w 13016124"/>
              <a:gd name="connsiteY17-3394" fmla="*/ 885217 h 2398878"/>
              <a:gd name="connsiteX18-3395" fmla="*/ 2295767 w 13016124"/>
              <a:gd name="connsiteY18-3396" fmla="*/ 894945 h 2398878"/>
              <a:gd name="connsiteX19-3397" fmla="*/ 2791877 w 13016124"/>
              <a:gd name="connsiteY19-3398" fmla="*/ 914400 h 2398878"/>
              <a:gd name="connsiteX20-3399" fmla="*/ 3005886 w 13016124"/>
              <a:gd name="connsiteY20-3400" fmla="*/ 933855 h 2398878"/>
              <a:gd name="connsiteX21-3401" fmla="*/ 3239350 w 13016124"/>
              <a:gd name="connsiteY21-3402" fmla="*/ 943583 h 2398878"/>
              <a:gd name="connsiteX22-3403" fmla="*/ 5807130 w 13016124"/>
              <a:gd name="connsiteY22-3404" fmla="*/ 1119317 h 2398878"/>
              <a:gd name="connsiteX23-3405" fmla="*/ 6967608 w 13016124"/>
              <a:gd name="connsiteY23-3406" fmla="*/ 1074471 h 2398878"/>
              <a:gd name="connsiteX24-3407" fmla="*/ 9912524 w 13016124"/>
              <a:gd name="connsiteY24-3408" fmla="*/ 700391 h 2398878"/>
              <a:gd name="connsiteX25-3409" fmla="*/ 10058439 w 13016124"/>
              <a:gd name="connsiteY25-3410" fmla="*/ 690664 h 2398878"/>
              <a:gd name="connsiteX26-3411" fmla="*/ 10389179 w 13016124"/>
              <a:gd name="connsiteY26-3412" fmla="*/ 671208 h 2398878"/>
              <a:gd name="connsiteX27-3413" fmla="*/ 10544822 w 13016124"/>
              <a:gd name="connsiteY27-3414" fmla="*/ 642025 h 2398878"/>
              <a:gd name="connsiteX28-3415" fmla="*/ 10846379 w 13016124"/>
              <a:gd name="connsiteY28-3416" fmla="*/ 622570 h 2398878"/>
              <a:gd name="connsiteX29-3417" fmla="*/ 10992294 w 13016124"/>
              <a:gd name="connsiteY29-3418" fmla="*/ 612842 h 2398878"/>
              <a:gd name="connsiteX30-3419" fmla="*/ 11070116 w 13016124"/>
              <a:gd name="connsiteY30-3420" fmla="*/ 583659 h 2398878"/>
              <a:gd name="connsiteX31-3421" fmla="*/ 11206303 w 13016124"/>
              <a:gd name="connsiteY31-3422" fmla="*/ 554477 h 2398878"/>
              <a:gd name="connsiteX32-3423" fmla="*/ 11274396 w 13016124"/>
              <a:gd name="connsiteY32-3424" fmla="*/ 535021 h 2398878"/>
              <a:gd name="connsiteX33-3425" fmla="*/ 11332762 w 13016124"/>
              <a:gd name="connsiteY33-3426" fmla="*/ 515566 h 2398878"/>
              <a:gd name="connsiteX34-3427" fmla="*/ 11410584 w 13016124"/>
              <a:gd name="connsiteY34-3428" fmla="*/ 476655 h 2398878"/>
              <a:gd name="connsiteX35-3429" fmla="*/ 11498133 w 13016124"/>
              <a:gd name="connsiteY35-3430" fmla="*/ 457200 h 2398878"/>
              <a:gd name="connsiteX36-3431" fmla="*/ 11624592 w 13016124"/>
              <a:gd name="connsiteY36-3432" fmla="*/ 408562 h 2398878"/>
              <a:gd name="connsiteX37-3433" fmla="*/ 11789962 w 13016124"/>
              <a:gd name="connsiteY37-3434" fmla="*/ 379379 h 2398878"/>
              <a:gd name="connsiteX38-3435" fmla="*/ 11848328 w 13016124"/>
              <a:gd name="connsiteY38-3436" fmla="*/ 350196 h 2398878"/>
              <a:gd name="connsiteX39-3437" fmla="*/ 11955333 w 13016124"/>
              <a:gd name="connsiteY39-3438" fmla="*/ 330740 h 2398878"/>
              <a:gd name="connsiteX40-3439" fmla="*/ 12033154 w 13016124"/>
              <a:gd name="connsiteY40-3440" fmla="*/ 301557 h 2398878"/>
              <a:gd name="connsiteX41-3441" fmla="*/ 12062337 w 13016124"/>
              <a:gd name="connsiteY41-3442" fmla="*/ 291830 h 2398878"/>
              <a:gd name="connsiteX42-3443" fmla="*/ 12101248 w 13016124"/>
              <a:gd name="connsiteY42-3444" fmla="*/ 272374 h 2398878"/>
              <a:gd name="connsiteX43-3445" fmla="*/ 12130431 w 13016124"/>
              <a:gd name="connsiteY43-3446" fmla="*/ 262647 h 2398878"/>
              <a:gd name="connsiteX44-3447" fmla="*/ 12169341 w 13016124"/>
              <a:gd name="connsiteY44-3448" fmla="*/ 243191 h 2398878"/>
              <a:gd name="connsiteX45-3449" fmla="*/ 12266618 w 13016124"/>
              <a:gd name="connsiteY45-3450" fmla="*/ 204281 h 2398878"/>
              <a:gd name="connsiteX46-3451" fmla="*/ 12334711 w 13016124"/>
              <a:gd name="connsiteY46-3452" fmla="*/ 175098 h 2398878"/>
              <a:gd name="connsiteX47-3453" fmla="*/ 12363894 w 13016124"/>
              <a:gd name="connsiteY47-3454" fmla="*/ 155642 h 2398878"/>
              <a:gd name="connsiteX48-3455" fmla="*/ 12431988 w 13016124"/>
              <a:gd name="connsiteY48-3456" fmla="*/ 126459 h 2398878"/>
              <a:gd name="connsiteX49-3457" fmla="*/ 12470899 w 13016124"/>
              <a:gd name="connsiteY49-3458" fmla="*/ 97277 h 2398878"/>
              <a:gd name="connsiteX50-3459" fmla="*/ 12529265 w 13016124"/>
              <a:gd name="connsiteY50-3460" fmla="*/ 87549 h 2398878"/>
              <a:gd name="connsiteX51-3461" fmla="*/ 12568175 w 13016124"/>
              <a:gd name="connsiteY51-3462" fmla="*/ 77821 h 2398878"/>
              <a:gd name="connsiteX52-3463" fmla="*/ 12626541 w 13016124"/>
              <a:gd name="connsiteY52-3464" fmla="*/ 58366 h 2398878"/>
              <a:gd name="connsiteX53-3465" fmla="*/ 12723818 w 13016124"/>
              <a:gd name="connsiteY53-3466" fmla="*/ 19455 h 2398878"/>
              <a:gd name="connsiteX54-3467" fmla="*/ 12869733 w 13016124"/>
              <a:gd name="connsiteY54-3468" fmla="*/ 9728 h 2398878"/>
              <a:gd name="connsiteX55-3469" fmla="*/ 12898916 w 13016124"/>
              <a:gd name="connsiteY55-3470" fmla="*/ 0 h 2398878"/>
              <a:gd name="connsiteX56-3471" fmla="*/ 12947554 w 13016124"/>
              <a:gd name="connsiteY56-3472" fmla="*/ 38911 h 2398878"/>
              <a:gd name="connsiteX57-3473" fmla="*/ 12957282 w 13016124"/>
              <a:gd name="connsiteY57-3474" fmla="*/ 1488332 h 2398878"/>
              <a:gd name="connsiteX58-3475" fmla="*/ 12928099 w 13016124"/>
              <a:gd name="connsiteY58-3476" fmla="*/ 1673157 h 2398878"/>
              <a:gd name="connsiteX59-3477" fmla="*/ 12918371 w 13016124"/>
              <a:gd name="connsiteY59-3478" fmla="*/ 1828800 h 2398878"/>
              <a:gd name="connsiteX60-3479" fmla="*/ 12898916 w 13016124"/>
              <a:gd name="connsiteY60-3480" fmla="*/ 1887166 h 2398878"/>
              <a:gd name="connsiteX61-3481" fmla="*/ 12889188 w 13016124"/>
              <a:gd name="connsiteY61-3482" fmla="*/ 1974715 h 2398878"/>
              <a:gd name="connsiteX62-3483" fmla="*/ 12879460 w 13016124"/>
              <a:gd name="connsiteY62-3484" fmla="*/ 2013625 h 2398878"/>
              <a:gd name="connsiteX63-3485" fmla="*/ 12840550 w 13016124"/>
              <a:gd name="connsiteY63-3486" fmla="*/ 2208179 h 2398878"/>
              <a:gd name="connsiteX64-3487" fmla="*/ 12830822 w 13016124"/>
              <a:gd name="connsiteY64-3488" fmla="*/ 2237362 h 2398878"/>
              <a:gd name="connsiteX65-3489" fmla="*/ 12801639 w 13016124"/>
              <a:gd name="connsiteY65-3490" fmla="*/ 2256817 h 2398878"/>
              <a:gd name="connsiteX66-3491" fmla="*/ 12159614 w 13016124"/>
              <a:gd name="connsiteY66-3492" fmla="*/ 2237362 h 2398878"/>
              <a:gd name="connsiteX67-3493" fmla="*/ 11361945 w 13016124"/>
              <a:gd name="connsiteY67-3494" fmla="*/ 2256817 h 2398878"/>
              <a:gd name="connsiteX68-3495" fmla="*/ 11138209 w 13016124"/>
              <a:gd name="connsiteY68-3496" fmla="*/ 2276272 h 2398878"/>
              <a:gd name="connsiteX69-3497" fmla="*/ 10593460 w 13016124"/>
              <a:gd name="connsiteY69-3498" fmla="*/ 2286000 h 2398878"/>
              <a:gd name="connsiteX70-3499" fmla="*/ 8385282 w 13016124"/>
              <a:gd name="connsiteY70-3500" fmla="*/ 2295728 h 2398878"/>
              <a:gd name="connsiteX71-3501" fmla="*/ 8161545 w 13016124"/>
              <a:gd name="connsiteY71-3502" fmla="*/ 2315183 h 2398878"/>
              <a:gd name="connsiteX72-3503" fmla="*/ 8112907 w 13016124"/>
              <a:gd name="connsiteY72-3504" fmla="*/ 2324911 h 2398878"/>
              <a:gd name="connsiteX73-3505" fmla="*/ 7918354 w 13016124"/>
              <a:gd name="connsiteY73-3506" fmla="*/ 2334638 h 2398878"/>
              <a:gd name="connsiteX74-3507" fmla="*/ 5291886 w 13016124"/>
              <a:gd name="connsiteY74-3508" fmla="*/ 2344366 h 2398878"/>
              <a:gd name="connsiteX75-3509" fmla="*/ 5058422 w 13016124"/>
              <a:gd name="connsiteY75-3510" fmla="*/ 2324911 h 2398878"/>
              <a:gd name="connsiteX76-3511" fmla="*/ 4883324 w 13016124"/>
              <a:gd name="connsiteY76-3512" fmla="*/ 2305455 h 2398878"/>
              <a:gd name="connsiteX77-3513" fmla="*/ 4727682 w 13016124"/>
              <a:gd name="connsiteY77-3514" fmla="*/ 2295728 h 2398878"/>
              <a:gd name="connsiteX78-3515" fmla="*/ 4601222 w 13016124"/>
              <a:gd name="connsiteY78-3516" fmla="*/ 2276272 h 2398878"/>
              <a:gd name="connsiteX79-3517" fmla="*/ 4484490 w 13016124"/>
              <a:gd name="connsiteY79-3518" fmla="*/ 2266545 h 2398878"/>
              <a:gd name="connsiteX80-3519" fmla="*/ 3443631 w 13016124"/>
              <a:gd name="connsiteY80-3520" fmla="*/ 2247089 h 2398878"/>
              <a:gd name="connsiteX81-3521" fmla="*/ 2996158 w 13016124"/>
              <a:gd name="connsiteY81-3522" fmla="*/ 2256817 h 2398878"/>
              <a:gd name="connsiteX82-3523" fmla="*/ 2966975 w 13016124"/>
              <a:gd name="connsiteY82-3524" fmla="*/ 2266545 h 2398878"/>
              <a:gd name="connsiteX83-3525" fmla="*/ 2782150 w 13016124"/>
              <a:gd name="connsiteY83-3526" fmla="*/ 2286000 h 2398878"/>
              <a:gd name="connsiteX84-3527" fmla="*/ 2723784 w 13016124"/>
              <a:gd name="connsiteY84-3528" fmla="*/ 2295728 h 2398878"/>
              <a:gd name="connsiteX85-3529" fmla="*/ 2490320 w 13016124"/>
              <a:gd name="connsiteY85-3530" fmla="*/ 2305455 h 2398878"/>
              <a:gd name="connsiteX86-3531" fmla="*/ 418328 w 13016124"/>
              <a:gd name="connsiteY86-3532" fmla="*/ 2295728 h 2398878"/>
              <a:gd name="connsiteX87-3533" fmla="*/ 359962 w 13016124"/>
              <a:gd name="connsiteY87-3534" fmla="*/ 2256817 h 2398878"/>
              <a:gd name="connsiteX88-3535" fmla="*/ 272414 w 13016124"/>
              <a:gd name="connsiteY88-3536" fmla="*/ 2188723 h 2398878"/>
              <a:gd name="connsiteX89-3537" fmla="*/ 262686 w 13016124"/>
              <a:gd name="connsiteY89-3538" fmla="*/ 2159540 h 2398878"/>
              <a:gd name="connsiteX90-3539" fmla="*/ 214048 w 13016124"/>
              <a:gd name="connsiteY90-3540" fmla="*/ 2110902 h 2398878"/>
              <a:gd name="connsiteX91-3541" fmla="*/ 204320 w 13016124"/>
              <a:gd name="connsiteY91-3542" fmla="*/ 2081719 h 2398878"/>
              <a:gd name="connsiteX92-3543" fmla="*/ 184865 w 13016124"/>
              <a:gd name="connsiteY92-3544" fmla="*/ 2052536 h 2398878"/>
              <a:gd name="connsiteX93-3545" fmla="*/ 145954 w 13016124"/>
              <a:gd name="connsiteY93-3546" fmla="*/ 1984442 h 2398878"/>
              <a:gd name="connsiteX94-3547" fmla="*/ 126499 w 13016124"/>
              <a:gd name="connsiteY94-3548" fmla="*/ 1906621 h 2398878"/>
              <a:gd name="connsiteX95-3549" fmla="*/ 116771 w 13016124"/>
              <a:gd name="connsiteY95-3550" fmla="*/ 1877438 h 2398878"/>
              <a:gd name="connsiteX96-3551" fmla="*/ 97316 w 13016124"/>
              <a:gd name="connsiteY96-3552" fmla="*/ 1809345 h 2398878"/>
              <a:gd name="connsiteX97-3553" fmla="*/ 87588 w 13016124"/>
              <a:gd name="connsiteY97-3554" fmla="*/ 1731523 h 2398878"/>
              <a:gd name="connsiteX98-3555" fmla="*/ 68133 w 13016124"/>
              <a:gd name="connsiteY98-3556" fmla="*/ 1673157 h 2398878"/>
              <a:gd name="connsiteX99-3557" fmla="*/ 19494 w 13016124"/>
              <a:gd name="connsiteY99-3558" fmla="*/ 1556425 h 2398878"/>
              <a:gd name="connsiteX100-3559" fmla="*/ 9767 w 13016124"/>
              <a:gd name="connsiteY100-3560" fmla="*/ 1429966 h 2398878"/>
              <a:gd name="connsiteX101-3561" fmla="*/ 39 w 13016124"/>
              <a:gd name="connsiteY101-3562" fmla="*/ 1361872 h 2398878"/>
              <a:gd name="connsiteX102-3563" fmla="*/ 19494 w 13016124"/>
              <a:gd name="connsiteY102-3564" fmla="*/ 1099225 h 2398878"/>
              <a:gd name="connsiteX103-3565" fmla="*/ 29222 w 13016124"/>
              <a:gd name="connsiteY103-3566" fmla="*/ 1070042 h 2398878"/>
              <a:gd name="connsiteX104-3567" fmla="*/ 58405 w 13016124"/>
              <a:gd name="connsiteY104-3568" fmla="*/ 992221 h 2398878"/>
              <a:gd name="connsiteX105-3569" fmla="*/ 77860 w 13016124"/>
              <a:gd name="connsiteY105-3570" fmla="*/ 924128 h 2398878"/>
              <a:gd name="connsiteX106-3571" fmla="*/ 97316 w 13016124"/>
              <a:gd name="connsiteY106-3572" fmla="*/ 885217 h 2398878"/>
              <a:gd name="connsiteX107-3573" fmla="*/ 116771 w 13016124"/>
              <a:gd name="connsiteY107-3574" fmla="*/ 807396 h 2398878"/>
              <a:gd name="connsiteX108-3575" fmla="*/ 155682 w 13016124"/>
              <a:gd name="connsiteY108-3576" fmla="*/ 729574 h 2398878"/>
              <a:gd name="connsiteX109-3577" fmla="*/ 165409 w 13016124"/>
              <a:gd name="connsiteY109-3578" fmla="*/ 700391 h 2398878"/>
              <a:gd name="connsiteX110-3579" fmla="*/ 175137 w 13016124"/>
              <a:gd name="connsiteY110-3580" fmla="*/ 642025 h 2398878"/>
              <a:gd name="connsiteX111-3581" fmla="*/ 223775 w 13016124"/>
              <a:gd name="connsiteY111-3582" fmla="*/ 573932 h 2398878"/>
              <a:gd name="connsiteX112-3583" fmla="*/ 262686 w 13016124"/>
              <a:gd name="connsiteY112-3584" fmla="*/ 505838 h 2398878"/>
              <a:gd name="connsiteX113-3585" fmla="*/ 301596 w 13016124"/>
              <a:gd name="connsiteY113-3586" fmla="*/ 447472 h 2398878"/>
              <a:gd name="connsiteX114-3587" fmla="*/ 321052 w 13016124"/>
              <a:gd name="connsiteY114-3588" fmla="*/ 428017 h 2398878"/>
              <a:gd name="connsiteX115-3589" fmla="*/ 359962 w 13016124"/>
              <a:gd name="connsiteY115-3590" fmla="*/ 369651 h 2398878"/>
              <a:gd name="connsiteX116-3591" fmla="*/ 408601 w 13016124"/>
              <a:gd name="connsiteY116-3592" fmla="*/ 321013 h 2398878"/>
              <a:gd name="connsiteX117-3593" fmla="*/ 428056 w 13016124"/>
              <a:gd name="connsiteY117-3594" fmla="*/ 301557 h 2398878"/>
              <a:gd name="connsiteX118-3595" fmla="*/ 447511 w 13016124"/>
              <a:gd name="connsiteY118-3596" fmla="*/ 272374 h 2398878"/>
              <a:gd name="connsiteX119-3597" fmla="*/ 505877 w 13016124"/>
              <a:gd name="connsiteY119-3598" fmla="*/ 233464 h 2398878"/>
              <a:gd name="connsiteX120-3599" fmla="*/ 603154 w 13016124"/>
              <a:gd name="connsiteY120-3600" fmla="*/ 223736 h 2398878"/>
              <a:gd name="connsiteX121-3601" fmla="*/ 651792 w 13016124"/>
              <a:gd name="connsiteY121-3602" fmla="*/ 243191 h 2398878"/>
              <a:gd name="connsiteX122-3603" fmla="*/ 622609 w 13016124"/>
              <a:gd name="connsiteY122-3604" fmla="*/ 252919 h 2398878"/>
              <a:gd name="connsiteX123-3605" fmla="*/ 544788 w 13016124"/>
              <a:gd name="connsiteY123-3606" fmla="*/ 252919 h 2398878"/>
              <a:gd name="connsiteX0-3607" fmla="*/ 544788 w 13016124"/>
              <a:gd name="connsiteY0-3608" fmla="*/ 252919 h 2398878"/>
              <a:gd name="connsiteX1-3609" fmla="*/ 544788 w 13016124"/>
              <a:gd name="connsiteY1-3610" fmla="*/ 252919 h 2398878"/>
              <a:gd name="connsiteX2-3611" fmla="*/ 642065 w 13016124"/>
              <a:gd name="connsiteY2-3612" fmla="*/ 311285 h 2398878"/>
              <a:gd name="connsiteX3-3613" fmla="*/ 768524 w 13016124"/>
              <a:gd name="connsiteY3-3614" fmla="*/ 447472 h 2398878"/>
              <a:gd name="connsiteX4-3615" fmla="*/ 924167 w 13016124"/>
              <a:gd name="connsiteY4-3616" fmla="*/ 583659 h 2398878"/>
              <a:gd name="connsiteX5-3617" fmla="*/ 982533 w 13016124"/>
              <a:gd name="connsiteY5-3618" fmla="*/ 612842 h 2398878"/>
              <a:gd name="connsiteX6-3619" fmla="*/ 1050626 w 13016124"/>
              <a:gd name="connsiteY6-3620" fmla="*/ 661481 h 2398878"/>
              <a:gd name="connsiteX7-3621" fmla="*/ 1079809 w 13016124"/>
              <a:gd name="connsiteY7-3622" fmla="*/ 671208 h 2398878"/>
              <a:gd name="connsiteX8-3623" fmla="*/ 1225724 w 13016124"/>
              <a:gd name="connsiteY8-3624" fmla="*/ 739302 h 2398878"/>
              <a:gd name="connsiteX9-3625" fmla="*/ 1313273 w 13016124"/>
              <a:gd name="connsiteY9-3626" fmla="*/ 768485 h 2398878"/>
              <a:gd name="connsiteX10-3627" fmla="*/ 1488371 w 13016124"/>
              <a:gd name="connsiteY10-3628" fmla="*/ 787940 h 2398878"/>
              <a:gd name="connsiteX11-3629" fmla="*/ 1624558 w 13016124"/>
              <a:gd name="connsiteY11-3630" fmla="*/ 807396 h 2398878"/>
              <a:gd name="connsiteX12-3631" fmla="*/ 1663469 w 13016124"/>
              <a:gd name="connsiteY12-3632" fmla="*/ 817123 h 2398878"/>
              <a:gd name="connsiteX13-3633" fmla="*/ 1731562 w 13016124"/>
              <a:gd name="connsiteY13-3634" fmla="*/ 826851 h 2398878"/>
              <a:gd name="connsiteX14-3635" fmla="*/ 1770473 w 13016124"/>
              <a:gd name="connsiteY14-3636" fmla="*/ 836579 h 2398878"/>
              <a:gd name="connsiteX15-3637" fmla="*/ 2062303 w 13016124"/>
              <a:gd name="connsiteY15-3638" fmla="*/ 856034 h 2398878"/>
              <a:gd name="connsiteX16-3639" fmla="*/ 2169307 w 13016124"/>
              <a:gd name="connsiteY16-3640" fmla="*/ 865762 h 2398878"/>
              <a:gd name="connsiteX17-3641" fmla="*/ 2237401 w 13016124"/>
              <a:gd name="connsiteY17-3642" fmla="*/ 885217 h 2398878"/>
              <a:gd name="connsiteX18-3643" fmla="*/ 2295767 w 13016124"/>
              <a:gd name="connsiteY18-3644" fmla="*/ 894945 h 2398878"/>
              <a:gd name="connsiteX19-3645" fmla="*/ 2791877 w 13016124"/>
              <a:gd name="connsiteY19-3646" fmla="*/ 914400 h 2398878"/>
              <a:gd name="connsiteX20-3647" fmla="*/ 3005886 w 13016124"/>
              <a:gd name="connsiteY20-3648" fmla="*/ 933855 h 2398878"/>
              <a:gd name="connsiteX21-3649" fmla="*/ 3239350 w 13016124"/>
              <a:gd name="connsiteY21-3650" fmla="*/ 943583 h 2398878"/>
              <a:gd name="connsiteX22-3651" fmla="*/ 5807130 w 13016124"/>
              <a:gd name="connsiteY22-3652" fmla="*/ 1223418 h 2398878"/>
              <a:gd name="connsiteX23-3653" fmla="*/ 6967608 w 13016124"/>
              <a:gd name="connsiteY23-3654" fmla="*/ 1074471 h 2398878"/>
              <a:gd name="connsiteX24-3655" fmla="*/ 9912524 w 13016124"/>
              <a:gd name="connsiteY24-3656" fmla="*/ 700391 h 2398878"/>
              <a:gd name="connsiteX25-3657" fmla="*/ 10058439 w 13016124"/>
              <a:gd name="connsiteY25-3658" fmla="*/ 690664 h 2398878"/>
              <a:gd name="connsiteX26-3659" fmla="*/ 10389179 w 13016124"/>
              <a:gd name="connsiteY26-3660" fmla="*/ 671208 h 2398878"/>
              <a:gd name="connsiteX27-3661" fmla="*/ 10544822 w 13016124"/>
              <a:gd name="connsiteY27-3662" fmla="*/ 642025 h 2398878"/>
              <a:gd name="connsiteX28-3663" fmla="*/ 10846379 w 13016124"/>
              <a:gd name="connsiteY28-3664" fmla="*/ 622570 h 2398878"/>
              <a:gd name="connsiteX29-3665" fmla="*/ 10992294 w 13016124"/>
              <a:gd name="connsiteY29-3666" fmla="*/ 612842 h 2398878"/>
              <a:gd name="connsiteX30-3667" fmla="*/ 11070116 w 13016124"/>
              <a:gd name="connsiteY30-3668" fmla="*/ 583659 h 2398878"/>
              <a:gd name="connsiteX31-3669" fmla="*/ 11206303 w 13016124"/>
              <a:gd name="connsiteY31-3670" fmla="*/ 554477 h 2398878"/>
              <a:gd name="connsiteX32-3671" fmla="*/ 11274396 w 13016124"/>
              <a:gd name="connsiteY32-3672" fmla="*/ 535021 h 2398878"/>
              <a:gd name="connsiteX33-3673" fmla="*/ 11332762 w 13016124"/>
              <a:gd name="connsiteY33-3674" fmla="*/ 515566 h 2398878"/>
              <a:gd name="connsiteX34-3675" fmla="*/ 11410584 w 13016124"/>
              <a:gd name="connsiteY34-3676" fmla="*/ 476655 h 2398878"/>
              <a:gd name="connsiteX35-3677" fmla="*/ 11498133 w 13016124"/>
              <a:gd name="connsiteY35-3678" fmla="*/ 457200 h 2398878"/>
              <a:gd name="connsiteX36-3679" fmla="*/ 11624592 w 13016124"/>
              <a:gd name="connsiteY36-3680" fmla="*/ 408562 h 2398878"/>
              <a:gd name="connsiteX37-3681" fmla="*/ 11789962 w 13016124"/>
              <a:gd name="connsiteY37-3682" fmla="*/ 379379 h 2398878"/>
              <a:gd name="connsiteX38-3683" fmla="*/ 11848328 w 13016124"/>
              <a:gd name="connsiteY38-3684" fmla="*/ 350196 h 2398878"/>
              <a:gd name="connsiteX39-3685" fmla="*/ 11955333 w 13016124"/>
              <a:gd name="connsiteY39-3686" fmla="*/ 330740 h 2398878"/>
              <a:gd name="connsiteX40-3687" fmla="*/ 12033154 w 13016124"/>
              <a:gd name="connsiteY40-3688" fmla="*/ 301557 h 2398878"/>
              <a:gd name="connsiteX41-3689" fmla="*/ 12062337 w 13016124"/>
              <a:gd name="connsiteY41-3690" fmla="*/ 291830 h 2398878"/>
              <a:gd name="connsiteX42-3691" fmla="*/ 12101248 w 13016124"/>
              <a:gd name="connsiteY42-3692" fmla="*/ 272374 h 2398878"/>
              <a:gd name="connsiteX43-3693" fmla="*/ 12130431 w 13016124"/>
              <a:gd name="connsiteY43-3694" fmla="*/ 262647 h 2398878"/>
              <a:gd name="connsiteX44-3695" fmla="*/ 12169341 w 13016124"/>
              <a:gd name="connsiteY44-3696" fmla="*/ 243191 h 2398878"/>
              <a:gd name="connsiteX45-3697" fmla="*/ 12266618 w 13016124"/>
              <a:gd name="connsiteY45-3698" fmla="*/ 204281 h 2398878"/>
              <a:gd name="connsiteX46-3699" fmla="*/ 12334711 w 13016124"/>
              <a:gd name="connsiteY46-3700" fmla="*/ 175098 h 2398878"/>
              <a:gd name="connsiteX47-3701" fmla="*/ 12363894 w 13016124"/>
              <a:gd name="connsiteY47-3702" fmla="*/ 155642 h 2398878"/>
              <a:gd name="connsiteX48-3703" fmla="*/ 12431988 w 13016124"/>
              <a:gd name="connsiteY48-3704" fmla="*/ 126459 h 2398878"/>
              <a:gd name="connsiteX49-3705" fmla="*/ 12470899 w 13016124"/>
              <a:gd name="connsiteY49-3706" fmla="*/ 97277 h 2398878"/>
              <a:gd name="connsiteX50-3707" fmla="*/ 12529265 w 13016124"/>
              <a:gd name="connsiteY50-3708" fmla="*/ 87549 h 2398878"/>
              <a:gd name="connsiteX51-3709" fmla="*/ 12568175 w 13016124"/>
              <a:gd name="connsiteY51-3710" fmla="*/ 77821 h 2398878"/>
              <a:gd name="connsiteX52-3711" fmla="*/ 12626541 w 13016124"/>
              <a:gd name="connsiteY52-3712" fmla="*/ 58366 h 2398878"/>
              <a:gd name="connsiteX53-3713" fmla="*/ 12723818 w 13016124"/>
              <a:gd name="connsiteY53-3714" fmla="*/ 19455 h 2398878"/>
              <a:gd name="connsiteX54-3715" fmla="*/ 12869733 w 13016124"/>
              <a:gd name="connsiteY54-3716" fmla="*/ 9728 h 2398878"/>
              <a:gd name="connsiteX55-3717" fmla="*/ 12898916 w 13016124"/>
              <a:gd name="connsiteY55-3718" fmla="*/ 0 h 2398878"/>
              <a:gd name="connsiteX56-3719" fmla="*/ 12947554 w 13016124"/>
              <a:gd name="connsiteY56-3720" fmla="*/ 38911 h 2398878"/>
              <a:gd name="connsiteX57-3721" fmla="*/ 12957282 w 13016124"/>
              <a:gd name="connsiteY57-3722" fmla="*/ 1488332 h 2398878"/>
              <a:gd name="connsiteX58-3723" fmla="*/ 12928099 w 13016124"/>
              <a:gd name="connsiteY58-3724" fmla="*/ 1673157 h 2398878"/>
              <a:gd name="connsiteX59-3725" fmla="*/ 12918371 w 13016124"/>
              <a:gd name="connsiteY59-3726" fmla="*/ 1828800 h 2398878"/>
              <a:gd name="connsiteX60-3727" fmla="*/ 12898916 w 13016124"/>
              <a:gd name="connsiteY60-3728" fmla="*/ 1887166 h 2398878"/>
              <a:gd name="connsiteX61-3729" fmla="*/ 12889188 w 13016124"/>
              <a:gd name="connsiteY61-3730" fmla="*/ 1974715 h 2398878"/>
              <a:gd name="connsiteX62-3731" fmla="*/ 12879460 w 13016124"/>
              <a:gd name="connsiteY62-3732" fmla="*/ 2013625 h 2398878"/>
              <a:gd name="connsiteX63-3733" fmla="*/ 12840550 w 13016124"/>
              <a:gd name="connsiteY63-3734" fmla="*/ 2208179 h 2398878"/>
              <a:gd name="connsiteX64-3735" fmla="*/ 12830822 w 13016124"/>
              <a:gd name="connsiteY64-3736" fmla="*/ 2237362 h 2398878"/>
              <a:gd name="connsiteX65-3737" fmla="*/ 12801639 w 13016124"/>
              <a:gd name="connsiteY65-3738" fmla="*/ 2256817 h 2398878"/>
              <a:gd name="connsiteX66-3739" fmla="*/ 12159614 w 13016124"/>
              <a:gd name="connsiteY66-3740" fmla="*/ 2237362 h 2398878"/>
              <a:gd name="connsiteX67-3741" fmla="*/ 11361945 w 13016124"/>
              <a:gd name="connsiteY67-3742" fmla="*/ 2256817 h 2398878"/>
              <a:gd name="connsiteX68-3743" fmla="*/ 11138209 w 13016124"/>
              <a:gd name="connsiteY68-3744" fmla="*/ 2276272 h 2398878"/>
              <a:gd name="connsiteX69-3745" fmla="*/ 10593460 w 13016124"/>
              <a:gd name="connsiteY69-3746" fmla="*/ 2286000 h 2398878"/>
              <a:gd name="connsiteX70-3747" fmla="*/ 8385282 w 13016124"/>
              <a:gd name="connsiteY70-3748" fmla="*/ 2295728 h 2398878"/>
              <a:gd name="connsiteX71-3749" fmla="*/ 8161545 w 13016124"/>
              <a:gd name="connsiteY71-3750" fmla="*/ 2315183 h 2398878"/>
              <a:gd name="connsiteX72-3751" fmla="*/ 8112907 w 13016124"/>
              <a:gd name="connsiteY72-3752" fmla="*/ 2324911 h 2398878"/>
              <a:gd name="connsiteX73-3753" fmla="*/ 7918354 w 13016124"/>
              <a:gd name="connsiteY73-3754" fmla="*/ 2334638 h 2398878"/>
              <a:gd name="connsiteX74-3755" fmla="*/ 5291886 w 13016124"/>
              <a:gd name="connsiteY74-3756" fmla="*/ 2344366 h 2398878"/>
              <a:gd name="connsiteX75-3757" fmla="*/ 5058422 w 13016124"/>
              <a:gd name="connsiteY75-3758" fmla="*/ 2324911 h 2398878"/>
              <a:gd name="connsiteX76-3759" fmla="*/ 4883324 w 13016124"/>
              <a:gd name="connsiteY76-3760" fmla="*/ 2305455 h 2398878"/>
              <a:gd name="connsiteX77-3761" fmla="*/ 4727682 w 13016124"/>
              <a:gd name="connsiteY77-3762" fmla="*/ 2295728 h 2398878"/>
              <a:gd name="connsiteX78-3763" fmla="*/ 4601222 w 13016124"/>
              <a:gd name="connsiteY78-3764" fmla="*/ 2276272 h 2398878"/>
              <a:gd name="connsiteX79-3765" fmla="*/ 4484490 w 13016124"/>
              <a:gd name="connsiteY79-3766" fmla="*/ 2266545 h 2398878"/>
              <a:gd name="connsiteX80-3767" fmla="*/ 3443631 w 13016124"/>
              <a:gd name="connsiteY80-3768" fmla="*/ 2247089 h 2398878"/>
              <a:gd name="connsiteX81-3769" fmla="*/ 2996158 w 13016124"/>
              <a:gd name="connsiteY81-3770" fmla="*/ 2256817 h 2398878"/>
              <a:gd name="connsiteX82-3771" fmla="*/ 2966975 w 13016124"/>
              <a:gd name="connsiteY82-3772" fmla="*/ 2266545 h 2398878"/>
              <a:gd name="connsiteX83-3773" fmla="*/ 2782150 w 13016124"/>
              <a:gd name="connsiteY83-3774" fmla="*/ 2286000 h 2398878"/>
              <a:gd name="connsiteX84-3775" fmla="*/ 2723784 w 13016124"/>
              <a:gd name="connsiteY84-3776" fmla="*/ 2295728 h 2398878"/>
              <a:gd name="connsiteX85-3777" fmla="*/ 2490320 w 13016124"/>
              <a:gd name="connsiteY85-3778" fmla="*/ 2305455 h 2398878"/>
              <a:gd name="connsiteX86-3779" fmla="*/ 418328 w 13016124"/>
              <a:gd name="connsiteY86-3780" fmla="*/ 2295728 h 2398878"/>
              <a:gd name="connsiteX87-3781" fmla="*/ 359962 w 13016124"/>
              <a:gd name="connsiteY87-3782" fmla="*/ 2256817 h 2398878"/>
              <a:gd name="connsiteX88-3783" fmla="*/ 272414 w 13016124"/>
              <a:gd name="connsiteY88-3784" fmla="*/ 2188723 h 2398878"/>
              <a:gd name="connsiteX89-3785" fmla="*/ 262686 w 13016124"/>
              <a:gd name="connsiteY89-3786" fmla="*/ 2159540 h 2398878"/>
              <a:gd name="connsiteX90-3787" fmla="*/ 214048 w 13016124"/>
              <a:gd name="connsiteY90-3788" fmla="*/ 2110902 h 2398878"/>
              <a:gd name="connsiteX91-3789" fmla="*/ 204320 w 13016124"/>
              <a:gd name="connsiteY91-3790" fmla="*/ 2081719 h 2398878"/>
              <a:gd name="connsiteX92-3791" fmla="*/ 184865 w 13016124"/>
              <a:gd name="connsiteY92-3792" fmla="*/ 2052536 h 2398878"/>
              <a:gd name="connsiteX93-3793" fmla="*/ 145954 w 13016124"/>
              <a:gd name="connsiteY93-3794" fmla="*/ 1984442 h 2398878"/>
              <a:gd name="connsiteX94-3795" fmla="*/ 126499 w 13016124"/>
              <a:gd name="connsiteY94-3796" fmla="*/ 1906621 h 2398878"/>
              <a:gd name="connsiteX95-3797" fmla="*/ 116771 w 13016124"/>
              <a:gd name="connsiteY95-3798" fmla="*/ 1877438 h 2398878"/>
              <a:gd name="connsiteX96-3799" fmla="*/ 97316 w 13016124"/>
              <a:gd name="connsiteY96-3800" fmla="*/ 1809345 h 2398878"/>
              <a:gd name="connsiteX97-3801" fmla="*/ 87588 w 13016124"/>
              <a:gd name="connsiteY97-3802" fmla="*/ 1731523 h 2398878"/>
              <a:gd name="connsiteX98-3803" fmla="*/ 68133 w 13016124"/>
              <a:gd name="connsiteY98-3804" fmla="*/ 1673157 h 2398878"/>
              <a:gd name="connsiteX99-3805" fmla="*/ 19494 w 13016124"/>
              <a:gd name="connsiteY99-3806" fmla="*/ 1556425 h 2398878"/>
              <a:gd name="connsiteX100-3807" fmla="*/ 9767 w 13016124"/>
              <a:gd name="connsiteY100-3808" fmla="*/ 1429966 h 2398878"/>
              <a:gd name="connsiteX101-3809" fmla="*/ 39 w 13016124"/>
              <a:gd name="connsiteY101-3810" fmla="*/ 1361872 h 2398878"/>
              <a:gd name="connsiteX102-3811" fmla="*/ 19494 w 13016124"/>
              <a:gd name="connsiteY102-3812" fmla="*/ 1099225 h 2398878"/>
              <a:gd name="connsiteX103-3813" fmla="*/ 29222 w 13016124"/>
              <a:gd name="connsiteY103-3814" fmla="*/ 1070042 h 2398878"/>
              <a:gd name="connsiteX104-3815" fmla="*/ 58405 w 13016124"/>
              <a:gd name="connsiteY104-3816" fmla="*/ 992221 h 2398878"/>
              <a:gd name="connsiteX105-3817" fmla="*/ 77860 w 13016124"/>
              <a:gd name="connsiteY105-3818" fmla="*/ 924128 h 2398878"/>
              <a:gd name="connsiteX106-3819" fmla="*/ 97316 w 13016124"/>
              <a:gd name="connsiteY106-3820" fmla="*/ 885217 h 2398878"/>
              <a:gd name="connsiteX107-3821" fmla="*/ 116771 w 13016124"/>
              <a:gd name="connsiteY107-3822" fmla="*/ 807396 h 2398878"/>
              <a:gd name="connsiteX108-3823" fmla="*/ 155682 w 13016124"/>
              <a:gd name="connsiteY108-3824" fmla="*/ 729574 h 2398878"/>
              <a:gd name="connsiteX109-3825" fmla="*/ 165409 w 13016124"/>
              <a:gd name="connsiteY109-3826" fmla="*/ 700391 h 2398878"/>
              <a:gd name="connsiteX110-3827" fmla="*/ 175137 w 13016124"/>
              <a:gd name="connsiteY110-3828" fmla="*/ 642025 h 2398878"/>
              <a:gd name="connsiteX111-3829" fmla="*/ 223775 w 13016124"/>
              <a:gd name="connsiteY111-3830" fmla="*/ 573932 h 2398878"/>
              <a:gd name="connsiteX112-3831" fmla="*/ 262686 w 13016124"/>
              <a:gd name="connsiteY112-3832" fmla="*/ 505838 h 2398878"/>
              <a:gd name="connsiteX113-3833" fmla="*/ 301596 w 13016124"/>
              <a:gd name="connsiteY113-3834" fmla="*/ 447472 h 2398878"/>
              <a:gd name="connsiteX114-3835" fmla="*/ 321052 w 13016124"/>
              <a:gd name="connsiteY114-3836" fmla="*/ 428017 h 2398878"/>
              <a:gd name="connsiteX115-3837" fmla="*/ 359962 w 13016124"/>
              <a:gd name="connsiteY115-3838" fmla="*/ 369651 h 2398878"/>
              <a:gd name="connsiteX116-3839" fmla="*/ 408601 w 13016124"/>
              <a:gd name="connsiteY116-3840" fmla="*/ 321013 h 2398878"/>
              <a:gd name="connsiteX117-3841" fmla="*/ 428056 w 13016124"/>
              <a:gd name="connsiteY117-3842" fmla="*/ 301557 h 2398878"/>
              <a:gd name="connsiteX118-3843" fmla="*/ 447511 w 13016124"/>
              <a:gd name="connsiteY118-3844" fmla="*/ 272374 h 2398878"/>
              <a:gd name="connsiteX119-3845" fmla="*/ 505877 w 13016124"/>
              <a:gd name="connsiteY119-3846" fmla="*/ 233464 h 2398878"/>
              <a:gd name="connsiteX120-3847" fmla="*/ 603154 w 13016124"/>
              <a:gd name="connsiteY120-3848" fmla="*/ 223736 h 2398878"/>
              <a:gd name="connsiteX121-3849" fmla="*/ 651792 w 13016124"/>
              <a:gd name="connsiteY121-3850" fmla="*/ 243191 h 2398878"/>
              <a:gd name="connsiteX122-3851" fmla="*/ 622609 w 13016124"/>
              <a:gd name="connsiteY122-3852" fmla="*/ 252919 h 2398878"/>
              <a:gd name="connsiteX123-3853" fmla="*/ 544788 w 13016124"/>
              <a:gd name="connsiteY123-3854" fmla="*/ 252919 h 2398878"/>
              <a:gd name="connsiteX0-3855" fmla="*/ 544788 w 13016124"/>
              <a:gd name="connsiteY0-3856" fmla="*/ 252919 h 2398878"/>
              <a:gd name="connsiteX1-3857" fmla="*/ 544788 w 13016124"/>
              <a:gd name="connsiteY1-3858" fmla="*/ 252919 h 2398878"/>
              <a:gd name="connsiteX2-3859" fmla="*/ 642065 w 13016124"/>
              <a:gd name="connsiteY2-3860" fmla="*/ 311285 h 2398878"/>
              <a:gd name="connsiteX3-3861" fmla="*/ 768524 w 13016124"/>
              <a:gd name="connsiteY3-3862" fmla="*/ 447472 h 2398878"/>
              <a:gd name="connsiteX4-3863" fmla="*/ 924167 w 13016124"/>
              <a:gd name="connsiteY4-3864" fmla="*/ 583659 h 2398878"/>
              <a:gd name="connsiteX5-3865" fmla="*/ 982533 w 13016124"/>
              <a:gd name="connsiteY5-3866" fmla="*/ 612842 h 2398878"/>
              <a:gd name="connsiteX6-3867" fmla="*/ 1050626 w 13016124"/>
              <a:gd name="connsiteY6-3868" fmla="*/ 661481 h 2398878"/>
              <a:gd name="connsiteX7-3869" fmla="*/ 1079809 w 13016124"/>
              <a:gd name="connsiteY7-3870" fmla="*/ 671208 h 2398878"/>
              <a:gd name="connsiteX8-3871" fmla="*/ 1225724 w 13016124"/>
              <a:gd name="connsiteY8-3872" fmla="*/ 739302 h 2398878"/>
              <a:gd name="connsiteX9-3873" fmla="*/ 1313273 w 13016124"/>
              <a:gd name="connsiteY9-3874" fmla="*/ 768485 h 2398878"/>
              <a:gd name="connsiteX10-3875" fmla="*/ 1488371 w 13016124"/>
              <a:gd name="connsiteY10-3876" fmla="*/ 787940 h 2398878"/>
              <a:gd name="connsiteX11-3877" fmla="*/ 1624558 w 13016124"/>
              <a:gd name="connsiteY11-3878" fmla="*/ 807396 h 2398878"/>
              <a:gd name="connsiteX12-3879" fmla="*/ 1663469 w 13016124"/>
              <a:gd name="connsiteY12-3880" fmla="*/ 817123 h 2398878"/>
              <a:gd name="connsiteX13-3881" fmla="*/ 1731562 w 13016124"/>
              <a:gd name="connsiteY13-3882" fmla="*/ 826851 h 2398878"/>
              <a:gd name="connsiteX14-3883" fmla="*/ 1770473 w 13016124"/>
              <a:gd name="connsiteY14-3884" fmla="*/ 836579 h 2398878"/>
              <a:gd name="connsiteX15-3885" fmla="*/ 2062303 w 13016124"/>
              <a:gd name="connsiteY15-3886" fmla="*/ 856034 h 2398878"/>
              <a:gd name="connsiteX16-3887" fmla="*/ 2169307 w 13016124"/>
              <a:gd name="connsiteY16-3888" fmla="*/ 865762 h 2398878"/>
              <a:gd name="connsiteX17-3889" fmla="*/ 2237401 w 13016124"/>
              <a:gd name="connsiteY17-3890" fmla="*/ 885217 h 2398878"/>
              <a:gd name="connsiteX18-3891" fmla="*/ 2295767 w 13016124"/>
              <a:gd name="connsiteY18-3892" fmla="*/ 894945 h 2398878"/>
              <a:gd name="connsiteX19-3893" fmla="*/ 2791877 w 13016124"/>
              <a:gd name="connsiteY19-3894" fmla="*/ 914400 h 2398878"/>
              <a:gd name="connsiteX20-3895" fmla="*/ 3005886 w 13016124"/>
              <a:gd name="connsiteY20-3896" fmla="*/ 933855 h 2398878"/>
              <a:gd name="connsiteX21-3897" fmla="*/ 3239350 w 13016124"/>
              <a:gd name="connsiteY21-3898" fmla="*/ 943583 h 2398878"/>
              <a:gd name="connsiteX22-3899" fmla="*/ 5807130 w 13016124"/>
              <a:gd name="connsiteY22-3900" fmla="*/ 1223418 h 2398878"/>
              <a:gd name="connsiteX23-3901" fmla="*/ 7037947 w 13016124"/>
              <a:gd name="connsiteY23-3902" fmla="*/ 1230622 h 2398878"/>
              <a:gd name="connsiteX24-3903" fmla="*/ 9912524 w 13016124"/>
              <a:gd name="connsiteY24-3904" fmla="*/ 700391 h 2398878"/>
              <a:gd name="connsiteX25-3905" fmla="*/ 10058439 w 13016124"/>
              <a:gd name="connsiteY25-3906" fmla="*/ 690664 h 2398878"/>
              <a:gd name="connsiteX26-3907" fmla="*/ 10389179 w 13016124"/>
              <a:gd name="connsiteY26-3908" fmla="*/ 671208 h 2398878"/>
              <a:gd name="connsiteX27-3909" fmla="*/ 10544822 w 13016124"/>
              <a:gd name="connsiteY27-3910" fmla="*/ 642025 h 2398878"/>
              <a:gd name="connsiteX28-3911" fmla="*/ 10846379 w 13016124"/>
              <a:gd name="connsiteY28-3912" fmla="*/ 622570 h 2398878"/>
              <a:gd name="connsiteX29-3913" fmla="*/ 10992294 w 13016124"/>
              <a:gd name="connsiteY29-3914" fmla="*/ 612842 h 2398878"/>
              <a:gd name="connsiteX30-3915" fmla="*/ 11070116 w 13016124"/>
              <a:gd name="connsiteY30-3916" fmla="*/ 583659 h 2398878"/>
              <a:gd name="connsiteX31-3917" fmla="*/ 11206303 w 13016124"/>
              <a:gd name="connsiteY31-3918" fmla="*/ 554477 h 2398878"/>
              <a:gd name="connsiteX32-3919" fmla="*/ 11274396 w 13016124"/>
              <a:gd name="connsiteY32-3920" fmla="*/ 535021 h 2398878"/>
              <a:gd name="connsiteX33-3921" fmla="*/ 11332762 w 13016124"/>
              <a:gd name="connsiteY33-3922" fmla="*/ 515566 h 2398878"/>
              <a:gd name="connsiteX34-3923" fmla="*/ 11410584 w 13016124"/>
              <a:gd name="connsiteY34-3924" fmla="*/ 476655 h 2398878"/>
              <a:gd name="connsiteX35-3925" fmla="*/ 11498133 w 13016124"/>
              <a:gd name="connsiteY35-3926" fmla="*/ 457200 h 2398878"/>
              <a:gd name="connsiteX36-3927" fmla="*/ 11624592 w 13016124"/>
              <a:gd name="connsiteY36-3928" fmla="*/ 408562 h 2398878"/>
              <a:gd name="connsiteX37-3929" fmla="*/ 11789962 w 13016124"/>
              <a:gd name="connsiteY37-3930" fmla="*/ 379379 h 2398878"/>
              <a:gd name="connsiteX38-3931" fmla="*/ 11848328 w 13016124"/>
              <a:gd name="connsiteY38-3932" fmla="*/ 350196 h 2398878"/>
              <a:gd name="connsiteX39-3933" fmla="*/ 11955333 w 13016124"/>
              <a:gd name="connsiteY39-3934" fmla="*/ 330740 h 2398878"/>
              <a:gd name="connsiteX40-3935" fmla="*/ 12033154 w 13016124"/>
              <a:gd name="connsiteY40-3936" fmla="*/ 301557 h 2398878"/>
              <a:gd name="connsiteX41-3937" fmla="*/ 12062337 w 13016124"/>
              <a:gd name="connsiteY41-3938" fmla="*/ 291830 h 2398878"/>
              <a:gd name="connsiteX42-3939" fmla="*/ 12101248 w 13016124"/>
              <a:gd name="connsiteY42-3940" fmla="*/ 272374 h 2398878"/>
              <a:gd name="connsiteX43-3941" fmla="*/ 12130431 w 13016124"/>
              <a:gd name="connsiteY43-3942" fmla="*/ 262647 h 2398878"/>
              <a:gd name="connsiteX44-3943" fmla="*/ 12169341 w 13016124"/>
              <a:gd name="connsiteY44-3944" fmla="*/ 243191 h 2398878"/>
              <a:gd name="connsiteX45-3945" fmla="*/ 12266618 w 13016124"/>
              <a:gd name="connsiteY45-3946" fmla="*/ 204281 h 2398878"/>
              <a:gd name="connsiteX46-3947" fmla="*/ 12334711 w 13016124"/>
              <a:gd name="connsiteY46-3948" fmla="*/ 175098 h 2398878"/>
              <a:gd name="connsiteX47-3949" fmla="*/ 12363894 w 13016124"/>
              <a:gd name="connsiteY47-3950" fmla="*/ 155642 h 2398878"/>
              <a:gd name="connsiteX48-3951" fmla="*/ 12431988 w 13016124"/>
              <a:gd name="connsiteY48-3952" fmla="*/ 126459 h 2398878"/>
              <a:gd name="connsiteX49-3953" fmla="*/ 12470899 w 13016124"/>
              <a:gd name="connsiteY49-3954" fmla="*/ 97277 h 2398878"/>
              <a:gd name="connsiteX50-3955" fmla="*/ 12529265 w 13016124"/>
              <a:gd name="connsiteY50-3956" fmla="*/ 87549 h 2398878"/>
              <a:gd name="connsiteX51-3957" fmla="*/ 12568175 w 13016124"/>
              <a:gd name="connsiteY51-3958" fmla="*/ 77821 h 2398878"/>
              <a:gd name="connsiteX52-3959" fmla="*/ 12626541 w 13016124"/>
              <a:gd name="connsiteY52-3960" fmla="*/ 58366 h 2398878"/>
              <a:gd name="connsiteX53-3961" fmla="*/ 12723818 w 13016124"/>
              <a:gd name="connsiteY53-3962" fmla="*/ 19455 h 2398878"/>
              <a:gd name="connsiteX54-3963" fmla="*/ 12869733 w 13016124"/>
              <a:gd name="connsiteY54-3964" fmla="*/ 9728 h 2398878"/>
              <a:gd name="connsiteX55-3965" fmla="*/ 12898916 w 13016124"/>
              <a:gd name="connsiteY55-3966" fmla="*/ 0 h 2398878"/>
              <a:gd name="connsiteX56-3967" fmla="*/ 12947554 w 13016124"/>
              <a:gd name="connsiteY56-3968" fmla="*/ 38911 h 2398878"/>
              <a:gd name="connsiteX57-3969" fmla="*/ 12957282 w 13016124"/>
              <a:gd name="connsiteY57-3970" fmla="*/ 1488332 h 2398878"/>
              <a:gd name="connsiteX58-3971" fmla="*/ 12928099 w 13016124"/>
              <a:gd name="connsiteY58-3972" fmla="*/ 1673157 h 2398878"/>
              <a:gd name="connsiteX59-3973" fmla="*/ 12918371 w 13016124"/>
              <a:gd name="connsiteY59-3974" fmla="*/ 1828800 h 2398878"/>
              <a:gd name="connsiteX60-3975" fmla="*/ 12898916 w 13016124"/>
              <a:gd name="connsiteY60-3976" fmla="*/ 1887166 h 2398878"/>
              <a:gd name="connsiteX61-3977" fmla="*/ 12889188 w 13016124"/>
              <a:gd name="connsiteY61-3978" fmla="*/ 1974715 h 2398878"/>
              <a:gd name="connsiteX62-3979" fmla="*/ 12879460 w 13016124"/>
              <a:gd name="connsiteY62-3980" fmla="*/ 2013625 h 2398878"/>
              <a:gd name="connsiteX63-3981" fmla="*/ 12840550 w 13016124"/>
              <a:gd name="connsiteY63-3982" fmla="*/ 2208179 h 2398878"/>
              <a:gd name="connsiteX64-3983" fmla="*/ 12830822 w 13016124"/>
              <a:gd name="connsiteY64-3984" fmla="*/ 2237362 h 2398878"/>
              <a:gd name="connsiteX65-3985" fmla="*/ 12801639 w 13016124"/>
              <a:gd name="connsiteY65-3986" fmla="*/ 2256817 h 2398878"/>
              <a:gd name="connsiteX66-3987" fmla="*/ 12159614 w 13016124"/>
              <a:gd name="connsiteY66-3988" fmla="*/ 2237362 h 2398878"/>
              <a:gd name="connsiteX67-3989" fmla="*/ 11361945 w 13016124"/>
              <a:gd name="connsiteY67-3990" fmla="*/ 2256817 h 2398878"/>
              <a:gd name="connsiteX68-3991" fmla="*/ 11138209 w 13016124"/>
              <a:gd name="connsiteY68-3992" fmla="*/ 2276272 h 2398878"/>
              <a:gd name="connsiteX69-3993" fmla="*/ 10593460 w 13016124"/>
              <a:gd name="connsiteY69-3994" fmla="*/ 2286000 h 2398878"/>
              <a:gd name="connsiteX70-3995" fmla="*/ 8385282 w 13016124"/>
              <a:gd name="connsiteY70-3996" fmla="*/ 2295728 h 2398878"/>
              <a:gd name="connsiteX71-3997" fmla="*/ 8161545 w 13016124"/>
              <a:gd name="connsiteY71-3998" fmla="*/ 2315183 h 2398878"/>
              <a:gd name="connsiteX72-3999" fmla="*/ 8112907 w 13016124"/>
              <a:gd name="connsiteY72-4000" fmla="*/ 2324911 h 2398878"/>
              <a:gd name="connsiteX73-4001" fmla="*/ 7918354 w 13016124"/>
              <a:gd name="connsiteY73-4002" fmla="*/ 2334638 h 2398878"/>
              <a:gd name="connsiteX74-4003" fmla="*/ 5291886 w 13016124"/>
              <a:gd name="connsiteY74-4004" fmla="*/ 2344366 h 2398878"/>
              <a:gd name="connsiteX75-4005" fmla="*/ 5058422 w 13016124"/>
              <a:gd name="connsiteY75-4006" fmla="*/ 2324911 h 2398878"/>
              <a:gd name="connsiteX76-4007" fmla="*/ 4883324 w 13016124"/>
              <a:gd name="connsiteY76-4008" fmla="*/ 2305455 h 2398878"/>
              <a:gd name="connsiteX77-4009" fmla="*/ 4727682 w 13016124"/>
              <a:gd name="connsiteY77-4010" fmla="*/ 2295728 h 2398878"/>
              <a:gd name="connsiteX78-4011" fmla="*/ 4601222 w 13016124"/>
              <a:gd name="connsiteY78-4012" fmla="*/ 2276272 h 2398878"/>
              <a:gd name="connsiteX79-4013" fmla="*/ 4484490 w 13016124"/>
              <a:gd name="connsiteY79-4014" fmla="*/ 2266545 h 2398878"/>
              <a:gd name="connsiteX80-4015" fmla="*/ 3443631 w 13016124"/>
              <a:gd name="connsiteY80-4016" fmla="*/ 2247089 h 2398878"/>
              <a:gd name="connsiteX81-4017" fmla="*/ 2996158 w 13016124"/>
              <a:gd name="connsiteY81-4018" fmla="*/ 2256817 h 2398878"/>
              <a:gd name="connsiteX82-4019" fmla="*/ 2966975 w 13016124"/>
              <a:gd name="connsiteY82-4020" fmla="*/ 2266545 h 2398878"/>
              <a:gd name="connsiteX83-4021" fmla="*/ 2782150 w 13016124"/>
              <a:gd name="connsiteY83-4022" fmla="*/ 2286000 h 2398878"/>
              <a:gd name="connsiteX84-4023" fmla="*/ 2723784 w 13016124"/>
              <a:gd name="connsiteY84-4024" fmla="*/ 2295728 h 2398878"/>
              <a:gd name="connsiteX85-4025" fmla="*/ 2490320 w 13016124"/>
              <a:gd name="connsiteY85-4026" fmla="*/ 2305455 h 2398878"/>
              <a:gd name="connsiteX86-4027" fmla="*/ 418328 w 13016124"/>
              <a:gd name="connsiteY86-4028" fmla="*/ 2295728 h 2398878"/>
              <a:gd name="connsiteX87-4029" fmla="*/ 359962 w 13016124"/>
              <a:gd name="connsiteY87-4030" fmla="*/ 2256817 h 2398878"/>
              <a:gd name="connsiteX88-4031" fmla="*/ 272414 w 13016124"/>
              <a:gd name="connsiteY88-4032" fmla="*/ 2188723 h 2398878"/>
              <a:gd name="connsiteX89-4033" fmla="*/ 262686 w 13016124"/>
              <a:gd name="connsiteY89-4034" fmla="*/ 2159540 h 2398878"/>
              <a:gd name="connsiteX90-4035" fmla="*/ 214048 w 13016124"/>
              <a:gd name="connsiteY90-4036" fmla="*/ 2110902 h 2398878"/>
              <a:gd name="connsiteX91-4037" fmla="*/ 204320 w 13016124"/>
              <a:gd name="connsiteY91-4038" fmla="*/ 2081719 h 2398878"/>
              <a:gd name="connsiteX92-4039" fmla="*/ 184865 w 13016124"/>
              <a:gd name="connsiteY92-4040" fmla="*/ 2052536 h 2398878"/>
              <a:gd name="connsiteX93-4041" fmla="*/ 145954 w 13016124"/>
              <a:gd name="connsiteY93-4042" fmla="*/ 1984442 h 2398878"/>
              <a:gd name="connsiteX94-4043" fmla="*/ 126499 w 13016124"/>
              <a:gd name="connsiteY94-4044" fmla="*/ 1906621 h 2398878"/>
              <a:gd name="connsiteX95-4045" fmla="*/ 116771 w 13016124"/>
              <a:gd name="connsiteY95-4046" fmla="*/ 1877438 h 2398878"/>
              <a:gd name="connsiteX96-4047" fmla="*/ 97316 w 13016124"/>
              <a:gd name="connsiteY96-4048" fmla="*/ 1809345 h 2398878"/>
              <a:gd name="connsiteX97-4049" fmla="*/ 87588 w 13016124"/>
              <a:gd name="connsiteY97-4050" fmla="*/ 1731523 h 2398878"/>
              <a:gd name="connsiteX98-4051" fmla="*/ 68133 w 13016124"/>
              <a:gd name="connsiteY98-4052" fmla="*/ 1673157 h 2398878"/>
              <a:gd name="connsiteX99-4053" fmla="*/ 19494 w 13016124"/>
              <a:gd name="connsiteY99-4054" fmla="*/ 1556425 h 2398878"/>
              <a:gd name="connsiteX100-4055" fmla="*/ 9767 w 13016124"/>
              <a:gd name="connsiteY100-4056" fmla="*/ 1429966 h 2398878"/>
              <a:gd name="connsiteX101-4057" fmla="*/ 39 w 13016124"/>
              <a:gd name="connsiteY101-4058" fmla="*/ 1361872 h 2398878"/>
              <a:gd name="connsiteX102-4059" fmla="*/ 19494 w 13016124"/>
              <a:gd name="connsiteY102-4060" fmla="*/ 1099225 h 2398878"/>
              <a:gd name="connsiteX103-4061" fmla="*/ 29222 w 13016124"/>
              <a:gd name="connsiteY103-4062" fmla="*/ 1070042 h 2398878"/>
              <a:gd name="connsiteX104-4063" fmla="*/ 58405 w 13016124"/>
              <a:gd name="connsiteY104-4064" fmla="*/ 992221 h 2398878"/>
              <a:gd name="connsiteX105-4065" fmla="*/ 77860 w 13016124"/>
              <a:gd name="connsiteY105-4066" fmla="*/ 924128 h 2398878"/>
              <a:gd name="connsiteX106-4067" fmla="*/ 97316 w 13016124"/>
              <a:gd name="connsiteY106-4068" fmla="*/ 885217 h 2398878"/>
              <a:gd name="connsiteX107-4069" fmla="*/ 116771 w 13016124"/>
              <a:gd name="connsiteY107-4070" fmla="*/ 807396 h 2398878"/>
              <a:gd name="connsiteX108-4071" fmla="*/ 155682 w 13016124"/>
              <a:gd name="connsiteY108-4072" fmla="*/ 729574 h 2398878"/>
              <a:gd name="connsiteX109-4073" fmla="*/ 165409 w 13016124"/>
              <a:gd name="connsiteY109-4074" fmla="*/ 700391 h 2398878"/>
              <a:gd name="connsiteX110-4075" fmla="*/ 175137 w 13016124"/>
              <a:gd name="connsiteY110-4076" fmla="*/ 642025 h 2398878"/>
              <a:gd name="connsiteX111-4077" fmla="*/ 223775 w 13016124"/>
              <a:gd name="connsiteY111-4078" fmla="*/ 573932 h 2398878"/>
              <a:gd name="connsiteX112-4079" fmla="*/ 262686 w 13016124"/>
              <a:gd name="connsiteY112-4080" fmla="*/ 505838 h 2398878"/>
              <a:gd name="connsiteX113-4081" fmla="*/ 301596 w 13016124"/>
              <a:gd name="connsiteY113-4082" fmla="*/ 447472 h 2398878"/>
              <a:gd name="connsiteX114-4083" fmla="*/ 321052 w 13016124"/>
              <a:gd name="connsiteY114-4084" fmla="*/ 428017 h 2398878"/>
              <a:gd name="connsiteX115-4085" fmla="*/ 359962 w 13016124"/>
              <a:gd name="connsiteY115-4086" fmla="*/ 369651 h 2398878"/>
              <a:gd name="connsiteX116-4087" fmla="*/ 408601 w 13016124"/>
              <a:gd name="connsiteY116-4088" fmla="*/ 321013 h 2398878"/>
              <a:gd name="connsiteX117-4089" fmla="*/ 428056 w 13016124"/>
              <a:gd name="connsiteY117-4090" fmla="*/ 301557 h 2398878"/>
              <a:gd name="connsiteX118-4091" fmla="*/ 447511 w 13016124"/>
              <a:gd name="connsiteY118-4092" fmla="*/ 272374 h 2398878"/>
              <a:gd name="connsiteX119-4093" fmla="*/ 505877 w 13016124"/>
              <a:gd name="connsiteY119-4094" fmla="*/ 233464 h 2398878"/>
              <a:gd name="connsiteX120-4095" fmla="*/ 603154 w 13016124"/>
              <a:gd name="connsiteY120-4096" fmla="*/ 223736 h 2398878"/>
              <a:gd name="connsiteX121-4097" fmla="*/ 651792 w 13016124"/>
              <a:gd name="connsiteY121-4098" fmla="*/ 243191 h 2398878"/>
              <a:gd name="connsiteX122-4099" fmla="*/ 622609 w 13016124"/>
              <a:gd name="connsiteY122-4100" fmla="*/ 252919 h 2398878"/>
              <a:gd name="connsiteX123-4101" fmla="*/ 544788 w 13016124"/>
              <a:gd name="connsiteY123-4102" fmla="*/ 252919 h 2398878"/>
              <a:gd name="connsiteX0-4103" fmla="*/ 544788 w 13016124"/>
              <a:gd name="connsiteY0-4104" fmla="*/ 252919 h 2398878"/>
              <a:gd name="connsiteX1-4105" fmla="*/ 544788 w 13016124"/>
              <a:gd name="connsiteY1-4106" fmla="*/ 252919 h 2398878"/>
              <a:gd name="connsiteX2-4107" fmla="*/ 642065 w 13016124"/>
              <a:gd name="connsiteY2-4108" fmla="*/ 311285 h 2398878"/>
              <a:gd name="connsiteX3-4109" fmla="*/ 768524 w 13016124"/>
              <a:gd name="connsiteY3-4110" fmla="*/ 447472 h 2398878"/>
              <a:gd name="connsiteX4-4111" fmla="*/ 924167 w 13016124"/>
              <a:gd name="connsiteY4-4112" fmla="*/ 583659 h 2398878"/>
              <a:gd name="connsiteX5-4113" fmla="*/ 982533 w 13016124"/>
              <a:gd name="connsiteY5-4114" fmla="*/ 612842 h 2398878"/>
              <a:gd name="connsiteX6-4115" fmla="*/ 1050626 w 13016124"/>
              <a:gd name="connsiteY6-4116" fmla="*/ 661481 h 2398878"/>
              <a:gd name="connsiteX7-4117" fmla="*/ 1079809 w 13016124"/>
              <a:gd name="connsiteY7-4118" fmla="*/ 671208 h 2398878"/>
              <a:gd name="connsiteX8-4119" fmla="*/ 1225724 w 13016124"/>
              <a:gd name="connsiteY8-4120" fmla="*/ 739302 h 2398878"/>
              <a:gd name="connsiteX9-4121" fmla="*/ 1313273 w 13016124"/>
              <a:gd name="connsiteY9-4122" fmla="*/ 768485 h 2398878"/>
              <a:gd name="connsiteX10-4123" fmla="*/ 1488371 w 13016124"/>
              <a:gd name="connsiteY10-4124" fmla="*/ 787940 h 2398878"/>
              <a:gd name="connsiteX11-4125" fmla="*/ 1624558 w 13016124"/>
              <a:gd name="connsiteY11-4126" fmla="*/ 807396 h 2398878"/>
              <a:gd name="connsiteX12-4127" fmla="*/ 1663469 w 13016124"/>
              <a:gd name="connsiteY12-4128" fmla="*/ 817123 h 2398878"/>
              <a:gd name="connsiteX13-4129" fmla="*/ 1731562 w 13016124"/>
              <a:gd name="connsiteY13-4130" fmla="*/ 826851 h 2398878"/>
              <a:gd name="connsiteX14-4131" fmla="*/ 1770473 w 13016124"/>
              <a:gd name="connsiteY14-4132" fmla="*/ 836579 h 2398878"/>
              <a:gd name="connsiteX15-4133" fmla="*/ 2062303 w 13016124"/>
              <a:gd name="connsiteY15-4134" fmla="*/ 856034 h 2398878"/>
              <a:gd name="connsiteX16-4135" fmla="*/ 2169307 w 13016124"/>
              <a:gd name="connsiteY16-4136" fmla="*/ 865762 h 2398878"/>
              <a:gd name="connsiteX17-4137" fmla="*/ 2237401 w 13016124"/>
              <a:gd name="connsiteY17-4138" fmla="*/ 885217 h 2398878"/>
              <a:gd name="connsiteX18-4139" fmla="*/ 2295767 w 13016124"/>
              <a:gd name="connsiteY18-4140" fmla="*/ 894945 h 2398878"/>
              <a:gd name="connsiteX19-4141" fmla="*/ 2791877 w 13016124"/>
              <a:gd name="connsiteY19-4142" fmla="*/ 914400 h 2398878"/>
              <a:gd name="connsiteX20-4143" fmla="*/ 3005886 w 13016124"/>
              <a:gd name="connsiteY20-4144" fmla="*/ 933855 h 2398878"/>
              <a:gd name="connsiteX21-4145" fmla="*/ 3239350 w 13016124"/>
              <a:gd name="connsiteY21-4146" fmla="*/ 943583 h 2398878"/>
              <a:gd name="connsiteX22-4147" fmla="*/ 5807130 w 13016124"/>
              <a:gd name="connsiteY22-4148" fmla="*/ 1223418 h 2398878"/>
              <a:gd name="connsiteX23-4149" fmla="*/ 7037947 w 13016124"/>
              <a:gd name="connsiteY23-4150" fmla="*/ 1230622 h 2398878"/>
              <a:gd name="connsiteX24-4151" fmla="*/ 9912524 w 13016124"/>
              <a:gd name="connsiteY24-4152" fmla="*/ 700391 h 2398878"/>
              <a:gd name="connsiteX25-4153" fmla="*/ 10389179 w 13016124"/>
              <a:gd name="connsiteY25-4154" fmla="*/ 671208 h 2398878"/>
              <a:gd name="connsiteX26-4155" fmla="*/ 10544822 w 13016124"/>
              <a:gd name="connsiteY26-4156" fmla="*/ 642025 h 2398878"/>
              <a:gd name="connsiteX27-4157" fmla="*/ 10846379 w 13016124"/>
              <a:gd name="connsiteY27-4158" fmla="*/ 622570 h 2398878"/>
              <a:gd name="connsiteX28-4159" fmla="*/ 10992294 w 13016124"/>
              <a:gd name="connsiteY28-4160" fmla="*/ 612842 h 2398878"/>
              <a:gd name="connsiteX29-4161" fmla="*/ 11070116 w 13016124"/>
              <a:gd name="connsiteY29-4162" fmla="*/ 583659 h 2398878"/>
              <a:gd name="connsiteX30-4163" fmla="*/ 11206303 w 13016124"/>
              <a:gd name="connsiteY30-4164" fmla="*/ 554477 h 2398878"/>
              <a:gd name="connsiteX31-4165" fmla="*/ 11274396 w 13016124"/>
              <a:gd name="connsiteY31-4166" fmla="*/ 535021 h 2398878"/>
              <a:gd name="connsiteX32-4167" fmla="*/ 11332762 w 13016124"/>
              <a:gd name="connsiteY32-4168" fmla="*/ 515566 h 2398878"/>
              <a:gd name="connsiteX33-4169" fmla="*/ 11410584 w 13016124"/>
              <a:gd name="connsiteY33-4170" fmla="*/ 476655 h 2398878"/>
              <a:gd name="connsiteX34-4171" fmla="*/ 11498133 w 13016124"/>
              <a:gd name="connsiteY34-4172" fmla="*/ 457200 h 2398878"/>
              <a:gd name="connsiteX35-4173" fmla="*/ 11624592 w 13016124"/>
              <a:gd name="connsiteY35-4174" fmla="*/ 408562 h 2398878"/>
              <a:gd name="connsiteX36-4175" fmla="*/ 11789962 w 13016124"/>
              <a:gd name="connsiteY36-4176" fmla="*/ 379379 h 2398878"/>
              <a:gd name="connsiteX37-4177" fmla="*/ 11848328 w 13016124"/>
              <a:gd name="connsiteY37-4178" fmla="*/ 350196 h 2398878"/>
              <a:gd name="connsiteX38-4179" fmla="*/ 11955333 w 13016124"/>
              <a:gd name="connsiteY38-4180" fmla="*/ 330740 h 2398878"/>
              <a:gd name="connsiteX39-4181" fmla="*/ 12033154 w 13016124"/>
              <a:gd name="connsiteY39-4182" fmla="*/ 301557 h 2398878"/>
              <a:gd name="connsiteX40-4183" fmla="*/ 12062337 w 13016124"/>
              <a:gd name="connsiteY40-4184" fmla="*/ 291830 h 2398878"/>
              <a:gd name="connsiteX41-4185" fmla="*/ 12101248 w 13016124"/>
              <a:gd name="connsiteY41-4186" fmla="*/ 272374 h 2398878"/>
              <a:gd name="connsiteX42-4187" fmla="*/ 12130431 w 13016124"/>
              <a:gd name="connsiteY42-4188" fmla="*/ 262647 h 2398878"/>
              <a:gd name="connsiteX43-4189" fmla="*/ 12169341 w 13016124"/>
              <a:gd name="connsiteY43-4190" fmla="*/ 243191 h 2398878"/>
              <a:gd name="connsiteX44-4191" fmla="*/ 12266618 w 13016124"/>
              <a:gd name="connsiteY44-4192" fmla="*/ 204281 h 2398878"/>
              <a:gd name="connsiteX45-4193" fmla="*/ 12334711 w 13016124"/>
              <a:gd name="connsiteY45-4194" fmla="*/ 175098 h 2398878"/>
              <a:gd name="connsiteX46-4195" fmla="*/ 12363894 w 13016124"/>
              <a:gd name="connsiteY46-4196" fmla="*/ 155642 h 2398878"/>
              <a:gd name="connsiteX47-4197" fmla="*/ 12431988 w 13016124"/>
              <a:gd name="connsiteY47-4198" fmla="*/ 126459 h 2398878"/>
              <a:gd name="connsiteX48-4199" fmla="*/ 12470899 w 13016124"/>
              <a:gd name="connsiteY48-4200" fmla="*/ 97277 h 2398878"/>
              <a:gd name="connsiteX49-4201" fmla="*/ 12529265 w 13016124"/>
              <a:gd name="connsiteY49-4202" fmla="*/ 87549 h 2398878"/>
              <a:gd name="connsiteX50-4203" fmla="*/ 12568175 w 13016124"/>
              <a:gd name="connsiteY50-4204" fmla="*/ 77821 h 2398878"/>
              <a:gd name="connsiteX51-4205" fmla="*/ 12626541 w 13016124"/>
              <a:gd name="connsiteY51-4206" fmla="*/ 58366 h 2398878"/>
              <a:gd name="connsiteX52-4207" fmla="*/ 12723818 w 13016124"/>
              <a:gd name="connsiteY52-4208" fmla="*/ 19455 h 2398878"/>
              <a:gd name="connsiteX53-4209" fmla="*/ 12869733 w 13016124"/>
              <a:gd name="connsiteY53-4210" fmla="*/ 9728 h 2398878"/>
              <a:gd name="connsiteX54-4211" fmla="*/ 12898916 w 13016124"/>
              <a:gd name="connsiteY54-4212" fmla="*/ 0 h 2398878"/>
              <a:gd name="connsiteX55-4213" fmla="*/ 12947554 w 13016124"/>
              <a:gd name="connsiteY55-4214" fmla="*/ 38911 h 2398878"/>
              <a:gd name="connsiteX56-4215" fmla="*/ 12957282 w 13016124"/>
              <a:gd name="connsiteY56-4216" fmla="*/ 1488332 h 2398878"/>
              <a:gd name="connsiteX57-4217" fmla="*/ 12928099 w 13016124"/>
              <a:gd name="connsiteY57-4218" fmla="*/ 1673157 h 2398878"/>
              <a:gd name="connsiteX58-4219" fmla="*/ 12918371 w 13016124"/>
              <a:gd name="connsiteY58-4220" fmla="*/ 1828800 h 2398878"/>
              <a:gd name="connsiteX59-4221" fmla="*/ 12898916 w 13016124"/>
              <a:gd name="connsiteY59-4222" fmla="*/ 1887166 h 2398878"/>
              <a:gd name="connsiteX60-4223" fmla="*/ 12889188 w 13016124"/>
              <a:gd name="connsiteY60-4224" fmla="*/ 1974715 h 2398878"/>
              <a:gd name="connsiteX61-4225" fmla="*/ 12879460 w 13016124"/>
              <a:gd name="connsiteY61-4226" fmla="*/ 2013625 h 2398878"/>
              <a:gd name="connsiteX62-4227" fmla="*/ 12840550 w 13016124"/>
              <a:gd name="connsiteY62-4228" fmla="*/ 2208179 h 2398878"/>
              <a:gd name="connsiteX63-4229" fmla="*/ 12830822 w 13016124"/>
              <a:gd name="connsiteY63-4230" fmla="*/ 2237362 h 2398878"/>
              <a:gd name="connsiteX64-4231" fmla="*/ 12801639 w 13016124"/>
              <a:gd name="connsiteY64-4232" fmla="*/ 2256817 h 2398878"/>
              <a:gd name="connsiteX65-4233" fmla="*/ 12159614 w 13016124"/>
              <a:gd name="connsiteY65-4234" fmla="*/ 2237362 h 2398878"/>
              <a:gd name="connsiteX66-4235" fmla="*/ 11361945 w 13016124"/>
              <a:gd name="connsiteY66-4236" fmla="*/ 2256817 h 2398878"/>
              <a:gd name="connsiteX67-4237" fmla="*/ 11138209 w 13016124"/>
              <a:gd name="connsiteY67-4238" fmla="*/ 2276272 h 2398878"/>
              <a:gd name="connsiteX68-4239" fmla="*/ 10593460 w 13016124"/>
              <a:gd name="connsiteY68-4240" fmla="*/ 2286000 h 2398878"/>
              <a:gd name="connsiteX69-4241" fmla="*/ 8385282 w 13016124"/>
              <a:gd name="connsiteY69-4242" fmla="*/ 2295728 h 2398878"/>
              <a:gd name="connsiteX70-4243" fmla="*/ 8161545 w 13016124"/>
              <a:gd name="connsiteY70-4244" fmla="*/ 2315183 h 2398878"/>
              <a:gd name="connsiteX71-4245" fmla="*/ 8112907 w 13016124"/>
              <a:gd name="connsiteY71-4246" fmla="*/ 2324911 h 2398878"/>
              <a:gd name="connsiteX72-4247" fmla="*/ 7918354 w 13016124"/>
              <a:gd name="connsiteY72-4248" fmla="*/ 2334638 h 2398878"/>
              <a:gd name="connsiteX73-4249" fmla="*/ 5291886 w 13016124"/>
              <a:gd name="connsiteY73-4250" fmla="*/ 2344366 h 2398878"/>
              <a:gd name="connsiteX74-4251" fmla="*/ 5058422 w 13016124"/>
              <a:gd name="connsiteY74-4252" fmla="*/ 2324911 h 2398878"/>
              <a:gd name="connsiteX75-4253" fmla="*/ 4883324 w 13016124"/>
              <a:gd name="connsiteY75-4254" fmla="*/ 2305455 h 2398878"/>
              <a:gd name="connsiteX76-4255" fmla="*/ 4727682 w 13016124"/>
              <a:gd name="connsiteY76-4256" fmla="*/ 2295728 h 2398878"/>
              <a:gd name="connsiteX77-4257" fmla="*/ 4601222 w 13016124"/>
              <a:gd name="connsiteY77-4258" fmla="*/ 2276272 h 2398878"/>
              <a:gd name="connsiteX78-4259" fmla="*/ 4484490 w 13016124"/>
              <a:gd name="connsiteY78-4260" fmla="*/ 2266545 h 2398878"/>
              <a:gd name="connsiteX79-4261" fmla="*/ 3443631 w 13016124"/>
              <a:gd name="connsiteY79-4262" fmla="*/ 2247089 h 2398878"/>
              <a:gd name="connsiteX80-4263" fmla="*/ 2996158 w 13016124"/>
              <a:gd name="connsiteY80-4264" fmla="*/ 2256817 h 2398878"/>
              <a:gd name="connsiteX81-4265" fmla="*/ 2966975 w 13016124"/>
              <a:gd name="connsiteY81-4266" fmla="*/ 2266545 h 2398878"/>
              <a:gd name="connsiteX82-4267" fmla="*/ 2782150 w 13016124"/>
              <a:gd name="connsiteY82-4268" fmla="*/ 2286000 h 2398878"/>
              <a:gd name="connsiteX83-4269" fmla="*/ 2723784 w 13016124"/>
              <a:gd name="connsiteY83-4270" fmla="*/ 2295728 h 2398878"/>
              <a:gd name="connsiteX84-4271" fmla="*/ 2490320 w 13016124"/>
              <a:gd name="connsiteY84-4272" fmla="*/ 2305455 h 2398878"/>
              <a:gd name="connsiteX85-4273" fmla="*/ 418328 w 13016124"/>
              <a:gd name="connsiteY85-4274" fmla="*/ 2295728 h 2398878"/>
              <a:gd name="connsiteX86-4275" fmla="*/ 359962 w 13016124"/>
              <a:gd name="connsiteY86-4276" fmla="*/ 2256817 h 2398878"/>
              <a:gd name="connsiteX87-4277" fmla="*/ 272414 w 13016124"/>
              <a:gd name="connsiteY87-4278" fmla="*/ 2188723 h 2398878"/>
              <a:gd name="connsiteX88-4279" fmla="*/ 262686 w 13016124"/>
              <a:gd name="connsiteY88-4280" fmla="*/ 2159540 h 2398878"/>
              <a:gd name="connsiteX89-4281" fmla="*/ 214048 w 13016124"/>
              <a:gd name="connsiteY89-4282" fmla="*/ 2110902 h 2398878"/>
              <a:gd name="connsiteX90-4283" fmla="*/ 204320 w 13016124"/>
              <a:gd name="connsiteY90-4284" fmla="*/ 2081719 h 2398878"/>
              <a:gd name="connsiteX91-4285" fmla="*/ 184865 w 13016124"/>
              <a:gd name="connsiteY91-4286" fmla="*/ 2052536 h 2398878"/>
              <a:gd name="connsiteX92-4287" fmla="*/ 145954 w 13016124"/>
              <a:gd name="connsiteY92-4288" fmla="*/ 1984442 h 2398878"/>
              <a:gd name="connsiteX93-4289" fmla="*/ 126499 w 13016124"/>
              <a:gd name="connsiteY93-4290" fmla="*/ 1906621 h 2398878"/>
              <a:gd name="connsiteX94-4291" fmla="*/ 116771 w 13016124"/>
              <a:gd name="connsiteY94-4292" fmla="*/ 1877438 h 2398878"/>
              <a:gd name="connsiteX95-4293" fmla="*/ 97316 w 13016124"/>
              <a:gd name="connsiteY95-4294" fmla="*/ 1809345 h 2398878"/>
              <a:gd name="connsiteX96-4295" fmla="*/ 87588 w 13016124"/>
              <a:gd name="connsiteY96-4296" fmla="*/ 1731523 h 2398878"/>
              <a:gd name="connsiteX97-4297" fmla="*/ 68133 w 13016124"/>
              <a:gd name="connsiteY97-4298" fmla="*/ 1673157 h 2398878"/>
              <a:gd name="connsiteX98-4299" fmla="*/ 19494 w 13016124"/>
              <a:gd name="connsiteY98-4300" fmla="*/ 1556425 h 2398878"/>
              <a:gd name="connsiteX99-4301" fmla="*/ 9767 w 13016124"/>
              <a:gd name="connsiteY99-4302" fmla="*/ 1429966 h 2398878"/>
              <a:gd name="connsiteX100-4303" fmla="*/ 39 w 13016124"/>
              <a:gd name="connsiteY100-4304" fmla="*/ 1361872 h 2398878"/>
              <a:gd name="connsiteX101-4305" fmla="*/ 19494 w 13016124"/>
              <a:gd name="connsiteY101-4306" fmla="*/ 1099225 h 2398878"/>
              <a:gd name="connsiteX102-4307" fmla="*/ 29222 w 13016124"/>
              <a:gd name="connsiteY102-4308" fmla="*/ 1070042 h 2398878"/>
              <a:gd name="connsiteX103-4309" fmla="*/ 58405 w 13016124"/>
              <a:gd name="connsiteY103-4310" fmla="*/ 992221 h 2398878"/>
              <a:gd name="connsiteX104-4311" fmla="*/ 77860 w 13016124"/>
              <a:gd name="connsiteY104-4312" fmla="*/ 924128 h 2398878"/>
              <a:gd name="connsiteX105-4313" fmla="*/ 97316 w 13016124"/>
              <a:gd name="connsiteY105-4314" fmla="*/ 885217 h 2398878"/>
              <a:gd name="connsiteX106-4315" fmla="*/ 116771 w 13016124"/>
              <a:gd name="connsiteY106-4316" fmla="*/ 807396 h 2398878"/>
              <a:gd name="connsiteX107-4317" fmla="*/ 155682 w 13016124"/>
              <a:gd name="connsiteY107-4318" fmla="*/ 729574 h 2398878"/>
              <a:gd name="connsiteX108-4319" fmla="*/ 165409 w 13016124"/>
              <a:gd name="connsiteY108-4320" fmla="*/ 700391 h 2398878"/>
              <a:gd name="connsiteX109-4321" fmla="*/ 175137 w 13016124"/>
              <a:gd name="connsiteY109-4322" fmla="*/ 642025 h 2398878"/>
              <a:gd name="connsiteX110-4323" fmla="*/ 223775 w 13016124"/>
              <a:gd name="connsiteY110-4324" fmla="*/ 573932 h 2398878"/>
              <a:gd name="connsiteX111-4325" fmla="*/ 262686 w 13016124"/>
              <a:gd name="connsiteY111-4326" fmla="*/ 505838 h 2398878"/>
              <a:gd name="connsiteX112-4327" fmla="*/ 301596 w 13016124"/>
              <a:gd name="connsiteY112-4328" fmla="*/ 447472 h 2398878"/>
              <a:gd name="connsiteX113-4329" fmla="*/ 321052 w 13016124"/>
              <a:gd name="connsiteY113-4330" fmla="*/ 428017 h 2398878"/>
              <a:gd name="connsiteX114-4331" fmla="*/ 359962 w 13016124"/>
              <a:gd name="connsiteY114-4332" fmla="*/ 369651 h 2398878"/>
              <a:gd name="connsiteX115-4333" fmla="*/ 408601 w 13016124"/>
              <a:gd name="connsiteY115-4334" fmla="*/ 321013 h 2398878"/>
              <a:gd name="connsiteX116-4335" fmla="*/ 428056 w 13016124"/>
              <a:gd name="connsiteY116-4336" fmla="*/ 301557 h 2398878"/>
              <a:gd name="connsiteX117-4337" fmla="*/ 447511 w 13016124"/>
              <a:gd name="connsiteY117-4338" fmla="*/ 272374 h 2398878"/>
              <a:gd name="connsiteX118-4339" fmla="*/ 505877 w 13016124"/>
              <a:gd name="connsiteY118-4340" fmla="*/ 233464 h 2398878"/>
              <a:gd name="connsiteX119-4341" fmla="*/ 603154 w 13016124"/>
              <a:gd name="connsiteY119-4342" fmla="*/ 223736 h 2398878"/>
              <a:gd name="connsiteX120-4343" fmla="*/ 651792 w 13016124"/>
              <a:gd name="connsiteY120-4344" fmla="*/ 243191 h 2398878"/>
              <a:gd name="connsiteX121-4345" fmla="*/ 622609 w 13016124"/>
              <a:gd name="connsiteY121-4346" fmla="*/ 252919 h 2398878"/>
              <a:gd name="connsiteX122-4347" fmla="*/ 544788 w 13016124"/>
              <a:gd name="connsiteY122-4348" fmla="*/ 252919 h 2398878"/>
              <a:gd name="connsiteX0-4349" fmla="*/ 544788 w 13016124"/>
              <a:gd name="connsiteY0-4350" fmla="*/ 252919 h 2398878"/>
              <a:gd name="connsiteX1-4351" fmla="*/ 544788 w 13016124"/>
              <a:gd name="connsiteY1-4352" fmla="*/ 252919 h 2398878"/>
              <a:gd name="connsiteX2-4353" fmla="*/ 642065 w 13016124"/>
              <a:gd name="connsiteY2-4354" fmla="*/ 311285 h 2398878"/>
              <a:gd name="connsiteX3-4355" fmla="*/ 768524 w 13016124"/>
              <a:gd name="connsiteY3-4356" fmla="*/ 447472 h 2398878"/>
              <a:gd name="connsiteX4-4357" fmla="*/ 924167 w 13016124"/>
              <a:gd name="connsiteY4-4358" fmla="*/ 583659 h 2398878"/>
              <a:gd name="connsiteX5-4359" fmla="*/ 982533 w 13016124"/>
              <a:gd name="connsiteY5-4360" fmla="*/ 612842 h 2398878"/>
              <a:gd name="connsiteX6-4361" fmla="*/ 1050626 w 13016124"/>
              <a:gd name="connsiteY6-4362" fmla="*/ 661481 h 2398878"/>
              <a:gd name="connsiteX7-4363" fmla="*/ 1079809 w 13016124"/>
              <a:gd name="connsiteY7-4364" fmla="*/ 671208 h 2398878"/>
              <a:gd name="connsiteX8-4365" fmla="*/ 1225724 w 13016124"/>
              <a:gd name="connsiteY8-4366" fmla="*/ 739302 h 2398878"/>
              <a:gd name="connsiteX9-4367" fmla="*/ 1313273 w 13016124"/>
              <a:gd name="connsiteY9-4368" fmla="*/ 768485 h 2398878"/>
              <a:gd name="connsiteX10-4369" fmla="*/ 1488371 w 13016124"/>
              <a:gd name="connsiteY10-4370" fmla="*/ 787940 h 2398878"/>
              <a:gd name="connsiteX11-4371" fmla="*/ 1624558 w 13016124"/>
              <a:gd name="connsiteY11-4372" fmla="*/ 807396 h 2398878"/>
              <a:gd name="connsiteX12-4373" fmla="*/ 1663469 w 13016124"/>
              <a:gd name="connsiteY12-4374" fmla="*/ 817123 h 2398878"/>
              <a:gd name="connsiteX13-4375" fmla="*/ 1731562 w 13016124"/>
              <a:gd name="connsiteY13-4376" fmla="*/ 826851 h 2398878"/>
              <a:gd name="connsiteX14-4377" fmla="*/ 1770473 w 13016124"/>
              <a:gd name="connsiteY14-4378" fmla="*/ 836579 h 2398878"/>
              <a:gd name="connsiteX15-4379" fmla="*/ 2062303 w 13016124"/>
              <a:gd name="connsiteY15-4380" fmla="*/ 856034 h 2398878"/>
              <a:gd name="connsiteX16-4381" fmla="*/ 2169307 w 13016124"/>
              <a:gd name="connsiteY16-4382" fmla="*/ 865762 h 2398878"/>
              <a:gd name="connsiteX17-4383" fmla="*/ 2237401 w 13016124"/>
              <a:gd name="connsiteY17-4384" fmla="*/ 885217 h 2398878"/>
              <a:gd name="connsiteX18-4385" fmla="*/ 2295767 w 13016124"/>
              <a:gd name="connsiteY18-4386" fmla="*/ 894945 h 2398878"/>
              <a:gd name="connsiteX19-4387" fmla="*/ 2791877 w 13016124"/>
              <a:gd name="connsiteY19-4388" fmla="*/ 914400 h 2398878"/>
              <a:gd name="connsiteX20-4389" fmla="*/ 3005886 w 13016124"/>
              <a:gd name="connsiteY20-4390" fmla="*/ 933855 h 2398878"/>
              <a:gd name="connsiteX21-4391" fmla="*/ 3239350 w 13016124"/>
              <a:gd name="connsiteY21-4392" fmla="*/ 943583 h 2398878"/>
              <a:gd name="connsiteX22-4393" fmla="*/ 5807130 w 13016124"/>
              <a:gd name="connsiteY22-4394" fmla="*/ 1223418 h 2398878"/>
              <a:gd name="connsiteX23-4395" fmla="*/ 7037947 w 13016124"/>
              <a:gd name="connsiteY23-4396" fmla="*/ 1230622 h 2398878"/>
              <a:gd name="connsiteX24-4397" fmla="*/ 9912524 w 13016124"/>
              <a:gd name="connsiteY24-4398" fmla="*/ 700391 h 2398878"/>
              <a:gd name="connsiteX25-4399" fmla="*/ 10544822 w 13016124"/>
              <a:gd name="connsiteY25-4400" fmla="*/ 642025 h 2398878"/>
              <a:gd name="connsiteX26-4401" fmla="*/ 10846379 w 13016124"/>
              <a:gd name="connsiteY26-4402" fmla="*/ 622570 h 2398878"/>
              <a:gd name="connsiteX27-4403" fmla="*/ 10992294 w 13016124"/>
              <a:gd name="connsiteY27-4404" fmla="*/ 612842 h 2398878"/>
              <a:gd name="connsiteX28-4405" fmla="*/ 11070116 w 13016124"/>
              <a:gd name="connsiteY28-4406" fmla="*/ 583659 h 2398878"/>
              <a:gd name="connsiteX29-4407" fmla="*/ 11206303 w 13016124"/>
              <a:gd name="connsiteY29-4408" fmla="*/ 554477 h 2398878"/>
              <a:gd name="connsiteX30-4409" fmla="*/ 11274396 w 13016124"/>
              <a:gd name="connsiteY30-4410" fmla="*/ 535021 h 2398878"/>
              <a:gd name="connsiteX31-4411" fmla="*/ 11332762 w 13016124"/>
              <a:gd name="connsiteY31-4412" fmla="*/ 515566 h 2398878"/>
              <a:gd name="connsiteX32-4413" fmla="*/ 11410584 w 13016124"/>
              <a:gd name="connsiteY32-4414" fmla="*/ 476655 h 2398878"/>
              <a:gd name="connsiteX33-4415" fmla="*/ 11498133 w 13016124"/>
              <a:gd name="connsiteY33-4416" fmla="*/ 457200 h 2398878"/>
              <a:gd name="connsiteX34-4417" fmla="*/ 11624592 w 13016124"/>
              <a:gd name="connsiteY34-4418" fmla="*/ 408562 h 2398878"/>
              <a:gd name="connsiteX35-4419" fmla="*/ 11789962 w 13016124"/>
              <a:gd name="connsiteY35-4420" fmla="*/ 379379 h 2398878"/>
              <a:gd name="connsiteX36-4421" fmla="*/ 11848328 w 13016124"/>
              <a:gd name="connsiteY36-4422" fmla="*/ 350196 h 2398878"/>
              <a:gd name="connsiteX37-4423" fmla="*/ 11955333 w 13016124"/>
              <a:gd name="connsiteY37-4424" fmla="*/ 330740 h 2398878"/>
              <a:gd name="connsiteX38-4425" fmla="*/ 12033154 w 13016124"/>
              <a:gd name="connsiteY38-4426" fmla="*/ 301557 h 2398878"/>
              <a:gd name="connsiteX39-4427" fmla="*/ 12062337 w 13016124"/>
              <a:gd name="connsiteY39-4428" fmla="*/ 291830 h 2398878"/>
              <a:gd name="connsiteX40-4429" fmla="*/ 12101248 w 13016124"/>
              <a:gd name="connsiteY40-4430" fmla="*/ 272374 h 2398878"/>
              <a:gd name="connsiteX41-4431" fmla="*/ 12130431 w 13016124"/>
              <a:gd name="connsiteY41-4432" fmla="*/ 262647 h 2398878"/>
              <a:gd name="connsiteX42-4433" fmla="*/ 12169341 w 13016124"/>
              <a:gd name="connsiteY42-4434" fmla="*/ 243191 h 2398878"/>
              <a:gd name="connsiteX43-4435" fmla="*/ 12266618 w 13016124"/>
              <a:gd name="connsiteY43-4436" fmla="*/ 204281 h 2398878"/>
              <a:gd name="connsiteX44-4437" fmla="*/ 12334711 w 13016124"/>
              <a:gd name="connsiteY44-4438" fmla="*/ 175098 h 2398878"/>
              <a:gd name="connsiteX45-4439" fmla="*/ 12363894 w 13016124"/>
              <a:gd name="connsiteY45-4440" fmla="*/ 155642 h 2398878"/>
              <a:gd name="connsiteX46-4441" fmla="*/ 12431988 w 13016124"/>
              <a:gd name="connsiteY46-4442" fmla="*/ 126459 h 2398878"/>
              <a:gd name="connsiteX47-4443" fmla="*/ 12470899 w 13016124"/>
              <a:gd name="connsiteY47-4444" fmla="*/ 97277 h 2398878"/>
              <a:gd name="connsiteX48-4445" fmla="*/ 12529265 w 13016124"/>
              <a:gd name="connsiteY48-4446" fmla="*/ 87549 h 2398878"/>
              <a:gd name="connsiteX49-4447" fmla="*/ 12568175 w 13016124"/>
              <a:gd name="connsiteY49-4448" fmla="*/ 77821 h 2398878"/>
              <a:gd name="connsiteX50-4449" fmla="*/ 12626541 w 13016124"/>
              <a:gd name="connsiteY50-4450" fmla="*/ 58366 h 2398878"/>
              <a:gd name="connsiteX51-4451" fmla="*/ 12723818 w 13016124"/>
              <a:gd name="connsiteY51-4452" fmla="*/ 19455 h 2398878"/>
              <a:gd name="connsiteX52-4453" fmla="*/ 12869733 w 13016124"/>
              <a:gd name="connsiteY52-4454" fmla="*/ 9728 h 2398878"/>
              <a:gd name="connsiteX53-4455" fmla="*/ 12898916 w 13016124"/>
              <a:gd name="connsiteY53-4456" fmla="*/ 0 h 2398878"/>
              <a:gd name="connsiteX54-4457" fmla="*/ 12947554 w 13016124"/>
              <a:gd name="connsiteY54-4458" fmla="*/ 38911 h 2398878"/>
              <a:gd name="connsiteX55-4459" fmla="*/ 12957282 w 13016124"/>
              <a:gd name="connsiteY55-4460" fmla="*/ 1488332 h 2398878"/>
              <a:gd name="connsiteX56-4461" fmla="*/ 12928099 w 13016124"/>
              <a:gd name="connsiteY56-4462" fmla="*/ 1673157 h 2398878"/>
              <a:gd name="connsiteX57-4463" fmla="*/ 12918371 w 13016124"/>
              <a:gd name="connsiteY57-4464" fmla="*/ 1828800 h 2398878"/>
              <a:gd name="connsiteX58-4465" fmla="*/ 12898916 w 13016124"/>
              <a:gd name="connsiteY58-4466" fmla="*/ 1887166 h 2398878"/>
              <a:gd name="connsiteX59-4467" fmla="*/ 12889188 w 13016124"/>
              <a:gd name="connsiteY59-4468" fmla="*/ 1974715 h 2398878"/>
              <a:gd name="connsiteX60-4469" fmla="*/ 12879460 w 13016124"/>
              <a:gd name="connsiteY60-4470" fmla="*/ 2013625 h 2398878"/>
              <a:gd name="connsiteX61-4471" fmla="*/ 12840550 w 13016124"/>
              <a:gd name="connsiteY61-4472" fmla="*/ 2208179 h 2398878"/>
              <a:gd name="connsiteX62-4473" fmla="*/ 12830822 w 13016124"/>
              <a:gd name="connsiteY62-4474" fmla="*/ 2237362 h 2398878"/>
              <a:gd name="connsiteX63-4475" fmla="*/ 12801639 w 13016124"/>
              <a:gd name="connsiteY63-4476" fmla="*/ 2256817 h 2398878"/>
              <a:gd name="connsiteX64-4477" fmla="*/ 12159614 w 13016124"/>
              <a:gd name="connsiteY64-4478" fmla="*/ 2237362 h 2398878"/>
              <a:gd name="connsiteX65-4479" fmla="*/ 11361945 w 13016124"/>
              <a:gd name="connsiteY65-4480" fmla="*/ 2256817 h 2398878"/>
              <a:gd name="connsiteX66-4481" fmla="*/ 11138209 w 13016124"/>
              <a:gd name="connsiteY66-4482" fmla="*/ 2276272 h 2398878"/>
              <a:gd name="connsiteX67-4483" fmla="*/ 10593460 w 13016124"/>
              <a:gd name="connsiteY67-4484" fmla="*/ 2286000 h 2398878"/>
              <a:gd name="connsiteX68-4485" fmla="*/ 8385282 w 13016124"/>
              <a:gd name="connsiteY68-4486" fmla="*/ 2295728 h 2398878"/>
              <a:gd name="connsiteX69-4487" fmla="*/ 8161545 w 13016124"/>
              <a:gd name="connsiteY69-4488" fmla="*/ 2315183 h 2398878"/>
              <a:gd name="connsiteX70-4489" fmla="*/ 8112907 w 13016124"/>
              <a:gd name="connsiteY70-4490" fmla="*/ 2324911 h 2398878"/>
              <a:gd name="connsiteX71-4491" fmla="*/ 7918354 w 13016124"/>
              <a:gd name="connsiteY71-4492" fmla="*/ 2334638 h 2398878"/>
              <a:gd name="connsiteX72-4493" fmla="*/ 5291886 w 13016124"/>
              <a:gd name="connsiteY72-4494" fmla="*/ 2344366 h 2398878"/>
              <a:gd name="connsiteX73-4495" fmla="*/ 5058422 w 13016124"/>
              <a:gd name="connsiteY73-4496" fmla="*/ 2324911 h 2398878"/>
              <a:gd name="connsiteX74-4497" fmla="*/ 4883324 w 13016124"/>
              <a:gd name="connsiteY74-4498" fmla="*/ 2305455 h 2398878"/>
              <a:gd name="connsiteX75-4499" fmla="*/ 4727682 w 13016124"/>
              <a:gd name="connsiteY75-4500" fmla="*/ 2295728 h 2398878"/>
              <a:gd name="connsiteX76-4501" fmla="*/ 4601222 w 13016124"/>
              <a:gd name="connsiteY76-4502" fmla="*/ 2276272 h 2398878"/>
              <a:gd name="connsiteX77-4503" fmla="*/ 4484490 w 13016124"/>
              <a:gd name="connsiteY77-4504" fmla="*/ 2266545 h 2398878"/>
              <a:gd name="connsiteX78-4505" fmla="*/ 3443631 w 13016124"/>
              <a:gd name="connsiteY78-4506" fmla="*/ 2247089 h 2398878"/>
              <a:gd name="connsiteX79-4507" fmla="*/ 2996158 w 13016124"/>
              <a:gd name="connsiteY79-4508" fmla="*/ 2256817 h 2398878"/>
              <a:gd name="connsiteX80-4509" fmla="*/ 2966975 w 13016124"/>
              <a:gd name="connsiteY80-4510" fmla="*/ 2266545 h 2398878"/>
              <a:gd name="connsiteX81-4511" fmla="*/ 2782150 w 13016124"/>
              <a:gd name="connsiteY81-4512" fmla="*/ 2286000 h 2398878"/>
              <a:gd name="connsiteX82-4513" fmla="*/ 2723784 w 13016124"/>
              <a:gd name="connsiteY82-4514" fmla="*/ 2295728 h 2398878"/>
              <a:gd name="connsiteX83-4515" fmla="*/ 2490320 w 13016124"/>
              <a:gd name="connsiteY83-4516" fmla="*/ 2305455 h 2398878"/>
              <a:gd name="connsiteX84-4517" fmla="*/ 418328 w 13016124"/>
              <a:gd name="connsiteY84-4518" fmla="*/ 2295728 h 2398878"/>
              <a:gd name="connsiteX85-4519" fmla="*/ 359962 w 13016124"/>
              <a:gd name="connsiteY85-4520" fmla="*/ 2256817 h 2398878"/>
              <a:gd name="connsiteX86-4521" fmla="*/ 272414 w 13016124"/>
              <a:gd name="connsiteY86-4522" fmla="*/ 2188723 h 2398878"/>
              <a:gd name="connsiteX87-4523" fmla="*/ 262686 w 13016124"/>
              <a:gd name="connsiteY87-4524" fmla="*/ 2159540 h 2398878"/>
              <a:gd name="connsiteX88-4525" fmla="*/ 214048 w 13016124"/>
              <a:gd name="connsiteY88-4526" fmla="*/ 2110902 h 2398878"/>
              <a:gd name="connsiteX89-4527" fmla="*/ 204320 w 13016124"/>
              <a:gd name="connsiteY89-4528" fmla="*/ 2081719 h 2398878"/>
              <a:gd name="connsiteX90-4529" fmla="*/ 184865 w 13016124"/>
              <a:gd name="connsiteY90-4530" fmla="*/ 2052536 h 2398878"/>
              <a:gd name="connsiteX91-4531" fmla="*/ 145954 w 13016124"/>
              <a:gd name="connsiteY91-4532" fmla="*/ 1984442 h 2398878"/>
              <a:gd name="connsiteX92-4533" fmla="*/ 126499 w 13016124"/>
              <a:gd name="connsiteY92-4534" fmla="*/ 1906621 h 2398878"/>
              <a:gd name="connsiteX93-4535" fmla="*/ 116771 w 13016124"/>
              <a:gd name="connsiteY93-4536" fmla="*/ 1877438 h 2398878"/>
              <a:gd name="connsiteX94-4537" fmla="*/ 97316 w 13016124"/>
              <a:gd name="connsiteY94-4538" fmla="*/ 1809345 h 2398878"/>
              <a:gd name="connsiteX95-4539" fmla="*/ 87588 w 13016124"/>
              <a:gd name="connsiteY95-4540" fmla="*/ 1731523 h 2398878"/>
              <a:gd name="connsiteX96-4541" fmla="*/ 68133 w 13016124"/>
              <a:gd name="connsiteY96-4542" fmla="*/ 1673157 h 2398878"/>
              <a:gd name="connsiteX97-4543" fmla="*/ 19494 w 13016124"/>
              <a:gd name="connsiteY97-4544" fmla="*/ 1556425 h 2398878"/>
              <a:gd name="connsiteX98-4545" fmla="*/ 9767 w 13016124"/>
              <a:gd name="connsiteY98-4546" fmla="*/ 1429966 h 2398878"/>
              <a:gd name="connsiteX99-4547" fmla="*/ 39 w 13016124"/>
              <a:gd name="connsiteY99-4548" fmla="*/ 1361872 h 2398878"/>
              <a:gd name="connsiteX100-4549" fmla="*/ 19494 w 13016124"/>
              <a:gd name="connsiteY100-4550" fmla="*/ 1099225 h 2398878"/>
              <a:gd name="connsiteX101-4551" fmla="*/ 29222 w 13016124"/>
              <a:gd name="connsiteY101-4552" fmla="*/ 1070042 h 2398878"/>
              <a:gd name="connsiteX102-4553" fmla="*/ 58405 w 13016124"/>
              <a:gd name="connsiteY102-4554" fmla="*/ 992221 h 2398878"/>
              <a:gd name="connsiteX103-4555" fmla="*/ 77860 w 13016124"/>
              <a:gd name="connsiteY103-4556" fmla="*/ 924128 h 2398878"/>
              <a:gd name="connsiteX104-4557" fmla="*/ 97316 w 13016124"/>
              <a:gd name="connsiteY104-4558" fmla="*/ 885217 h 2398878"/>
              <a:gd name="connsiteX105-4559" fmla="*/ 116771 w 13016124"/>
              <a:gd name="connsiteY105-4560" fmla="*/ 807396 h 2398878"/>
              <a:gd name="connsiteX106-4561" fmla="*/ 155682 w 13016124"/>
              <a:gd name="connsiteY106-4562" fmla="*/ 729574 h 2398878"/>
              <a:gd name="connsiteX107-4563" fmla="*/ 165409 w 13016124"/>
              <a:gd name="connsiteY107-4564" fmla="*/ 700391 h 2398878"/>
              <a:gd name="connsiteX108-4565" fmla="*/ 175137 w 13016124"/>
              <a:gd name="connsiteY108-4566" fmla="*/ 642025 h 2398878"/>
              <a:gd name="connsiteX109-4567" fmla="*/ 223775 w 13016124"/>
              <a:gd name="connsiteY109-4568" fmla="*/ 573932 h 2398878"/>
              <a:gd name="connsiteX110-4569" fmla="*/ 262686 w 13016124"/>
              <a:gd name="connsiteY110-4570" fmla="*/ 505838 h 2398878"/>
              <a:gd name="connsiteX111-4571" fmla="*/ 301596 w 13016124"/>
              <a:gd name="connsiteY111-4572" fmla="*/ 447472 h 2398878"/>
              <a:gd name="connsiteX112-4573" fmla="*/ 321052 w 13016124"/>
              <a:gd name="connsiteY112-4574" fmla="*/ 428017 h 2398878"/>
              <a:gd name="connsiteX113-4575" fmla="*/ 359962 w 13016124"/>
              <a:gd name="connsiteY113-4576" fmla="*/ 369651 h 2398878"/>
              <a:gd name="connsiteX114-4577" fmla="*/ 408601 w 13016124"/>
              <a:gd name="connsiteY114-4578" fmla="*/ 321013 h 2398878"/>
              <a:gd name="connsiteX115-4579" fmla="*/ 428056 w 13016124"/>
              <a:gd name="connsiteY115-4580" fmla="*/ 301557 h 2398878"/>
              <a:gd name="connsiteX116-4581" fmla="*/ 447511 w 13016124"/>
              <a:gd name="connsiteY116-4582" fmla="*/ 272374 h 2398878"/>
              <a:gd name="connsiteX117-4583" fmla="*/ 505877 w 13016124"/>
              <a:gd name="connsiteY117-4584" fmla="*/ 233464 h 2398878"/>
              <a:gd name="connsiteX118-4585" fmla="*/ 603154 w 13016124"/>
              <a:gd name="connsiteY118-4586" fmla="*/ 223736 h 2398878"/>
              <a:gd name="connsiteX119-4587" fmla="*/ 651792 w 13016124"/>
              <a:gd name="connsiteY119-4588" fmla="*/ 243191 h 2398878"/>
              <a:gd name="connsiteX120-4589" fmla="*/ 622609 w 13016124"/>
              <a:gd name="connsiteY120-4590" fmla="*/ 252919 h 2398878"/>
              <a:gd name="connsiteX121-4591" fmla="*/ 544788 w 13016124"/>
              <a:gd name="connsiteY121-4592" fmla="*/ 252919 h 2398878"/>
              <a:gd name="connsiteX0-4593" fmla="*/ 544788 w 13016124"/>
              <a:gd name="connsiteY0-4594" fmla="*/ 252919 h 2398878"/>
              <a:gd name="connsiteX1-4595" fmla="*/ 544788 w 13016124"/>
              <a:gd name="connsiteY1-4596" fmla="*/ 252919 h 2398878"/>
              <a:gd name="connsiteX2-4597" fmla="*/ 642065 w 13016124"/>
              <a:gd name="connsiteY2-4598" fmla="*/ 311285 h 2398878"/>
              <a:gd name="connsiteX3-4599" fmla="*/ 768524 w 13016124"/>
              <a:gd name="connsiteY3-4600" fmla="*/ 447472 h 2398878"/>
              <a:gd name="connsiteX4-4601" fmla="*/ 924167 w 13016124"/>
              <a:gd name="connsiteY4-4602" fmla="*/ 583659 h 2398878"/>
              <a:gd name="connsiteX5-4603" fmla="*/ 982533 w 13016124"/>
              <a:gd name="connsiteY5-4604" fmla="*/ 612842 h 2398878"/>
              <a:gd name="connsiteX6-4605" fmla="*/ 1050626 w 13016124"/>
              <a:gd name="connsiteY6-4606" fmla="*/ 661481 h 2398878"/>
              <a:gd name="connsiteX7-4607" fmla="*/ 1079809 w 13016124"/>
              <a:gd name="connsiteY7-4608" fmla="*/ 671208 h 2398878"/>
              <a:gd name="connsiteX8-4609" fmla="*/ 1225724 w 13016124"/>
              <a:gd name="connsiteY8-4610" fmla="*/ 739302 h 2398878"/>
              <a:gd name="connsiteX9-4611" fmla="*/ 1313273 w 13016124"/>
              <a:gd name="connsiteY9-4612" fmla="*/ 768485 h 2398878"/>
              <a:gd name="connsiteX10-4613" fmla="*/ 1488371 w 13016124"/>
              <a:gd name="connsiteY10-4614" fmla="*/ 787940 h 2398878"/>
              <a:gd name="connsiteX11-4615" fmla="*/ 1624558 w 13016124"/>
              <a:gd name="connsiteY11-4616" fmla="*/ 807396 h 2398878"/>
              <a:gd name="connsiteX12-4617" fmla="*/ 1663469 w 13016124"/>
              <a:gd name="connsiteY12-4618" fmla="*/ 817123 h 2398878"/>
              <a:gd name="connsiteX13-4619" fmla="*/ 1731562 w 13016124"/>
              <a:gd name="connsiteY13-4620" fmla="*/ 826851 h 2398878"/>
              <a:gd name="connsiteX14-4621" fmla="*/ 1770473 w 13016124"/>
              <a:gd name="connsiteY14-4622" fmla="*/ 836579 h 2398878"/>
              <a:gd name="connsiteX15-4623" fmla="*/ 2062303 w 13016124"/>
              <a:gd name="connsiteY15-4624" fmla="*/ 856034 h 2398878"/>
              <a:gd name="connsiteX16-4625" fmla="*/ 2169307 w 13016124"/>
              <a:gd name="connsiteY16-4626" fmla="*/ 865762 h 2398878"/>
              <a:gd name="connsiteX17-4627" fmla="*/ 2237401 w 13016124"/>
              <a:gd name="connsiteY17-4628" fmla="*/ 885217 h 2398878"/>
              <a:gd name="connsiteX18-4629" fmla="*/ 2295767 w 13016124"/>
              <a:gd name="connsiteY18-4630" fmla="*/ 894945 h 2398878"/>
              <a:gd name="connsiteX19-4631" fmla="*/ 2791877 w 13016124"/>
              <a:gd name="connsiteY19-4632" fmla="*/ 914400 h 2398878"/>
              <a:gd name="connsiteX20-4633" fmla="*/ 3005886 w 13016124"/>
              <a:gd name="connsiteY20-4634" fmla="*/ 933855 h 2398878"/>
              <a:gd name="connsiteX21-4635" fmla="*/ 3239350 w 13016124"/>
              <a:gd name="connsiteY21-4636" fmla="*/ 943583 h 2398878"/>
              <a:gd name="connsiteX22-4637" fmla="*/ 5807130 w 13016124"/>
              <a:gd name="connsiteY22-4638" fmla="*/ 1223418 h 2398878"/>
              <a:gd name="connsiteX23-4639" fmla="*/ 7037947 w 13016124"/>
              <a:gd name="connsiteY23-4640" fmla="*/ 1230622 h 2398878"/>
              <a:gd name="connsiteX24-4641" fmla="*/ 9912524 w 13016124"/>
              <a:gd name="connsiteY24-4642" fmla="*/ 700391 h 2398878"/>
              <a:gd name="connsiteX25-4643" fmla="*/ 10846379 w 13016124"/>
              <a:gd name="connsiteY25-4644" fmla="*/ 622570 h 2398878"/>
              <a:gd name="connsiteX26-4645" fmla="*/ 10992294 w 13016124"/>
              <a:gd name="connsiteY26-4646" fmla="*/ 612842 h 2398878"/>
              <a:gd name="connsiteX27-4647" fmla="*/ 11070116 w 13016124"/>
              <a:gd name="connsiteY27-4648" fmla="*/ 583659 h 2398878"/>
              <a:gd name="connsiteX28-4649" fmla="*/ 11206303 w 13016124"/>
              <a:gd name="connsiteY28-4650" fmla="*/ 554477 h 2398878"/>
              <a:gd name="connsiteX29-4651" fmla="*/ 11274396 w 13016124"/>
              <a:gd name="connsiteY29-4652" fmla="*/ 535021 h 2398878"/>
              <a:gd name="connsiteX30-4653" fmla="*/ 11332762 w 13016124"/>
              <a:gd name="connsiteY30-4654" fmla="*/ 515566 h 2398878"/>
              <a:gd name="connsiteX31-4655" fmla="*/ 11410584 w 13016124"/>
              <a:gd name="connsiteY31-4656" fmla="*/ 476655 h 2398878"/>
              <a:gd name="connsiteX32-4657" fmla="*/ 11498133 w 13016124"/>
              <a:gd name="connsiteY32-4658" fmla="*/ 457200 h 2398878"/>
              <a:gd name="connsiteX33-4659" fmla="*/ 11624592 w 13016124"/>
              <a:gd name="connsiteY33-4660" fmla="*/ 408562 h 2398878"/>
              <a:gd name="connsiteX34-4661" fmla="*/ 11789962 w 13016124"/>
              <a:gd name="connsiteY34-4662" fmla="*/ 379379 h 2398878"/>
              <a:gd name="connsiteX35-4663" fmla="*/ 11848328 w 13016124"/>
              <a:gd name="connsiteY35-4664" fmla="*/ 350196 h 2398878"/>
              <a:gd name="connsiteX36-4665" fmla="*/ 11955333 w 13016124"/>
              <a:gd name="connsiteY36-4666" fmla="*/ 330740 h 2398878"/>
              <a:gd name="connsiteX37-4667" fmla="*/ 12033154 w 13016124"/>
              <a:gd name="connsiteY37-4668" fmla="*/ 301557 h 2398878"/>
              <a:gd name="connsiteX38-4669" fmla="*/ 12062337 w 13016124"/>
              <a:gd name="connsiteY38-4670" fmla="*/ 291830 h 2398878"/>
              <a:gd name="connsiteX39-4671" fmla="*/ 12101248 w 13016124"/>
              <a:gd name="connsiteY39-4672" fmla="*/ 272374 h 2398878"/>
              <a:gd name="connsiteX40-4673" fmla="*/ 12130431 w 13016124"/>
              <a:gd name="connsiteY40-4674" fmla="*/ 262647 h 2398878"/>
              <a:gd name="connsiteX41-4675" fmla="*/ 12169341 w 13016124"/>
              <a:gd name="connsiteY41-4676" fmla="*/ 243191 h 2398878"/>
              <a:gd name="connsiteX42-4677" fmla="*/ 12266618 w 13016124"/>
              <a:gd name="connsiteY42-4678" fmla="*/ 204281 h 2398878"/>
              <a:gd name="connsiteX43-4679" fmla="*/ 12334711 w 13016124"/>
              <a:gd name="connsiteY43-4680" fmla="*/ 175098 h 2398878"/>
              <a:gd name="connsiteX44-4681" fmla="*/ 12363894 w 13016124"/>
              <a:gd name="connsiteY44-4682" fmla="*/ 155642 h 2398878"/>
              <a:gd name="connsiteX45-4683" fmla="*/ 12431988 w 13016124"/>
              <a:gd name="connsiteY45-4684" fmla="*/ 126459 h 2398878"/>
              <a:gd name="connsiteX46-4685" fmla="*/ 12470899 w 13016124"/>
              <a:gd name="connsiteY46-4686" fmla="*/ 97277 h 2398878"/>
              <a:gd name="connsiteX47-4687" fmla="*/ 12529265 w 13016124"/>
              <a:gd name="connsiteY47-4688" fmla="*/ 87549 h 2398878"/>
              <a:gd name="connsiteX48-4689" fmla="*/ 12568175 w 13016124"/>
              <a:gd name="connsiteY48-4690" fmla="*/ 77821 h 2398878"/>
              <a:gd name="connsiteX49-4691" fmla="*/ 12626541 w 13016124"/>
              <a:gd name="connsiteY49-4692" fmla="*/ 58366 h 2398878"/>
              <a:gd name="connsiteX50-4693" fmla="*/ 12723818 w 13016124"/>
              <a:gd name="connsiteY50-4694" fmla="*/ 19455 h 2398878"/>
              <a:gd name="connsiteX51-4695" fmla="*/ 12869733 w 13016124"/>
              <a:gd name="connsiteY51-4696" fmla="*/ 9728 h 2398878"/>
              <a:gd name="connsiteX52-4697" fmla="*/ 12898916 w 13016124"/>
              <a:gd name="connsiteY52-4698" fmla="*/ 0 h 2398878"/>
              <a:gd name="connsiteX53-4699" fmla="*/ 12947554 w 13016124"/>
              <a:gd name="connsiteY53-4700" fmla="*/ 38911 h 2398878"/>
              <a:gd name="connsiteX54-4701" fmla="*/ 12957282 w 13016124"/>
              <a:gd name="connsiteY54-4702" fmla="*/ 1488332 h 2398878"/>
              <a:gd name="connsiteX55-4703" fmla="*/ 12928099 w 13016124"/>
              <a:gd name="connsiteY55-4704" fmla="*/ 1673157 h 2398878"/>
              <a:gd name="connsiteX56-4705" fmla="*/ 12918371 w 13016124"/>
              <a:gd name="connsiteY56-4706" fmla="*/ 1828800 h 2398878"/>
              <a:gd name="connsiteX57-4707" fmla="*/ 12898916 w 13016124"/>
              <a:gd name="connsiteY57-4708" fmla="*/ 1887166 h 2398878"/>
              <a:gd name="connsiteX58-4709" fmla="*/ 12889188 w 13016124"/>
              <a:gd name="connsiteY58-4710" fmla="*/ 1974715 h 2398878"/>
              <a:gd name="connsiteX59-4711" fmla="*/ 12879460 w 13016124"/>
              <a:gd name="connsiteY59-4712" fmla="*/ 2013625 h 2398878"/>
              <a:gd name="connsiteX60-4713" fmla="*/ 12840550 w 13016124"/>
              <a:gd name="connsiteY60-4714" fmla="*/ 2208179 h 2398878"/>
              <a:gd name="connsiteX61-4715" fmla="*/ 12830822 w 13016124"/>
              <a:gd name="connsiteY61-4716" fmla="*/ 2237362 h 2398878"/>
              <a:gd name="connsiteX62-4717" fmla="*/ 12801639 w 13016124"/>
              <a:gd name="connsiteY62-4718" fmla="*/ 2256817 h 2398878"/>
              <a:gd name="connsiteX63-4719" fmla="*/ 12159614 w 13016124"/>
              <a:gd name="connsiteY63-4720" fmla="*/ 2237362 h 2398878"/>
              <a:gd name="connsiteX64-4721" fmla="*/ 11361945 w 13016124"/>
              <a:gd name="connsiteY64-4722" fmla="*/ 2256817 h 2398878"/>
              <a:gd name="connsiteX65-4723" fmla="*/ 11138209 w 13016124"/>
              <a:gd name="connsiteY65-4724" fmla="*/ 2276272 h 2398878"/>
              <a:gd name="connsiteX66-4725" fmla="*/ 10593460 w 13016124"/>
              <a:gd name="connsiteY66-4726" fmla="*/ 2286000 h 2398878"/>
              <a:gd name="connsiteX67-4727" fmla="*/ 8385282 w 13016124"/>
              <a:gd name="connsiteY67-4728" fmla="*/ 2295728 h 2398878"/>
              <a:gd name="connsiteX68-4729" fmla="*/ 8161545 w 13016124"/>
              <a:gd name="connsiteY68-4730" fmla="*/ 2315183 h 2398878"/>
              <a:gd name="connsiteX69-4731" fmla="*/ 8112907 w 13016124"/>
              <a:gd name="connsiteY69-4732" fmla="*/ 2324911 h 2398878"/>
              <a:gd name="connsiteX70-4733" fmla="*/ 7918354 w 13016124"/>
              <a:gd name="connsiteY70-4734" fmla="*/ 2334638 h 2398878"/>
              <a:gd name="connsiteX71-4735" fmla="*/ 5291886 w 13016124"/>
              <a:gd name="connsiteY71-4736" fmla="*/ 2344366 h 2398878"/>
              <a:gd name="connsiteX72-4737" fmla="*/ 5058422 w 13016124"/>
              <a:gd name="connsiteY72-4738" fmla="*/ 2324911 h 2398878"/>
              <a:gd name="connsiteX73-4739" fmla="*/ 4883324 w 13016124"/>
              <a:gd name="connsiteY73-4740" fmla="*/ 2305455 h 2398878"/>
              <a:gd name="connsiteX74-4741" fmla="*/ 4727682 w 13016124"/>
              <a:gd name="connsiteY74-4742" fmla="*/ 2295728 h 2398878"/>
              <a:gd name="connsiteX75-4743" fmla="*/ 4601222 w 13016124"/>
              <a:gd name="connsiteY75-4744" fmla="*/ 2276272 h 2398878"/>
              <a:gd name="connsiteX76-4745" fmla="*/ 4484490 w 13016124"/>
              <a:gd name="connsiteY76-4746" fmla="*/ 2266545 h 2398878"/>
              <a:gd name="connsiteX77-4747" fmla="*/ 3443631 w 13016124"/>
              <a:gd name="connsiteY77-4748" fmla="*/ 2247089 h 2398878"/>
              <a:gd name="connsiteX78-4749" fmla="*/ 2996158 w 13016124"/>
              <a:gd name="connsiteY78-4750" fmla="*/ 2256817 h 2398878"/>
              <a:gd name="connsiteX79-4751" fmla="*/ 2966975 w 13016124"/>
              <a:gd name="connsiteY79-4752" fmla="*/ 2266545 h 2398878"/>
              <a:gd name="connsiteX80-4753" fmla="*/ 2782150 w 13016124"/>
              <a:gd name="connsiteY80-4754" fmla="*/ 2286000 h 2398878"/>
              <a:gd name="connsiteX81-4755" fmla="*/ 2723784 w 13016124"/>
              <a:gd name="connsiteY81-4756" fmla="*/ 2295728 h 2398878"/>
              <a:gd name="connsiteX82-4757" fmla="*/ 2490320 w 13016124"/>
              <a:gd name="connsiteY82-4758" fmla="*/ 2305455 h 2398878"/>
              <a:gd name="connsiteX83-4759" fmla="*/ 418328 w 13016124"/>
              <a:gd name="connsiteY83-4760" fmla="*/ 2295728 h 2398878"/>
              <a:gd name="connsiteX84-4761" fmla="*/ 359962 w 13016124"/>
              <a:gd name="connsiteY84-4762" fmla="*/ 2256817 h 2398878"/>
              <a:gd name="connsiteX85-4763" fmla="*/ 272414 w 13016124"/>
              <a:gd name="connsiteY85-4764" fmla="*/ 2188723 h 2398878"/>
              <a:gd name="connsiteX86-4765" fmla="*/ 262686 w 13016124"/>
              <a:gd name="connsiteY86-4766" fmla="*/ 2159540 h 2398878"/>
              <a:gd name="connsiteX87-4767" fmla="*/ 214048 w 13016124"/>
              <a:gd name="connsiteY87-4768" fmla="*/ 2110902 h 2398878"/>
              <a:gd name="connsiteX88-4769" fmla="*/ 204320 w 13016124"/>
              <a:gd name="connsiteY88-4770" fmla="*/ 2081719 h 2398878"/>
              <a:gd name="connsiteX89-4771" fmla="*/ 184865 w 13016124"/>
              <a:gd name="connsiteY89-4772" fmla="*/ 2052536 h 2398878"/>
              <a:gd name="connsiteX90-4773" fmla="*/ 145954 w 13016124"/>
              <a:gd name="connsiteY90-4774" fmla="*/ 1984442 h 2398878"/>
              <a:gd name="connsiteX91-4775" fmla="*/ 126499 w 13016124"/>
              <a:gd name="connsiteY91-4776" fmla="*/ 1906621 h 2398878"/>
              <a:gd name="connsiteX92-4777" fmla="*/ 116771 w 13016124"/>
              <a:gd name="connsiteY92-4778" fmla="*/ 1877438 h 2398878"/>
              <a:gd name="connsiteX93-4779" fmla="*/ 97316 w 13016124"/>
              <a:gd name="connsiteY93-4780" fmla="*/ 1809345 h 2398878"/>
              <a:gd name="connsiteX94-4781" fmla="*/ 87588 w 13016124"/>
              <a:gd name="connsiteY94-4782" fmla="*/ 1731523 h 2398878"/>
              <a:gd name="connsiteX95-4783" fmla="*/ 68133 w 13016124"/>
              <a:gd name="connsiteY95-4784" fmla="*/ 1673157 h 2398878"/>
              <a:gd name="connsiteX96-4785" fmla="*/ 19494 w 13016124"/>
              <a:gd name="connsiteY96-4786" fmla="*/ 1556425 h 2398878"/>
              <a:gd name="connsiteX97-4787" fmla="*/ 9767 w 13016124"/>
              <a:gd name="connsiteY97-4788" fmla="*/ 1429966 h 2398878"/>
              <a:gd name="connsiteX98-4789" fmla="*/ 39 w 13016124"/>
              <a:gd name="connsiteY98-4790" fmla="*/ 1361872 h 2398878"/>
              <a:gd name="connsiteX99-4791" fmla="*/ 19494 w 13016124"/>
              <a:gd name="connsiteY99-4792" fmla="*/ 1099225 h 2398878"/>
              <a:gd name="connsiteX100-4793" fmla="*/ 29222 w 13016124"/>
              <a:gd name="connsiteY100-4794" fmla="*/ 1070042 h 2398878"/>
              <a:gd name="connsiteX101-4795" fmla="*/ 58405 w 13016124"/>
              <a:gd name="connsiteY101-4796" fmla="*/ 992221 h 2398878"/>
              <a:gd name="connsiteX102-4797" fmla="*/ 77860 w 13016124"/>
              <a:gd name="connsiteY102-4798" fmla="*/ 924128 h 2398878"/>
              <a:gd name="connsiteX103-4799" fmla="*/ 97316 w 13016124"/>
              <a:gd name="connsiteY103-4800" fmla="*/ 885217 h 2398878"/>
              <a:gd name="connsiteX104-4801" fmla="*/ 116771 w 13016124"/>
              <a:gd name="connsiteY104-4802" fmla="*/ 807396 h 2398878"/>
              <a:gd name="connsiteX105-4803" fmla="*/ 155682 w 13016124"/>
              <a:gd name="connsiteY105-4804" fmla="*/ 729574 h 2398878"/>
              <a:gd name="connsiteX106-4805" fmla="*/ 165409 w 13016124"/>
              <a:gd name="connsiteY106-4806" fmla="*/ 700391 h 2398878"/>
              <a:gd name="connsiteX107-4807" fmla="*/ 175137 w 13016124"/>
              <a:gd name="connsiteY107-4808" fmla="*/ 642025 h 2398878"/>
              <a:gd name="connsiteX108-4809" fmla="*/ 223775 w 13016124"/>
              <a:gd name="connsiteY108-4810" fmla="*/ 573932 h 2398878"/>
              <a:gd name="connsiteX109-4811" fmla="*/ 262686 w 13016124"/>
              <a:gd name="connsiteY109-4812" fmla="*/ 505838 h 2398878"/>
              <a:gd name="connsiteX110-4813" fmla="*/ 301596 w 13016124"/>
              <a:gd name="connsiteY110-4814" fmla="*/ 447472 h 2398878"/>
              <a:gd name="connsiteX111-4815" fmla="*/ 321052 w 13016124"/>
              <a:gd name="connsiteY111-4816" fmla="*/ 428017 h 2398878"/>
              <a:gd name="connsiteX112-4817" fmla="*/ 359962 w 13016124"/>
              <a:gd name="connsiteY112-4818" fmla="*/ 369651 h 2398878"/>
              <a:gd name="connsiteX113-4819" fmla="*/ 408601 w 13016124"/>
              <a:gd name="connsiteY113-4820" fmla="*/ 321013 h 2398878"/>
              <a:gd name="connsiteX114-4821" fmla="*/ 428056 w 13016124"/>
              <a:gd name="connsiteY114-4822" fmla="*/ 301557 h 2398878"/>
              <a:gd name="connsiteX115-4823" fmla="*/ 447511 w 13016124"/>
              <a:gd name="connsiteY115-4824" fmla="*/ 272374 h 2398878"/>
              <a:gd name="connsiteX116-4825" fmla="*/ 505877 w 13016124"/>
              <a:gd name="connsiteY116-4826" fmla="*/ 233464 h 2398878"/>
              <a:gd name="connsiteX117-4827" fmla="*/ 603154 w 13016124"/>
              <a:gd name="connsiteY117-4828" fmla="*/ 223736 h 2398878"/>
              <a:gd name="connsiteX118-4829" fmla="*/ 651792 w 13016124"/>
              <a:gd name="connsiteY118-4830" fmla="*/ 243191 h 2398878"/>
              <a:gd name="connsiteX119-4831" fmla="*/ 622609 w 13016124"/>
              <a:gd name="connsiteY119-4832" fmla="*/ 252919 h 2398878"/>
              <a:gd name="connsiteX120-4833" fmla="*/ 544788 w 13016124"/>
              <a:gd name="connsiteY120-4834" fmla="*/ 252919 h 2398878"/>
              <a:gd name="connsiteX0-4835" fmla="*/ 544788 w 13016124"/>
              <a:gd name="connsiteY0-4836" fmla="*/ 252919 h 2398878"/>
              <a:gd name="connsiteX1-4837" fmla="*/ 544788 w 13016124"/>
              <a:gd name="connsiteY1-4838" fmla="*/ 252919 h 2398878"/>
              <a:gd name="connsiteX2-4839" fmla="*/ 642065 w 13016124"/>
              <a:gd name="connsiteY2-4840" fmla="*/ 311285 h 2398878"/>
              <a:gd name="connsiteX3-4841" fmla="*/ 768524 w 13016124"/>
              <a:gd name="connsiteY3-4842" fmla="*/ 447472 h 2398878"/>
              <a:gd name="connsiteX4-4843" fmla="*/ 924167 w 13016124"/>
              <a:gd name="connsiteY4-4844" fmla="*/ 583659 h 2398878"/>
              <a:gd name="connsiteX5-4845" fmla="*/ 982533 w 13016124"/>
              <a:gd name="connsiteY5-4846" fmla="*/ 612842 h 2398878"/>
              <a:gd name="connsiteX6-4847" fmla="*/ 1050626 w 13016124"/>
              <a:gd name="connsiteY6-4848" fmla="*/ 661481 h 2398878"/>
              <a:gd name="connsiteX7-4849" fmla="*/ 1079809 w 13016124"/>
              <a:gd name="connsiteY7-4850" fmla="*/ 671208 h 2398878"/>
              <a:gd name="connsiteX8-4851" fmla="*/ 1225724 w 13016124"/>
              <a:gd name="connsiteY8-4852" fmla="*/ 739302 h 2398878"/>
              <a:gd name="connsiteX9-4853" fmla="*/ 1313273 w 13016124"/>
              <a:gd name="connsiteY9-4854" fmla="*/ 768485 h 2398878"/>
              <a:gd name="connsiteX10-4855" fmla="*/ 1488371 w 13016124"/>
              <a:gd name="connsiteY10-4856" fmla="*/ 787940 h 2398878"/>
              <a:gd name="connsiteX11-4857" fmla="*/ 1624558 w 13016124"/>
              <a:gd name="connsiteY11-4858" fmla="*/ 807396 h 2398878"/>
              <a:gd name="connsiteX12-4859" fmla="*/ 1663469 w 13016124"/>
              <a:gd name="connsiteY12-4860" fmla="*/ 817123 h 2398878"/>
              <a:gd name="connsiteX13-4861" fmla="*/ 1731562 w 13016124"/>
              <a:gd name="connsiteY13-4862" fmla="*/ 826851 h 2398878"/>
              <a:gd name="connsiteX14-4863" fmla="*/ 1770473 w 13016124"/>
              <a:gd name="connsiteY14-4864" fmla="*/ 836579 h 2398878"/>
              <a:gd name="connsiteX15-4865" fmla="*/ 2062303 w 13016124"/>
              <a:gd name="connsiteY15-4866" fmla="*/ 856034 h 2398878"/>
              <a:gd name="connsiteX16-4867" fmla="*/ 2169307 w 13016124"/>
              <a:gd name="connsiteY16-4868" fmla="*/ 865762 h 2398878"/>
              <a:gd name="connsiteX17-4869" fmla="*/ 2237401 w 13016124"/>
              <a:gd name="connsiteY17-4870" fmla="*/ 885217 h 2398878"/>
              <a:gd name="connsiteX18-4871" fmla="*/ 2295767 w 13016124"/>
              <a:gd name="connsiteY18-4872" fmla="*/ 894945 h 2398878"/>
              <a:gd name="connsiteX19-4873" fmla="*/ 2791877 w 13016124"/>
              <a:gd name="connsiteY19-4874" fmla="*/ 914400 h 2398878"/>
              <a:gd name="connsiteX20-4875" fmla="*/ 3005886 w 13016124"/>
              <a:gd name="connsiteY20-4876" fmla="*/ 933855 h 2398878"/>
              <a:gd name="connsiteX21-4877" fmla="*/ 3239350 w 13016124"/>
              <a:gd name="connsiteY21-4878" fmla="*/ 943583 h 2398878"/>
              <a:gd name="connsiteX22-4879" fmla="*/ 5807130 w 13016124"/>
              <a:gd name="connsiteY22-4880" fmla="*/ 1223418 h 2398878"/>
              <a:gd name="connsiteX23-4881" fmla="*/ 7037947 w 13016124"/>
              <a:gd name="connsiteY23-4882" fmla="*/ 1230622 h 2398878"/>
              <a:gd name="connsiteX24-4883" fmla="*/ 10013008 w 13016124"/>
              <a:gd name="connsiteY24-4884" fmla="*/ 986669 h 2398878"/>
              <a:gd name="connsiteX25-4885" fmla="*/ 10846379 w 13016124"/>
              <a:gd name="connsiteY25-4886" fmla="*/ 622570 h 2398878"/>
              <a:gd name="connsiteX26-4887" fmla="*/ 10992294 w 13016124"/>
              <a:gd name="connsiteY26-4888" fmla="*/ 612842 h 2398878"/>
              <a:gd name="connsiteX27-4889" fmla="*/ 11070116 w 13016124"/>
              <a:gd name="connsiteY27-4890" fmla="*/ 583659 h 2398878"/>
              <a:gd name="connsiteX28-4891" fmla="*/ 11206303 w 13016124"/>
              <a:gd name="connsiteY28-4892" fmla="*/ 554477 h 2398878"/>
              <a:gd name="connsiteX29-4893" fmla="*/ 11274396 w 13016124"/>
              <a:gd name="connsiteY29-4894" fmla="*/ 535021 h 2398878"/>
              <a:gd name="connsiteX30-4895" fmla="*/ 11332762 w 13016124"/>
              <a:gd name="connsiteY30-4896" fmla="*/ 515566 h 2398878"/>
              <a:gd name="connsiteX31-4897" fmla="*/ 11410584 w 13016124"/>
              <a:gd name="connsiteY31-4898" fmla="*/ 476655 h 2398878"/>
              <a:gd name="connsiteX32-4899" fmla="*/ 11498133 w 13016124"/>
              <a:gd name="connsiteY32-4900" fmla="*/ 457200 h 2398878"/>
              <a:gd name="connsiteX33-4901" fmla="*/ 11624592 w 13016124"/>
              <a:gd name="connsiteY33-4902" fmla="*/ 408562 h 2398878"/>
              <a:gd name="connsiteX34-4903" fmla="*/ 11789962 w 13016124"/>
              <a:gd name="connsiteY34-4904" fmla="*/ 379379 h 2398878"/>
              <a:gd name="connsiteX35-4905" fmla="*/ 11848328 w 13016124"/>
              <a:gd name="connsiteY35-4906" fmla="*/ 350196 h 2398878"/>
              <a:gd name="connsiteX36-4907" fmla="*/ 11955333 w 13016124"/>
              <a:gd name="connsiteY36-4908" fmla="*/ 330740 h 2398878"/>
              <a:gd name="connsiteX37-4909" fmla="*/ 12033154 w 13016124"/>
              <a:gd name="connsiteY37-4910" fmla="*/ 301557 h 2398878"/>
              <a:gd name="connsiteX38-4911" fmla="*/ 12062337 w 13016124"/>
              <a:gd name="connsiteY38-4912" fmla="*/ 291830 h 2398878"/>
              <a:gd name="connsiteX39-4913" fmla="*/ 12101248 w 13016124"/>
              <a:gd name="connsiteY39-4914" fmla="*/ 272374 h 2398878"/>
              <a:gd name="connsiteX40-4915" fmla="*/ 12130431 w 13016124"/>
              <a:gd name="connsiteY40-4916" fmla="*/ 262647 h 2398878"/>
              <a:gd name="connsiteX41-4917" fmla="*/ 12169341 w 13016124"/>
              <a:gd name="connsiteY41-4918" fmla="*/ 243191 h 2398878"/>
              <a:gd name="connsiteX42-4919" fmla="*/ 12266618 w 13016124"/>
              <a:gd name="connsiteY42-4920" fmla="*/ 204281 h 2398878"/>
              <a:gd name="connsiteX43-4921" fmla="*/ 12334711 w 13016124"/>
              <a:gd name="connsiteY43-4922" fmla="*/ 175098 h 2398878"/>
              <a:gd name="connsiteX44-4923" fmla="*/ 12363894 w 13016124"/>
              <a:gd name="connsiteY44-4924" fmla="*/ 155642 h 2398878"/>
              <a:gd name="connsiteX45-4925" fmla="*/ 12431988 w 13016124"/>
              <a:gd name="connsiteY45-4926" fmla="*/ 126459 h 2398878"/>
              <a:gd name="connsiteX46-4927" fmla="*/ 12470899 w 13016124"/>
              <a:gd name="connsiteY46-4928" fmla="*/ 97277 h 2398878"/>
              <a:gd name="connsiteX47-4929" fmla="*/ 12529265 w 13016124"/>
              <a:gd name="connsiteY47-4930" fmla="*/ 87549 h 2398878"/>
              <a:gd name="connsiteX48-4931" fmla="*/ 12568175 w 13016124"/>
              <a:gd name="connsiteY48-4932" fmla="*/ 77821 h 2398878"/>
              <a:gd name="connsiteX49-4933" fmla="*/ 12626541 w 13016124"/>
              <a:gd name="connsiteY49-4934" fmla="*/ 58366 h 2398878"/>
              <a:gd name="connsiteX50-4935" fmla="*/ 12723818 w 13016124"/>
              <a:gd name="connsiteY50-4936" fmla="*/ 19455 h 2398878"/>
              <a:gd name="connsiteX51-4937" fmla="*/ 12869733 w 13016124"/>
              <a:gd name="connsiteY51-4938" fmla="*/ 9728 h 2398878"/>
              <a:gd name="connsiteX52-4939" fmla="*/ 12898916 w 13016124"/>
              <a:gd name="connsiteY52-4940" fmla="*/ 0 h 2398878"/>
              <a:gd name="connsiteX53-4941" fmla="*/ 12947554 w 13016124"/>
              <a:gd name="connsiteY53-4942" fmla="*/ 38911 h 2398878"/>
              <a:gd name="connsiteX54-4943" fmla="*/ 12957282 w 13016124"/>
              <a:gd name="connsiteY54-4944" fmla="*/ 1488332 h 2398878"/>
              <a:gd name="connsiteX55-4945" fmla="*/ 12928099 w 13016124"/>
              <a:gd name="connsiteY55-4946" fmla="*/ 1673157 h 2398878"/>
              <a:gd name="connsiteX56-4947" fmla="*/ 12918371 w 13016124"/>
              <a:gd name="connsiteY56-4948" fmla="*/ 1828800 h 2398878"/>
              <a:gd name="connsiteX57-4949" fmla="*/ 12898916 w 13016124"/>
              <a:gd name="connsiteY57-4950" fmla="*/ 1887166 h 2398878"/>
              <a:gd name="connsiteX58-4951" fmla="*/ 12889188 w 13016124"/>
              <a:gd name="connsiteY58-4952" fmla="*/ 1974715 h 2398878"/>
              <a:gd name="connsiteX59-4953" fmla="*/ 12879460 w 13016124"/>
              <a:gd name="connsiteY59-4954" fmla="*/ 2013625 h 2398878"/>
              <a:gd name="connsiteX60-4955" fmla="*/ 12840550 w 13016124"/>
              <a:gd name="connsiteY60-4956" fmla="*/ 2208179 h 2398878"/>
              <a:gd name="connsiteX61-4957" fmla="*/ 12830822 w 13016124"/>
              <a:gd name="connsiteY61-4958" fmla="*/ 2237362 h 2398878"/>
              <a:gd name="connsiteX62-4959" fmla="*/ 12801639 w 13016124"/>
              <a:gd name="connsiteY62-4960" fmla="*/ 2256817 h 2398878"/>
              <a:gd name="connsiteX63-4961" fmla="*/ 12159614 w 13016124"/>
              <a:gd name="connsiteY63-4962" fmla="*/ 2237362 h 2398878"/>
              <a:gd name="connsiteX64-4963" fmla="*/ 11361945 w 13016124"/>
              <a:gd name="connsiteY64-4964" fmla="*/ 2256817 h 2398878"/>
              <a:gd name="connsiteX65-4965" fmla="*/ 11138209 w 13016124"/>
              <a:gd name="connsiteY65-4966" fmla="*/ 2276272 h 2398878"/>
              <a:gd name="connsiteX66-4967" fmla="*/ 10593460 w 13016124"/>
              <a:gd name="connsiteY66-4968" fmla="*/ 2286000 h 2398878"/>
              <a:gd name="connsiteX67-4969" fmla="*/ 8385282 w 13016124"/>
              <a:gd name="connsiteY67-4970" fmla="*/ 2295728 h 2398878"/>
              <a:gd name="connsiteX68-4971" fmla="*/ 8161545 w 13016124"/>
              <a:gd name="connsiteY68-4972" fmla="*/ 2315183 h 2398878"/>
              <a:gd name="connsiteX69-4973" fmla="*/ 8112907 w 13016124"/>
              <a:gd name="connsiteY69-4974" fmla="*/ 2324911 h 2398878"/>
              <a:gd name="connsiteX70-4975" fmla="*/ 7918354 w 13016124"/>
              <a:gd name="connsiteY70-4976" fmla="*/ 2334638 h 2398878"/>
              <a:gd name="connsiteX71-4977" fmla="*/ 5291886 w 13016124"/>
              <a:gd name="connsiteY71-4978" fmla="*/ 2344366 h 2398878"/>
              <a:gd name="connsiteX72-4979" fmla="*/ 5058422 w 13016124"/>
              <a:gd name="connsiteY72-4980" fmla="*/ 2324911 h 2398878"/>
              <a:gd name="connsiteX73-4981" fmla="*/ 4883324 w 13016124"/>
              <a:gd name="connsiteY73-4982" fmla="*/ 2305455 h 2398878"/>
              <a:gd name="connsiteX74-4983" fmla="*/ 4727682 w 13016124"/>
              <a:gd name="connsiteY74-4984" fmla="*/ 2295728 h 2398878"/>
              <a:gd name="connsiteX75-4985" fmla="*/ 4601222 w 13016124"/>
              <a:gd name="connsiteY75-4986" fmla="*/ 2276272 h 2398878"/>
              <a:gd name="connsiteX76-4987" fmla="*/ 4484490 w 13016124"/>
              <a:gd name="connsiteY76-4988" fmla="*/ 2266545 h 2398878"/>
              <a:gd name="connsiteX77-4989" fmla="*/ 3443631 w 13016124"/>
              <a:gd name="connsiteY77-4990" fmla="*/ 2247089 h 2398878"/>
              <a:gd name="connsiteX78-4991" fmla="*/ 2996158 w 13016124"/>
              <a:gd name="connsiteY78-4992" fmla="*/ 2256817 h 2398878"/>
              <a:gd name="connsiteX79-4993" fmla="*/ 2966975 w 13016124"/>
              <a:gd name="connsiteY79-4994" fmla="*/ 2266545 h 2398878"/>
              <a:gd name="connsiteX80-4995" fmla="*/ 2782150 w 13016124"/>
              <a:gd name="connsiteY80-4996" fmla="*/ 2286000 h 2398878"/>
              <a:gd name="connsiteX81-4997" fmla="*/ 2723784 w 13016124"/>
              <a:gd name="connsiteY81-4998" fmla="*/ 2295728 h 2398878"/>
              <a:gd name="connsiteX82-4999" fmla="*/ 2490320 w 13016124"/>
              <a:gd name="connsiteY82-5000" fmla="*/ 2305455 h 2398878"/>
              <a:gd name="connsiteX83-5001" fmla="*/ 418328 w 13016124"/>
              <a:gd name="connsiteY83-5002" fmla="*/ 2295728 h 2398878"/>
              <a:gd name="connsiteX84-5003" fmla="*/ 359962 w 13016124"/>
              <a:gd name="connsiteY84-5004" fmla="*/ 2256817 h 2398878"/>
              <a:gd name="connsiteX85-5005" fmla="*/ 272414 w 13016124"/>
              <a:gd name="connsiteY85-5006" fmla="*/ 2188723 h 2398878"/>
              <a:gd name="connsiteX86-5007" fmla="*/ 262686 w 13016124"/>
              <a:gd name="connsiteY86-5008" fmla="*/ 2159540 h 2398878"/>
              <a:gd name="connsiteX87-5009" fmla="*/ 214048 w 13016124"/>
              <a:gd name="connsiteY87-5010" fmla="*/ 2110902 h 2398878"/>
              <a:gd name="connsiteX88-5011" fmla="*/ 204320 w 13016124"/>
              <a:gd name="connsiteY88-5012" fmla="*/ 2081719 h 2398878"/>
              <a:gd name="connsiteX89-5013" fmla="*/ 184865 w 13016124"/>
              <a:gd name="connsiteY89-5014" fmla="*/ 2052536 h 2398878"/>
              <a:gd name="connsiteX90-5015" fmla="*/ 145954 w 13016124"/>
              <a:gd name="connsiteY90-5016" fmla="*/ 1984442 h 2398878"/>
              <a:gd name="connsiteX91-5017" fmla="*/ 126499 w 13016124"/>
              <a:gd name="connsiteY91-5018" fmla="*/ 1906621 h 2398878"/>
              <a:gd name="connsiteX92-5019" fmla="*/ 116771 w 13016124"/>
              <a:gd name="connsiteY92-5020" fmla="*/ 1877438 h 2398878"/>
              <a:gd name="connsiteX93-5021" fmla="*/ 97316 w 13016124"/>
              <a:gd name="connsiteY93-5022" fmla="*/ 1809345 h 2398878"/>
              <a:gd name="connsiteX94-5023" fmla="*/ 87588 w 13016124"/>
              <a:gd name="connsiteY94-5024" fmla="*/ 1731523 h 2398878"/>
              <a:gd name="connsiteX95-5025" fmla="*/ 68133 w 13016124"/>
              <a:gd name="connsiteY95-5026" fmla="*/ 1673157 h 2398878"/>
              <a:gd name="connsiteX96-5027" fmla="*/ 19494 w 13016124"/>
              <a:gd name="connsiteY96-5028" fmla="*/ 1556425 h 2398878"/>
              <a:gd name="connsiteX97-5029" fmla="*/ 9767 w 13016124"/>
              <a:gd name="connsiteY97-5030" fmla="*/ 1429966 h 2398878"/>
              <a:gd name="connsiteX98-5031" fmla="*/ 39 w 13016124"/>
              <a:gd name="connsiteY98-5032" fmla="*/ 1361872 h 2398878"/>
              <a:gd name="connsiteX99-5033" fmla="*/ 19494 w 13016124"/>
              <a:gd name="connsiteY99-5034" fmla="*/ 1099225 h 2398878"/>
              <a:gd name="connsiteX100-5035" fmla="*/ 29222 w 13016124"/>
              <a:gd name="connsiteY100-5036" fmla="*/ 1070042 h 2398878"/>
              <a:gd name="connsiteX101-5037" fmla="*/ 58405 w 13016124"/>
              <a:gd name="connsiteY101-5038" fmla="*/ 992221 h 2398878"/>
              <a:gd name="connsiteX102-5039" fmla="*/ 77860 w 13016124"/>
              <a:gd name="connsiteY102-5040" fmla="*/ 924128 h 2398878"/>
              <a:gd name="connsiteX103-5041" fmla="*/ 97316 w 13016124"/>
              <a:gd name="connsiteY103-5042" fmla="*/ 885217 h 2398878"/>
              <a:gd name="connsiteX104-5043" fmla="*/ 116771 w 13016124"/>
              <a:gd name="connsiteY104-5044" fmla="*/ 807396 h 2398878"/>
              <a:gd name="connsiteX105-5045" fmla="*/ 155682 w 13016124"/>
              <a:gd name="connsiteY105-5046" fmla="*/ 729574 h 2398878"/>
              <a:gd name="connsiteX106-5047" fmla="*/ 165409 w 13016124"/>
              <a:gd name="connsiteY106-5048" fmla="*/ 700391 h 2398878"/>
              <a:gd name="connsiteX107-5049" fmla="*/ 175137 w 13016124"/>
              <a:gd name="connsiteY107-5050" fmla="*/ 642025 h 2398878"/>
              <a:gd name="connsiteX108-5051" fmla="*/ 223775 w 13016124"/>
              <a:gd name="connsiteY108-5052" fmla="*/ 573932 h 2398878"/>
              <a:gd name="connsiteX109-5053" fmla="*/ 262686 w 13016124"/>
              <a:gd name="connsiteY109-5054" fmla="*/ 505838 h 2398878"/>
              <a:gd name="connsiteX110-5055" fmla="*/ 301596 w 13016124"/>
              <a:gd name="connsiteY110-5056" fmla="*/ 447472 h 2398878"/>
              <a:gd name="connsiteX111-5057" fmla="*/ 321052 w 13016124"/>
              <a:gd name="connsiteY111-5058" fmla="*/ 428017 h 2398878"/>
              <a:gd name="connsiteX112-5059" fmla="*/ 359962 w 13016124"/>
              <a:gd name="connsiteY112-5060" fmla="*/ 369651 h 2398878"/>
              <a:gd name="connsiteX113-5061" fmla="*/ 408601 w 13016124"/>
              <a:gd name="connsiteY113-5062" fmla="*/ 321013 h 2398878"/>
              <a:gd name="connsiteX114-5063" fmla="*/ 428056 w 13016124"/>
              <a:gd name="connsiteY114-5064" fmla="*/ 301557 h 2398878"/>
              <a:gd name="connsiteX115-5065" fmla="*/ 447511 w 13016124"/>
              <a:gd name="connsiteY115-5066" fmla="*/ 272374 h 2398878"/>
              <a:gd name="connsiteX116-5067" fmla="*/ 505877 w 13016124"/>
              <a:gd name="connsiteY116-5068" fmla="*/ 233464 h 2398878"/>
              <a:gd name="connsiteX117-5069" fmla="*/ 603154 w 13016124"/>
              <a:gd name="connsiteY117-5070" fmla="*/ 223736 h 2398878"/>
              <a:gd name="connsiteX118-5071" fmla="*/ 651792 w 13016124"/>
              <a:gd name="connsiteY118-5072" fmla="*/ 243191 h 2398878"/>
              <a:gd name="connsiteX119-5073" fmla="*/ 622609 w 13016124"/>
              <a:gd name="connsiteY119-5074" fmla="*/ 252919 h 2398878"/>
              <a:gd name="connsiteX120-5075" fmla="*/ 544788 w 13016124"/>
              <a:gd name="connsiteY120-5076" fmla="*/ 252919 h 2398878"/>
              <a:gd name="connsiteX0-5077" fmla="*/ 544788 w 13016124"/>
              <a:gd name="connsiteY0-5078" fmla="*/ 252919 h 2398878"/>
              <a:gd name="connsiteX1-5079" fmla="*/ 544788 w 13016124"/>
              <a:gd name="connsiteY1-5080" fmla="*/ 252919 h 2398878"/>
              <a:gd name="connsiteX2-5081" fmla="*/ 642065 w 13016124"/>
              <a:gd name="connsiteY2-5082" fmla="*/ 311285 h 2398878"/>
              <a:gd name="connsiteX3-5083" fmla="*/ 768524 w 13016124"/>
              <a:gd name="connsiteY3-5084" fmla="*/ 447472 h 2398878"/>
              <a:gd name="connsiteX4-5085" fmla="*/ 924167 w 13016124"/>
              <a:gd name="connsiteY4-5086" fmla="*/ 583659 h 2398878"/>
              <a:gd name="connsiteX5-5087" fmla="*/ 982533 w 13016124"/>
              <a:gd name="connsiteY5-5088" fmla="*/ 612842 h 2398878"/>
              <a:gd name="connsiteX6-5089" fmla="*/ 1050626 w 13016124"/>
              <a:gd name="connsiteY6-5090" fmla="*/ 661481 h 2398878"/>
              <a:gd name="connsiteX7-5091" fmla="*/ 1079809 w 13016124"/>
              <a:gd name="connsiteY7-5092" fmla="*/ 671208 h 2398878"/>
              <a:gd name="connsiteX8-5093" fmla="*/ 1225724 w 13016124"/>
              <a:gd name="connsiteY8-5094" fmla="*/ 739302 h 2398878"/>
              <a:gd name="connsiteX9-5095" fmla="*/ 1313273 w 13016124"/>
              <a:gd name="connsiteY9-5096" fmla="*/ 768485 h 2398878"/>
              <a:gd name="connsiteX10-5097" fmla="*/ 1488371 w 13016124"/>
              <a:gd name="connsiteY10-5098" fmla="*/ 787940 h 2398878"/>
              <a:gd name="connsiteX11-5099" fmla="*/ 1624558 w 13016124"/>
              <a:gd name="connsiteY11-5100" fmla="*/ 807396 h 2398878"/>
              <a:gd name="connsiteX12-5101" fmla="*/ 1663469 w 13016124"/>
              <a:gd name="connsiteY12-5102" fmla="*/ 817123 h 2398878"/>
              <a:gd name="connsiteX13-5103" fmla="*/ 1731562 w 13016124"/>
              <a:gd name="connsiteY13-5104" fmla="*/ 826851 h 2398878"/>
              <a:gd name="connsiteX14-5105" fmla="*/ 1770473 w 13016124"/>
              <a:gd name="connsiteY14-5106" fmla="*/ 836579 h 2398878"/>
              <a:gd name="connsiteX15-5107" fmla="*/ 2062303 w 13016124"/>
              <a:gd name="connsiteY15-5108" fmla="*/ 856034 h 2398878"/>
              <a:gd name="connsiteX16-5109" fmla="*/ 2169307 w 13016124"/>
              <a:gd name="connsiteY16-5110" fmla="*/ 865762 h 2398878"/>
              <a:gd name="connsiteX17-5111" fmla="*/ 2237401 w 13016124"/>
              <a:gd name="connsiteY17-5112" fmla="*/ 885217 h 2398878"/>
              <a:gd name="connsiteX18-5113" fmla="*/ 2295767 w 13016124"/>
              <a:gd name="connsiteY18-5114" fmla="*/ 894945 h 2398878"/>
              <a:gd name="connsiteX19-5115" fmla="*/ 2791877 w 13016124"/>
              <a:gd name="connsiteY19-5116" fmla="*/ 914400 h 2398878"/>
              <a:gd name="connsiteX20-5117" fmla="*/ 3005886 w 13016124"/>
              <a:gd name="connsiteY20-5118" fmla="*/ 933855 h 2398878"/>
              <a:gd name="connsiteX21-5119" fmla="*/ 3239350 w 13016124"/>
              <a:gd name="connsiteY21-5120" fmla="*/ 943583 h 2398878"/>
              <a:gd name="connsiteX22-5121" fmla="*/ 5807130 w 13016124"/>
              <a:gd name="connsiteY22-5122" fmla="*/ 1223418 h 2398878"/>
              <a:gd name="connsiteX23-5123" fmla="*/ 7037947 w 13016124"/>
              <a:gd name="connsiteY23-5124" fmla="*/ 1230622 h 2398878"/>
              <a:gd name="connsiteX24-5125" fmla="*/ 10013008 w 13016124"/>
              <a:gd name="connsiteY24-5126" fmla="*/ 986669 h 2398878"/>
              <a:gd name="connsiteX25-5127" fmla="*/ 10992294 w 13016124"/>
              <a:gd name="connsiteY25-5128" fmla="*/ 612842 h 2398878"/>
              <a:gd name="connsiteX26-5129" fmla="*/ 11070116 w 13016124"/>
              <a:gd name="connsiteY26-5130" fmla="*/ 583659 h 2398878"/>
              <a:gd name="connsiteX27-5131" fmla="*/ 11206303 w 13016124"/>
              <a:gd name="connsiteY27-5132" fmla="*/ 554477 h 2398878"/>
              <a:gd name="connsiteX28-5133" fmla="*/ 11274396 w 13016124"/>
              <a:gd name="connsiteY28-5134" fmla="*/ 535021 h 2398878"/>
              <a:gd name="connsiteX29-5135" fmla="*/ 11332762 w 13016124"/>
              <a:gd name="connsiteY29-5136" fmla="*/ 515566 h 2398878"/>
              <a:gd name="connsiteX30-5137" fmla="*/ 11410584 w 13016124"/>
              <a:gd name="connsiteY30-5138" fmla="*/ 476655 h 2398878"/>
              <a:gd name="connsiteX31-5139" fmla="*/ 11498133 w 13016124"/>
              <a:gd name="connsiteY31-5140" fmla="*/ 457200 h 2398878"/>
              <a:gd name="connsiteX32-5141" fmla="*/ 11624592 w 13016124"/>
              <a:gd name="connsiteY32-5142" fmla="*/ 408562 h 2398878"/>
              <a:gd name="connsiteX33-5143" fmla="*/ 11789962 w 13016124"/>
              <a:gd name="connsiteY33-5144" fmla="*/ 379379 h 2398878"/>
              <a:gd name="connsiteX34-5145" fmla="*/ 11848328 w 13016124"/>
              <a:gd name="connsiteY34-5146" fmla="*/ 350196 h 2398878"/>
              <a:gd name="connsiteX35-5147" fmla="*/ 11955333 w 13016124"/>
              <a:gd name="connsiteY35-5148" fmla="*/ 330740 h 2398878"/>
              <a:gd name="connsiteX36-5149" fmla="*/ 12033154 w 13016124"/>
              <a:gd name="connsiteY36-5150" fmla="*/ 301557 h 2398878"/>
              <a:gd name="connsiteX37-5151" fmla="*/ 12062337 w 13016124"/>
              <a:gd name="connsiteY37-5152" fmla="*/ 291830 h 2398878"/>
              <a:gd name="connsiteX38-5153" fmla="*/ 12101248 w 13016124"/>
              <a:gd name="connsiteY38-5154" fmla="*/ 272374 h 2398878"/>
              <a:gd name="connsiteX39-5155" fmla="*/ 12130431 w 13016124"/>
              <a:gd name="connsiteY39-5156" fmla="*/ 262647 h 2398878"/>
              <a:gd name="connsiteX40-5157" fmla="*/ 12169341 w 13016124"/>
              <a:gd name="connsiteY40-5158" fmla="*/ 243191 h 2398878"/>
              <a:gd name="connsiteX41-5159" fmla="*/ 12266618 w 13016124"/>
              <a:gd name="connsiteY41-5160" fmla="*/ 204281 h 2398878"/>
              <a:gd name="connsiteX42-5161" fmla="*/ 12334711 w 13016124"/>
              <a:gd name="connsiteY42-5162" fmla="*/ 175098 h 2398878"/>
              <a:gd name="connsiteX43-5163" fmla="*/ 12363894 w 13016124"/>
              <a:gd name="connsiteY43-5164" fmla="*/ 155642 h 2398878"/>
              <a:gd name="connsiteX44-5165" fmla="*/ 12431988 w 13016124"/>
              <a:gd name="connsiteY44-5166" fmla="*/ 126459 h 2398878"/>
              <a:gd name="connsiteX45-5167" fmla="*/ 12470899 w 13016124"/>
              <a:gd name="connsiteY45-5168" fmla="*/ 97277 h 2398878"/>
              <a:gd name="connsiteX46-5169" fmla="*/ 12529265 w 13016124"/>
              <a:gd name="connsiteY46-5170" fmla="*/ 87549 h 2398878"/>
              <a:gd name="connsiteX47-5171" fmla="*/ 12568175 w 13016124"/>
              <a:gd name="connsiteY47-5172" fmla="*/ 77821 h 2398878"/>
              <a:gd name="connsiteX48-5173" fmla="*/ 12626541 w 13016124"/>
              <a:gd name="connsiteY48-5174" fmla="*/ 58366 h 2398878"/>
              <a:gd name="connsiteX49-5175" fmla="*/ 12723818 w 13016124"/>
              <a:gd name="connsiteY49-5176" fmla="*/ 19455 h 2398878"/>
              <a:gd name="connsiteX50-5177" fmla="*/ 12869733 w 13016124"/>
              <a:gd name="connsiteY50-5178" fmla="*/ 9728 h 2398878"/>
              <a:gd name="connsiteX51-5179" fmla="*/ 12898916 w 13016124"/>
              <a:gd name="connsiteY51-5180" fmla="*/ 0 h 2398878"/>
              <a:gd name="connsiteX52-5181" fmla="*/ 12947554 w 13016124"/>
              <a:gd name="connsiteY52-5182" fmla="*/ 38911 h 2398878"/>
              <a:gd name="connsiteX53-5183" fmla="*/ 12957282 w 13016124"/>
              <a:gd name="connsiteY53-5184" fmla="*/ 1488332 h 2398878"/>
              <a:gd name="connsiteX54-5185" fmla="*/ 12928099 w 13016124"/>
              <a:gd name="connsiteY54-5186" fmla="*/ 1673157 h 2398878"/>
              <a:gd name="connsiteX55-5187" fmla="*/ 12918371 w 13016124"/>
              <a:gd name="connsiteY55-5188" fmla="*/ 1828800 h 2398878"/>
              <a:gd name="connsiteX56-5189" fmla="*/ 12898916 w 13016124"/>
              <a:gd name="connsiteY56-5190" fmla="*/ 1887166 h 2398878"/>
              <a:gd name="connsiteX57-5191" fmla="*/ 12889188 w 13016124"/>
              <a:gd name="connsiteY57-5192" fmla="*/ 1974715 h 2398878"/>
              <a:gd name="connsiteX58-5193" fmla="*/ 12879460 w 13016124"/>
              <a:gd name="connsiteY58-5194" fmla="*/ 2013625 h 2398878"/>
              <a:gd name="connsiteX59-5195" fmla="*/ 12840550 w 13016124"/>
              <a:gd name="connsiteY59-5196" fmla="*/ 2208179 h 2398878"/>
              <a:gd name="connsiteX60-5197" fmla="*/ 12830822 w 13016124"/>
              <a:gd name="connsiteY60-5198" fmla="*/ 2237362 h 2398878"/>
              <a:gd name="connsiteX61-5199" fmla="*/ 12801639 w 13016124"/>
              <a:gd name="connsiteY61-5200" fmla="*/ 2256817 h 2398878"/>
              <a:gd name="connsiteX62-5201" fmla="*/ 12159614 w 13016124"/>
              <a:gd name="connsiteY62-5202" fmla="*/ 2237362 h 2398878"/>
              <a:gd name="connsiteX63-5203" fmla="*/ 11361945 w 13016124"/>
              <a:gd name="connsiteY63-5204" fmla="*/ 2256817 h 2398878"/>
              <a:gd name="connsiteX64-5205" fmla="*/ 11138209 w 13016124"/>
              <a:gd name="connsiteY64-5206" fmla="*/ 2276272 h 2398878"/>
              <a:gd name="connsiteX65-5207" fmla="*/ 10593460 w 13016124"/>
              <a:gd name="connsiteY65-5208" fmla="*/ 2286000 h 2398878"/>
              <a:gd name="connsiteX66-5209" fmla="*/ 8385282 w 13016124"/>
              <a:gd name="connsiteY66-5210" fmla="*/ 2295728 h 2398878"/>
              <a:gd name="connsiteX67-5211" fmla="*/ 8161545 w 13016124"/>
              <a:gd name="connsiteY67-5212" fmla="*/ 2315183 h 2398878"/>
              <a:gd name="connsiteX68-5213" fmla="*/ 8112907 w 13016124"/>
              <a:gd name="connsiteY68-5214" fmla="*/ 2324911 h 2398878"/>
              <a:gd name="connsiteX69-5215" fmla="*/ 7918354 w 13016124"/>
              <a:gd name="connsiteY69-5216" fmla="*/ 2334638 h 2398878"/>
              <a:gd name="connsiteX70-5217" fmla="*/ 5291886 w 13016124"/>
              <a:gd name="connsiteY70-5218" fmla="*/ 2344366 h 2398878"/>
              <a:gd name="connsiteX71-5219" fmla="*/ 5058422 w 13016124"/>
              <a:gd name="connsiteY71-5220" fmla="*/ 2324911 h 2398878"/>
              <a:gd name="connsiteX72-5221" fmla="*/ 4883324 w 13016124"/>
              <a:gd name="connsiteY72-5222" fmla="*/ 2305455 h 2398878"/>
              <a:gd name="connsiteX73-5223" fmla="*/ 4727682 w 13016124"/>
              <a:gd name="connsiteY73-5224" fmla="*/ 2295728 h 2398878"/>
              <a:gd name="connsiteX74-5225" fmla="*/ 4601222 w 13016124"/>
              <a:gd name="connsiteY74-5226" fmla="*/ 2276272 h 2398878"/>
              <a:gd name="connsiteX75-5227" fmla="*/ 4484490 w 13016124"/>
              <a:gd name="connsiteY75-5228" fmla="*/ 2266545 h 2398878"/>
              <a:gd name="connsiteX76-5229" fmla="*/ 3443631 w 13016124"/>
              <a:gd name="connsiteY76-5230" fmla="*/ 2247089 h 2398878"/>
              <a:gd name="connsiteX77-5231" fmla="*/ 2996158 w 13016124"/>
              <a:gd name="connsiteY77-5232" fmla="*/ 2256817 h 2398878"/>
              <a:gd name="connsiteX78-5233" fmla="*/ 2966975 w 13016124"/>
              <a:gd name="connsiteY78-5234" fmla="*/ 2266545 h 2398878"/>
              <a:gd name="connsiteX79-5235" fmla="*/ 2782150 w 13016124"/>
              <a:gd name="connsiteY79-5236" fmla="*/ 2286000 h 2398878"/>
              <a:gd name="connsiteX80-5237" fmla="*/ 2723784 w 13016124"/>
              <a:gd name="connsiteY80-5238" fmla="*/ 2295728 h 2398878"/>
              <a:gd name="connsiteX81-5239" fmla="*/ 2490320 w 13016124"/>
              <a:gd name="connsiteY81-5240" fmla="*/ 2305455 h 2398878"/>
              <a:gd name="connsiteX82-5241" fmla="*/ 418328 w 13016124"/>
              <a:gd name="connsiteY82-5242" fmla="*/ 2295728 h 2398878"/>
              <a:gd name="connsiteX83-5243" fmla="*/ 359962 w 13016124"/>
              <a:gd name="connsiteY83-5244" fmla="*/ 2256817 h 2398878"/>
              <a:gd name="connsiteX84-5245" fmla="*/ 272414 w 13016124"/>
              <a:gd name="connsiteY84-5246" fmla="*/ 2188723 h 2398878"/>
              <a:gd name="connsiteX85-5247" fmla="*/ 262686 w 13016124"/>
              <a:gd name="connsiteY85-5248" fmla="*/ 2159540 h 2398878"/>
              <a:gd name="connsiteX86-5249" fmla="*/ 214048 w 13016124"/>
              <a:gd name="connsiteY86-5250" fmla="*/ 2110902 h 2398878"/>
              <a:gd name="connsiteX87-5251" fmla="*/ 204320 w 13016124"/>
              <a:gd name="connsiteY87-5252" fmla="*/ 2081719 h 2398878"/>
              <a:gd name="connsiteX88-5253" fmla="*/ 184865 w 13016124"/>
              <a:gd name="connsiteY88-5254" fmla="*/ 2052536 h 2398878"/>
              <a:gd name="connsiteX89-5255" fmla="*/ 145954 w 13016124"/>
              <a:gd name="connsiteY89-5256" fmla="*/ 1984442 h 2398878"/>
              <a:gd name="connsiteX90-5257" fmla="*/ 126499 w 13016124"/>
              <a:gd name="connsiteY90-5258" fmla="*/ 1906621 h 2398878"/>
              <a:gd name="connsiteX91-5259" fmla="*/ 116771 w 13016124"/>
              <a:gd name="connsiteY91-5260" fmla="*/ 1877438 h 2398878"/>
              <a:gd name="connsiteX92-5261" fmla="*/ 97316 w 13016124"/>
              <a:gd name="connsiteY92-5262" fmla="*/ 1809345 h 2398878"/>
              <a:gd name="connsiteX93-5263" fmla="*/ 87588 w 13016124"/>
              <a:gd name="connsiteY93-5264" fmla="*/ 1731523 h 2398878"/>
              <a:gd name="connsiteX94-5265" fmla="*/ 68133 w 13016124"/>
              <a:gd name="connsiteY94-5266" fmla="*/ 1673157 h 2398878"/>
              <a:gd name="connsiteX95-5267" fmla="*/ 19494 w 13016124"/>
              <a:gd name="connsiteY95-5268" fmla="*/ 1556425 h 2398878"/>
              <a:gd name="connsiteX96-5269" fmla="*/ 9767 w 13016124"/>
              <a:gd name="connsiteY96-5270" fmla="*/ 1429966 h 2398878"/>
              <a:gd name="connsiteX97-5271" fmla="*/ 39 w 13016124"/>
              <a:gd name="connsiteY97-5272" fmla="*/ 1361872 h 2398878"/>
              <a:gd name="connsiteX98-5273" fmla="*/ 19494 w 13016124"/>
              <a:gd name="connsiteY98-5274" fmla="*/ 1099225 h 2398878"/>
              <a:gd name="connsiteX99-5275" fmla="*/ 29222 w 13016124"/>
              <a:gd name="connsiteY99-5276" fmla="*/ 1070042 h 2398878"/>
              <a:gd name="connsiteX100-5277" fmla="*/ 58405 w 13016124"/>
              <a:gd name="connsiteY100-5278" fmla="*/ 992221 h 2398878"/>
              <a:gd name="connsiteX101-5279" fmla="*/ 77860 w 13016124"/>
              <a:gd name="connsiteY101-5280" fmla="*/ 924128 h 2398878"/>
              <a:gd name="connsiteX102-5281" fmla="*/ 97316 w 13016124"/>
              <a:gd name="connsiteY102-5282" fmla="*/ 885217 h 2398878"/>
              <a:gd name="connsiteX103-5283" fmla="*/ 116771 w 13016124"/>
              <a:gd name="connsiteY103-5284" fmla="*/ 807396 h 2398878"/>
              <a:gd name="connsiteX104-5285" fmla="*/ 155682 w 13016124"/>
              <a:gd name="connsiteY104-5286" fmla="*/ 729574 h 2398878"/>
              <a:gd name="connsiteX105-5287" fmla="*/ 165409 w 13016124"/>
              <a:gd name="connsiteY105-5288" fmla="*/ 700391 h 2398878"/>
              <a:gd name="connsiteX106-5289" fmla="*/ 175137 w 13016124"/>
              <a:gd name="connsiteY106-5290" fmla="*/ 642025 h 2398878"/>
              <a:gd name="connsiteX107-5291" fmla="*/ 223775 w 13016124"/>
              <a:gd name="connsiteY107-5292" fmla="*/ 573932 h 2398878"/>
              <a:gd name="connsiteX108-5293" fmla="*/ 262686 w 13016124"/>
              <a:gd name="connsiteY108-5294" fmla="*/ 505838 h 2398878"/>
              <a:gd name="connsiteX109-5295" fmla="*/ 301596 w 13016124"/>
              <a:gd name="connsiteY109-5296" fmla="*/ 447472 h 2398878"/>
              <a:gd name="connsiteX110-5297" fmla="*/ 321052 w 13016124"/>
              <a:gd name="connsiteY110-5298" fmla="*/ 428017 h 2398878"/>
              <a:gd name="connsiteX111-5299" fmla="*/ 359962 w 13016124"/>
              <a:gd name="connsiteY111-5300" fmla="*/ 369651 h 2398878"/>
              <a:gd name="connsiteX112-5301" fmla="*/ 408601 w 13016124"/>
              <a:gd name="connsiteY112-5302" fmla="*/ 321013 h 2398878"/>
              <a:gd name="connsiteX113-5303" fmla="*/ 428056 w 13016124"/>
              <a:gd name="connsiteY113-5304" fmla="*/ 301557 h 2398878"/>
              <a:gd name="connsiteX114-5305" fmla="*/ 447511 w 13016124"/>
              <a:gd name="connsiteY114-5306" fmla="*/ 272374 h 2398878"/>
              <a:gd name="connsiteX115-5307" fmla="*/ 505877 w 13016124"/>
              <a:gd name="connsiteY115-5308" fmla="*/ 233464 h 2398878"/>
              <a:gd name="connsiteX116-5309" fmla="*/ 603154 w 13016124"/>
              <a:gd name="connsiteY116-5310" fmla="*/ 223736 h 2398878"/>
              <a:gd name="connsiteX117-5311" fmla="*/ 651792 w 13016124"/>
              <a:gd name="connsiteY117-5312" fmla="*/ 243191 h 2398878"/>
              <a:gd name="connsiteX118-5313" fmla="*/ 622609 w 13016124"/>
              <a:gd name="connsiteY118-5314" fmla="*/ 252919 h 2398878"/>
              <a:gd name="connsiteX119-5315" fmla="*/ 544788 w 13016124"/>
              <a:gd name="connsiteY119-5316" fmla="*/ 252919 h 2398878"/>
              <a:gd name="connsiteX0-5317" fmla="*/ 544788 w 13016124"/>
              <a:gd name="connsiteY0-5318" fmla="*/ 252919 h 2398878"/>
              <a:gd name="connsiteX1-5319" fmla="*/ 544788 w 13016124"/>
              <a:gd name="connsiteY1-5320" fmla="*/ 252919 h 2398878"/>
              <a:gd name="connsiteX2-5321" fmla="*/ 642065 w 13016124"/>
              <a:gd name="connsiteY2-5322" fmla="*/ 311285 h 2398878"/>
              <a:gd name="connsiteX3-5323" fmla="*/ 768524 w 13016124"/>
              <a:gd name="connsiteY3-5324" fmla="*/ 447472 h 2398878"/>
              <a:gd name="connsiteX4-5325" fmla="*/ 924167 w 13016124"/>
              <a:gd name="connsiteY4-5326" fmla="*/ 583659 h 2398878"/>
              <a:gd name="connsiteX5-5327" fmla="*/ 982533 w 13016124"/>
              <a:gd name="connsiteY5-5328" fmla="*/ 612842 h 2398878"/>
              <a:gd name="connsiteX6-5329" fmla="*/ 1050626 w 13016124"/>
              <a:gd name="connsiteY6-5330" fmla="*/ 661481 h 2398878"/>
              <a:gd name="connsiteX7-5331" fmla="*/ 1079809 w 13016124"/>
              <a:gd name="connsiteY7-5332" fmla="*/ 671208 h 2398878"/>
              <a:gd name="connsiteX8-5333" fmla="*/ 1225724 w 13016124"/>
              <a:gd name="connsiteY8-5334" fmla="*/ 739302 h 2398878"/>
              <a:gd name="connsiteX9-5335" fmla="*/ 1313273 w 13016124"/>
              <a:gd name="connsiteY9-5336" fmla="*/ 768485 h 2398878"/>
              <a:gd name="connsiteX10-5337" fmla="*/ 1488371 w 13016124"/>
              <a:gd name="connsiteY10-5338" fmla="*/ 787940 h 2398878"/>
              <a:gd name="connsiteX11-5339" fmla="*/ 1624558 w 13016124"/>
              <a:gd name="connsiteY11-5340" fmla="*/ 807396 h 2398878"/>
              <a:gd name="connsiteX12-5341" fmla="*/ 1663469 w 13016124"/>
              <a:gd name="connsiteY12-5342" fmla="*/ 817123 h 2398878"/>
              <a:gd name="connsiteX13-5343" fmla="*/ 1731562 w 13016124"/>
              <a:gd name="connsiteY13-5344" fmla="*/ 826851 h 2398878"/>
              <a:gd name="connsiteX14-5345" fmla="*/ 1770473 w 13016124"/>
              <a:gd name="connsiteY14-5346" fmla="*/ 836579 h 2398878"/>
              <a:gd name="connsiteX15-5347" fmla="*/ 2062303 w 13016124"/>
              <a:gd name="connsiteY15-5348" fmla="*/ 856034 h 2398878"/>
              <a:gd name="connsiteX16-5349" fmla="*/ 2169307 w 13016124"/>
              <a:gd name="connsiteY16-5350" fmla="*/ 865762 h 2398878"/>
              <a:gd name="connsiteX17-5351" fmla="*/ 2237401 w 13016124"/>
              <a:gd name="connsiteY17-5352" fmla="*/ 885217 h 2398878"/>
              <a:gd name="connsiteX18-5353" fmla="*/ 2295767 w 13016124"/>
              <a:gd name="connsiteY18-5354" fmla="*/ 894945 h 2398878"/>
              <a:gd name="connsiteX19-5355" fmla="*/ 2791877 w 13016124"/>
              <a:gd name="connsiteY19-5356" fmla="*/ 914400 h 2398878"/>
              <a:gd name="connsiteX20-5357" fmla="*/ 3005886 w 13016124"/>
              <a:gd name="connsiteY20-5358" fmla="*/ 933855 h 2398878"/>
              <a:gd name="connsiteX21-5359" fmla="*/ 3239350 w 13016124"/>
              <a:gd name="connsiteY21-5360" fmla="*/ 943583 h 2398878"/>
              <a:gd name="connsiteX22-5361" fmla="*/ 5807130 w 13016124"/>
              <a:gd name="connsiteY22-5362" fmla="*/ 1223418 h 2398878"/>
              <a:gd name="connsiteX23-5363" fmla="*/ 7037947 w 13016124"/>
              <a:gd name="connsiteY23-5364" fmla="*/ 1230622 h 2398878"/>
              <a:gd name="connsiteX24-5365" fmla="*/ 10013008 w 13016124"/>
              <a:gd name="connsiteY24-5366" fmla="*/ 986669 h 2398878"/>
              <a:gd name="connsiteX25-5367" fmla="*/ 11070116 w 13016124"/>
              <a:gd name="connsiteY25-5368" fmla="*/ 583659 h 2398878"/>
              <a:gd name="connsiteX26-5369" fmla="*/ 11206303 w 13016124"/>
              <a:gd name="connsiteY26-5370" fmla="*/ 554477 h 2398878"/>
              <a:gd name="connsiteX27-5371" fmla="*/ 11274396 w 13016124"/>
              <a:gd name="connsiteY27-5372" fmla="*/ 535021 h 2398878"/>
              <a:gd name="connsiteX28-5373" fmla="*/ 11332762 w 13016124"/>
              <a:gd name="connsiteY28-5374" fmla="*/ 515566 h 2398878"/>
              <a:gd name="connsiteX29-5375" fmla="*/ 11410584 w 13016124"/>
              <a:gd name="connsiteY29-5376" fmla="*/ 476655 h 2398878"/>
              <a:gd name="connsiteX30-5377" fmla="*/ 11498133 w 13016124"/>
              <a:gd name="connsiteY30-5378" fmla="*/ 457200 h 2398878"/>
              <a:gd name="connsiteX31-5379" fmla="*/ 11624592 w 13016124"/>
              <a:gd name="connsiteY31-5380" fmla="*/ 408562 h 2398878"/>
              <a:gd name="connsiteX32-5381" fmla="*/ 11789962 w 13016124"/>
              <a:gd name="connsiteY32-5382" fmla="*/ 379379 h 2398878"/>
              <a:gd name="connsiteX33-5383" fmla="*/ 11848328 w 13016124"/>
              <a:gd name="connsiteY33-5384" fmla="*/ 350196 h 2398878"/>
              <a:gd name="connsiteX34-5385" fmla="*/ 11955333 w 13016124"/>
              <a:gd name="connsiteY34-5386" fmla="*/ 330740 h 2398878"/>
              <a:gd name="connsiteX35-5387" fmla="*/ 12033154 w 13016124"/>
              <a:gd name="connsiteY35-5388" fmla="*/ 301557 h 2398878"/>
              <a:gd name="connsiteX36-5389" fmla="*/ 12062337 w 13016124"/>
              <a:gd name="connsiteY36-5390" fmla="*/ 291830 h 2398878"/>
              <a:gd name="connsiteX37-5391" fmla="*/ 12101248 w 13016124"/>
              <a:gd name="connsiteY37-5392" fmla="*/ 272374 h 2398878"/>
              <a:gd name="connsiteX38-5393" fmla="*/ 12130431 w 13016124"/>
              <a:gd name="connsiteY38-5394" fmla="*/ 262647 h 2398878"/>
              <a:gd name="connsiteX39-5395" fmla="*/ 12169341 w 13016124"/>
              <a:gd name="connsiteY39-5396" fmla="*/ 243191 h 2398878"/>
              <a:gd name="connsiteX40-5397" fmla="*/ 12266618 w 13016124"/>
              <a:gd name="connsiteY40-5398" fmla="*/ 204281 h 2398878"/>
              <a:gd name="connsiteX41-5399" fmla="*/ 12334711 w 13016124"/>
              <a:gd name="connsiteY41-5400" fmla="*/ 175098 h 2398878"/>
              <a:gd name="connsiteX42-5401" fmla="*/ 12363894 w 13016124"/>
              <a:gd name="connsiteY42-5402" fmla="*/ 155642 h 2398878"/>
              <a:gd name="connsiteX43-5403" fmla="*/ 12431988 w 13016124"/>
              <a:gd name="connsiteY43-5404" fmla="*/ 126459 h 2398878"/>
              <a:gd name="connsiteX44-5405" fmla="*/ 12470899 w 13016124"/>
              <a:gd name="connsiteY44-5406" fmla="*/ 97277 h 2398878"/>
              <a:gd name="connsiteX45-5407" fmla="*/ 12529265 w 13016124"/>
              <a:gd name="connsiteY45-5408" fmla="*/ 87549 h 2398878"/>
              <a:gd name="connsiteX46-5409" fmla="*/ 12568175 w 13016124"/>
              <a:gd name="connsiteY46-5410" fmla="*/ 77821 h 2398878"/>
              <a:gd name="connsiteX47-5411" fmla="*/ 12626541 w 13016124"/>
              <a:gd name="connsiteY47-5412" fmla="*/ 58366 h 2398878"/>
              <a:gd name="connsiteX48-5413" fmla="*/ 12723818 w 13016124"/>
              <a:gd name="connsiteY48-5414" fmla="*/ 19455 h 2398878"/>
              <a:gd name="connsiteX49-5415" fmla="*/ 12869733 w 13016124"/>
              <a:gd name="connsiteY49-5416" fmla="*/ 9728 h 2398878"/>
              <a:gd name="connsiteX50-5417" fmla="*/ 12898916 w 13016124"/>
              <a:gd name="connsiteY50-5418" fmla="*/ 0 h 2398878"/>
              <a:gd name="connsiteX51-5419" fmla="*/ 12947554 w 13016124"/>
              <a:gd name="connsiteY51-5420" fmla="*/ 38911 h 2398878"/>
              <a:gd name="connsiteX52-5421" fmla="*/ 12957282 w 13016124"/>
              <a:gd name="connsiteY52-5422" fmla="*/ 1488332 h 2398878"/>
              <a:gd name="connsiteX53-5423" fmla="*/ 12928099 w 13016124"/>
              <a:gd name="connsiteY53-5424" fmla="*/ 1673157 h 2398878"/>
              <a:gd name="connsiteX54-5425" fmla="*/ 12918371 w 13016124"/>
              <a:gd name="connsiteY54-5426" fmla="*/ 1828800 h 2398878"/>
              <a:gd name="connsiteX55-5427" fmla="*/ 12898916 w 13016124"/>
              <a:gd name="connsiteY55-5428" fmla="*/ 1887166 h 2398878"/>
              <a:gd name="connsiteX56-5429" fmla="*/ 12889188 w 13016124"/>
              <a:gd name="connsiteY56-5430" fmla="*/ 1974715 h 2398878"/>
              <a:gd name="connsiteX57-5431" fmla="*/ 12879460 w 13016124"/>
              <a:gd name="connsiteY57-5432" fmla="*/ 2013625 h 2398878"/>
              <a:gd name="connsiteX58-5433" fmla="*/ 12840550 w 13016124"/>
              <a:gd name="connsiteY58-5434" fmla="*/ 2208179 h 2398878"/>
              <a:gd name="connsiteX59-5435" fmla="*/ 12830822 w 13016124"/>
              <a:gd name="connsiteY59-5436" fmla="*/ 2237362 h 2398878"/>
              <a:gd name="connsiteX60-5437" fmla="*/ 12801639 w 13016124"/>
              <a:gd name="connsiteY60-5438" fmla="*/ 2256817 h 2398878"/>
              <a:gd name="connsiteX61-5439" fmla="*/ 12159614 w 13016124"/>
              <a:gd name="connsiteY61-5440" fmla="*/ 2237362 h 2398878"/>
              <a:gd name="connsiteX62-5441" fmla="*/ 11361945 w 13016124"/>
              <a:gd name="connsiteY62-5442" fmla="*/ 2256817 h 2398878"/>
              <a:gd name="connsiteX63-5443" fmla="*/ 11138209 w 13016124"/>
              <a:gd name="connsiteY63-5444" fmla="*/ 2276272 h 2398878"/>
              <a:gd name="connsiteX64-5445" fmla="*/ 10593460 w 13016124"/>
              <a:gd name="connsiteY64-5446" fmla="*/ 2286000 h 2398878"/>
              <a:gd name="connsiteX65-5447" fmla="*/ 8385282 w 13016124"/>
              <a:gd name="connsiteY65-5448" fmla="*/ 2295728 h 2398878"/>
              <a:gd name="connsiteX66-5449" fmla="*/ 8161545 w 13016124"/>
              <a:gd name="connsiteY66-5450" fmla="*/ 2315183 h 2398878"/>
              <a:gd name="connsiteX67-5451" fmla="*/ 8112907 w 13016124"/>
              <a:gd name="connsiteY67-5452" fmla="*/ 2324911 h 2398878"/>
              <a:gd name="connsiteX68-5453" fmla="*/ 7918354 w 13016124"/>
              <a:gd name="connsiteY68-5454" fmla="*/ 2334638 h 2398878"/>
              <a:gd name="connsiteX69-5455" fmla="*/ 5291886 w 13016124"/>
              <a:gd name="connsiteY69-5456" fmla="*/ 2344366 h 2398878"/>
              <a:gd name="connsiteX70-5457" fmla="*/ 5058422 w 13016124"/>
              <a:gd name="connsiteY70-5458" fmla="*/ 2324911 h 2398878"/>
              <a:gd name="connsiteX71-5459" fmla="*/ 4883324 w 13016124"/>
              <a:gd name="connsiteY71-5460" fmla="*/ 2305455 h 2398878"/>
              <a:gd name="connsiteX72-5461" fmla="*/ 4727682 w 13016124"/>
              <a:gd name="connsiteY72-5462" fmla="*/ 2295728 h 2398878"/>
              <a:gd name="connsiteX73-5463" fmla="*/ 4601222 w 13016124"/>
              <a:gd name="connsiteY73-5464" fmla="*/ 2276272 h 2398878"/>
              <a:gd name="connsiteX74-5465" fmla="*/ 4484490 w 13016124"/>
              <a:gd name="connsiteY74-5466" fmla="*/ 2266545 h 2398878"/>
              <a:gd name="connsiteX75-5467" fmla="*/ 3443631 w 13016124"/>
              <a:gd name="connsiteY75-5468" fmla="*/ 2247089 h 2398878"/>
              <a:gd name="connsiteX76-5469" fmla="*/ 2996158 w 13016124"/>
              <a:gd name="connsiteY76-5470" fmla="*/ 2256817 h 2398878"/>
              <a:gd name="connsiteX77-5471" fmla="*/ 2966975 w 13016124"/>
              <a:gd name="connsiteY77-5472" fmla="*/ 2266545 h 2398878"/>
              <a:gd name="connsiteX78-5473" fmla="*/ 2782150 w 13016124"/>
              <a:gd name="connsiteY78-5474" fmla="*/ 2286000 h 2398878"/>
              <a:gd name="connsiteX79-5475" fmla="*/ 2723784 w 13016124"/>
              <a:gd name="connsiteY79-5476" fmla="*/ 2295728 h 2398878"/>
              <a:gd name="connsiteX80-5477" fmla="*/ 2490320 w 13016124"/>
              <a:gd name="connsiteY80-5478" fmla="*/ 2305455 h 2398878"/>
              <a:gd name="connsiteX81-5479" fmla="*/ 418328 w 13016124"/>
              <a:gd name="connsiteY81-5480" fmla="*/ 2295728 h 2398878"/>
              <a:gd name="connsiteX82-5481" fmla="*/ 359962 w 13016124"/>
              <a:gd name="connsiteY82-5482" fmla="*/ 2256817 h 2398878"/>
              <a:gd name="connsiteX83-5483" fmla="*/ 272414 w 13016124"/>
              <a:gd name="connsiteY83-5484" fmla="*/ 2188723 h 2398878"/>
              <a:gd name="connsiteX84-5485" fmla="*/ 262686 w 13016124"/>
              <a:gd name="connsiteY84-5486" fmla="*/ 2159540 h 2398878"/>
              <a:gd name="connsiteX85-5487" fmla="*/ 214048 w 13016124"/>
              <a:gd name="connsiteY85-5488" fmla="*/ 2110902 h 2398878"/>
              <a:gd name="connsiteX86-5489" fmla="*/ 204320 w 13016124"/>
              <a:gd name="connsiteY86-5490" fmla="*/ 2081719 h 2398878"/>
              <a:gd name="connsiteX87-5491" fmla="*/ 184865 w 13016124"/>
              <a:gd name="connsiteY87-5492" fmla="*/ 2052536 h 2398878"/>
              <a:gd name="connsiteX88-5493" fmla="*/ 145954 w 13016124"/>
              <a:gd name="connsiteY88-5494" fmla="*/ 1984442 h 2398878"/>
              <a:gd name="connsiteX89-5495" fmla="*/ 126499 w 13016124"/>
              <a:gd name="connsiteY89-5496" fmla="*/ 1906621 h 2398878"/>
              <a:gd name="connsiteX90-5497" fmla="*/ 116771 w 13016124"/>
              <a:gd name="connsiteY90-5498" fmla="*/ 1877438 h 2398878"/>
              <a:gd name="connsiteX91-5499" fmla="*/ 97316 w 13016124"/>
              <a:gd name="connsiteY91-5500" fmla="*/ 1809345 h 2398878"/>
              <a:gd name="connsiteX92-5501" fmla="*/ 87588 w 13016124"/>
              <a:gd name="connsiteY92-5502" fmla="*/ 1731523 h 2398878"/>
              <a:gd name="connsiteX93-5503" fmla="*/ 68133 w 13016124"/>
              <a:gd name="connsiteY93-5504" fmla="*/ 1673157 h 2398878"/>
              <a:gd name="connsiteX94-5505" fmla="*/ 19494 w 13016124"/>
              <a:gd name="connsiteY94-5506" fmla="*/ 1556425 h 2398878"/>
              <a:gd name="connsiteX95-5507" fmla="*/ 9767 w 13016124"/>
              <a:gd name="connsiteY95-5508" fmla="*/ 1429966 h 2398878"/>
              <a:gd name="connsiteX96-5509" fmla="*/ 39 w 13016124"/>
              <a:gd name="connsiteY96-5510" fmla="*/ 1361872 h 2398878"/>
              <a:gd name="connsiteX97-5511" fmla="*/ 19494 w 13016124"/>
              <a:gd name="connsiteY97-5512" fmla="*/ 1099225 h 2398878"/>
              <a:gd name="connsiteX98-5513" fmla="*/ 29222 w 13016124"/>
              <a:gd name="connsiteY98-5514" fmla="*/ 1070042 h 2398878"/>
              <a:gd name="connsiteX99-5515" fmla="*/ 58405 w 13016124"/>
              <a:gd name="connsiteY99-5516" fmla="*/ 992221 h 2398878"/>
              <a:gd name="connsiteX100-5517" fmla="*/ 77860 w 13016124"/>
              <a:gd name="connsiteY100-5518" fmla="*/ 924128 h 2398878"/>
              <a:gd name="connsiteX101-5519" fmla="*/ 97316 w 13016124"/>
              <a:gd name="connsiteY101-5520" fmla="*/ 885217 h 2398878"/>
              <a:gd name="connsiteX102-5521" fmla="*/ 116771 w 13016124"/>
              <a:gd name="connsiteY102-5522" fmla="*/ 807396 h 2398878"/>
              <a:gd name="connsiteX103-5523" fmla="*/ 155682 w 13016124"/>
              <a:gd name="connsiteY103-5524" fmla="*/ 729574 h 2398878"/>
              <a:gd name="connsiteX104-5525" fmla="*/ 165409 w 13016124"/>
              <a:gd name="connsiteY104-5526" fmla="*/ 700391 h 2398878"/>
              <a:gd name="connsiteX105-5527" fmla="*/ 175137 w 13016124"/>
              <a:gd name="connsiteY105-5528" fmla="*/ 642025 h 2398878"/>
              <a:gd name="connsiteX106-5529" fmla="*/ 223775 w 13016124"/>
              <a:gd name="connsiteY106-5530" fmla="*/ 573932 h 2398878"/>
              <a:gd name="connsiteX107-5531" fmla="*/ 262686 w 13016124"/>
              <a:gd name="connsiteY107-5532" fmla="*/ 505838 h 2398878"/>
              <a:gd name="connsiteX108-5533" fmla="*/ 301596 w 13016124"/>
              <a:gd name="connsiteY108-5534" fmla="*/ 447472 h 2398878"/>
              <a:gd name="connsiteX109-5535" fmla="*/ 321052 w 13016124"/>
              <a:gd name="connsiteY109-5536" fmla="*/ 428017 h 2398878"/>
              <a:gd name="connsiteX110-5537" fmla="*/ 359962 w 13016124"/>
              <a:gd name="connsiteY110-5538" fmla="*/ 369651 h 2398878"/>
              <a:gd name="connsiteX111-5539" fmla="*/ 408601 w 13016124"/>
              <a:gd name="connsiteY111-5540" fmla="*/ 321013 h 2398878"/>
              <a:gd name="connsiteX112-5541" fmla="*/ 428056 w 13016124"/>
              <a:gd name="connsiteY112-5542" fmla="*/ 301557 h 2398878"/>
              <a:gd name="connsiteX113-5543" fmla="*/ 447511 w 13016124"/>
              <a:gd name="connsiteY113-5544" fmla="*/ 272374 h 2398878"/>
              <a:gd name="connsiteX114-5545" fmla="*/ 505877 w 13016124"/>
              <a:gd name="connsiteY114-5546" fmla="*/ 233464 h 2398878"/>
              <a:gd name="connsiteX115-5547" fmla="*/ 603154 w 13016124"/>
              <a:gd name="connsiteY115-5548" fmla="*/ 223736 h 2398878"/>
              <a:gd name="connsiteX116-5549" fmla="*/ 651792 w 13016124"/>
              <a:gd name="connsiteY116-5550" fmla="*/ 243191 h 2398878"/>
              <a:gd name="connsiteX117-5551" fmla="*/ 622609 w 13016124"/>
              <a:gd name="connsiteY117-5552" fmla="*/ 252919 h 2398878"/>
              <a:gd name="connsiteX118-5553" fmla="*/ 544788 w 13016124"/>
              <a:gd name="connsiteY118-5554" fmla="*/ 252919 h 2398878"/>
              <a:gd name="connsiteX0-5555" fmla="*/ 544788 w 13016124"/>
              <a:gd name="connsiteY0-5556" fmla="*/ 252919 h 2398878"/>
              <a:gd name="connsiteX1-5557" fmla="*/ 544788 w 13016124"/>
              <a:gd name="connsiteY1-5558" fmla="*/ 252919 h 2398878"/>
              <a:gd name="connsiteX2-5559" fmla="*/ 642065 w 13016124"/>
              <a:gd name="connsiteY2-5560" fmla="*/ 311285 h 2398878"/>
              <a:gd name="connsiteX3-5561" fmla="*/ 768524 w 13016124"/>
              <a:gd name="connsiteY3-5562" fmla="*/ 447472 h 2398878"/>
              <a:gd name="connsiteX4-5563" fmla="*/ 924167 w 13016124"/>
              <a:gd name="connsiteY4-5564" fmla="*/ 583659 h 2398878"/>
              <a:gd name="connsiteX5-5565" fmla="*/ 982533 w 13016124"/>
              <a:gd name="connsiteY5-5566" fmla="*/ 612842 h 2398878"/>
              <a:gd name="connsiteX6-5567" fmla="*/ 1050626 w 13016124"/>
              <a:gd name="connsiteY6-5568" fmla="*/ 661481 h 2398878"/>
              <a:gd name="connsiteX7-5569" fmla="*/ 1079809 w 13016124"/>
              <a:gd name="connsiteY7-5570" fmla="*/ 671208 h 2398878"/>
              <a:gd name="connsiteX8-5571" fmla="*/ 1225724 w 13016124"/>
              <a:gd name="connsiteY8-5572" fmla="*/ 739302 h 2398878"/>
              <a:gd name="connsiteX9-5573" fmla="*/ 1313273 w 13016124"/>
              <a:gd name="connsiteY9-5574" fmla="*/ 768485 h 2398878"/>
              <a:gd name="connsiteX10-5575" fmla="*/ 1488371 w 13016124"/>
              <a:gd name="connsiteY10-5576" fmla="*/ 787940 h 2398878"/>
              <a:gd name="connsiteX11-5577" fmla="*/ 1624558 w 13016124"/>
              <a:gd name="connsiteY11-5578" fmla="*/ 807396 h 2398878"/>
              <a:gd name="connsiteX12-5579" fmla="*/ 1663469 w 13016124"/>
              <a:gd name="connsiteY12-5580" fmla="*/ 817123 h 2398878"/>
              <a:gd name="connsiteX13-5581" fmla="*/ 1731562 w 13016124"/>
              <a:gd name="connsiteY13-5582" fmla="*/ 826851 h 2398878"/>
              <a:gd name="connsiteX14-5583" fmla="*/ 1770473 w 13016124"/>
              <a:gd name="connsiteY14-5584" fmla="*/ 836579 h 2398878"/>
              <a:gd name="connsiteX15-5585" fmla="*/ 2062303 w 13016124"/>
              <a:gd name="connsiteY15-5586" fmla="*/ 856034 h 2398878"/>
              <a:gd name="connsiteX16-5587" fmla="*/ 2169307 w 13016124"/>
              <a:gd name="connsiteY16-5588" fmla="*/ 865762 h 2398878"/>
              <a:gd name="connsiteX17-5589" fmla="*/ 2237401 w 13016124"/>
              <a:gd name="connsiteY17-5590" fmla="*/ 885217 h 2398878"/>
              <a:gd name="connsiteX18-5591" fmla="*/ 2295767 w 13016124"/>
              <a:gd name="connsiteY18-5592" fmla="*/ 894945 h 2398878"/>
              <a:gd name="connsiteX19-5593" fmla="*/ 2791877 w 13016124"/>
              <a:gd name="connsiteY19-5594" fmla="*/ 914400 h 2398878"/>
              <a:gd name="connsiteX20-5595" fmla="*/ 3005886 w 13016124"/>
              <a:gd name="connsiteY20-5596" fmla="*/ 933855 h 2398878"/>
              <a:gd name="connsiteX21-5597" fmla="*/ 3239350 w 13016124"/>
              <a:gd name="connsiteY21-5598" fmla="*/ 943583 h 2398878"/>
              <a:gd name="connsiteX22-5599" fmla="*/ 5807130 w 13016124"/>
              <a:gd name="connsiteY22-5600" fmla="*/ 1223418 h 2398878"/>
              <a:gd name="connsiteX23-5601" fmla="*/ 7037947 w 13016124"/>
              <a:gd name="connsiteY23-5602" fmla="*/ 1230622 h 2398878"/>
              <a:gd name="connsiteX24-5603" fmla="*/ 10013008 w 13016124"/>
              <a:gd name="connsiteY24-5604" fmla="*/ 986669 h 2398878"/>
              <a:gd name="connsiteX25-5605" fmla="*/ 11206303 w 13016124"/>
              <a:gd name="connsiteY25-5606" fmla="*/ 554477 h 2398878"/>
              <a:gd name="connsiteX26-5607" fmla="*/ 11274396 w 13016124"/>
              <a:gd name="connsiteY26-5608" fmla="*/ 535021 h 2398878"/>
              <a:gd name="connsiteX27-5609" fmla="*/ 11332762 w 13016124"/>
              <a:gd name="connsiteY27-5610" fmla="*/ 515566 h 2398878"/>
              <a:gd name="connsiteX28-5611" fmla="*/ 11410584 w 13016124"/>
              <a:gd name="connsiteY28-5612" fmla="*/ 476655 h 2398878"/>
              <a:gd name="connsiteX29-5613" fmla="*/ 11498133 w 13016124"/>
              <a:gd name="connsiteY29-5614" fmla="*/ 457200 h 2398878"/>
              <a:gd name="connsiteX30-5615" fmla="*/ 11624592 w 13016124"/>
              <a:gd name="connsiteY30-5616" fmla="*/ 408562 h 2398878"/>
              <a:gd name="connsiteX31-5617" fmla="*/ 11789962 w 13016124"/>
              <a:gd name="connsiteY31-5618" fmla="*/ 379379 h 2398878"/>
              <a:gd name="connsiteX32-5619" fmla="*/ 11848328 w 13016124"/>
              <a:gd name="connsiteY32-5620" fmla="*/ 350196 h 2398878"/>
              <a:gd name="connsiteX33-5621" fmla="*/ 11955333 w 13016124"/>
              <a:gd name="connsiteY33-5622" fmla="*/ 330740 h 2398878"/>
              <a:gd name="connsiteX34-5623" fmla="*/ 12033154 w 13016124"/>
              <a:gd name="connsiteY34-5624" fmla="*/ 301557 h 2398878"/>
              <a:gd name="connsiteX35-5625" fmla="*/ 12062337 w 13016124"/>
              <a:gd name="connsiteY35-5626" fmla="*/ 291830 h 2398878"/>
              <a:gd name="connsiteX36-5627" fmla="*/ 12101248 w 13016124"/>
              <a:gd name="connsiteY36-5628" fmla="*/ 272374 h 2398878"/>
              <a:gd name="connsiteX37-5629" fmla="*/ 12130431 w 13016124"/>
              <a:gd name="connsiteY37-5630" fmla="*/ 262647 h 2398878"/>
              <a:gd name="connsiteX38-5631" fmla="*/ 12169341 w 13016124"/>
              <a:gd name="connsiteY38-5632" fmla="*/ 243191 h 2398878"/>
              <a:gd name="connsiteX39-5633" fmla="*/ 12266618 w 13016124"/>
              <a:gd name="connsiteY39-5634" fmla="*/ 204281 h 2398878"/>
              <a:gd name="connsiteX40-5635" fmla="*/ 12334711 w 13016124"/>
              <a:gd name="connsiteY40-5636" fmla="*/ 175098 h 2398878"/>
              <a:gd name="connsiteX41-5637" fmla="*/ 12363894 w 13016124"/>
              <a:gd name="connsiteY41-5638" fmla="*/ 155642 h 2398878"/>
              <a:gd name="connsiteX42-5639" fmla="*/ 12431988 w 13016124"/>
              <a:gd name="connsiteY42-5640" fmla="*/ 126459 h 2398878"/>
              <a:gd name="connsiteX43-5641" fmla="*/ 12470899 w 13016124"/>
              <a:gd name="connsiteY43-5642" fmla="*/ 97277 h 2398878"/>
              <a:gd name="connsiteX44-5643" fmla="*/ 12529265 w 13016124"/>
              <a:gd name="connsiteY44-5644" fmla="*/ 87549 h 2398878"/>
              <a:gd name="connsiteX45-5645" fmla="*/ 12568175 w 13016124"/>
              <a:gd name="connsiteY45-5646" fmla="*/ 77821 h 2398878"/>
              <a:gd name="connsiteX46-5647" fmla="*/ 12626541 w 13016124"/>
              <a:gd name="connsiteY46-5648" fmla="*/ 58366 h 2398878"/>
              <a:gd name="connsiteX47-5649" fmla="*/ 12723818 w 13016124"/>
              <a:gd name="connsiteY47-5650" fmla="*/ 19455 h 2398878"/>
              <a:gd name="connsiteX48-5651" fmla="*/ 12869733 w 13016124"/>
              <a:gd name="connsiteY48-5652" fmla="*/ 9728 h 2398878"/>
              <a:gd name="connsiteX49-5653" fmla="*/ 12898916 w 13016124"/>
              <a:gd name="connsiteY49-5654" fmla="*/ 0 h 2398878"/>
              <a:gd name="connsiteX50-5655" fmla="*/ 12947554 w 13016124"/>
              <a:gd name="connsiteY50-5656" fmla="*/ 38911 h 2398878"/>
              <a:gd name="connsiteX51-5657" fmla="*/ 12957282 w 13016124"/>
              <a:gd name="connsiteY51-5658" fmla="*/ 1488332 h 2398878"/>
              <a:gd name="connsiteX52-5659" fmla="*/ 12928099 w 13016124"/>
              <a:gd name="connsiteY52-5660" fmla="*/ 1673157 h 2398878"/>
              <a:gd name="connsiteX53-5661" fmla="*/ 12918371 w 13016124"/>
              <a:gd name="connsiteY53-5662" fmla="*/ 1828800 h 2398878"/>
              <a:gd name="connsiteX54-5663" fmla="*/ 12898916 w 13016124"/>
              <a:gd name="connsiteY54-5664" fmla="*/ 1887166 h 2398878"/>
              <a:gd name="connsiteX55-5665" fmla="*/ 12889188 w 13016124"/>
              <a:gd name="connsiteY55-5666" fmla="*/ 1974715 h 2398878"/>
              <a:gd name="connsiteX56-5667" fmla="*/ 12879460 w 13016124"/>
              <a:gd name="connsiteY56-5668" fmla="*/ 2013625 h 2398878"/>
              <a:gd name="connsiteX57-5669" fmla="*/ 12840550 w 13016124"/>
              <a:gd name="connsiteY57-5670" fmla="*/ 2208179 h 2398878"/>
              <a:gd name="connsiteX58-5671" fmla="*/ 12830822 w 13016124"/>
              <a:gd name="connsiteY58-5672" fmla="*/ 2237362 h 2398878"/>
              <a:gd name="connsiteX59-5673" fmla="*/ 12801639 w 13016124"/>
              <a:gd name="connsiteY59-5674" fmla="*/ 2256817 h 2398878"/>
              <a:gd name="connsiteX60-5675" fmla="*/ 12159614 w 13016124"/>
              <a:gd name="connsiteY60-5676" fmla="*/ 2237362 h 2398878"/>
              <a:gd name="connsiteX61-5677" fmla="*/ 11361945 w 13016124"/>
              <a:gd name="connsiteY61-5678" fmla="*/ 2256817 h 2398878"/>
              <a:gd name="connsiteX62-5679" fmla="*/ 11138209 w 13016124"/>
              <a:gd name="connsiteY62-5680" fmla="*/ 2276272 h 2398878"/>
              <a:gd name="connsiteX63-5681" fmla="*/ 10593460 w 13016124"/>
              <a:gd name="connsiteY63-5682" fmla="*/ 2286000 h 2398878"/>
              <a:gd name="connsiteX64-5683" fmla="*/ 8385282 w 13016124"/>
              <a:gd name="connsiteY64-5684" fmla="*/ 2295728 h 2398878"/>
              <a:gd name="connsiteX65-5685" fmla="*/ 8161545 w 13016124"/>
              <a:gd name="connsiteY65-5686" fmla="*/ 2315183 h 2398878"/>
              <a:gd name="connsiteX66-5687" fmla="*/ 8112907 w 13016124"/>
              <a:gd name="connsiteY66-5688" fmla="*/ 2324911 h 2398878"/>
              <a:gd name="connsiteX67-5689" fmla="*/ 7918354 w 13016124"/>
              <a:gd name="connsiteY67-5690" fmla="*/ 2334638 h 2398878"/>
              <a:gd name="connsiteX68-5691" fmla="*/ 5291886 w 13016124"/>
              <a:gd name="connsiteY68-5692" fmla="*/ 2344366 h 2398878"/>
              <a:gd name="connsiteX69-5693" fmla="*/ 5058422 w 13016124"/>
              <a:gd name="connsiteY69-5694" fmla="*/ 2324911 h 2398878"/>
              <a:gd name="connsiteX70-5695" fmla="*/ 4883324 w 13016124"/>
              <a:gd name="connsiteY70-5696" fmla="*/ 2305455 h 2398878"/>
              <a:gd name="connsiteX71-5697" fmla="*/ 4727682 w 13016124"/>
              <a:gd name="connsiteY71-5698" fmla="*/ 2295728 h 2398878"/>
              <a:gd name="connsiteX72-5699" fmla="*/ 4601222 w 13016124"/>
              <a:gd name="connsiteY72-5700" fmla="*/ 2276272 h 2398878"/>
              <a:gd name="connsiteX73-5701" fmla="*/ 4484490 w 13016124"/>
              <a:gd name="connsiteY73-5702" fmla="*/ 2266545 h 2398878"/>
              <a:gd name="connsiteX74-5703" fmla="*/ 3443631 w 13016124"/>
              <a:gd name="connsiteY74-5704" fmla="*/ 2247089 h 2398878"/>
              <a:gd name="connsiteX75-5705" fmla="*/ 2996158 w 13016124"/>
              <a:gd name="connsiteY75-5706" fmla="*/ 2256817 h 2398878"/>
              <a:gd name="connsiteX76-5707" fmla="*/ 2966975 w 13016124"/>
              <a:gd name="connsiteY76-5708" fmla="*/ 2266545 h 2398878"/>
              <a:gd name="connsiteX77-5709" fmla="*/ 2782150 w 13016124"/>
              <a:gd name="connsiteY77-5710" fmla="*/ 2286000 h 2398878"/>
              <a:gd name="connsiteX78-5711" fmla="*/ 2723784 w 13016124"/>
              <a:gd name="connsiteY78-5712" fmla="*/ 2295728 h 2398878"/>
              <a:gd name="connsiteX79-5713" fmla="*/ 2490320 w 13016124"/>
              <a:gd name="connsiteY79-5714" fmla="*/ 2305455 h 2398878"/>
              <a:gd name="connsiteX80-5715" fmla="*/ 418328 w 13016124"/>
              <a:gd name="connsiteY80-5716" fmla="*/ 2295728 h 2398878"/>
              <a:gd name="connsiteX81-5717" fmla="*/ 359962 w 13016124"/>
              <a:gd name="connsiteY81-5718" fmla="*/ 2256817 h 2398878"/>
              <a:gd name="connsiteX82-5719" fmla="*/ 272414 w 13016124"/>
              <a:gd name="connsiteY82-5720" fmla="*/ 2188723 h 2398878"/>
              <a:gd name="connsiteX83-5721" fmla="*/ 262686 w 13016124"/>
              <a:gd name="connsiteY83-5722" fmla="*/ 2159540 h 2398878"/>
              <a:gd name="connsiteX84-5723" fmla="*/ 214048 w 13016124"/>
              <a:gd name="connsiteY84-5724" fmla="*/ 2110902 h 2398878"/>
              <a:gd name="connsiteX85-5725" fmla="*/ 204320 w 13016124"/>
              <a:gd name="connsiteY85-5726" fmla="*/ 2081719 h 2398878"/>
              <a:gd name="connsiteX86-5727" fmla="*/ 184865 w 13016124"/>
              <a:gd name="connsiteY86-5728" fmla="*/ 2052536 h 2398878"/>
              <a:gd name="connsiteX87-5729" fmla="*/ 145954 w 13016124"/>
              <a:gd name="connsiteY87-5730" fmla="*/ 1984442 h 2398878"/>
              <a:gd name="connsiteX88-5731" fmla="*/ 126499 w 13016124"/>
              <a:gd name="connsiteY88-5732" fmla="*/ 1906621 h 2398878"/>
              <a:gd name="connsiteX89-5733" fmla="*/ 116771 w 13016124"/>
              <a:gd name="connsiteY89-5734" fmla="*/ 1877438 h 2398878"/>
              <a:gd name="connsiteX90-5735" fmla="*/ 97316 w 13016124"/>
              <a:gd name="connsiteY90-5736" fmla="*/ 1809345 h 2398878"/>
              <a:gd name="connsiteX91-5737" fmla="*/ 87588 w 13016124"/>
              <a:gd name="connsiteY91-5738" fmla="*/ 1731523 h 2398878"/>
              <a:gd name="connsiteX92-5739" fmla="*/ 68133 w 13016124"/>
              <a:gd name="connsiteY92-5740" fmla="*/ 1673157 h 2398878"/>
              <a:gd name="connsiteX93-5741" fmla="*/ 19494 w 13016124"/>
              <a:gd name="connsiteY93-5742" fmla="*/ 1556425 h 2398878"/>
              <a:gd name="connsiteX94-5743" fmla="*/ 9767 w 13016124"/>
              <a:gd name="connsiteY94-5744" fmla="*/ 1429966 h 2398878"/>
              <a:gd name="connsiteX95-5745" fmla="*/ 39 w 13016124"/>
              <a:gd name="connsiteY95-5746" fmla="*/ 1361872 h 2398878"/>
              <a:gd name="connsiteX96-5747" fmla="*/ 19494 w 13016124"/>
              <a:gd name="connsiteY96-5748" fmla="*/ 1099225 h 2398878"/>
              <a:gd name="connsiteX97-5749" fmla="*/ 29222 w 13016124"/>
              <a:gd name="connsiteY97-5750" fmla="*/ 1070042 h 2398878"/>
              <a:gd name="connsiteX98-5751" fmla="*/ 58405 w 13016124"/>
              <a:gd name="connsiteY98-5752" fmla="*/ 992221 h 2398878"/>
              <a:gd name="connsiteX99-5753" fmla="*/ 77860 w 13016124"/>
              <a:gd name="connsiteY99-5754" fmla="*/ 924128 h 2398878"/>
              <a:gd name="connsiteX100-5755" fmla="*/ 97316 w 13016124"/>
              <a:gd name="connsiteY100-5756" fmla="*/ 885217 h 2398878"/>
              <a:gd name="connsiteX101-5757" fmla="*/ 116771 w 13016124"/>
              <a:gd name="connsiteY101-5758" fmla="*/ 807396 h 2398878"/>
              <a:gd name="connsiteX102-5759" fmla="*/ 155682 w 13016124"/>
              <a:gd name="connsiteY102-5760" fmla="*/ 729574 h 2398878"/>
              <a:gd name="connsiteX103-5761" fmla="*/ 165409 w 13016124"/>
              <a:gd name="connsiteY103-5762" fmla="*/ 700391 h 2398878"/>
              <a:gd name="connsiteX104-5763" fmla="*/ 175137 w 13016124"/>
              <a:gd name="connsiteY104-5764" fmla="*/ 642025 h 2398878"/>
              <a:gd name="connsiteX105-5765" fmla="*/ 223775 w 13016124"/>
              <a:gd name="connsiteY105-5766" fmla="*/ 573932 h 2398878"/>
              <a:gd name="connsiteX106-5767" fmla="*/ 262686 w 13016124"/>
              <a:gd name="connsiteY106-5768" fmla="*/ 505838 h 2398878"/>
              <a:gd name="connsiteX107-5769" fmla="*/ 301596 w 13016124"/>
              <a:gd name="connsiteY107-5770" fmla="*/ 447472 h 2398878"/>
              <a:gd name="connsiteX108-5771" fmla="*/ 321052 w 13016124"/>
              <a:gd name="connsiteY108-5772" fmla="*/ 428017 h 2398878"/>
              <a:gd name="connsiteX109-5773" fmla="*/ 359962 w 13016124"/>
              <a:gd name="connsiteY109-5774" fmla="*/ 369651 h 2398878"/>
              <a:gd name="connsiteX110-5775" fmla="*/ 408601 w 13016124"/>
              <a:gd name="connsiteY110-5776" fmla="*/ 321013 h 2398878"/>
              <a:gd name="connsiteX111-5777" fmla="*/ 428056 w 13016124"/>
              <a:gd name="connsiteY111-5778" fmla="*/ 301557 h 2398878"/>
              <a:gd name="connsiteX112-5779" fmla="*/ 447511 w 13016124"/>
              <a:gd name="connsiteY112-5780" fmla="*/ 272374 h 2398878"/>
              <a:gd name="connsiteX113-5781" fmla="*/ 505877 w 13016124"/>
              <a:gd name="connsiteY113-5782" fmla="*/ 233464 h 2398878"/>
              <a:gd name="connsiteX114-5783" fmla="*/ 603154 w 13016124"/>
              <a:gd name="connsiteY114-5784" fmla="*/ 223736 h 2398878"/>
              <a:gd name="connsiteX115-5785" fmla="*/ 651792 w 13016124"/>
              <a:gd name="connsiteY115-5786" fmla="*/ 243191 h 2398878"/>
              <a:gd name="connsiteX116-5787" fmla="*/ 622609 w 13016124"/>
              <a:gd name="connsiteY116-5788" fmla="*/ 252919 h 2398878"/>
              <a:gd name="connsiteX117-5789" fmla="*/ 544788 w 13016124"/>
              <a:gd name="connsiteY117-5790" fmla="*/ 252919 h 2398878"/>
              <a:gd name="connsiteX0-5791" fmla="*/ 544788 w 13016124"/>
              <a:gd name="connsiteY0-5792" fmla="*/ 252919 h 2398878"/>
              <a:gd name="connsiteX1-5793" fmla="*/ 544788 w 13016124"/>
              <a:gd name="connsiteY1-5794" fmla="*/ 252919 h 2398878"/>
              <a:gd name="connsiteX2-5795" fmla="*/ 642065 w 13016124"/>
              <a:gd name="connsiteY2-5796" fmla="*/ 311285 h 2398878"/>
              <a:gd name="connsiteX3-5797" fmla="*/ 768524 w 13016124"/>
              <a:gd name="connsiteY3-5798" fmla="*/ 447472 h 2398878"/>
              <a:gd name="connsiteX4-5799" fmla="*/ 924167 w 13016124"/>
              <a:gd name="connsiteY4-5800" fmla="*/ 583659 h 2398878"/>
              <a:gd name="connsiteX5-5801" fmla="*/ 982533 w 13016124"/>
              <a:gd name="connsiteY5-5802" fmla="*/ 612842 h 2398878"/>
              <a:gd name="connsiteX6-5803" fmla="*/ 1050626 w 13016124"/>
              <a:gd name="connsiteY6-5804" fmla="*/ 661481 h 2398878"/>
              <a:gd name="connsiteX7-5805" fmla="*/ 1079809 w 13016124"/>
              <a:gd name="connsiteY7-5806" fmla="*/ 671208 h 2398878"/>
              <a:gd name="connsiteX8-5807" fmla="*/ 1225724 w 13016124"/>
              <a:gd name="connsiteY8-5808" fmla="*/ 739302 h 2398878"/>
              <a:gd name="connsiteX9-5809" fmla="*/ 1313273 w 13016124"/>
              <a:gd name="connsiteY9-5810" fmla="*/ 768485 h 2398878"/>
              <a:gd name="connsiteX10-5811" fmla="*/ 1488371 w 13016124"/>
              <a:gd name="connsiteY10-5812" fmla="*/ 787940 h 2398878"/>
              <a:gd name="connsiteX11-5813" fmla="*/ 1624558 w 13016124"/>
              <a:gd name="connsiteY11-5814" fmla="*/ 807396 h 2398878"/>
              <a:gd name="connsiteX12-5815" fmla="*/ 1663469 w 13016124"/>
              <a:gd name="connsiteY12-5816" fmla="*/ 817123 h 2398878"/>
              <a:gd name="connsiteX13-5817" fmla="*/ 1731562 w 13016124"/>
              <a:gd name="connsiteY13-5818" fmla="*/ 826851 h 2398878"/>
              <a:gd name="connsiteX14-5819" fmla="*/ 1770473 w 13016124"/>
              <a:gd name="connsiteY14-5820" fmla="*/ 836579 h 2398878"/>
              <a:gd name="connsiteX15-5821" fmla="*/ 2062303 w 13016124"/>
              <a:gd name="connsiteY15-5822" fmla="*/ 856034 h 2398878"/>
              <a:gd name="connsiteX16-5823" fmla="*/ 2169307 w 13016124"/>
              <a:gd name="connsiteY16-5824" fmla="*/ 865762 h 2398878"/>
              <a:gd name="connsiteX17-5825" fmla="*/ 2237401 w 13016124"/>
              <a:gd name="connsiteY17-5826" fmla="*/ 885217 h 2398878"/>
              <a:gd name="connsiteX18-5827" fmla="*/ 2295767 w 13016124"/>
              <a:gd name="connsiteY18-5828" fmla="*/ 894945 h 2398878"/>
              <a:gd name="connsiteX19-5829" fmla="*/ 2791877 w 13016124"/>
              <a:gd name="connsiteY19-5830" fmla="*/ 914400 h 2398878"/>
              <a:gd name="connsiteX20-5831" fmla="*/ 3005886 w 13016124"/>
              <a:gd name="connsiteY20-5832" fmla="*/ 933855 h 2398878"/>
              <a:gd name="connsiteX21-5833" fmla="*/ 3239350 w 13016124"/>
              <a:gd name="connsiteY21-5834" fmla="*/ 943583 h 2398878"/>
              <a:gd name="connsiteX22-5835" fmla="*/ 5807130 w 13016124"/>
              <a:gd name="connsiteY22-5836" fmla="*/ 1223418 h 2398878"/>
              <a:gd name="connsiteX23-5837" fmla="*/ 7037947 w 13016124"/>
              <a:gd name="connsiteY23-5838" fmla="*/ 1230622 h 2398878"/>
              <a:gd name="connsiteX24-5839" fmla="*/ 10013008 w 13016124"/>
              <a:gd name="connsiteY24-5840" fmla="*/ 986669 h 2398878"/>
              <a:gd name="connsiteX25-5841" fmla="*/ 11206303 w 13016124"/>
              <a:gd name="connsiteY25-5842" fmla="*/ 554477 h 2398878"/>
              <a:gd name="connsiteX26-5843" fmla="*/ 11332762 w 13016124"/>
              <a:gd name="connsiteY26-5844" fmla="*/ 515566 h 2398878"/>
              <a:gd name="connsiteX27-5845" fmla="*/ 11410584 w 13016124"/>
              <a:gd name="connsiteY27-5846" fmla="*/ 476655 h 2398878"/>
              <a:gd name="connsiteX28-5847" fmla="*/ 11498133 w 13016124"/>
              <a:gd name="connsiteY28-5848" fmla="*/ 457200 h 2398878"/>
              <a:gd name="connsiteX29-5849" fmla="*/ 11624592 w 13016124"/>
              <a:gd name="connsiteY29-5850" fmla="*/ 408562 h 2398878"/>
              <a:gd name="connsiteX30-5851" fmla="*/ 11789962 w 13016124"/>
              <a:gd name="connsiteY30-5852" fmla="*/ 379379 h 2398878"/>
              <a:gd name="connsiteX31-5853" fmla="*/ 11848328 w 13016124"/>
              <a:gd name="connsiteY31-5854" fmla="*/ 350196 h 2398878"/>
              <a:gd name="connsiteX32-5855" fmla="*/ 11955333 w 13016124"/>
              <a:gd name="connsiteY32-5856" fmla="*/ 330740 h 2398878"/>
              <a:gd name="connsiteX33-5857" fmla="*/ 12033154 w 13016124"/>
              <a:gd name="connsiteY33-5858" fmla="*/ 301557 h 2398878"/>
              <a:gd name="connsiteX34-5859" fmla="*/ 12062337 w 13016124"/>
              <a:gd name="connsiteY34-5860" fmla="*/ 291830 h 2398878"/>
              <a:gd name="connsiteX35-5861" fmla="*/ 12101248 w 13016124"/>
              <a:gd name="connsiteY35-5862" fmla="*/ 272374 h 2398878"/>
              <a:gd name="connsiteX36-5863" fmla="*/ 12130431 w 13016124"/>
              <a:gd name="connsiteY36-5864" fmla="*/ 262647 h 2398878"/>
              <a:gd name="connsiteX37-5865" fmla="*/ 12169341 w 13016124"/>
              <a:gd name="connsiteY37-5866" fmla="*/ 243191 h 2398878"/>
              <a:gd name="connsiteX38-5867" fmla="*/ 12266618 w 13016124"/>
              <a:gd name="connsiteY38-5868" fmla="*/ 204281 h 2398878"/>
              <a:gd name="connsiteX39-5869" fmla="*/ 12334711 w 13016124"/>
              <a:gd name="connsiteY39-5870" fmla="*/ 175098 h 2398878"/>
              <a:gd name="connsiteX40-5871" fmla="*/ 12363894 w 13016124"/>
              <a:gd name="connsiteY40-5872" fmla="*/ 155642 h 2398878"/>
              <a:gd name="connsiteX41-5873" fmla="*/ 12431988 w 13016124"/>
              <a:gd name="connsiteY41-5874" fmla="*/ 126459 h 2398878"/>
              <a:gd name="connsiteX42-5875" fmla="*/ 12470899 w 13016124"/>
              <a:gd name="connsiteY42-5876" fmla="*/ 97277 h 2398878"/>
              <a:gd name="connsiteX43-5877" fmla="*/ 12529265 w 13016124"/>
              <a:gd name="connsiteY43-5878" fmla="*/ 87549 h 2398878"/>
              <a:gd name="connsiteX44-5879" fmla="*/ 12568175 w 13016124"/>
              <a:gd name="connsiteY44-5880" fmla="*/ 77821 h 2398878"/>
              <a:gd name="connsiteX45-5881" fmla="*/ 12626541 w 13016124"/>
              <a:gd name="connsiteY45-5882" fmla="*/ 58366 h 2398878"/>
              <a:gd name="connsiteX46-5883" fmla="*/ 12723818 w 13016124"/>
              <a:gd name="connsiteY46-5884" fmla="*/ 19455 h 2398878"/>
              <a:gd name="connsiteX47-5885" fmla="*/ 12869733 w 13016124"/>
              <a:gd name="connsiteY47-5886" fmla="*/ 9728 h 2398878"/>
              <a:gd name="connsiteX48-5887" fmla="*/ 12898916 w 13016124"/>
              <a:gd name="connsiteY48-5888" fmla="*/ 0 h 2398878"/>
              <a:gd name="connsiteX49-5889" fmla="*/ 12947554 w 13016124"/>
              <a:gd name="connsiteY49-5890" fmla="*/ 38911 h 2398878"/>
              <a:gd name="connsiteX50-5891" fmla="*/ 12957282 w 13016124"/>
              <a:gd name="connsiteY50-5892" fmla="*/ 1488332 h 2398878"/>
              <a:gd name="connsiteX51-5893" fmla="*/ 12928099 w 13016124"/>
              <a:gd name="connsiteY51-5894" fmla="*/ 1673157 h 2398878"/>
              <a:gd name="connsiteX52-5895" fmla="*/ 12918371 w 13016124"/>
              <a:gd name="connsiteY52-5896" fmla="*/ 1828800 h 2398878"/>
              <a:gd name="connsiteX53-5897" fmla="*/ 12898916 w 13016124"/>
              <a:gd name="connsiteY53-5898" fmla="*/ 1887166 h 2398878"/>
              <a:gd name="connsiteX54-5899" fmla="*/ 12889188 w 13016124"/>
              <a:gd name="connsiteY54-5900" fmla="*/ 1974715 h 2398878"/>
              <a:gd name="connsiteX55-5901" fmla="*/ 12879460 w 13016124"/>
              <a:gd name="connsiteY55-5902" fmla="*/ 2013625 h 2398878"/>
              <a:gd name="connsiteX56-5903" fmla="*/ 12840550 w 13016124"/>
              <a:gd name="connsiteY56-5904" fmla="*/ 2208179 h 2398878"/>
              <a:gd name="connsiteX57-5905" fmla="*/ 12830822 w 13016124"/>
              <a:gd name="connsiteY57-5906" fmla="*/ 2237362 h 2398878"/>
              <a:gd name="connsiteX58-5907" fmla="*/ 12801639 w 13016124"/>
              <a:gd name="connsiteY58-5908" fmla="*/ 2256817 h 2398878"/>
              <a:gd name="connsiteX59-5909" fmla="*/ 12159614 w 13016124"/>
              <a:gd name="connsiteY59-5910" fmla="*/ 2237362 h 2398878"/>
              <a:gd name="connsiteX60-5911" fmla="*/ 11361945 w 13016124"/>
              <a:gd name="connsiteY60-5912" fmla="*/ 2256817 h 2398878"/>
              <a:gd name="connsiteX61-5913" fmla="*/ 11138209 w 13016124"/>
              <a:gd name="connsiteY61-5914" fmla="*/ 2276272 h 2398878"/>
              <a:gd name="connsiteX62-5915" fmla="*/ 10593460 w 13016124"/>
              <a:gd name="connsiteY62-5916" fmla="*/ 2286000 h 2398878"/>
              <a:gd name="connsiteX63-5917" fmla="*/ 8385282 w 13016124"/>
              <a:gd name="connsiteY63-5918" fmla="*/ 2295728 h 2398878"/>
              <a:gd name="connsiteX64-5919" fmla="*/ 8161545 w 13016124"/>
              <a:gd name="connsiteY64-5920" fmla="*/ 2315183 h 2398878"/>
              <a:gd name="connsiteX65-5921" fmla="*/ 8112907 w 13016124"/>
              <a:gd name="connsiteY65-5922" fmla="*/ 2324911 h 2398878"/>
              <a:gd name="connsiteX66-5923" fmla="*/ 7918354 w 13016124"/>
              <a:gd name="connsiteY66-5924" fmla="*/ 2334638 h 2398878"/>
              <a:gd name="connsiteX67-5925" fmla="*/ 5291886 w 13016124"/>
              <a:gd name="connsiteY67-5926" fmla="*/ 2344366 h 2398878"/>
              <a:gd name="connsiteX68-5927" fmla="*/ 5058422 w 13016124"/>
              <a:gd name="connsiteY68-5928" fmla="*/ 2324911 h 2398878"/>
              <a:gd name="connsiteX69-5929" fmla="*/ 4883324 w 13016124"/>
              <a:gd name="connsiteY69-5930" fmla="*/ 2305455 h 2398878"/>
              <a:gd name="connsiteX70-5931" fmla="*/ 4727682 w 13016124"/>
              <a:gd name="connsiteY70-5932" fmla="*/ 2295728 h 2398878"/>
              <a:gd name="connsiteX71-5933" fmla="*/ 4601222 w 13016124"/>
              <a:gd name="connsiteY71-5934" fmla="*/ 2276272 h 2398878"/>
              <a:gd name="connsiteX72-5935" fmla="*/ 4484490 w 13016124"/>
              <a:gd name="connsiteY72-5936" fmla="*/ 2266545 h 2398878"/>
              <a:gd name="connsiteX73-5937" fmla="*/ 3443631 w 13016124"/>
              <a:gd name="connsiteY73-5938" fmla="*/ 2247089 h 2398878"/>
              <a:gd name="connsiteX74-5939" fmla="*/ 2996158 w 13016124"/>
              <a:gd name="connsiteY74-5940" fmla="*/ 2256817 h 2398878"/>
              <a:gd name="connsiteX75-5941" fmla="*/ 2966975 w 13016124"/>
              <a:gd name="connsiteY75-5942" fmla="*/ 2266545 h 2398878"/>
              <a:gd name="connsiteX76-5943" fmla="*/ 2782150 w 13016124"/>
              <a:gd name="connsiteY76-5944" fmla="*/ 2286000 h 2398878"/>
              <a:gd name="connsiteX77-5945" fmla="*/ 2723784 w 13016124"/>
              <a:gd name="connsiteY77-5946" fmla="*/ 2295728 h 2398878"/>
              <a:gd name="connsiteX78-5947" fmla="*/ 2490320 w 13016124"/>
              <a:gd name="connsiteY78-5948" fmla="*/ 2305455 h 2398878"/>
              <a:gd name="connsiteX79-5949" fmla="*/ 418328 w 13016124"/>
              <a:gd name="connsiteY79-5950" fmla="*/ 2295728 h 2398878"/>
              <a:gd name="connsiteX80-5951" fmla="*/ 359962 w 13016124"/>
              <a:gd name="connsiteY80-5952" fmla="*/ 2256817 h 2398878"/>
              <a:gd name="connsiteX81-5953" fmla="*/ 272414 w 13016124"/>
              <a:gd name="connsiteY81-5954" fmla="*/ 2188723 h 2398878"/>
              <a:gd name="connsiteX82-5955" fmla="*/ 262686 w 13016124"/>
              <a:gd name="connsiteY82-5956" fmla="*/ 2159540 h 2398878"/>
              <a:gd name="connsiteX83-5957" fmla="*/ 214048 w 13016124"/>
              <a:gd name="connsiteY83-5958" fmla="*/ 2110902 h 2398878"/>
              <a:gd name="connsiteX84-5959" fmla="*/ 204320 w 13016124"/>
              <a:gd name="connsiteY84-5960" fmla="*/ 2081719 h 2398878"/>
              <a:gd name="connsiteX85-5961" fmla="*/ 184865 w 13016124"/>
              <a:gd name="connsiteY85-5962" fmla="*/ 2052536 h 2398878"/>
              <a:gd name="connsiteX86-5963" fmla="*/ 145954 w 13016124"/>
              <a:gd name="connsiteY86-5964" fmla="*/ 1984442 h 2398878"/>
              <a:gd name="connsiteX87-5965" fmla="*/ 126499 w 13016124"/>
              <a:gd name="connsiteY87-5966" fmla="*/ 1906621 h 2398878"/>
              <a:gd name="connsiteX88-5967" fmla="*/ 116771 w 13016124"/>
              <a:gd name="connsiteY88-5968" fmla="*/ 1877438 h 2398878"/>
              <a:gd name="connsiteX89-5969" fmla="*/ 97316 w 13016124"/>
              <a:gd name="connsiteY89-5970" fmla="*/ 1809345 h 2398878"/>
              <a:gd name="connsiteX90-5971" fmla="*/ 87588 w 13016124"/>
              <a:gd name="connsiteY90-5972" fmla="*/ 1731523 h 2398878"/>
              <a:gd name="connsiteX91-5973" fmla="*/ 68133 w 13016124"/>
              <a:gd name="connsiteY91-5974" fmla="*/ 1673157 h 2398878"/>
              <a:gd name="connsiteX92-5975" fmla="*/ 19494 w 13016124"/>
              <a:gd name="connsiteY92-5976" fmla="*/ 1556425 h 2398878"/>
              <a:gd name="connsiteX93-5977" fmla="*/ 9767 w 13016124"/>
              <a:gd name="connsiteY93-5978" fmla="*/ 1429966 h 2398878"/>
              <a:gd name="connsiteX94-5979" fmla="*/ 39 w 13016124"/>
              <a:gd name="connsiteY94-5980" fmla="*/ 1361872 h 2398878"/>
              <a:gd name="connsiteX95-5981" fmla="*/ 19494 w 13016124"/>
              <a:gd name="connsiteY95-5982" fmla="*/ 1099225 h 2398878"/>
              <a:gd name="connsiteX96-5983" fmla="*/ 29222 w 13016124"/>
              <a:gd name="connsiteY96-5984" fmla="*/ 1070042 h 2398878"/>
              <a:gd name="connsiteX97-5985" fmla="*/ 58405 w 13016124"/>
              <a:gd name="connsiteY97-5986" fmla="*/ 992221 h 2398878"/>
              <a:gd name="connsiteX98-5987" fmla="*/ 77860 w 13016124"/>
              <a:gd name="connsiteY98-5988" fmla="*/ 924128 h 2398878"/>
              <a:gd name="connsiteX99-5989" fmla="*/ 97316 w 13016124"/>
              <a:gd name="connsiteY99-5990" fmla="*/ 885217 h 2398878"/>
              <a:gd name="connsiteX100-5991" fmla="*/ 116771 w 13016124"/>
              <a:gd name="connsiteY100-5992" fmla="*/ 807396 h 2398878"/>
              <a:gd name="connsiteX101-5993" fmla="*/ 155682 w 13016124"/>
              <a:gd name="connsiteY101-5994" fmla="*/ 729574 h 2398878"/>
              <a:gd name="connsiteX102-5995" fmla="*/ 165409 w 13016124"/>
              <a:gd name="connsiteY102-5996" fmla="*/ 700391 h 2398878"/>
              <a:gd name="connsiteX103-5997" fmla="*/ 175137 w 13016124"/>
              <a:gd name="connsiteY103-5998" fmla="*/ 642025 h 2398878"/>
              <a:gd name="connsiteX104-5999" fmla="*/ 223775 w 13016124"/>
              <a:gd name="connsiteY104-6000" fmla="*/ 573932 h 2398878"/>
              <a:gd name="connsiteX105-6001" fmla="*/ 262686 w 13016124"/>
              <a:gd name="connsiteY105-6002" fmla="*/ 505838 h 2398878"/>
              <a:gd name="connsiteX106-6003" fmla="*/ 301596 w 13016124"/>
              <a:gd name="connsiteY106-6004" fmla="*/ 447472 h 2398878"/>
              <a:gd name="connsiteX107-6005" fmla="*/ 321052 w 13016124"/>
              <a:gd name="connsiteY107-6006" fmla="*/ 428017 h 2398878"/>
              <a:gd name="connsiteX108-6007" fmla="*/ 359962 w 13016124"/>
              <a:gd name="connsiteY108-6008" fmla="*/ 369651 h 2398878"/>
              <a:gd name="connsiteX109-6009" fmla="*/ 408601 w 13016124"/>
              <a:gd name="connsiteY109-6010" fmla="*/ 321013 h 2398878"/>
              <a:gd name="connsiteX110-6011" fmla="*/ 428056 w 13016124"/>
              <a:gd name="connsiteY110-6012" fmla="*/ 301557 h 2398878"/>
              <a:gd name="connsiteX111-6013" fmla="*/ 447511 w 13016124"/>
              <a:gd name="connsiteY111-6014" fmla="*/ 272374 h 2398878"/>
              <a:gd name="connsiteX112-6015" fmla="*/ 505877 w 13016124"/>
              <a:gd name="connsiteY112-6016" fmla="*/ 233464 h 2398878"/>
              <a:gd name="connsiteX113-6017" fmla="*/ 603154 w 13016124"/>
              <a:gd name="connsiteY113-6018" fmla="*/ 223736 h 2398878"/>
              <a:gd name="connsiteX114-6019" fmla="*/ 651792 w 13016124"/>
              <a:gd name="connsiteY114-6020" fmla="*/ 243191 h 2398878"/>
              <a:gd name="connsiteX115-6021" fmla="*/ 622609 w 13016124"/>
              <a:gd name="connsiteY115-6022" fmla="*/ 252919 h 2398878"/>
              <a:gd name="connsiteX116-6023" fmla="*/ 544788 w 13016124"/>
              <a:gd name="connsiteY116-6024" fmla="*/ 252919 h 2398878"/>
              <a:gd name="connsiteX0-6025" fmla="*/ 544788 w 13016124"/>
              <a:gd name="connsiteY0-6026" fmla="*/ 252919 h 2398878"/>
              <a:gd name="connsiteX1-6027" fmla="*/ 544788 w 13016124"/>
              <a:gd name="connsiteY1-6028" fmla="*/ 252919 h 2398878"/>
              <a:gd name="connsiteX2-6029" fmla="*/ 642065 w 13016124"/>
              <a:gd name="connsiteY2-6030" fmla="*/ 311285 h 2398878"/>
              <a:gd name="connsiteX3-6031" fmla="*/ 768524 w 13016124"/>
              <a:gd name="connsiteY3-6032" fmla="*/ 447472 h 2398878"/>
              <a:gd name="connsiteX4-6033" fmla="*/ 924167 w 13016124"/>
              <a:gd name="connsiteY4-6034" fmla="*/ 583659 h 2398878"/>
              <a:gd name="connsiteX5-6035" fmla="*/ 982533 w 13016124"/>
              <a:gd name="connsiteY5-6036" fmla="*/ 612842 h 2398878"/>
              <a:gd name="connsiteX6-6037" fmla="*/ 1050626 w 13016124"/>
              <a:gd name="connsiteY6-6038" fmla="*/ 661481 h 2398878"/>
              <a:gd name="connsiteX7-6039" fmla="*/ 1079809 w 13016124"/>
              <a:gd name="connsiteY7-6040" fmla="*/ 671208 h 2398878"/>
              <a:gd name="connsiteX8-6041" fmla="*/ 1225724 w 13016124"/>
              <a:gd name="connsiteY8-6042" fmla="*/ 739302 h 2398878"/>
              <a:gd name="connsiteX9-6043" fmla="*/ 1313273 w 13016124"/>
              <a:gd name="connsiteY9-6044" fmla="*/ 768485 h 2398878"/>
              <a:gd name="connsiteX10-6045" fmla="*/ 1488371 w 13016124"/>
              <a:gd name="connsiteY10-6046" fmla="*/ 787940 h 2398878"/>
              <a:gd name="connsiteX11-6047" fmla="*/ 1624558 w 13016124"/>
              <a:gd name="connsiteY11-6048" fmla="*/ 807396 h 2398878"/>
              <a:gd name="connsiteX12-6049" fmla="*/ 1663469 w 13016124"/>
              <a:gd name="connsiteY12-6050" fmla="*/ 817123 h 2398878"/>
              <a:gd name="connsiteX13-6051" fmla="*/ 1731562 w 13016124"/>
              <a:gd name="connsiteY13-6052" fmla="*/ 826851 h 2398878"/>
              <a:gd name="connsiteX14-6053" fmla="*/ 1770473 w 13016124"/>
              <a:gd name="connsiteY14-6054" fmla="*/ 836579 h 2398878"/>
              <a:gd name="connsiteX15-6055" fmla="*/ 2062303 w 13016124"/>
              <a:gd name="connsiteY15-6056" fmla="*/ 856034 h 2398878"/>
              <a:gd name="connsiteX16-6057" fmla="*/ 2169307 w 13016124"/>
              <a:gd name="connsiteY16-6058" fmla="*/ 865762 h 2398878"/>
              <a:gd name="connsiteX17-6059" fmla="*/ 2237401 w 13016124"/>
              <a:gd name="connsiteY17-6060" fmla="*/ 885217 h 2398878"/>
              <a:gd name="connsiteX18-6061" fmla="*/ 2295767 w 13016124"/>
              <a:gd name="connsiteY18-6062" fmla="*/ 894945 h 2398878"/>
              <a:gd name="connsiteX19-6063" fmla="*/ 2791877 w 13016124"/>
              <a:gd name="connsiteY19-6064" fmla="*/ 914400 h 2398878"/>
              <a:gd name="connsiteX20-6065" fmla="*/ 3005886 w 13016124"/>
              <a:gd name="connsiteY20-6066" fmla="*/ 933855 h 2398878"/>
              <a:gd name="connsiteX21-6067" fmla="*/ 3239350 w 13016124"/>
              <a:gd name="connsiteY21-6068" fmla="*/ 943583 h 2398878"/>
              <a:gd name="connsiteX22-6069" fmla="*/ 5807130 w 13016124"/>
              <a:gd name="connsiteY22-6070" fmla="*/ 1223418 h 2398878"/>
              <a:gd name="connsiteX23-6071" fmla="*/ 7037947 w 13016124"/>
              <a:gd name="connsiteY23-6072" fmla="*/ 1230622 h 2398878"/>
              <a:gd name="connsiteX24-6073" fmla="*/ 10013008 w 13016124"/>
              <a:gd name="connsiteY24-6074" fmla="*/ 986669 h 2398878"/>
              <a:gd name="connsiteX25-6075" fmla="*/ 11206303 w 13016124"/>
              <a:gd name="connsiteY25-6076" fmla="*/ 554477 h 2398878"/>
              <a:gd name="connsiteX26-6077" fmla="*/ 11332762 w 13016124"/>
              <a:gd name="connsiteY26-6078" fmla="*/ 515566 h 2398878"/>
              <a:gd name="connsiteX27-6079" fmla="*/ 11410584 w 13016124"/>
              <a:gd name="connsiteY27-6080" fmla="*/ 476655 h 2398878"/>
              <a:gd name="connsiteX28-6081" fmla="*/ 11624592 w 13016124"/>
              <a:gd name="connsiteY28-6082" fmla="*/ 408562 h 2398878"/>
              <a:gd name="connsiteX29-6083" fmla="*/ 11789962 w 13016124"/>
              <a:gd name="connsiteY29-6084" fmla="*/ 379379 h 2398878"/>
              <a:gd name="connsiteX30-6085" fmla="*/ 11848328 w 13016124"/>
              <a:gd name="connsiteY30-6086" fmla="*/ 350196 h 2398878"/>
              <a:gd name="connsiteX31-6087" fmla="*/ 11955333 w 13016124"/>
              <a:gd name="connsiteY31-6088" fmla="*/ 330740 h 2398878"/>
              <a:gd name="connsiteX32-6089" fmla="*/ 12033154 w 13016124"/>
              <a:gd name="connsiteY32-6090" fmla="*/ 301557 h 2398878"/>
              <a:gd name="connsiteX33-6091" fmla="*/ 12062337 w 13016124"/>
              <a:gd name="connsiteY33-6092" fmla="*/ 291830 h 2398878"/>
              <a:gd name="connsiteX34-6093" fmla="*/ 12101248 w 13016124"/>
              <a:gd name="connsiteY34-6094" fmla="*/ 272374 h 2398878"/>
              <a:gd name="connsiteX35-6095" fmla="*/ 12130431 w 13016124"/>
              <a:gd name="connsiteY35-6096" fmla="*/ 262647 h 2398878"/>
              <a:gd name="connsiteX36-6097" fmla="*/ 12169341 w 13016124"/>
              <a:gd name="connsiteY36-6098" fmla="*/ 243191 h 2398878"/>
              <a:gd name="connsiteX37-6099" fmla="*/ 12266618 w 13016124"/>
              <a:gd name="connsiteY37-6100" fmla="*/ 204281 h 2398878"/>
              <a:gd name="connsiteX38-6101" fmla="*/ 12334711 w 13016124"/>
              <a:gd name="connsiteY38-6102" fmla="*/ 175098 h 2398878"/>
              <a:gd name="connsiteX39-6103" fmla="*/ 12363894 w 13016124"/>
              <a:gd name="connsiteY39-6104" fmla="*/ 155642 h 2398878"/>
              <a:gd name="connsiteX40-6105" fmla="*/ 12431988 w 13016124"/>
              <a:gd name="connsiteY40-6106" fmla="*/ 126459 h 2398878"/>
              <a:gd name="connsiteX41-6107" fmla="*/ 12470899 w 13016124"/>
              <a:gd name="connsiteY41-6108" fmla="*/ 97277 h 2398878"/>
              <a:gd name="connsiteX42-6109" fmla="*/ 12529265 w 13016124"/>
              <a:gd name="connsiteY42-6110" fmla="*/ 87549 h 2398878"/>
              <a:gd name="connsiteX43-6111" fmla="*/ 12568175 w 13016124"/>
              <a:gd name="connsiteY43-6112" fmla="*/ 77821 h 2398878"/>
              <a:gd name="connsiteX44-6113" fmla="*/ 12626541 w 13016124"/>
              <a:gd name="connsiteY44-6114" fmla="*/ 58366 h 2398878"/>
              <a:gd name="connsiteX45-6115" fmla="*/ 12723818 w 13016124"/>
              <a:gd name="connsiteY45-6116" fmla="*/ 19455 h 2398878"/>
              <a:gd name="connsiteX46-6117" fmla="*/ 12869733 w 13016124"/>
              <a:gd name="connsiteY46-6118" fmla="*/ 9728 h 2398878"/>
              <a:gd name="connsiteX47-6119" fmla="*/ 12898916 w 13016124"/>
              <a:gd name="connsiteY47-6120" fmla="*/ 0 h 2398878"/>
              <a:gd name="connsiteX48-6121" fmla="*/ 12947554 w 13016124"/>
              <a:gd name="connsiteY48-6122" fmla="*/ 38911 h 2398878"/>
              <a:gd name="connsiteX49-6123" fmla="*/ 12957282 w 13016124"/>
              <a:gd name="connsiteY49-6124" fmla="*/ 1488332 h 2398878"/>
              <a:gd name="connsiteX50-6125" fmla="*/ 12928099 w 13016124"/>
              <a:gd name="connsiteY50-6126" fmla="*/ 1673157 h 2398878"/>
              <a:gd name="connsiteX51-6127" fmla="*/ 12918371 w 13016124"/>
              <a:gd name="connsiteY51-6128" fmla="*/ 1828800 h 2398878"/>
              <a:gd name="connsiteX52-6129" fmla="*/ 12898916 w 13016124"/>
              <a:gd name="connsiteY52-6130" fmla="*/ 1887166 h 2398878"/>
              <a:gd name="connsiteX53-6131" fmla="*/ 12889188 w 13016124"/>
              <a:gd name="connsiteY53-6132" fmla="*/ 1974715 h 2398878"/>
              <a:gd name="connsiteX54-6133" fmla="*/ 12879460 w 13016124"/>
              <a:gd name="connsiteY54-6134" fmla="*/ 2013625 h 2398878"/>
              <a:gd name="connsiteX55-6135" fmla="*/ 12840550 w 13016124"/>
              <a:gd name="connsiteY55-6136" fmla="*/ 2208179 h 2398878"/>
              <a:gd name="connsiteX56-6137" fmla="*/ 12830822 w 13016124"/>
              <a:gd name="connsiteY56-6138" fmla="*/ 2237362 h 2398878"/>
              <a:gd name="connsiteX57-6139" fmla="*/ 12801639 w 13016124"/>
              <a:gd name="connsiteY57-6140" fmla="*/ 2256817 h 2398878"/>
              <a:gd name="connsiteX58-6141" fmla="*/ 12159614 w 13016124"/>
              <a:gd name="connsiteY58-6142" fmla="*/ 2237362 h 2398878"/>
              <a:gd name="connsiteX59-6143" fmla="*/ 11361945 w 13016124"/>
              <a:gd name="connsiteY59-6144" fmla="*/ 2256817 h 2398878"/>
              <a:gd name="connsiteX60-6145" fmla="*/ 11138209 w 13016124"/>
              <a:gd name="connsiteY60-6146" fmla="*/ 2276272 h 2398878"/>
              <a:gd name="connsiteX61-6147" fmla="*/ 10593460 w 13016124"/>
              <a:gd name="connsiteY61-6148" fmla="*/ 2286000 h 2398878"/>
              <a:gd name="connsiteX62-6149" fmla="*/ 8385282 w 13016124"/>
              <a:gd name="connsiteY62-6150" fmla="*/ 2295728 h 2398878"/>
              <a:gd name="connsiteX63-6151" fmla="*/ 8161545 w 13016124"/>
              <a:gd name="connsiteY63-6152" fmla="*/ 2315183 h 2398878"/>
              <a:gd name="connsiteX64-6153" fmla="*/ 8112907 w 13016124"/>
              <a:gd name="connsiteY64-6154" fmla="*/ 2324911 h 2398878"/>
              <a:gd name="connsiteX65-6155" fmla="*/ 7918354 w 13016124"/>
              <a:gd name="connsiteY65-6156" fmla="*/ 2334638 h 2398878"/>
              <a:gd name="connsiteX66-6157" fmla="*/ 5291886 w 13016124"/>
              <a:gd name="connsiteY66-6158" fmla="*/ 2344366 h 2398878"/>
              <a:gd name="connsiteX67-6159" fmla="*/ 5058422 w 13016124"/>
              <a:gd name="connsiteY67-6160" fmla="*/ 2324911 h 2398878"/>
              <a:gd name="connsiteX68-6161" fmla="*/ 4883324 w 13016124"/>
              <a:gd name="connsiteY68-6162" fmla="*/ 2305455 h 2398878"/>
              <a:gd name="connsiteX69-6163" fmla="*/ 4727682 w 13016124"/>
              <a:gd name="connsiteY69-6164" fmla="*/ 2295728 h 2398878"/>
              <a:gd name="connsiteX70-6165" fmla="*/ 4601222 w 13016124"/>
              <a:gd name="connsiteY70-6166" fmla="*/ 2276272 h 2398878"/>
              <a:gd name="connsiteX71-6167" fmla="*/ 4484490 w 13016124"/>
              <a:gd name="connsiteY71-6168" fmla="*/ 2266545 h 2398878"/>
              <a:gd name="connsiteX72-6169" fmla="*/ 3443631 w 13016124"/>
              <a:gd name="connsiteY72-6170" fmla="*/ 2247089 h 2398878"/>
              <a:gd name="connsiteX73-6171" fmla="*/ 2996158 w 13016124"/>
              <a:gd name="connsiteY73-6172" fmla="*/ 2256817 h 2398878"/>
              <a:gd name="connsiteX74-6173" fmla="*/ 2966975 w 13016124"/>
              <a:gd name="connsiteY74-6174" fmla="*/ 2266545 h 2398878"/>
              <a:gd name="connsiteX75-6175" fmla="*/ 2782150 w 13016124"/>
              <a:gd name="connsiteY75-6176" fmla="*/ 2286000 h 2398878"/>
              <a:gd name="connsiteX76-6177" fmla="*/ 2723784 w 13016124"/>
              <a:gd name="connsiteY76-6178" fmla="*/ 2295728 h 2398878"/>
              <a:gd name="connsiteX77-6179" fmla="*/ 2490320 w 13016124"/>
              <a:gd name="connsiteY77-6180" fmla="*/ 2305455 h 2398878"/>
              <a:gd name="connsiteX78-6181" fmla="*/ 418328 w 13016124"/>
              <a:gd name="connsiteY78-6182" fmla="*/ 2295728 h 2398878"/>
              <a:gd name="connsiteX79-6183" fmla="*/ 359962 w 13016124"/>
              <a:gd name="connsiteY79-6184" fmla="*/ 2256817 h 2398878"/>
              <a:gd name="connsiteX80-6185" fmla="*/ 272414 w 13016124"/>
              <a:gd name="connsiteY80-6186" fmla="*/ 2188723 h 2398878"/>
              <a:gd name="connsiteX81-6187" fmla="*/ 262686 w 13016124"/>
              <a:gd name="connsiteY81-6188" fmla="*/ 2159540 h 2398878"/>
              <a:gd name="connsiteX82-6189" fmla="*/ 214048 w 13016124"/>
              <a:gd name="connsiteY82-6190" fmla="*/ 2110902 h 2398878"/>
              <a:gd name="connsiteX83-6191" fmla="*/ 204320 w 13016124"/>
              <a:gd name="connsiteY83-6192" fmla="*/ 2081719 h 2398878"/>
              <a:gd name="connsiteX84-6193" fmla="*/ 184865 w 13016124"/>
              <a:gd name="connsiteY84-6194" fmla="*/ 2052536 h 2398878"/>
              <a:gd name="connsiteX85-6195" fmla="*/ 145954 w 13016124"/>
              <a:gd name="connsiteY85-6196" fmla="*/ 1984442 h 2398878"/>
              <a:gd name="connsiteX86-6197" fmla="*/ 126499 w 13016124"/>
              <a:gd name="connsiteY86-6198" fmla="*/ 1906621 h 2398878"/>
              <a:gd name="connsiteX87-6199" fmla="*/ 116771 w 13016124"/>
              <a:gd name="connsiteY87-6200" fmla="*/ 1877438 h 2398878"/>
              <a:gd name="connsiteX88-6201" fmla="*/ 97316 w 13016124"/>
              <a:gd name="connsiteY88-6202" fmla="*/ 1809345 h 2398878"/>
              <a:gd name="connsiteX89-6203" fmla="*/ 87588 w 13016124"/>
              <a:gd name="connsiteY89-6204" fmla="*/ 1731523 h 2398878"/>
              <a:gd name="connsiteX90-6205" fmla="*/ 68133 w 13016124"/>
              <a:gd name="connsiteY90-6206" fmla="*/ 1673157 h 2398878"/>
              <a:gd name="connsiteX91-6207" fmla="*/ 19494 w 13016124"/>
              <a:gd name="connsiteY91-6208" fmla="*/ 1556425 h 2398878"/>
              <a:gd name="connsiteX92-6209" fmla="*/ 9767 w 13016124"/>
              <a:gd name="connsiteY92-6210" fmla="*/ 1429966 h 2398878"/>
              <a:gd name="connsiteX93-6211" fmla="*/ 39 w 13016124"/>
              <a:gd name="connsiteY93-6212" fmla="*/ 1361872 h 2398878"/>
              <a:gd name="connsiteX94-6213" fmla="*/ 19494 w 13016124"/>
              <a:gd name="connsiteY94-6214" fmla="*/ 1099225 h 2398878"/>
              <a:gd name="connsiteX95-6215" fmla="*/ 29222 w 13016124"/>
              <a:gd name="connsiteY95-6216" fmla="*/ 1070042 h 2398878"/>
              <a:gd name="connsiteX96-6217" fmla="*/ 58405 w 13016124"/>
              <a:gd name="connsiteY96-6218" fmla="*/ 992221 h 2398878"/>
              <a:gd name="connsiteX97-6219" fmla="*/ 77860 w 13016124"/>
              <a:gd name="connsiteY97-6220" fmla="*/ 924128 h 2398878"/>
              <a:gd name="connsiteX98-6221" fmla="*/ 97316 w 13016124"/>
              <a:gd name="connsiteY98-6222" fmla="*/ 885217 h 2398878"/>
              <a:gd name="connsiteX99-6223" fmla="*/ 116771 w 13016124"/>
              <a:gd name="connsiteY99-6224" fmla="*/ 807396 h 2398878"/>
              <a:gd name="connsiteX100-6225" fmla="*/ 155682 w 13016124"/>
              <a:gd name="connsiteY100-6226" fmla="*/ 729574 h 2398878"/>
              <a:gd name="connsiteX101-6227" fmla="*/ 165409 w 13016124"/>
              <a:gd name="connsiteY101-6228" fmla="*/ 700391 h 2398878"/>
              <a:gd name="connsiteX102-6229" fmla="*/ 175137 w 13016124"/>
              <a:gd name="connsiteY102-6230" fmla="*/ 642025 h 2398878"/>
              <a:gd name="connsiteX103-6231" fmla="*/ 223775 w 13016124"/>
              <a:gd name="connsiteY103-6232" fmla="*/ 573932 h 2398878"/>
              <a:gd name="connsiteX104-6233" fmla="*/ 262686 w 13016124"/>
              <a:gd name="connsiteY104-6234" fmla="*/ 505838 h 2398878"/>
              <a:gd name="connsiteX105-6235" fmla="*/ 301596 w 13016124"/>
              <a:gd name="connsiteY105-6236" fmla="*/ 447472 h 2398878"/>
              <a:gd name="connsiteX106-6237" fmla="*/ 321052 w 13016124"/>
              <a:gd name="connsiteY106-6238" fmla="*/ 428017 h 2398878"/>
              <a:gd name="connsiteX107-6239" fmla="*/ 359962 w 13016124"/>
              <a:gd name="connsiteY107-6240" fmla="*/ 369651 h 2398878"/>
              <a:gd name="connsiteX108-6241" fmla="*/ 408601 w 13016124"/>
              <a:gd name="connsiteY108-6242" fmla="*/ 321013 h 2398878"/>
              <a:gd name="connsiteX109-6243" fmla="*/ 428056 w 13016124"/>
              <a:gd name="connsiteY109-6244" fmla="*/ 301557 h 2398878"/>
              <a:gd name="connsiteX110-6245" fmla="*/ 447511 w 13016124"/>
              <a:gd name="connsiteY110-6246" fmla="*/ 272374 h 2398878"/>
              <a:gd name="connsiteX111-6247" fmla="*/ 505877 w 13016124"/>
              <a:gd name="connsiteY111-6248" fmla="*/ 233464 h 2398878"/>
              <a:gd name="connsiteX112-6249" fmla="*/ 603154 w 13016124"/>
              <a:gd name="connsiteY112-6250" fmla="*/ 223736 h 2398878"/>
              <a:gd name="connsiteX113-6251" fmla="*/ 651792 w 13016124"/>
              <a:gd name="connsiteY113-6252" fmla="*/ 243191 h 2398878"/>
              <a:gd name="connsiteX114-6253" fmla="*/ 622609 w 13016124"/>
              <a:gd name="connsiteY114-6254" fmla="*/ 252919 h 2398878"/>
              <a:gd name="connsiteX115-6255" fmla="*/ 544788 w 13016124"/>
              <a:gd name="connsiteY115-6256" fmla="*/ 252919 h 2398878"/>
              <a:gd name="connsiteX0-6257" fmla="*/ 544788 w 13016124"/>
              <a:gd name="connsiteY0-6258" fmla="*/ 252919 h 2398878"/>
              <a:gd name="connsiteX1-6259" fmla="*/ 544788 w 13016124"/>
              <a:gd name="connsiteY1-6260" fmla="*/ 252919 h 2398878"/>
              <a:gd name="connsiteX2-6261" fmla="*/ 642065 w 13016124"/>
              <a:gd name="connsiteY2-6262" fmla="*/ 311285 h 2398878"/>
              <a:gd name="connsiteX3-6263" fmla="*/ 768524 w 13016124"/>
              <a:gd name="connsiteY3-6264" fmla="*/ 447472 h 2398878"/>
              <a:gd name="connsiteX4-6265" fmla="*/ 924167 w 13016124"/>
              <a:gd name="connsiteY4-6266" fmla="*/ 583659 h 2398878"/>
              <a:gd name="connsiteX5-6267" fmla="*/ 982533 w 13016124"/>
              <a:gd name="connsiteY5-6268" fmla="*/ 612842 h 2398878"/>
              <a:gd name="connsiteX6-6269" fmla="*/ 1050626 w 13016124"/>
              <a:gd name="connsiteY6-6270" fmla="*/ 661481 h 2398878"/>
              <a:gd name="connsiteX7-6271" fmla="*/ 1079809 w 13016124"/>
              <a:gd name="connsiteY7-6272" fmla="*/ 671208 h 2398878"/>
              <a:gd name="connsiteX8-6273" fmla="*/ 1225724 w 13016124"/>
              <a:gd name="connsiteY8-6274" fmla="*/ 739302 h 2398878"/>
              <a:gd name="connsiteX9-6275" fmla="*/ 1313273 w 13016124"/>
              <a:gd name="connsiteY9-6276" fmla="*/ 768485 h 2398878"/>
              <a:gd name="connsiteX10-6277" fmla="*/ 1488371 w 13016124"/>
              <a:gd name="connsiteY10-6278" fmla="*/ 787940 h 2398878"/>
              <a:gd name="connsiteX11-6279" fmla="*/ 1624558 w 13016124"/>
              <a:gd name="connsiteY11-6280" fmla="*/ 807396 h 2398878"/>
              <a:gd name="connsiteX12-6281" fmla="*/ 1663469 w 13016124"/>
              <a:gd name="connsiteY12-6282" fmla="*/ 817123 h 2398878"/>
              <a:gd name="connsiteX13-6283" fmla="*/ 1731562 w 13016124"/>
              <a:gd name="connsiteY13-6284" fmla="*/ 826851 h 2398878"/>
              <a:gd name="connsiteX14-6285" fmla="*/ 1770473 w 13016124"/>
              <a:gd name="connsiteY14-6286" fmla="*/ 836579 h 2398878"/>
              <a:gd name="connsiteX15-6287" fmla="*/ 2062303 w 13016124"/>
              <a:gd name="connsiteY15-6288" fmla="*/ 856034 h 2398878"/>
              <a:gd name="connsiteX16-6289" fmla="*/ 2169307 w 13016124"/>
              <a:gd name="connsiteY16-6290" fmla="*/ 865762 h 2398878"/>
              <a:gd name="connsiteX17-6291" fmla="*/ 2237401 w 13016124"/>
              <a:gd name="connsiteY17-6292" fmla="*/ 885217 h 2398878"/>
              <a:gd name="connsiteX18-6293" fmla="*/ 2295767 w 13016124"/>
              <a:gd name="connsiteY18-6294" fmla="*/ 894945 h 2398878"/>
              <a:gd name="connsiteX19-6295" fmla="*/ 2791877 w 13016124"/>
              <a:gd name="connsiteY19-6296" fmla="*/ 914400 h 2398878"/>
              <a:gd name="connsiteX20-6297" fmla="*/ 3005886 w 13016124"/>
              <a:gd name="connsiteY20-6298" fmla="*/ 933855 h 2398878"/>
              <a:gd name="connsiteX21-6299" fmla="*/ 3239350 w 13016124"/>
              <a:gd name="connsiteY21-6300" fmla="*/ 943583 h 2398878"/>
              <a:gd name="connsiteX22-6301" fmla="*/ 5807130 w 13016124"/>
              <a:gd name="connsiteY22-6302" fmla="*/ 1223418 h 2398878"/>
              <a:gd name="connsiteX23-6303" fmla="*/ 7037947 w 13016124"/>
              <a:gd name="connsiteY23-6304" fmla="*/ 1230622 h 2398878"/>
              <a:gd name="connsiteX24-6305" fmla="*/ 10013008 w 13016124"/>
              <a:gd name="connsiteY24-6306" fmla="*/ 986669 h 2398878"/>
              <a:gd name="connsiteX25-6307" fmla="*/ 11206303 w 13016124"/>
              <a:gd name="connsiteY25-6308" fmla="*/ 554477 h 2398878"/>
              <a:gd name="connsiteX26-6309" fmla="*/ 11332762 w 13016124"/>
              <a:gd name="connsiteY26-6310" fmla="*/ 515566 h 2398878"/>
              <a:gd name="connsiteX27-6311" fmla="*/ 11410584 w 13016124"/>
              <a:gd name="connsiteY27-6312" fmla="*/ 476655 h 2398878"/>
              <a:gd name="connsiteX28-6313" fmla="*/ 11789962 w 13016124"/>
              <a:gd name="connsiteY28-6314" fmla="*/ 379379 h 2398878"/>
              <a:gd name="connsiteX29-6315" fmla="*/ 11848328 w 13016124"/>
              <a:gd name="connsiteY29-6316" fmla="*/ 350196 h 2398878"/>
              <a:gd name="connsiteX30-6317" fmla="*/ 11955333 w 13016124"/>
              <a:gd name="connsiteY30-6318" fmla="*/ 330740 h 2398878"/>
              <a:gd name="connsiteX31-6319" fmla="*/ 12033154 w 13016124"/>
              <a:gd name="connsiteY31-6320" fmla="*/ 301557 h 2398878"/>
              <a:gd name="connsiteX32-6321" fmla="*/ 12062337 w 13016124"/>
              <a:gd name="connsiteY32-6322" fmla="*/ 291830 h 2398878"/>
              <a:gd name="connsiteX33-6323" fmla="*/ 12101248 w 13016124"/>
              <a:gd name="connsiteY33-6324" fmla="*/ 272374 h 2398878"/>
              <a:gd name="connsiteX34-6325" fmla="*/ 12130431 w 13016124"/>
              <a:gd name="connsiteY34-6326" fmla="*/ 262647 h 2398878"/>
              <a:gd name="connsiteX35-6327" fmla="*/ 12169341 w 13016124"/>
              <a:gd name="connsiteY35-6328" fmla="*/ 243191 h 2398878"/>
              <a:gd name="connsiteX36-6329" fmla="*/ 12266618 w 13016124"/>
              <a:gd name="connsiteY36-6330" fmla="*/ 204281 h 2398878"/>
              <a:gd name="connsiteX37-6331" fmla="*/ 12334711 w 13016124"/>
              <a:gd name="connsiteY37-6332" fmla="*/ 175098 h 2398878"/>
              <a:gd name="connsiteX38-6333" fmla="*/ 12363894 w 13016124"/>
              <a:gd name="connsiteY38-6334" fmla="*/ 155642 h 2398878"/>
              <a:gd name="connsiteX39-6335" fmla="*/ 12431988 w 13016124"/>
              <a:gd name="connsiteY39-6336" fmla="*/ 126459 h 2398878"/>
              <a:gd name="connsiteX40-6337" fmla="*/ 12470899 w 13016124"/>
              <a:gd name="connsiteY40-6338" fmla="*/ 97277 h 2398878"/>
              <a:gd name="connsiteX41-6339" fmla="*/ 12529265 w 13016124"/>
              <a:gd name="connsiteY41-6340" fmla="*/ 87549 h 2398878"/>
              <a:gd name="connsiteX42-6341" fmla="*/ 12568175 w 13016124"/>
              <a:gd name="connsiteY42-6342" fmla="*/ 77821 h 2398878"/>
              <a:gd name="connsiteX43-6343" fmla="*/ 12626541 w 13016124"/>
              <a:gd name="connsiteY43-6344" fmla="*/ 58366 h 2398878"/>
              <a:gd name="connsiteX44-6345" fmla="*/ 12723818 w 13016124"/>
              <a:gd name="connsiteY44-6346" fmla="*/ 19455 h 2398878"/>
              <a:gd name="connsiteX45-6347" fmla="*/ 12869733 w 13016124"/>
              <a:gd name="connsiteY45-6348" fmla="*/ 9728 h 2398878"/>
              <a:gd name="connsiteX46-6349" fmla="*/ 12898916 w 13016124"/>
              <a:gd name="connsiteY46-6350" fmla="*/ 0 h 2398878"/>
              <a:gd name="connsiteX47-6351" fmla="*/ 12947554 w 13016124"/>
              <a:gd name="connsiteY47-6352" fmla="*/ 38911 h 2398878"/>
              <a:gd name="connsiteX48-6353" fmla="*/ 12957282 w 13016124"/>
              <a:gd name="connsiteY48-6354" fmla="*/ 1488332 h 2398878"/>
              <a:gd name="connsiteX49-6355" fmla="*/ 12928099 w 13016124"/>
              <a:gd name="connsiteY49-6356" fmla="*/ 1673157 h 2398878"/>
              <a:gd name="connsiteX50-6357" fmla="*/ 12918371 w 13016124"/>
              <a:gd name="connsiteY50-6358" fmla="*/ 1828800 h 2398878"/>
              <a:gd name="connsiteX51-6359" fmla="*/ 12898916 w 13016124"/>
              <a:gd name="connsiteY51-6360" fmla="*/ 1887166 h 2398878"/>
              <a:gd name="connsiteX52-6361" fmla="*/ 12889188 w 13016124"/>
              <a:gd name="connsiteY52-6362" fmla="*/ 1974715 h 2398878"/>
              <a:gd name="connsiteX53-6363" fmla="*/ 12879460 w 13016124"/>
              <a:gd name="connsiteY53-6364" fmla="*/ 2013625 h 2398878"/>
              <a:gd name="connsiteX54-6365" fmla="*/ 12840550 w 13016124"/>
              <a:gd name="connsiteY54-6366" fmla="*/ 2208179 h 2398878"/>
              <a:gd name="connsiteX55-6367" fmla="*/ 12830822 w 13016124"/>
              <a:gd name="connsiteY55-6368" fmla="*/ 2237362 h 2398878"/>
              <a:gd name="connsiteX56-6369" fmla="*/ 12801639 w 13016124"/>
              <a:gd name="connsiteY56-6370" fmla="*/ 2256817 h 2398878"/>
              <a:gd name="connsiteX57-6371" fmla="*/ 12159614 w 13016124"/>
              <a:gd name="connsiteY57-6372" fmla="*/ 2237362 h 2398878"/>
              <a:gd name="connsiteX58-6373" fmla="*/ 11361945 w 13016124"/>
              <a:gd name="connsiteY58-6374" fmla="*/ 2256817 h 2398878"/>
              <a:gd name="connsiteX59-6375" fmla="*/ 11138209 w 13016124"/>
              <a:gd name="connsiteY59-6376" fmla="*/ 2276272 h 2398878"/>
              <a:gd name="connsiteX60-6377" fmla="*/ 10593460 w 13016124"/>
              <a:gd name="connsiteY60-6378" fmla="*/ 2286000 h 2398878"/>
              <a:gd name="connsiteX61-6379" fmla="*/ 8385282 w 13016124"/>
              <a:gd name="connsiteY61-6380" fmla="*/ 2295728 h 2398878"/>
              <a:gd name="connsiteX62-6381" fmla="*/ 8161545 w 13016124"/>
              <a:gd name="connsiteY62-6382" fmla="*/ 2315183 h 2398878"/>
              <a:gd name="connsiteX63-6383" fmla="*/ 8112907 w 13016124"/>
              <a:gd name="connsiteY63-6384" fmla="*/ 2324911 h 2398878"/>
              <a:gd name="connsiteX64-6385" fmla="*/ 7918354 w 13016124"/>
              <a:gd name="connsiteY64-6386" fmla="*/ 2334638 h 2398878"/>
              <a:gd name="connsiteX65-6387" fmla="*/ 5291886 w 13016124"/>
              <a:gd name="connsiteY65-6388" fmla="*/ 2344366 h 2398878"/>
              <a:gd name="connsiteX66-6389" fmla="*/ 5058422 w 13016124"/>
              <a:gd name="connsiteY66-6390" fmla="*/ 2324911 h 2398878"/>
              <a:gd name="connsiteX67-6391" fmla="*/ 4883324 w 13016124"/>
              <a:gd name="connsiteY67-6392" fmla="*/ 2305455 h 2398878"/>
              <a:gd name="connsiteX68-6393" fmla="*/ 4727682 w 13016124"/>
              <a:gd name="connsiteY68-6394" fmla="*/ 2295728 h 2398878"/>
              <a:gd name="connsiteX69-6395" fmla="*/ 4601222 w 13016124"/>
              <a:gd name="connsiteY69-6396" fmla="*/ 2276272 h 2398878"/>
              <a:gd name="connsiteX70-6397" fmla="*/ 4484490 w 13016124"/>
              <a:gd name="connsiteY70-6398" fmla="*/ 2266545 h 2398878"/>
              <a:gd name="connsiteX71-6399" fmla="*/ 3443631 w 13016124"/>
              <a:gd name="connsiteY71-6400" fmla="*/ 2247089 h 2398878"/>
              <a:gd name="connsiteX72-6401" fmla="*/ 2996158 w 13016124"/>
              <a:gd name="connsiteY72-6402" fmla="*/ 2256817 h 2398878"/>
              <a:gd name="connsiteX73-6403" fmla="*/ 2966975 w 13016124"/>
              <a:gd name="connsiteY73-6404" fmla="*/ 2266545 h 2398878"/>
              <a:gd name="connsiteX74-6405" fmla="*/ 2782150 w 13016124"/>
              <a:gd name="connsiteY74-6406" fmla="*/ 2286000 h 2398878"/>
              <a:gd name="connsiteX75-6407" fmla="*/ 2723784 w 13016124"/>
              <a:gd name="connsiteY75-6408" fmla="*/ 2295728 h 2398878"/>
              <a:gd name="connsiteX76-6409" fmla="*/ 2490320 w 13016124"/>
              <a:gd name="connsiteY76-6410" fmla="*/ 2305455 h 2398878"/>
              <a:gd name="connsiteX77-6411" fmla="*/ 418328 w 13016124"/>
              <a:gd name="connsiteY77-6412" fmla="*/ 2295728 h 2398878"/>
              <a:gd name="connsiteX78-6413" fmla="*/ 359962 w 13016124"/>
              <a:gd name="connsiteY78-6414" fmla="*/ 2256817 h 2398878"/>
              <a:gd name="connsiteX79-6415" fmla="*/ 272414 w 13016124"/>
              <a:gd name="connsiteY79-6416" fmla="*/ 2188723 h 2398878"/>
              <a:gd name="connsiteX80-6417" fmla="*/ 262686 w 13016124"/>
              <a:gd name="connsiteY80-6418" fmla="*/ 2159540 h 2398878"/>
              <a:gd name="connsiteX81-6419" fmla="*/ 214048 w 13016124"/>
              <a:gd name="connsiteY81-6420" fmla="*/ 2110902 h 2398878"/>
              <a:gd name="connsiteX82-6421" fmla="*/ 204320 w 13016124"/>
              <a:gd name="connsiteY82-6422" fmla="*/ 2081719 h 2398878"/>
              <a:gd name="connsiteX83-6423" fmla="*/ 184865 w 13016124"/>
              <a:gd name="connsiteY83-6424" fmla="*/ 2052536 h 2398878"/>
              <a:gd name="connsiteX84-6425" fmla="*/ 145954 w 13016124"/>
              <a:gd name="connsiteY84-6426" fmla="*/ 1984442 h 2398878"/>
              <a:gd name="connsiteX85-6427" fmla="*/ 126499 w 13016124"/>
              <a:gd name="connsiteY85-6428" fmla="*/ 1906621 h 2398878"/>
              <a:gd name="connsiteX86-6429" fmla="*/ 116771 w 13016124"/>
              <a:gd name="connsiteY86-6430" fmla="*/ 1877438 h 2398878"/>
              <a:gd name="connsiteX87-6431" fmla="*/ 97316 w 13016124"/>
              <a:gd name="connsiteY87-6432" fmla="*/ 1809345 h 2398878"/>
              <a:gd name="connsiteX88-6433" fmla="*/ 87588 w 13016124"/>
              <a:gd name="connsiteY88-6434" fmla="*/ 1731523 h 2398878"/>
              <a:gd name="connsiteX89-6435" fmla="*/ 68133 w 13016124"/>
              <a:gd name="connsiteY89-6436" fmla="*/ 1673157 h 2398878"/>
              <a:gd name="connsiteX90-6437" fmla="*/ 19494 w 13016124"/>
              <a:gd name="connsiteY90-6438" fmla="*/ 1556425 h 2398878"/>
              <a:gd name="connsiteX91-6439" fmla="*/ 9767 w 13016124"/>
              <a:gd name="connsiteY91-6440" fmla="*/ 1429966 h 2398878"/>
              <a:gd name="connsiteX92-6441" fmla="*/ 39 w 13016124"/>
              <a:gd name="connsiteY92-6442" fmla="*/ 1361872 h 2398878"/>
              <a:gd name="connsiteX93-6443" fmla="*/ 19494 w 13016124"/>
              <a:gd name="connsiteY93-6444" fmla="*/ 1099225 h 2398878"/>
              <a:gd name="connsiteX94-6445" fmla="*/ 29222 w 13016124"/>
              <a:gd name="connsiteY94-6446" fmla="*/ 1070042 h 2398878"/>
              <a:gd name="connsiteX95-6447" fmla="*/ 58405 w 13016124"/>
              <a:gd name="connsiteY95-6448" fmla="*/ 992221 h 2398878"/>
              <a:gd name="connsiteX96-6449" fmla="*/ 77860 w 13016124"/>
              <a:gd name="connsiteY96-6450" fmla="*/ 924128 h 2398878"/>
              <a:gd name="connsiteX97-6451" fmla="*/ 97316 w 13016124"/>
              <a:gd name="connsiteY97-6452" fmla="*/ 885217 h 2398878"/>
              <a:gd name="connsiteX98-6453" fmla="*/ 116771 w 13016124"/>
              <a:gd name="connsiteY98-6454" fmla="*/ 807396 h 2398878"/>
              <a:gd name="connsiteX99-6455" fmla="*/ 155682 w 13016124"/>
              <a:gd name="connsiteY99-6456" fmla="*/ 729574 h 2398878"/>
              <a:gd name="connsiteX100-6457" fmla="*/ 165409 w 13016124"/>
              <a:gd name="connsiteY100-6458" fmla="*/ 700391 h 2398878"/>
              <a:gd name="connsiteX101-6459" fmla="*/ 175137 w 13016124"/>
              <a:gd name="connsiteY101-6460" fmla="*/ 642025 h 2398878"/>
              <a:gd name="connsiteX102-6461" fmla="*/ 223775 w 13016124"/>
              <a:gd name="connsiteY102-6462" fmla="*/ 573932 h 2398878"/>
              <a:gd name="connsiteX103-6463" fmla="*/ 262686 w 13016124"/>
              <a:gd name="connsiteY103-6464" fmla="*/ 505838 h 2398878"/>
              <a:gd name="connsiteX104-6465" fmla="*/ 301596 w 13016124"/>
              <a:gd name="connsiteY104-6466" fmla="*/ 447472 h 2398878"/>
              <a:gd name="connsiteX105-6467" fmla="*/ 321052 w 13016124"/>
              <a:gd name="connsiteY105-6468" fmla="*/ 428017 h 2398878"/>
              <a:gd name="connsiteX106-6469" fmla="*/ 359962 w 13016124"/>
              <a:gd name="connsiteY106-6470" fmla="*/ 369651 h 2398878"/>
              <a:gd name="connsiteX107-6471" fmla="*/ 408601 w 13016124"/>
              <a:gd name="connsiteY107-6472" fmla="*/ 321013 h 2398878"/>
              <a:gd name="connsiteX108-6473" fmla="*/ 428056 w 13016124"/>
              <a:gd name="connsiteY108-6474" fmla="*/ 301557 h 2398878"/>
              <a:gd name="connsiteX109-6475" fmla="*/ 447511 w 13016124"/>
              <a:gd name="connsiteY109-6476" fmla="*/ 272374 h 2398878"/>
              <a:gd name="connsiteX110-6477" fmla="*/ 505877 w 13016124"/>
              <a:gd name="connsiteY110-6478" fmla="*/ 233464 h 2398878"/>
              <a:gd name="connsiteX111-6479" fmla="*/ 603154 w 13016124"/>
              <a:gd name="connsiteY111-6480" fmla="*/ 223736 h 2398878"/>
              <a:gd name="connsiteX112-6481" fmla="*/ 651792 w 13016124"/>
              <a:gd name="connsiteY112-6482" fmla="*/ 243191 h 2398878"/>
              <a:gd name="connsiteX113-6483" fmla="*/ 622609 w 13016124"/>
              <a:gd name="connsiteY113-6484" fmla="*/ 252919 h 2398878"/>
              <a:gd name="connsiteX114-6485" fmla="*/ 544788 w 13016124"/>
              <a:gd name="connsiteY114-6486" fmla="*/ 252919 h 2398878"/>
              <a:gd name="connsiteX0-6487" fmla="*/ 544788 w 13016124"/>
              <a:gd name="connsiteY0-6488" fmla="*/ 252919 h 2398878"/>
              <a:gd name="connsiteX1-6489" fmla="*/ 544788 w 13016124"/>
              <a:gd name="connsiteY1-6490" fmla="*/ 252919 h 2398878"/>
              <a:gd name="connsiteX2-6491" fmla="*/ 642065 w 13016124"/>
              <a:gd name="connsiteY2-6492" fmla="*/ 311285 h 2398878"/>
              <a:gd name="connsiteX3-6493" fmla="*/ 768524 w 13016124"/>
              <a:gd name="connsiteY3-6494" fmla="*/ 447472 h 2398878"/>
              <a:gd name="connsiteX4-6495" fmla="*/ 924167 w 13016124"/>
              <a:gd name="connsiteY4-6496" fmla="*/ 583659 h 2398878"/>
              <a:gd name="connsiteX5-6497" fmla="*/ 982533 w 13016124"/>
              <a:gd name="connsiteY5-6498" fmla="*/ 612842 h 2398878"/>
              <a:gd name="connsiteX6-6499" fmla="*/ 1050626 w 13016124"/>
              <a:gd name="connsiteY6-6500" fmla="*/ 661481 h 2398878"/>
              <a:gd name="connsiteX7-6501" fmla="*/ 1079809 w 13016124"/>
              <a:gd name="connsiteY7-6502" fmla="*/ 671208 h 2398878"/>
              <a:gd name="connsiteX8-6503" fmla="*/ 1225724 w 13016124"/>
              <a:gd name="connsiteY8-6504" fmla="*/ 739302 h 2398878"/>
              <a:gd name="connsiteX9-6505" fmla="*/ 1313273 w 13016124"/>
              <a:gd name="connsiteY9-6506" fmla="*/ 768485 h 2398878"/>
              <a:gd name="connsiteX10-6507" fmla="*/ 1488371 w 13016124"/>
              <a:gd name="connsiteY10-6508" fmla="*/ 787940 h 2398878"/>
              <a:gd name="connsiteX11-6509" fmla="*/ 1624558 w 13016124"/>
              <a:gd name="connsiteY11-6510" fmla="*/ 807396 h 2398878"/>
              <a:gd name="connsiteX12-6511" fmla="*/ 1663469 w 13016124"/>
              <a:gd name="connsiteY12-6512" fmla="*/ 817123 h 2398878"/>
              <a:gd name="connsiteX13-6513" fmla="*/ 1731562 w 13016124"/>
              <a:gd name="connsiteY13-6514" fmla="*/ 826851 h 2398878"/>
              <a:gd name="connsiteX14-6515" fmla="*/ 1770473 w 13016124"/>
              <a:gd name="connsiteY14-6516" fmla="*/ 836579 h 2398878"/>
              <a:gd name="connsiteX15-6517" fmla="*/ 2062303 w 13016124"/>
              <a:gd name="connsiteY15-6518" fmla="*/ 856034 h 2398878"/>
              <a:gd name="connsiteX16-6519" fmla="*/ 2169307 w 13016124"/>
              <a:gd name="connsiteY16-6520" fmla="*/ 865762 h 2398878"/>
              <a:gd name="connsiteX17-6521" fmla="*/ 2237401 w 13016124"/>
              <a:gd name="connsiteY17-6522" fmla="*/ 885217 h 2398878"/>
              <a:gd name="connsiteX18-6523" fmla="*/ 2295767 w 13016124"/>
              <a:gd name="connsiteY18-6524" fmla="*/ 894945 h 2398878"/>
              <a:gd name="connsiteX19-6525" fmla="*/ 2791877 w 13016124"/>
              <a:gd name="connsiteY19-6526" fmla="*/ 914400 h 2398878"/>
              <a:gd name="connsiteX20-6527" fmla="*/ 3005886 w 13016124"/>
              <a:gd name="connsiteY20-6528" fmla="*/ 933855 h 2398878"/>
              <a:gd name="connsiteX21-6529" fmla="*/ 3239350 w 13016124"/>
              <a:gd name="connsiteY21-6530" fmla="*/ 943583 h 2398878"/>
              <a:gd name="connsiteX22-6531" fmla="*/ 5807130 w 13016124"/>
              <a:gd name="connsiteY22-6532" fmla="*/ 1223418 h 2398878"/>
              <a:gd name="connsiteX23-6533" fmla="*/ 7037947 w 13016124"/>
              <a:gd name="connsiteY23-6534" fmla="*/ 1230622 h 2398878"/>
              <a:gd name="connsiteX24-6535" fmla="*/ 10013008 w 13016124"/>
              <a:gd name="connsiteY24-6536" fmla="*/ 986669 h 2398878"/>
              <a:gd name="connsiteX25-6537" fmla="*/ 11206303 w 13016124"/>
              <a:gd name="connsiteY25-6538" fmla="*/ 554477 h 2398878"/>
              <a:gd name="connsiteX26-6539" fmla="*/ 11332762 w 13016124"/>
              <a:gd name="connsiteY26-6540" fmla="*/ 515566 h 2398878"/>
              <a:gd name="connsiteX27-6541" fmla="*/ 11410584 w 13016124"/>
              <a:gd name="connsiteY27-6542" fmla="*/ 476655 h 2398878"/>
              <a:gd name="connsiteX28-6543" fmla="*/ 11789962 w 13016124"/>
              <a:gd name="connsiteY28-6544" fmla="*/ 379379 h 2398878"/>
              <a:gd name="connsiteX29-6545" fmla="*/ 11955333 w 13016124"/>
              <a:gd name="connsiteY29-6546" fmla="*/ 330740 h 2398878"/>
              <a:gd name="connsiteX30-6547" fmla="*/ 12033154 w 13016124"/>
              <a:gd name="connsiteY30-6548" fmla="*/ 301557 h 2398878"/>
              <a:gd name="connsiteX31-6549" fmla="*/ 12062337 w 13016124"/>
              <a:gd name="connsiteY31-6550" fmla="*/ 291830 h 2398878"/>
              <a:gd name="connsiteX32-6551" fmla="*/ 12101248 w 13016124"/>
              <a:gd name="connsiteY32-6552" fmla="*/ 272374 h 2398878"/>
              <a:gd name="connsiteX33-6553" fmla="*/ 12130431 w 13016124"/>
              <a:gd name="connsiteY33-6554" fmla="*/ 262647 h 2398878"/>
              <a:gd name="connsiteX34-6555" fmla="*/ 12169341 w 13016124"/>
              <a:gd name="connsiteY34-6556" fmla="*/ 243191 h 2398878"/>
              <a:gd name="connsiteX35-6557" fmla="*/ 12266618 w 13016124"/>
              <a:gd name="connsiteY35-6558" fmla="*/ 204281 h 2398878"/>
              <a:gd name="connsiteX36-6559" fmla="*/ 12334711 w 13016124"/>
              <a:gd name="connsiteY36-6560" fmla="*/ 175098 h 2398878"/>
              <a:gd name="connsiteX37-6561" fmla="*/ 12363894 w 13016124"/>
              <a:gd name="connsiteY37-6562" fmla="*/ 155642 h 2398878"/>
              <a:gd name="connsiteX38-6563" fmla="*/ 12431988 w 13016124"/>
              <a:gd name="connsiteY38-6564" fmla="*/ 126459 h 2398878"/>
              <a:gd name="connsiteX39-6565" fmla="*/ 12470899 w 13016124"/>
              <a:gd name="connsiteY39-6566" fmla="*/ 97277 h 2398878"/>
              <a:gd name="connsiteX40-6567" fmla="*/ 12529265 w 13016124"/>
              <a:gd name="connsiteY40-6568" fmla="*/ 87549 h 2398878"/>
              <a:gd name="connsiteX41-6569" fmla="*/ 12568175 w 13016124"/>
              <a:gd name="connsiteY41-6570" fmla="*/ 77821 h 2398878"/>
              <a:gd name="connsiteX42-6571" fmla="*/ 12626541 w 13016124"/>
              <a:gd name="connsiteY42-6572" fmla="*/ 58366 h 2398878"/>
              <a:gd name="connsiteX43-6573" fmla="*/ 12723818 w 13016124"/>
              <a:gd name="connsiteY43-6574" fmla="*/ 19455 h 2398878"/>
              <a:gd name="connsiteX44-6575" fmla="*/ 12869733 w 13016124"/>
              <a:gd name="connsiteY44-6576" fmla="*/ 9728 h 2398878"/>
              <a:gd name="connsiteX45-6577" fmla="*/ 12898916 w 13016124"/>
              <a:gd name="connsiteY45-6578" fmla="*/ 0 h 2398878"/>
              <a:gd name="connsiteX46-6579" fmla="*/ 12947554 w 13016124"/>
              <a:gd name="connsiteY46-6580" fmla="*/ 38911 h 2398878"/>
              <a:gd name="connsiteX47-6581" fmla="*/ 12957282 w 13016124"/>
              <a:gd name="connsiteY47-6582" fmla="*/ 1488332 h 2398878"/>
              <a:gd name="connsiteX48-6583" fmla="*/ 12928099 w 13016124"/>
              <a:gd name="connsiteY48-6584" fmla="*/ 1673157 h 2398878"/>
              <a:gd name="connsiteX49-6585" fmla="*/ 12918371 w 13016124"/>
              <a:gd name="connsiteY49-6586" fmla="*/ 1828800 h 2398878"/>
              <a:gd name="connsiteX50-6587" fmla="*/ 12898916 w 13016124"/>
              <a:gd name="connsiteY50-6588" fmla="*/ 1887166 h 2398878"/>
              <a:gd name="connsiteX51-6589" fmla="*/ 12889188 w 13016124"/>
              <a:gd name="connsiteY51-6590" fmla="*/ 1974715 h 2398878"/>
              <a:gd name="connsiteX52-6591" fmla="*/ 12879460 w 13016124"/>
              <a:gd name="connsiteY52-6592" fmla="*/ 2013625 h 2398878"/>
              <a:gd name="connsiteX53-6593" fmla="*/ 12840550 w 13016124"/>
              <a:gd name="connsiteY53-6594" fmla="*/ 2208179 h 2398878"/>
              <a:gd name="connsiteX54-6595" fmla="*/ 12830822 w 13016124"/>
              <a:gd name="connsiteY54-6596" fmla="*/ 2237362 h 2398878"/>
              <a:gd name="connsiteX55-6597" fmla="*/ 12801639 w 13016124"/>
              <a:gd name="connsiteY55-6598" fmla="*/ 2256817 h 2398878"/>
              <a:gd name="connsiteX56-6599" fmla="*/ 12159614 w 13016124"/>
              <a:gd name="connsiteY56-6600" fmla="*/ 2237362 h 2398878"/>
              <a:gd name="connsiteX57-6601" fmla="*/ 11361945 w 13016124"/>
              <a:gd name="connsiteY57-6602" fmla="*/ 2256817 h 2398878"/>
              <a:gd name="connsiteX58-6603" fmla="*/ 11138209 w 13016124"/>
              <a:gd name="connsiteY58-6604" fmla="*/ 2276272 h 2398878"/>
              <a:gd name="connsiteX59-6605" fmla="*/ 10593460 w 13016124"/>
              <a:gd name="connsiteY59-6606" fmla="*/ 2286000 h 2398878"/>
              <a:gd name="connsiteX60-6607" fmla="*/ 8385282 w 13016124"/>
              <a:gd name="connsiteY60-6608" fmla="*/ 2295728 h 2398878"/>
              <a:gd name="connsiteX61-6609" fmla="*/ 8161545 w 13016124"/>
              <a:gd name="connsiteY61-6610" fmla="*/ 2315183 h 2398878"/>
              <a:gd name="connsiteX62-6611" fmla="*/ 8112907 w 13016124"/>
              <a:gd name="connsiteY62-6612" fmla="*/ 2324911 h 2398878"/>
              <a:gd name="connsiteX63-6613" fmla="*/ 7918354 w 13016124"/>
              <a:gd name="connsiteY63-6614" fmla="*/ 2334638 h 2398878"/>
              <a:gd name="connsiteX64-6615" fmla="*/ 5291886 w 13016124"/>
              <a:gd name="connsiteY64-6616" fmla="*/ 2344366 h 2398878"/>
              <a:gd name="connsiteX65-6617" fmla="*/ 5058422 w 13016124"/>
              <a:gd name="connsiteY65-6618" fmla="*/ 2324911 h 2398878"/>
              <a:gd name="connsiteX66-6619" fmla="*/ 4883324 w 13016124"/>
              <a:gd name="connsiteY66-6620" fmla="*/ 2305455 h 2398878"/>
              <a:gd name="connsiteX67-6621" fmla="*/ 4727682 w 13016124"/>
              <a:gd name="connsiteY67-6622" fmla="*/ 2295728 h 2398878"/>
              <a:gd name="connsiteX68-6623" fmla="*/ 4601222 w 13016124"/>
              <a:gd name="connsiteY68-6624" fmla="*/ 2276272 h 2398878"/>
              <a:gd name="connsiteX69-6625" fmla="*/ 4484490 w 13016124"/>
              <a:gd name="connsiteY69-6626" fmla="*/ 2266545 h 2398878"/>
              <a:gd name="connsiteX70-6627" fmla="*/ 3443631 w 13016124"/>
              <a:gd name="connsiteY70-6628" fmla="*/ 2247089 h 2398878"/>
              <a:gd name="connsiteX71-6629" fmla="*/ 2996158 w 13016124"/>
              <a:gd name="connsiteY71-6630" fmla="*/ 2256817 h 2398878"/>
              <a:gd name="connsiteX72-6631" fmla="*/ 2966975 w 13016124"/>
              <a:gd name="connsiteY72-6632" fmla="*/ 2266545 h 2398878"/>
              <a:gd name="connsiteX73-6633" fmla="*/ 2782150 w 13016124"/>
              <a:gd name="connsiteY73-6634" fmla="*/ 2286000 h 2398878"/>
              <a:gd name="connsiteX74-6635" fmla="*/ 2723784 w 13016124"/>
              <a:gd name="connsiteY74-6636" fmla="*/ 2295728 h 2398878"/>
              <a:gd name="connsiteX75-6637" fmla="*/ 2490320 w 13016124"/>
              <a:gd name="connsiteY75-6638" fmla="*/ 2305455 h 2398878"/>
              <a:gd name="connsiteX76-6639" fmla="*/ 418328 w 13016124"/>
              <a:gd name="connsiteY76-6640" fmla="*/ 2295728 h 2398878"/>
              <a:gd name="connsiteX77-6641" fmla="*/ 359962 w 13016124"/>
              <a:gd name="connsiteY77-6642" fmla="*/ 2256817 h 2398878"/>
              <a:gd name="connsiteX78-6643" fmla="*/ 272414 w 13016124"/>
              <a:gd name="connsiteY78-6644" fmla="*/ 2188723 h 2398878"/>
              <a:gd name="connsiteX79-6645" fmla="*/ 262686 w 13016124"/>
              <a:gd name="connsiteY79-6646" fmla="*/ 2159540 h 2398878"/>
              <a:gd name="connsiteX80-6647" fmla="*/ 214048 w 13016124"/>
              <a:gd name="connsiteY80-6648" fmla="*/ 2110902 h 2398878"/>
              <a:gd name="connsiteX81-6649" fmla="*/ 204320 w 13016124"/>
              <a:gd name="connsiteY81-6650" fmla="*/ 2081719 h 2398878"/>
              <a:gd name="connsiteX82-6651" fmla="*/ 184865 w 13016124"/>
              <a:gd name="connsiteY82-6652" fmla="*/ 2052536 h 2398878"/>
              <a:gd name="connsiteX83-6653" fmla="*/ 145954 w 13016124"/>
              <a:gd name="connsiteY83-6654" fmla="*/ 1984442 h 2398878"/>
              <a:gd name="connsiteX84-6655" fmla="*/ 126499 w 13016124"/>
              <a:gd name="connsiteY84-6656" fmla="*/ 1906621 h 2398878"/>
              <a:gd name="connsiteX85-6657" fmla="*/ 116771 w 13016124"/>
              <a:gd name="connsiteY85-6658" fmla="*/ 1877438 h 2398878"/>
              <a:gd name="connsiteX86-6659" fmla="*/ 97316 w 13016124"/>
              <a:gd name="connsiteY86-6660" fmla="*/ 1809345 h 2398878"/>
              <a:gd name="connsiteX87-6661" fmla="*/ 87588 w 13016124"/>
              <a:gd name="connsiteY87-6662" fmla="*/ 1731523 h 2398878"/>
              <a:gd name="connsiteX88-6663" fmla="*/ 68133 w 13016124"/>
              <a:gd name="connsiteY88-6664" fmla="*/ 1673157 h 2398878"/>
              <a:gd name="connsiteX89-6665" fmla="*/ 19494 w 13016124"/>
              <a:gd name="connsiteY89-6666" fmla="*/ 1556425 h 2398878"/>
              <a:gd name="connsiteX90-6667" fmla="*/ 9767 w 13016124"/>
              <a:gd name="connsiteY90-6668" fmla="*/ 1429966 h 2398878"/>
              <a:gd name="connsiteX91-6669" fmla="*/ 39 w 13016124"/>
              <a:gd name="connsiteY91-6670" fmla="*/ 1361872 h 2398878"/>
              <a:gd name="connsiteX92-6671" fmla="*/ 19494 w 13016124"/>
              <a:gd name="connsiteY92-6672" fmla="*/ 1099225 h 2398878"/>
              <a:gd name="connsiteX93-6673" fmla="*/ 29222 w 13016124"/>
              <a:gd name="connsiteY93-6674" fmla="*/ 1070042 h 2398878"/>
              <a:gd name="connsiteX94-6675" fmla="*/ 58405 w 13016124"/>
              <a:gd name="connsiteY94-6676" fmla="*/ 992221 h 2398878"/>
              <a:gd name="connsiteX95-6677" fmla="*/ 77860 w 13016124"/>
              <a:gd name="connsiteY95-6678" fmla="*/ 924128 h 2398878"/>
              <a:gd name="connsiteX96-6679" fmla="*/ 97316 w 13016124"/>
              <a:gd name="connsiteY96-6680" fmla="*/ 885217 h 2398878"/>
              <a:gd name="connsiteX97-6681" fmla="*/ 116771 w 13016124"/>
              <a:gd name="connsiteY97-6682" fmla="*/ 807396 h 2398878"/>
              <a:gd name="connsiteX98-6683" fmla="*/ 155682 w 13016124"/>
              <a:gd name="connsiteY98-6684" fmla="*/ 729574 h 2398878"/>
              <a:gd name="connsiteX99-6685" fmla="*/ 165409 w 13016124"/>
              <a:gd name="connsiteY99-6686" fmla="*/ 700391 h 2398878"/>
              <a:gd name="connsiteX100-6687" fmla="*/ 175137 w 13016124"/>
              <a:gd name="connsiteY100-6688" fmla="*/ 642025 h 2398878"/>
              <a:gd name="connsiteX101-6689" fmla="*/ 223775 w 13016124"/>
              <a:gd name="connsiteY101-6690" fmla="*/ 573932 h 2398878"/>
              <a:gd name="connsiteX102-6691" fmla="*/ 262686 w 13016124"/>
              <a:gd name="connsiteY102-6692" fmla="*/ 505838 h 2398878"/>
              <a:gd name="connsiteX103-6693" fmla="*/ 301596 w 13016124"/>
              <a:gd name="connsiteY103-6694" fmla="*/ 447472 h 2398878"/>
              <a:gd name="connsiteX104-6695" fmla="*/ 321052 w 13016124"/>
              <a:gd name="connsiteY104-6696" fmla="*/ 428017 h 2398878"/>
              <a:gd name="connsiteX105-6697" fmla="*/ 359962 w 13016124"/>
              <a:gd name="connsiteY105-6698" fmla="*/ 369651 h 2398878"/>
              <a:gd name="connsiteX106-6699" fmla="*/ 408601 w 13016124"/>
              <a:gd name="connsiteY106-6700" fmla="*/ 321013 h 2398878"/>
              <a:gd name="connsiteX107-6701" fmla="*/ 428056 w 13016124"/>
              <a:gd name="connsiteY107-6702" fmla="*/ 301557 h 2398878"/>
              <a:gd name="connsiteX108-6703" fmla="*/ 447511 w 13016124"/>
              <a:gd name="connsiteY108-6704" fmla="*/ 272374 h 2398878"/>
              <a:gd name="connsiteX109-6705" fmla="*/ 505877 w 13016124"/>
              <a:gd name="connsiteY109-6706" fmla="*/ 233464 h 2398878"/>
              <a:gd name="connsiteX110-6707" fmla="*/ 603154 w 13016124"/>
              <a:gd name="connsiteY110-6708" fmla="*/ 223736 h 2398878"/>
              <a:gd name="connsiteX111-6709" fmla="*/ 651792 w 13016124"/>
              <a:gd name="connsiteY111-6710" fmla="*/ 243191 h 2398878"/>
              <a:gd name="connsiteX112-6711" fmla="*/ 622609 w 13016124"/>
              <a:gd name="connsiteY112-6712" fmla="*/ 252919 h 2398878"/>
              <a:gd name="connsiteX113-6713" fmla="*/ 544788 w 13016124"/>
              <a:gd name="connsiteY113-6714" fmla="*/ 252919 h 2398878"/>
              <a:gd name="connsiteX0-6715" fmla="*/ 544788 w 13016124"/>
              <a:gd name="connsiteY0-6716" fmla="*/ 252919 h 2398878"/>
              <a:gd name="connsiteX1-6717" fmla="*/ 544788 w 13016124"/>
              <a:gd name="connsiteY1-6718" fmla="*/ 252919 h 2398878"/>
              <a:gd name="connsiteX2-6719" fmla="*/ 642065 w 13016124"/>
              <a:gd name="connsiteY2-6720" fmla="*/ 311285 h 2398878"/>
              <a:gd name="connsiteX3-6721" fmla="*/ 768524 w 13016124"/>
              <a:gd name="connsiteY3-6722" fmla="*/ 447472 h 2398878"/>
              <a:gd name="connsiteX4-6723" fmla="*/ 924167 w 13016124"/>
              <a:gd name="connsiteY4-6724" fmla="*/ 583659 h 2398878"/>
              <a:gd name="connsiteX5-6725" fmla="*/ 982533 w 13016124"/>
              <a:gd name="connsiteY5-6726" fmla="*/ 612842 h 2398878"/>
              <a:gd name="connsiteX6-6727" fmla="*/ 1050626 w 13016124"/>
              <a:gd name="connsiteY6-6728" fmla="*/ 661481 h 2398878"/>
              <a:gd name="connsiteX7-6729" fmla="*/ 1079809 w 13016124"/>
              <a:gd name="connsiteY7-6730" fmla="*/ 671208 h 2398878"/>
              <a:gd name="connsiteX8-6731" fmla="*/ 1225724 w 13016124"/>
              <a:gd name="connsiteY8-6732" fmla="*/ 739302 h 2398878"/>
              <a:gd name="connsiteX9-6733" fmla="*/ 1313273 w 13016124"/>
              <a:gd name="connsiteY9-6734" fmla="*/ 768485 h 2398878"/>
              <a:gd name="connsiteX10-6735" fmla="*/ 1488371 w 13016124"/>
              <a:gd name="connsiteY10-6736" fmla="*/ 787940 h 2398878"/>
              <a:gd name="connsiteX11-6737" fmla="*/ 1624558 w 13016124"/>
              <a:gd name="connsiteY11-6738" fmla="*/ 807396 h 2398878"/>
              <a:gd name="connsiteX12-6739" fmla="*/ 1663469 w 13016124"/>
              <a:gd name="connsiteY12-6740" fmla="*/ 817123 h 2398878"/>
              <a:gd name="connsiteX13-6741" fmla="*/ 1731562 w 13016124"/>
              <a:gd name="connsiteY13-6742" fmla="*/ 826851 h 2398878"/>
              <a:gd name="connsiteX14-6743" fmla="*/ 1770473 w 13016124"/>
              <a:gd name="connsiteY14-6744" fmla="*/ 836579 h 2398878"/>
              <a:gd name="connsiteX15-6745" fmla="*/ 2062303 w 13016124"/>
              <a:gd name="connsiteY15-6746" fmla="*/ 856034 h 2398878"/>
              <a:gd name="connsiteX16-6747" fmla="*/ 2169307 w 13016124"/>
              <a:gd name="connsiteY16-6748" fmla="*/ 865762 h 2398878"/>
              <a:gd name="connsiteX17-6749" fmla="*/ 2237401 w 13016124"/>
              <a:gd name="connsiteY17-6750" fmla="*/ 885217 h 2398878"/>
              <a:gd name="connsiteX18-6751" fmla="*/ 2295767 w 13016124"/>
              <a:gd name="connsiteY18-6752" fmla="*/ 894945 h 2398878"/>
              <a:gd name="connsiteX19-6753" fmla="*/ 2791877 w 13016124"/>
              <a:gd name="connsiteY19-6754" fmla="*/ 914400 h 2398878"/>
              <a:gd name="connsiteX20-6755" fmla="*/ 3005886 w 13016124"/>
              <a:gd name="connsiteY20-6756" fmla="*/ 933855 h 2398878"/>
              <a:gd name="connsiteX21-6757" fmla="*/ 3239350 w 13016124"/>
              <a:gd name="connsiteY21-6758" fmla="*/ 943583 h 2398878"/>
              <a:gd name="connsiteX22-6759" fmla="*/ 5807130 w 13016124"/>
              <a:gd name="connsiteY22-6760" fmla="*/ 1223418 h 2398878"/>
              <a:gd name="connsiteX23-6761" fmla="*/ 7037947 w 13016124"/>
              <a:gd name="connsiteY23-6762" fmla="*/ 1230622 h 2398878"/>
              <a:gd name="connsiteX24-6763" fmla="*/ 10013008 w 13016124"/>
              <a:gd name="connsiteY24-6764" fmla="*/ 986669 h 2398878"/>
              <a:gd name="connsiteX25-6765" fmla="*/ 11206303 w 13016124"/>
              <a:gd name="connsiteY25-6766" fmla="*/ 554477 h 2398878"/>
              <a:gd name="connsiteX26-6767" fmla="*/ 11332762 w 13016124"/>
              <a:gd name="connsiteY26-6768" fmla="*/ 515566 h 2398878"/>
              <a:gd name="connsiteX27-6769" fmla="*/ 11410584 w 13016124"/>
              <a:gd name="connsiteY27-6770" fmla="*/ 476655 h 2398878"/>
              <a:gd name="connsiteX28-6771" fmla="*/ 11789962 w 13016124"/>
              <a:gd name="connsiteY28-6772" fmla="*/ 379379 h 2398878"/>
              <a:gd name="connsiteX29-6773" fmla="*/ 11955333 w 13016124"/>
              <a:gd name="connsiteY29-6774" fmla="*/ 330740 h 2398878"/>
              <a:gd name="connsiteX30-6775" fmla="*/ 12033154 w 13016124"/>
              <a:gd name="connsiteY30-6776" fmla="*/ 301557 h 2398878"/>
              <a:gd name="connsiteX31-6777" fmla="*/ 12062337 w 13016124"/>
              <a:gd name="connsiteY31-6778" fmla="*/ 291830 h 2398878"/>
              <a:gd name="connsiteX32-6779" fmla="*/ 12101248 w 13016124"/>
              <a:gd name="connsiteY32-6780" fmla="*/ 272374 h 2398878"/>
              <a:gd name="connsiteX33-6781" fmla="*/ 12169341 w 13016124"/>
              <a:gd name="connsiteY33-6782" fmla="*/ 243191 h 2398878"/>
              <a:gd name="connsiteX34-6783" fmla="*/ 12266618 w 13016124"/>
              <a:gd name="connsiteY34-6784" fmla="*/ 204281 h 2398878"/>
              <a:gd name="connsiteX35-6785" fmla="*/ 12334711 w 13016124"/>
              <a:gd name="connsiteY35-6786" fmla="*/ 175098 h 2398878"/>
              <a:gd name="connsiteX36-6787" fmla="*/ 12363894 w 13016124"/>
              <a:gd name="connsiteY36-6788" fmla="*/ 155642 h 2398878"/>
              <a:gd name="connsiteX37-6789" fmla="*/ 12431988 w 13016124"/>
              <a:gd name="connsiteY37-6790" fmla="*/ 126459 h 2398878"/>
              <a:gd name="connsiteX38-6791" fmla="*/ 12470899 w 13016124"/>
              <a:gd name="connsiteY38-6792" fmla="*/ 97277 h 2398878"/>
              <a:gd name="connsiteX39-6793" fmla="*/ 12529265 w 13016124"/>
              <a:gd name="connsiteY39-6794" fmla="*/ 87549 h 2398878"/>
              <a:gd name="connsiteX40-6795" fmla="*/ 12568175 w 13016124"/>
              <a:gd name="connsiteY40-6796" fmla="*/ 77821 h 2398878"/>
              <a:gd name="connsiteX41-6797" fmla="*/ 12626541 w 13016124"/>
              <a:gd name="connsiteY41-6798" fmla="*/ 58366 h 2398878"/>
              <a:gd name="connsiteX42-6799" fmla="*/ 12723818 w 13016124"/>
              <a:gd name="connsiteY42-6800" fmla="*/ 19455 h 2398878"/>
              <a:gd name="connsiteX43-6801" fmla="*/ 12869733 w 13016124"/>
              <a:gd name="connsiteY43-6802" fmla="*/ 9728 h 2398878"/>
              <a:gd name="connsiteX44-6803" fmla="*/ 12898916 w 13016124"/>
              <a:gd name="connsiteY44-6804" fmla="*/ 0 h 2398878"/>
              <a:gd name="connsiteX45-6805" fmla="*/ 12947554 w 13016124"/>
              <a:gd name="connsiteY45-6806" fmla="*/ 38911 h 2398878"/>
              <a:gd name="connsiteX46-6807" fmla="*/ 12957282 w 13016124"/>
              <a:gd name="connsiteY46-6808" fmla="*/ 1488332 h 2398878"/>
              <a:gd name="connsiteX47-6809" fmla="*/ 12928099 w 13016124"/>
              <a:gd name="connsiteY47-6810" fmla="*/ 1673157 h 2398878"/>
              <a:gd name="connsiteX48-6811" fmla="*/ 12918371 w 13016124"/>
              <a:gd name="connsiteY48-6812" fmla="*/ 1828800 h 2398878"/>
              <a:gd name="connsiteX49-6813" fmla="*/ 12898916 w 13016124"/>
              <a:gd name="connsiteY49-6814" fmla="*/ 1887166 h 2398878"/>
              <a:gd name="connsiteX50-6815" fmla="*/ 12889188 w 13016124"/>
              <a:gd name="connsiteY50-6816" fmla="*/ 1974715 h 2398878"/>
              <a:gd name="connsiteX51-6817" fmla="*/ 12879460 w 13016124"/>
              <a:gd name="connsiteY51-6818" fmla="*/ 2013625 h 2398878"/>
              <a:gd name="connsiteX52-6819" fmla="*/ 12840550 w 13016124"/>
              <a:gd name="connsiteY52-6820" fmla="*/ 2208179 h 2398878"/>
              <a:gd name="connsiteX53-6821" fmla="*/ 12830822 w 13016124"/>
              <a:gd name="connsiteY53-6822" fmla="*/ 2237362 h 2398878"/>
              <a:gd name="connsiteX54-6823" fmla="*/ 12801639 w 13016124"/>
              <a:gd name="connsiteY54-6824" fmla="*/ 2256817 h 2398878"/>
              <a:gd name="connsiteX55-6825" fmla="*/ 12159614 w 13016124"/>
              <a:gd name="connsiteY55-6826" fmla="*/ 2237362 h 2398878"/>
              <a:gd name="connsiteX56-6827" fmla="*/ 11361945 w 13016124"/>
              <a:gd name="connsiteY56-6828" fmla="*/ 2256817 h 2398878"/>
              <a:gd name="connsiteX57-6829" fmla="*/ 11138209 w 13016124"/>
              <a:gd name="connsiteY57-6830" fmla="*/ 2276272 h 2398878"/>
              <a:gd name="connsiteX58-6831" fmla="*/ 10593460 w 13016124"/>
              <a:gd name="connsiteY58-6832" fmla="*/ 2286000 h 2398878"/>
              <a:gd name="connsiteX59-6833" fmla="*/ 8385282 w 13016124"/>
              <a:gd name="connsiteY59-6834" fmla="*/ 2295728 h 2398878"/>
              <a:gd name="connsiteX60-6835" fmla="*/ 8161545 w 13016124"/>
              <a:gd name="connsiteY60-6836" fmla="*/ 2315183 h 2398878"/>
              <a:gd name="connsiteX61-6837" fmla="*/ 8112907 w 13016124"/>
              <a:gd name="connsiteY61-6838" fmla="*/ 2324911 h 2398878"/>
              <a:gd name="connsiteX62-6839" fmla="*/ 7918354 w 13016124"/>
              <a:gd name="connsiteY62-6840" fmla="*/ 2334638 h 2398878"/>
              <a:gd name="connsiteX63-6841" fmla="*/ 5291886 w 13016124"/>
              <a:gd name="connsiteY63-6842" fmla="*/ 2344366 h 2398878"/>
              <a:gd name="connsiteX64-6843" fmla="*/ 5058422 w 13016124"/>
              <a:gd name="connsiteY64-6844" fmla="*/ 2324911 h 2398878"/>
              <a:gd name="connsiteX65-6845" fmla="*/ 4883324 w 13016124"/>
              <a:gd name="connsiteY65-6846" fmla="*/ 2305455 h 2398878"/>
              <a:gd name="connsiteX66-6847" fmla="*/ 4727682 w 13016124"/>
              <a:gd name="connsiteY66-6848" fmla="*/ 2295728 h 2398878"/>
              <a:gd name="connsiteX67-6849" fmla="*/ 4601222 w 13016124"/>
              <a:gd name="connsiteY67-6850" fmla="*/ 2276272 h 2398878"/>
              <a:gd name="connsiteX68-6851" fmla="*/ 4484490 w 13016124"/>
              <a:gd name="connsiteY68-6852" fmla="*/ 2266545 h 2398878"/>
              <a:gd name="connsiteX69-6853" fmla="*/ 3443631 w 13016124"/>
              <a:gd name="connsiteY69-6854" fmla="*/ 2247089 h 2398878"/>
              <a:gd name="connsiteX70-6855" fmla="*/ 2996158 w 13016124"/>
              <a:gd name="connsiteY70-6856" fmla="*/ 2256817 h 2398878"/>
              <a:gd name="connsiteX71-6857" fmla="*/ 2966975 w 13016124"/>
              <a:gd name="connsiteY71-6858" fmla="*/ 2266545 h 2398878"/>
              <a:gd name="connsiteX72-6859" fmla="*/ 2782150 w 13016124"/>
              <a:gd name="connsiteY72-6860" fmla="*/ 2286000 h 2398878"/>
              <a:gd name="connsiteX73-6861" fmla="*/ 2723784 w 13016124"/>
              <a:gd name="connsiteY73-6862" fmla="*/ 2295728 h 2398878"/>
              <a:gd name="connsiteX74-6863" fmla="*/ 2490320 w 13016124"/>
              <a:gd name="connsiteY74-6864" fmla="*/ 2305455 h 2398878"/>
              <a:gd name="connsiteX75-6865" fmla="*/ 418328 w 13016124"/>
              <a:gd name="connsiteY75-6866" fmla="*/ 2295728 h 2398878"/>
              <a:gd name="connsiteX76-6867" fmla="*/ 359962 w 13016124"/>
              <a:gd name="connsiteY76-6868" fmla="*/ 2256817 h 2398878"/>
              <a:gd name="connsiteX77-6869" fmla="*/ 272414 w 13016124"/>
              <a:gd name="connsiteY77-6870" fmla="*/ 2188723 h 2398878"/>
              <a:gd name="connsiteX78-6871" fmla="*/ 262686 w 13016124"/>
              <a:gd name="connsiteY78-6872" fmla="*/ 2159540 h 2398878"/>
              <a:gd name="connsiteX79-6873" fmla="*/ 214048 w 13016124"/>
              <a:gd name="connsiteY79-6874" fmla="*/ 2110902 h 2398878"/>
              <a:gd name="connsiteX80-6875" fmla="*/ 204320 w 13016124"/>
              <a:gd name="connsiteY80-6876" fmla="*/ 2081719 h 2398878"/>
              <a:gd name="connsiteX81-6877" fmla="*/ 184865 w 13016124"/>
              <a:gd name="connsiteY81-6878" fmla="*/ 2052536 h 2398878"/>
              <a:gd name="connsiteX82-6879" fmla="*/ 145954 w 13016124"/>
              <a:gd name="connsiteY82-6880" fmla="*/ 1984442 h 2398878"/>
              <a:gd name="connsiteX83-6881" fmla="*/ 126499 w 13016124"/>
              <a:gd name="connsiteY83-6882" fmla="*/ 1906621 h 2398878"/>
              <a:gd name="connsiteX84-6883" fmla="*/ 116771 w 13016124"/>
              <a:gd name="connsiteY84-6884" fmla="*/ 1877438 h 2398878"/>
              <a:gd name="connsiteX85-6885" fmla="*/ 97316 w 13016124"/>
              <a:gd name="connsiteY85-6886" fmla="*/ 1809345 h 2398878"/>
              <a:gd name="connsiteX86-6887" fmla="*/ 87588 w 13016124"/>
              <a:gd name="connsiteY86-6888" fmla="*/ 1731523 h 2398878"/>
              <a:gd name="connsiteX87-6889" fmla="*/ 68133 w 13016124"/>
              <a:gd name="connsiteY87-6890" fmla="*/ 1673157 h 2398878"/>
              <a:gd name="connsiteX88-6891" fmla="*/ 19494 w 13016124"/>
              <a:gd name="connsiteY88-6892" fmla="*/ 1556425 h 2398878"/>
              <a:gd name="connsiteX89-6893" fmla="*/ 9767 w 13016124"/>
              <a:gd name="connsiteY89-6894" fmla="*/ 1429966 h 2398878"/>
              <a:gd name="connsiteX90-6895" fmla="*/ 39 w 13016124"/>
              <a:gd name="connsiteY90-6896" fmla="*/ 1361872 h 2398878"/>
              <a:gd name="connsiteX91-6897" fmla="*/ 19494 w 13016124"/>
              <a:gd name="connsiteY91-6898" fmla="*/ 1099225 h 2398878"/>
              <a:gd name="connsiteX92-6899" fmla="*/ 29222 w 13016124"/>
              <a:gd name="connsiteY92-6900" fmla="*/ 1070042 h 2398878"/>
              <a:gd name="connsiteX93-6901" fmla="*/ 58405 w 13016124"/>
              <a:gd name="connsiteY93-6902" fmla="*/ 992221 h 2398878"/>
              <a:gd name="connsiteX94-6903" fmla="*/ 77860 w 13016124"/>
              <a:gd name="connsiteY94-6904" fmla="*/ 924128 h 2398878"/>
              <a:gd name="connsiteX95-6905" fmla="*/ 97316 w 13016124"/>
              <a:gd name="connsiteY95-6906" fmla="*/ 885217 h 2398878"/>
              <a:gd name="connsiteX96-6907" fmla="*/ 116771 w 13016124"/>
              <a:gd name="connsiteY96-6908" fmla="*/ 807396 h 2398878"/>
              <a:gd name="connsiteX97-6909" fmla="*/ 155682 w 13016124"/>
              <a:gd name="connsiteY97-6910" fmla="*/ 729574 h 2398878"/>
              <a:gd name="connsiteX98-6911" fmla="*/ 165409 w 13016124"/>
              <a:gd name="connsiteY98-6912" fmla="*/ 700391 h 2398878"/>
              <a:gd name="connsiteX99-6913" fmla="*/ 175137 w 13016124"/>
              <a:gd name="connsiteY99-6914" fmla="*/ 642025 h 2398878"/>
              <a:gd name="connsiteX100-6915" fmla="*/ 223775 w 13016124"/>
              <a:gd name="connsiteY100-6916" fmla="*/ 573932 h 2398878"/>
              <a:gd name="connsiteX101-6917" fmla="*/ 262686 w 13016124"/>
              <a:gd name="connsiteY101-6918" fmla="*/ 505838 h 2398878"/>
              <a:gd name="connsiteX102-6919" fmla="*/ 301596 w 13016124"/>
              <a:gd name="connsiteY102-6920" fmla="*/ 447472 h 2398878"/>
              <a:gd name="connsiteX103-6921" fmla="*/ 321052 w 13016124"/>
              <a:gd name="connsiteY103-6922" fmla="*/ 428017 h 2398878"/>
              <a:gd name="connsiteX104-6923" fmla="*/ 359962 w 13016124"/>
              <a:gd name="connsiteY104-6924" fmla="*/ 369651 h 2398878"/>
              <a:gd name="connsiteX105-6925" fmla="*/ 408601 w 13016124"/>
              <a:gd name="connsiteY105-6926" fmla="*/ 321013 h 2398878"/>
              <a:gd name="connsiteX106-6927" fmla="*/ 428056 w 13016124"/>
              <a:gd name="connsiteY106-6928" fmla="*/ 301557 h 2398878"/>
              <a:gd name="connsiteX107-6929" fmla="*/ 447511 w 13016124"/>
              <a:gd name="connsiteY107-6930" fmla="*/ 272374 h 2398878"/>
              <a:gd name="connsiteX108-6931" fmla="*/ 505877 w 13016124"/>
              <a:gd name="connsiteY108-6932" fmla="*/ 233464 h 2398878"/>
              <a:gd name="connsiteX109-6933" fmla="*/ 603154 w 13016124"/>
              <a:gd name="connsiteY109-6934" fmla="*/ 223736 h 2398878"/>
              <a:gd name="connsiteX110-6935" fmla="*/ 651792 w 13016124"/>
              <a:gd name="connsiteY110-6936" fmla="*/ 243191 h 2398878"/>
              <a:gd name="connsiteX111-6937" fmla="*/ 622609 w 13016124"/>
              <a:gd name="connsiteY111-6938" fmla="*/ 252919 h 2398878"/>
              <a:gd name="connsiteX112-6939" fmla="*/ 544788 w 13016124"/>
              <a:gd name="connsiteY112-6940" fmla="*/ 252919 h 2398878"/>
              <a:gd name="connsiteX0-6941" fmla="*/ 544788 w 13016124"/>
              <a:gd name="connsiteY0-6942" fmla="*/ 252919 h 2398878"/>
              <a:gd name="connsiteX1-6943" fmla="*/ 544788 w 13016124"/>
              <a:gd name="connsiteY1-6944" fmla="*/ 252919 h 2398878"/>
              <a:gd name="connsiteX2-6945" fmla="*/ 642065 w 13016124"/>
              <a:gd name="connsiteY2-6946" fmla="*/ 311285 h 2398878"/>
              <a:gd name="connsiteX3-6947" fmla="*/ 768524 w 13016124"/>
              <a:gd name="connsiteY3-6948" fmla="*/ 447472 h 2398878"/>
              <a:gd name="connsiteX4-6949" fmla="*/ 924167 w 13016124"/>
              <a:gd name="connsiteY4-6950" fmla="*/ 583659 h 2398878"/>
              <a:gd name="connsiteX5-6951" fmla="*/ 982533 w 13016124"/>
              <a:gd name="connsiteY5-6952" fmla="*/ 612842 h 2398878"/>
              <a:gd name="connsiteX6-6953" fmla="*/ 1050626 w 13016124"/>
              <a:gd name="connsiteY6-6954" fmla="*/ 661481 h 2398878"/>
              <a:gd name="connsiteX7-6955" fmla="*/ 1079809 w 13016124"/>
              <a:gd name="connsiteY7-6956" fmla="*/ 671208 h 2398878"/>
              <a:gd name="connsiteX8-6957" fmla="*/ 1225724 w 13016124"/>
              <a:gd name="connsiteY8-6958" fmla="*/ 739302 h 2398878"/>
              <a:gd name="connsiteX9-6959" fmla="*/ 1313273 w 13016124"/>
              <a:gd name="connsiteY9-6960" fmla="*/ 768485 h 2398878"/>
              <a:gd name="connsiteX10-6961" fmla="*/ 1488371 w 13016124"/>
              <a:gd name="connsiteY10-6962" fmla="*/ 787940 h 2398878"/>
              <a:gd name="connsiteX11-6963" fmla="*/ 1624558 w 13016124"/>
              <a:gd name="connsiteY11-6964" fmla="*/ 807396 h 2398878"/>
              <a:gd name="connsiteX12-6965" fmla="*/ 1663469 w 13016124"/>
              <a:gd name="connsiteY12-6966" fmla="*/ 817123 h 2398878"/>
              <a:gd name="connsiteX13-6967" fmla="*/ 1731562 w 13016124"/>
              <a:gd name="connsiteY13-6968" fmla="*/ 826851 h 2398878"/>
              <a:gd name="connsiteX14-6969" fmla="*/ 1770473 w 13016124"/>
              <a:gd name="connsiteY14-6970" fmla="*/ 836579 h 2398878"/>
              <a:gd name="connsiteX15-6971" fmla="*/ 2062303 w 13016124"/>
              <a:gd name="connsiteY15-6972" fmla="*/ 856034 h 2398878"/>
              <a:gd name="connsiteX16-6973" fmla="*/ 2169307 w 13016124"/>
              <a:gd name="connsiteY16-6974" fmla="*/ 865762 h 2398878"/>
              <a:gd name="connsiteX17-6975" fmla="*/ 2237401 w 13016124"/>
              <a:gd name="connsiteY17-6976" fmla="*/ 885217 h 2398878"/>
              <a:gd name="connsiteX18-6977" fmla="*/ 2295767 w 13016124"/>
              <a:gd name="connsiteY18-6978" fmla="*/ 894945 h 2398878"/>
              <a:gd name="connsiteX19-6979" fmla="*/ 2791877 w 13016124"/>
              <a:gd name="connsiteY19-6980" fmla="*/ 914400 h 2398878"/>
              <a:gd name="connsiteX20-6981" fmla="*/ 3005886 w 13016124"/>
              <a:gd name="connsiteY20-6982" fmla="*/ 933855 h 2398878"/>
              <a:gd name="connsiteX21-6983" fmla="*/ 3239350 w 13016124"/>
              <a:gd name="connsiteY21-6984" fmla="*/ 943583 h 2398878"/>
              <a:gd name="connsiteX22-6985" fmla="*/ 5807130 w 13016124"/>
              <a:gd name="connsiteY22-6986" fmla="*/ 1223418 h 2398878"/>
              <a:gd name="connsiteX23-6987" fmla="*/ 7037947 w 13016124"/>
              <a:gd name="connsiteY23-6988" fmla="*/ 1230622 h 2398878"/>
              <a:gd name="connsiteX24-6989" fmla="*/ 10013008 w 13016124"/>
              <a:gd name="connsiteY24-6990" fmla="*/ 986669 h 2398878"/>
              <a:gd name="connsiteX25-6991" fmla="*/ 11206303 w 13016124"/>
              <a:gd name="connsiteY25-6992" fmla="*/ 554477 h 2398878"/>
              <a:gd name="connsiteX26-6993" fmla="*/ 11332762 w 13016124"/>
              <a:gd name="connsiteY26-6994" fmla="*/ 515566 h 2398878"/>
              <a:gd name="connsiteX27-6995" fmla="*/ 11410584 w 13016124"/>
              <a:gd name="connsiteY27-6996" fmla="*/ 476655 h 2398878"/>
              <a:gd name="connsiteX28-6997" fmla="*/ 11789962 w 13016124"/>
              <a:gd name="connsiteY28-6998" fmla="*/ 379379 h 2398878"/>
              <a:gd name="connsiteX29-6999" fmla="*/ 11955333 w 13016124"/>
              <a:gd name="connsiteY29-7000" fmla="*/ 330740 h 2398878"/>
              <a:gd name="connsiteX30-7001" fmla="*/ 12033154 w 13016124"/>
              <a:gd name="connsiteY30-7002" fmla="*/ 301557 h 2398878"/>
              <a:gd name="connsiteX31-7003" fmla="*/ 12101248 w 13016124"/>
              <a:gd name="connsiteY31-7004" fmla="*/ 272374 h 2398878"/>
              <a:gd name="connsiteX32-7005" fmla="*/ 12169341 w 13016124"/>
              <a:gd name="connsiteY32-7006" fmla="*/ 243191 h 2398878"/>
              <a:gd name="connsiteX33-7007" fmla="*/ 12266618 w 13016124"/>
              <a:gd name="connsiteY33-7008" fmla="*/ 204281 h 2398878"/>
              <a:gd name="connsiteX34-7009" fmla="*/ 12334711 w 13016124"/>
              <a:gd name="connsiteY34-7010" fmla="*/ 175098 h 2398878"/>
              <a:gd name="connsiteX35-7011" fmla="*/ 12363894 w 13016124"/>
              <a:gd name="connsiteY35-7012" fmla="*/ 155642 h 2398878"/>
              <a:gd name="connsiteX36-7013" fmla="*/ 12431988 w 13016124"/>
              <a:gd name="connsiteY36-7014" fmla="*/ 126459 h 2398878"/>
              <a:gd name="connsiteX37-7015" fmla="*/ 12470899 w 13016124"/>
              <a:gd name="connsiteY37-7016" fmla="*/ 97277 h 2398878"/>
              <a:gd name="connsiteX38-7017" fmla="*/ 12529265 w 13016124"/>
              <a:gd name="connsiteY38-7018" fmla="*/ 87549 h 2398878"/>
              <a:gd name="connsiteX39-7019" fmla="*/ 12568175 w 13016124"/>
              <a:gd name="connsiteY39-7020" fmla="*/ 77821 h 2398878"/>
              <a:gd name="connsiteX40-7021" fmla="*/ 12626541 w 13016124"/>
              <a:gd name="connsiteY40-7022" fmla="*/ 58366 h 2398878"/>
              <a:gd name="connsiteX41-7023" fmla="*/ 12723818 w 13016124"/>
              <a:gd name="connsiteY41-7024" fmla="*/ 19455 h 2398878"/>
              <a:gd name="connsiteX42-7025" fmla="*/ 12869733 w 13016124"/>
              <a:gd name="connsiteY42-7026" fmla="*/ 9728 h 2398878"/>
              <a:gd name="connsiteX43-7027" fmla="*/ 12898916 w 13016124"/>
              <a:gd name="connsiteY43-7028" fmla="*/ 0 h 2398878"/>
              <a:gd name="connsiteX44-7029" fmla="*/ 12947554 w 13016124"/>
              <a:gd name="connsiteY44-7030" fmla="*/ 38911 h 2398878"/>
              <a:gd name="connsiteX45-7031" fmla="*/ 12957282 w 13016124"/>
              <a:gd name="connsiteY45-7032" fmla="*/ 1488332 h 2398878"/>
              <a:gd name="connsiteX46-7033" fmla="*/ 12928099 w 13016124"/>
              <a:gd name="connsiteY46-7034" fmla="*/ 1673157 h 2398878"/>
              <a:gd name="connsiteX47-7035" fmla="*/ 12918371 w 13016124"/>
              <a:gd name="connsiteY47-7036" fmla="*/ 1828800 h 2398878"/>
              <a:gd name="connsiteX48-7037" fmla="*/ 12898916 w 13016124"/>
              <a:gd name="connsiteY48-7038" fmla="*/ 1887166 h 2398878"/>
              <a:gd name="connsiteX49-7039" fmla="*/ 12889188 w 13016124"/>
              <a:gd name="connsiteY49-7040" fmla="*/ 1974715 h 2398878"/>
              <a:gd name="connsiteX50-7041" fmla="*/ 12879460 w 13016124"/>
              <a:gd name="connsiteY50-7042" fmla="*/ 2013625 h 2398878"/>
              <a:gd name="connsiteX51-7043" fmla="*/ 12840550 w 13016124"/>
              <a:gd name="connsiteY51-7044" fmla="*/ 2208179 h 2398878"/>
              <a:gd name="connsiteX52-7045" fmla="*/ 12830822 w 13016124"/>
              <a:gd name="connsiteY52-7046" fmla="*/ 2237362 h 2398878"/>
              <a:gd name="connsiteX53-7047" fmla="*/ 12801639 w 13016124"/>
              <a:gd name="connsiteY53-7048" fmla="*/ 2256817 h 2398878"/>
              <a:gd name="connsiteX54-7049" fmla="*/ 12159614 w 13016124"/>
              <a:gd name="connsiteY54-7050" fmla="*/ 2237362 h 2398878"/>
              <a:gd name="connsiteX55-7051" fmla="*/ 11361945 w 13016124"/>
              <a:gd name="connsiteY55-7052" fmla="*/ 2256817 h 2398878"/>
              <a:gd name="connsiteX56-7053" fmla="*/ 11138209 w 13016124"/>
              <a:gd name="connsiteY56-7054" fmla="*/ 2276272 h 2398878"/>
              <a:gd name="connsiteX57-7055" fmla="*/ 10593460 w 13016124"/>
              <a:gd name="connsiteY57-7056" fmla="*/ 2286000 h 2398878"/>
              <a:gd name="connsiteX58-7057" fmla="*/ 8385282 w 13016124"/>
              <a:gd name="connsiteY58-7058" fmla="*/ 2295728 h 2398878"/>
              <a:gd name="connsiteX59-7059" fmla="*/ 8161545 w 13016124"/>
              <a:gd name="connsiteY59-7060" fmla="*/ 2315183 h 2398878"/>
              <a:gd name="connsiteX60-7061" fmla="*/ 8112907 w 13016124"/>
              <a:gd name="connsiteY60-7062" fmla="*/ 2324911 h 2398878"/>
              <a:gd name="connsiteX61-7063" fmla="*/ 7918354 w 13016124"/>
              <a:gd name="connsiteY61-7064" fmla="*/ 2334638 h 2398878"/>
              <a:gd name="connsiteX62-7065" fmla="*/ 5291886 w 13016124"/>
              <a:gd name="connsiteY62-7066" fmla="*/ 2344366 h 2398878"/>
              <a:gd name="connsiteX63-7067" fmla="*/ 5058422 w 13016124"/>
              <a:gd name="connsiteY63-7068" fmla="*/ 2324911 h 2398878"/>
              <a:gd name="connsiteX64-7069" fmla="*/ 4883324 w 13016124"/>
              <a:gd name="connsiteY64-7070" fmla="*/ 2305455 h 2398878"/>
              <a:gd name="connsiteX65-7071" fmla="*/ 4727682 w 13016124"/>
              <a:gd name="connsiteY65-7072" fmla="*/ 2295728 h 2398878"/>
              <a:gd name="connsiteX66-7073" fmla="*/ 4601222 w 13016124"/>
              <a:gd name="connsiteY66-7074" fmla="*/ 2276272 h 2398878"/>
              <a:gd name="connsiteX67-7075" fmla="*/ 4484490 w 13016124"/>
              <a:gd name="connsiteY67-7076" fmla="*/ 2266545 h 2398878"/>
              <a:gd name="connsiteX68-7077" fmla="*/ 3443631 w 13016124"/>
              <a:gd name="connsiteY68-7078" fmla="*/ 2247089 h 2398878"/>
              <a:gd name="connsiteX69-7079" fmla="*/ 2996158 w 13016124"/>
              <a:gd name="connsiteY69-7080" fmla="*/ 2256817 h 2398878"/>
              <a:gd name="connsiteX70-7081" fmla="*/ 2966975 w 13016124"/>
              <a:gd name="connsiteY70-7082" fmla="*/ 2266545 h 2398878"/>
              <a:gd name="connsiteX71-7083" fmla="*/ 2782150 w 13016124"/>
              <a:gd name="connsiteY71-7084" fmla="*/ 2286000 h 2398878"/>
              <a:gd name="connsiteX72-7085" fmla="*/ 2723784 w 13016124"/>
              <a:gd name="connsiteY72-7086" fmla="*/ 2295728 h 2398878"/>
              <a:gd name="connsiteX73-7087" fmla="*/ 2490320 w 13016124"/>
              <a:gd name="connsiteY73-7088" fmla="*/ 2305455 h 2398878"/>
              <a:gd name="connsiteX74-7089" fmla="*/ 418328 w 13016124"/>
              <a:gd name="connsiteY74-7090" fmla="*/ 2295728 h 2398878"/>
              <a:gd name="connsiteX75-7091" fmla="*/ 359962 w 13016124"/>
              <a:gd name="connsiteY75-7092" fmla="*/ 2256817 h 2398878"/>
              <a:gd name="connsiteX76-7093" fmla="*/ 272414 w 13016124"/>
              <a:gd name="connsiteY76-7094" fmla="*/ 2188723 h 2398878"/>
              <a:gd name="connsiteX77-7095" fmla="*/ 262686 w 13016124"/>
              <a:gd name="connsiteY77-7096" fmla="*/ 2159540 h 2398878"/>
              <a:gd name="connsiteX78-7097" fmla="*/ 214048 w 13016124"/>
              <a:gd name="connsiteY78-7098" fmla="*/ 2110902 h 2398878"/>
              <a:gd name="connsiteX79-7099" fmla="*/ 204320 w 13016124"/>
              <a:gd name="connsiteY79-7100" fmla="*/ 2081719 h 2398878"/>
              <a:gd name="connsiteX80-7101" fmla="*/ 184865 w 13016124"/>
              <a:gd name="connsiteY80-7102" fmla="*/ 2052536 h 2398878"/>
              <a:gd name="connsiteX81-7103" fmla="*/ 145954 w 13016124"/>
              <a:gd name="connsiteY81-7104" fmla="*/ 1984442 h 2398878"/>
              <a:gd name="connsiteX82-7105" fmla="*/ 126499 w 13016124"/>
              <a:gd name="connsiteY82-7106" fmla="*/ 1906621 h 2398878"/>
              <a:gd name="connsiteX83-7107" fmla="*/ 116771 w 13016124"/>
              <a:gd name="connsiteY83-7108" fmla="*/ 1877438 h 2398878"/>
              <a:gd name="connsiteX84-7109" fmla="*/ 97316 w 13016124"/>
              <a:gd name="connsiteY84-7110" fmla="*/ 1809345 h 2398878"/>
              <a:gd name="connsiteX85-7111" fmla="*/ 87588 w 13016124"/>
              <a:gd name="connsiteY85-7112" fmla="*/ 1731523 h 2398878"/>
              <a:gd name="connsiteX86-7113" fmla="*/ 68133 w 13016124"/>
              <a:gd name="connsiteY86-7114" fmla="*/ 1673157 h 2398878"/>
              <a:gd name="connsiteX87-7115" fmla="*/ 19494 w 13016124"/>
              <a:gd name="connsiteY87-7116" fmla="*/ 1556425 h 2398878"/>
              <a:gd name="connsiteX88-7117" fmla="*/ 9767 w 13016124"/>
              <a:gd name="connsiteY88-7118" fmla="*/ 1429966 h 2398878"/>
              <a:gd name="connsiteX89-7119" fmla="*/ 39 w 13016124"/>
              <a:gd name="connsiteY89-7120" fmla="*/ 1361872 h 2398878"/>
              <a:gd name="connsiteX90-7121" fmla="*/ 19494 w 13016124"/>
              <a:gd name="connsiteY90-7122" fmla="*/ 1099225 h 2398878"/>
              <a:gd name="connsiteX91-7123" fmla="*/ 29222 w 13016124"/>
              <a:gd name="connsiteY91-7124" fmla="*/ 1070042 h 2398878"/>
              <a:gd name="connsiteX92-7125" fmla="*/ 58405 w 13016124"/>
              <a:gd name="connsiteY92-7126" fmla="*/ 992221 h 2398878"/>
              <a:gd name="connsiteX93-7127" fmla="*/ 77860 w 13016124"/>
              <a:gd name="connsiteY93-7128" fmla="*/ 924128 h 2398878"/>
              <a:gd name="connsiteX94-7129" fmla="*/ 97316 w 13016124"/>
              <a:gd name="connsiteY94-7130" fmla="*/ 885217 h 2398878"/>
              <a:gd name="connsiteX95-7131" fmla="*/ 116771 w 13016124"/>
              <a:gd name="connsiteY95-7132" fmla="*/ 807396 h 2398878"/>
              <a:gd name="connsiteX96-7133" fmla="*/ 155682 w 13016124"/>
              <a:gd name="connsiteY96-7134" fmla="*/ 729574 h 2398878"/>
              <a:gd name="connsiteX97-7135" fmla="*/ 165409 w 13016124"/>
              <a:gd name="connsiteY97-7136" fmla="*/ 700391 h 2398878"/>
              <a:gd name="connsiteX98-7137" fmla="*/ 175137 w 13016124"/>
              <a:gd name="connsiteY98-7138" fmla="*/ 642025 h 2398878"/>
              <a:gd name="connsiteX99-7139" fmla="*/ 223775 w 13016124"/>
              <a:gd name="connsiteY99-7140" fmla="*/ 573932 h 2398878"/>
              <a:gd name="connsiteX100-7141" fmla="*/ 262686 w 13016124"/>
              <a:gd name="connsiteY100-7142" fmla="*/ 505838 h 2398878"/>
              <a:gd name="connsiteX101-7143" fmla="*/ 301596 w 13016124"/>
              <a:gd name="connsiteY101-7144" fmla="*/ 447472 h 2398878"/>
              <a:gd name="connsiteX102-7145" fmla="*/ 321052 w 13016124"/>
              <a:gd name="connsiteY102-7146" fmla="*/ 428017 h 2398878"/>
              <a:gd name="connsiteX103-7147" fmla="*/ 359962 w 13016124"/>
              <a:gd name="connsiteY103-7148" fmla="*/ 369651 h 2398878"/>
              <a:gd name="connsiteX104-7149" fmla="*/ 408601 w 13016124"/>
              <a:gd name="connsiteY104-7150" fmla="*/ 321013 h 2398878"/>
              <a:gd name="connsiteX105-7151" fmla="*/ 428056 w 13016124"/>
              <a:gd name="connsiteY105-7152" fmla="*/ 301557 h 2398878"/>
              <a:gd name="connsiteX106-7153" fmla="*/ 447511 w 13016124"/>
              <a:gd name="connsiteY106-7154" fmla="*/ 272374 h 2398878"/>
              <a:gd name="connsiteX107-7155" fmla="*/ 505877 w 13016124"/>
              <a:gd name="connsiteY107-7156" fmla="*/ 233464 h 2398878"/>
              <a:gd name="connsiteX108-7157" fmla="*/ 603154 w 13016124"/>
              <a:gd name="connsiteY108-7158" fmla="*/ 223736 h 2398878"/>
              <a:gd name="connsiteX109-7159" fmla="*/ 651792 w 13016124"/>
              <a:gd name="connsiteY109-7160" fmla="*/ 243191 h 2398878"/>
              <a:gd name="connsiteX110-7161" fmla="*/ 622609 w 13016124"/>
              <a:gd name="connsiteY110-7162" fmla="*/ 252919 h 2398878"/>
              <a:gd name="connsiteX111-7163" fmla="*/ 544788 w 13016124"/>
              <a:gd name="connsiteY111-7164" fmla="*/ 252919 h 2398878"/>
              <a:gd name="connsiteX0-7165" fmla="*/ 544788 w 13016124"/>
              <a:gd name="connsiteY0-7166" fmla="*/ 252919 h 2398878"/>
              <a:gd name="connsiteX1-7167" fmla="*/ 544788 w 13016124"/>
              <a:gd name="connsiteY1-7168" fmla="*/ 252919 h 2398878"/>
              <a:gd name="connsiteX2-7169" fmla="*/ 642065 w 13016124"/>
              <a:gd name="connsiteY2-7170" fmla="*/ 311285 h 2398878"/>
              <a:gd name="connsiteX3-7171" fmla="*/ 768524 w 13016124"/>
              <a:gd name="connsiteY3-7172" fmla="*/ 447472 h 2398878"/>
              <a:gd name="connsiteX4-7173" fmla="*/ 924167 w 13016124"/>
              <a:gd name="connsiteY4-7174" fmla="*/ 583659 h 2398878"/>
              <a:gd name="connsiteX5-7175" fmla="*/ 982533 w 13016124"/>
              <a:gd name="connsiteY5-7176" fmla="*/ 612842 h 2398878"/>
              <a:gd name="connsiteX6-7177" fmla="*/ 1050626 w 13016124"/>
              <a:gd name="connsiteY6-7178" fmla="*/ 661481 h 2398878"/>
              <a:gd name="connsiteX7-7179" fmla="*/ 1079809 w 13016124"/>
              <a:gd name="connsiteY7-7180" fmla="*/ 671208 h 2398878"/>
              <a:gd name="connsiteX8-7181" fmla="*/ 1225724 w 13016124"/>
              <a:gd name="connsiteY8-7182" fmla="*/ 739302 h 2398878"/>
              <a:gd name="connsiteX9-7183" fmla="*/ 1313273 w 13016124"/>
              <a:gd name="connsiteY9-7184" fmla="*/ 768485 h 2398878"/>
              <a:gd name="connsiteX10-7185" fmla="*/ 1488371 w 13016124"/>
              <a:gd name="connsiteY10-7186" fmla="*/ 787940 h 2398878"/>
              <a:gd name="connsiteX11-7187" fmla="*/ 1624558 w 13016124"/>
              <a:gd name="connsiteY11-7188" fmla="*/ 807396 h 2398878"/>
              <a:gd name="connsiteX12-7189" fmla="*/ 1663469 w 13016124"/>
              <a:gd name="connsiteY12-7190" fmla="*/ 817123 h 2398878"/>
              <a:gd name="connsiteX13-7191" fmla="*/ 1731562 w 13016124"/>
              <a:gd name="connsiteY13-7192" fmla="*/ 826851 h 2398878"/>
              <a:gd name="connsiteX14-7193" fmla="*/ 1770473 w 13016124"/>
              <a:gd name="connsiteY14-7194" fmla="*/ 836579 h 2398878"/>
              <a:gd name="connsiteX15-7195" fmla="*/ 2062303 w 13016124"/>
              <a:gd name="connsiteY15-7196" fmla="*/ 856034 h 2398878"/>
              <a:gd name="connsiteX16-7197" fmla="*/ 2169307 w 13016124"/>
              <a:gd name="connsiteY16-7198" fmla="*/ 865762 h 2398878"/>
              <a:gd name="connsiteX17-7199" fmla="*/ 2237401 w 13016124"/>
              <a:gd name="connsiteY17-7200" fmla="*/ 885217 h 2398878"/>
              <a:gd name="connsiteX18-7201" fmla="*/ 2295767 w 13016124"/>
              <a:gd name="connsiteY18-7202" fmla="*/ 894945 h 2398878"/>
              <a:gd name="connsiteX19-7203" fmla="*/ 2791877 w 13016124"/>
              <a:gd name="connsiteY19-7204" fmla="*/ 914400 h 2398878"/>
              <a:gd name="connsiteX20-7205" fmla="*/ 3005886 w 13016124"/>
              <a:gd name="connsiteY20-7206" fmla="*/ 933855 h 2398878"/>
              <a:gd name="connsiteX21-7207" fmla="*/ 3239350 w 13016124"/>
              <a:gd name="connsiteY21-7208" fmla="*/ 943583 h 2398878"/>
              <a:gd name="connsiteX22-7209" fmla="*/ 5807130 w 13016124"/>
              <a:gd name="connsiteY22-7210" fmla="*/ 1223418 h 2398878"/>
              <a:gd name="connsiteX23-7211" fmla="*/ 7037947 w 13016124"/>
              <a:gd name="connsiteY23-7212" fmla="*/ 1230622 h 2398878"/>
              <a:gd name="connsiteX24-7213" fmla="*/ 10013008 w 13016124"/>
              <a:gd name="connsiteY24-7214" fmla="*/ 986669 h 2398878"/>
              <a:gd name="connsiteX25-7215" fmla="*/ 11206303 w 13016124"/>
              <a:gd name="connsiteY25-7216" fmla="*/ 554477 h 2398878"/>
              <a:gd name="connsiteX26-7217" fmla="*/ 11332762 w 13016124"/>
              <a:gd name="connsiteY26-7218" fmla="*/ 515566 h 2398878"/>
              <a:gd name="connsiteX27-7219" fmla="*/ 11410584 w 13016124"/>
              <a:gd name="connsiteY27-7220" fmla="*/ 476655 h 2398878"/>
              <a:gd name="connsiteX28-7221" fmla="*/ 11955333 w 13016124"/>
              <a:gd name="connsiteY28-7222" fmla="*/ 330740 h 2398878"/>
              <a:gd name="connsiteX29-7223" fmla="*/ 12033154 w 13016124"/>
              <a:gd name="connsiteY29-7224" fmla="*/ 301557 h 2398878"/>
              <a:gd name="connsiteX30-7225" fmla="*/ 12101248 w 13016124"/>
              <a:gd name="connsiteY30-7226" fmla="*/ 272374 h 2398878"/>
              <a:gd name="connsiteX31-7227" fmla="*/ 12169341 w 13016124"/>
              <a:gd name="connsiteY31-7228" fmla="*/ 243191 h 2398878"/>
              <a:gd name="connsiteX32-7229" fmla="*/ 12266618 w 13016124"/>
              <a:gd name="connsiteY32-7230" fmla="*/ 204281 h 2398878"/>
              <a:gd name="connsiteX33-7231" fmla="*/ 12334711 w 13016124"/>
              <a:gd name="connsiteY33-7232" fmla="*/ 175098 h 2398878"/>
              <a:gd name="connsiteX34-7233" fmla="*/ 12363894 w 13016124"/>
              <a:gd name="connsiteY34-7234" fmla="*/ 155642 h 2398878"/>
              <a:gd name="connsiteX35-7235" fmla="*/ 12431988 w 13016124"/>
              <a:gd name="connsiteY35-7236" fmla="*/ 126459 h 2398878"/>
              <a:gd name="connsiteX36-7237" fmla="*/ 12470899 w 13016124"/>
              <a:gd name="connsiteY36-7238" fmla="*/ 97277 h 2398878"/>
              <a:gd name="connsiteX37-7239" fmla="*/ 12529265 w 13016124"/>
              <a:gd name="connsiteY37-7240" fmla="*/ 87549 h 2398878"/>
              <a:gd name="connsiteX38-7241" fmla="*/ 12568175 w 13016124"/>
              <a:gd name="connsiteY38-7242" fmla="*/ 77821 h 2398878"/>
              <a:gd name="connsiteX39-7243" fmla="*/ 12626541 w 13016124"/>
              <a:gd name="connsiteY39-7244" fmla="*/ 58366 h 2398878"/>
              <a:gd name="connsiteX40-7245" fmla="*/ 12723818 w 13016124"/>
              <a:gd name="connsiteY40-7246" fmla="*/ 19455 h 2398878"/>
              <a:gd name="connsiteX41-7247" fmla="*/ 12869733 w 13016124"/>
              <a:gd name="connsiteY41-7248" fmla="*/ 9728 h 2398878"/>
              <a:gd name="connsiteX42-7249" fmla="*/ 12898916 w 13016124"/>
              <a:gd name="connsiteY42-7250" fmla="*/ 0 h 2398878"/>
              <a:gd name="connsiteX43-7251" fmla="*/ 12947554 w 13016124"/>
              <a:gd name="connsiteY43-7252" fmla="*/ 38911 h 2398878"/>
              <a:gd name="connsiteX44-7253" fmla="*/ 12957282 w 13016124"/>
              <a:gd name="connsiteY44-7254" fmla="*/ 1488332 h 2398878"/>
              <a:gd name="connsiteX45-7255" fmla="*/ 12928099 w 13016124"/>
              <a:gd name="connsiteY45-7256" fmla="*/ 1673157 h 2398878"/>
              <a:gd name="connsiteX46-7257" fmla="*/ 12918371 w 13016124"/>
              <a:gd name="connsiteY46-7258" fmla="*/ 1828800 h 2398878"/>
              <a:gd name="connsiteX47-7259" fmla="*/ 12898916 w 13016124"/>
              <a:gd name="connsiteY47-7260" fmla="*/ 1887166 h 2398878"/>
              <a:gd name="connsiteX48-7261" fmla="*/ 12889188 w 13016124"/>
              <a:gd name="connsiteY48-7262" fmla="*/ 1974715 h 2398878"/>
              <a:gd name="connsiteX49-7263" fmla="*/ 12879460 w 13016124"/>
              <a:gd name="connsiteY49-7264" fmla="*/ 2013625 h 2398878"/>
              <a:gd name="connsiteX50-7265" fmla="*/ 12840550 w 13016124"/>
              <a:gd name="connsiteY50-7266" fmla="*/ 2208179 h 2398878"/>
              <a:gd name="connsiteX51-7267" fmla="*/ 12830822 w 13016124"/>
              <a:gd name="connsiteY51-7268" fmla="*/ 2237362 h 2398878"/>
              <a:gd name="connsiteX52-7269" fmla="*/ 12801639 w 13016124"/>
              <a:gd name="connsiteY52-7270" fmla="*/ 2256817 h 2398878"/>
              <a:gd name="connsiteX53-7271" fmla="*/ 12159614 w 13016124"/>
              <a:gd name="connsiteY53-7272" fmla="*/ 2237362 h 2398878"/>
              <a:gd name="connsiteX54-7273" fmla="*/ 11361945 w 13016124"/>
              <a:gd name="connsiteY54-7274" fmla="*/ 2256817 h 2398878"/>
              <a:gd name="connsiteX55-7275" fmla="*/ 11138209 w 13016124"/>
              <a:gd name="connsiteY55-7276" fmla="*/ 2276272 h 2398878"/>
              <a:gd name="connsiteX56-7277" fmla="*/ 10593460 w 13016124"/>
              <a:gd name="connsiteY56-7278" fmla="*/ 2286000 h 2398878"/>
              <a:gd name="connsiteX57-7279" fmla="*/ 8385282 w 13016124"/>
              <a:gd name="connsiteY57-7280" fmla="*/ 2295728 h 2398878"/>
              <a:gd name="connsiteX58-7281" fmla="*/ 8161545 w 13016124"/>
              <a:gd name="connsiteY58-7282" fmla="*/ 2315183 h 2398878"/>
              <a:gd name="connsiteX59-7283" fmla="*/ 8112907 w 13016124"/>
              <a:gd name="connsiteY59-7284" fmla="*/ 2324911 h 2398878"/>
              <a:gd name="connsiteX60-7285" fmla="*/ 7918354 w 13016124"/>
              <a:gd name="connsiteY60-7286" fmla="*/ 2334638 h 2398878"/>
              <a:gd name="connsiteX61-7287" fmla="*/ 5291886 w 13016124"/>
              <a:gd name="connsiteY61-7288" fmla="*/ 2344366 h 2398878"/>
              <a:gd name="connsiteX62-7289" fmla="*/ 5058422 w 13016124"/>
              <a:gd name="connsiteY62-7290" fmla="*/ 2324911 h 2398878"/>
              <a:gd name="connsiteX63-7291" fmla="*/ 4883324 w 13016124"/>
              <a:gd name="connsiteY63-7292" fmla="*/ 2305455 h 2398878"/>
              <a:gd name="connsiteX64-7293" fmla="*/ 4727682 w 13016124"/>
              <a:gd name="connsiteY64-7294" fmla="*/ 2295728 h 2398878"/>
              <a:gd name="connsiteX65-7295" fmla="*/ 4601222 w 13016124"/>
              <a:gd name="connsiteY65-7296" fmla="*/ 2276272 h 2398878"/>
              <a:gd name="connsiteX66-7297" fmla="*/ 4484490 w 13016124"/>
              <a:gd name="connsiteY66-7298" fmla="*/ 2266545 h 2398878"/>
              <a:gd name="connsiteX67-7299" fmla="*/ 3443631 w 13016124"/>
              <a:gd name="connsiteY67-7300" fmla="*/ 2247089 h 2398878"/>
              <a:gd name="connsiteX68-7301" fmla="*/ 2996158 w 13016124"/>
              <a:gd name="connsiteY68-7302" fmla="*/ 2256817 h 2398878"/>
              <a:gd name="connsiteX69-7303" fmla="*/ 2966975 w 13016124"/>
              <a:gd name="connsiteY69-7304" fmla="*/ 2266545 h 2398878"/>
              <a:gd name="connsiteX70-7305" fmla="*/ 2782150 w 13016124"/>
              <a:gd name="connsiteY70-7306" fmla="*/ 2286000 h 2398878"/>
              <a:gd name="connsiteX71-7307" fmla="*/ 2723784 w 13016124"/>
              <a:gd name="connsiteY71-7308" fmla="*/ 2295728 h 2398878"/>
              <a:gd name="connsiteX72-7309" fmla="*/ 2490320 w 13016124"/>
              <a:gd name="connsiteY72-7310" fmla="*/ 2305455 h 2398878"/>
              <a:gd name="connsiteX73-7311" fmla="*/ 418328 w 13016124"/>
              <a:gd name="connsiteY73-7312" fmla="*/ 2295728 h 2398878"/>
              <a:gd name="connsiteX74-7313" fmla="*/ 359962 w 13016124"/>
              <a:gd name="connsiteY74-7314" fmla="*/ 2256817 h 2398878"/>
              <a:gd name="connsiteX75-7315" fmla="*/ 272414 w 13016124"/>
              <a:gd name="connsiteY75-7316" fmla="*/ 2188723 h 2398878"/>
              <a:gd name="connsiteX76-7317" fmla="*/ 262686 w 13016124"/>
              <a:gd name="connsiteY76-7318" fmla="*/ 2159540 h 2398878"/>
              <a:gd name="connsiteX77-7319" fmla="*/ 214048 w 13016124"/>
              <a:gd name="connsiteY77-7320" fmla="*/ 2110902 h 2398878"/>
              <a:gd name="connsiteX78-7321" fmla="*/ 204320 w 13016124"/>
              <a:gd name="connsiteY78-7322" fmla="*/ 2081719 h 2398878"/>
              <a:gd name="connsiteX79-7323" fmla="*/ 184865 w 13016124"/>
              <a:gd name="connsiteY79-7324" fmla="*/ 2052536 h 2398878"/>
              <a:gd name="connsiteX80-7325" fmla="*/ 145954 w 13016124"/>
              <a:gd name="connsiteY80-7326" fmla="*/ 1984442 h 2398878"/>
              <a:gd name="connsiteX81-7327" fmla="*/ 126499 w 13016124"/>
              <a:gd name="connsiteY81-7328" fmla="*/ 1906621 h 2398878"/>
              <a:gd name="connsiteX82-7329" fmla="*/ 116771 w 13016124"/>
              <a:gd name="connsiteY82-7330" fmla="*/ 1877438 h 2398878"/>
              <a:gd name="connsiteX83-7331" fmla="*/ 97316 w 13016124"/>
              <a:gd name="connsiteY83-7332" fmla="*/ 1809345 h 2398878"/>
              <a:gd name="connsiteX84-7333" fmla="*/ 87588 w 13016124"/>
              <a:gd name="connsiteY84-7334" fmla="*/ 1731523 h 2398878"/>
              <a:gd name="connsiteX85-7335" fmla="*/ 68133 w 13016124"/>
              <a:gd name="connsiteY85-7336" fmla="*/ 1673157 h 2398878"/>
              <a:gd name="connsiteX86-7337" fmla="*/ 19494 w 13016124"/>
              <a:gd name="connsiteY86-7338" fmla="*/ 1556425 h 2398878"/>
              <a:gd name="connsiteX87-7339" fmla="*/ 9767 w 13016124"/>
              <a:gd name="connsiteY87-7340" fmla="*/ 1429966 h 2398878"/>
              <a:gd name="connsiteX88-7341" fmla="*/ 39 w 13016124"/>
              <a:gd name="connsiteY88-7342" fmla="*/ 1361872 h 2398878"/>
              <a:gd name="connsiteX89-7343" fmla="*/ 19494 w 13016124"/>
              <a:gd name="connsiteY89-7344" fmla="*/ 1099225 h 2398878"/>
              <a:gd name="connsiteX90-7345" fmla="*/ 29222 w 13016124"/>
              <a:gd name="connsiteY90-7346" fmla="*/ 1070042 h 2398878"/>
              <a:gd name="connsiteX91-7347" fmla="*/ 58405 w 13016124"/>
              <a:gd name="connsiteY91-7348" fmla="*/ 992221 h 2398878"/>
              <a:gd name="connsiteX92-7349" fmla="*/ 77860 w 13016124"/>
              <a:gd name="connsiteY92-7350" fmla="*/ 924128 h 2398878"/>
              <a:gd name="connsiteX93-7351" fmla="*/ 97316 w 13016124"/>
              <a:gd name="connsiteY93-7352" fmla="*/ 885217 h 2398878"/>
              <a:gd name="connsiteX94-7353" fmla="*/ 116771 w 13016124"/>
              <a:gd name="connsiteY94-7354" fmla="*/ 807396 h 2398878"/>
              <a:gd name="connsiteX95-7355" fmla="*/ 155682 w 13016124"/>
              <a:gd name="connsiteY95-7356" fmla="*/ 729574 h 2398878"/>
              <a:gd name="connsiteX96-7357" fmla="*/ 165409 w 13016124"/>
              <a:gd name="connsiteY96-7358" fmla="*/ 700391 h 2398878"/>
              <a:gd name="connsiteX97-7359" fmla="*/ 175137 w 13016124"/>
              <a:gd name="connsiteY97-7360" fmla="*/ 642025 h 2398878"/>
              <a:gd name="connsiteX98-7361" fmla="*/ 223775 w 13016124"/>
              <a:gd name="connsiteY98-7362" fmla="*/ 573932 h 2398878"/>
              <a:gd name="connsiteX99-7363" fmla="*/ 262686 w 13016124"/>
              <a:gd name="connsiteY99-7364" fmla="*/ 505838 h 2398878"/>
              <a:gd name="connsiteX100-7365" fmla="*/ 301596 w 13016124"/>
              <a:gd name="connsiteY100-7366" fmla="*/ 447472 h 2398878"/>
              <a:gd name="connsiteX101-7367" fmla="*/ 321052 w 13016124"/>
              <a:gd name="connsiteY101-7368" fmla="*/ 428017 h 2398878"/>
              <a:gd name="connsiteX102-7369" fmla="*/ 359962 w 13016124"/>
              <a:gd name="connsiteY102-7370" fmla="*/ 369651 h 2398878"/>
              <a:gd name="connsiteX103-7371" fmla="*/ 408601 w 13016124"/>
              <a:gd name="connsiteY103-7372" fmla="*/ 321013 h 2398878"/>
              <a:gd name="connsiteX104-7373" fmla="*/ 428056 w 13016124"/>
              <a:gd name="connsiteY104-7374" fmla="*/ 301557 h 2398878"/>
              <a:gd name="connsiteX105-7375" fmla="*/ 447511 w 13016124"/>
              <a:gd name="connsiteY105-7376" fmla="*/ 272374 h 2398878"/>
              <a:gd name="connsiteX106-7377" fmla="*/ 505877 w 13016124"/>
              <a:gd name="connsiteY106-7378" fmla="*/ 233464 h 2398878"/>
              <a:gd name="connsiteX107-7379" fmla="*/ 603154 w 13016124"/>
              <a:gd name="connsiteY107-7380" fmla="*/ 223736 h 2398878"/>
              <a:gd name="connsiteX108-7381" fmla="*/ 651792 w 13016124"/>
              <a:gd name="connsiteY108-7382" fmla="*/ 243191 h 2398878"/>
              <a:gd name="connsiteX109-7383" fmla="*/ 622609 w 13016124"/>
              <a:gd name="connsiteY109-7384" fmla="*/ 252919 h 2398878"/>
              <a:gd name="connsiteX110-7385" fmla="*/ 544788 w 13016124"/>
              <a:gd name="connsiteY110-7386" fmla="*/ 252919 h 2398878"/>
              <a:gd name="connsiteX0-7387" fmla="*/ 544788 w 13016124"/>
              <a:gd name="connsiteY0-7388" fmla="*/ 252919 h 2398878"/>
              <a:gd name="connsiteX1-7389" fmla="*/ 544788 w 13016124"/>
              <a:gd name="connsiteY1-7390" fmla="*/ 252919 h 2398878"/>
              <a:gd name="connsiteX2-7391" fmla="*/ 642065 w 13016124"/>
              <a:gd name="connsiteY2-7392" fmla="*/ 311285 h 2398878"/>
              <a:gd name="connsiteX3-7393" fmla="*/ 768524 w 13016124"/>
              <a:gd name="connsiteY3-7394" fmla="*/ 447472 h 2398878"/>
              <a:gd name="connsiteX4-7395" fmla="*/ 924167 w 13016124"/>
              <a:gd name="connsiteY4-7396" fmla="*/ 583659 h 2398878"/>
              <a:gd name="connsiteX5-7397" fmla="*/ 982533 w 13016124"/>
              <a:gd name="connsiteY5-7398" fmla="*/ 612842 h 2398878"/>
              <a:gd name="connsiteX6-7399" fmla="*/ 1050626 w 13016124"/>
              <a:gd name="connsiteY6-7400" fmla="*/ 661481 h 2398878"/>
              <a:gd name="connsiteX7-7401" fmla="*/ 1079809 w 13016124"/>
              <a:gd name="connsiteY7-7402" fmla="*/ 671208 h 2398878"/>
              <a:gd name="connsiteX8-7403" fmla="*/ 1225724 w 13016124"/>
              <a:gd name="connsiteY8-7404" fmla="*/ 739302 h 2398878"/>
              <a:gd name="connsiteX9-7405" fmla="*/ 1313273 w 13016124"/>
              <a:gd name="connsiteY9-7406" fmla="*/ 768485 h 2398878"/>
              <a:gd name="connsiteX10-7407" fmla="*/ 1488371 w 13016124"/>
              <a:gd name="connsiteY10-7408" fmla="*/ 787940 h 2398878"/>
              <a:gd name="connsiteX11-7409" fmla="*/ 1624558 w 13016124"/>
              <a:gd name="connsiteY11-7410" fmla="*/ 807396 h 2398878"/>
              <a:gd name="connsiteX12-7411" fmla="*/ 1663469 w 13016124"/>
              <a:gd name="connsiteY12-7412" fmla="*/ 817123 h 2398878"/>
              <a:gd name="connsiteX13-7413" fmla="*/ 1731562 w 13016124"/>
              <a:gd name="connsiteY13-7414" fmla="*/ 826851 h 2398878"/>
              <a:gd name="connsiteX14-7415" fmla="*/ 1770473 w 13016124"/>
              <a:gd name="connsiteY14-7416" fmla="*/ 836579 h 2398878"/>
              <a:gd name="connsiteX15-7417" fmla="*/ 2062303 w 13016124"/>
              <a:gd name="connsiteY15-7418" fmla="*/ 856034 h 2398878"/>
              <a:gd name="connsiteX16-7419" fmla="*/ 2169307 w 13016124"/>
              <a:gd name="connsiteY16-7420" fmla="*/ 865762 h 2398878"/>
              <a:gd name="connsiteX17-7421" fmla="*/ 2237401 w 13016124"/>
              <a:gd name="connsiteY17-7422" fmla="*/ 885217 h 2398878"/>
              <a:gd name="connsiteX18-7423" fmla="*/ 2295767 w 13016124"/>
              <a:gd name="connsiteY18-7424" fmla="*/ 894945 h 2398878"/>
              <a:gd name="connsiteX19-7425" fmla="*/ 2791877 w 13016124"/>
              <a:gd name="connsiteY19-7426" fmla="*/ 914400 h 2398878"/>
              <a:gd name="connsiteX20-7427" fmla="*/ 3005886 w 13016124"/>
              <a:gd name="connsiteY20-7428" fmla="*/ 933855 h 2398878"/>
              <a:gd name="connsiteX21-7429" fmla="*/ 3239350 w 13016124"/>
              <a:gd name="connsiteY21-7430" fmla="*/ 943583 h 2398878"/>
              <a:gd name="connsiteX22-7431" fmla="*/ 5807130 w 13016124"/>
              <a:gd name="connsiteY22-7432" fmla="*/ 1223418 h 2398878"/>
              <a:gd name="connsiteX23-7433" fmla="*/ 7037947 w 13016124"/>
              <a:gd name="connsiteY23-7434" fmla="*/ 1230622 h 2398878"/>
              <a:gd name="connsiteX24-7435" fmla="*/ 10013008 w 13016124"/>
              <a:gd name="connsiteY24-7436" fmla="*/ 986669 h 2398878"/>
              <a:gd name="connsiteX25-7437" fmla="*/ 11206303 w 13016124"/>
              <a:gd name="connsiteY25-7438" fmla="*/ 554477 h 2398878"/>
              <a:gd name="connsiteX26-7439" fmla="*/ 11332762 w 13016124"/>
              <a:gd name="connsiteY26-7440" fmla="*/ 515566 h 2398878"/>
              <a:gd name="connsiteX27-7441" fmla="*/ 11955333 w 13016124"/>
              <a:gd name="connsiteY27-7442" fmla="*/ 330740 h 2398878"/>
              <a:gd name="connsiteX28-7443" fmla="*/ 12033154 w 13016124"/>
              <a:gd name="connsiteY28-7444" fmla="*/ 301557 h 2398878"/>
              <a:gd name="connsiteX29-7445" fmla="*/ 12101248 w 13016124"/>
              <a:gd name="connsiteY29-7446" fmla="*/ 272374 h 2398878"/>
              <a:gd name="connsiteX30-7447" fmla="*/ 12169341 w 13016124"/>
              <a:gd name="connsiteY30-7448" fmla="*/ 243191 h 2398878"/>
              <a:gd name="connsiteX31-7449" fmla="*/ 12266618 w 13016124"/>
              <a:gd name="connsiteY31-7450" fmla="*/ 204281 h 2398878"/>
              <a:gd name="connsiteX32-7451" fmla="*/ 12334711 w 13016124"/>
              <a:gd name="connsiteY32-7452" fmla="*/ 175098 h 2398878"/>
              <a:gd name="connsiteX33-7453" fmla="*/ 12363894 w 13016124"/>
              <a:gd name="connsiteY33-7454" fmla="*/ 155642 h 2398878"/>
              <a:gd name="connsiteX34-7455" fmla="*/ 12431988 w 13016124"/>
              <a:gd name="connsiteY34-7456" fmla="*/ 126459 h 2398878"/>
              <a:gd name="connsiteX35-7457" fmla="*/ 12470899 w 13016124"/>
              <a:gd name="connsiteY35-7458" fmla="*/ 97277 h 2398878"/>
              <a:gd name="connsiteX36-7459" fmla="*/ 12529265 w 13016124"/>
              <a:gd name="connsiteY36-7460" fmla="*/ 87549 h 2398878"/>
              <a:gd name="connsiteX37-7461" fmla="*/ 12568175 w 13016124"/>
              <a:gd name="connsiteY37-7462" fmla="*/ 77821 h 2398878"/>
              <a:gd name="connsiteX38-7463" fmla="*/ 12626541 w 13016124"/>
              <a:gd name="connsiteY38-7464" fmla="*/ 58366 h 2398878"/>
              <a:gd name="connsiteX39-7465" fmla="*/ 12723818 w 13016124"/>
              <a:gd name="connsiteY39-7466" fmla="*/ 19455 h 2398878"/>
              <a:gd name="connsiteX40-7467" fmla="*/ 12869733 w 13016124"/>
              <a:gd name="connsiteY40-7468" fmla="*/ 9728 h 2398878"/>
              <a:gd name="connsiteX41-7469" fmla="*/ 12898916 w 13016124"/>
              <a:gd name="connsiteY41-7470" fmla="*/ 0 h 2398878"/>
              <a:gd name="connsiteX42-7471" fmla="*/ 12947554 w 13016124"/>
              <a:gd name="connsiteY42-7472" fmla="*/ 38911 h 2398878"/>
              <a:gd name="connsiteX43-7473" fmla="*/ 12957282 w 13016124"/>
              <a:gd name="connsiteY43-7474" fmla="*/ 1488332 h 2398878"/>
              <a:gd name="connsiteX44-7475" fmla="*/ 12928099 w 13016124"/>
              <a:gd name="connsiteY44-7476" fmla="*/ 1673157 h 2398878"/>
              <a:gd name="connsiteX45-7477" fmla="*/ 12918371 w 13016124"/>
              <a:gd name="connsiteY45-7478" fmla="*/ 1828800 h 2398878"/>
              <a:gd name="connsiteX46-7479" fmla="*/ 12898916 w 13016124"/>
              <a:gd name="connsiteY46-7480" fmla="*/ 1887166 h 2398878"/>
              <a:gd name="connsiteX47-7481" fmla="*/ 12889188 w 13016124"/>
              <a:gd name="connsiteY47-7482" fmla="*/ 1974715 h 2398878"/>
              <a:gd name="connsiteX48-7483" fmla="*/ 12879460 w 13016124"/>
              <a:gd name="connsiteY48-7484" fmla="*/ 2013625 h 2398878"/>
              <a:gd name="connsiteX49-7485" fmla="*/ 12840550 w 13016124"/>
              <a:gd name="connsiteY49-7486" fmla="*/ 2208179 h 2398878"/>
              <a:gd name="connsiteX50-7487" fmla="*/ 12830822 w 13016124"/>
              <a:gd name="connsiteY50-7488" fmla="*/ 2237362 h 2398878"/>
              <a:gd name="connsiteX51-7489" fmla="*/ 12801639 w 13016124"/>
              <a:gd name="connsiteY51-7490" fmla="*/ 2256817 h 2398878"/>
              <a:gd name="connsiteX52-7491" fmla="*/ 12159614 w 13016124"/>
              <a:gd name="connsiteY52-7492" fmla="*/ 2237362 h 2398878"/>
              <a:gd name="connsiteX53-7493" fmla="*/ 11361945 w 13016124"/>
              <a:gd name="connsiteY53-7494" fmla="*/ 2256817 h 2398878"/>
              <a:gd name="connsiteX54-7495" fmla="*/ 11138209 w 13016124"/>
              <a:gd name="connsiteY54-7496" fmla="*/ 2276272 h 2398878"/>
              <a:gd name="connsiteX55-7497" fmla="*/ 10593460 w 13016124"/>
              <a:gd name="connsiteY55-7498" fmla="*/ 2286000 h 2398878"/>
              <a:gd name="connsiteX56-7499" fmla="*/ 8385282 w 13016124"/>
              <a:gd name="connsiteY56-7500" fmla="*/ 2295728 h 2398878"/>
              <a:gd name="connsiteX57-7501" fmla="*/ 8161545 w 13016124"/>
              <a:gd name="connsiteY57-7502" fmla="*/ 2315183 h 2398878"/>
              <a:gd name="connsiteX58-7503" fmla="*/ 8112907 w 13016124"/>
              <a:gd name="connsiteY58-7504" fmla="*/ 2324911 h 2398878"/>
              <a:gd name="connsiteX59-7505" fmla="*/ 7918354 w 13016124"/>
              <a:gd name="connsiteY59-7506" fmla="*/ 2334638 h 2398878"/>
              <a:gd name="connsiteX60-7507" fmla="*/ 5291886 w 13016124"/>
              <a:gd name="connsiteY60-7508" fmla="*/ 2344366 h 2398878"/>
              <a:gd name="connsiteX61-7509" fmla="*/ 5058422 w 13016124"/>
              <a:gd name="connsiteY61-7510" fmla="*/ 2324911 h 2398878"/>
              <a:gd name="connsiteX62-7511" fmla="*/ 4883324 w 13016124"/>
              <a:gd name="connsiteY62-7512" fmla="*/ 2305455 h 2398878"/>
              <a:gd name="connsiteX63-7513" fmla="*/ 4727682 w 13016124"/>
              <a:gd name="connsiteY63-7514" fmla="*/ 2295728 h 2398878"/>
              <a:gd name="connsiteX64-7515" fmla="*/ 4601222 w 13016124"/>
              <a:gd name="connsiteY64-7516" fmla="*/ 2276272 h 2398878"/>
              <a:gd name="connsiteX65-7517" fmla="*/ 4484490 w 13016124"/>
              <a:gd name="connsiteY65-7518" fmla="*/ 2266545 h 2398878"/>
              <a:gd name="connsiteX66-7519" fmla="*/ 3443631 w 13016124"/>
              <a:gd name="connsiteY66-7520" fmla="*/ 2247089 h 2398878"/>
              <a:gd name="connsiteX67-7521" fmla="*/ 2996158 w 13016124"/>
              <a:gd name="connsiteY67-7522" fmla="*/ 2256817 h 2398878"/>
              <a:gd name="connsiteX68-7523" fmla="*/ 2966975 w 13016124"/>
              <a:gd name="connsiteY68-7524" fmla="*/ 2266545 h 2398878"/>
              <a:gd name="connsiteX69-7525" fmla="*/ 2782150 w 13016124"/>
              <a:gd name="connsiteY69-7526" fmla="*/ 2286000 h 2398878"/>
              <a:gd name="connsiteX70-7527" fmla="*/ 2723784 w 13016124"/>
              <a:gd name="connsiteY70-7528" fmla="*/ 2295728 h 2398878"/>
              <a:gd name="connsiteX71-7529" fmla="*/ 2490320 w 13016124"/>
              <a:gd name="connsiteY71-7530" fmla="*/ 2305455 h 2398878"/>
              <a:gd name="connsiteX72-7531" fmla="*/ 418328 w 13016124"/>
              <a:gd name="connsiteY72-7532" fmla="*/ 2295728 h 2398878"/>
              <a:gd name="connsiteX73-7533" fmla="*/ 359962 w 13016124"/>
              <a:gd name="connsiteY73-7534" fmla="*/ 2256817 h 2398878"/>
              <a:gd name="connsiteX74-7535" fmla="*/ 272414 w 13016124"/>
              <a:gd name="connsiteY74-7536" fmla="*/ 2188723 h 2398878"/>
              <a:gd name="connsiteX75-7537" fmla="*/ 262686 w 13016124"/>
              <a:gd name="connsiteY75-7538" fmla="*/ 2159540 h 2398878"/>
              <a:gd name="connsiteX76-7539" fmla="*/ 214048 w 13016124"/>
              <a:gd name="connsiteY76-7540" fmla="*/ 2110902 h 2398878"/>
              <a:gd name="connsiteX77-7541" fmla="*/ 204320 w 13016124"/>
              <a:gd name="connsiteY77-7542" fmla="*/ 2081719 h 2398878"/>
              <a:gd name="connsiteX78-7543" fmla="*/ 184865 w 13016124"/>
              <a:gd name="connsiteY78-7544" fmla="*/ 2052536 h 2398878"/>
              <a:gd name="connsiteX79-7545" fmla="*/ 145954 w 13016124"/>
              <a:gd name="connsiteY79-7546" fmla="*/ 1984442 h 2398878"/>
              <a:gd name="connsiteX80-7547" fmla="*/ 126499 w 13016124"/>
              <a:gd name="connsiteY80-7548" fmla="*/ 1906621 h 2398878"/>
              <a:gd name="connsiteX81-7549" fmla="*/ 116771 w 13016124"/>
              <a:gd name="connsiteY81-7550" fmla="*/ 1877438 h 2398878"/>
              <a:gd name="connsiteX82-7551" fmla="*/ 97316 w 13016124"/>
              <a:gd name="connsiteY82-7552" fmla="*/ 1809345 h 2398878"/>
              <a:gd name="connsiteX83-7553" fmla="*/ 87588 w 13016124"/>
              <a:gd name="connsiteY83-7554" fmla="*/ 1731523 h 2398878"/>
              <a:gd name="connsiteX84-7555" fmla="*/ 68133 w 13016124"/>
              <a:gd name="connsiteY84-7556" fmla="*/ 1673157 h 2398878"/>
              <a:gd name="connsiteX85-7557" fmla="*/ 19494 w 13016124"/>
              <a:gd name="connsiteY85-7558" fmla="*/ 1556425 h 2398878"/>
              <a:gd name="connsiteX86-7559" fmla="*/ 9767 w 13016124"/>
              <a:gd name="connsiteY86-7560" fmla="*/ 1429966 h 2398878"/>
              <a:gd name="connsiteX87-7561" fmla="*/ 39 w 13016124"/>
              <a:gd name="connsiteY87-7562" fmla="*/ 1361872 h 2398878"/>
              <a:gd name="connsiteX88-7563" fmla="*/ 19494 w 13016124"/>
              <a:gd name="connsiteY88-7564" fmla="*/ 1099225 h 2398878"/>
              <a:gd name="connsiteX89-7565" fmla="*/ 29222 w 13016124"/>
              <a:gd name="connsiteY89-7566" fmla="*/ 1070042 h 2398878"/>
              <a:gd name="connsiteX90-7567" fmla="*/ 58405 w 13016124"/>
              <a:gd name="connsiteY90-7568" fmla="*/ 992221 h 2398878"/>
              <a:gd name="connsiteX91-7569" fmla="*/ 77860 w 13016124"/>
              <a:gd name="connsiteY91-7570" fmla="*/ 924128 h 2398878"/>
              <a:gd name="connsiteX92-7571" fmla="*/ 97316 w 13016124"/>
              <a:gd name="connsiteY92-7572" fmla="*/ 885217 h 2398878"/>
              <a:gd name="connsiteX93-7573" fmla="*/ 116771 w 13016124"/>
              <a:gd name="connsiteY93-7574" fmla="*/ 807396 h 2398878"/>
              <a:gd name="connsiteX94-7575" fmla="*/ 155682 w 13016124"/>
              <a:gd name="connsiteY94-7576" fmla="*/ 729574 h 2398878"/>
              <a:gd name="connsiteX95-7577" fmla="*/ 165409 w 13016124"/>
              <a:gd name="connsiteY95-7578" fmla="*/ 700391 h 2398878"/>
              <a:gd name="connsiteX96-7579" fmla="*/ 175137 w 13016124"/>
              <a:gd name="connsiteY96-7580" fmla="*/ 642025 h 2398878"/>
              <a:gd name="connsiteX97-7581" fmla="*/ 223775 w 13016124"/>
              <a:gd name="connsiteY97-7582" fmla="*/ 573932 h 2398878"/>
              <a:gd name="connsiteX98-7583" fmla="*/ 262686 w 13016124"/>
              <a:gd name="connsiteY98-7584" fmla="*/ 505838 h 2398878"/>
              <a:gd name="connsiteX99-7585" fmla="*/ 301596 w 13016124"/>
              <a:gd name="connsiteY99-7586" fmla="*/ 447472 h 2398878"/>
              <a:gd name="connsiteX100-7587" fmla="*/ 321052 w 13016124"/>
              <a:gd name="connsiteY100-7588" fmla="*/ 428017 h 2398878"/>
              <a:gd name="connsiteX101-7589" fmla="*/ 359962 w 13016124"/>
              <a:gd name="connsiteY101-7590" fmla="*/ 369651 h 2398878"/>
              <a:gd name="connsiteX102-7591" fmla="*/ 408601 w 13016124"/>
              <a:gd name="connsiteY102-7592" fmla="*/ 321013 h 2398878"/>
              <a:gd name="connsiteX103-7593" fmla="*/ 428056 w 13016124"/>
              <a:gd name="connsiteY103-7594" fmla="*/ 301557 h 2398878"/>
              <a:gd name="connsiteX104-7595" fmla="*/ 447511 w 13016124"/>
              <a:gd name="connsiteY104-7596" fmla="*/ 272374 h 2398878"/>
              <a:gd name="connsiteX105-7597" fmla="*/ 505877 w 13016124"/>
              <a:gd name="connsiteY105-7598" fmla="*/ 233464 h 2398878"/>
              <a:gd name="connsiteX106-7599" fmla="*/ 603154 w 13016124"/>
              <a:gd name="connsiteY106-7600" fmla="*/ 223736 h 2398878"/>
              <a:gd name="connsiteX107-7601" fmla="*/ 651792 w 13016124"/>
              <a:gd name="connsiteY107-7602" fmla="*/ 243191 h 2398878"/>
              <a:gd name="connsiteX108-7603" fmla="*/ 622609 w 13016124"/>
              <a:gd name="connsiteY108-7604" fmla="*/ 252919 h 2398878"/>
              <a:gd name="connsiteX109-7605" fmla="*/ 544788 w 13016124"/>
              <a:gd name="connsiteY109-7606" fmla="*/ 252919 h 2398878"/>
              <a:gd name="connsiteX0-7607" fmla="*/ 544788 w 13016124"/>
              <a:gd name="connsiteY0-7608" fmla="*/ 252919 h 2398878"/>
              <a:gd name="connsiteX1-7609" fmla="*/ 544788 w 13016124"/>
              <a:gd name="connsiteY1-7610" fmla="*/ 252919 h 2398878"/>
              <a:gd name="connsiteX2-7611" fmla="*/ 642065 w 13016124"/>
              <a:gd name="connsiteY2-7612" fmla="*/ 311285 h 2398878"/>
              <a:gd name="connsiteX3-7613" fmla="*/ 768524 w 13016124"/>
              <a:gd name="connsiteY3-7614" fmla="*/ 447472 h 2398878"/>
              <a:gd name="connsiteX4-7615" fmla="*/ 924167 w 13016124"/>
              <a:gd name="connsiteY4-7616" fmla="*/ 583659 h 2398878"/>
              <a:gd name="connsiteX5-7617" fmla="*/ 982533 w 13016124"/>
              <a:gd name="connsiteY5-7618" fmla="*/ 612842 h 2398878"/>
              <a:gd name="connsiteX6-7619" fmla="*/ 1050626 w 13016124"/>
              <a:gd name="connsiteY6-7620" fmla="*/ 661481 h 2398878"/>
              <a:gd name="connsiteX7-7621" fmla="*/ 1079809 w 13016124"/>
              <a:gd name="connsiteY7-7622" fmla="*/ 671208 h 2398878"/>
              <a:gd name="connsiteX8-7623" fmla="*/ 1225724 w 13016124"/>
              <a:gd name="connsiteY8-7624" fmla="*/ 739302 h 2398878"/>
              <a:gd name="connsiteX9-7625" fmla="*/ 1313273 w 13016124"/>
              <a:gd name="connsiteY9-7626" fmla="*/ 768485 h 2398878"/>
              <a:gd name="connsiteX10-7627" fmla="*/ 1488371 w 13016124"/>
              <a:gd name="connsiteY10-7628" fmla="*/ 787940 h 2398878"/>
              <a:gd name="connsiteX11-7629" fmla="*/ 1624558 w 13016124"/>
              <a:gd name="connsiteY11-7630" fmla="*/ 807396 h 2398878"/>
              <a:gd name="connsiteX12-7631" fmla="*/ 1663469 w 13016124"/>
              <a:gd name="connsiteY12-7632" fmla="*/ 817123 h 2398878"/>
              <a:gd name="connsiteX13-7633" fmla="*/ 1731562 w 13016124"/>
              <a:gd name="connsiteY13-7634" fmla="*/ 826851 h 2398878"/>
              <a:gd name="connsiteX14-7635" fmla="*/ 1770473 w 13016124"/>
              <a:gd name="connsiteY14-7636" fmla="*/ 836579 h 2398878"/>
              <a:gd name="connsiteX15-7637" fmla="*/ 2062303 w 13016124"/>
              <a:gd name="connsiteY15-7638" fmla="*/ 856034 h 2398878"/>
              <a:gd name="connsiteX16-7639" fmla="*/ 2169307 w 13016124"/>
              <a:gd name="connsiteY16-7640" fmla="*/ 865762 h 2398878"/>
              <a:gd name="connsiteX17-7641" fmla="*/ 2237401 w 13016124"/>
              <a:gd name="connsiteY17-7642" fmla="*/ 885217 h 2398878"/>
              <a:gd name="connsiteX18-7643" fmla="*/ 2295767 w 13016124"/>
              <a:gd name="connsiteY18-7644" fmla="*/ 894945 h 2398878"/>
              <a:gd name="connsiteX19-7645" fmla="*/ 2791877 w 13016124"/>
              <a:gd name="connsiteY19-7646" fmla="*/ 914400 h 2398878"/>
              <a:gd name="connsiteX20-7647" fmla="*/ 3005886 w 13016124"/>
              <a:gd name="connsiteY20-7648" fmla="*/ 933855 h 2398878"/>
              <a:gd name="connsiteX21-7649" fmla="*/ 3239350 w 13016124"/>
              <a:gd name="connsiteY21-7650" fmla="*/ 943583 h 2398878"/>
              <a:gd name="connsiteX22-7651" fmla="*/ 5807130 w 13016124"/>
              <a:gd name="connsiteY22-7652" fmla="*/ 1223418 h 2398878"/>
              <a:gd name="connsiteX23-7653" fmla="*/ 7037947 w 13016124"/>
              <a:gd name="connsiteY23-7654" fmla="*/ 1230622 h 2398878"/>
              <a:gd name="connsiteX24-7655" fmla="*/ 10013008 w 13016124"/>
              <a:gd name="connsiteY24-7656" fmla="*/ 986669 h 2398878"/>
              <a:gd name="connsiteX25-7657" fmla="*/ 11206303 w 13016124"/>
              <a:gd name="connsiteY25-7658" fmla="*/ 554477 h 2398878"/>
              <a:gd name="connsiteX26-7659" fmla="*/ 11955333 w 13016124"/>
              <a:gd name="connsiteY26-7660" fmla="*/ 330740 h 2398878"/>
              <a:gd name="connsiteX27-7661" fmla="*/ 12033154 w 13016124"/>
              <a:gd name="connsiteY27-7662" fmla="*/ 301557 h 2398878"/>
              <a:gd name="connsiteX28-7663" fmla="*/ 12101248 w 13016124"/>
              <a:gd name="connsiteY28-7664" fmla="*/ 272374 h 2398878"/>
              <a:gd name="connsiteX29-7665" fmla="*/ 12169341 w 13016124"/>
              <a:gd name="connsiteY29-7666" fmla="*/ 243191 h 2398878"/>
              <a:gd name="connsiteX30-7667" fmla="*/ 12266618 w 13016124"/>
              <a:gd name="connsiteY30-7668" fmla="*/ 204281 h 2398878"/>
              <a:gd name="connsiteX31-7669" fmla="*/ 12334711 w 13016124"/>
              <a:gd name="connsiteY31-7670" fmla="*/ 175098 h 2398878"/>
              <a:gd name="connsiteX32-7671" fmla="*/ 12363894 w 13016124"/>
              <a:gd name="connsiteY32-7672" fmla="*/ 155642 h 2398878"/>
              <a:gd name="connsiteX33-7673" fmla="*/ 12431988 w 13016124"/>
              <a:gd name="connsiteY33-7674" fmla="*/ 126459 h 2398878"/>
              <a:gd name="connsiteX34-7675" fmla="*/ 12470899 w 13016124"/>
              <a:gd name="connsiteY34-7676" fmla="*/ 97277 h 2398878"/>
              <a:gd name="connsiteX35-7677" fmla="*/ 12529265 w 13016124"/>
              <a:gd name="connsiteY35-7678" fmla="*/ 87549 h 2398878"/>
              <a:gd name="connsiteX36-7679" fmla="*/ 12568175 w 13016124"/>
              <a:gd name="connsiteY36-7680" fmla="*/ 77821 h 2398878"/>
              <a:gd name="connsiteX37-7681" fmla="*/ 12626541 w 13016124"/>
              <a:gd name="connsiteY37-7682" fmla="*/ 58366 h 2398878"/>
              <a:gd name="connsiteX38-7683" fmla="*/ 12723818 w 13016124"/>
              <a:gd name="connsiteY38-7684" fmla="*/ 19455 h 2398878"/>
              <a:gd name="connsiteX39-7685" fmla="*/ 12869733 w 13016124"/>
              <a:gd name="connsiteY39-7686" fmla="*/ 9728 h 2398878"/>
              <a:gd name="connsiteX40-7687" fmla="*/ 12898916 w 13016124"/>
              <a:gd name="connsiteY40-7688" fmla="*/ 0 h 2398878"/>
              <a:gd name="connsiteX41-7689" fmla="*/ 12947554 w 13016124"/>
              <a:gd name="connsiteY41-7690" fmla="*/ 38911 h 2398878"/>
              <a:gd name="connsiteX42-7691" fmla="*/ 12957282 w 13016124"/>
              <a:gd name="connsiteY42-7692" fmla="*/ 1488332 h 2398878"/>
              <a:gd name="connsiteX43-7693" fmla="*/ 12928099 w 13016124"/>
              <a:gd name="connsiteY43-7694" fmla="*/ 1673157 h 2398878"/>
              <a:gd name="connsiteX44-7695" fmla="*/ 12918371 w 13016124"/>
              <a:gd name="connsiteY44-7696" fmla="*/ 1828800 h 2398878"/>
              <a:gd name="connsiteX45-7697" fmla="*/ 12898916 w 13016124"/>
              <a:gd name="connsiteY45-7698" fmla="*/ 1887166 h 2398878"/>
              <a:gd name="connsiteX46-7699" fmla="*/ 12889188 w 13016124"/>
              <a:gd name="connsiteY46-7700" fmla="*/ 1974715 h 2398878"/>
              <a:gd name="connsiteX47-7701" fmla="*/ 12879460 w 13016124"/>
              <a:gd name="connsiteY47-7702" fmla="*/ 2013625 h 2398878"/>
              <a:gd name="connsiteX48-7703" fmla="*/ 12840550 w 13016124"/>
              <a:gd name="connsiteY48-7704" fmla="*/ 2208179 h 2398878"/>
              <a:gd name="connsiteX49-7705" fmla="*/ 12830822 w 13016124"/>
              <a:gd name="connsiteY49-7706" fmla="*/ 2237362 h 2398878"/>
              <a:gd name="connsiteX50-7707" fmla="*/ 12801639 w 13016124"/>
              <a:gd name="connsiteY50-7708" fmla="*/ 2256817 h 2398878"/>
              <a:gd name="connsiteX51-7709" fmla="*/ 12159614 w 13016124"/>
              <a:gd name="connsiteY51-7710" fmla="*/ 2237362 h 2398878"/>
              <a:gd name="connsiteX52-7711" fmla="*/ 11361945 w 13016124"/>
              <a:gd name="connsiteY52-7712" fmla="*/ 2256817 h 2398878"/>
              <a:gd name="connsiteX53-7713" fmla="*/ 11138209 w 13016124"/>
              <a:gd name="connsiteY53-7714" fmla="*/ 2276272 h 2398878"/>
              <a:gd name="connsiteX54-7715" fmla="*/ 10593460 w 13016124"/>
              <a:gd name="connsiteY54-7716" fmla="*/ 2286000 h 2398878"/>
              <a:gd name="connsiteX55-7717" fmla="*/ 8385282 w 13016124"/>
              <a:gd name="connsiteY55-7718" fmla="*/ 2295728 h 2398878"/>
              <a:gd name="connsiteX56-7719" fmla="*/ 8161545 w 13016124"/>
              <a:gd name="connsiteY56-7720" fmla="*/ 2315183 h 2398878"/>
              <a:gd name="connsiteX57-7721" fmla="*/ 8112907 w 13016124"/>
              <a:gd name="connsiteY57-7722" fmla="*/ 2324911 h 2398878"/>
              <a:gd name="connsiteX58-7723" fmla="*/ 7918354 w 13016124"/>
              <a:gd name="connsiteY58-7724" fmla="*/ 2334638 h 2398878"/>
              <a:gd name="connsiteX59-7725" fmla="*/ 5291886 w 13016124"/>
              <a:gd name="connsiteY59-7726" fmla="*/ 2344366 h 2398878"/>
              <a:gd name="connsiteX60-7727" fmla="*/ 5058422 w 13016124"/>
              <a:gd name="connsiteY60-7728" fmla="*/ 2324911 h 2398878"/>
              <a:gd name="connsiteX61-7729" fmla="*/ 4883324 w 13016124"/>
              <a:gd name="connsiteY61-7730" fmla="*/ 2305455 h 2398878"/>
              <a:gd name="connsiteX62-7731" fmla="*/ 4727682 w 13016124"/>
              <a:gd name="connsiteY62-7732" fmla="*/ 2295728 h 2398878"/>
              <a:gd name="connsiteX63-7733" fmla="*/ 4601222 w 13016124"/>
              <a:gd name="connsiteY63-7734" fmla="*/ 2276272 h 2398878"/>
              <a:gd name="connsiteX64-7735" fmla="*/ 4484490 w 13016124"/>
              <a:gd name="connsiteY64-7736" fmla="*/ 2266545 h 2398878"/>
              <a:gd name="connsiteX65-7737" fmla="*/ 3443631 w 13016124"/>
              <a:gd name="connsiteY65-7738" fmla="*/ 2247089 h 2398878"/>
              <a:gd name="connsiteX66-7739" fmla="*/ 2996158 w 13016124"/>
              <a:gd name="connsiteY66-7740" fmla="*/ 2256817 h 2398878"/>
              <a:gd name="connsiteX67-7741" fmla="*/ 2966975 w 13016124"/>
              <a:gd name="connsiteY67-7742" fmla="*/ 2266545 h 2398878"/>
              <a:gd name="connsiteX68-7743" fmla="*/ 2782150 w 13016124"/>
              <a:gd name="connsiteY68-7744" fmla="*/ 2286000 h 2398878"/>
              <a:gd name="connsiteX69-7745" fmla="*/ 2723784 w 13016124"/>
              <a:gd name="connsiteY69-7746" fmla="*/ 2295728 h 2398878"/>
              <a:gd name="connsiteX70-7747" fmla="*/ 2490320 w 13016124"/>
              <a:gd name="connsiteY70-7748" fmla="*/ 2305455 h 2398878"/>
              <a:gd name="connsiteX71-7749" fmla="*/ 418328 w 13016124"/>
              <a:gd name="connsiteY71-7750" fmla="*/ 2295728 h 2398878"/>
              <a:gd name="connsiteX72-7751" fmla="*/ 359962 w 13016124"/>
              <a:gd name="connsiteY72-7752" fmla="*/ 2256817 h 2398878"/>
              <a:gd name="connsiteX73-7753" fmla="*/ 272414 w 13016124"/>
              <a:gd name="connsiteY73-7754" fmla="*/ 2188723 h 2398878"/>
              <a:gd name="connsiteX74-7755" fmla="*/ 262686 w 13016124"/>
              <a:gd name="connsiteY74-7756" fmla="*/ 2159540 h 2398878"/>
              <a:gd name="connsiteX75-7757" fmla="*/ 214048 w 13016124"/>
              <a:gd name="connsiteY75-7758" fmla="*/ 2110902 h 2398878"/>
              <a:gd name="connsiteX76-7759" fmla="*/ 204320 w 13016124"/>
              <a:gd name="connsiteY76-7760" fmla="*/ 2081719 h 2398878"/>
              <a:gd name="connsiteX77-7761" fmla="*/ 184865 w 13016124"/>
              <a:gd name="connsiteY77-7762" fmla="*/ 2052536 h 2398878"/>
              <a:gd name="connsiteX78-7763" fmla="*/ 145954 w 13016124"/>
              <a:gd name="connsiteY78-7764" fmla="*/ 1984442 h 2398878"/>
              <a:gd name="connsiteX79-7765" fmla="*/ 126499 w 13016124"/>
              <a:gd name="connsiteY79-7766" fmla="*/ 1906621 h 2398878"/>
              <a:gd name="connsiteX80-7767" fmla="*/ 116771 w 13016124"/>
              <a:gd name="connsiteY80-7768" fmla="*/ 1877438 h 2398878"/>
              <a:gd name="connsiteX81-7769" fmla="*/ 97316 w 13016124"/>
              <a:gd name="connsiteY81-7770" fmla="*/ 1809345 h 2398878"/>
              <a:gd name="connsiteX82-7771" fmla="*/ 87588 w 13016124"/>
              <a:gd name="connsiteY82-7772" fmla="*/ 1731523 h 2398878"/>
              <a:gd name="connsiteX83-7773" fmla="*/ 68133 w 13016124"/>
              <a:gd name="connsiteY83-7774" fmla="*/ 1673157 h 2398878"/>
              <a:gd name="connsiteX84-7775" fmla="*/ 19494 w 13016124"/>
              <a:gd name="connsiteY84-7776" fmla="*/ 1556425 h 2398878"/>
              <a:gd name="connsiteX85-7777" fmla="*/ 9767 w 13016124"/>
              <a:gd name="connsiteY85-7778" fmla="*/ 1429966 h 2398878"/>
              <a:gd name="connsiteX86-7779" fmla="*/ 39 w 13016124"/>
              <a:gd name="connsiteY86-7780" fmla="*/ 1361872 h 2398878"/>
              <a:gd name="connsiteX87-7781" fmla="*/ 19494 w 13016124"/>
              <a:gd name="connsiteY87-7782" fmla="*/ 1099225 h 2398878"/>
              <a:gd name="connsiteX88-7783" fmla="*/ 29222 w 13016124"/>
              <a:gd name="connsiteY88-7784" fmla="*/ 1070042 h 2398878"/>
              <a:gd name="connsiteX89-7785" fmla="*/ 58405 w 13016124"/>
              <a:gd name="connsiteY89-7786" fmla="*/ 992221 h 2398878"/>
              <a:gd name="connsiteX90-7787" fmla="*/ 77860 w 13016124"/>
              <a:gd name="connsiteY90-7788" fmla="*/ 924128 h 2398878"/>
              <a:gd name="connsiteX91-7789" fmla="*/ 97316 w 13016124"/>
              <a:gd name="connsiteY91-7790" fmla="*/ 885217 h 2398878"/>
              <a:gd name="connsiteX92-7791" fmla="*/ 116771 w 13016124"/>
              <a:gd name="connsiteY92-7792" fmla="*/ 807396 h 2398878"/>
              <a:gd name="connsiteX93-7793" fmla="*/ 155682 w 13016124"/>
              <a:gd name="connsiteY93-7794" fmla="*/ 729574 h 2398878"/>
              <a:gd name="connsiteX94-7795" fmla="*/ 165409 w 13016124"/>
              <a:gd name="connsiteY94-7796" fmla="*/ 700391 h 2398878"/>
              <a:gd name="connsiteX95-7797" fmla="*/ 175137 w 13016124"/>
              <a:gd name="connsiteY95-7798" fmla="*/ 642025 h 2398878"/>
              <a:gd name="connsiteX96-7799" fmla="*/ 223775 w 13016124"/>
              <a:gd name="connsiteY96-7800" fmla="*/ 573932 h 2398878"/>
              <a:gd name="connsiteX97-7801" fmla="*/ 262686 w 13016124"/>
              <a:gd name="connsiteY97-7802" fmla="*/ 505838 h 2398878"/>
              <a:gd name="connsiteX98-7803" fmla="*/ 301596 w 13016124"/>
              <a:gd name="connsiteY98-7804" fmla="*/ 447472 h 2398878"/>
              <a:gd name="connsiteX99-7805" fmla="*/ 321052 w 13016124"/>
              <a:gd name="connsiteY99-7806" fmla="*/ 428017 h 2398878"/>
              <a:gd name="connsiteX100-7807" fmla="*/ 359962 w 13016124"/>
              <a:gd name="connsiteY100-7808" fmla="*/ 369651 h 2398878"/>
              <a:gd name="connsiteX101-7809" fmla="*/ 408601 w 13016124"/>
              <a:gd name="connsiteY101-7810" fmla="*/ 321013 h 2398878"/>
              <a:gd name="connsiteX102-7811" fmla="*/ 428056 w 13016124"/>
              <a:gd name="connsiteY102-7812" fmla="*/ 301557 h 2398878"/>
              <a:gd name="connsiteX103-7813" fmla="*/ 447511 w 13016124"/>
              <a:gd name="connsiteY103-7814" fmla="*/ 272374 h 2398878"/>
              <a:gd name="connsiteX104-7815" fmla="*/ 505877 w 13016124"/>
              <a:gd name="connsiteY104-7816" fmla="*/ 233464 h 2398878"/>
              <a:gd name="connsiteX105-7817" fmla="*/ 603154 w 13016124"/>
              <a:gd name="connsiteY105-7818" fmla="*/ 223736 h 2398878"/>
              <a:gd name="connsiteX106-7819" fmla="*/ 651792 w 13016124"/>
              <a:gd name="connsiteY106-7820" fmla="*/ 243191 h 2398878"/>
              <a:gd name="connsiteX107-7821" fmla="*/ 622609 w 13016124"/>
              <a:gd name="connsiteY107-7822" fmla="*/ 252919 h 2398878"/>
              <a:gd name="connsiteX108-7823" fmla="*/ 544788 w 13016124"/>
              <a:gd name="connsiteY108-7824" fmla="*/ 252919 h 2398878"/>
              <a:gd name="connsiteX0-7825" fmla="*/ 544788 w 13016124"/>
              <a:gd name="connsiteY0-7826" fmla="*/ 252919 h 2398878"/>
              <a:gd name="connsiteX1-7827" fmla="*/ 544788 w 13016124"/>
              <a:gd name="connsiteY1-7828" fmla="*/ 252919 h 2398878"/>
              <a:gd name="connsiteX2-7829" fmla="*/ 642065 w 13016124"/>
              <a:gd name="connsiteY2-7830" fmla="*/ 311285 h 2398878"/>
              <a:gd name="connsiteX3-7831" fmla="*/ 768524 w 13016124"/>
              <a:gd name="connsiteY3-7832" fmla="*/ 447472 h 2398878"/>
              <a:gd name="connsiteX4-7833" fmla="*/ 924167 w 13016124"/>
              <a:gd name="connsiteY4-7834" fmla="*/ 583659 h 2398878"/>
              <a:gd name="connsiteX5-7835" fmla="*/ 982533 w 13016124"/>
              <a:gd name="connsiteY5-7836" fmla="*/ 612842 h 2398878"/>
              <a:gd name="connsiteX6-7837" fmla="*/ 1050626 w 13016124"/>
              <a:gd name="connsiteY6-7838" fmla="*/ 661481 h 2398878"/>
              <a:gd name="connsiteX7-7839" fmla="*/ 1079809 w 13016124"/>
              <a:gd name="connsiteY7-7840" fmla="*/ 671208 h 2398878"/>
              <a:gd name="connsiteX8-7841" fmla="*/ 1225724 w 13016124"/>
              <a:gd name="connsiteY8-7842" fmla="*/ 739302 h 2398878"/>
              <a:gd name="connsiteX9-7843" fmla="*/ 1313273 w 13016124"/>
              <a:gd name="connsiteY9-7844" fmla="*/ 768485 h 2398878"/>
              <a:gd name="connsiteX10-7845" fmla="*/ 1488371 w 13016124"/>
              <a:gd name="connsiteY10-7846" fmla="*/ 787940 h 2398878"/>
              <a:gd name="connsiteX11-7847" fmla="*/ 1624558 w 13016124"/>
              <a:gd name="connsiteY11-7848" fmla="*/ 807396 h 2398878"/>
              <a:gd name="connsiteX12-7849" fmla="*/ 1663469 w 13016124"/>
              <a:gd name="connsiteY12-7850" fmla="*/ 817123 h 2398878"/>
              <a:gd name="connsiteX13-7851" fmla="*/ 1731562 w 13016124"/>
              <a:gd name="connsiteY13-7852" fmla="*/ 826851 h 2398878"/>
              <a:gd name="connsiteX14-7853" fmla="*/ 1770473 w 13016124"/>
              <a:gd name="connsiteY14-7854" fmla="*/ 836579 h 2398878"/>
              <a:gd name="connsiteX15-7855" fmla="*/ 2062303 w 13016124"/>
              <a:gd name="connsiteY15-7856" fmla="*/ 856034 h 2398878"/>
              <a:gd name="connsiteX16-7857" fmla="*/ 2169307 w 13016124"/>
              <a:gd name="connsiteY16-7858" fmla="*/ 865762 h 2398878"/>
              <a:gd name="connsiteX17-7859" fmla="*/ 2237401 w 13016124"/>
              <a:gd name="connsiteY17-7860" fmla="*/ 885217 h 2398878"/>
              <a:gd name="connsiteX18-7861" fmla="*/ 2295767 w 13016124"/>
              <a:gd name="connsiteY18-7862" fmla="*/ 894945 h 2398878"/>
              <a:gd name="connsiteX19-7863" fmla="*/ 2791877 w 13016124"/>
              <a:gd name="connsiteY19-7864" fmla="*/ 914400 h 2398878"/>
              <a:gd name="connsiteX20-7865" fmla="*/ 3005886 w 13016124"/>
              <a:gd name="connsiteY20-7866" fmla="*/ 933855 h 2398878"/>
              <a:gd name="connsiteX21-7867" fmla="*/ 3239350 w 13016124"/>
              <a:gd name="connsiteY21-7868" fmla="*/ 943583 h 2398878"/>
              <a:gd name="connsiteX22-7869" fmla="*/ 5807130 w 13016124"/>
              <a:gd name="connsiteY22-7870" fmla="*/ 1223418 h 2398878"/>
              <a:gd name="connsiteX23-7871" fmla="*/ 7037947 w 13016124"/>
              <a:gd name="connsiteY23-7872" fmla="*/ 1230622 h 2398878"/>
              <a:gd name="connsiteX24-7873" fmla="*/ 10013008 w 13016124"/>
              <a:gd name="connsiteY24-7874" fmla="*/ 986669 h 2398878"/>
              <a:gd name="connsiteX25-7875" fmla="*/ 11316835 w 13016124"/>
              <a:gd name="connsiteY25-7876" fmla="*/ 814728 h 2398878"/>
              <a:gd name="connsiteX26-7877" fmla="*/ 11955333 w 13016124"/>
              <a:gd name="connsiteY26-7878" fmla="*/ 330740 h 2398878"/>
              <a:gd name="connsiteX27-7879" fmla="*/ 12033154 w 13016124"/>
              <a:gd name="connsiteY27-7880" fmla="*/ 301557 h 2398878"/>
              <a:gd name="connsiteX28-7881" fmla="*/ 12101248 w 13016124"/>
              <a:gd name="connsiteY28-7882" fmla="*/ 272374 h 2398878"/>
              <a:gd name="connsiteX29-7883" fmla="*/ 12169341 w 13016124"/>
              <a:gd name="connsiteY29-7884" fmla="*/ 243191 h 2398878"/>
              <a:gd name="connsiteX30-7885" fmla="*/ 12266618 w 13016124"/>
              <a:gd name="connsiteY30-7886" fmla="*/ 204281 h 2398878"/>
              <a:gd name="connsiteX31-7887" fmla="*/ 12334711 w 13016124"/>
              <a:gd name="connsiteY31-7888" fmla="*/ 175098 h 2398878"/>
              <a:gd name="connsiteX32-7889" fmla="*/ 12363894 w 13016124"/>
              <a:gd name="connsiteY32-7890" fmla="*/ 155642 h 2398878"/>
              <a:gd name="connsiteX33-7891" fmla="*/ 12431988 w 13016124"/>
              <a:gd name="connsiteY33-7892" fmla="*/ 126459 h 2398878"/>
              <a:gd name="connsiteX34-7893" fmla="*/ 12470899 w 13016124"/>
              <a:gd name="connsiteY34-7894" fmla="*/ 97277 h 2398878"/>
              <a:gd name="connsiteX35-7895" fmla="*/ 12529265 w 13016124"/>
              <a:gd name="connsiteY35-7896" fmla="*/ 87549 h 2398878"/>
              <a:gd name="connsiteX36-7897" fmla="*/ 12568175 w 13016124"/>
              <a:gd name="connsiteY36-7898" fmla="*/ 77821 h 2398878"/>
              <a:gd name="connsiteX37-7899" fmla="*/ 12626541 w 13016124"/>
              <a:gd name="connsiteY37-7900" fmla="*/ 58366 h 2398878"/>
              <a:gd name="connsiteX38-7901" fmla="*/ 12723818 w 13016124"/>
              <a:gd name="connsiteY38-7902" fmla="*/ 19455 h 2398878"/>
              <a:gd name="connsiteX39-7903" fmla="*/ 12869733 w 13016124"/>
              <a:gd name="connsiteY39-7904" fmla="*/ 9728 h 2398878"/>
              <a:gd name="connsiteX40-7905" fmla="*/ 12898916 w 13016124"/>
              <a:gd name="connsiteY40-7906" fmla="*/ 0 h 2398878"/>
              <a:gd name="connsiteX41-7907" fmla="*/ 12947554 w 13016124"/>
              <a:gd name="connsiteY41-7908" fmla="*/ 38911 h 2398878"/>
              <a:gd name="connsiteX42-7909" fmla="*/ 12957282 w 13016124"/>
              <a:gd name="connsiteY42-7910" fmla="*/ 1488332 h 2398878"/>
              <a:gd name="connsiteX43-7911" fmla="*/ 12928099 w 13016124"/>
              <a:gd name="connsiteY43-7912" fmla="*/ 1673157 h 2398878"/>
              <a:gd name="connsiteX44-7913" fmla="*/ 12918371 w 13016124"/>
              <a:gd name="connsiteY44-7914" fmla="*/ 1828800 h 2398878"/>
              <a:gd name="connsiteX45-7915" fmla="*/ 12898916 w 13016124"/>
              <a:gd name="connsiteY45-7916" fmla="*/ 1887166 h 2398878"/>
              <a:gd name="connsiteX46-7917" fmla="*/ 12889188 w 13016124"/>
              <a:gd name="connsiteY46-7918" fmla="*/ 1974715 h 2398878"/>
              <a:gd name="connsiteX47-7919" fmla="*/ 12879460 w 13016124"/>
              <a:gd name="connsiteY47-7920" fmla="*/ 2013625 h 2398878"/>
              <a:gd name="connsiteX48-7921" fmla="*/ 12840550 w 13016124"/>
              <a:gd name="connsiteY48-7922" fmla="*/ 2208179 h 2398878"/>
              <a:gd name="connsiteX49-7923" fmla="*/ 12830822 w 13016124"/>
              <a:gd name="connsiteY49-7924" fmla="*/ 2237362 h 2398878"/>
              <a:gd name="connsiteX50-7925" fmla="*/ 12801639 w 13016124"/>
              <a:gd name="connsiteY50-7926" fmla="*/ 2256817 h 2398878"/>
              <a:gd name="connsiteX51-7927" fmla="*/ 12159614 w 13016124"/>
              <a:gd name="connsiteY51-7928" fmla="*/ 2237362 h 2398878"/>
              <a:gd name="connsiteX52-7929" fmla="*/ 11361945 w 13016124"/>
              <a:gd name="connsiteY52-7930" fmla="*/ 2256817 h 2398878"/>
              <a:gd name="connsiteX53-7931" fmla="*/ 11138209 w 13016124"/>
              <a:gd name="connsiteY53-7932" fmla="*/ 2276272 h 2398878"/>
              <a:gd name="connsiteX54-7933" fmla="*/ 10593460 w 13016124"/>
              <a:gd name="connsiteY54-7934" fmla="*/ 2286000 h 2398878"/>
              <a:gd name="connsiteX55-7935" fmla="*/ 8385282 w 13016124"/>
              <a:gd name="connsiteY55-7936" fmla="*/ 2295728 h 2398878"/>
              <a:gd name="connsiteX56-7937" fmla="*/ 8161545 w 13016124"/>
              <a:gd name="connsiteY56-7938" fmla="*/ 2315183 h 2398878"/>
              <a:gd name="connsiteX57-7939" fmla="*/ 8112907 w 13016124"/>
              <a:gd name="connsiteY57-7940" fmla="*/ 2324911 h 2398878"/>
              <a:gd name="connsiteX58-7941" fmla="*/ 7918354 w 13016124"/>
              <a:gd name="connsiteY58-7942" fmla="*/ 2334638 h 2398878"/>
              <a:gd name="connsiteX59-7943" fmla="*/ 5291886 w 13016124"/>
              <a:gd name="connsiteY59-7944" fmla="*/ 2344366 h 2398878"/>
              <a:gd name="connsiteX60-7945" fmla="*/ 5058422 w 13016124"/>
              <a:gd name="connsiteY60-7946" fmla="*/ 2324911 h 2398878"/>
              <a:gd name="connsiteX61-7947" fmla="*/ 4883324 w 13016124"/>
              <a:gd name="connsiteY61-7948" fmla="*/ 2305455 h 2398878"/>
              <a:gd name="connsiteX62-7949" fmla="*/ 4727682 w 13016124"/>
              <a:gd name="connsiteY62-7950" fmla="*/ 2295728 h 2398878"/>
              <a:gd name="connsiteX63-7951" fmla="*/ 4601222 w 13016124"/>
              <a:gd name="connsiteY63-7952" fmla="*/ 2276272 h 2398878"/>
              <a:gd name="connsiteX64-7953" fmla="*/ 4484490 w 13016124"/>
              <a:gd name="connsiteY64-7954" fmla="*/ 2266545 h 2398878"/>
              <a:gd name="connsiteX65-7955" fmla="*/ 3443631 w 13016124"/>
              <a:gd name="connsiteY65-7956" fmla="*/ 2247089 h 2398878"/>
              <a:gd name="connsiteX66-7957" fmla="*/ 2996158 w 13016124"/>
              <a:gd name="connsiteY66-7958" fmla="*/ 2256817 h 2398878"/>
              <a:gd name="connsiteX67-7959" fmla="*/ 2966975 w 13016124"/>
              <a:gd name="connsiteY67-7960" fmla="*/ 2266545 h 2398878"/>
              <a:gd name="connsiteX68-7961" fmla="*/ 2782150 w 13016124"/>
              <a:gd name="connsiteY68-7962" fmla="*/ 2286000 h 2398878"/>
              <a:gd name="connsiteX69-7963" fmla="*/ 2723784 w 13016124"/>
              <a:gd name="connsiteY69-7964" fmla="*/ 2295728 h 2398878"/>
              <a:gd name="connsiteX70-7965" fmla="*/ 2490320 w 13016124"/>
              <a:gd name="connsiteY70-7966" fmla="*/ 2305455 h 2398878"/>
              <a:gd name="connsiteX71-7967" fmla="*/ 418328 w 13016124"/>
              <a:gd name="connsiteY71-7968" fmla="*/ 2295728 h 2398878"/>
              <a:gd name="connsiteX72-7969" fmla="*/ 359962 w 13016124"/>
              <a:gd name="connsiteY72-7970" fmla="*/ 2256817 h 2398878"/>
              <a:gd name="connsiteX73-7971" fmla="*/ 272414 w 13016124"/>
              <a:gd name="connsiteY73-7972" fmla="*/ 2188723 h 2398878"/>
              <a:gd name="connsiteX74-7973" fmla="*/ 262686 w 13016124"/>
              <a:gd name="connsiteY74-7974" fmla="*/ 2159540 h 2398878"/>
              <a:gd name="connsiteX75-7975" fmla="*/ 214048 w 13016124"/>
              <a:gd name="connsiteY75-7976" fmla="*/ 2110902 h 2398878"/>
              <a:gd name="connsiteX76-7977" fmla="*/ 204320 w 13016124"/>
              <a:gd name="connsiteY76-7978" fmla="*/ 2081719 h 2398878"/>
              <a:gd name="connsiteX77-7979" fmla="*/ 184865 w 13016124"/>
              <a:gd name="connsiteY77-7980" fmla="*/ 2052536 h 2398878"/>
              <a:gd name="connsiteX78-7981" fmla="*/ 145954 w 13016124"/>
              <a:gd name="connsiteY78-7982" fmla="*/ 1984442 h 2398878"/>
              <a:gd name="connsiteX79-7983" fmla="*/ 126499 w 13016124"/>
              <a:gd name="connsiteY79-7984" fmla="*/ 1906621 h 2398878"/>
              <a:gd name="connsiteX80-7985" fmla="*/ 116771 w 13016124"/>
              <a:gd name="connsiteY80-7986" fmla="*/ 1877438 h 2398878"/>
              <a:gd name="connsiteX81-7987" fmla="*/ 97316 w 13016124"/>
              <a:gd name="connsiteY81-7988" fmla="*/ 1809345 h 2398878"/>
              <a:gd name="connsiteX82-7989" fmla="*/ 87588 w 13016124"/>
              <a:gd name="connsiteY82-7990" fmla="*/ 1731523 h 2398878"/>
              <a:gd name="connsiteX83-7991" fmla="*/ 68133 w 13016124"/>
              <a:gd name="connsiteY83-7992" fmla="*/ 1673157 h 2398878"/>
              <a:gd name="connsiteX84-7993" fmla="*/ 19494 w 13016124"/>
              <a:gd name="connsiteY84-7994" fmla="*/ 1556425 h 2398878"/>
              <a:gd name="connsiteX85-7995" fmla="*/ 9767 w 13016124"/>
              <a:gd name="connsiteY85-7996" fmla="*/ 1429966 h 2398878"/>
              <a:gd name="connsiteX86-7997" fmla="*/ 39 w 13016124"/>
              <a:gd name="connsiteY86-7998" fmla="*/ 1361872 h 2398878"/>
              <a:gd name="connsiteX87-7999" fmla="*/ 19494 w 13016124"/>
              <a:gd name="connsiteY87-8000" fmla="*/ 1099225 h 2398878"/>
              <a:gd name="connsiteX88-8001" fmla="*/ 29222 w 13016124"/>
              <a:gd name="connsiteY88-8002" fmla="*/ 1070042 h 2398878"/>
              <a:gd name="connsiteX89-8003" fmla="*/ 58405 w 13016124"/>
              <a:gd name="connsiteY89-8004" fmla="*/ 992221 h 2398878"/>
              <a:gd name="connsiteX90-8005" fmla="*/ 77860 w 13016124"/>
              <a:gd name="connsiteY90-8006" fmla="*/ 924128 h 2398878"/>
              <a:gd name="connsiteX91-8007" fmla="*/ 97316 w 13016124"/>
              <a:gd name="connsiteY91-8008" fmla="*/ 885217 h 2398878"/>
              <a:gd name="connsiteX92-8009" fmla="*/ 116771 w 13016124"/>
              <a:gd name="connsiteY92-8010" fmla="*/ 807396 h 2398878"/>
              <a:gd name="connsiteX93-8011" fmla="*/ 155682 w 13016124"/>
              <a:gd name="connsiteY93-8012" fmla="*/ 729574 h 2398878"/>
              <a:gd name="connsiteX94-8013" fmla="*/ 165409 w 13016124"/>
              <a:gd name="connsiteY94-8014" fmla="*/ 700391 h 2398878"/>
              <a:gd name="connsiteX95-8015" fmla="*/ 175137 w 13016124"/>
              <a:gd name="connsiteY95-8016" fmla="*/ 642025 h 2398878"/>
              <a:gd name="connsiteX96-8017" fmla="*/ 223775 w 13016124"/>
              <a:gd name="connsiteY96-8018" fmla="*/ 573932 h 2398878"/>
              <a:gd name="connsiteX97-8019" fmla="*/ 262686 w 13016124"/>
              <a:gd name="connsiteY97-8020" fmla="*/ 505838 h 2398878"/>
              <a:gd name="connsiteX98-8021" fmla="*/ 301596 w 13016124"/>
              <a:gd name="connsiteY98-8022" fmla="*/ 447472 h 2398878"/>
              <a:gd name="connsiteX99-8023" fmla="*/ 321052 w 13016124"/>
              <a:gd name="connsiteY99-8024" fmla="*/ 428017 h 2398878"/>
              <a:gd name="connsiteX100-8025" fmla="*/ 359962 w 13016124"/>
              <a:gd name="connsiteY100-8026" fmla="*/ 369651 h 2398878"/>
              <a:gd name="connsiteX101-8027" fmla="*/ 408601 w 13016124"/>
              <a:gd name="connsiteY101-8028" fmla="*/ 321013 h 2398878"/>
              <a:gd name="connsiteX102-8029" fmla="*/ 428056 w 13016124"/>
              <a:gd name="connsiteY102-8030" fmla="*/ 301557 h 2398878"/>
              <a:gd name="connsiteX103-8031" fmla="*/ 447511 w 13016124"/>
              <a:gd name="connsiteY103-8032" fmla="*/ 272374 h 2398878"/>
              <a:gd name="connsiteX104-8033" fmla="*/ 505877 w 13016124"/>
              <a:gd name="connsiteY104-8034" fmla="*/ 233464 h 2398878"/>
              <a:gd name="connsiteX105-8035" fmla="*/ 603154 w 13016124"/>
              <a:gd name="connsiteY105-8036" fmla="*/ 223736 h 2398878"/>
              <a:gd name="connsiteX106-8037" fmla="*/ 651792 w 13016124"/>
              <a:gd name="connsiteY106-8038" fmla="*/ 243191 h 2398878"/>
              <a:gd name="connsiteX107-8039" fmla="*/ 622609 w 13016124"/>
              <a:gd name="connsiteY107-8040" fmla="*/ 252919 h 2398878"/>
              <a:gd name="connsiteX108-8041" fmla="*/ 544788 w 13016124"/>
              <a:gd name="connsiteY108-8042" fmla="*/ 252919 h 2398878"/>
              <a:gd name="connsiteX0-8043" fmla="*/ 544788 w 13016124"/>
              <a:gd name="connsiteY0-8044" fmla="*/ 252919 h 2398878"/>
              <a:gd name="connsiteX1-8045" fmla="*/ 544788 w 13016124"/>
              <a:gd name="connsiteY1-8046" fmla="*/ 252919 h 2398878"/>
              <a:gd name="connsiteX2-8047" fmla="*/ 642065 w 13016124"/>
              <a:gd name="connsiteY2-8048" fmla="*/ 311285 h 2398878"/>
              <a:gd name="connsiteX3-8049" fmla="*/ 768524 w 13016124"/>
              <a:gd name="connsiteY3-8050" fmla="*/ 447472 h 2398878"/>
              <a:gd name="connsiteX4-8051" fmla="*/ 924167 w 13016124"/>
              <a:gd name="connsiteY4-8052" fmla="*/ 583659 h 2398878"/>
              <a:gd name="connsiteX5-8053" fmla="*/ 982533 w 13016124"/>
              <a:gd name="connsiteY5-8054" fmla="*/ 612842 h 2398878"/>
              <a:gd name="connsiteX6-8055" fmla="*/ 1050626 w 13016124"/>
              <a:gd name="connsiteY6-8056" fmla="*/ 661481 h 2398878"/>
              <a:gd name="connsiteX7-8057" fmla="*/ 1079809 w 13016124"/>
              <a:gd name="connsiteY7-8058" fmla="*/ 671208 h 2398878"/>
              <a:gd name="connsiteX8-8059" fmla="*/ 1225724 w 13016124"/>
              <a:gd name="connsiteY8-8060" fmla="*/ 739302 h 2398878"/>
              <a:gd name="connsiteX9-8061" fmla="*/ 1313273 w 13016124"/>
              <a:gd name="connsiteY9-8062" fmla="*/ 768485 h 2398878"/>
              <a:gd name="connsiteX10-8063" fmla="*/ 1488371 w 13016124"/>
              <a:gd name="connsiteY10-8064" fmla="*/ 787940 h 2398878"/>
              <a:gd name="connsiteX11-8065" fmla="*/ 1624558 w 13016124"/>
              <a:gd name="connsiteY11-8066" fmla="*/ 807396 h 2398878"/>
              <a:gd name="connsiteX12-8067" fmla="*/ 1663469 w 13016124"/>
              <a:gd name="connsiteY12-8068" fmla="*/ 817123 h 2398878"/>
              <a:gd name="connsiteX13-8069" fmla="*/ 1731562 w 13016124"/>
              <a:gd name="connsiteY13-8070" fmla="*/ 826851 h 2398878"/>
              <a:gd name="connsiteX14-8071" fmla="*/ 1770473 w 13016124"/>
              <a:gd name="connsiteY14-8072" fmla="*/ 836579 h 2398878"/>
              <a:gd name="connsiteX15-8073" fmla="*/ 2062303 w 13016124"/>
              <a:gd name="connsiteY15-8074" fmla="*/ 856034 h 2398878"/>
              <a:gd name="connsiteX16-8075" fmla="*/ 2169307 w 13016124"/>
              <a:gd name="connsiteY16-8076" fmla="*/ 865762 h 2398878"/>
              <a:gd name="connsiteX17-8077" fmla="*/ 2237401 w 13016124"/>
              <a:gd name="connsiteY17-8078" fmla="*/ 885217 h 2398878"/>
              <a:gd name="connsiteX18-8079" fmla="*/ 2295767 w 13016124"/>
              <a:gd name="connsiteY18-8080" fmla="*/ 894945 h 2398878"/>
              <a:gd name="connsiteX19-8081" fmla="*/ 2791877 w 13016124"/>
              <a:gd name="connsiteY19-8082" fmla="*/ 914400 h 2398878"/>
              <a:gd name="connsiteX20-8083" fmla="*/ 3005886 w 13016124"/>
              <a:gd name="connsiteY20-8084" fmla="*/ 933855 h 2398878"/>
              <a:gd name="connsiteX21-8085" fmla="*/ 3239350 w 13016124"/>
              <a:gd name="connsiteY21-8086" fmla="*/ 943583 h 2398878"/>
              <a:gd name="connsiteX22-8087" fmla="*/ 5807130 w 13016124"/>
              <a:gd name="connsiteY22-8088" fmla="*/ 1223418 h 2398878"/>
              <a:gd name="connsiteX23-8089" fmla="*/ 7037947 w 13016124"/>
              <a:gd name="connsiteY23-8090" fmla="*/ 1230622 h 2398878"/>
              <a:gd name="connsiteX24-8091" fmla="*/ 10002960 w 13016124"/>
              <a:gd name="connsiteY24-8092" fmla="*/ 1142821 h 2398878"/>
              <a:gd name="connsiteX25-8093" fmla="*/ 11316835 w 13016124"/>
              <a:gd name="connsiteY25-8094" fmla="*/ 814728 h 2398878"/>
              <a:gd name="connsiteX26-8095" fmla="*/ 11955333 w 13016124"/>
              <a:gd name="connsiteY26-8096" fmla="*/ 330740 h 2398878"/>
              <a:gd name="connsiteX27-8097" fmla="*/ 12033154 w 13016124"/>
              <a:gd name="connsiteY27-8098" fmla="*/ 301557 h 2398878"/>
              <a:gd name="connsiteX28-8099" fmla="*/ 12101248 w 13016124"/>
              <a:gd name="connsiteY28-8100" fmla="*/ 272374 h 2398878"/>
              <a:gd name="connsiteX29-8101" fmla="*/ 12169341 w 13016124"/>
              <a:gd name="connsiteY29-8102" fmla="*/ 243191 h 2398878"/>
              <a:gd name="connsiteX30-8103" fmla="*/ 12266618 w 13016124"/>
              <a:gd name="connsiteY30-8104" fmla="*/ 204281 h 2398878"/>
              <a:gd name="connsiteX31-8105" fmla="*/ 12334711 w 13016124"/>
              <a:gd name="connsiteY31-8106" fmla="*/ 175098 h 2398878"/>
              <a:gd name="connsiteX32-8107" fmla="*/ 12363894 w 13016124"/>
              <a:gd name="connsiteY32-8108" fmla="*/ 155642 h 2398878"/>
              <a:gd name="connsiteX33-8109" fmla="*/ 12431988 w 13016124"/>
              <a:gd name="connsiteY33-8110" fmla="*/ 126459 h 2398878"/>
              <a:gd name="connsiteX34-8111" fmla="*/ 12470899 w 13016124"/>
              <a:gd name="connsiteY34-8112" fmla="*/ 97277 h 2398878"/>
              <a:gd name="connsiteX35-8113" fmla="*/ 12529265 w 13016124"/>
              <a:gd name="connsiteY35-8114" fmla="*/ 87549 h 2398878"/>
              <a:gd name="connsiteX36-8115" fmla="*/ 12568175 w 13016124"/>
              <a:gd name="connsiteY36-8116" fmla="*/ 77821 h 2398878"/>
              <a:gd name="connsiteX37-8117" fmla="*/ 12626541 w 13016124"/>
              <a:gd name="connsiteY37-8118" fmla="*/ 58366 h 2398878"/>
              <a:gd name="connsiteX38-8119" fmla="*/ 12723818 w 13016124"/>
              <a:gd name="connsiteY38-8120" fmla="*/ 19455 h 2398878"/>
              <a:gd name="connsiteX39-8121" fmla="*/ 12869733 w 13016124"/>
              <a:gd name="connsiteY39-8122" fmla="*/ 9728 h 2398878"/>
              <a:gd name="connsiteX40-8123" fmla="*/ 12898916 w 13016124"/>
              <a:gd name="connsiteY40-8124" fmla="*/ 0 h 2398878"/>
              <a:gd name="connsiteX41-8125" fmla="*/ 12947554 w 13016124"/>
              <a:gd name="connsiteY41-8126" fmla="*/ 38911 h 2398878"/>
              <a:gd name="connsiteX42-8127" fmla="*/ 12957282 w 13016124"/>
              <a:gd name="connsiteY42-8128" fmla="*/ 1488332 h 2398878"/>
              <a:gd name="connsiteX43-8129" fmla="*/ 12928099 w 13016124"/>
              <a:gd name="connsiteY43-8130" fmla="*/ 1673157 h 2398878"/>
              <a:gd name="connsiteX44-8131" fmla="*/ 12918371 w 13016124"/>
              <a:gd name="connsiteY44-8132" fmla="*/ 1828800 h 2398878"/>
              <a:gd name="connsiteX45-8133" fmla="*/ 12898916 w 13016124"/>
              <a:gd name="connsiteY45-8134" fmla="*/ 1887166 h 2398878"/>
              <a:gd name="connsiteX46-8135" fmla="*/ 12889188 w 13016124"/>
              <a:gd name="connsiteY46-8136" fmla="*/ 1974715 h 2398878"/>
              <a:gd name="connsiteX47-8137" fmla="*/ 12879460 w 13016124"/>
              <a:gd name="connsiteY47-8138" fmla="*/ 2013625 h 2398878"/>
              <a:gd name="connsiteX48-8139" fmla="*/ 12840550 w 13016124"/>
              <a:gd name="connsiteY48-8140" fmla="*/ 2208179 h 2398878"/>
              <a:gd name="connsiteX49-8141" fmla="*/ 12830822 w 13016124"/>
              <a:gd name="connsiteY49-8142" fmla="*/ 2237362 h 2398878"/>
              <a:gd name="connsiteX50-8143" fmla="*/ 12801639 w 13016124"/>
              <a:gd name="connsiteY50-8144" fmla="*/ 2256817 h 2398878"/>
              <a:gd name="connsiteX51-8145" fmla="*/ 12159614 w 13016124"/>
              <a:gd name="connsiteY51-8146" fmla="*/ 2237362 h 2398878"/>
              <a:gd name="connsiteX52-8147" fmla="*/ 11361945 w 13016124"/>
              <a:gd name="connsiteY52-8148" fmla="*/ 2256817 h 2398878"/>
              <a:gd name="connsiteX53-8149" fmla="*/ 11138209 w 13016124"/>
              <a:gd name="connsiteY53-8150" fmla="*/ 2276272 h 2398878"/>
              <a:gd name="connsiteX54-8151" fmla="*/ 10593460 w 13016124"/>
              <a:gd name="connsiteY54-8152" fmla="*/ 2286000 h 2398878"/>
              <a:gd name="connsiteX55-8153" fmla="*/ 8385282 w 13016124"/>
              <a:gd name="connsiteY55-8154" fmla="*/ 2295728 h 2398878"/>
              <a:gd name="connsiteX56-8155" fmla="*/ 8161545 w 13016124"/>
              <a:gd name="connsiteY56-8156" fmla="*/ 2315183 h 2398878"/>
              <a:gd name="connsiteX57-8157" fmla="*/ 8112907 w 13016124"/>
              <a:gd name="connsiteY57-8158" fmla="*/ 2324911 h 2398878"/>
              <a:gd name="connsiteX58-8159" fmla="*/ 7918354 w 13016124"/>
              <a:gd name="connsiteY58-8160" fmla="*/ 2334638 h 2398878"/>
              <a:gd name="connsiteX59-8161" fmla="*/ 5291886 w 13016124"/>
              <a:gd name="connsiteY59-8162" fmla="*/ 2344366 h 2398878"/>
              <a:gd name="connsiteX60-8163" fmla="*/ 5058422 w 13016124"/>
              <a:gd name="connsiteY60-8164" fmla="*/ 2324911 h 2398878"/>
              <a:gd name="connsiteX61-8165" fmla="*/ 4883324 w 13016124"/>
              <a:gd name="connsiteY61-8166" fmla="*/ 2305455 h 2398878"/>
              <a:gd name="connsiteX62-8167" fmla="*/ 4727682 w 13016124"/>
              <a:gd name="connsiteY62-8168" fmla="*/ 2295728 h 2398878"/>
              <a:gd name="connsiteX63-8169" fmla="*/ 4601222 w 13016124"/>
              <a:gd name="connsiteY63-8170" fmla="*/ 2276272 h 2398878"/>
              <a:gd name="connsiteX64-8171" fmla="*/ 4484490 w 13016124"/>
              <a:gd name="connsiteY64-8172" fmla="*/ 2266545 h 2398878"/>
              <a:gd name="connsiteX65-8173" fmla="*/ 3443631 w 13016124"/>
              <a:gd name="connsiteY65-8174" fmla="*/ 2247089 h 2398878"/>
              <a:gd name="connsiteX66-8175" fmla="*/ 2996158 w 13016124"/>
              <a:gd name="connsiteY66-8176" fmla="*/ 2256817 h 2398878"/>
              <a:gd name="connsiteX67-8177" fmla="*/ 2966975 w 13016124"/>
              <a:gd name="connsiteY67-8178" fmla="*/ 2266545 h 2398878"/>
              <a:gd name="connsiteX68-8179" fmla="*/ 2782150 w 13016124"/>
              <a:gd name="connsiteY68-8180" fmla="*/ 2286000 h 2398878"/>
              <a:gd name="connsiteX69-8181" fmla="*/ 2723784 w 13016124"/>
              <a:gd name="connsiteY69-8182" fmla="*/ 2295728 h 2398878"/>
              <a:gd name="connsiteX70-8183" fmla="*/ 2490320 w 13016124"/>
              <a:gd name="connsiteY70-8184" fmla="*/ 2305455 h 2398878"/>
              <a:gd name="connsiteX71-8185" fmla="*/ 418328 w 13016124"/>
              <a:gd name="connsiteY71-8186" fmla="*/ 2295728 h 2398878"/>
              <a:gd name="connsiteX72-8187" fmla="*/ 359962 w 13016124"/>
              <a:gd name="connsiteY72-8188" fmla="*/ 2256817 h 2398878"/>
              <a:gd name="connsiteX73-8189" fmla="*/ 272414 w 13016124"/>
              <a:gd name="connsiteY73-8190" fmla="*/ 2188723 h 2398878"/>
              <a:gd name="connsiteX74-8191" fmla="*/ 262686 w 13016124"/>
              <a:gd name="connsiteY74-8192" fmla="*/ 2159540 h 2398878"/>
              <a:gd name="connsiteX75-8193" fmla="*/ 214048 w 13016124"/>
              <a:gd name="connsiteY75-8194" fmla="*/ 2110902 h 2398878"/>
              <a:gd name="connsiteX76-8195" fmla="*/ 204320 w 13016124"/>
              <a:gd name="connsiteY76-8196" fmla="*/ 2081719 h 2398878"/>
              <a:gd name="connsiteX77-8197" fmla="*/ 184865 w 13016124"/>
              <a:gd name="connsiteY77-8198" fmla="*/ 2052536 h 2398878"/>
              <a:gd name="connsiteX78-8199" fmla="*/ 145954 w 13016124"/>
              <a:gd name="connsiteY78-8200" fmla="*/ 1984442 h 2398878"/>
              <a:gd name="connsiteX79-8201" fmla="*/ 126499 w 13016124"/>
              <a:gd name="connsiteY79-8202" fmla="*/ 1906621 h 2398878"/>
              <a:gd name="connsiteX80-8203" fmla="*/ 116771 w 13016124"/>
              <a:gd name="connsiteY80-8204" fmla="*/ 1877438 h 2398878"/>
              <a:gd name="connsiteX81-8205" fmla="*/ 97316 w 13016124"/>
              <a:gd name="connsiteY81-8206" fmla="*/ 1809345 h 2398878"/>
              <a:gd name="connsiteX82-8207" fmla="*/ 87588 w 13016124"/>
              <a:gd name="connsiteY82-8208" fmla="*/ 1731523 h 2398878"/>
              <a:gd name="connsiteX83-8209" fmla="*/ 68133 w 13016124"/>
              <a:gd name="connsiteY83-8210" fmla="*/ 1673157 h 2398878"/>
              <a:gd name="connsiteX84-8211" fmla="*/ 19494 w 13016124"/>
              <a:gd name="connsiteY84-8212" fmla="*/ 1556425 h 2398878"/>
              <a:gd name="connsiteX85-8213" fmla="*/ 9767 w 13016124"/>
              <a:gd name="connsiteY85-8214" fmla="*/ 1429966 h 2398878"/>
              <a:gd name="connsiteX86-8215" fmla="*/ 39 w 13016124"/>
              <a:gd name="connsiteY86-8216" fmla="*/ 1361872 h 2398878"/>
              <a:gd name="connsiteX87-8217" fmla="*/ 19494 w 13016124"/>
              <a:gd name="connsiteY87-8218" fmla="*/ 1099225 h 2398878"/>
              <a:gd name="connsiteX88-8219" fmla="*/ 29222 w 13016124"/>
              <a:gd name="connsiteY88-8220" fmla="*/ 1070042 h 2398878"/>
              <a:gd name="connsiteX89-8221" fmla="*/ 58405 w 13016124"/>
              <a:gd name="connsiteY89-8222" fmla="*/ 992221 h 2398878"/>
              <a:gd name="connsiteX90-8223" fmla="*/ 77860 w 13016124"/>
              <a:gd name="connsiteY90-8224" fmla="*/ 924128 h 2398878"/>
              <a:gd name="connsiteX91-8225" fmla="*/ 97316 w 13016124"/>
              <a:gd name="connsiteY91-8226" fmla="*/ 885217 h 2398878"/>
              <a:gd name="connsiteX92-8227" fmla="*/ 116771 w 13016124"/>
              <a:gd name="connsiteY92-8228" fmla="*/ 807396 h 2398878"/>
              <a:gd name="connsiteX93-8229" fmla="*/ 155682 w 13016124"/>
              <a:gd name="connsiteY93-8230" fmla="*/ 729574 h 2398878"/>
              <a:gd name="connsiteX94-8231" fmla="*/ 165409 w 13016124"/>
              <a:gd name="connsiteY94-8232" fmla="*/ 700391 h 2398878"/>
              <a:gd name="connsiteX95-8233" fmla="*/ 175137 w 13016124"/>
              <a:gd name="connsiteY95-8234" fmla="*/ 642025 h 2398878"/>
              <a:gd name="connsiteX96-8235" fmla="*/ 223775 w 13016124"/>
              <a:gd name="connsiteY96-8236" fmla="*/ 573932 h 2398878"/>
              <a:gd name="connsiteX97-8237" fmla="*/ 262686 w 13016124"/>
              <a:gd name="connsiteY97-8238" fmla="*/ 505838 h 2398878"/>
              <a:gd name="connsiteX98-8239" fmla="*/ 301596 w 13016124"/>
              <a:gd name="connsiteY98-8240" fmla="*/ 447472 h 2398878"/>
              <a:gd name="connsiteX99-8241" fmla="*/ 321052 w 13016124"/>
              <a:gd name="connsiteY99-8242" fmla="*/ 428017 h 2398878"/>
              <a:gd name="connsiteX100-8243" fmla="*/ 359962 w 13016124"/>
              <a:gd name="connsiteY100-8244" fmla="*/ 369651 h 2398878"/>
              <a:gd name="connsiteX101-8245" fmla="*/ 408601 w 13016124"/>
              <a:gd name="connsiteY101-8246" fmla="*/ 321013 h 2398878"/>
              <a:gd name="connsiteX102-8247" fmla="*/ 428056 w 13016124"/>
              <a:gd name="connsiteY102-8248" fmla="*/ 301557 h 2398878"/>
              <a:gd name="connsiteX103-8249" fmla="*/ 447511 w 13016124"/>
              <a:gd name="connsiteY103-8250" fmla="*/ 272374 h 2398878"/>
              <a:gd name="connsiteX104-8251" fmla="*/ 505877 w 13016124"/>
              <a:gd name="connsiteY104-8252" fmla="*/ 233464 h 2398878"/>
              <a:gd name="connsiteX105-8253" fmla="*/ 603154 w 13016124"/>
              <a:gd name="connsiteY105-8254" fmla="*/ 223736 h 2398878"/>
              <a:gd name="connsiteX106-8255" fmla="*/ 651792 w 13016124"/>
              <a:gd name="connsiteY106-8256" fmla="*/ 243191 h 2398878"/>
              <a:gd name="connsiteX107-8257" fmla="*/ 622609 w 13016124"/>
              <a:gd name="connsiteY107-8258" fmla="*/ 252919 h 2398878"/>
              <a:gd name="connsiteX108-8259" fmla="*/ 544788 w 13016124"/>
              <a:gd name="connsiteY108-8260" fmla="*/ 252919 h 2398878"/>
              <a:gd name="connsiteX0-8261" fmla="*/ 544788 w 13016124"/>
              <a:gd name="connsiteY0-8262" fmla="*/ 252919 h 2398878"/>
              <a:gd name="connsiteX1-8263" fmla="*/ 544788 w 13016124"/>
              <a:gd name="connsiteY1-8264" fmla="*/ 252919 h 2398878"/>
              <a:gd name="connsiteX2-8265" fmla="*/ 642065 w 13016124"/>
              <a:gd name="connsiteY2-8266" fmla="*/ 311285 h 2398878"/>
              <a:gd name="connsiteX3-8267" fmla="*/ 768524 w 13016124"/>
              <a:gd name="connsiteY3-8268" fmla="*/ 447472 h 2398878"/>
              <a:gd name="connsiteX4-8269" fmla="*/ 924167 w 13016124"/>
              <a:gd name="connsiteY4-8270" fmla="*/ 583659 h 2398878"/>
              <a:gd name="connsiteX5-8271" fmla="*/ 982533 w 13016124"/>
              <a:gd name="connsiteY5-8272" fmla="*/ 612842 h 2398878"/>
              <a:gd name="connsiteX6-8273" fmla="*/ 1050626 w 13016124"/>
              <a:gd name="connsiteY6-8274" fmla="*/ 661481 h 2398878"/>
              <a:gd name="connsiteX7-8275" fmla="*/ 1079809 w 13016124"/>
              <a:gd name="connsiteY7-8276" fmla="*/ 671208 h 2398878"/>
              <a:gd name="connsiteX8-8277" fmla="*/ 1225724 w 13016124"/>
              <a:gd name="connsiteY8-8278" fmla="*/ 739302 h 2398878"/>
              <a:gd name="connsiteX9-8279" fmla="*/ 1313273 w 13016124"/>
              <a:gd name="connsiteY9-8280" fmla="*/ 768485 h 2398878"/>
              <a:gd name="connsiteX10-8281" fmla="*/ 1488371 w 13016124"/>
              <a:gd name="connsiteY10-8282" fmla="*/ 787940 h 2398878"/>
              <a:gd name="connsiteX11-8283" fmla="*/ 1624558 w 13016124"/>
              <a:gd name="connsiteY11-8284" fmla="*/ 807396 h 2398878"/>
              <a:gd name="connsiteX12-8285" fmla="*/ 1663469 w 13016124"/>
              <a:gd name="connsiteY12-8286" fmla="*/ 817123 h 2398878"/>
              <a:gd name="connsiteX13-8287" fmla="*/ 1731562 w 13016124"/>
              <a:gd name="connsiteY13-8288" fmla="*/ 826851 h 2398878"/>
              <a:gd name="connsiteX14-8289" fmla="*/ 1770473 w 13016124"/>
              <a:gd name="connsiteY14-8290" fmla="*/ 836579 h 2398878"/>
              <a:gd name="connsiteX15-8291" fmla="*/ 2062303 w 13016124"/>
              <a:gd name="connsiteY15-8292" fmla="*/ 856034 h 2398878"/>
              <a:gd name="connsiteX16-8293" fmla="*/ 2169307 w 13016124"/>
              <a:gd name="connsiteY16-8294" fmla="*/ 865762 h 2398878"/>
              <a:gd name="connsiteX17-8295" fmla="*/ 2237401 w 13016124"/>
              <a:gd name="connsiteY17-8296" fmla="*/ 885217 h 2398878"/>
              <a:gd name="connsiteX18-8297" fmla="*/ 2295767 w 13016124"/>
              <a:gd name="connsiteY18-8298" fmla="*/ 894945 h 2398878"/>
              <a:gd name="connsiteX19-8299" fmla="*/ 2791877 w 13016124"/>
              <a:gd name="connsiteY19-8300" fmla="*/ 914400 h 2398878"/>
              <a:gd name="connsiteX20-8301" fmla="*/ 3005886 w 13016124"/>
              <a:gd name="connsiteY20-8302" fmla="*/ 933855 h 2398878"/>
              <a:gd name="connsiteX21-8303" fmla="*/ 3239350 w 13016124"/>
              <a:gd name="connsiteY21-8304" fmla="*/ 943583 h 2398878"/>
              <a:gd name="connsiteX22-8305" fmla="*/ 5807130 w 13016124"/>
              <a:gd name="connsiteY22-8306" fmla="*/ 1223418 h 2398878"/>
              <a:gd name="connsiteX23-8307" fmla="*/ 7047995 w 13016124"/>
              <a:gd name="connsiteY23-8308" fmla="*/ 1373761 h 2398878"/>
              <a:gd name="connsiteX24-8309" fmla="*/ 10002960 w 13016124"/>
              <a:gd name="connsiteY24-8310" fmla="*/ 1142821 h 2398878"/>
              <a:gd name="connsiteX25-8311" fmla="*/ 11316835 w 13016124"/>
              <a:gd name="connsiteY25-8312" fmla="*/ 814728 h 2398878"/>
              <a:gd name="connsiteX26-8313" fmla="*/ 11955333 w 13016124"/>
              <a:gd name="connsiteY26-8314" fmla="*/ 330740 h 2398878"/>
              <a:gd name="connsiteX27-8315" fmla="*/ 12033154 w 13016124"/>
              <a:gd name="connsiteY27-8316" fmla="*/ 301557 h 2398878"/>
              <a:gd name="connsiteX28-8317" fmla="*/ 12101248 w 13016124"/>
              <a:gd name="connsiteY28-8318" fmla="*/ 272374 h 2398878"/>
              <a:gd name="connsiteX29-8319" fmla="*/ 12169341 w 13016124"/>
              <a:gd name="connsiteY29-8320" fmla="*/ 243191 h 2398878"/>
              <a:gd name="connsiteX30-8321" fmla="*/ 12266618 w 13016124"/>
              <a:gd name="connsiteY30-8322" fmla="*/ 204281 h 2398878"/>
              <a:gd name="connsiteX31-8323" fmla="*/ 12334711 w 13016124"/>
              <a:gd name="connsiteY31-8324" fmla="*/ 175098 h 2398878"/>
              <a:gd name="connsiteX32-8325" fmla="*/ 12363894 w 13016124"/>
              <a:gd name="connsiteY32-8326" fmla="*/ 155642 h 2398878"/>
              <a:gd name="connsiteX33-8327" fmla="*/ 12431988 w 13016124"/>
              <a:gd name="connsiteY33-8328" fmla="*/ 126459 h 2398878"/>
              <a:gd name="connsiteX34-8329" fmla="*/ 12470899 w 13016124"/>
              <a:gd name="connsiteY34-8330" fmla="*/ 97277 h 2398878"/>
              <a:gd name="connsiteX35-8331" fmla="*/ 12529265 w 13016124"/>
              <a:gd name="connsiteY35-8332" fmla="*/ 87549 h 2398878"/>
              <a:gd name="connsiteX36-8333" fmla="*/ 12568175 w 13016124"/>
              <a:gd name="connsiteY36-8334" fmla="*/ 77821 h 2398878"/>
              <a:gd name="connsiteX37-8335" fmla="*/ 12626541 w 13016124"/>
              <a:gd name="connsiteY37-8336" fmla="*/ 58366 h 2398878"/>
              <a:gd name="connsiteX38-8337" fmla="*/ 12723818 w 13016124"/>
              <a:gd name="connsiteY38-8338" fmla="*/ 19455 h 2398878"/>
              <a:gd name="connsiteX39-8339" fmla="*/ 12869733 w 13016124"/>
              <a:gd name="connsiteY39-8340" fmla="*/ 9728 h 2398878"/>
              <a:gd name="connsiteX40-8341" fmla="*/ 12898916 w 13016124"/>
              <a:gd name="connsiteY40-8342" fmla="*/ 0 h 2398878"/>
              <a:gd name="connsiteX41-8343" fmla="*/ 12947554 w 13016124"/>
              <a:gd name="connsiteY41-8344" fmla="*/ 38911 h 2398878"/>
              <a:gd name="connsiteX42-8345" fmla="*/ 12957282 w 13016124"/>
              <a:gd name="connsiteY42-8346" fmla="*/ 1488332 h 2398878"/>
              <a:gd name="connsiteX43-8347" fmla="*/ 12928099 w 13016124"/>
              <a:gd name="connsiteY43-8348" fmla="*/ 1673157 h 2398878"/>
              <a:gd name="connsiteX44-8349" fmla="*/ 12918371 w 13016124"/>
              <a:gd name="connsiteY44-8350" fmla="*/ 1828800 h 2398878"/>
              <a:gd name="connsiteX45-8351" fmla="*/ 12898916 w 13016124"/>
              <a:gd name="connsiteY45-8352" fmla="*/ 1887166 h 2398878"/>
              <a:gd name="connsiteX46-8353" fmla="*/ 12889188 w 13016124"/>
              <a:gd name="connsiteY46-8354" fmla="*/ 1974715 h 2398878"/>
              <a:gd name="connsiteX47-8355" fmla="*/ 12879460 w 13016124"/>
              <a:gd name="connsiteY47-8356" fmla="*/ 2013625 h 2398878"/>
              <a:gd name="connsiteX48-8357" fmla="*/ 12840550 w 13016124"/>
              <a:gd name="connsiteY48-8358" fmla="*/ 2208179 h 2398878"/>
              <a:gd name="connsiteX49-8359" fmla="*/ 12830822 w 13016124"/>
              <a:gd name="connsiteY49-8360" fmla="*/ 2237362 h 2398878"/>
              <a:gd name="connsiteX50-8361" fmla="*/ 12801639 w 13016124"/>
              <a:gd name="connsiteY50-8362" fmla="*/ 2256817 h 2398878"/>
              <a:gd name="connsiteX51-8363" fmla="*/ 12159614 w 13016124"/>
              <a:gd name="connsiteY51-8364" fmla="*/ 2237362 h 2398878"/>
              <a:gd name="connsiteX52-8365" fmla="*/ 11361945 w 13016124"/>
              <a:gd name="connsiteY52-8366" fmla="*/ 2256817 h 2398878"/>
              <a:gd name="connsiteX53-8367" fmla="*/ 11138209 w 13016124"/>
              <a:gd name="connsiteY53-8368" fmla="*/ 2276272 h 2398878"/>
              <a:gd name="connsiteX54-8369" fmla="*/ 10593460 w 13016124"/>
              <a:gd name="connsiteY54-8370" fmla="*/ 2286000 h 2398878"/>
              <a:gd name="connsiteX55-8371" fmla="*/ 8385282 w 13016124"/>
              <a:gd name="connsiteY55-8372" fmla="*/ 2295728 h 2398878"/>
              <a:gd name="connsiteX56-8373" fmla="*/ 8161545 w 13016124"/>
              <a:gd name="connsiteY56-8374" fmla="*/ 2315183 h 2398878"/>
              <a:gd name="connsiteX57-8375" fmla="*/ 8112907 w 13016124"/>
              <a:gd name="connsiteY57-8376" fmla="*/ 2324911 h 2398878"/>
              <a:gd name="connsiteX58-8377" fmla="*/ 7918354 w 13016124"/>
              <a:gd name="connsiteY58-8378" fmla="*/ 2334638 h 2398878"/>
              <a:gd name="connsiteX59-8379" fmla="*/ 5291886 w 13016124"/>
              <a:gd name="connsiteY59-8380" fmla="*/ 2344366 h 2398878"/>
              <a:gd name="connsiteX60-8381" fmla="*/ 5058422 w 13016124"/>
              <a:gd name="connsiteY60-8382" fmla="*/ 2324911 h 2398878"/>
              <a:gd name="connsiteX61-8383" fmla="*/ 4883324 w 13016124"/>
              <a:gd name="connsiteY61-8384" fmla="*/ 2305455 h 2398878"/>
              <a:gd name="connsiteX62-8385" fmla="*/ 4727682 w 13016124"/>
              <a:gd name="connsiteY62-8386" fmla="*/ 2295728 h 2398878"/>
              <a:gd name="connsiteX63-8387" fmla="*/ 4601222 w 13016124"/>
              <a:gd name="connsiteY63-8388" fmla="*/ 2276272 h 2398878"/>
              <a:gd name="connsiteX64-8389" fmla="*/ 4484490 w 13016124"/>
              <a:gd name="connsiteY64-8390" fmla="*/ 2266545 h 2398878"/>
              <a:gd name="connsiteX65-8391" fmla="*/ 3443631 w 13016124"/>
              <a:gd name="connsiteY65-8392" fmla="*/ 2247089 h 2398878"/>
              <a:gd name="connsiteX66-8393" fmla="*/ 2996158 w 13016124"/>
              <a:gd name="connsiteY66-8394" fmla="*/ 2256817 h 2398878"/>
              <a:gd name="connsiteX67-8395" fmla="*/ 2966975 w 13016124"/>
              <a:gd name="connsiteY67-8396" fmla="*/ 2266545 h 2398878"/>
              <a:gd name="connsiteX68-8397" fmla="*/ 2782150 w 13016124"/>
              <a:gd name="connsiteY68-8398" fmla="*/ 2286000 h 2398878"/>
              <a:gd name="connsiteX69-8399" fmla="*/ 2723784 w 13016124"/>
              <a:gd name="connsiteY69-8400" fmla="*/ 2295728 h 2398878"/>
              <a:gd name="connsiteX70-8401" fmla="*/ 2490320 w 13016124"/>
              <a:gd name="connsiteY70-8402" fmla="*/ 2305455 h 2398878"/>
              <a:gd name="connsiteX71-8403" fmla="*/ 418328 w 13016124"/>
              <a:gd name="connsiteY71-8404" fmla="*/ 2295728 h 2398878"/>
              <a:gd name="connsiteX72-8405" fmla="*/ 359962 w 13016124"/>
              <a:gd name="connsiteY72-8406" fmla="*/ 2256817 h 2398878"/>
              <a:gd name="connsiteX73-8407" fmla="*/ 272414 w 13016124"/>
              <a:gd name="connsiteY73-8408" fmla="*/ 2188723 h 2398878"/>
              <a:gd name="connsiteX74-8409" fmla="*/ 262686 w 13016124"/>
              <a:gd name="connsiteY74-8410" fmla="*/ 2159540 h 2398878"/>
              <a:gd name="connsiteX75-8411" fmla="*/ 214048 w 13016124"/>
              <a:gd name="connsiteY75-8412" fmla="*/ 2110902 h 2398878"/>
              <a:gd name="connsiteX76-8413" fmla="*/ 204320 w 13016124"/>
              <a:gd name="connsiteY76-8414" fmla="*/ 2081719 h 2398878"/>
              <a:gd name="connsiteX77-8415" fmla="*/ 184865 w 13016124"/>
              <a:gd name="connsiteY77-8416" fmla="*/ 2052536 h 2398878"/>
              <a:gd name="connsiteX78-8417" fmla="*/ 145954 w 13016124"/>
              <a:gd name="connsiteY78-8418" fmla="*/ 1984442 h 2398878"/>
              <a:gd name="connsiteX79-8419" fmla="*/ 126499 w 13016124"/>
              <a:gd name="connsiteY79-8420" fmla="*/ 1906621 h 2398878"/>
              <a:gd name="connsiteX80-8421" fmla="*/ 116771 w 13016124"/>
              <a:gd name="connsiteY80-8422" fmla="*/ 1877438 h 2398878"/>
              <a:gd name="connsiteX81-8423" fmla="*/ 97316 w 13016124"/>
              <a:gd name="connsiteY81-8424" fmla="*/ 1809345 h 2398878"/>
              <a:gd name="connsiteX82-8425" fmla="*/ 87588 w 13016124"/>
              <a:gd name="connsiteY82-8426" fmla="*/ 1731523 h 2398878"/>
              <a:gd name="connsiteX83-8427" fmla="*/ 68133 w 13016124"/>
              <a:gd name="connsiteY83-8428" fmla="*/ 1673157 h 2398878"/>
              <a:gd name="connsiteX84-8429" fmla="*/ 19494 w 13016124"/>
              <a:gd name="connsiteY84-8430" fmla="*/ 1556425 h 2398878"/>
              <a:gd name="connsiteX85-8431" fmla="*/ 9767 w 13016124"/>
              <a:gd name="connsiteY85-8432" fmla="*/ 1429966 h 2398878"/>
              <a:gd name="connsiteX86-8433" fmla="*/ 39 w 13016124"/>
              <a:gd name="connsiteY86-8434" fmla="*/ 1361872 h 2398878"/>
              <a:gd name="connsiteX87-8435" fmla="*/ 19494 w 13016124"/>
              <a:gd name="connsiteY87-8436" fmla="*/ 1099225 h 2398878"/>
              <a:gd name="connsiteX88-8437" fmla="*/ 29222 w 13016124"/>
              <a:gd name="connsiteY88-8438" fmla="*/ 1070042 h 2398878"/>
              <a:gd name="connsiteX89-8439" fmla="*/ 58405 w 13016124"/>
              <a:gd name="connsiteY89-8440" fmla="*/ 992221 h 2398878"/>
              <a:gd name="connsiteX90-8441" fmla="*/ 77860 w 13016124"/>
              <a:gd name="connsiteY90-8442" fmla="*/ 924128 h 2398878"/>
              <a:gd name="connsiteX91-8443" fmla="*/ 97316 w 13016124"/>
              <a:gd name="connsiteY91-8444" fmla="*/ 885217 h 2398878"/>
              <a:gd name="connsiteX92-8445" fmla="*/ 116771 w 13016124"/>
              <a:gd name="connsiteY92-8446" fmla="*/ 807396 h 2398878"/>
              <a:gd name="connsiteX93-8447" fmla="*/ 155682 w 13016124"/>
              <a:gd name="connsiteY93-8448" fmla="*/ 729574 h 2398878"/>
              <a:gd name="connsiteX94-8449" fmla="*/ 165409 w 13016124"/>
              <a:gd name="connsiteY94-8450" fmla="*/ 700391 h 2398878"/>
              <a:gd name="connsiteX95-8451" fmla="*/ 175137 w 13016124"/>
              <a:gd name="connsiteY95-8452" fmla="*/ 642025 h 2398878"/>
              <a:gd name="connsiteX96-8453" fmla="*/ 223775 w 13016124"/>
              <a:gd name="connsiteY96-8454" fmla="*/ 573932 h 2398878"/>
              <a:gd name="connsiteX97-8455" fmla="*/ 262686 w 13016124"/>
              <a:gd name="connsiteY97-8456" fmla="*/ 505838 h 2398878"/>
              <a:gd name="connsiteX98-8457" fmla="*/ 301596 w 13016124"/>
              <a:gd name="connsiteY98-8458" fmla="*/ 447472 h 2398878"/>
              <a:gd name="connsiteX99-8459" fmla="*/ 321052 w 13016124"/>
              <a:gd name="connsiteY99-8460" fmla="*/ 428017 h 2398878"/>
              <a:gd name="connsiteX100-8461" fmla="*/ 359962 w 13016124"/>
              <a:gd name="connsiteY100-8462" fmla="*/ 369651 h 2398878"/>
              <a:gd name="connsiteX101-8463" fmla="*/ 408601 w 13016124"/>
              <a:gd name="connsiteY101-8464" fmla="*/ 321013 h 2398878"/>
              <a:gd name="connsiteX102-8465" fmla="*/ 428056 w 13016124"/>
              <a:gd name="connsiteY102-8466" fmla="*/ 301557 h 2398878"/>
              <a:gd name="connsiteX103-8467" fmla="*/ 447511 w 13016124"/>
              <a:gd name="connsiteY103-8468" fmla="*/ 272374 h 2398878"/>
              <a:gd name="connsiteX104-8469" fmla="*/ 505877 w 13016124"/>
              <a:gd name="connsiteY104-8470" fmla="*/ 233464 h 2398878"/>
              <a:gd name="connsiteX105-8471" fmla="*/ 603154 w 13016124"/>
              <a:gd name="connsiteY105-8472" fmla="*/ 223736 h 2398878"/>
              <a:gd name="connsiteX106-8473" fmla="*/ 651792 w 13016124"/>
              <a:gd name="connsiteY106-8474" fmla="*/ 243191 h 2398878"/>
              <a:gd name="connsiteX107-8475" fmla="*/ 622609 w 13016124"/>
              <a:gd name="connsiteY107-8476" fmla="*/ 252919 h 2398878"/>
              <a:gd name="connsiteX108-8477" fmla="*/ 544788 w 13016124"/>
              <a:gd name="connsiteY108-8478" fmla="*/ 252919 h 2398878"/>
              <a:gd name="connsiteX0-8479" fmla="*/ 544788 w 13016124"/>
              <a:gd name="connsiteY0-8480" fmla="*/ 252919 h 2398878"/>
              <a:gd name="connsiteX1-8481" fmla="*/ 544788 w 13016124"/>
              <a:gd name="connsiteY1-8482" fmla="*/ 252919 h 2398878"/>
              <a:gd name="connsiteX2-8483" fmla="*/ 642065 w 13016124"/>
              <a:gd name="connsiteY2-8484" fmla="*/ 311285 h 2398878"/>
              <a:gd name="connsiteX3-8485" fmla="*/ 768524 w 13016124"/>
              <a:gd name="connsiteY3-8486" fmla="*/ 447472 h 2398878"/>
              <a:gd name="connsiteX4-8487" fmla="*/ 924167 w 13016124"/>
              <a:gd name="connsiteY4-8488" fmla="*/ 583659 h 2398878"/>
              <a:gd name="connsiteX5-8489" fmla="*/ 982533 w 13016124"/>
              <a:gd name="connsiteY5-8490" fmla="*/ 612842 h 2398878"/>
              <a:gd name="connsiteX6-8491" fmla="*/ 1050626 w 13016124"/>
              <a:gd name="connsiteY6-8492" fmla="*/ 661481 h 2398878"/>
              <a:gd name="connsiteX7-8493" fmla="*/ 1079809 w 13016124"/>
              <a:gd name="connsiteY7-8494" fmla="*/ 671208 h 2398878"/>
              <a:gd name="connsiteX8-8495" fmla="*/ 1225724 w 13016124"/>
              <a:gd name="connsiteY8-8496" fmla="*/ 739302 h 2398878"/>
              <a:gd name="connsiteX9-8497" fmla="*/ 1313273 w 13016124"/>
              <a:gd name="connsiteY9-8498" fmla="*/ 768485 h 2398878"/>
              <a:gd name="connsiteX10-8499" fmla="*/ 1488371 w 13016124"/>
              <a:gd name="connsiteY10-8500" fmla="*/ 787940 h 2398878"/>
              <a:gd name="connsiteX11-8501" fmla="*/ 1624558 w 13016124"/>
              <a:gd name="connsiteY11-8502" fmla="*/ 807396 h 2398878"/>
              <a:gd name="connsiteX12-8503" fmla="*/ 1663469 w 13016124"/>
              <a:gd name="connsiteY12-8504" fmla="*/ 817123 h 2398878"/>
              <a:gd name="connsiteX13-8505" fmla="*/ 1731562 w 13016124"/>
              <a:gd name="connsiteY13-8506" fmla="*/ 826851 h 2398878"/>
              <a:gd name="connsiteX14-8507" fmla="*/ 1770473 w 13016124"/>
              <a:gd name="connsiteY14-8508" fmla="*/ 836579 h 2398878"/>
              <a:gd name="connsiteX15-8509" fmla="*/ 2062303 w 13016124"/>
              <a:gd name="connsiteY15-8510" fmla="*/ 856034 h 2398878"/>
              <a:gd name="connsiteX16-8511" fmla="*/ 2169307 w 13016124"/>
              <a:gd name="connsiteY16-8512" fmla="*/ 865762 h 2398878"/>
              <a:gd name="connsiteX17-8513" fmla="*/ 2237401 w 13016124"/>
              <a:gd name="connsiteY17-8514" fmla="*/ 885217 h 2398878"/>
              <a:gd name="connsiteX18-8515" fmla="*/ 2295767 w 13016124"/>
              <a:gd name="connsiteY18-8516" fmla="*/ 894945 h 2398878"/>
              <a:gd name="connsiteX19-8517" fmla="*/ 2791877 w 13016124"/>
              <a:gd name="connsiteY19-8518" fmla="*/ 914400 h 2398878"/>
              <a:gd name="connsiteX20-8519" fmla="*/ 3005886 w 13016124"/>
              <a:gd name="connsiteY20-8520" fmla="*/ 933855 h 2398878"/>
              <a:gd name="connsiteX21-8521" fmla="*/ 3239350 w 13016124"/>
              <a:gd name="connsiteY21-8522" fmla="*/ 943583 h 2398878"/>
              <a:gd name="connsiteX22-8523" fmla="*/ 5797081 w 13016124"/>
              <a:gd name="connsiteY22-8524" fmla="*/ 1275468 h 2398878"/>
              <a:gd name="connsiteX23-8525" fmla="*/ 7047995 w 13016124"/>
              <a:gd name="connsiteY23-8526" fmla="*/ 1373761 h 2398878"/>
              <a:gd name="connsiteX24-8527" fmla="*/ 10002960 w 13016124"/>
              <a:gd name="connsiteY24-8528" fmla="*/ 1142821 h 2398878"/>
              <a:gd name="connsiteX25-8529" fmla="*/ 11316835 w 13016124"/>
              <a:gd name="connsiteY25-8530" fmla="*/ 814728 h 2398878"/>
              <a:gd name="connsiteX26-8531" fmla="*/ 11955333 w 13016124"/>
              <a:gd name="connsiteY26-8532" fmla="*/ 330740 h 2398878"/>
              <a:gd name="connsiteX27-8533" fmla="*/ 12033154 w 13016124"/>
              <a:gd name="connsiteY27-8534" fmla="*/ 301557 h 2398878"/>
              <a:gd name="connsiteX28-8535" fmla="*/ 12101248 w 13016124"/>
              <a:gd name="connsiteY28-8536" fmla="*/ 272374 h 2398878"/>
              <a:gd name="connsiteX29-8537" fmla="*/ 12169341 w 13016124"/>
              <a:gd name="connsiteY29-8538" fmla="*/ 243191 h 2398878"/>
              <a:gd name="connsiteX30-8539" fmla="*/ 12266618 w 13016124"/>
              <a:gd name="connsiteY30-8540" fmla="*/ 204281 h 2398878"/>
              <a:gd name="connsiteX31-8541" fmla="*/ 12334711 w 13016124"/>
              <a:gd name="connsiteY31-8542" fmla="*/ 175098 h 2398878"/>
              <a:gd name="connsiteX32-8543" fmla="*/ 12363894 w 13016124"/>
              <a:gd name="connsiteY32-8544" fmla="*/ 155642 h 2398878"/>
              <a:gd name="connsiteX33-8545" fmla="*/ 12431988 w 13016124"/>
              <a:gd name="connsiteY33-8546" fmla="*/ 126459 h 2398878"/>
              <a:gd name="connsiteX34-8547" fmla="*/ 12470899 w 13016124"/>
              <a:gd name="connsiteY34-8548" fmla="*/ 97277 h 2398878"/>
              <a:gd name="connsiteX35-8549" fmla="*/ 12529265 w 13016124"/>
              <a:gd name="connsiteY35-8550" fmla="*/ 87549 h 2398878"/>
              <a:gd name="connsiteX36-8551" fmla="*/ 12568175 w 13016124"/>
              <a:gd name="connsiteY36-8552" fmla="*/ 77821 h 2398878"/>
              <a:gd name="connsiteX37-8553" fmla="*/ 12626541 w 13016124"/>
              <a:gd name="connsiteY37-8554" fmla="*/ 58366 h 2398878"/>
              <a:gd name="connsiteX38-8555" fmla="*/ 12723818 w 13016124"/>
              <a:gd name="connsiteY38-8556" fmla="*/ 19455 h 2398878"/>
              <a:gd name="connsiteX39-8557" fmla="*/ 12869733 w 13016124"/>
              <a:gd name="connsiteY39-8558" fmla="*/ 9728 h 2398878"/>
              <a:gd name="connsiteX40-8559" fmla="*/ 12898916 w 13016124"/>
              <a:gd name="connsiteY40-8560" fmla="*/ 0 h 2398878"/>
              <a:gd name="connsiteX41-8561" fmla="*/ 12947554 w 13016124"/>
              <a:gd name="connsiteY41-8562" fmla="*/ 38911 h 2398878"/>
              <a:gd name="connsiteX42-8563" fmla="*/ 12957282 w 13016124"/>
              <a:gd name="connsiteY42-8564" fmla="*/ 1488332 h 2398878"/>
              <a:gd name="connsiteX43-8565" fmla="*/ 12928099 w 13016124"/>
              <a:gd name="connsiteY43-8566" fmla="*/ 1673157 h 2398878"/>
              <a:gd name="connsiteX44-8567" fmla="*/ 12918371 w 13016124"/>
              <a:gd name="connsiteY44-8568" fmla="*/ 1828800 h 2398878"/>
              <a:gd name="connsiteX45-8569" fmla="*/ 12898916 w 13016124"/>
              <a:gd name="connsiteY45-8570" fmla="*/ 1887166 h 2398878"/>
              <a:gd name="connsiteX46-8571" fmla="*/ 12889188 w 13016124"/>
              <a:gd name="connsiteY46-8572" fmla="*/ 1974715 h 2398878"/>
              <a:gd name="connsiteX47-8573" fmla="*/ 12879460 w 13016124"/>
              <a:gd name="connsiteY47-8574" fmla="*/ 2013625 h 2398878"/>
              <a:gd name="connsiteX48-8575" fmla="*/ 12840550 w 13016124"/>
              <a:gd name="connsiteY48-8576" fmla="*/ 2208179 h 2398878"/>
              <a:gd name="connsiteX49-8577" fmla="*/ 12830822 w 13016124"/>
              <a:gd name="connsiteY49-8578" fmla="*/ 2237362 h 2398878"/>
              <a:gd name="connsiteX50-8579" fmla="*/ 12801639 w 13016124"/>
              <a:gd name="connsiteY50-8580" fmla="*/ 2256817 h 2398878"/>
              <a:gd name="connsiteX51-8581" fmla="*/ 12159614 w 13016124"/>
              <a:gd name="connsiteY51-8582" fmla="*/ 2237362 h 2398878"/>
              <a:gd name="connsiteX52-8583" fmla="*/ 11361945 w 13016124"/>
              <a:gd name="connsiteY52-8584" fmla="*/ 2256817 h 2398878"/>
              <a:gd name="connsiteX53-8585" fmla="*/ 11138209 w 13016124"/>
              <a:gd name="connsiteY53-8586" fmla="*/ 2276272 h 2398878"/>
              <a:gd name="connsiteX54-8587" fmla="*/ 10593460 w 13016124"/>
              <a:gd name="connsiteY54-8588" fmla="*/ 2286000 h 2398878"/>
              <a:gd name="connsiteX55-8589" fmla="*/ 8385282 w 13016124"/>
              <a:gd name="connsiteY55-8590" fmla="*/ 2295728 h 2398878"/>
              <a:gd name="connsiteX56-8591" fmla="*/ 8161545 w 13016124"/>
              <a:gd name="connsiteY56-8592" fmla="*/ 2315183 h 2398878"/>
              <a:gd name="connsiteX57-8593" fmla="*/ 8112907 w 13016124"/>
              <a:gd name="connsiteY57-8594" fmla="*/ 2324911 h 2398878"/>
              <a:gd name="connsiteX58-8595" fmla="*/ 7918354 w 13016124"/>
              <a:gd name="connsiteY58-8596" fmla="*/ 2334638 h 2398878"/>
              <a:gd name="connsiteX59-8597" fmla="*/ 5291886 w 13016124"/>
              <a:gd name="connsiteY59-8598" fmla="*/ 2344366 h 2398878"/>
              <a:gd name="connsiteX60-8599" fmla="*/ 5058422 w 13016124"/>
              <a:gd name="connsiteY60-8600" fmla="*/ 2324911 h 2398878"/>
              <a:gd name="connsiteX61-8601" fmla="*/ 4883324 w 13016124"/>
              <a:gd name="connsiteY61-8602" fmla="*/ 2305455 h 2398878"/>
              <a:gd name="connsiteX62-8603" fmla="*/ 4727682 w 13016124"/>
              <a:gd name="connsiteY62-8604" fmla="*/ 2295728 h 2398878"/>
              <a:gd name="connsiteX63-8605" fmla="*/ 4601222 w 13016124"/>
              <a:gd name="connsiteY63-8606" fmla="*/ 2276272 h 2398878"/>
              <a:gd name="connsiteX64-8607" fmla="*/ 4484490 w 13016124"/>
              <a:gd name="connsiteY64-8608" fmla="*/ 2266545 h 2398878"/>
              <a:gd name="connsiteX65-8609" fmla="*/ 3443631 w 13016124"/>
              <a:gd name="connsiteY65-8610" fmla="*/ 2247089 h 2398878"/>
              <a:gd name="connsiteX66-8611" fmla="*/ 2996158 w 13016124"/>
              <a:gd name="connsiteY66-8612" fmla="*/ 2256817 h 2398878"/>
              <a:gd name="connsiteX67-8613" fmla="*/ 2966975 w 13016124"/>
              <a:gd name="connsiteY67-8614" fmla="*/ 2266545 h 2398878"/>
              <a:gd name="connsiteX68-8615" fmla="*/ 2782150 w 13016124"/>
              <a:gd name="connsiteY68-8616" fmla="*/ 2286000 h 2398878"/>
              <a:gd name="connsiteX69-8617" fmla="*/ 2723784 w 13016124"/>
              <a:gd name="connsiteY69-8618" fmla="*/ 2295728 h 2398878"/>
              <a:gd name="connsiteX70-8619" fmla="*/ 2490320 w 13016124"/>
              <a:gd name="connsiteY70-8620" fmla="*/ 2305455 h 2398878"/>
              <a:gd name="connsiteX71-8621" fmla="*/ 418328 w 13016124"/>
              <a:gd name="connsiteY71-8622" fmla="*/ 2295728 h 2398878"/>
              <a:gd name="connsiteX72-8623" fmla="*/ 359962 w 13016124"/>
              <a:gd name="connsiteY72-8624" fmla="*/ 2256817 h 2398878"/>
              <a:gd name="connsiteX73-8625" fmla="*/ 272414 w 13016124"/>
              <a:gd name="connsiteY73-8626" fmla="*/ 2188723 h 2398878"/>
              <a:gd name="connsiteX74-8627" fmla="*/ 262686 w 13016124"/>
              <a:gd name="connsiteY74-8628" fmla="*/ 2159540 h 2398878"/>
              <a:gd name="connsiteX75-8629" fmla="*/ 214048 w 13016124"/>
              <a:gd name="connsiteY75-8630" fmla="*/ 2110902 h 2398878"/>
              <a:gd name="connsiteX76-8631" fmla="*/ 204320 w 13016124"/>
              <a:gd name="connsiteY76-8632" fmla="*/ 2081719 h 2398878"/>
              <a:gd name="connsiteX77-8633" fmla="*/ 184865 w 13016124"/>
              <a:gd name="connsiteY77-8634" fmla="*/ 2052536 h 2398878"/>
              <a:gd name="connsiteX78-8635" fmla="*/ 145954 w 13016124"/>
              <a:gd name="connsiteY78-8636" fmla="*/ 1984442 h 2398878"/>
              <a:gd name="connsiteX79-8637" fmla="*/ 126499 w 13016124"/>
              <a:gd name="connsiteY79-8638" fmla="*/ 1906621 h 2398878"/>
              <a:gd name="connsiteX80-8639" fmla="*/ 116771 w 13016124"/>
              <a:gd name="connsiteY80-8640" fmla="*/ 1877438 h 2398878"/>
              <a:gd name="connsiteX81-8641" fmla="*/ 97316 w 13016124"/>
              <a:gd name="connsiteY81-8642" fmla="*/ 1809345 h 2398878"/>
              <a:gd name="connsiteX82-8643" fmla="*/ 87588 w 13016124"/>
              <a:gd name="connsiteY82-8644" fmla="*/ 1731523 h 2398878"/>
              <a:gd name="connsiteX83-8645" fmla="*/ 68133 w 13016124"/>
              <a:gd name="connsiteY83-8646" fmla="*/ 1673157 h 2398878"/>
              <a:gd name="connsiteX84-8647" fmla="*/ 19494 w 13016124"/>
              <a:gd name="connsiteY84-8648" fmla="*/ 1556425 h 2398878"/>
              <a:gd name="connsiteX85-8649" fmla="*/ 9767 w 13016124"/>
              <a:gd name="connsiteY85-8650" fmla="*/ 1429966 h 2398878"/>
              <a:gd name="connsiteX86-8651" fmla="*/ 39 w 13016124"/>
              <a:gd name="connsiteY86-8652" fmla="*/ 1361872 h 2398878"/>
              <a:gd name="connsiteX87-8653" fmla="*/ 19494 w 13016124"/>
              <a:gd name="connsiteY87-8654" fmla="*/ 1099225 h 2398878"/>
              <a:gd name="connsiteX88-8655" fmla="*/ 29222 w 13016124"/>
              <a:gd name="connsiteY88-8656" fmla="*/ 1070042 h 2398878"/>
              <a:gd name="connsiteX89-8657" fmla="*/ 58405 w 13016124"/>
              <a:gd name="connsiteY89-8658" fmla="*/ 992221 h 2398878"/>
              <a:gd name="connsiteX90-8659" fmla="*/ 77860 w 13016124"/>
              <a:gd name="connsiteY90-8660" fmla="*/ 924128 h 2398878"/>
              <a:gd name="connsiteX91-8661" fmla="*/ 97316 w 13016124"/>
              <a:gd name="connsiteY91-8662" fmla="*/ 885217 h 2398878"/>
              <a:gd name="connsiteX92-8663" fmla="*/ 116771 w 13016124"/>
              <a:gd name="connsiteY92-8664" fmla="*/ 807396 h 2398878"/>
              <a:gd name="connsiteX93-8665" fmla="*/ 155682 w 13016124"/>
              <a:gd name="connsiteY93-8666" fmla="*/ 729574 h 2398878"/>
              <a:gd name="connsiteX94-8667" fmla="*/ 165409 w 13016124"/>
              <a:gd name="connsiteY94-8668" fmla="*/ 700391 h 2398878"/>
              <a:gd name="connsiteX95-8669" fmla="*/ 175137 w 13016124"/>
              <a:gd name="connsiteY95-8670" fmla="*/ 642025 h 2398878"/>
              <a:gd name="connsiteX96-8671" fmla="*/ 223775 w 13016124"/>
              <a:gd name="connsiteY96-8672" fmla="*/ 573932 h 2398878"/>
              <a:gd name="connsiteX97-8673" fmla="*/ 262686 w 13016124"/>
              <a:gd name="connsiteY97-8674" fmla="*/ 505838 h 2398878"/>
              <a:gd name="connsiteX98-8675" fmla="*/ 301596 w 13016124"/>
              <a:gd name="connsiteY98-8676" fmla="*/ 447472 h 2398878"/>
              <a:gd name="connsiteX99-8677" fmla="*/ 321052 w 13016124"/>
              <a:gd name="connsiteY99-8678" fmla="*/ 428017 h 2398878"/>
              <a:gd name="connsiteX100-8679" fmla="*/ 359962 w 13016124"/>
              <a:gd name="connsiteY100-8680" fmla="*/ 369651 h 2398878"/>
              <a:gd name="connsiteX101-8681" fmla="*/ 408601 w 13016124"/>
              <a:gd name="connsiteY101-8682" fmla="*/ 321013 h 2398878"/>
              <a:gd name="connsiteX102-8683" fmla="*/ 428056 w 13016124"/>
              <a:gd name="connsiteY102-8684" fmla="*/ 301557 h 2398878"/>
              <a:gd name="connsiteX103-8685" fmla="*/ 447511 w 13016124"/>
              <a:gd name="connsiteY103-8686" fmla="*/ 272374 h 2398878"/>
              <a:gd name="connsiteX104-8687" fmla="*/ 505877 w 13016124"/>
              <a:gd name="connsiteY104-8688" fmla="*/ 233464 h 2398878"/>
              <a:gd name="connsiteX105-8689" fmla="*/ 603154 w 13016124"/>
              <a:gd name="connsiteY105-8690" fmla="*/ 223736 h 2398878"/>
              <a:gd name="connsiteX106-8691" fmla="*/ 651792 w 13016124"/>
              <a:gd name="connsiteY106-8692" fmla="*/ 243191 h 2398878"/>
              <a:gd name="connsiteX107-8693" fmla="*/ 622609 w 13016124"/>
              <a:gd name="connsiteY107-8694" fmla="*/ 252919 h 2398878"/>
              <a:gd name="connsiteX108-8695" fmla="*/ 544788 w 13016124"/>
              <a:gd name="connsiteY108-8696" fmla="*/ 252919 h 2398878"/>
              <a:gd name="connsiteX0-8697" fmla="*/ 544788 w 13016124"/>
              <a:gd name="connsiteY0-8698" fmla="*/ 252919 h 2398878"/>
              <a:gd name="connsiteX1-8699" fmla="*/ 544788 w 13016124"/>
              <a:gd name="connsiteY1-8700" fmla="*/ 252919 h 2398878"/>
              <a:gd name="connsiteX2-8701" fmla="*/ 642065 w 13016124"/>
              <a:gd name="connsiteY2-8702" fmla="*/ 311285 h 2398878"/>
              <a:gd name="connsiteX3-8703" fmla="*/ 768524 w 13016124"/>
              <a:gd name="connsiteY3-8704" fmla="*/ 447472 h 2398878"/>
              <a:gd name="connsiteX4-8705" fmla="*/ 924167 w 13016124"/>
              <a:gd name="connsiteY4-8706" fmla="*/ 583659 h 2398878"/>
              <a:gd name="connsiteX5-8707" fmla="*/ 982533 w 13016124"/>
              <a:gd name="connsiteY5-8708" fmla="*/ 612842 h 2398878"/>
              <a:gd name="connsiteX6-8709" fmla="*/ 1050626 w 13016124"/>
              <a:gd name="connsiteY6-8710" fmla="*/ 661481 h 2398878"/>
              <a:gd name="connsiteX7-8711" fmla="*/ 1079809 w 13016124"/>
              <a:gd name="connsiteY7-8712" fmla="*/ 671208 h 2398878"/>
              <a:gd name="connsiteX8-8713" fmla="*/ 1225724 w 13016124"/>
              <a:gd name="connsiteY8-8714" fmla="*/ 739302 h 2398878"/>
              <a:gd name="connsiteX9-8715" fmla="*/ 1313273 w 13016124"/>
              <a:gd name="connsiteY9-8716" fmla="*/ 768485 h 2398878"/>
              <a:gd name="connsiteX10-8717" fmla="*/ 1488371 w 13016124"/>
              <a:gd name="connsiteY10-8718" fmla="*/ 787940 h 2398878"/>
              <a:gd name="connsiteX11-8719" fmla="*/ 1624558 w 13016124"/>
              <a:gd name="connsiteY11-8720" fmla="*/ 807396 h 2398878"/>
              <a:gd name="connsiteX12-8721" fmla="*/ 1663469 w 13016124"/>
              <a:gd name="connsiteY12-8722" fmla="*/ 817123 h 2398878"/>
              <a:gd name="connsiteX13-8723" fmla="*/ 1731562 w 13016124"/>
              <a:gd name="connsiteY13-8724" fmla="*/ 826851 h 2398878"/>
              <a:gd name="connsiteX14-8725" fmla="*/ 1770473 w 13016124"/>
              <a:gd name="connsiteY14-8726" fmla="*/ 836579 h 2398878"/>
              <a:gd name="connsiteX15-8727" fmla="*/ 2062303 w 13016124"/>
              <a:gd name="connsiteY15-8728" fmla="*/ 856034 h 2398878"/>
              <a:gd name="connsiteX16-8729" fmla="*/ 2237401 w 13016124"/>
              <a:gd name="connsiteY16-8730" fmla="*/ 885217 h 2398878"/>
              <a:gd name="connsiteX17-8731" fmla="*/ 2295767 w 13016124"/>
              <a:gd name="connsiteY17-8732" fmla="*/ 894945 h 2398878"/>
              <a:gd name="connsiteX18-8733" fmla="*/ 2791877 w 13016124"/>
              <a:gd name="connsiteY18-8734" fmla="*/ 914400 h 2398878"/>
              <a:gd name="connsiteX19-8735" fmla="*/ 3005886 w 13016124"/>
              <a:gd name="connsiteY19-8736" fmla="*/ 933855 h 2398878"/>
              <a:gd name="connsiteX20-8737" fmla="*/ 3239350 w 13016124"/>
              <a:gd name="connsiteY20-8738" fmla="*/ 943583 h 2398878"/>
              <a:gd name="connsiteX21-8739" fmla="*/ 5797081 w 13016124"/>
              <a:gd name="connsiteY21-8740" fmla="*/ 1275468 h 2398878"/>
              <a:gd name="connsiteX22-8741" fmla="*/ 7047995 w 13016124"/>
              <a:gd name="connsiteY22-8742" fmla="*/ 1373761 h 2398878"/>
              <a:gd name="connsiteX23-8743" fmla="*/ 10002960 w 13016124"/>
              <a:gd name="connsiteY23-8744" fmla="*/ 1142821 h 2398878"/>
              <a:gd name="connsiteX24-8745" fmla="*/ 11316835 w 13016124"/>
              <a:gd name="connsiteY24-8746" fmla="*/ 814728 h 2398878"/>
              <a:gd name="connsiteX25-8747" fmla="*/ 11955333 w 13016124"/>
              <a:gd name="connsiteY25-8748" fmla="*/ 330740 h 2398878"/>
              <a:gd name="connsiteX26-8749" fmla="*/ 12033154 w 13016124"/>
              <a:gd name="connsiteY26-8750" fmla="*/ 301557 h 2398878"/>
              <a:gd name="connsiteX27-8751" fmla="*/ 12101248 w 13016124"/>
              <a:gd name="connsiteY27-8752" fmla="*/ 272374 h 2398878"/>
              <a:gd name="connsiteX28-8753" fmla="*/ 12169341 w 13016124"/>
              <a:gd name="connsiteY28-8754" fmla="*/ 243191 h 2398878"/>
              <a:gd name="connsiteX29-8755" fmla="*/ 12266618 w 13016124"/>
              <a:gd name="connsiteY29-8756" fmla="*/ 204281 h 2398878"/>
              <a:gd name="connsiteX30-8757" fmla="*/ 12334711 w 13016124"/>
              <a:gd name="connsiteY30-8758" fmla="*/ 175098 h 2398878"/>
              <a:gd name="connsiteX31-8759" fmla="*/ 12363894 w 13016124"/>
              <a:gd name="connsiteY31-8760" fmla="*/ 155642 h 2398878"/>
              <a:gd name="connsiteX32-8761" fmla="*/ 12431988 w 13016124"/>
              <a:gd name="connsiteY32-8762" fmla="*/ 126459 h 2398878"/>
              <a:gd name="connsiteX33-8763" fmla="*/ 12470899 w 13016124"/>
              <a:gd name="connsiteY33-8764" fmla="*/ 97277 h 2398878"/>
              <a:gd name="connsiteX34-8765" fmla="*/ 12529265 w 13016124"/>
              <a:gd name="connsiteY34-8766" fmla="*/ 87549 h 2398878"/>
              <a:gd name="connsiteX35-8767" fmla="*/ 12568175 w 13016124"/>
              <a:gd name="connsiteY35-8768" fmla="*/ 77821 h 2398878"/>
              <a:gd name="connsiteX36-8769" fmla="*/ 12626541 w 13016124"/>
              <a:gd name="connsiteY36-8770" fmla="*/ 58366 h 2398878"/>
              <a:gd name="connsiteX37-8771" fmla="*/ 12723818 w 13016124"/>
              <a:gd name="connsiteY37-8772" fmla="*/ 19455 h 2398878"/>
              <a:gd name="connsiteX38-8773" fmla="*/ 12869733 w 13016124"/>
              <a:gd name="connsiteY38-8774" fmla="*/ 9728 h 2398878"/>
              <a:gd name="connsiteX39-8775" fmla="*/ 12898916 w 13016124"/>
              <a:gd name="connsiteY39-8776" fmla="*/ 0 h 2398878"/>
              <a:gd name="connsiteX40-8777" fmla="*/ 12947554 w 13016124"/>
              <a:gd name="connsiteY40-8778" fmla="*/ 38911 h 2398878"/>
              <a:gd name="connsiteX41-8779" fmla="*/ 12957282 w 13016124"/>
              <a:gd name="connsiteY41-8780" fmla="*/ 1488332 h 2398878"/>
              <a:gd name="connsiteX42-8781" fmla="*/ 12928099 w 13016124"/>
              <a:gd name="connsiteY42-8782" fmla="*/ 1673157 h 2398878"/>
              <a:gd name="connsiteX43-8783" fmla="*/ 12918371 w 13016124"/>
              <a:gd name="connsiteY43-8784" fmla="*/ 1828800 h 2398878"/>
              <a:gd name="connsiteX44-8785" fmla="*/ 12898916 w 13016124"/>
              <a:gd name="connsiteY44-8786" fmla="*/ 1887166 h 2398878"/>
              <a:gd name="connsiteX45-8787" fmla="*/ 12889188 w 13016124"/>
              <a:gd name="connsiteY45-8788" fmla="*/ 1974715 h 2398878"/>
              <a:gd name="connsiteX46-8789" fmla="*/ 12879460 w 13016124"/>
              <a:gd name="connsiteY46-8790" fmla="*/ 2013625 h 2398878"/>
              <a:gd name="connsiteX47-8791" fmla="*/ 12840550 w 13016124"/>
              <a:gd name="connsiteY47-8792" fmla="*/ 2208179 h 2398878"/>
              <a:gd name="connsiteX48-8793" fmla="*/ 12830822 w 13016124"/>
              <a:gd name="connsiteY48-8794" fmla="*/ 2237362 h 2398878"/>
              <a:gd name="connsiteX49-8795" fmla="*/ 12801639 w 13016124"/>
              <a:gd name="connsiteY49-8796" fmla="*/ 2256817 h 2398878"/>
              <a:gd name="connsiteX50-8797" fmla="*/ 12159614 w 13016124"/>
              <a:gd name="connsiteY50-8798" fmla="*/ 2237362 h 2398878"/>
              <a:gd name="connsiteX51-8799" fmla="*/ 11361945 w 13016124"/>
              <a:gd name="connsiteY51-8800" fmla="*/ 2256817 h 2398878"/>
              <a:gd name="connsiteX52-8801" fmla="*/ 11138209 w 13016124"/>
              <a:gd name="connsiteY52-8802" fmla="*/ 2276272 h 2398878"/>
              <a:gd name="connsiteX53-8803" fmla="*/ 10593460 w 13016124"/>
              <a:gd name="connsiteY53-8804" fmla="*/ 2286000 h 2398878"/>
              <a:gd name="connsiteX54-8805" fmla="*/ 8385282 w 13016124"/>
              <a:gd name="connsiteY54-8806" fmla="*/ 2295728 h 2398878"/>
              <a:gd name="connsiteX55-8807" fmla="*/ 8161545 w 13016124"/>
              <a:gd name="connsiteY55-8808" fmla="*/ 2315183 h 2398878"/>
              <a:gd name="connsiteX56-8809" fmla="*/ 8112907 w 13016124"/>
              <a:gd name="connsiteY56-8810" fmla="*/ 2324911 h 2398878"/>
              <a:gd name="connsiteX57-8811" fmla="*/ 7918354 w 13016124"/>
              <a:gd name="connsiteY57-8812" fmla="*/ 2334638 h 2398878"/>
              <a:gd name="connsiteX58-8813" fmla="*/ 5291886 w 13016124"/>
              <a:gd name="connsiteY58-8814" fmla="*/ 2344366 h 2398878"/>
              <a:gd name="connsiteX59-8815" fmla="*/ 5058422 w 13016124"/>
              <a:gd name="connsiteY59-8816" fmla="*/ 2324911 h 2398878"/>
              <a:gd name="connsiteX60-8817" fmla="*/ 4883324 w 13016124"/>
              <a:gd name="connsiteY60-8818" fmla="*/ 2305455 h 2398878"/>
              <a:gd name="connsiteX61-8819" fmla="*/ 4727682 w 13016124"/>
              <a:gd name="connsiteY61-8820" fmla="*/ 2295728 h 2398878"/>
              <a:gd name="connsiteX62-8821" fmla="*/ 4601222 w 13016124"/>
              <a:gd name="connsiteY62-8822" fmla="*/ 2276272 h 2398878"/>
              <a:gd name="connsiteX63-8823" fmla="*/ 4484490 w 13016124"/>
              <a:gd name="connsiteY63-8824" fmla="*/ 2266545 h 2398878"/>
              <a:gd name="connsiteX64-8825" fmla="*/ 3443631 w 13016124"/>
              <a:gd name="connsiteY64-8826" fmla="*/ 2247089 h 2398878"/>
              <a:gd name="connsiteX65-8827" fmla="*/ 2996158 w 13016124"/>
              <a:gd name="connsiteY65-8828" fmla="*/ 2256817 h 2398878"/>
              <a:gd name="connsiteX66-8829" fmla="*/ 2966975 w 13016124"/>
              <a:gd name="connsiteY66-8830" fmla="*/ 2266545 h 2398878"/>
              <a:gd name="connsiteX67-8831" fmla="*/ 2782150 w 13016124"/>
              <a:gd name="connsiteY67-8832" fmla="*/ 2286000 h 2398878"/>
              <a:gd name="connsiteX68-8833" fmla="*/ 2723784 w 13016124"/>
              <a:gd name="connsiteY68-8834" fmla="*/ 2295728 h 2398878"/>
              <a:gd name="connsiteX69-8835" fmla="*/ 2490320 w 13016124"/>
              <a:gd name="connsiteY69-8836" fmla="*/ 2305455 h 2398878"/>
              <a:gd name="connsiteX70-8837" fmla="*/ 418328 w 13016124"/>
              <a:gd name="connsiteY70-8838" fmla="*/ 2295728 h 2398878"/>
              <a:gd name="connsiteX71-8839" fmla="*/ 359962 w 13016124"/>
              <a:gd name="connsiteY71-8840" fmla="*/ 2256817 h 2398878"/>
              <a:gd name="connsiteX72-8841" fmla="*/ 272414 w 13016124"/>
              <a:gd name="connsiteY72-8842" fmla="*/ 2188723 h 2398878"/>
              <a:gd name="connsiteX73-8843" fmla="*/ 262686 w 13016124"/>
              <a:gd name="connsiteY73-8844" fmla="*/ 2159540 h 2398878"/>
              <a:gd name="connsiteX74-8845" fmla="*/ 214048 w 13016124"/>
              <a:gd name="connsiteY74-8846" fmla="*/ 2110902 h 2398878"/>
              <a:gd name="connsiteX75-8847" fmla="*/ 204320 w 13016124"/>
              <a:gd name="connsiteY75-8848" fmla="*/ 2081719 h 2398878"/>
              <a:gd name="connsiteX76-8849" fmla="*/ 184865 w 13016124"/>
              <a:gd name="connsiteY76-8850" fmla="*/ 2052536 h 2398878"/>
              <a:gd name="connsiteX77-8851" fmla="*/ 145954 w 13016124"/>
              <a:gd name="connsiteY77-8852" fmla="*/ 1984442 h 2398878"/>
              <a:gd name="connsiteX78-8853" fmla="*/ 126499 w 13016124"/>
              <a:gd name="connsiteY78-8854" fmla="*/ 1906621 h 2398878"/>
              <a:gd name="connsiteX79-8855" fmla="*/ 116771 w 13016124"/>
              <a:gd name="connsiteY79-8856" fmla="*/ 1877438 h 2398878"/>
              <a:gd name="connsiteX80-8857" fmla="*/ 97316 w 13016124"/>
              <a:gd name="connsiteY80-8858" fmla="*/ 1809345 h 2398878"/>
              <a:gd name="connsiteX81-8859" fmla="*/ 87588 w 13016124"/>
              <a:gd name="connsiteY81-8860" fmla="*/ 1731523 h 2398878"/>
              <a:gd name="connsiteX82-8861" fmla="*/ 68133 w 13016124"/>
              <a:gd name="connsiteY82-8862" fmla="*/ 1673157 h 2398878"/>
              <a:gd name="connsiteX83-8863" fmla="*/ 19494 w 13016124"/>
              <a:gd name="connsiteY83-8864" fmla="*/ 1556425 h 2398878"/>
              <a:gd name="connsiteX84-8865" fmla="*/ 9767 w 13016124"/>
              <a:gd name="connsiteY84-8866" fmla="*/ 1429966 h 2398878"/>
              <a:gd name="connsiteX85-8867" fmla="*/ 39 w 13016124"/>
              <a:gd name="connsiteY85-8868" fmla="*/ 1361872 h 2398878"/>
              <a:gd name="connsiteX86-8869" fmla="*/ 19494 w 13016124"/>
              <a:gd name="connsiteY86-8870" fmla="*/ 1099225 h 2398878"/>
              <a:gd name="connsiteX87-8871" fmla="*/ 29222 w 13016124"/>
              <a:gd name="connsiteY87-8872" fmla="*/ 1070042 h 2398878"/>
              <a:gd name="connsiteX88-8873" fmla="*/ 58405 w 13016124"/>
              <a:gd name="connsiteY88-8874" fmla="*/ 992221 h 2398878"/>
              <a:gd name="connsiteX89-8875" fmla="*/ 77860 w 13016124"/>
              <a:gd name="connsiteY89-8876" fmla="*/ 924128 h 2398878"/>
              <a:gd name="connsiteX90-8877" fmla="*/ 97316 w 13016124"/>
              <a:gd name="connsiteY90-8878" fmla="*/ 885217 h 2398878"/>
              <a:gd name="connsiteX91-8879" fmla="*/ 116771 w 13016124"/>
              <a:gd name="connsiteY91-8880" fmla="*/ 807396 h 2398878"/>
              <a:gd name="connsiteX92-8881" fmla="*/ 155682 w 13016124"/>
              <a:gd name="connsiteY92-8882" fmla="*/ 729574 h 2398878"/>
              <a:gd name="connsiteX93-8883" fmla="*/ 165409 w 13016124"/>
              <a:gd name="connsiteY93-8884" fmla="*/ 700391 h 2398878"/>
              <a:gd name="connsiteX94-8885" fmla="*/ 175137 w 13016124"/>
              <a:gd name="connsiteY94-8886" fmla="*/ 642025 h 2398878"/>
              <a:gd name="connsiteX95-8887" fmla="*/ 223775 w 13016124"/>
              <a:gd name="connsiteY95-8888" fmla="*/ 573932 h 2398878"/>
              <a:gd name="connsiteX96-8889" fmla="*/ 262686 w 13016124"/>
              <a:gd name="connsiteY96-8890" fmla="*/ 505838 h 2398878"/>
              <a:gd name="connsiteX97-8891" fmla="*/ 301596 w 13016124"/>
              <a:gd name="connsiteY97-8892" fmla="*/ 447472 h 2398878"/>
              <a:gd name="connsiteX98-8893" fmla="*/ 321052 w 13016124"/>
              <a:gd name="connsiteY98-8894" fmla="*/ 428017 h 2398878"/>
              <a:gd name="connsiteX99-8895" fmla="*/ 359962 w 13016124"/>
              <a:gd name="connsiteY99-8896" fmla="*/ 369651 h 2398878"/>
              <a:gd name="connsiteX100-8897" fmla="*/ 408601 w 13016124"/>
              <a:gd name="connsiteY100-8898" fmla="*/ 321013 h 2398878"/>
              <a:gd name="connsiteX101-8899" fmla="*/ 428056 w 13016124"/>
              <a:gd name="connsiteY101-8900" fmla="*/ 301557 h 2398878"/>
              <a:gd name="connsiteX102-8901" fmla="*/ 447511 w 13016124"/>
              <a:gd name="connsiteY102-8902" fmla="*/ 272374 h 2398878"/>
              <a:gd name="connsiteX103-8903" fmla="*/ 505877 w 13016124"/>
              <a:gd name="connsiteY103-8904" fmla="*/ 233464 h 2398878"/>
              <a:gd name="connsiteX104-8905" fmla="*/ 603154 w 13016124"/>
              <a:gd name="connsiteY104-8906" fmla="*/ 223736 h 2398878"/>
              <a:gd name="connsiteX105-8907" fmla="*/ 651792 w 13016124"/>
              <a:gd name="connsiteY105-8908" fmla="*/ 243191 h 2398878"/>
              <a:gd name="connsiteX106-8909" fmla="*/ 622609 w 13016124"/>
              <a:gd name="connsiteY106-8910" fmla="*/ 252919 h 2398878"/>
              <a:gd name="connsiteX107-8911" fmla="*/ 544788 w 13016124"/>
              <a:gd name="connsiteY107-8912" fmla="*/ 252919 h 2398878"/>
              <a:gd name="connsiteX0-8913" fmla="*/ 544788 w 13016124"/>
              <a:gd name="connsiteY0-8914" fmla="*/ 252919 h 2398878"/>
              <a:gd name="connsiteX1-8915" fmla="*/ 544788 w 13016124"/>
              <a:gd name="connsiteY1-8916" fmla="*/ 252919 h 2398878"/>
              <a:gd name="connsiteX2-8917" fmla="*/ 642065 w 13016124"/>
              <a:gd name="connsiteY2-8918" fmla="*/ 311285 h 2398878"/>
              <a:gd name="connsiteX3-8919" fmla="*/ 768524 w 13016124"/>
              <a:gd name="connsiteY3-8920" fmla="*/ 447472 h 2398878"/>
              <a:gd name="connsiteX4-8921" fmla="*/ 924167 w 13016124"/>
              <a:gd name="connsiteY4-8922" fmla="*/ 583659 h 2398878"/>
              <a:gd name="connsiteX5-8923" fmla="*/ 982533 w 13016124"/>
              <a:gd name="connsiteY5-8924" fmla="*/ 612842 h 2398878"/>
              <a:gd name="connsiteX6-8925" fmla="*/ 1050626 w 13016124"/>
              <a:gd name="connsiteY6-8926" fmla="*/ 661481 h 2398878"/>
              <a:gd name="connsiteX7-8927" fmla="*/ 1079809 w 13016124"/>
              <a:gd name="connsiteY7-8928" fmla="*/ 671208 h 2398878"/>
              <a:gd name="connsiteX8-8929" fmla="*/ 1225724 w 13016124"/>
              <a:gd name="connsiteY8-8930" fmla="*/ 739302 h 2398878"/>
              <a:gd name="connsiteX9-8931" fmla="*/ 1313273 w 13016124"/>
              <a:gd name="connsiteY9-8932" fmla="*/ 768485 h 2398878"/>
              <a:gd name="connsiteX10-8933" fmla="*/ 1488371 w 13016124"/>
              <a:gd name="connsiteY10-8934" fmla="*/ 787940 h 2398878"/>
              <a:gd name="connsiteX11-8935" fmla="*/ 1624558 w 13016124"/>
              <a:gd name="connsiteY11-8936" fmla="*/ 807396 h 2398878"/>
              <a:gd name="connsiteX12-8937" fmla="*/ 1663469 w 13016124"/>
              <a:gd name="connsiteY12-8938" fmla="*/ 817123 h 2398878"/>
              <a:gd name="connsiteX13-8939" fmla="*/ 1731562 w 13016124"/>
              <a:gd name="connsiteY13-8940" fmla="*/ 826851 h 2398878"/>
              <a:gd name="connsiteX14-8941" fmla="*/ 1770473 w 13016124"/>
              <a:gd name="connsiteY14-8942" fmla="*/ 836579 h 2398878"/>
              <a:gd name="connsiteX15-8943" fmla="*/ 2237401 w 13016124"/>
              <a:gd name="connsiteY15-8944" fmla="*/ 885217 h 2398878"/>
              <a:gd name="connsiteX16-8945" fmla="*/ 2295767 w 13016124"/>
              <a:gd name="connsiteY16-8946" fmla="*/ 894945 h 2398878"/>
              <a:gd name="connsiteX17-8947" fmla="*/ 2791877 w 13016124"/>
              <a:gd name="connsiteY17-8948" fmla="*/ 914400 h 2398878"/>
              <a:gd name="connsiteX18-8949" fmla="*/ 3005886 w 13016124"/>
              <a:gd name="connsiteY18-8950" fmla="*/ 933855 h 2398878"/>
              <a:gd name="connsiteX19-8951" fmla="*/ 3239350 w 13016124"/>
              <a:gd name="connsiteY19-8952" fmla="*/ 943583 h 2398878"/>
              <a:gd name="connsiteX20-8953" fmla="*/ 5797081 w 13016124"/>
              <a:gd name="connsiteY20-8954" fmla="*/ 1275468 h 2398878"/>
              <a:gd name="connsiteX21-8955" fmla="*/ 7047995 w 13016124"/>
              <a:gd name="connsiteY21-8956" fmla="*/ 1373761 h 2398878"/>
              <a:gd name="connsiteX22-8957" fmla="*/ 10002960 w 13016124"/>
              <a:gd name="connsiteY22-8958" fmla="*/ 1142821 h 2398878"/>
              <a:gd name="connsiteX23-8959" fmla="*/ 11316835 w 13016124"/>
              <a:gd name="connsiteY23-8960" fmla="*/ 814728 h 2398878"/>
              <a:gd name="connsiteX24-8961" fmla="*/ 11955333 w 13016124"/>
              <a:gd name="connsiteY24-8962" fmla="*/ 330740 h 2398878"/>
              <a:gd name="connsiteX25-8963" fmla="*/ 12033154 w 13016124"/>
              <a:gd name="connsiteY25-8964" fmla="*/ 301557 h 2398878"/>
              <a:gd name="connsiteX26-8965" fmla="*/ 12101248 w 13016124"/>
              <a:gd name="connsiteY26-8966" fmla="*/ 272374 h 2398878"/>
              <a:gd name="connsiteX27-8967" fmla="*/ 12169341 w 13016124"/>
              <a:gd name="connsiteY27-8968" fmla="*/ 243191 h 2398878"/>
              <a:gd name="connsiteX28-8969" fmla="*/ 12266618 w 13016124"/>
              <a:gd name="connsiteY28-8970" fmla="*/ 204281 h 2398878"/>
              <a:gd name="connsiteX29-8971" fmla="*/ 12334711 w 13016124"/>
              <a:gd name="connsiteY29-8972" fmla="*/ 175098 h 2398878"/>
              <a:gd name="connsiteX30-8973" fmla="*/ 12363894 w 13016124"/>
              <a:gd name="connsiteY30-8974" fmla="*/ 155642 h 2398878"/>
              <a:gd name="connsiteX31-8975" fmla="*/ 12431988 w 13016124"/>
              <a:gd name="connsiteY31-8976" fmla="*/ 126459 h 2398878"/>
              <a:gd name="connsiteX32-8977" fmla="*/ 12470899 w 13016124"/>
              <a:gd name="connsiteY32-8978" fmla="*/ 97277 h 2398878"/>
              <a:gd name="connsiteX33-8979" fmla="*/ 12529265 w 13016124"/>
              <a:gd name="connsiteY33-8980" fmla="*/ 87549 h 2398878"/>
              <a:gd name="connsiteX34-8981" fmla="*/ 12568175 w 13016124"/>
              <a:gd name="connsiteY34-8982" fmla="*/ 77821 h 2398878"/>
              <a:gd name="connsiteX35-8983" fmla="*/ 12626541 w 13016124"/>
              <a:gd name="connsiteY35-8984" fmla="*/ 58366 h 2398878"/>
              <a:gd name="connsiteX36-8985" fmla="*/ 12723818 w 13016124"/>
              <a:gd name="connsiteY36-8986" fmla="*/ 19455 h 2398878"/>
              <a:gd name="connsiteX37-8987" fmla="*/ 12869733 w 13016124"/>
              <a:gd name="connsiteY37-8988" fmla="*/ 9728 h 2398878"/>
              <a:gd name="connsiteX38-8989" fmla="*/ 12898916 w 13016124"/>
              <a:gd name="connsiteY38-8990" fmla="*/ 0 h 2398878"/>
              <a:gd name="connsiteX39-8991" fmla="*/ 12947554 w 13016124"/>
              <a:gd name="connsiteY39-8992" fmla="*/ 38911 h 2398878"/>
              <a:gd name="connsiteX40-8993" fmla="*/ 12957282 w 13016124"/>
              <a:gd name="connsiteY40-8994" fmla="*/ 1488332 h 2398878"/>
              <a:gd name="connsiteX41-8995" fmla="*/ 12928099 w 13016124"/>
              <a:gd name="connsiteY41-8996" fmla="*/ 1673157 h 2398878"/>
              <a:gd name="connsiteX42-8997" fmla="*/ 12918371 w 13016124"/>
              <a:gd name="connsiteY42-8998" fmla="*/ 1828800 h 2398878"/>
              <a:gd name="connsiteX43-8999" fmla="*/ 12898916 w 13016124"/>
              <a:gd name="connsiteY43-9000" fmla="*/ 1887166 h 2398878"/>
              <a:gd name="connsiteX44-9001" fmla="*/ 12889188 w 13016124"/>
              <a:gd name="connsiteY44-9002" fmla="*/ 1974715 h 2398878"/>
              <a:gd name="connsiteX45-9003" fmla="*/ 12879460 w 13016124"/>
              <a:gd name="connsiteY45-9004" fmla="*/ 2013625 h 2398878"/>
              <a:gd name="connsiteX46-9005" fmla="*/ 12840550 w 13016124"/>
              <a:gd name="connsiteY46-9006" fmla="*/ 2208179 h 2398878"/>
              <a:gd name="connsiteX47-9007" fmla="*/ 12830822 w 13016124"/>
              <a:gd name="connsiteY47-9008" fmla="*/ 2237362 h 2398878"/>
              <a:gd name="connsiteX48-9009" fmla="*/ 12801639 w 13016124"/>
              <a:gd name="connsiteY48-9010" fmla="*/ 2256817 h 2398878"/>
              <a:gd name="connsiteX49-9011" fmla="*/ 12159614 w 13016124"/>
              <a:gd name="connsiteY49-9012" fmla="*/ 2237362 h 2398878"/>
              <a:gd name="connsiteX50-9013" fmla="*/ 11361945 w 13016124"/>
              <a:gd name="connsiteY50-9014" fmla="*/ 2256817 h 2398878"/>
              <a:gd name="connsiteX51-9015" fmla="*/ 11138209 w 13016124"/>
              <a:gd name="connsiteY51-9016" fmla="*/ 2276272 h 2398878"/>
              <a:gd name="connsiteX52-9017" fmla="*/ 10593460 w 13016124"/>
              <a:gd name="connsiteY52-9018" fmla="*/ 2286000 h 2398878"/>
              <a:gd name="connsiteX53-9019" fmla="*/ 8385282 w 13016124"/>
              <a:gd name="connsiteY53-9020" fmla="*/ 2295728 h 2398878"/>
              <a:gd name="connsiteX54-9021" fmla="*/ 8161545 w 13016124"/>
              <a:gd name="connsiteY54-9022" fmla="*/ 2315183 h 2398878"/>
              <a:gd name="connsiteX55-9023" fmla="*/ 8112907 w 13016124"/>
              <a:gd name="connsiteY55-9024" fmla="*/ 2324911 h 2398878"/>
              <a:gd name="connsiteX56-9025" fmla="*/ 7918354 w 13016124"/>
              <a:gd name="connsiteY56-9026" fmla="*/ 2334638 h 2398878"/>
              <a:gd name="connsiteX57-9027" fmla="*/ 5291886 w 13016124"/>
              <a:gd name="connsiteY57-9028" fmla="*/ 2344366 h 2398878"/>
              <a:gd name="connsiteX58-9029" fmla="*/ 5058422 w 13016124"/>
              <a:gd name="connsiteY58-9030" fmla="*/ 2324911 h 2398878"/>
              <a:gd name="connsiteX59-9031" fmla="*/ 4883324 w 13016124"/>
              <a:gd name="connsiteY59-9032" fmla="*/ 2305455 h 2398878"/>
              <a:gd name="connsiteX60-9033" fmla="*/ 4727682 w 13016124"/>
              <a:gd name="connsiteY60-9034" fmla="*/ 2295728 h 2398878"/>
              <a:gd name="connsiteX61-9035" fmla="*/ 4601222 w 13016124"/>
              <a:gd name="connsiteY61-9036" fmla="*/ 2276272 h 2398878"/>
              <a:gd name="connsiteX62-9037" fmla="*/ 4484490 w 13016124"/>
              <a:gd name="connsiteY62-9038" fmla="*/ 2266545 h 2398878"/>
              <a:gd name="connsiteX63-9039" fmla="*/ 3443631 w 13016124"/>
              <a:gd name="connsiteY63-9040" fmla="*/ 2247089 h 2398878"/>
              <a:gd name="connsiteX64-9041" fmla="*/ 2996158 w 13016124"/>
              <a:gd name="connsiteY64-9042" fmla="*/ 2256817 h 2398878"/>
              <a:gd name="connsiteX65-9043" fmla="*/ 2966975 w 13016124"/>
              <a:gd name="connsiteY65-9044" fmla="*/ 2266545 h 2398878"/>
              <a:gd name="connsiteX66-9045" fmla="*/ 2782150 w 13016124"/>
              <a:gd name="connsiteY66-9046" fmla="*/ 2286000 h 2398878"/>
              <a:gd name="connsiteX67-9047" fmla="*/ 2723784 w 13016124"/>
              <a:gd name="connsiteY67-9048" fmla="*/ 2295728 h 2398878"/>
              <a:gd name="connsiteX68-9049" fmla="*/ 2490320 w 13016124"/>
              <a:gd name="connsiteY68-9050" fmla="*/ 2305455 h 2398878"/>
              <a:gd name="connsiteX69-9051" fmla="*/ 418328 w 13016124"/>
              <a:gd name="connsiteY69-9052" fmla="*/ 2295728 h 2398878"/>
              <a:gd name="connsiteX70-9053" fmla="*/ 359962 w 13016124"/>
              <a:gd name="connsiteY70-9054" fmla="*/ 2256817 h 2398878"/>
              <a:gd name="connsiteX71-9055" fmla="*/ 272414 w 13016124"/>
              <a:gd name="connsiteY71-9056" fmla="*/ 2188723 h 2398878"/>
              <a:gd name="connsiteX72-9057" fmla="*/ 262686 w 13016124"/>
              <a:gd name="connsiteY72-9058" fmla="*/ 2159540 h 2398878"/>
              <a:gd name="connsiteX73-9059" fmla="*/ 214048 w 13016124"/>
              <a:gd name="connsiteY73-9060" fmla="*/ 2110902 h 2398878"/>
              <a:gd name="connsiteX74-9061" fmla="*/ 204320 w 13016124"/>
              <a:gd name="connsiteY74-9062" fmla="*/ 2081719 h 2398878"/>
              <a:gd name="connsiteX75-9063" fmla="*/ 184865 w 13016124"/>
              <a:gd name="connsiteY75-9064" fmla="*/ 2052536 h 2398878"/>
              <a:gd name="connsiteX76-9065" fmla="*/ 145954 w 13016124"/>
              <a:gd name="connsiteY76-9066" fmla="*/ 1984442 h 2398878"/>
              <a:gd name="connsiteX77-9067" fmla="*/ 126499 w 13016124"/>
              <a:gd name="connsiteY77-9068" fmla="*/ 1906621 h 2398878"/>
              <a:gd name="connsiteX78-9069" fmla="*/ 116771 w 13016124"/>
              <a:gd name="connsiteY78-9070" fmla="*/ 1877438 h 2398878"/>
              <a:gd name="connsiteX79-9071" fmla="*/ 97316 w 13016124"/>
              <a:gd name="connsiteY79-9072" fmla="*/ 1809345 h 2398878"/>
              <a:gd name="connsiteX80-9073" fmla="*/ 87588 w 13016124"/>
              <a:gd name="connsiteY80-9074" fmla="*/ 1731523 h 2398878"/>
              <a:gd name="connsiteX81-9075" fmla="*/ 68133 w 13016124"/>
              <a:gd name="connsiteY81-9076" fmla="*/ 1673157 h 2398878"/>
              <a:gd name="connsiteX82-9077" fmla="*/ 19494 w 13016124"/>
              <a:gd name="connsiteY82-9078" fmla="*/ 1556425 h 2398878"/>
              <a:gd name="connsiteX83-9079" fmla="*/ 9767 w 13016124"/>
              <a:gd name="connsiteY83-9080" fmla="*/ 1429966 h 2398878"/>
              <a:gd name="connsiteX84-9081" fmla="*/ 39 w 13016124"/>
              <a:gd name="connsiteY84-9082" fmla="*/ 1361872 h 2398878"/>
              <a:gd name="connsiteX85-9083" fmla="*/ 19494 w 13016124"/>
              <a:gd name="connsiteY85-9084" fmla="*/ 1099225 h 2398878"/>
              <a:gd name="connsiteX86-9085" fmla="*/ 29222 w 13016124"/>
              <a:gd name="connsiteY86-9086" fmla="*/ 1070042 h 2398878"/>
              <a:gd name="connsiteX87-9087" fmla="*/ 58405 w 13016124"/>
              <a:gd name="connsiteY87-9088" fmla="*/ 992221 h 2398878"/>
              <a:gd name="connsiteX88-9089" fmla="*/ 77860 w 13016124"/>
              <a:gd name="connsiteY88-9090" fmla="*/ 924128 h 2398878"/>
              <a:gd name="connsiteX89-9091" fmla="*/ 97316 w 13016124"/>
              <a:gd name="connsiteY89-9092" fmla="*/ 885217 h 2398878"/>
              <a:gd name="connsiteX90-9093" fmla="*/ 116771 w 13016124"/>
              <a:gd name="connsiteY90-9094" fmla="*/ 807396 h 2398878"/>
              <a:gd name="connsiteX91-9095" fmla="*/ 155682 w 13016124"/>
              <a:gd name="connsiteY91-9096" fmla="*/ 729574 h 2398878"/>
              <a:gd name="connsiteX92-9097" fmla="*/ 165409 w 13016124"/>
              <a:gd name="connsiteY92-9098" fmla="*/ 700391 h 2398878"/>
              <a:gd name="connsiteX93-9099" fmla="*/ 175137 w 13016124"/>
              <a:gd name="connsiteY93-9100" fmla="*/ 642025 h 2398878"/>
              <a:gd name="connsiteX94-9101" fmla="*/ 223775 w 13016124"/>
              <a:gd name="connsiteY94-9102" fmla="*/ 573932 h 2398878"/>
              <a:gd name="connsiteX95-9103" fmla="*/ 262686 w 13016124"/>
              <a:gd name="connsiteY95-9104" fmla="*/ 505838 h 2398878"/>
              <a:gd name="connsiteX96-9105" fmla="*/ 301596 w 13016124"/>
              <a:gd name="connsiteY96-9106" fmla="*/ 447472 h 2398878"/>
              <a:gd name="connsiteX97-9107" fmla="*/ 321052 w 13016124"/>
              <a:gd name="connsiteY97-9108" fmla="*/ 428017 h 2398878"/>
              <a:gd name="connsiteX98-9109" fmla="*/ 359962 w 13016124"/>
              <a:gd name="connsiteY98-9110" fmla="*/ 369651 h 2398878"/>
              <a:gd name="connsiteX99-9111" fmla="*/ 408601 w 13016124"/>
              <a:gd name="connsiteY99-9112" fmla="*/ 321013 h 2398878"/>
              <a:gd name="connsiteX100-9113" fmla="*/ 428056 w 13016124"/>
              <a:gd name="connsiteY100-9114" fmla="*/ 301557 h 2398878"/>
              <a:gd name="connsiteX101-9115" fmla="*/ 447511 w 13016124"/>
              <a:gd name="connsiteY101-9116" fmla="*/ 272374 h 2398878"/>
              <a:gd name="connsiteX102-9117" fmla="*/ 505877 w 13016124"/>
              <a:gd name="connsiteY102-9118" fmla="*/ 233464 h 2398878"/>
              <a:gd name="connsiteX103-9119" fmla="*/ 603154 w 13016124"/>
              <a:gd name="connsiteY103-9120" fmla="*/ 223736 h 2398878"/>
              <a:gd name="connsiteX104-9121" fmla="*/ 651792 w 13016124"/>
              <a:gd name="connsiteY104-9122" fmla="*/ 243191 h 2398878"/>
              <a:gd name="connsiteX105-9123" fmla="*/ 622609 w 13016124"/>
              <a:gd name="connsiteY105-9124" fmla="*/ 252919 h 2398878"/>
              <a:gd name="connsiteX106-9125" fmla="*/ 544788 w 13016124"/>
              <a:gd name="connsiteY106-9126" fmla="*/ 252919 h 2398878"/>
              <a:gd name="connsiteX0-9127" fmla="*/ 544788 w 13016124"/>
              <a:gd name="connsiteY0-9128" fmla="*/ 252919 h 2398878"/>
              <a:gd name="connsiteX1-9129" fmla="*/ 544788 w 13016124"/>
              <a:gd name="connsiteY1-9130" fmla="*/ 252919 h 2398878"/>
              <a:gd name="connsiteX2-9131" fmla="*/ 642065 w 13016124"/>
              <a:gd name="connsiteY2-9132" fmla="*/ 311285 h 2398878"/>
              <a:gd name="connsiteX3-9133" fmla="*/ 768524 w 13016124"/>
              <a:gd name="connsiteY3-9134" fmla="*/ 447472 h 2398878"/>
              <a:gd name="connsiteX4-9135" fmla="*/ 924167 w 13016124"/>
              <a:gd name="connsiteY4-9136" fmla="*/ 583659 h 2398878"/>
              <a:gd name="connsiteX5-9137" fmla="*/ 982533 w 13016124"/>
              <a:gd name="connsiteY5-9138" fmla="*/ 612842 h 2398878"/>
              <a:gd name="connsiteX6-9139" fmla="*/ 1050626 w 13016124"/>
              <a:gd name="connsiteY6-9140" fmla="*/ 661481 h 2398878"/>
              <a:gd name="connsiteX7-9141" fmla="*/ 1079809 w 13016124"/>
              <a:gd name="connsiteY7-9142" fmla="*/ 671208 h 2398878"/>
              <a:gd name="connsiteX8-9143" fmla="*/ 1225724 w 13016124"/>
              <a:gd name="connsiteY8-9144" fmla="*/ 739302 h 2398878"/>
              <a:gd name="connsiteX9-9145" fmla="*/ 1313273 w 13016124"/>
              <a:gd name="connsiteY9-9146" fmla="*/ 768485 h 2398878"/>
              <a:gd name="connsiteX10-9147" fmla="*/ 1488371 w 13016124"/>
              <a:gd name="connsiteY10-9148" fmla="*/ 787940 h 2398878"/>
              <a:gd name="connsiteX11-9149" fmla="*/ 1624558 w 13016124"/>
              <a:gd name="connsiteY11-9150" fmla="*/ 807396 h 2398878"/>
              <a:gd name="connsiteX12-9151" fmla="*/ 1663469 w 13016124"/>
              <a:gd name="connsiteY12-9152" fmla="*/ 817123 h 2398878"/>
              <a:gd name="connsiteX13-9153" fmla="*/ 1731562 w 13016124"/>
              <a:gd name="connsiteY13-9154" fmla="*/ 826851 h 2398878"/>
              <a:gd name="connsiteX14-9155" fmla="*/ 1770473 w 13016124"/>
              <a:gd name="connsiteY14-9156" fmla="*/ 836579 h 2398878"/>
              <a:gd name="connsiteX15-9157" fmla="*/ 2237401 w 13016124"/>
              <a:gd name="connsiteY15-9158" fmla="*/ 885217 h 2398878"/>
              <a:gd name="connsiteX16-9159" fmla="*/ 2791877 w 13016124"/>
              <a:gd name="connsiteY16-9160" fmla="*/ 914400 h 2398878"/>
              <a:gd name="connsiteX17-9161" fmla="*/ 3005886 w 13016124"/>
              <a:gd name="connsiteY17-9162" fmla="*/ 933855 h 2398878"/>
              <a:gd name="connsiteX18-9163" fmla="*/ 3239350 w 13016124"/>
              <a:gd name="connsiteY18-9164" fmla="*/ 943583 h 2398878"/>
              <a:gd name="connsiteX19-9165" fmla="*/ 5797081 w 13016124"/>
              <a:gd name="connsiteY19-9166" fmla="*/ 1275468 h 2398878"/>
              <a:gd name="connsiteX20-9167" fmla="*/ 7047995 w 13016124"/>
              <a:gd name="connsiteY20-9168" fmla="*/ 1373761 h 2398878"/>
              <a:gd name="connsiteX21-9169" fmla="*/ 10002960 w 13016124"/>
              <a:gd name="connsiteY21-9170" fmla="*/ 1142821 h 2398878"/>
              <a:gd name="connsiteX22-9171" fmla="*/ 11316835 w 13016124"/>
              <a:gd name="connsiteY22-9172" fmla="*/ 814728 h 2398878"/>
              <a:gd name="connsiteX23-9173" fmla="*/ 11955333 w 13016124"/>
              <a:gd name="connsiteY23-9174" fmla="*/ 330740 h 2398878"/>
              <a:gd name="connsiteX24-9175" fmla="*/ 12033154 w 13016124"/>
              <a:gd name="connsiteY24-9176" fmla="*/ 301557 h 2398878"/>
              <a:gd name="connsiteX25-9177" fmla="*/ 12101248 w 13016124"/>
              <a:gd name="connsiteY25-9178" fmla="*/ 272374 h 2398878"/>
              <a:gd name="connsiteX26-9179" fmla="*/ 12169341 w 13016124"/>
              <a:gd name="connsiteY26-9180" fmla="*/ 243191 h 2398878"/>
              <a:gd name="connsiteX27-9181" fmla="*/ 12266618 w 13016124"/>
              <a:gd name="connsiteY27-9182" fmla="*/ 204281 h 2398878"/>
              <a:gd name="connsiteX28-9183" fmla="*/ 12334711 w 13016124"/>
              <a:gd name="connsiteY28-9184" fmla="*/ 175098 h 2398878"/>
              <a:gd name="connsiteX29-9185" fmla="*/ 12363894 w 13016124"/>
              <a:gd name="connsiteY29-9186" fmla="*/ 155642 h 2398878"/>
              <a:gd name="connsiteX30-9187" fmla="*/ 12431988 w 13016124"/>
              <a:gd name="connsiteY30-9188" fmla="*/ 126459 h 2398878"/>
              <a:gd name="connsiteX31-9189" fmla="*/ 12470899 w 13016124"/>
              <a:gd name="connsiteY31-9190" fmla="*/ 97277 h 2398878"/>
              <a:gd name="connsiteX32-9191" fmla="*/ 12529265 w 13016124"/>
              <a:gd name="connsiteY32-9192" fmla="*/ 87549 h 2398878"/>
              <a:gd name="connsiteX33-9193" fmla="*/ 12568175 w 13016124"/>
              <a:gd name="connsiteY33-9194" fmla="*/ 77821 h 2398878"/>
              <a:gd name="connsiteX34-9195" fmla="*/ 12626541 w 13016124"/>
              <a:gd name="connsiteY34-9196" fmla="*/ 58366 h 2398878"/>
              <a:gd name="connsiteX35-9197" fmla="*/ 12723818 w 13016124"/>
              <a:gd name="connsiteY35-9198" fmla="*/ 19455 h 2398878"/>
              <a:gd name="connsiteX36-9199" fmla="*/ 12869733 w 13016124"/>
              <a:gd name="connsiteY36-9200" fmla="*/ 9728 h 2398878"/>
              <a:gd name="connsiteX37-9201" fmla="*/ 12898916 w 13016124"/>
              <a:gd name="connsiteY37-9202" fmla="*/ 0 h 2398878"/>
              <a:gd name="connsiteX38-9203" fmla="*/ 12947554 w 13016124"/>
              <a:gd name="connsiteY38-9204" fmla="*/ 38911 h 2398878"/>
              <a:gd name="connsiteX39-9205" fmla="*/ 12957282 w 13016124"/>
              <a:gd name="connsiteY39-9206" fmla="*/ 1488332 h 2398878"/>
              <a:gd name="connsiteX40-9207" fmla="*/ 12928099 w 13016124"/>
              <a:gd name="connsiteY40-9208" fmla="*/ 1673157 h 2398878"/>
              <a:gd name="connsiteX41-9209" fmla="*/ 12918371 w 13016124"/>
              <a:gd name="connsiteY41-9210" fmla="*/ 1828800 h 2398878"/>
              <a:gd name="connsiteX42-9211" fmla="*/ 12898916 w 13016124"/>
              <a:gd name="connsiteY42-9212" fmla="*/ 1887166 h 2398878"/>
              <a:gd name="connsiteX43-9213" fmla="*/ 12889188 w 13016124"/>
              <a:gd name="connsiteY43-9214" fmla="*/ 1974715 h 2398878"/>
              <a:gd name="connsiteX44-9215" fmla="*/ 12879460 w 13016124"/>
              <a:gd name="connsiteY44-9216" fmla="*/ 2013625 h 2398878"/>
              <a:gd name="connsiteX45-9217" fmla="*/ 12840550 w 13016124"/>
              <a:gd name="connsiteY45-9218" fmla="*/ 2208179 h 2398878"/>
              <a:gd name="connsiteX46-9219" fmla="*/ 12830822 w 13016124"/>
              <a:gd name="connsiteY46-9220" fmla="*/ 2237362 h 2398878"/>
              <a:gd name="connsiteX47-9221" fmla="*/ 12801639 w 13016124"/>
              <a:gd name="connsiteY47-9222" fmla="*/ 2256817 h 2398878"/>
              <a:gd name="connsiteX48-9223" fmla="*/ 12159614 w 13016124"/>
              <a:gd name="connsiteY48-9224" fmla="*/ 2237362 h 2398878"/>
              <a:gd name="connsiteX49-9225" fmla="*/ 11361945 w 13016124"/>
              <a:gd name="connsiteY49-9226" fmla="*/ 2256817 h 2398878"/>
              <a:gd name="connsiteX50-9227" fmla="*/ 11138209 w 13016124"/>
              <a:gd name="connsiteY50-9228" fmla="*/ 2276272 h 2398878"/>
              <a:gd name="connsiteX51-9229" fmla="*/ 10593460 w 13016124"/>
              <a:gd name="connsiteY51-9230" fmla="*/ 2286000 h 2398878"/>
              <a:gd name="connsiteX52-9231" fmla="*/ 8385282 w 13016124"/>
              <a:gd name="connsiteY52-9232" fmla="*/ 2295728 h 2398878"/>
              <a:gd name="connsiteX53-9233" fmla="*/ 8161545 w 13016124"/>
              <a:gd name="connsiteY53-9234" fmla="*/ 2315183 h 2398878"/>
              <a:gd name="connsiteX54-9235" fmla="*/ 8112907 w 13016124"/>
              <a:gd name="connsiteY54-9236" fmla="*/ 2324911 h 2398878"/>
              <a:gd name="connsiteX55-9237" fmla="*/ 7918354 w 13016124"/>
              <a:gd name="connsiteY55-9238" fmla="*/ 2334638 h 2398878"/>
              <a:gd name="connsiteX56-9239" fmla="*/ 5291886 w 13016124"/>
              <a:gd name="connsiteY56-9240" fmla="*/ 2344366 h 2398878"/>
              <a:gd name="connsiteX57-9241" fmla="*/ 5058422 w 13016124"/>
              <a:gd name="connsiteY57-9242" fmla="*/ 2324911 h 2398878"/>
              <a:gd name="connsiteX58-9243" fmla="*/ 4883324 w 13016124"/>
              <a:gd name="connsiteY58-9244" fmla="*/ 2305455 h 2398878"/>
              <a:gd name="connsiteX59-9245" fmla="*/ 4727682 w 13016124"/>
              <a:gd name="connsiteY59-9246" fmla="*/ 2295728 h 2398878"/>
              <a:gd name="connsiteX60-9247" fmla="*/ 4601222 w 13016124"/>
              <a:gd name="connsiteY60-9248" fmla="*/ 2276272 h 2398878"/>
              <a:gd name="connsiteX61-9249" fmla="*/ 4484490 w 13016124"/>
              <a:gd name="connsiteY61-9250" fmla="*/ 2266545 h 2398878"/>
              <a:gd name="connsiteX62-9251" fmla="*/ 3443631 w 13016124"/>
              <a:gd name="connsiteY62-9252" fmla="*/ 2247089 h 2398878"/>
              <a:gd name="connsiteX63-9253" fmla="*/ 2996158 w 13016124"/>
              <a:gd name="connsiteY63-9254" fmla="*/ 2256817 h 2398878"/>
              <a:gd name="connsiteX64-9255" fmla="*/ 2966975 w 13016124"/>
              <a:gd name="connsiteY64-9256" fmla="*/ 2266545 h 2398878"/>
              <a:gd name="connsiteX65-9257" fmla="*/ 2782150 w 13016124"/>
              <a:gd name="connsiteY65-9258" fmla="*/ 2286000 h 2398878"/>
              <a:gd name="connsiteX66-9259" fmla="*/ 2723784 w 13016124"/>
              <a:gd name="connsiteY66-9260" fmla="*/ 2295728 h 2398878"/>
              <a:gd name="connsiteX67-9261" fmla="*/ 2490320 w 13016124"/>
              <a:gd name="connsiteY67-9262" fmla="*/ 2305455 h 2398878"/>
              <a:gd name="connsiteX68-9263" fmla="*/ 418328 w 13016124"/>
              <a:gd name="connsiteY68-9264" fmla="*/ 2295728 h 2398878"/>
              <a:gd name="connsiteX69-9265" fmla="*/ 359962 w 13016124"/>
              <a:gd name="connsiteY69-9266" fmla="*/ 2256817 h 2398878"/>
              <a:gd name="connsiteX70-9267" fmla="*/ 272414 w 13016124"/>
              <a:gd name="connsiteY70-9268" fmla="*/ 2188723 h 2398878"/>
              <a:gd name="connsiteX71-9269" fmla="*/ 262686 w 13016124"/>
              <a:gd name="connsiteY71-9270" fmla="*/ 2159540 h 2398878"/>
              <a:gd name="connsiteX72-9271" fmla="*/ 214048 w 13016124"/>
              <a:gd name="connsiteY72-9272" fmla="*/ 2110902 h 2398878"/>
              <a:gd name="connsiteX73-9273" fmla="*/ 204320 w 13016124"/>
              <a:gd name="connsiteY73-9274" fmla="*/ 2081719 h 2398878"/>
              <a:gd name="connsiteX74-9275" fmla="*/ 184865 w 13016124"/>
              <a:gd name="connsiteY74-9276" fmla="*/ 2052536 h 2398878"/>
              <a:gd name="connsiteX75-9277" fmla="*/ 145954 w 13016124"/>
              <a:gd name="connsiteY75-9278" fmla="*/ 1984442 h 2398878"/>
              <a:gd name="connsiteX76-9279" fmla="*/ 126499 w 13016124"/>
              <a:gd name="connsiteY76-9280" fmla="*/ 1906621 h 2398878"/>
              <a:gd name="connsiteX77-9281" fmla="*/ 116771 w 13016124"/>
              <a:gd name="connsiteY77-9282" fmla="*/ 1877438 h 2398878"/>
              <a:gd name="connsiteX78-9283" fmla="*/ 97316 w 13016124"/>
              <a:gd name="connsiteY78-9284" fmla="*/ 1809345 h 2398878"/>
              <a:gd name="connsiteX79-9285" fmla="*/ 87588 w 13016124"/>
              <a:gd name="connsiteY79-9286" fmla="*/ 1731523 h 2398878"/>
              <a:gd name="connsiteX80-9287" fmla="*/ 68133 w 13016124"/>
              <a:gd name="connsiteY80-9288" fmla="*/ 1673157 h 2398878"/>
              <a:gd name="connsiteX81-9289" fmla="*/ 19494 w 13016124"/>
              <a:gd name="connsiteY81-9290" fmla="*/ 1556425 h 2398878"/>
              <a:gd name="connsiteX82-9291" fmla="*/ 9767 w 13016124"/>
              <a:gd name="connsiteY82-9292" fmla="*/ 1429966 h 2398878"/>
              <a:gd name="connsiteX83-9293" fmla="*/ 39 w 13016124"/>
              <a:gd name="connsiteY83-9294" fmla="*/ 1361872 h 2398878"/>
              <a:gd name="connsiteX84-9295" fmla="*/ 19494 w 13016124"/>
              <a:gd name="connsiteY84-9296" fmla="*/ 1099225 h 2398878"/>
              <a:gd name="connsiteX85-9297" fmla="*/ 29222 w 13016124"/>
              <a:gd name="connsiteY85-9298" fmla="*/ 1070042 h 2398878"/>
              <a:gd name="connsiteX86-9299" fmla="*/ 58405 w 13016124"/>
              <a:gd name="connsiteY86-9300" fmla="*/ 992221 h 2398878"/>
              <a:gd name="connsiteX87-9301" fmla="*/ 77860 w 13016124"/>
              <a:gd name="connsiteY87-9302" fmla="*/ 924128 h 2398878"/>
              <a:gd name="connsiteX88-9303" fmla="*/ 97316 w 13016124"/>
              <a:gd name="connsiteY88-9304" fmla="*/ 885217 h 2398878"/>
              <a:gd name="connsiteX89-9305" fmla="*/ 116771 w 13016124"/>
              <a:gd name="connsiteY89-9306" fmla="*/ 807396 h 2398878"/>
              <a:gd name="connsiteX90-9307" fmla="*/ 155682 w 13016124"/>
              <a:gd name="connsiteY90-9308" fmla="*/ 729574 h 2398878"/>
              <a:gd name="connsiteX91-9309" fmla="*/ 165409 w 13016124"/>
              <a:gd name="connsiteY91-9310" fmla="*/ 700391 h 2398878"/>
              <a:gd name="connsiteX92-9311" fmla="*/ 175137 w 13016124"/>
              <a:gd name="connsiteY92-9312" fmla="*/ 642025 h 2398878"/>
              <a:gd name="connsiteX93-9313" fmla="*/ 223775 w 13016124"/>
              <a:gd name="connsiteY93-9314" fmla="*/ 573932 h 2398878"/>
              <a:gd name="connsiteX94-9315" fmla="*/ 262686 w 13016124"/>
              <a:gd name="connsiteY94-9316" fmla="*/ 505838 h 2398878"/>
              <a:gd name="connsiteX95-9317" fmla="*/ 301596 w 13016124"/>
              <a:gd name="connsiteY95-9318" fmla="*/ 447472 h 2398878"/>
              <a:gd name="connsiteX96-9319" fmla="*/ 321052 w 13016124"/>
              <a:gd name="connsiteY96-9320" fmla="*/ 428017 h 2398878"/>
              <a:gd name="connsiteX97-9321" fmla="*/ 359962 w 13016124"/>
              <a:gd name="connsiteY97-9322" fmla="*/ 369651 h 2398878"/>
              <a:gd name="connsiteX98-9323" fmla="*/ 408601 w 13016124"/>
              <a:gd name="connsiteY98-9324" fmla="*/ 321013 h 2398878"/>
              <a:gd name="connsiteX99-9325" fmla="*/ 428056 w 13016124"/>
              <a:gd name="connsiteY99-9326" fmla="*/ 301557 h 2398878"/>
              <a:gd name="connsiteX100-9327" fmla="*/ 447511 w 13016124"/>
              <a:gd name="connsiteY100-9328" fmla="*/ 272374 h 2398878"/>
              <a:gd name="connsiteX101-9329" fmla="*/ 505877 w 13016124"/>
              <a:gd name="connsiteY101-9330" fmla="*/ 233464 h 2398878"/>
              <a:gd name="connsiteX102-9331" fmla="*/ 603154 w 13016124"/>
              <a:gd name="connsiteY102-9332" fmla="*/ 223736 h 2398878"/>
              <a:gd name="connsiteX103-9333" fmla="*/ 651792 w 13016124"/>
              <a:gd name="connsiteY103-9334" fmla="*/ 243191 h 2398878"/>
              <a:gd name="connsiteX104-9335" fmla="*/ 622609 w 13016124"/>
              <a:gd name="connsiteY104-9336" fmla="*/ 252919 h 2398878"/>
              <a:gd name="connsiteX105-9337" fmla="*/ 544788 w 13016124"/>
              <a:gd name="connsiteY105-9338" fmla="*/ 252919 h 2398878"/>
              <a:gd name="connsiteX0-9339" fmla="*/ 544788 w 13016124"/>
              <a:gd name="connsiteY0-9340" fmla="*/ 252919 h 2398878"/>
              <a:gd name="connsiteX1-9341" fmla="*/ 544788 w 13016124"/>
              <a:gd name="connsiteY1-9342" fmla="*/ 252919 h 2398878"/>
              <a:gd name="connsiteX2-9343" fmla="*/ 642065 w 13016124"/>
              <a:gd name="connsiteY2-9344" fmla="*/ 311285 h 2398878"/>
              <a:gd name="connsiteX3-9345" fmla="*/ 768524 w 13016124"/>
              <a:gd name="connsiteY3-9346" fmla="*/ 447472 h 2398878"/>
              <a:gd name="connsiteX4-9347" fmla="*/ 924167 w 13016124"/>
              <a:gd name="connsiteY4-9348" fmla="*/ 583659 h 2398878"/>
              <a:gd name="connsiteX5-9349" fmla="*/ 982533 w 13016124"/>
              <a:gd name="connsiteY5-9350" fmla="*/ 612842 h 2398878"/>
              <a:gd name="connsiteX6-9351" fmla="*/ 1050626 w 13016124"/>
              <a:gd name="connsiteY6-9352" fmla="*/ 661481 h 2398878"/>
              <a:gd name="connsiteX7-9353" fmla="*/ 1079809 w 13016124"/>
              <a:gd name="connsiteY7-9354" fmla="*/ 671208 h 2398878"/>
              <a:gd name="connsiteX8-9355" fmla="*/ 1225724 w 13016124"/>
              <a:gd name="connsiteY8-9356" fmla="*/ 739302 h 2398878"/>
              <a:gd name="connsiteX9-9357" fmla="*/ 1313273 w 13016124"/>
              <a:gd name="connsiteY9-9358" fmla="*/ 768485 h 2398878"/>
              <a:gd name="connsiteX10-9359" fmla="*/ 1488371 w 13016124"/>
              <a:gd name="connsiteY10-9360" fmla="*/ 787940 h 2398878"/>
              <a:gd name="connsiteX11-9361" fmla="*/ 1624558 w 13016124"/>
              <a:gd name="connsiteY11-9362" fmla="*/ 807396 h 2398878"/>
              <a:gd name="connsiteX12-9363" fmla="*/ 1663469 w 13016124"/>
              <a:gd name="connsiteY12-9364" fmla="*/ 817123 h 2398878"/>
              <a:gd name="connsiteX13-9365" fmla="*/ 1731562 w 13016124"/>
              <a:gd name="connsiteY13-9366" fmla="*/ 826851 h 2398878"/>
              <a:gd name="connsiteX14-9367" fmla="*/ 1770473 w 13016124"/>
              <a:gd name="connsiteY14-9368" fmla="*/ 836579 h 2398878"/>
              <a:gd name="connsiteX15-9369" fmla="*/ 2791877 w 13016124"/>
              <a:gd name="connsiteY15-9370" fmla="*/ 914400 h 2398878"/>
              <a:gd name="connsiteX16-9371" fmla="*/ 3005886 w 13016124"/>
              <a:gd name="connsiteY16-9372" fmla="*/ 933855 h 2398878"/>
              <a:gd name="connsiteX17-9373" fmla="*/ 3239350 w 13016124"/>
              <a:gd name="connsiteY17-9374" fmla="*/ 943583 h 2398878"/>
              <a:gd name="connsiteX18-9375" fmla="*/ 5797081 w 13016124"/>
              <a:gd name="connsiteY18-9376" fmla="*/ 1275468 h 2398878"/>
              <a:gd name="connsiteX19-9377" fmla="*/ 7047995 w 13016124"/>
              <a:gd name="connsiteY19-9378" fmla="*/ 1373761 h 2398878"/>
              <a:gd name="connsiteX20-9379" fmla="*/ 10002960 w 13016124"/>
              <a:gd name="connsiteY20-9380" fmla="*/ 1142821 h 2398878"/>
              <a:gd name="connsiteX21-9381" fmla="*/ 11316835 w 13016124"/>
              <a:gd name="connsiteY21-9382" fmla="*/ 814728 h 2398878"/>
              <a:gd name="connsiteX22-9383" fmla="*/ 11955333 w 13016124"/>
              <a:gd name="connsiteY22-9384" fmla="*/ 330740 h 2398878"/>
              <a:gd name="connsiteX23-9385" fmla="*/ 12033154 w 13016124"/>
              <a:gd name="connsiteY23-9386" fmla="*/ 301557 h 2398878"/>
              <a:gd name="connsiteX24-9387" fmla="*/ 12101248 w 13016124"/>
              <a:gd name="connsiteY24-9388" fmla="*/ 272374 h 2398878"/>
              <a:gd name="connsiteX25-9389" fmla="*/ 12169341 w 13016124"/>
              <a:gd name="connsiteY25-9390" fmla="*/ 243191 h 2398878"/>
              <a:gd name="connsiteX26-9391" fmla="*/ 12266618 w 13016124"/>
              <a:gd name="connsiteY26-9392" fmla="*/ 204281 h 2398878"/>
              <a:gd name="connsiteX27-9393" fmla="*/ 12334711 w 13016124"/>
              <a:gd name="connsiteY27-9394" fmla="*/ 175098 h 2398878"/>
              <a:gd name="connsiteX28-9395" fmla="*/ 12363894 w 13016124"/>
              <a:gd name="connsiteY28-9396" fmla="*/ 155642 h 2398878"/>
              <a:gd name="connsiteX29-9397" fmla="*/ 12431988 w 13016124"/>
              <a:gd name="connsiteY29-9398" fmla="*/ 126459 h 2398878"/>
              <a:gd name="connsiteX30-9399" fmla="*/ 12470899 w 13016124"/>
              <a:gd name="connsiteY30-9400" fmla="*/ 97277 h 2398878"/>
              <a:gd name="connsiteX31-9401" fmla="*/ 12529265 w 13016124"/>
              <a:gd name="connsiteY31-9402" fmla="*/ 87549 h 2398878"/>
              <a:gd name="connsiteX32-9403" fmla="*/ 12568175 w 13016124"/>
              <a:gd name="connsiteY32-9404" fmla="*/ 77821 h 2398878"/>
              <a:gd name="connsiteX33-9405" fmla="*/ 12626541 w 13016124"/>
              <a:gd name="connsiteY33-9406" fmla="*/ 58366 h 2398878"/>
              <a:gd name="connsiteX34-9407" fmla="*/ 12723818 w 13016124"/>
              <a:gd name="connsiteY34-9408" fmla="*/ 19455 h 2398878"/>
              <a:gd name="connsiteX35-9409" fmla="*/ 12869733 w 13016124"/>
              <a:gd name="connsiteY35-9410" fmla="*/ 9728 h 2398878"/>
              <a:gd name="connsiteX36-9411" fmla="*/ 12898916 w 13016124"/>
              <a:gd name="connsiteY36-9412" fmla="*/ 0 h 2398878"/>
              <a:gd name="connsiteX37-9413" fmla="*/ 12947554 w 13016124"/>
              <a:gd name="connsiteY37-9414" fmla="*/ 38911 h 2398878"/>
              <a:gd name="connsiteX38-9415" fmla="*/ 12957282 w 13016124"/>
              <a:gd name="connsiteY38-9416" fmla="*/ 1488332 h 2398878"/>
              <a:gd name="connsiteX39-9417" fmla="*/ 12928099 w 13016124"/>
              <a:gd name="connsiteY39-9418" fmla="*/ 1673157 h 2398878"/>
              <a:gd name="connsiteX40-9419" fmla="*/ 12918371 w 13016124"/>
              <a:gd name="connsiteY40-9420" fmla="*/ 1828800 h 2398878"/>
              <a:gd name="connsiteX41-9421" fmla="*/ 12898916 w 13016124"/>
              <a:gd name="connsiteY41-9422" fmla="*/ 1887166 h 2398878"/>
              <a:gd name="connsiteX42-9423" fmla="*/ 12889188 w 13016124"/>
              <a:gd name="connsiteY42-9424" fmla="*/ 1974715 h 2398878"/>
              <a:gd name="connsiteX43-9425" fmla="*/ 12879460 w 13016124"/>
              <a:gd name="connsiteY43-9426" fmla="*/ 2013625 h 2398878"/>
              <a:gd name="connsiteX44-9427" fmla="*/ 12840550 w 13016124"/>
              <a:gd name="connsiteY44-9428" fmla="*/ 2208179 h 2398878"/>
              <a:gd name="connsiteX45-9429" fmla="*/ 12830822 w 13016124"/>
              <a:gd name="connsiteY45-9430" fmla="*/ 2237362 h 2398878"/>
              <a:gd name="connsiteX46-9431" fmla="*/ 12801639 w 13016124"/>
              <a:gd name="connsiteY46-9432" fmla="*/ 2256817 h 2398878"/>
              <a:gd name="connsiteX47-9433" fmla="*/ 12159614 w 13016124"/>
              <a:gd name="connsiteY47-9434" fmla="*/ 2237362 h 2398878"/>
              <a:gd name="connsiteX48-9435" fmla="*/ 11361945 w 13016124"/>
              <a:gd name="connsiteY48-9436" fmla="*/ 2256817 h 2398878"/>
              <a:gd name="connsiteX49-9437" fmla="*/ 11138209 w 13016124"/>
              <a:gd name="connsiteY49-9438" fmla="*/ 2276272 h 2398878"/>
              <a:gd name="connsiteX50-9439" fmla="*/ 10593460 w 13016124"/>
              <a:gd name="connsiteY50-9440" fmla="*/ 2286000 h 2398878"/>
              <a:gd name="connsiteX51-9441" fmla="*/ 8385282 w 13016124"/>
              <a:gd name="connsiteY51-9442" fmla="*/ 2295728 h 2398878"/>
              <a:gd name="connsiteX52-9443" fmla="*/ 8161545 w 13016124"/>
              <a:gd name="connsiteY52-9444" fmla="*/ 2315183 h 2398878"/>
              <a:gd name="connsiteX53-9445" fmla="*/ 8112907 w 13016124"/>
              <a:gd name="connsiteY53-9446" fmla="*/ 2324911 h 2398878"/>
              <a:gd name="connsiteX54-9447" fmla="*/ 7918354 w 13016124"/>
              <a:gd name="connsiteY54-9448" fmla="*/ 2334638 h 2398878"/>
              <a:gd name="connsiteX55-9449" fmla="*/ 5291886 w 13016124"/>
              <a:gd name="connsiteY55-9450" fmla="*/ 2344366 h 2398878"/>
              <a:gd name="connsiteX56-9451" fmla="*/ 5058422 w 13016124"/>
              <a:gd name="connsiteY56-9452" fmla="*/ 2324911 h 2398878"/>
              <a:gd name="connsiteX57-9453" fmla="*/ 4883324 w 13016124"/>
              <a:gd name="connsiteY57-9454" fmla="*/ 2305455 h 2398878"/>
              <a:gd name="connsiteX58-9455" fmla="*/ 4727682 w 13016124"/>
              <a:gd name="connsiteY58-9456" fmla="*/ 2295728 h 2398878"/>
              <a:gd name="connsiteX59-9457" fmla="*/ 4601222 w 13016124"/>
              <a:gd name="connsiteY59-9458" fmla="*/ 2276272 h 2398878"/>
              <a:gd name="connsiteX60-9459" fmla="*/ 4484490 w 13016124"/>
              <a:gd name="connsiteY60-9460" fmla="*/ 2266545 h 2398878"/>
              <a:gd name="connsiteX61-9461" fmla="*/ 3443631 w 13016124"/>
              <a:gd name="connsiteY61-9462" fmla="*/ 2247089 h 2398878"/>
              <a:gd name="connsiteX62-9463" fmla="*/ 2996158 w 13016124"/>
              <a:gd name="connsiteY62-9464" fmla="*/ 2256817 h 2398878"/>
              <a:gd name="connsiteX63-9465" fmla="*/ 2966975 w 13016124"/>
              <a:gd name="connsiteY63-9466" fmla="*/ 2266545 h 2398878"/>
              <a:gd name="connsiteX64-9467" fmla="*/ 2782150 w 13016124"/>
              <a:gd name="connsiteY64-9468" fmla="*/ 2286000 h 2398878"/>
              <a:gd name="connsiteX65-9469" fmla="*/ 2723784 w 13016124"/>
              <a:gd name="connsiteY65-9470" fmla="*/ 2295728 h 2398878"/>
              <a:gd name="connsiteX66-9471" fmla="*/ 2490320 w 13016124"/>
              <a:gd name="connsiteY66-9472" fmla="*/ 2305455 h 2398878"/>
              <a:gd name="connsiteX67-9473" fmla="*/ 418328 w 13016124"/>
              <a:gd name="connsiteY67-9474" fmla="*/ 2295728 h 2398878"/>
              <a:gd name="connsiteX68-9475" fmla="*/ 359962 w 13016124"/>
              <a:gd name="connsiteY68-9476" fmla="*/ 2256817 h 2398878"/>
              <a:gd name="connsiteX69-9477" fmla="*/ 272414 w 13016124"/>
              <a:gd name="connsiteY69-9478" fmla="*/ 2188723 h 2398878"/>
              <a:gd name="connsiteX70-9479" fmla="*/ 262686 w 13016124"/>
              <a:gd name="connsiteY70-9480" fmla="*/ 2159540 h 2398878"/>
              <a:gd name="connsiteX71-9481" fmla="*/ 214048 w 13016124"/>
              <a:gd name="connsiteY71-9482" fmla="*/ 2110902 h 2398878"/>
              <a:gd name="connsiteX72-9483" fmla="*/ 204320 w 13016124"/>
              <a:gd name="connsiteY72-9484" fmla="*/ 2081719 h 2398878"/>
              <a:gd name="connsiteX73-9485" fmla="*/ 184865 w 13016124"/>
              <a:gd name="connsiteY73-9486" fmla="*/ 2052536 h 2398878"/>
              <a:gd name="connsiteX74-9487" fmla="*/ 145954 w 13016124"/>
              <a:gd name="connsiteY74-9488" fmla="*/ 1984442 h 2398878"/>
              <a:gd name="connsiteX75-9489" fmla="*/ 126499 w 13016124"/>
              <a:gd name="connsiteY75-9490" fmla="*/ 1906621 h 2398878"/>
              <a:gd name="connsiteX76-9491" fmla="*/ 116771 w 13016124"/>
              <a:gd name="connsiteY76-9492" fmla="*/ 1877438 h 2398878"/>
              <a:gd name="connsiteX77-9493" fmla="*/ 97316 w 13016124"/>
              <a:gd name="connsiteY77-9494" fmla="*/ 1809345 h 2398878"/>
              <a:gd name="connsiteX78-9495" fmla="*/ 87588 w 13016124"/>
              <a:gd name="connsiteY78-9496" fmla="*/ 1731523 h 2398878"/>
              <a:gd name="connsiteX79-9497" fmla="*/ 68133 w 13016124"/>
              <a:gd name="connsiteY79-9498" fmla="*/ 1673157 h 2398878"/>
              <a:gd name="connsiteX80-9499" fmla="*/ 19494 w 13016124"/>
              <a:gd name="connsiteY80-9500" fmla="*/ 1556425 h 2398878"/>
              <a:gd name="connsiteX81-9501" fmla="*/ 9767 w 13016124"/>
              <a:gd name="connsiteY81-9502" fmla="*/ 1429966 h 2398878"/>
              <a:gd name="connsiteX82-9503" fmla="*/ 39 w 13016124"/>
              <a:gd name="connsiteY82-9504" fmla="*/ 1361872 h 2398878"/>
              <a:gd name="connsiteX83-9505" fmla="*/ 19494 w 13016124"/>
              <a:gd name="connsiteY83-9506" fmla="*/ 1099225 h 2398878"/>
              <a:gd name="connsiteX84-9507" fmla="*/ 29222 w 13016124"/>
              <a:gd name="connsiteY84-9508" fmla="*/ 1070042 h 2398878"/>
              <a:gd name="connsiteX85-9509" fmla="*/ 58405 w 13016124"/>
              <a:gd name="connsiteY85-9510" fmla="*/ 992221 h 2398878"/>
              <a:gd name="connsiteX86-9511" fmla="*/ 77860 w 13016124"/>
              <a:gd name="connsiteY86-9512" fmla="*/ 924128 h 2398878"/>
              <a:gd name="connsiteX87-9513" fmla="*/ 97316 w 13016124"/>
              <a:gd name="connsiteY87-9514" fmla="*/ 885217 h 2398878"/>
              <a:gd name="connsiteX88-9515" fmla="*/ 116771 w 13016124"/>
              <a:gd name="connsiteY88-9516" fmla="*/ 807396 h 2398878"/>
              <a:gd name="connsiteX89-9517" fmla="*/ 155682 w 13016124"/>
              <a:gd name="connsiteY89-9518" fmla="*/ 729574 h 2398878"/>
              <a:gd name="connsiteX90-9519" fmla="*/ 165409 w 13016124"/>
              <a:gd name="connsiteY90-9520" fmla="*/ 700391 h 2398878"/>
              <a:gd name="connsiteX91-9521" fmla="*/ 175137 w 13016124"/>
              <a:gd name="connsiteY91-9522" fmla="*/ 642025 h 2398878"/>
              <a:gd name="connsiteX92-9523" fmla="*/ 223775 w 13016124"/>
              <a:gd name="connsiteY92-9524" fmla="*/ 573932 h 2398878"/>
              <a:gd name="connsiteX93-9525" fmla="*/ 262686 w 13016124"/>
              <a:gd name="connsiteY93-9526" fmla="*/ 505838 h 2398878"/>
              <a:gd name="connsiteX94-9527" fmla="*/ 301596 w 13016124"/>
              <a:gd name="connsiteY94-9528" fmla="*/ 447472 h 2398878"/>
              <a:gd name="connsiteX95-9529" fmla="*/ 321052 w 13016124"/>
              <a:gd name="connsiteY95-9530" fmla="*/ 428017 h 2398878"/>
              <a:gd name="connsiteX96-9531" fmla="*/ 359962 w 13016124"/>
              <a:gd name="connsiteY96-9532" fmla="*/ 369651 h 2398878"/>
              <a:gd name="connsiteX97-9533" fmla="*/ 408601 w 13016124"/>
              <a:gd name="connsiteY97-9534" fmla="*/ 321013 h 2398878"/>
              <a:gd name="connsiteX98-9535" fmla="*/ 428056 w 13016124"/>
              <a:gd name="connsiteY98-9536" fmla="*/ 301557 h 2398878"/>
              <a:gd name="connsiteX99-9537" fmla="*/ 447511 w 13016124"/>
              <a:gd name="connsiteY99-9538" fmla="*/ 272374 h 2398878"/>
              <a:gd name="connsiteX100-9539" fmla="*/ 505877 w 13016124"/>
              <a:gd name="connsiteY100-9540" fmla="*/ 233464 h 2398878"/>
              <a:gd name="connsiteX101-9541" fmla="*/ 603154 w 13016124"/>
              <a:gd name="connsiteY101-9542" fmla="*/ 223736 h 2398878"/>
              <a:gd name="connsiteX102-9543" fmla="*/ 651792 w 13016124"/>
              <a:gd name="connsiteY102-9544" fmla="*/ 243191 h 2398878"/>
              <a:gd name="connsiteX103-9545" fmla="*/ 622609 w 13016124"/>
              <a:gd name="connsiteY103-9546" fmla="*/ 252919 h 2398878"/>
              <a:gd name="connsiteX104-9547" fmla="*/ 544788 w 13016124"/>
              <a:gd name="connsiteY104-9548" fmla="*/ 252919 h 2398878"/>
              <a:gd name="connsiteX0-9549" fmla="*/ 544788 w 13016124"/>
              <a:gd name="connsiteY0-9550" fmla="*/ 252919 h 2398878"/>
              <a:gd name="connsiteX1-9551" fmla="*/ 544788 w 13016124"/>
              <a:gd name="connsiteY1-9552" fmla="*/ 252919 h 2398878"/>
              <a:gd name="connsiteX2-9553" fmla="*/ 642065 w 13016124"/>
              <a:gd name="connsiteY2-9554" fmla="*/ 311285 h 2398878"/>
              <a:gd name="connsiteX3-9555" fmla="*/ 768524 w 13016124"/>
              <a:gd name="connsiteY3-9556" fmla="*/ 447472 h 2398878"/>
              <a:gd name="connsiteX4-9557" fmla="*/ 924167 w 13016124"/>
              <a:gd name="connsiteY4-9558" fmla="*/ 583659 h 2398878"/>
              <a:gd name="connsiteX5-9559" fmla="*/ 982533 w 13016124"/>
              <a:gd name="connsiteY5-9560" fmla="*/ 612842 h 2398878"/>
              <a:gd name="connsiteX6-9561" fmla="*/ 1050626 w 13016124"/>
              <a:gd name="connsiteY6-9562" fmla="*/ 661481 h 2398878"/>
              <a:gd name="connsiteX7-9563" fmla="*/ 1079809 w 13016124"/>
              <a:gd name="connsiteY7-9564" fmla="*/ 671208 h 2398878"/>
              <a:gd name="connsiteX8-9565" fmla="*/ 1225724 w 13016124"/>
              <a:gd name="connsiteY8-9566" fmla="*/ 739302 h 2398878"/>
              <a:gd name="connsiteX9-9567" fmla="*/ 1313273 w 13016124"/>
              <a:gd name="connsiteY9-9568" fmla="*/ 768485 h 2398878"/>
              <a:gd name="connsiteX10-9569" fmla="*/ 1488371 w 13016124"/>
              <a:gd name="connsiteY10-9570" fmla="*/ 787940 h 2398878"/>
              <a:gd name="connsiteX11-9571" fmla="*/ 1624558 w 13016124"/>
              <a:gd name="connsiteY11-9572" fmla="*/ 807396 h 2398878"/>
              <a:gd name="connsiteX12-9573" fmla="*/ 1663469 w 13016124"/>
              <a:gd name="connsiteY12-9574" fmla="*/ 817123 h 2398878"/>
              <a:gd name="connsiteX13-9575" fmla="*/ 1731562 w 13016124"/>
              <a:gd name="connsiteY13-9576" fmla="*/ 826851 h 2398878"/>
              <a:gd name="connsiteX14-9577" fmla="*/ 1770473 w 13016124"/>
              <a:gd name="connsiteY14-9578" fmla="*/ 836579 h 2398878"/>
              <a:gd name="connsiteX15-9579" fmla="*/ 2791877 w 13016124"/>
              <a:gd name="connsiteY15-9580" fmla="*/ 914400 h 2398878"/>
              <a:gd name="connsiteX16-9581" fmla="*/ 3239350 w 13016124"/>
              <a:gd name="connsiteY16-9582" fmla="*/ 943583 h 2398878"/>
              <a:gd name="connsiteX17-9583" fmla="*/ 5797081 w 13016124"/>
              <a:gd name="connsiteY17-9584" fmla="*/ 1275468 h 2398878"/>
              <a:gd name="connsiteX18-9585" fmla="*/ 7047995 w 13016124"/>
              <a:gd name="connsiteY18-9586" fmla="*/ 1373761 h 2398878"/>
              <a:gd name="connsiteX19-9587" fmla="*/ 10002960 w 13016124"/>
              <a:gd name="connsiteY19-9588" fmla="*/ 1142821 h 2398878"/>
              <a:gd name="connsiteX20-9589" fmla="*/ 11316835 w 13016124"/>
              <a:gd name="connsiteY20-9590" fmla="*/ 814728 h 2398878"/>
              <a:gd name="connsiteX21-9591" fmla="*/ 11955333 w 13016124"/>
              <a:gd name="connsiteY21-9592" fmla="*/ 330740 h 2398878"/>
              <a:gd name="connsiteX22-9593" fmla="*/ 12033154 w 13016124"/>
              <a:gd name="connsiteY22-9594" fmla="*/ 301557 h 2398878"/>
              <a:gd name="connsiteX23-9595" fmla="*/ 12101248 w 13016124"/>
              <a:gd name="connsiteY23-9596" fmla="*/ 272374 h 2398878"/>
              <a:gd name="connsiteX24-9597" fmla="*/ 12169341 w 13016124"/>
              <a:gd name="connsiteY24-9598" fmla="*/ 243191 h 2398878"/>
              <a:gd name="connsiteX25-9599" fmla="*/ 12266618 w 13016124"/>
              <a:gd name="connsiteY25-9600" fmla="*/ 204281 h 2398878"/>
              <a:gd name="connsiteX26-9601" fmla="*/ 12334711 w 13016124"/>
              <a:gd name="connsiteY26-9602" fmla="*/ 175098 h 2398878"/>
              <a:gd name="connsiteX27-9603" fmla="*/ 12363894 w 13016124"/>
              <a:gd name="connsiteY27-9604" fmla="*/ 155642 h 2398878"/>
              <a:gd name="connsiteX28-9605" fmla="*/ 12431988 w 13016124"/>
              <a:gd name="connsiteY28-9606" fmla="*/ 126459 h 2398878"/>
              <a:gd name="connsiteX29-9607" fmla="*/ 12470899 w 13016124"/>
              <a:gd name="connsiteY29-9608" fmla="*/ 97277 h 2398878"/>
              <a:gd name="connsiteX30-9609" fmla="*/ 12529265 w 13016124"/>
              <a:gd name="connsiteY30-9610" fmla="*/ 87549 h 2398878"/>
              <a:gd name="connsiteX31-9611" fmla="*/ 12568175 w 13016124"/>
              <a:gd name="connsiteY31-9612" fmla="*/ 77821 h 2398878"/>
              <a:gd name="connsiteX32-9613" fmla="*/ 12626541 w 13016124"/>
              <a:gd name="connsiteY32-9614" fmla="*/ 58366 h 2398878"/>
              <a:gd name="connsiteX33-9615" fmla="*/ 12723818 w 13016124"/>
              <a:gd name="connsiteY33-9616" fmla="*/ 19455 h 2398878"/>
              <a:gd name="connsiteX34-9617" fmla="*/ 12869733 w 13016124"/>
              <a:gd name="connsiteY34-9618" fmla="*/ 9728 h 2398878"/>
              <a:gd name="connsiteX35-9619" fmla="*/ 12898916 w 13016124"/>
              <a:gd name="connsiteY35-9620" fmla="*/ 0 h 2398878"/>
              <a:gd name="connsiteX36-9621" fmla="*/ 12947554 w 13016124"/>
              <a:gd name="connsiteY36-9622" fmla="*/ 38911 h 2398878"/>
              <a:gd name="connsiteX37-9623" fmla="*/ 12957282 w 13016124"/>
              <a:gd name="connsiteY37-9624" fmla="*/ 1488332 h 2398878"/>
              <a:gd name="connsiteX38-9625" fmla="*/ 12928099 w 13016124"/>
              <a:gd name="connsiteY38-9626" fmla="*/ 1673157 h 2398878"/>
              <a:gd name="connsiteX39-9627" fmla="*/ 12918371 w 13016124"/>
              <a:gd name="connsiteY39-9628" fmla="*/ 1828800 h 2398878"/>
              <a:gd name="connsiteX40-9629" fmla="*/ 12898916 w 13016124"/>
              <a:gd name="connsiteY40-9630" fmla="*/ 1887166 h 2398878"/>
              <a:gd name="connsiteX41-9631" fmla="*/ 12889188 w 13016124"/>
              <a:gd name="connsiteY41-9632" fmla="*/ 1974715 h 2398878"/>
              <a:gd name="connsiteX42-9633" fmla="*/ 12879460 w 13016124"/>
              <a:gd name="connsiteY42-9634" fmla="*/ 2013625 h 2398878"/>
              <a:gd name="connsiteX43-9635" fmla="*/ 12840550 w 13016124"/>
              <a:gd name="connsiteY43-9636" fmla="*/ 2208179 h 2398878"/>
              <a:gd name="connsiteX44-9637" fmla="*/ 12830822 w 13016124"/>
              <a:gd name="connsiteY44-9638" fmla="*/ 2237362 h 2398878"/>
              <a:gd name="connsiteX45-9639" fmla="*/ 12801639 w 13016124"/>
              <a:gd name="connsiteY45-9640" fmla="*/ 2256817 h 2398878"/>
              <a:gd name="connsiteX46-9641" fmla="*/ 12159614 w 13016124"/>
              <a:gd name="connsiteY46-9642" fmla="*/ 2237362 h 2398878"/>
              <a:gd name="connsiteX47-9643" fmla="*/ 11361945 w 13016124"/>
              <a:gd name="connsiteY47-9644" fmla="*/ 2256817 h 2398878"/>
              <a:gd name="connsiteX48-9645" fmla="*/ 11138209 w 13016124"/>
              <a:gd name="connsiteY48-9646" fmla="*/ 2276272 h 2398878"/>
              <a:gd name="connsiteX49-9647" fmla="*/ 10593460 w 13016124"/>
              <a:gd name="connsiteY49-9648" fmla="*/ 2286000 h 2398878"/>
              <a:gd name="connsiteX50-9649" fmla="*/ 8385282 w 13016124"/>
              <a:gd name="connsiteY50-9650" fmla="*/ 2295728 h 2398878"/>
              <a:gd name="connsiteX51-9651" fmla="*/ 8161545 w 13016124"/>
              <a:gd name="connsiteY51-9652" fmla="*/ 2315183 h 2398878"/>
              <a:gd name="connsiteX52-9653" fmla="*/ 8112907 w 13016124"/>
              <a:gd name="connsiteY52-9654" fmla="*/ 2324911 h 2398878"/>
              <a:gd name="connsiteX53-9655" fmla="*/ 7918354 w 13016124"/>
              <a:gd name="connsiteY53-9656" fmla="*/ 2334638 h 2398878"/>
              <a:gd name="connsiteX54-9657" fmla="*/ 5291886 w 13016124"/>
              <a:gd name="connsiteY54-9658" fmla="*/ 2344366 h 2398878"/>
              <a:gd name="connsiteX55-9659" fmla="*/ 5058422 w 13016124"/>
              <a:gd name="connsiteY55-9660" fmla="*/ 2324911 h 2398878"/>
              <a:gd name="connsiteX56-9661" fmla="*/ 4883324 w 13016124"/>
              <a:gd name="connsiteY56-9662" fmla="*/ 2305455 h 2398878"/>
              <a:gd name="connsiteX57-9663" fmla="*/ 4727682 w 13016124"/>
              <a:gd name="connsiteY57-9664" fmla="*/ 2295728 h 2398878"/>
              <a:gd name="connsiteX58-9665" fmla="*/ 4601222 w 13016124"/>
              <a:gd name="connsiteY58-9666" fmla="*/ 2276272 h 2398878"/>
              <a:gd name="connsiteX59-9667" fmla="*/ 4484490 w 13016124"/>
              <a:gd name="connsiteY59-9668" fmla="*/ 2266545 h 2398878"/>
              <a:gd name="connsiteX60-9669" fmla="*/ 3443631 w 13016124"/>
              <a:gd name="connsiteY60-9670" fmla="*/ 2247089 h 2398878"/>
              <a:gd name="connsiteX61-9671" fmla="*/ 2996158 w 13016124"/>
              <a:gd name="connsiteY61-9672" fmla="*/ 2256817 h 2398878"/>
              <a:gd name="connsiteX62-9673" fmla="*/ 2966975 w 13016124"/>
              <a:gd name="connsiteY62-9674" fmla="*/ 2266545 h 2398878"/>
              <a:gd name="connsiteX63-9675" fmla="*/ 2782150 w 13016124"/>
              <a:gd name="connsiteY63-9676" fmla="*/ 2286000 h 2398878"/>
              <a:gd name="connsiteX64-9677" fmla="*/ 2723784 w 13016124"/>
              <a:gd name="connsiteY64-9678" fmla="*/ 2295728 h 2398878"/>
              <a:gd name="connsiteX65-9679" fmla="*/ 2490320 w 13016124"/>
              <a:gd name="connsiteY65-9680" fmla="*/ 2305455 h 2398878"/>
              <a:gd name="connsiteX66-9681" fmla="*/ 418328 w 13016124"/>
              <a:gd name="connsiteY66-9682" fmla="*/ 2295728 h 2398878"/>
              <a:gd name="connsiteX67-9683" fmla="*/ 359962 w 13016124"/>
              <a:gd name="connsiteY67-9684" fmla="*/ 2256817 h 2398878"/>
              <a:gd name="connsiteX68-9685" fmla="*/ 272414 w 13016124"/>
              <a:gd name="connsiteY68-9686" fmla="*/ 2188723 h 2398878"/>
              <a:gd name="connsiteX69-9687" fmla="*/ 262686 w 13016124"/>
              <a:gd name="connsiteY69-9688" fmla="*/ 2159540 h 2398878"/>
              <a:gd name="connsiteX70-9689" fmla="*/ 214048 w 13016124"/>
              <a:gd name="connsiteY70-9690" fmla="*/ 2110902 h 2398878"/>
              <a:gd name="connsiteX71-9691" fmla="*/ 204320 w 13016124"/>
              <a:gd name="connsiteY71-9692" fmla="*/ 2081719 h 2398878"/>
              <a:gd name="connsiteX72-9693" fmla="*/ 184865 w 13016124"/>
              <a:gd name="connsiteY72-9694" fmla="*/ 2052536 h 2398878"/>
              <a:gd name="connsiteX73-9695" fmla="*/ 145954 w 13016124"/>
              <a:gd name="connsiteY73-9696" fmla="*/ 1984442 h 2398878"/>
              <a:gd name="connsiteX74-9697" fmla="*/ 126499 w 13016124"/>
              <a:gd name="connsiteY74-9698" fmla="*/ 1906621 h 2398878"/>
              <a:gd name="connsiteX75-9699" fmla="*/ 116771 w 13016124"/>
              <a:gd name="connsiteY75-9700" fmla="*/ 1877438 h 2398878"/>
              <a:gd name="connsiteX76-9701" fmla="*/ 97316 w 13016124"/>
              <a:gd name="connsiteY76-9702" fmla="*/ 1809345 h 2398878"/>
              <a:gd name="connsiteX77-9703" fmla="*/ 87588 w 13016124"/>
              <a:gd name="connsiteY77-9704" fmla="*/ 1731523 h 2398878"/>
              <a:gd name="connsiteX78-9705" fmla="*/ 68133 w 13016124"/>
              <a:gd name="connsiteY78-9706" fmla="*/ 1673157 h 2398878"/>
              <a:gd name="connsiteX79-9707" fmla="*/ 19494 w 13016124"/>
              <a:gd name="connsiteY79-9708" fmla="*/ 1556425 h 2398878"/>
              <a:gd name="connsiteX80-9709" fmla="*/ 9767 w 13016124"/>
              <a:gd name="connsiteY80-9710" fmla="*/ 1429966 h 2398878"/>
              <a:gd name="connsiteX81-9711" fmla="*/ 39 w 13016124"/>
              <a:gd name="connsiteY81-9712" fmla="*/ 1361872 h 2398878"/>
              <a:gd name="connsiteX82-9713" fmla="*/ 19494 w 13016124"/>
              <a:gd name="connsiteY82-9714" fmla="*/ 1099225 h 2398878"/>
              <a:gd name="connsiteX83-9715" fmla="*/ 29222 w 13016124"/>
              <a:gd name="connsiteY83-9716" fmla="*/ 1070042 h 2398878"/>
              <a:gd name="connsiteX84-9717" fmla="*/ 58405 w 13016124"/>
              <a:gd name="connsiteY84-9718" fmla="*/ 992221 h 2398878"/>
              <a:gd name="connsiteX85-9719" fmla="*/ 77860 w 13016124"/>
              <a:gd name="connsiteY85-9720" fmla="*/ 924128 h 2398878"/>
              <a:gd name="connsiteX86-9721" fmla="*/ 97316 w 13016124"/>
              <a:gd name="connsiteY86-9722" fmla="*/ 885217 h 2398878"/>
              <a:gd name="connsiteX87-9723" fmla="*/ 116771 w 13016124"/>
              <a:gd name="connsiteY87-9724" fmla="*/ 807396 h 2398878"/>
              <a:gd name="connsiteX88-9725" fmla="*/ 155682 w 13016124"/>
              <a:gd name="connsiteY88-9726" fmla="*/ 729574 h 2398878"/>
              <a:gd name="connsiteX89-9727" fmla="*/ 165409 w 13016124"/>
              <a:gd name="connsiteY89-9728" fmla="*/ 700391 h 2398878"/>
              <a:gd name="connsiteX90-9729" fmla="*/ 175137 w 13016124"/>
              <a:gd name="connsiteY90-9730" fmla="*/ 642025 h 2398878"/>
              <a:gd name="connsiteX91-9731" fmla="*/ 223775 w 13016124"/>
              <a:gd name="connsiteY91-9732" fmla="*/ 573932 h 2398878"/>
              <a:gd name="connsiteX92-9733" fmla="*/ 262686 w 13016124"/>
              <a:gd name="connsiteY92-9734" fmla="*/ 505838 h 2398878"/>
              <a:gd name="connsiteX93-9735" fmla="*/ 301596 w 13016124"/>
              <a:gd name="connsiteY93-9736" fmla="*/ 447472 h 2398878"/>
              <a:gd name="connsiteX94-9737" fmla="*/ 321052 w 13016124"/>
              <a:gd name="connsiteY94-9738" fmla="*/ 428017 h 2398878"/>
              <a:gd name="connsiteX95-9739" fmla="*/ 359962 w 13016124"/>
              <a:gd name="connsiteY95-9740" fmla="*/ 369651 h 2398878"/>
              <a:gd name="connsiteX96-9741" fmla="*/ 408601 w 13016124"/>
              <a:gd name="connsiteY96-9742" fmla="*/ 321013 h 2398878"/>
              <a:gd name="connsiteX97-9743" fmla="*/ 428056 w 13016124"/>
              <a:gd name="connsiteY97-9744" fmla="*/ 301557 h 2398878"/>
              <a:gd name="connsiteX98-9745" fmla="*/ 447511 w 13016124"/>
              <a:gd name="connsiteY98-9746" fmla="*/ 272374 h 2398878"/>
              <a:gd name="connsiteX99-9747" fmla="*/ 505877 w 13016124"/>
              <a:gd name="connsiteY99-9748" fmla="*/ 233464 h 2398878"/>
              <a:gd name="connsiteX100-9749" fmla="*/ 603154 w 13016124"/>
              <a:gd name="connsiteY100-9750" fmla="*/ 223736 h 2398878"/>
              <a:gd name="connsiteX101-9751" fmla="*/ 651792 w 13016124"/>
              <a:gd name="connsiteY101-9752" fmla="*/ 243191 h 2398878"/>
              <a:gd name="connsiteX102-9753" fmla="*/ 622609 w 13016124"/>
              <a:gd name="connsiteY102-9754" fmla="*/ 252919 h 2398878"/>
              <a:gd name="connsiteX103-9755" fmla="*/ 544788 w 13016124"/>
              <a:gd name="connsiteY103-9756" fmla="*/ 252919 h 2398878"/>
              <a:gd name="connsiteX0-9757" fmla="*/ 544788 w 13016124"/>
              <a:gd name="connsiteY0-9758" fmla="*/ 252919 h 2398878"/>
              <a:gd name="connsiteX1-9759" fmla="*/ 544788 w 13016124"/>
              <a:gd name="connsiteY1-9760" fmla="*/ 252919 h 2398878"/>
              <a:gd name="connsiteX2-9761" fmla="*/ 642065 w 13016124"/>
              <a:gd name="connsiteY2-9762" fmla="*/ 311285 h 2398878"/>
              <a:gd name="connsiteX3-9763" fmla="*/ 768524 w 13016124"/>
              <a:gd name="connsiteY3-9764" fmla="*/ 447472 h 2398878"/>
              <a:gd name="connsiteX4-9765" fmla="*/ 924167 w 13016124"/>
              <a:gd name="connsiteY4-9766" fmla="*/ 583659 h 2398878"/>
              <a:gd name="connsiteX5-9767" fmla="*/ 982533 w 13016124"/>
              <a:gd name="connsiteY5-9768" fmla="*/ 612842 h 2398878"/>
              <a:gd name="connsiteX6-9769" fmla="*/ 1050626 w 13016124"/>
              <a:gd name="connsiteY6-9770" fmla="*/ 661481 h 2398878"/>
              <a:gd name="connsiteX7-9771" fmla="*/ 1079809 w 13016124"/>
              <a:gd name="connsiteY7-9772" fmla="*/ 671208 h 2398878"/>
              <a:gd name="connsiteX8-9773" fmla="*/ 1225724 w 13016124"/>
              <a:gd name="connsiteY8-9774" fmla="*/ 739302 h 2398878"/>
              <a:gd name="connsiteX9-9775" fmla="*/ 1313273 w 13016124"/>
              <a:gd name="connsiteY9-9776" fmla="*/ 768485 h 2398878"/>
              <a:gd name="connsiteX10-9777" fmla="*/ 1488371 w 13016124"/>
              <a:gd name="connsiteY10-9778" fmla="*/ 787940 h 2398878"/>
              <a:gd name="connsiteX11-9779" fmla="*/ 1624558 w 13016124"/>
              <a:gd name="connsiteY11-9780" fmla="*/ 807396 h 2398878"/>
              <a:gd name="connsiteX12-9781" fmla="*/ 1663469 w 13016124"/>
              <a:gd name="connsiteY12-9782" fmla="*/ 817123 h 2398878"/>
              <a:gd name="connsiteX13-9783" fmla="*/ 1731562 w 13016124"/>
              <a:gd name="connsiteY13-9784" fmla="*/ 826851 h 2398878"/>
              <a:gd name="connsiteX14-9785" fmla="*/ 1770473 w 13016124"/>
              <a:gd name="connsiteY14-9786" fmla="*/ 836579 h 2398878"/>
              <a:gd name="connsiteX15-9787" fmla="*/ 2791877 w 13016124"/>
              <a:gd name="connsiteY15-9788" fmla="*/ 914400 h 2398878"/>
              <a:gd name="connsiteX16-9789" fmla="*/ 3269495 w 13016124"/>
              <a:gd name="connsiteY16-9790" fmla="*/ 1203835 h 2398878"/>
              <a:gd name="connsiteX17-9791" fmla="*/ 5797081 w 13016124"/>
              <a:gd name="connsiteY17-9792" fmla="*/ 1275468 h 2398878"/>
              <a:gd name="connsiteX18-9793" fmla="*/ 7047995 w 13016124"/>
              <a:gd name="connsiteY18-9794" fmla="*/ 1373761 h 2398878"/>
              <a:gd name="connsiteX19-9795" fmla="*/ 10002960 w 13016124"/>
              <a:gd name="connsiteY19-9796" fmla="*/ 1142821 h 2398878"/>
              <a:gd name="connsiteX20-9797" fmla="*/ 11316835 w 13016124"/>
              <a:gd name="connsiteY20-9798" fmla="*/ 814728 h 2398878"/>
              <a:gd name="connsiteX21-9799" fmla="*/ 11955333 w 13016124"/>
              <a:gd name="connsiteY21-9800" fmla="*/ 330740 h 2398878"/>
              <a:gd name="connsiteX22-9801" fmla="*/ 12033154 w 13016124"/>
              <a:gd name="connsiteY22-9802" fmla="*/ 301557 h 2398878"/>
              <a:gd name="connsiteX23-9803" fmla="*/ 12101248 w 13016124"/>
              <a:gd name="connsiteY23-9804" fmla="*/ 272374 h 2398878"/>
              <a:gd name="connsiteX24-9805" fmla="*/ 12169341 w 13016124"/>
              <a:gd name="connsiteY24-9806" fmla="*/ 243191 h 2398878"/>
              <a:gd name="connsiteX25-9807" fmla="*/ 12266618 w 13016124"/>
              <a:gd name="connsiteY25-9808" fmla="*/ 204281 h 2398878"/>
              <a:gd name="connsiteX26-9809" fmla="*/ 12334711 w 13016124"/>
              <a:gd name="connsiteY26-9810" fmla="*/ 175098 h 2398878"/>
              <a:gd name="connsiteX27-9811" fmla="*/ 12363894 w 13016124"/>
              <a:gd name="connsiteY27-9812" fmla="*/ 155642 h 2398878"/>
              <a:gd name="connsiteX28-9813" fmla="*/ 12431988 w 13016124"/>
              <a:gd name="connsiteY28-9814" fmla="*/ 126459 h 2398878"/>
              <a:gd name="connsiteX29-9815" fmla="*/ 12470899 w 13016124"/>
              <a:gd name="connsiteY29-9816" fmla="*/ 97277 h 2398878"/>
              <a:gd name="connsiteX30-9817" fmla="*/ 12529265 w 13016124"/>
              <a:gd name="connsiteY30-9818" fmla="*/ 87549 h 2398878"/>
              <a:gd name="connsiteX31-9819" fmla="*/ 12568175 w 13016124"/>
              <a:gd name="connsiteY31-9820" fmla="*/ 77821 h 2398878"/>
              <a:gd name="connsiteX32-9821" fmla="*/ 12626541 w 13016124"/>
              <a:gd name="connsiteY32-9822" fmla="*/ 58366 h 2398878"/>
              <a:gd name="connsiteX33-9823" fmla="*/ 12723818 w 13016124"/>
              <a:gd name="connsiteY33-9824" fmla="*/ 19455 h 2398878"/>
              <a:gd name="connsiteX34-9825" fmla="*/ 12869733 w 13016124"/>
              <a:gd name="connsiteY34-9826" fmla="*/ 9728 h 2398878"/>
              <a:gd name="connsiteX35-9827" fmla="*/ 12898916 w 13016124"/>
              <a:gd name="connsiteY35-9828" fmla="*/ 0 h 2398878"/>
              <a:gd name="connsiteX36-9829" fmla="*/ 12947554 w 13016124"/>
              <a:gd name="connsiteY36-9830" fmla="*/ 38911 h 2398878"/>
              <a:gd name="connsiteX37-9831" fmla="*/ 12957282 w 13016124"/>
              <a:gd name="connsiteY37-9832" fmla="*/ 1488332 h 2398878"/>
              <a:gd name="connsiteX38-9833" fmla="*/ 12928099 w 13016124"/>
              <a:gd name="connsiteY38-9834" fmla="*/ 1673157 h 2398878"/>
              <a:gd name="connsiteX39-9835" fmla="*/ 12918371 w 13016124"/>
              <a:gd name="connsiteY39-9836" fmla="*/ 1828800 h 2398878"/>
              <a:gd name="connsiteX40-9837" fmla="*/ 12898916 w 13016124"/>
              <a:gd name="connsiteY40-9838" fmla="*/ 1887166 h 2398878"/>
              <a:gd name="connsiteX41-9839" fmla="*/ 12889188 w 13016124"/>
              <a:gd name="connsiteY41-9840" fmla="*/ 1974715 h 2398878"/>
              <a:gd name="connsiteX42-9841" fmla="*/ 12879460 w 13016124"/>
              <a:gd name="connsiteY42-9842" fmla="*/ 2013625 h 2398878"/>
              <a:gd name="connsiteX43-9843" fmla="*/ 12840550 w 13016124"/>
              <a:gd name="connsiteY43-9844" fmla="*/ 2208179 h 2398878"/>
              <a:gd name="connsiteX44-9845" fmla="*/ 12830822 w 13016124"/>
              <a:gd name="connsiteY44-9846" fmla="*/ 2237362 h 2398878"/>
              <a:gd name="connsiteX45-9847" fmla="*/ 12801639 w 13016124"/>
              <a:gd name="connsiteY45-9848" fmla="*/ 2256817 h 2398878"/>
              <a:gd name="connsiteX46-9849" fmla="*/ 12159614 w 13016124"/>
              <a:gd name="connsiteY46-9850" fmla="*/ 2237362 h 2398878"/>
              <a:gd name="connsiteX47-9851" fmla="*/ 11361945 w 13016124"/>
              <a:gd name="connsiteY47-9852" fmla="*/ 2256817 h 2398878"/>
              <a:gd name="connsiteX48-9853" fmla="*/ 11138209 w 13016124"/>
              <a:gd name="connsiteY48-9854" fmla="*/ 2276272 h 2398878"/>
              <a:gd name="connsiteX49-9855" fmla="*/ 10593460 w 13016124"/>
              <a:gd name="connsiteY49-9856" fmla="*/ 2286000 h 2398878"/>
              <a:gd name="connsiteX50-9857" fmla="*/ 8385282 w 13016124"/>
              <a:gd name="connsiteY50-9858" fmla="*/ 2295728 h 2398878"/>
              <a:gd name="connsiteX51-9859" fmla="*/ 8161545 w 13016124"/>
              <a:gd name="connsiteY51-9860" fmla="*/ 2315183 h 2398878"/>
              <a:gd name="connsiteX52-9861" fmla="*/ 8112907 w 13016124"/>
              <a:gd name="connsiteY52-9862" fmla="*/ 2324911 h 2398878"/>
              <a:gd name="connsiteX53-9863" fmla="*/ 7918354 w 13016124"/>
              <a:gd name="connsiteY53-9864" fmla="*/ 2334638 h 2398878"/>
              <a:gd name="connsiteX54-9865" fmla="*/ 5291886 w 13016124"/>
              <a:gd name="connsiteY54-9866" fmla="*/ 2344366 h 2398878"/>
              <a:gd name="connsiteX55-9867" fmla="*/ 5058422 w 13016124"/>
              <a:gd name="connsiteY55-9868" fmla="*/ 2324911 h 2398878"/>
              <a:gd name="connsiteX56-9869" fmla="*/ 4883324 w 13016124"/>
              <a:gd name="connsiteY56-9870" fmla="*/ 2305455 h 2398878"/>
              <a:gd name="connsiteX57-9871" fmla="*/ 4727682 w 13016124"/>
              <a:gd name="connsiteY57-9872" fmla="*/ 2295728 h 2398878"/>
              <a:gd name="connsiteX58-9873" fmla="*/ 4601222 w 13016124"/>
              <a:gd name="connsiteY58-9874" fmla="*/ 2276272 h 2398878"/>
              <a:gd name="connsiteX59-9875" fmla="*/ 4484490 w 13016124"/>
              <a:gd name="connsiteY59-9876" fmla="*/ 2266545 h 2398878"/>
              <a:gd name="connsiteX60-9877" fmla="*/ 3443631 w 13016124"/>
              <a:gd name="connsiteY60-9878" fmla="*/ 2247089 h 2398878"/>
              <a:gd name="connsiteX61-9879" fmla="*/ 2996158 w 13016124"/>
              <a:gd name="connsiteY61-9880" fmla="*/ 2256817 h 2398878"/>
              <a:gd name="connsiteX62-9881" fmla="*/ 2966975 w 13016124"/>
              <a:gd name="connsiteY62-9882" fmla="*/ 2266545 h 2398878"/>
              <a:gd name="connsiteX63-9883" fmla="*/ 2782150 w 13016124"/>
              <a:gd name="connsiteY63-9884" fmla="*/ 2286000 h 2398878"/>
              <a:gd name="connsiteX64-9885" fmla="*/ 2723784 w 13016124"/>
              <a:gd name="connsiteY64-9886" fmla="*/ 2295728 h 2398878"/>
              <a:gd name="connsiteX65-9887" fmla="*/ 2490320 w 13016124"/>
              <a:gd name="connsiteY65-9888" fmla="*/ 2305455 h 2398878"/>
              <a:gd name="connsiteX66-9889" fmla="*/ 418328 w 13016124"/>
              <a:gd name="connsiteY66-9890" fmla="*/ 2295728 h 2398878"/>
              <a:gd name="connsiteX67-9891" fmla="*/ 359962 w 13016124"/>
              <a:gd name="connsiteY67-9892" fmla="*/ 2256817 h 2398878"/>
              <a:gd name="connsiteX68-9893" fmla="*/ 272414 w 13016124"/>
              <a:gd name="connsiteY68-9894" fmla="*/ 2188723 h 2398878"/>
              <a:gd name="connsiteX69-9895" fmla="*/ 262686 w 13016124"/>
              <a:gd name="connsiteY69-9896" fmla="*/ 2159540 h 2398878"/>
              <a:gd name="connsiteX70-9897" fmla="*/ 214048 w 13016124"/>
              <a:gd name="connsiteY70-9898" fmla="*/ 2110902 h 2398878"/>
              <a:gd name="connsiteX71-9899" fmla="*/ 204320 w 13016124"/>
              <a:gd name="connsiteY71-9900" fmla="*/ 2081719 h 2398878"/>
              <a:gd name="connsiteX72-9901" fmla="*/ 184865 w 13016124"/>
              <a:gd name="connsiteY72-9902" fmla="*/ 2052536 h 2398878"/>
              <a:gd name="connsiteX73-9903" fmla="*/ 145954 w 13016124"/>
              <a:gd name="connsiteY73-9904" fmla="*/ 1984442 h 2398878"/>
              <a:gd name="connsiteX74-9905" fmla="*/ 126499 w 13016124"/>
              <a:gd name="connsiteY74-9906" fmla="*/ 1906621 h 2398878"/>
              <a:gd name="connsiteX75-9907" fmla="*/ 116771 w 13016124"/>
              <a:gd name="connsiteY75-9908" fmla="*/ 1877438 h 2398878"/>
              <a:gd name="connsiteX76-9909" fmla="*/ 97316 w 13016124"/>
              <a:gd name="connsiteY76-9910" fmla="*/ 1809345 h 2398878"/>
              <a:gd name="connsiteX77-9911" fmla="*/ 87588 w 13016124"/>
              <a:gd name="connsiteY77-9912" fmla="*/ 1731523 h 2398878"/>
              <a:gd name="connsiteX78-9913" fmla="*/ 68133 w 13016124"/>
              <a:gd name="connsiteY78-9914" fmla="*/ 1673157 h 2398878"/>
              <a:gd name="connsiteX79-9915" fmla="*/ 19494 w 13016124"/>
              <a:gd name="connsiteY79-9916" fmla="*/ 1556425 h 2398878"/>
              <a:gd name="connsiteX80-9917" fmla="*/ 9767 w 13016124"/>
              <a:gd name="connsiteY80-9918" fmla="*/ 1429966 h 2398878"/>
              <a:gd name="connsiteX81-9919" fmla="*/ 39 w 13016124"/>
              <a:gd name="connsiteY81-9920" fmla="*/ 1361872 h 2398878"/>
              <a:gd name="connsiteX82-9921" fmla="*/ 19494 w 13016124"/>
              <a:gd name="connsiteY82-9922" fmla="*/ 1099225 h 2398878"/>
              <a:gd name="connsiteX83-9923" fmla="*/ 29222 w 13016124"/>
              <a:gd name="connsiteY83-9924" fmla="*/ 1070042 h 2398878"/>
              <a:gd name="connsiteX84-9925" fmla="*/ 58405 w 13016124"/>
              <a:gd name="connsiteY84-9926" fmla="*/ 992221 h 2398878"/>
              <a:gd name="connsiteX85-9927" fmla="*/ 77860 w 13016124"/>
              <a:gd name="connsiteY85-9928" fmla="*/ 924128 h 2398878"/>
              <a:gd name="connsiteX86-9929" fmla="*/ 97316 w 13016124"/>
              <a:gd name="connsiteY86-9930" fmla="*/ 885217 h 2398878"/>
              <a:gd name="connsiteX87-9931" fmla="*/ 116771 w 13016124"/>
              <a:gd name="connsiteY87-9932" fmla="*/ 807396 h 2398878"/>
              <a:gd name="connsiteX88-9933" fmla="*/ 155682 w 13016124"/>
              <a:gd name="connsiteY88-9934" fmla="*/ 729574 h 2398878"/>
              <a:gd name="connsiteX89-9935" fmla="*/ 165409 w 13016124"/>
              <a:gd name="connsiteY89-9936" fmla="*/ 700391 h 2398878"/>
              <a:gd name="connsiteX90-9937" fmla="*/ 175137 w 13016124"/>
              <a:gd name="connsiteY90-9938" fmla="*/ 642025 h 2398878"/>
              <a:gd name="connsiteX91-9939" fmla="*/ 223775 w 13016124"/>
              <a:gd name="connsiteY91-9940" fmla="*/ 573932 h 2398878"/>
              <a:gd name="connsiteX92-9941" fmla="*/ 262686 w 13016124"/>
              <a:gd name="connsiteY92-9942" fmla="*/ 505838 h 2398878"/>
              <a:gd name="connsiteX93-9943" fmla="*/ 301596 w 13016124"/>
              <a:gd name="connsiteY93-9944" fmla="*/ 447472 h 2398878"/>
              <a:gd name="connsiteX94-9945" fmla="*/ 321052 w 13016124"/>
              <a:gd name="connsiteY94-9946" fmla="*/ 428017 h 2398878"/>
              <a:gd name="connsiteX95-9947" fmla="*/ 359962 w 13016124"/>
              <a:gd name="connsiteY95-9948" fmla="*/ 369651 h 2398878"/>
              <a:gd name="connsiteX96-9949" fmla="*/ 408601 w 13016124"/>
              <a:gd name="connsiteY96-9950" fmla="*/ 321013 h 2398878"/>
              <a:gd name="connsiteX97-9951" fmla="*/ 428056 w 13016124"/>
              <a:gd name="connsiteY97-9952" fmla="*/ 301557 h 2398878"/>
              <a:gd name="connsiteX98-9953" fmla="*/ 447511 w 13016124"/>
              <a:gd name="connsiteY98-9954" fmla="*/ 272374 h 2398878"/>
              <a:gd name="connsiteX99-9955" fmla="*/ 505877 w 13016124"/>
              <a:gd name="connsiteY99-9956" fmla="*/ 233464 h 2398878"/>
              <a:gd name="connsiteX100-9957" fmla="*/ 603154 w 13016124"/>
              <a:gd name="connsiteY100-9958" fmla="*/ 223736 h 2398878"/>
              <a:gd name="connsiteX101-9959" fmla="*/ 651792 w 13016124"/>
              <a:gd name="connsiteY101-9960" fmla="*/ 243191 h 2398878"/>
              <a:gd name="connsiteX102-9961" fmla="*/ 622609 w 13016124"/>
              <a:gd name="connsiteY102-9962" fmla="*/ 252919 h 2398878"/>
              <a:gd name="connsiteX103-9963" fmla="*/ 544788 w 13016124"/>
              <a:gd name="connsiteY103-9964" fmla="*/ 252919 h 2398878"/>
              <a:gd name="connsiteX0-9965" fmla="*/ 544788 w 13016124"/>
              <a:gd name="connsiteY0-9966" fmla="*/ 252919 h 2398878"/>
              <a:gd name="connsiteX1-9967" fmla="*/ 544788 w 13016124"/>
              <a:gd name="connsiteY1-9968" fmla="*/ 252919 h 2398878"/>
              <a:gd name="connsiteX2-9969" fmla="*/ 642065 w 13016124"/>
              <a:gd name="connsiteY2-9970" fmla="*/ 311285 h 2398878"/>
              <a:gd name="connsiteX3-9971" fmla="*/ 768524 w 13016124"/>
              <a:gd name="connsiteY3-9972" fmla="*/ 447472 h 2398878"/>
              <a:gd name="connsiteX4-9973" fmla="*/ 924167 w 13016124"/>
              <a:gd name="connsiteY4-9974" fmla="*/ 583659 h 2398878"/>
              <a:gd name="connsiteX5-9975" fmla="*/ 982533 w 13016124"/>
              <a:gd name="connsiteY5-9976" fmla="*/ 612842 h 2398878"/>
              <a:gd name="connsiteX6-9977" fmla="*/ 1050626 w 13016124"/>
              <a:gd name="connsiteY6-9978" fmla="*/ 661481 h 2398878"/>
              <a:gd name="connsiteX7-9979" fmla="*/ 1079809 w 13016124"/>
              <a:gd name="connsiteY7-9980" fmla="*/ 671208 h 2398878"/>
              <a:gd name="connsiteX8-9981" fmla="*/ 1225724 w 13016124"/>
              <a:gd name="connsiteY8-9982" fmla="*/ 739302 h 2398878"/>
              <a:gd name="connsiteX9-9983" fmla="*/ 1313273 w 13016124"/>
              <a:gd name="connsiteY9-9984" fmla="*/ 768485 h 2398878"/>
              <a:gd name="connsiteX10-9985" fmla="*/ 1488371 w 13016124"/>
              <a:gd name="connsiteY10-9986" fmla="*/ 787940 h 2398878"/>
              <a:gd name="connsiteX11-9987" fmla="*/ 1624558 w 13016124"/>
              <a:gd name="connsiteY11-9988" fmla="*/ 807396 h 2398878"/>
              <a:gd name="connsiteX12-9989" fmla="*/ 1663469 w 13016124"/>
              <a:gd name="connsiteY12-9990" fmla="*/ 817123 h 2398878"/>
              <a:gd name="connsiteX13-9991" fmla="*/ 1731562 w 13016124"/>
              <a:gd name="connsiteY13-9992" fmla="*/ 826851 h 2398878"/>
              <a:gd name="connsiteX14-9993" fmla="*/ 1770473 w 13016124"/>
              <a:gd name="connsiteY14-9994" fmla="*/ 836579 h 2398878"/>
              <a:gd name="connsiteX15-9995" fmla="*/ 3269495 w 13016124"/>
              <a:gd name="connsiteY15-9996" fmla="*/ 1203835 h 2398878"/>
              <a:gd name="connsiteX16-9997" fmla="*/ 5797081 w 13016124"/>
              <a:gd name="connsiteY16-9998" fmla="*/ 1275468 h 2398878"/>
              <a:gd name="connsiteX17-9999" fmla="*/ 7047995 w 13016124"/>
              <a:gd name="connsiteY17-10000" fmla="*/ 1373761 h 2398878"/>
              <a:gd name="connsiteX18-10001" fmla="*/ 10002960 w 13016124"/>
              <a:gd name="connsiteY18-10002" fmla="*/ 1142821 h 2398878"/>
              <a:gd name="connsiteX19-10003" fmla="*/ 11316835 w 13016124"/>
              <a:gd name="connsiteY19-10004" fmla="*/ 814728 h 2398878"/>
              <a:gd name="connsiteX20-10005" fmla="*/ 11955333 w 13016124"/>
              <a:gd name="connsiteY20-10006" fmla="*/ 330740 h 2398878"/>
              <a:gd name="connsiteX21-10007" fmla="*/ 12033154 w 13016124"/>
              <a:gd name="connsiteY21-10008" fmla="*/ 301557 h 2398878"/>
              <a:gd name="connsiteX22-10009" fmla="*/ 12101248 w 13016124"/>
              <a:gd name="connsiteY22-10010" fmla="*/ 272374 h 2398878"/>
              <a:gd name="connsiteX23-10011" fmla="*/ 12169341 w 13016124"/>
              <a:gd name="connsiteY23-10012" fmla="*/ 243191 h 2398878"/>
              <a:gd name="connsiteX24-10013" fmla="*/ 12266618 w 13016124"/>
              <a:gd name="connsiteY24-10014" fmla="*/ 204281 h 2398878"/>
              <a:gd name="connsiteX25-10015" fmla="*/ 12334711 w 13016124"/>
              <a:gd name="connsiteY25-10016" fmla="*/ 175098 h 2398878"/>
              <a:gd name="connsiteX26-10017" fmla="*/ 12363894 w 13016124"/>
              <a:gd name="connsiteY26-10018" fmla="*/ 155642 h 2398878"/>
              <a:gd name="connsiteX27-10019" fmla="*/ 12431988 w 13016124"/>
              <a:gd name="connsiteY27-10020" fmla="*/ 126459 h 2398878"/>
              <a:gd name="connsiteX28-10021" fmla="*/ 12470899 w 13016124"/>
              <a:gd name="connsiteY28-10022" fmla="*/ 97277 h 2398878"/>
              <a:gd name="connsiteX29-10023" fmla="*/ 12529265 w 13016124"/>
              <a:gd name="connsiteY29-10024" fmla="*/ 87549 h 2398878"/>
              <a:gd name="connsiteX30-10025" fmla="*/ 12568175 w 13016124"/>
              <a:gd name="connsiteY30-10026" fmla="*/ 77821 h 2398878"/>
              <a:gd name="connsiteX31-10027" fmla="*/ 12626541 w 13016124"/>
              <a:gd name="connsiteY31-10028" fmla="*/ 58366 h 2398878"/>
              <a:gd name="connsiteX32-10029" fmla="*/ 12723818 w 13016124"/>
              <a:gd name="connsiteY32-10030" fmla="*/ 19455 h 2398878"/>
              <a:gd name="connsiteX33-10031" fmla="*/ 12869733 w 13016124"/>
              <a:gd name="connsiteY33-10032" fmla="*/ 9728 h 2398878"/>
              <a:gd name="connsiteX34-10033" fmla="*/ 12898916 w 13016124"/>
              <a:gd name="connsiteY34-10034" fmla="*/ 0 h 2398878"/>
              <a:gd name="connsiteX35-10035" fmla="*/ 12947554 w 13016124"/>
              <a:gd name="connsiteY35-10036" fmla="*/ 38911 h 2398878"/>
              <a:gd name="connsiteX36-10037" fmla="*/ 12957282 w 13016124"/>
              <a:gd name="connsiteY36-10038" fmla="*/ 1488332 h 2398878"/>
              <a:gd name="connsiteX37-10039" fmla="*/ 12928099 w 13016124"/>
              <a:gd name="connsiteY37-10040" fmla="*/ 1673157 h 2398878"/>
              <a:gd name="connsiteX38-10041" fmla="*/ 12918371 w 13016124"/>
              <a:gd name="connsiteY38-10042" fmla="*/ 1828800 h 2398878"/>
              <a:gd name="connsiteX39-10043" fmla="*/ 12898916 w 13016124"/>
              <a:gd name="connsiteY39-10044" fmla="*/ 1887166 h 2398878"/>
              <a:gd name="connsiteX40-10045" fmla="*/ 12889188 w 13016124"/>
              <a:gd name="connsiteY40-10046" fmla="*/ 1974715 h 2398878"/>
              <a:gd name="connsiteX41-10047" fmla="*/ 12879460 w 13016124"/>
              <a:gd name="connsiteY41-10048" fmla="*/ 2013625 h 2398878"/>
              <a:gd name="connsiteX42-10049" fmla="*/ 12840550 w 13016124"/>
              <a:gd name="connsiteY42-10050" fmla="*/ 2208179 h 2398878"/>
              <a:gd name="connsiteX43-10051" fmla="*/ 12830822 w 13016124"/>
              <a:gd name="connsiteY43-10052" fmla="*/ 2237362 h 2398878"/>
              <a:gd name="connsiteX44-10053" fmla="*/ 12801639 w 13016124"/>
              <a:gd name="connsiteY44-10054" fmla="*/ 2256817 h 2398878"/>
              <a:gd name="connsiteX45-10055" fmla="*/ 12159614 w 13016124"/>
              <a:gd name="connsiteY45-10056" fmla="*/ 2237362 h 2398878"/>
              <a:gd name="connsiteX46-10057" fmla="*/ 11361945 w 13016124"/>
              <a:gd name="connsiteY46-10058" fmla="*/ 2256817 h 2398878"/>
              <a:gd name="connsiteX47-10059" fmla="*/ 11138209 w 13016124"/>
              <a:gd name="connsiteY47-10060" fmla="*/ 2276272 h 2398878"/>
              <a:gd name="connsiteX48-10061" fmla="*/ 10593460 w 13016124"/>
              <a:gd name="connsiteY48-10062" fmla="*/ 2286000 h 2398878"/>
              <a:gd name="connsiteX49-10063" fmla="*/ 8385282 w 13016124"/>
              <a:gd name="connsiteY49-10064" fmla="*/ 2295728 h 2398878"/>
              <a:gd name="connsiteX50-10065" fmla="*/ 8161545 w 13016124"/>
              <a:gd name="connsiteY50-10066" fmla="*/ 2315183 h 2398878"/>
              <a:gd name="connsiteX51-10067" fmla="*/ 8112907 w 13016124"/>
              <a:gd name="connsiteY51-10068" fmla="*/ 2324911 h 2398878"/>
              <a:gd name="connsiteX52-10069" fmla="*/ 7918354 w 13016124"/>
              <a:gd name="connsiteY52-10070" fmla="*/ 2334638 h 2398878"/>
              <a:gd name="connsiteX53-10071" fmla="*/ 5291886 w 13016124"/>
              <a:gd name="connsiteY53-10072" fmla="*/ 2344366 h 2398878"/>
              <a:gd name="connsiteX54-10073" fmla="*/ 5058422 w 13016124"/>
              <a:gd name="connsiteY54-10074" fmla="*/ 2324911 h 2398878"/>
              <a:gd name="connsiteX55-10075" fmla="*/ 4883324 w 13016124"/>
              <a:gd name="connsiteY55-10076" fmla="*/ 2305455 h 2398878"/>
              <a:gd name="connsiteX56-10077" fmla="*/ 4727682 w 13016124"/>
              <a:gd name="connsiteY56-10078" fmla="*/ 2295728 h 2398878"/>
              <a:gd name="connsiteX57-10079" fmla="*/ 4601222 w 13016124"/>
              <a:gd name="connsiteY57-10080" fmla="*/ 2276272 h 2398878"/>
              <a:gd name="connsiteX58-10081" fmla="*/ 4484490 w 13016124"/>
              <a:gd name="connsiteY58-10082" fmla="*/ 2266545 h 2398878"/>
              <a:gd name="connsiteX59-10083" fmla="*/ 3443631 w 13016124"/>
              <a:gd name="connsiteY59-10084" fmla="*/ 2247089 h 2398878"/>
              <a:gd name="connsiteX60-10085" fmla="*/ 2996158 w 13016124"/>
              <a:gd name="connsiteY60-10086" fmla="*/ 2256817 h 2398878"/>
              <a:gd name="connsiteX61-10087" fmla="*/ 2966975 w 13016124"/>
              <a:gd name="connsiteY61-10088" fmla="*/ 2266545 h 2398878"/>
              <a:gd name="connsiteX62-10089" fmla="*/ 2782150 w 13016124"/>
              <a:gd name="connsiteY62-10090" fmla="*/ 2286000 h 2398878"/>
              <a:gd name="connsiteX63-10091" fmla="*/ 2723784 w 13016124"/>
              <a:gd name="connsiteY63-10092" fmla="*/ 2295728 h 2398878"/>
              <a:gd name="connsiteX64-10093" fmla="*/ 2490320 w 13016124"/>
              <a:gd name="connsiteY64-10094" fmla="*/ 2305455 h 2398878"/>
              <a:gd name="connsiteX65-10095" fmla="*/ 418328 w 13016124"/>
              <a:gd name="connsiteY65-10096" fmla="*/ 2295728 h 2398878"/>
              <a:gd name="connsiteX66-10097" fmla="*/ 359962 w 13016124"/>
              <a:gd name="connsiteY66-10098" fmla="*/ 2256817 h 2398878"/>
              <a:gd name="connsiteX67-10099" fmla="*/ 272414 w 13016124"/>
              <a:gd name="connsiteY67-10100" fmla="*/ 2188723 h 2398878"/>
              <a:gd name="connsiteX68-10101" fmla="*/ 262686 w 13016124"/>
              <a:gd name="connsiteY68-10102" fmla="*/ 2159540 h 2398878"/>
              <a:gd name="connsiteX69-10103" fmla="*/ 214048 w 13016124"/>
              <a:gd name="connsiteY69-10104" fmla="*/ 2110902 h 2398878"/>
              <a:gd name="connsiteX70-10105" fmla="*/ 204320 w 13016124"/>
              <a:gd name="connsiteY70-10106" fmla="*/ 2081719 h 2398878"/>
              <a:gd name="connsiteX71-10107" fmla="*/ 184865 w 13016124"/>
              <a:gd name="connsiteY71-10108" fmla="*/ 2052536 h 2398878"/>
              <a:gd name="connsiteX72-10109" fmla="*/ 145954 w 13016124"/>
              <a:gd name="connsiteY72-10110" fmla="*/ 1984442 h 2398878"/>
              <a:gd name="connsiteX73-10111" fmla="*/ 126499 w 13016124"/>
              <a:gd name="connsiteY73-10112" fmla="*/ 1906621 h 2398878"/>
              <a:gd name="connsiteX74-10113" fmla="*/ 116771 w 13016124"/>
              <a:gd name="connsiteY74-10114" fmla="*/ 1877438 h 2398878"/>
              <a:gd name="connsiteX75-10115" fmla="*/ 97316 w 13016124"/>
              <a:gd name="connsiteY75-10116" fmla="*/ 1809345 h 2398878"/>
              <a:gd name="connsiteX76-10117" fmla="*/ 87588 w 13016124"/>
              <a:gd name="connsiteY76-10118" fmla="*/ 1731523 h 2398878"/>
              <a:gd name="connsiteX77-10119" fmla="*/ 68133 w 13016124"/>
              <a:gd name="connsiteY77-10120" fmla="*/ 1673157 h 2398878"/>
              <a:gd name="connsiteX78-10121" fmla="*/ 19494 w 13016124"/>
              <a:gd name="connsiteY78-10122" fmla="*/ 1556425 h 2398878"/>
              <a:gd name="connsiteX79-10123" fmla="*/ 9767 w 13016124"/>
              <a:gd name="connsiteY79-10124" fmla="*/ 1429966 h 2398878"/>
              <a:gd name="connsiteX80-10125" fmla="*/ 39 w 13016124"/>
              <a:gd name="connsiteY80-10126" fmla="*/ 1361872 h 2398878"/>
              <a:gd name="connsiteX81-10127" fmla="*/ 19494 w 13016124"/>
              <a:gd name="connsiteY81-10128" fmla="*/ 1099225 h 2398878"/>
              <a:gd name="connsiteX82-10129" fmla="*/ 29222 w 13016124"/>
              <a:gd name="connsiteY82-10130" fmla="*/ 1070042 h 2398878"/>
              <a:gd name="connsiteX83-10131" fmla="*/ 58405 w 13016124"/>
              <a:gd name="connsiteY83-10132" fmla="*/ 992221 h 2398878"/>
              <a:gd name="connsiteX84-10133" fmla="*/ 77860 w 13016124"/>
              <a:gd name="connsiteY84-10134" fmla="*/ 924128 h 2398878"/>
              <a:gd name="connsiteX85-10135" fmla="*/ 97316 w 13016124"/>
              <a:gd name="connsiteY85-10136" fmla="*/ 885217 h 2398878"/>
              <a:gd name="connsiteX86-10137" fmla="*/ 116771 w 13016124"/>
              <a:gd name="connsiteY86-10138" fmla="*/ 807396 h 2398878"/>
              <a:gd name="connsiteX87-10139" fmla="*/ 155682 w 13016124"/>
              <a:gd name="connsiteY87-10140" fmla="*/ 729574 h 2398878"/>
              <a:gd name="connsiteX88-10141" fmla="*/ 165409 w 13016124"/>
              <a:gd name="connsiteY88-10142" fmla="*/ 700391 h 2398878"/>
              <a:gd name="connsiteX89-10143" fmla="*/ 175137 w 13016124"/>
              <a:gd name="connsiteY89-10144" fmla="*/ 642025 h 2398878"/>
              <a:gd name="connsiteX90-10145" fmla="*/ 223775 w 13016124"/>
              <a:gd name="connsiteY90-10146" fmla="*/ 573932 h 2398878"/>
              <a:gd name="connsiteX91-10147" fmla="*/ 262686 w 13016124"/>
              <a:gd name="connsiteY91-10148" fmla="*/ 505838 h 2398878"/>
              <a:gd name="connsiteX92-10149" fmla="*/ 301596 w 13016124"/>
              <a:gd name="connsiteY92-10150" fmla="*/ 447472 h 2398878"/>
              <a:gd name="connsiteX93-10151" fmla="*/ 321052 w 13016124"/>
              <a:gd name="connsiteY93-10152" fmla="*/ 428017 h 2398878"/>
              <a:gd name="connsiteX94-10153" fmla="*/ 359962 w 13016124"/>
              <a:gd name="connsiteY94-10154" fmla="*/ 369651 h 2398878"/>
              <a:gd name="connsiteX95-10155" fmla="*/ 408601 w 13016124"/>
              <a:gd name="connsiteY95-10156" fmla="*/ 321013 h 2398878"/>
              <a:gd name="connsiteX96-10157" fmla="*/ 428056 w 13016124"/>
              <a:gd name="connsiteY96-10158" fmla="*/ 301557 h 2398878"/>
              <a:gd name="connsiteX97-10159" fmla="*/ 447511 w 13016124"/>
              <a:gd name="connsiteY97-10160" fmla="*/ 272374 h 2398878"/>
              <a:gd name="connsiteX98-10161" fmla="*/ 505877 w 13016124"/>
              <a:gd name="connsiteY98-10162" fmla="*/ 233464 h 2398878"/>
              <a:gd name="connsiteX99-10163" fmla="*/ 603154 w 13016124"/>
              <a:gd name="connsiteY99-10164" fmla="*/ 223736 h 2398878"/>
              <a:gd name="connsiteX100-10165" fmla="*/ 651792 w 13016124"/>
              <a:gd name="connsiteY100-10166" fmla="*/ 243191 h 2398878"/>
              <a:gd name="connsiteX101-10167" fmla="*/ 622609 w 13016124"/>
              <a:gd name="connsiteY101-10168" fmla="*/ 252919 h 2398878"/>
              <a:gd name="connsiteX102-10169" fmla="*/ 544788 w 13016124"/>
              <a:gd name="connsiteY102-10170" fmla="*/ 252919 h 2398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</a:cxnLst>
            <a:rect l="l" t="t" r="r" b="b"/>
            <a:pathLst>
              <a:path w="13016124" h="2398878">
                <a:moveTo>
                  <a:pt x="544788" y="252919"/>
                </a:moveTo>
                <a:lnTo>
                  <a:pt x="544788" y="252919"/>
                </a:lnTo>
                <a:cubicBezTo>
                  <a:pt x="577214" y="272374"/>
                  <a:pt x="612216" y="288069"/>
                  <a:pt x="642065" y="311285"/>
                </a:cubicBezTo>
                <a:cubicBezTo>
                  <a:pt x="701836" y="357774"/>
                  <a:pt x="721224" y="394916"/>
                  <a:pt x="768524" y="447472"/>
                </a:cubicBezTo>
                <a:cubicBezTo>
                  <a:pt x="803822" y="486692"/>
                  <a:pt x="902218" y="572684"/>
                  <a:pt x="924167" y="583659"/>
                </a:cubicBezTo>
                <a:cubicBezTo>
                  <a:pt x="943622" y="593387"/>
                  <a:pt x="963881" y="601651"/>
                  <a:pt x="982533" y="612842"/>
                </a:cubicBezTo>
                <a:cubicBezTo>
                  <a:pt x="1004557" y="626057"/>
                  <a:pt x="1026875" y="649605"/>
                  <a:pt x="1050626" y="661481"/>
                </a:cubicBezTo>
                <a:cubicBezTo>
                  <a:pt x="1059797" y="666067"/>
                  <a:pt x="1070499" y="666911"/>
                  <a:pt x="1079809" y="671208"/>
                </a:cubicBezTo>
                <a:cubicBezTo>
                  <a:pt x="1164164" y="710141"/>
                  <a:pt x="1157173" y="714819"/>
                  <a:pt x="1225724" y="739302"/>
                </a:cubicBezTo>
                <a:cubicBezTo>
                  <a:pt x="1254693" y="749648"/>
                  <a:pt x="1282821" y="764135"/>
                  <a:pt x="1313273" y="768485"/>
                </a:cubicBezTo>
                <a:cubicBezTo>
                  <a:pt x="1522618" y="798392"/>
                  <a:pt x="1193276" y="752529"/>
                  <a:pt x="1488371" y="787940"/>
                </a:cubicBezTo>
                <a:cubicBezTo>
                  <a:pt x="1533901" y="793404"/>
                  <a:pt x="1579325" y="799857"/>
                  <a:pt x="1624558" y="807396"/>
                </a:cubicBezTo>
                <a:cubicBezTo>
                  <a:pt x="1637746" y="809594"/>
                  <a:pt x="1650315" y="814731"/>
                  <a:pt x="1663469" y="817123"/>
                </a:cubicBezTo>
                <a:cubicBezTo>
                  <a:pt x="1686027" y="821224"/>
                  <a:pt x="1709004" y="822749"/>
                  <a:pt x="1731562" y="826851"/>
                </a:cubicBezTo>
                <a:cubicBezTo>
                  <a:pt x="1744716" y="829243"/>
                  <a:pt x="1593754" y="821988"/>
                  <a:pt x="1770473" y="836579"/>
                </a:cubicBezTo>
                <a:lnTo>
                  <a:pt x="3269495" y="1203835"/>
                </a:lnTo>
                <a:lnTo>
                  <a:pt x="5797081" y="1275468"/>
                </a:lnTo>
                <a:cubicBezTo>
                  <a:pt x="6426831" y="1303789"/>
                  <a:pt x="6347015" y="1395869"/>
                  <a:pt x="7047995" y="1373761"/>
                </a:cubicBezTo>
                <a:cubicBezTo>
                  <a:pt x="7748975" y="1351653"/>
                  <a:pt x="8994526" y="1146064"/>
                  <a:pt x="10002960" y="1142821"/>
                </a:cubicBezTo>
                <a:cubicBezTo>
                  <a:pt x="10697686" y="1030130"/>
                  <a:pt x="10991440" y="950075"/>
                  <a:pt x="11316835" y="814728"/>
                </a:cubicBezTo>
                <a:cubicBezTo>
                  <a:pt x="11642231" y="679381"/>
                  <a:pt x="11835947" y="416268"/>
                  <a:pt x="11955333" y="330740"/>
                </a:cubicBezTo>
                <a:cubicBezTo>
                  <a:pt x="12074719" y="245212"/>
                  <a:pt x="12008835" y="311285"/>
                  <a:pt x="12033154" y="301557"/>
                </a:cubicBezTo>
                <a:cubicBezTo>
                  <a:pt x="12057473" y="291829"/>
                  <a:pt x="12078550" y="282102"/>
                  <a:pt x="12101248" y="272374"/>
                </a:cubicBezTo>
                <a:cubicBezTo>
                  <a:pt x="12123946" y="262646"/>
                  <a:pt x="12141779" y="254540"/>
                  <a:pt x="12169341" y="243191"/>
                </a:cubicBezTo>
                <a:cubicBezTo>
                  <a:pt x="12196903" y="231842"/>
                  <a:pt x="12233487" y="215325"/>
                  <a:pt x="12266618" y="204281"/>
                </a:cubicBezTo>
                <a:cubicBezTo>
                  <a:pt x="12299356" y="193368"/>
                  <a:pt x="12301056" y="194330"/>
                  <a:pt x="12334711" y="175098"/>
                </a:cubicBezTo>
                <a:cubicBezTo>
                  <a:pt x="12344862" y="169297"/>
                  <a:pt x="12353437" y="160871"/>
                  <a:pt x="12363894" y="155642"/>
                </a:cubicBezTo>
                <a:cubicBezTo>
                  <a:pt x="12385982" y="144598"/>
                  <a:pt x="12410309" y="138284"/>
                  <a:pt x="12431988" y="126459"/>
                </a:cubicBezTo>
                <a:cubicBezTo>
                  <a:pt x="12446221" y="118696"/>
                  <a:pt x="12455846" y="103298"/>
                  <a:pt x="12470899" y="97277"/>
                </a:cubicBezTo>
                <a:cubicBezTo>
                  <a:pt x="12489212" y="89952"/>
                  <a:pt x="12509924" y="91417"/>
                  <a:pt x="12529265" y="87549"/>
                </a:cubicBezTo>
                <a:cubicBezTo>
                  <a:pt x="12542375" y="84927"/>
                  <a:pt x="12555370" y="81663"/>
                  <a:pt x="12568175" y="77821"/>
                </a:cubicBezTo>
                <a:cubicBezTo>
                  <a:pt x="12587818" y="71928"/>
                  <a:pt x="12607339" y="65567"/>
                  <a:pt x="12626541" y="58366"/>
                </a:cubicBezTo>
                <a:cubicBezTo>
                  <a:pt x="12659241" y="46104"/>
                  <a:pt x="12688972" y="21778"/>
                  <a:pt x="12723818" y="19455"/>
                </a:cubicBezTo>
                <a:lnTo>
                  <a:pt x="12869733" y="9728"/>
                </a:lnTo>
                <a:cubicBezTo>
                  <a:pt x="12879461" y="6485"/>
                  <a:pt x="12888662" y="0"/>
                  <a:pt x="12898916" y="0"/>
                </a:cubicBezTo>
                <a:cubicBezTo>
                  <a:pt x="12930240" y="0"/>
                  <a:pt x="12932616" y="16503"/>
                  <a:pt x="12947554" y="38911"/>
                </a:cubicBezTo>
                <a:cubicBezTo>
                  <a:pt x="13076566" y="554967"/>
                  <a:pt x="12989963" y="181054"/>
                  <a:pt x="12957282" y="1488332"/>
                </a:cubicBezTo>
                <a:cubicBezTo>
                  <a:pt x="12955723" y="1550684"/>
                  <a:pt x="12928099" y="1673157"/>
                  <a:pt x="12928099" y="1673157"/>
                </a:cubicBezTo>
                <a:cubicBezTo>
                  <a:pt x="12924856" y="1725038"/>
                  <a:pt x="12925394" y="1777294"/>
                  <a:pt x="12918371" y="1828800"/>
                </a:cubicBezTo>
                <a:cubicBezTo>
                  <a:pt x="12915600" y="1849120"/>
                  <a:pt x="12902938" y="1867057"/>
                  <a:pt x="12898916" y="1887166"/>
                </a:cubicBezTo>
                <a:cubicBezTo>
                  <a:pt x="12893158" y="1915958"/>
                  <a:pt x="12893653" y="1945694"/>
                  <a:pt x="12889188" y="1974715"/>
                </a:cubicBezTo>
                <a:cubicBezTo>
                  <a:pt x="12887155" y="1987929"/>
                  <a:pt x="12882703" y="2000655"/>
                  <a:pt x="12879460" y="2013625"/>
                </a:cubicBezTo>
                <a:cubicBezTo>
                  <a:pt x="12866948" y="2151264"/>
                  <a:pt x="12881059" y="2086654"/>
                  <a:pt x="12840550" y="2208179"/>
                </a:cubicBezTo>
                <a:cubicBezTo>
                  <a:pt x="12837307" y="2217907"/>
                  <a:pt x="12839354" y="2231674"/>
                  <a:pt x="12830822" y="2237362"/>
                </a:cubicBezTo>
                <a:lnTo>
                  <a:pt x="12801639" y="2256817"/>
                </a:lnTo>
                <a:cubicBezTo>
                  <a:pt x="12587631" y="2250332"/>
                  <a:pt x="12373715" y="2238914"/>
                  <a:pt x="12159614" y="2237362"/>
                </a:cubicBezTo>
                <a:cubicBezTo>
                  <a:pt x="11571078" y="2233097"/>
                  <a:pt x="11671390" y="2225872"/>
                  <a:pt x="11361945" y="2256817"/>
                </a:cubicBezTo>
                <a:cubicBezTo>
                  <a:pt x="11268175" y="2280261"/>
                  <a:pt x="11313350" y="2271602"/>
                  <a:pt x="11138209" y="2276272"/>
                </a:cubicBezTo>
                <a:lnTo>
                  <a:pt x="10593460" y="2286000"/>
                </a:lnTo>
                <a:lnTo>
                  <a:pt x="8385282" y="2295728"/>
                </a:lnTo>
                <a:cubicBezTo>
                  <a:pt x="8211573" y="2320542"/>
                  <a:pt x="8462849" y="2286486"/>
                  <a:pt x="8161545" y="2315183"/>
                </a:cubicBezTo>
                <a:cubicBezTo>
                  <a:pt x="8145086" y="2316751"/>
                  <a:pt x="8129388" y="2323593"/>
                  <a:pt x="8112907" y="2324911"/>
                </a:cubicBezTo>
                <a:cubicBezTo>
                  <a:pt x="8048182" y="2330089"/>
                  <a:pt x="7983205" y="2331396"/>
                  <a:pt x="7918354" y="2334638"/>
                </a:cubicBezTo>
                <a:cubicBezTo>
                  <a:pt x="6956525" y="2462886"/>
                  <a:pt x="7759333" y="2362577"/>
                  <a:pt x="5291886" y="2344366"/>
                </a:cubicBezTo>
                <a:cubicBezTo>
                  <a:pt x="5195326" y="2343653"/>
                  <a:pt x="5144989" y="2335731"/>
                  <a:pt x="5058422" y="2324911"/>
                </a:cubicBezTo>
                <a:cubicBezTo>
                  <a:pt x="4976500" y="2304430"/>
                  <a:pt x="5028960" y="2315164"/>
                  <a:pt x="4883324" y="2305455"/>
                </a:cubicBezTo>
                <a:lnTo>
                  <a:pt x="4727682" y="2295728"/>
                </a:lnTo>
                <a:cubicBezTo>
                  <a:pt x="4668853" y="2276118"/>
                  <a:pt x="4704670" y="2285676"/>
                  <a:pt x="4601222" y="2276272"/>
                </a:cubicBezTo>
                <a:cubicBezTo>
                  <a:pt x="4562337" y="2272737"/>
                  <a:pt x="4523523" y="2267529"/>
                  <a:pt x="4484490" y="2266545"/>
                </a:cubicBezTo>
                <a:lnTo>
                  <a:pt x="3443631" y="2247089"/>
                </a:lnTo>
                <a:lnTo>
                  <a:pt x="2996158" y="2256817"/>
                </a:lnTo>
                <a:cubicBezTo>
                  <a:pt x="2985913" y="2257235"/>
                  <a:pt x="2977135" y="2265160"/>
                  <a:pt x="2966975" y="2266545"/>
                </a:cubicBezTo>
                <a:cubicBezTo>
                  <a:pt x="2905594" y="2274915"/>
                  <a:pt x="2843256" y="2275815"/>
                  <a:pt x="2782150" y="2286000"/>
                </a:cubicBezTo>
                <a:cubicBezTo>
                  <a:pt x="2762695" y="2289243"/>
                  <a:pt x="2743464" y="2294416"/>
                  <a:pt x="2723784" y="2295728"/>
                </a:cubicBezTo>
                <a:cubicBezTo>
                  <a:pt x="2646068" y="2300909"/>
                  <a:pt x="2568141" y="2302213"/>
                  <a:pt x="2490320" y="2305455"/>
                </a:cubicBezTo>
                <a:lnTo>
                  <a:pt x="418328" y="2295728"/>
                </a:lnTo>
                <a:cubicBezTo>
                  <a:pt x="394952" y="2295194"/>
                  <a:pt x="376496" y="2273351"/>
                  <a:pt x="359962" y="2256817"/>
                </a:cubicBezTo>
                <a:cubicBezTo>
                  <a:pt x="294346" y="2191201"/>
                  <a:pt x="327698" y="2207152"/>
                  <a:pt x="272414" y="2188723"/>
                </a:cubicBezTo>
                <a:cubicBezTo>
                  <a:pt x="269171" y="2178995"/>
                  <a:pt x="269092" y="2167547"/>
                  <a:pt x="262686" y="2159540"/>
                </a:cubicBezTo>
                <a:cubicBezTo>
                  <a:pt x="210805" y="2094689"/>
                  <a:pt x="252959" y="2188723"/>
                  <a:pt x="214048" y="2110902"/>
                </a:cubicBezTo>
                <a:cubicBezTo>
                  <a:pt x="209462" y="2101731"/>
                  <a:pt x="208906" y="2090890"/>
                  <a:pt x="204320" y="2081719"/>
                </a:cubicBezTo>
                <a:cubicBezTo>
                  <a:pt x="199092" y="2071262"/>
                  <a:pt x="190880" y="2062561"/>
                  <a:pt x="184865" y="2052536"/>
                </a:cubicBezTo>
                <a:cubicBezTo>
                  <a:pt x="171415" y="2030119"/>
                  <a:pt x="157645" y="2007824"/>
                  <a:pt x="145954" y="1984442"/>
                </a:cubicBezTo>
                <a:cubicBezTo>
                  <a:pt x="134834" y="1962203"/>
                  <a:pt x="132050" y="1928826"/>
                  <a:pt x="126499" y="1906621"/>
                </a:cubicBezTo>
                <a:cubicBezTo>
                  <a:pt x="124012" y="1896673"/>
                  <a:pt x="119588" y="1887297"/>
                  <a:pt x="116771" y="1877438"/>
                </a:cubicBezTo>
                <a:cubicBezTo>
                  <a:pt x="92333" y="1791910"/>
                  <a:pt x="120645" y="1879336"/>
                  <a:pt x="97316" y="1809345"/>
                </a:cubicBezTo>
                <a:cubicBezTo>
                  <a:pt x="94073" y="1783404"/>
                  <a:pt x="93066" y="1757085"/>
                  <a:pt x="87588" y="1731523"/>
                </a:cubicBezTo>
                <a:cubicBezTo>
                  <a:pt x="83291" y="1711471"/>
                  <a:pt x="74618" y="1692612"/>
                  <a:pt x="68133" y="1673157"/>
                </a:cubicBezTo>
                <a:cubicBezTo>
                  <a:pt x="41800" y="1594160"/>
                  <a:pt x="57846" y="1633129"/>
                  <a:pt x="19494" y="1556425"/>
                </a:cubicBezTo>
                <a:cubicBezTo>
                  <a:pt x="16252" y="1514272"/>
                  <a:pt x="13974" y="1472034"/>
                  <a:pt x="9767" y="1429966"/>
                </a:cubicBezTo>
                <a:cubicBezTo>
                  <a:pt x="7486" y="1407151"/>
                  <a:pt x="-635" y="1384791"/>
                  <a:pt x="39" y="1361872"/>
                </a:cubicBezTo>
                <a:cubicBezTo>
                  <a:pt x="2620" y="1274121"/>
                  <a:pt x="10759" y="1186578"/>
                  <a:pt x="19494" y="1099225"/>
                </a:cubicBezTo>
                <a:cubicBezTo>
                  <a:pt x="20514" y="1089022"/>
                  <a:pt x="26998" y="1080052"/>
                  <a:pt x="29222" y="1070042"/>
                </a:cubicBezTo>
                <a:cubicBezTo>
                  <a:pt x="45273" y="997815"/>
                  <a:pt x="22765" y="1027863"/>
                  <a:pt x="58405" y="992221"/>
                </a:cubicBezTo>
                <a:cubicBezTo>
                  <a:pt x="63339" y="972485"/>
                  <a:pt x="69490" y="943659"/>
                  <a:pt x="77860" y="924128"/>
                </a:cubicBezTo>
                <a:cubicBezTo>
                  <a:pt x="83572" y="910799"/>
                  <a:pt x="91604" y="898546"/>
                  <a:pt x="97316" y="885217"/>
                </a:cubicBezTo>
                <a:cubicBezTo>
                  <a:pt x="140394" y="784702"/>
                  <a:pt x="59685" y="955817"/>
                  <a:pt x="116771" y="807396"/>
                </a:cubicBezTo>
                <a:cubicBezTo>
                  <a:pt x="127182" y="780327"/>
                  <a:pt x="146511" y="757088"/>
                  <a:pt x="155682" y="729574"/>
                </a:cubicBezTo>
                <a:cubicBezTo>
                  <a:pt x="158924" y="719846"/>
                  <a:pt x="163185" y="710401"/>
                  <a:pt x="165409" y="700391"/>
                </a:cubicBezTo>
                <a:cubicBezTo>
                  <a:pt x="169688" y="681137"/>
                  <a:pt x="168900" y="660737"/>
                  <a:pt x="175137" y="642025"/>
                </a:cubicBezTo>
                <a:cubicBezTo>
                  <a:pt x="178003" y="633426"/>
                  <a:pt x="223052" y="574944"/>
                  <a:pt x="223775" y="573932"/>
                </a:cubicBezTo>
                <a:cubicBezTo>
                  <a:pt x="265838" y="515046"/>
                  <a:pt x="219940" y="577083"/>
                  <a:pt x="262686" y="505838"/>
                </a:cubicBezTo>
                <a:cubicBezTo>
                  <a:pt x="274716" y="485788"/>
                  <a:pt x="285062" y="464005"/>
                  <a:pt x="301596" y="447472"/>
                </a:cubicBezTo>
                <a:cubicBezTo>
                  <a:pt x="308081" y="440987"/>
                  <a:pt x="315549" y="435354"/>
                  <a:pt x="321052" y="428017"/>
                </a:cubicBezTo>
                <a:cubicBezTo>
                  <a:pt x="335081" y="409311"/>
                  <a:pt x="343428" y="386185"/>
                  <a:pt x="359962" y="369651"/>
                </a:cubicBezTo>
                <a:lnTo>
                  <a:pt x="408601" y="321013"/>
                </a:lnTo>
                <a:cubicBezTo>
                  <a:pt x="415086" y="314528"/>
                  <a:pt x="422969" y="309188"/>
                  <a:pt x="428056" y="301557"/>
                </a:cubicBezTo>
                <a:cubicBezTo>
                  <a:pt x="434541" y="291829"/>
                  <a:pt x="440208" y="281503"/>
                  <a:pt x="447511" y="272374"/>
                </a:cubicBezTo>
                <a:cubicBezTo>
                  <a:pt x="461828" y="254478"/>
                  <a:pt x="483101" y="238345"/>
                  <a:pt x="505877" y="233464"/>
                </a:cubicBezTo>
                <a:cubicBezTo>
                  <a:pt x="537741" y="226636"/>
                  <a:pt x="570728" y="226979"/>
                  <a:pt x="603154" y="223736"/>
                </a:cubicBezTo>
                <a:cubicBezTo>
                  <a:pt x="619367" y="230221"/>
                  <a:pt x="642106" y="228662"/>
                  <a:pt x="651792" y="243191"/>
                </a:cubicBezTo>
                <a:cubicBezTo>
                  <a:pt x="657480" y="251723"/>
                  <a:pt x="632557" y="250432"/>
                  <a:pt x="622609" y="252919"/>
                </a:cubicBezTo>
                <a:cubicBezTo>
                  <a:pt x="606569" y="256929"/>
                  <a:pt x="557758" y="252919"/>
                  <a:pt x="544788" y="252919"/>
                </a:cubicBezTo>
                <a:close/>
              </a:path>
            </a:pathLst>
          </a:custGeom>
          <a:solidFill>
            <a:srgbClr val="600000"/>
          </a:solidFill>
          <a:ln>
            <a:noFill/>
          </a:ln>
          <a:effectLst>
            <a:glow rad="1905000">
              <a:srgbClr val="600000">
                <a:alpha val="83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865"/>
            <a:ext cx="12192000" cy="37551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53437" y="521728"/>
            <a:ext cx="3285127" cy="3285127"/>
            <a:chOff x="4395564" y="609277"/>
            <a:chExt cx="3285127" cy="32851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64" y="609277"/>
              <a:ext cx="3285127" cy="328512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719867" y="928401"/>
              <a:ext cx="26365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chemeClr val="bg1"/>
                  </a:solidFill>
                  <a:latin typeface="Chiller" panose="04020404031007020602" pitchFamily="82" charset="0"/>
                </a:rPr>
                <a:t>02</a:t>
              </a:r>
              <a:endParaRPr lang="zh-CN" altLang="en-US" sz="16600" dirty="0">
                <a:solidFill>
                  <a:schemeClr val="bg1"/>
                </a:solidFill>
                <a:latin typeface="Chiller" panose="04020404031007020602" pitchFamily="82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24286" y="3961699"/>
            <a:ext cx="5143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Click here to add your title</a:t>
            </a:r>
            <a:endParaRPr lang="zh-CN" altLang="en-US" sz="4400" dirty="0">
              <a:solidFill>
                <a:schemeClr val="bg1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1637</Words>
  <Application>Microsoft Office PowerPoint</Application>
  <PresentationFormat>宽屏</PresentationFormat>
  <Paragraphs>127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MS PGothic</vt:lpstr>
      <vt:lpstr>宋体</vt:lpstr>
      <vt:lpstr>Lato Bold</vt:lpstr>
      <vt:lpstr>Times New Roman</vt:lpstr>
      <vt:lpstr>微软雅黑</vt:lpstr>
      <vt:lpstr>Open Sans Condensed Light</vt:lpstr>
      <vt:lpstr>Calibri</vt:lpstr>
      <vt:lpstr>Lato Regular</vt:lpstr>
      <vt:lpstr>Arial</vt:lpstr>
      <vt:lpstr>Segoe UI</vt:lpstr>
      <vt:lpstr>Chiller</vt:lpstr>
      <vt:lpstr>Open Sans Extrabold</vt:lpstr>
      <vt:lpstr>Black Dahlia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2021-06-18T01:48:36Z</dcterms:created>
  <dcterms:modified xsi:type="dcterms:W3CDTF">2023-01-10T06:22:50Z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BD5FA0E12440483998D39781CFCF6D3D</vt:lpwstr>
  </property>
  <property fmtid="{D5CDD505-2E9C-101B-9397-08002B2CF9AE}" pid="3" name="KSOProductBuildVer">
    <vt:lpwstr>2052-11.1.0.10577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