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347" r:id="rId3"/>
    <p:sldId id="348" r:id="rId4"/>
    <p:sldId id="349" r:id="rId5"/>
    <p:sldId id="354" r:id="rId6"/>
    <p:sldId id="355" r:id="rId7"/>
    <p:sldId id="357" r:id="rId8"/>
    <p:sldId id="356" r:id="rId9"/>
    <p:sldId id="350" r:id="rId10"/>
    <p:sldId id="358" r:id="rId11"/>
    <p:sldId id="360" r:id="rId12"/>
    <p:sldId id="361" r:id="rId13"/>
    <p:sldId id="359" r:id="rId14"/>
    <p:sldId id="362" r:id="rId15"/>
    <p:sldId id="351" r:id="rId16"/>
    <p:sldId id="363" r:id="rId17"/>
    <p:sldId id="365" r:id="rId18"/>
    <p:sldId id="366" r:id="rId19"/>
    <p:sldId id="364" r:id="rId20"/>
    <p:sldId id="352" r:id="rId21"/>
    <p:sldId id="369" r:id="rId22"/>
    <p:sldId id="367" r:id="rId23"/>
    <p:sldId id="371" r:id="rId24"/>
    <p:sldId id="368" r:id="rId25"/>
    <p:sldId id="370" r:id="rId26"/>
    <p:sldId id="353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032"/>
    <a:srgbClr val="A32800"/>
    <a:srgbClr val="FF2956"/>
    <a:srgbClr val="4CA0D2"/>
    <a:srgbClr val="4995C7"/>
    <a:srgbClr val="14204A"/>
    <a:srgbClr val="720405"/>
    <a:srgbClr val="0E0F21"/>
    <a:srgbClr val="7EC8C9"/>
    <a:srgbClr val="F6C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1" autoAdjust="0"/>
    <p:restoredTop sz="90512" autoAdjust="0"/>
  </p:normalViewPr>
  <p:slideViewPr>
    <p:cSldViewPr snapToGrid="0">
      <p:cViewPr varScale="1">
        <p:scale>
          <a:sx n="103" d="100"/>
          <a:sy n="103" d="100"/>
        </p:scale>
        <p:origin x="-8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r>
              <a:rPr lang="zh-CN"/>
              <a:t>图表标题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A328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19-4F74-900F-9D0445C065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D630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19-4F74-900F-9D0445C06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50767744"/>
        <c:axId val="50769280"/>
      </c:barChart>
      <c:catAx>
        <c:axId val="5076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0769280"/>
        <c:crosses val="autoZero"/>
        <c:auto val="1"/>
        <c:lblAlgn val="ctr"/>
        <c:lblOffset val="100"/>
        <c:noMultiLvlLbl val="0"/>
      </c:catAx>
      <c:valAx>
        <c:axId val="5076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076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95000"/>
        </a:schemeClr>
      </a:solidFill>
      <a:round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75195" y="685469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4271171" y="-1939429"/>
            <a:ext cx="3649657" cy="108752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020876" y="238719"/>
            <a:ext cx="2579423" cy="392332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42266" y="2822987"/>
            <a:ext cx="2259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2.14</a:t>
            </a:r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241860" y="3748773"/>
            <a:ext cx="3477164" cy="1277042"/>
            <a:chOff x="1345489" y="3837728"/>
            <a:chExt cx="3477164" cy="1277042"/>
          </a:xfrm>
        </p:grpSpPr>
        <p:sp>
          <p:nvSpPr>
            <p:cNvPr id="9" name="文本框 8"/>
            <p:cNvSpPr txBox="1"/>
            <p:nvPr/>
          </p:nvSpPr>
          <p:spPr>
            <a:xfrm>
              <a:off x="1389032" y="3868275"/>
              <a:ext cx="3433621" cy="1246495"/>
            </a:xfrm>
            <a:prstGeom prst="rect">
              <a:avLst/>
            </a:prstGeom>
            <a:noFill/>
            <a:effectLst>
              <a:outerShdw blurRad="50800" dist="139700" dir="2700000" sx="109000" sy="109000" algn="ctr" rotWithShape="0">
                <a:srgbClr val="720405"/>
              </a:outerShdw>
            </a:effectLst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7500" dirty="0">
                  <a:solidFill>
                    <a:srgbClr val="720405"/>
                  </a:solidFill>
                  <a:cs typeface="+mn-ea"/>
                  <a:sym typeface="+mn-lt"/>
                </a:rPr>
                <a:t>情人节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345489" y="3837728"/>
              <a:ext cx="3433621" cy="1246495"/>
            </a:xfrm>
            <a:prstGeom prst="rect">
              <a:avLst/>
            </a:prstGeom>
            <a:noFill/>
            <a:effectLst>
              <a:outerShdw blurRad="50800" dist="139700" dir="2700000" sx="109000" sy="109000" algn="ctr" rotWithShape="0">
                <a:srgbClr val="720405"/>
              </a:outerShdw>
            </a:effectLst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7500" dirty="0">
                  <a:solidFill>
                    <a:schemeClr val="bg1"/>
                  </a:solidFill>
                  <a:cs typeface="+mn-ea"/>
                  <a:sym typeface="+mn-lt"/>
                </a:rPr>
                <a:t>情人节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300245" y="5025816"/>
            <a:ext cx="4436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 Life isn't about waiting for the storm to pass. it's about learning to dance Life isn't it's about learning to dance in the rain.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573818" y="1302536"/>
            <a:ext cx="3428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Valentine´s Day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9639" y="400987"/>
            <a:ext cx="11092721" cy="6056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" sx="103000" sy="103000" algn="ctr" rotWithShape="0">
              <a:srgbClr val="A328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4621" y="552474"/>
            <a:ext cx="2618166" cy="756269"/>
            <a:chOff x="2598411" y="1511844"/>
            <a:chExt cx="2618166" cy="756269"/>
          </a:xfrm>
        </p:grpSpPr>
        <p:sp>
          <p:nvSpPr>
            <p:cNvPr id="5" name="文本框 4"/>
            <p:cNvSpPr txBox="1"/>
            <p:nvPr/>
          </p:nvSpPr>
          <p:spPr>
            <a:xfrm>
              <a:off x="3354680" y="1597590"/>
              <a:ext cx="1861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D63032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8411" y="1511844"/>
              <a:ext cx="756269" cy="756269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1024323" y="2256397"/>
            <a:ext cx="3004847" cy="1768949"/>
            <a:chOff x="918642" y="1953624"/>
            <a:chExt cx="2018224" cy="1266198"/>
          </a:xfrm>
        </p:grpSpPr>
        <p:sp>
          <p:nvSpPr>
            <p:cNvPr id="9" name="Freeform 276"/>
            <p:cNvSpPr>
              <a:spLocks noEditPoints="1"/>
            </p:cNvSpPr>
            <p:nvPr/>
          </p:nvSpPr>
          <p:spPr bwMode="auto">
            <a:xfrm>
              <a:off x="1772524" y="1953624"/>
              <a:ext cx="308459" cy="284857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rgbClr val="D630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D630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D630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D630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D630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D630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矩形 34"/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D63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文本框 16"/>
          <p:cNvSpPr txBox="1"/>
          <p:nvPr/>
        </p:nvSpPr>
        <p:spPr>
          <a:xfrm>
            <a:off x="1342781" y="3275934"/>
            <a:ext cx="2367931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添加文本信息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593806" y="2248554"/>
            <a:ext cx="3004848" cy="1784635"/>
            <a:chOff x="918642" y="1942396"/>
            <a:chExt cx="2018224" cy="1277426"/>
          </a:xfrm>
        </p:grpSpPr>
        <p:sp>
          <p:nvSpPr>
            <p:cNvPr id="19" name="Freeform 276"/>
            <p:cNvSpPr>
              <a:spLocks noEditPoints="1"/>
            </p:cNvSpPr>
            <p:nvPr/>
          </p:nvSpPr>
          <p:spPr bwMode="auto">
            <a:xfrm>
              <a:off x="1772524" y="1942396"/>
              <a:ext cx="308459" cy="307312"/>
            </a:xfrm>
            <a:custGeom>
              <a:avLst/>
              <a:gdLst>
                <a:gd name="connsiteX0" fmla="*/ 0 w 607639"/>
                <a:gd name="connsiteY0" fmla="*/ 547235 h 605381"/>
                <a:gd name="connsiteX1" fmla="*/ 23853 w 607639"/>
                <a:gd name="connsiteY1" fmla="*/ 547235 h 605381"/>
                <a:gd name="connsiteX2" fmla="*/ 36136 w 607639"/>
                <a:gd name="connsiteY2" fmla="*/ 547235 h 605381"/>
                <a:gd name="connsiteX3" fmla="*/ 190916 w 607639"/>
                <a:gd name="connsiteY3" fmla="*/ 547235 h 605381"/>
                <a:gd name="connsiteX4" fmla="*/ 212990 w 607639"/>
                <a:gd name="connsiteY4" fmla="*/ 547235 h 605381"/>
                <a:gd name="connsiteX5" fmla="*/ 394560 w 607639"/>
                <a:gd name="connsiteY5" fmla="*/ 547235 h 605381"/>
                <a:gd name="connsiteX6" fmla="*/ 416634 w 607639"/>
                <a:gd name="connsiteY6" fmla="*/ 547235 h 605381"/>
                <a:gd name="connsiteX7" fmla="*/ 571503 w 607639"/>
                <a:gd name="connsiteY7" fmla="*/ 547235 h 605381"/>
                <a:gd name="connsiteX8" fmla="*/ 583786 w 607639"/>
                <a:gd name="connsiteY8" fmla="*/ 547235 h 605381"/>
                <a:gd name="connsiteX9" fmla="*/ 607639 w 607639"/>
                <a:gd name="connsiteY9" fmla="*/ 547235 h 605381"/>
                <a:gd name="connsiteX10" fmla="*/ 607639 w 607639"/>
                <a:gd name="connsiteY10" fmla="*/ 605381 h 605381"/>
                <a:gd name="connsiteX11" fmla="*/ 0 w 607639"/>
                <a:gd name="connsiteY11" fmla="*/ 605381 h 605381"/>
                <a:gd name="connsiteX12" fmla="*/ 321849 w 607639"/>
                <a:gd name="connsiteY12" fmla="*/ 269278 h 605381"/>
                <a:gd name="connsiteX13" fmla="*/ 394531 w 607639"/>
                <a:gd name="connsiteY13" fmla="*/ 269278 h 605381"/>
                <a:gd name="connsiteX14" fmla="*/ 394531 w 607639"/>
                <a:gd name="connsiteY14" fmla="*/ 511247 h 605381"/>
                <a:gd name="connsiteX15" fmla="*/ 358501 w 607639"/>
                <a:gd name="connsiteY15" fmla="*/ 511247 h 605381"/>
                <a:gd name="connsiteX16" fmla="*/ 321849 w 607639"/>
                <a:gd name="connsiteY16" fmla="*/ 511247 h 605381"/>
                <a:gd name="connsiteX17" fmla="*/ 212966 w 607639"/>
                <a:gd name="connsiteY17" fmla="*/ 269278 h 605381"/>
                <a:gd name="connsiteX18" fmla="*/ 285790 w 607639"/>
                <a:gd name="connsiteY18" fmla="*/ 269278 h 605381"/>
                <a:gd name="connsiteX19" fmla="*/ 285790 w 607639"/>
                <a:gd name="connsiteY19" fmla="*/ 511247 h 605381"/>
                <a:gd name="connsiteX20" fmla="*/ 249111 w 607639"/>
                <a:gd name="connsiteY20" fmla="*/ 511247 h 605381"/>
                <a:gd name="connsiteX21" fmla="*/ 212966 w 607639"/>
                <a:gd name="connsiteY21" fmla="*/ 511247 h 605381"/>
                <a:gd name="connsiteX22" fmla="*/ 446972 w 607639"/>
                <a:gd name="connsiteY22" fmla="*/ 242181 h 605381"/>
                <a:gd name="connsiteX23" fmla="*/ 553523 w 607639"/>
                <a:gd name="connsiteY23" fmla="*/ 242181 h 605381"/>
                <a:gd name="connsiteX24" fmla="*/ 553523 w 607639"/>
                <a:gd name="connsiteY24" fmla="*/ 453133 h 605381"/>
                <a:gd name="connsiteX25" fmla="*/ 583788 w 607639"/>
                <a:gd name="connsiteY25" fmla="*/ 453133 h 605381"/>
                <a:gd name="connsiteX26" fmla="*/ 583788 w 607639"/>
                <a:gd name="connsiteY26" fmla="*/ 511247 h 605381"/>
                <a:gd name="connsiteX27" fmla="*/ 547648 w 607639"/>
                <a:gd name="connsiteY27" fmla="*/ 511247 h 605381"/>
                <a:gd name="connsiteX28" fmla="*/ 452758 w 607639"/>
                <a:gd name="connsiteY28" fmla="*/ 511247 h 605381"/>
                <a:gd name="connsiteX29" fmla="*/ 416618 w 607639"/>
                <a:gd name="connsiteY29" fmla="*/ 511247 h 605381"/>
                <a:gd name="connsiteX30" fmla="*/ 416618 w 607639"/>
                <a:gd name="connsiteY30" fmla="*/ 453133 h 605381"/>
                <a:gd name="connsiteX31" fmla="*/ 446972 w 607639"/>
                <a:gd name="connsiteY31" fmla="*/ 453133 h 605381"/>
                <a:gd name="connsiteX32" fmla="*/ 54106 w 607639"/>
                <a:gd name="connsiteY32" fmla="*/ 242181 h 605381"/>
                <a:gd name="connsiteX33" fmla="*/ 160624 w 607639"/>
                <a:gd name="connsiteY33" fmla="*/ 242181 h 605381"/>
                <a:gd name="connsiteX34" fmla="*/ 160624 w 607639"/>
                <a:gd name="connsiteY34" fmla="*/ 453133 h 605381"/>
                <a:gd name="connsiteX35" fmla="*/ 190879 w 607639"/>
                <a:gd name="connsiteY35" fmla="*/ 453133 h 605381"/>
                <a:gd name="connsiteX36" fmla="*/ 190879 w 607639"/>
                <a:gd name="connsiteY36" fmla="*/ 511247 h 605381"/>
                <a:gd name="connsiteX37" fmla="*/ 154839 w 607639"/>
                <a:gd name="connsiteY37" fmla="*/ 511247 h 605381"/>
                <a:gd name="connsiteX38" fmla="*/ 59891 w 607639"/>
                <a:gd name="connsiteY38" fmla="*/ 511247 h 605381"/>
                <a:gd name="connsiteX39" fmla="*/ 23851 w 607639"/>
                <a:gd name="connsiteY39" fmla="*/ 511247 h 605381"/>
                <a:gd name="connsiteX40" fmla="*/ 23851 w 607639"/>
                <a:gd name="connsiteY40" fmla="*/ 453133 h 605381"/>
                <a:gd name="connsiteX41" fmla="*/ 54106 w 607639"/>
                <a:gd name="connsiteY41" fmla="*/ 453133 h 605381"/>
                <a:gd name="connsiteX42" fmla="*/ 303820 w 607639"/>
                <a:gd name="connsiteY42" fmla="*/ 98933 h 605381"/>
                <a:gd name="connsiteX43" fmla="*/ 323120 w 607639"/>
                <a:gd name="connsiteY43" fmla="*/ 118162 h 605381"/>
                <a:gd name="connsiteX44" fmla="*/ 303820 w 607639"/>
                <a:gd name="connsiteY44" fmla="*/ 137391 h 605381"/>
                <a:gd name="connsiteX45" fmla="*/ 284520 w 607639"/>
                <a:gd name="connsiteY45" fmla="*/ 118162 h 605381"/>
                <a:gd name="connsiteX46" fmla="*/ 303820 w 607639"/>
                <a:gd name="connsiteY46" fmla="*/ 98933 h 605381"/>
                <a:gd name="connsiteX47" fmla="*/ 303749 w 607639"/>
                <a:gd name="connsiteY47" fmla="*/ 62835 h 605381"/>
                <a:gd name="connsiteX48" fmla="*/ 248388 w 607639"/>
                <a:gd name="connsiteY48" fmla="*/ 118116 h 605381"/>
                <a:gd name="connsiteX49" fmla="*/ 303749 w 607639"/>
                <a:gd name="connsiteY49" fmla="*/ 173397 h 605381"/>
                <a:gd name="connsiteX50" fmla="*/ 359111 w 607639"/>
                <a:gd name="connsiteY50" fmla="*/ 118116 h 605381"/>
                <a:gd name="connsiteX51" fmla="*/ 303749 w 607639"/>
                <a:gd name="connsiteY51" fmla="*/ 62835 h 605381"/>
                <a:gd name="connsiteX52" fmla="*/ 303749 w 607639"/>
                <a:gd name="connsiteY52" fmla="*/ 0 h 605381"/>
                <a:gd name="connsiteX53" fmla="*/ 586964 w 607639"/>
                <a:gd name="connsiteY53" fmla="*/ 141490 h 605381"/>
                <a:gd name="connsiteX54" fmla="*/ 586964 w 607639"/>
                <a:gd name="connsiteY54" fmla="*/ 206192 h 605381"/>
                <a:gd name="connsiteX55" fmla="*/ 20535 w 607639"/>
                <a:gd name="connsiteY55" fmla="*/ 206192 h 605381"/>
                <a:gd name="connsiteX56" fmla="*/ 20535 w 607639"/>
                <a:gd name="connsiteY56" fmla="*/ 14149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07639" h="605381">
                  <a:moveTo>
                    <a:pt x="0" y="547235"/>
                  </a:moveTo>
                  <a:lnTo>
                    <a:pt x="23853" y="547235"/>
                  </a:lnTo>
                  <a:lnTo>
                    <a:pt x="36136" y="547235"/>
                  </a:lnTo>
                  <a:lnTo>
                    <a:pt x="190916" y="547235"/>
                  </a:lnTo>
                  <a:lnTo>
                    <a:pt x="212990" y="547235"/>
                  </a:lnTo>
                  <a:lnTo>
                    <a:pt x="394560" y="547235"/>
                  </a:lnTo>
                  <a:lnTo>
                    <a:pt x="416634" y="547235"/>
                  </a:lnTo>
                  <a:lnTo>
                    <a:pt x="571503" y="547235"/>
                  </a:lnTo>
                  <a:lnTo>
                    <a:pt x="583786" y="547235"/>
                  </a:lnTo>
                  <a:lnTo>
                    <a:pt x="607639" y="547235"/>
                  </a:lnTo>
                  <a:lnTo>
                    <a:pt x="607639" y="605381"/>
                  </a:lnTo>
                  <a:lnTo>
                    <a:pt x="0" y="605381"/>
                  </a:lnTo>
                  <a:close/>
                  <a:moveTo>
                    <a:pt x="321849" y="269278"/>
                  </a:moveTo>
                  <a:lnTo>
                    <a:pt x="394531" y="269278"/>
                  </a:lnTo>
                  <a:lnTo>
                    <a:pt x="394531" y="511247"/>
                  </a:lnTo>
                  <a:lnTo>
                    <a:pt x="358501" y="511247"/>
                  </a:lnTo>
                  <a:lnTo>
                    <a:pt x="321849" y="511247"/>
                  </a:lnTo>
                  <a:close/>
                  <a:moveTo>
                    <a:pt x="212966" y="269278"/>
                  </a:moveTo>
                  <a:lnTo>
                    <a:pt x="285790" y="269278"/>
                  </a:lnTo>
                  <a:lnTo>
                    <a:pt x="285790" y="511247"/>
                  </a:lnTo>
                  <a:lnTo>
                    <a:pt x="249111" y="511247"/>
                  </a:lnTo>
                  <a:lnTo>
                    <a:pt x="212966" y="511247"/>
                  </a:lnTo>
                  <a:close/>
                  <a:moveTo>
                    <a:pt x="446972" y="242181"/>
                  </a:moveTo>
                  <a:lnTo>
                    <a:pt x="553523" y="242181"/>
                  </a:lnTo>
                  <a:lnTo>
                    <a:pt x="553523" y="453133"/>
                  </a:lnTo>
                  <a:lnTo>
                    <a:pt x="583788" y="453133"/>
                  </a:lnTo>
                  <a:lnTo>
                    <a:pt x="583788" y="511247"/>
                  </a:lnTo>
                  <a:lnTo>
                    <a:pt x="547648" y="511247"/>
                  </a:lnTo>
                  <a:lnTo>
                    <a:pt x="452758" y="511247"/>
                  </a:lnTo>
                  <a:lnTo>
                    <a:pt x="416618" y="511247"/>
                  </a:lnTo>
                  <a:lnTo>
                    <a:pt x="416618" y="453133"/>
                  </a:lnTo>
                  <a:lnTo>
                    <a:pt x="446972" y="453133"/>
                  </a:lnTo>
                  <a:close/>
                  <a:moveTo>
                    <a:pt x="54106" y="242181"/>
                  </a:moveTo>
                  <a:lnTo>
                    <a:pt x="160624" y="242181"/>
                  </a:lnTo>
                  <a:lnTo>
                    <a:pt x="160624" y="453133"/>
                  </a:lnTo>
                  <a:lnTo>
                    <a:pt x="190879" y="453133"/>
                  </a:lnTo>
                  <a:lnTo>
                    <a:pt x="190879" y="511247"/>
                  </a:lnTo>
                  <a:lnTo>
                    <a:pt x="154839" y="511247"/>
                  </a:lnTo>
                  <a:lnTo>
                    <a:pt x="59891" y="511247"/>
                  </a:lnTo>
                  <a:lnTo>
                    <a:pt x="23851" y="511247"/>
                  </a:lnTo>
                  <a:lnTo>
                    <a:pt x="23851" y="453133"/>
                  </a:lnTo>
                  <a:lnTo>
                    <a:pt x="54106" y="453133"/>
                  </a:lnTo>
                  <a:close/>
                  <a:moveTo>
                    <a:pt x="303820" y="98933"/>
                  </a:moveTo>
                  <a:cubicBezTo>
                    <a:pt x="314479" y="98933"/>
                    <a:pt x="323120" y="107542"/>
                    <a:pt x="323120" y="118162"/>
                  </a:cubicBezTo>
                  <a:cubicBezTo>
                    <a:pt x="323120" y="128782"/>
                    <a:pt x="314479" y="137391"/>
                    <a:pt x="303820" y="137391"/>
                  </a:cubicBezTo>
                  <a:cubicBezTo>
                    <a:pt x="293161" y="137391"/>
                    <a:pt x="284520" y="128782"/>
                    <a:pt x="284520" y="118162"/>
                  </a:cubicBezTo>
                  <a:cubicBezTo>
                    <a:pt x="284520" y="107542"/>
                    <a:pt x="293161" y="98933"/>
                    <a:pt x="303820" y="98933"/>
                  </a:cubicBezTo>
                  <a:close/>
                  <a:moveTo>
                    <a:pt x="303749" y="62835"/>
                  </a:moveTo>
                  <a:cubicBezTo>
                    <a:pt x="273221" y="62835"/>
                    <a:pt x="248388" y="87631"/>
                    <a:pt x="248388" y="118116"/>
                  </a:cubicBezTo>
                  <a:cubicBezTo>
                    <a:pt x="248388" y="148600"/>
                    <a:pt x="273221" y="173397"/>
                    <a:pt x="303749" y="173397"/>
                  </a:cubicBezTo>
                  <a:cubicBezTo>
                    <a:pt x="334278" y="173397"/>
                    <a:pt x="359111" y="148600"/>
                    <a:pt x="359111" y="118116"/>
                  </a:cubicBezTo>
                  <a:cubicBezTo>
                    <a:pt x="359111" y="87631"/>
                    <a:pt x="334278" y="62835"/>
                    <a:pt x="303749" y="62835"/>
                  </a:cubicBezTo>
                  <a:close/>
                  <a:moveTo>
                    <a:pt x="303749" y="0"/>
                  </a:moveTo>
                  <a:lnTo>
                    <a:pt x="586964" y="141490"/>
                  </a:lnTo>
                  <a:lnTo>
                    <a:pt x="586964" y="206192"/>
                  </a:lnTo>
                  <a:lnTo>
                    <a:pt x="20535" y="206192"/>
                  </a:lnTo>
                  <a:lnTo>
                    <a:pt x="20535" y="141490"/>
                  </a:lnTo>
                  <a:close/>
                </a:path>
              </a:pathLst>
            </a:custGeom>
            <a:solidFill>
              <a:srgbClr val="D630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21" name="直接连接符 20"/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D630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D630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D630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D630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D630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矩形 34"/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D63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文本框 26"/>
          <p:cNvSpPr txBox="1"/>
          <p:nvPr/>
        </p:nvSpPr>
        <p:spPr>
          <a:xfrm>
            <a:off x="4912265" y="3275934"/>
            <a:ext cx="2367931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添加文本信息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8163290" y="2248154"/>
            <a:ext cx="3004849" cy="1785434"/>
            <a:chOff x="918642" y="1941823"/>
            <a:chExt cx="2018224" cy="1277999"/>
          </a:xfrm>
        </p:grpSpPr>
        <p:sp>
          <p:nvSpPr>
            <p:cNvPr id="29" name="Freeform 276"/>
            <p:cNvSpPr>
              <a:spLocks noEditPoints="1"/>
            </p:cNvSpPr>
            <p:nvPr/>
          </p:nvSpPr>
          <p:spPr bwMode="auto">
            <a:xfrm>
              <a:off x="1837179" y="1941823"/>
              <a:ext cx="179147" cy="308459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solidFill>
              <a:srgbClr val="D630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31" name="直接连接符 30"/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D630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D630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D630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D630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D630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矩形 34"/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D63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8481749" y="3275934"/>
            <a:ext cx="2367931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添加文本信息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313180" y="4815205"/>
            <a:ext cx="2573020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text here.Please enter text here.Please enter text here.Please enter text here.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423670" y="4236085"/>
            <a:ext cx="2287270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801870" y="4856480"/>
            <a:ext cx="2573020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text here.Please enter text here.Please enter text here.Please enter text here.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912360" y="4277360"/>
            <a:ext cx="2287270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409940" y="4815205"/>
            <a:ext cx="2573020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text here.Please enter text here.Please enter text here.Please enter text here.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520430" y="4236085"/>
            <a:ext cx="2287270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p:transition spd="slow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9639" y="400987"/>
            <a:ext cx="11092721" cy="6056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" sx="103000" sy="103000" algn="ctr" rotWithShape="0">
              <a:srgbClr val="A328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4621" y="552474"/>
            <a:ext cx="2618166" cy="756269"/>
            <a:chOff x="2598411" y="1511844"/>
            <a:chExt cx="2618166" cy="756269"/>
          </a:xfrm>
        </p:grpSpPr>
        <p:sp>
          <p:nvSpPr>
            <p:cNvPr id="5" name="文本框 4"/>
            <p:cNvSpPr txBox="1"/>
            <p:nvPr/>
          </p:nvSpPr>
          <p:spPr>
            <a:xfrm>
              <a:off x="3354680" y="1597590"/>
              <a:ext cx="1861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D63032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8411" y="1511844"/>
              <a:ext cx="756269" cy="75626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99013" y="230816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添加页面标题内容</a:t>
            </a:r>
          </a:p>
        </p:txBody>
      </p:sp>
      <p:sp>
        <p:nvSpPr>
          <p:cNvPr id="9" name="Google Shape;86;p19"/>
          <p:cNvSpPr txBox="1"/>
          <p:nvPr/>
        </p:nvSpPr>
        <p:spPr>
          <a:xfrm>
            <a:off x="4899013" y="1873890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YOUR TITLE HERE</a:t>
            </a:r>
            <a:endParaRPr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4899012" y="3106167"/>
            <a:ext cx="5645955" cy="110765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7779505" y="4502195"/>
            <a:ext cx="226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en-US" altLang="zh-CN" sz="5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sz="54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7779505" y="5445170"/>
            <a:ext cx="2122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Short Text Here</a:t>
            </a:r>
          </a:p>
        </p:txBody>
      </p:sp>
      <p:sp>
        <p:nvSpPr>
          <p:cNvPr id="13" name="Rectangle 7"/>
          <p:cNvSpPr/>
          <p:nvPr/>
        </p:nvSpPr>
        <p:spPr>
          <a:xfrm>
            <a:off x="4899012" y="5445170"/>
            <a:ext cx="2122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Short Text Here</a:t>
            </a:r>
          </a:p>
        </p:txBody>
      </p:sp>
      <p:sp>
        <p:nvSpPr>
          <p:cNvPr id="14" name="TextBox 8"/>
          <p:cNvSpPr txBox="1"/>
          <p:nvPr/>
        </p:nvSpPr>
        <p:spPr>
          <a:xfrm>
            <a:off x="4899012" y="4502195"/>
            <a:ext cx="226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en-US" altLang="zh-CN" sz="5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sz="54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21158" y="1959444"/>
            <a:ext cx="2821058" cy="3814355"/>
          </a:xfrm>
          <a:prstGeom prst="rect">
            <a:avLst/>
          </a:prstGeom>
          <a:solidFill>
            <a:srgbClr val="D63032"/>
          </a:solidFill>
          <a:ln>
            <a:noFill/>
          </a:ln>
          <a:effectLst>
            <a:outerShdw blurRad="139700" dist="12700" sx="103000" sy="103000" algn="ctr" rotWithShape="0">
              <a:srgbClr val="A328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77013" y="2168148"/>
            <a:ext cx="2418788" cy="2824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26240" y="1783290"/>
            <a:ext cx="3681849" cy="3394823"/>
          </a:xfrm>
          <a:prstGeom prst="rect">
            <a:avLst/>
          </a:prstGeom>
        </p:spPr>
      </p:pic>
      <p:sp>
        <p:nvSpPr>
          <p:cNvPr id="20" name="Google Shape;86;p19"/>
          <p:cNvSpPr txBox="1"/>
          <p:nvPr/>
        </p:nvSpPr>
        <p:spPr>
          <a:xfrm>
            <a:off x="2199724" y="5116904"/>
            <a:ext cx="1941590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bg1"/>
                </a:solidFill>
                <a:cs typeface="+mn-ea"/>
                <a:sym typeface="+mn-lt"/>
              </a:rPr>
              <a:t>YOUR TITLE HERE</a:t>
            </a:r>
            <a:endParaRPr b="0" i="0" u="none" strike="noStrike" cap="none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9639" y="400987"/>
            <a:ext cx="11092721" cy="6056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" sx="103000" sy="103000" algn="ctr" rotWithShape="0">
              <a:srgbClr val="A328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4621" y="552474"/>
            <a:ext cx="2618166" cy="756269"/>
            <a:chOff x="2598411" y="1511844"/>
            <a:chExt cx="2618166" cy="756269"/>
          </a:xfrm>
        </p:grpSpPr>
        <p:sp>
          <p:nvSpPr>
            <p:cNvPr id="5" name="文本框 4"/>
            <p:cNvSpPr txBox="1"/>
            <p:nvPr/>
          </p:nvSpPr>
          <p:spPr>
            <a:xfrm>
              <a:off x="3354680" y="1597590"/>
              <a:ext cx="1861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D63032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8411" y="1511844"/>
              <a:ext cx="756269" cy="75626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89342" y="825676"/>
            <a:ext cx="6858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38076" y="2212469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98036" y="3318528"/>
            <a:ext cx="3927731" cy="30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Please enter text Please enter text Please enter text 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Please enter text Please enter text Please enter text Please enter text </a:t>
            </a:r>
          </a:p>
        </p:txBody>
      </p:sp>
      <p:cxnSp>
        <p:nvCxnSpPr>
          <p:cNvPr id="10" name="直接箭头连接符 9"/>
          <p:cNvCxnSpPr/>
          <p:nvPr/>
        </p:nvCxnSpPr>
        <p:spPr>
          <a:xfrm>
            <a:off x="1298036" y="2727808"/>
            <a:ext cx="1223626" cy="0"/>
          </a:xfrm>
          <a:prstGeom prst="straightConnector1">
            <a:avLst/>
          </a:prstGeom>
          <a:ln w="28575">
            <a:solidFill>
              <a:srgbClr val="D6303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9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9639" y="400987"/>
            <a:ext cx="11092721" cy="6056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" sx="103000" sy="103000" algn="ctr" rotWithShape="0">
              <a:srgbClr val="A328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4621" y="552474"/>
            <a:ext cx="2618166" cy="756269"/>
            <a:chOff x="2598411" y="1511844"/>
            <a:chExt cx="2618166" cy="756269"/>
          </a:xfrm>
        </p:grpSpPr>
        <p:sp>
          <p:nvSpPr>
            <p:cNvPr id="5" name="文本框 4"/>
            <p:cNvSpPr txBox="1"/>
            <p:nvPr/>
          </p:nvSpPr>
          <p:spPr>
            <a:xfrm>
              <a:off x="3354680" y="1597590"/>
              <a:ext cx="1861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D63032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8411" y="1511844"/>
              <a:ext cx="756269" cy="756269"/>
            </a:xfrm>
            <a:prstGeom prst="rect">
              <a:avLst/>
            </a:prstGeom>
          </p:spPr>
        </p:pic>
      </p:grpSp>
      <p:sp>
        <p:nvSpPr>
          <p:cNvPr id="8" name="圆角矩形 4"/>
          <p:cNvSpPr/>
          <p:nvPr/>
        </p:nvSpPr>
        <p:spPr>
          <a:xfrm>
            <a:off x="1048521" y="2115661"/>
            <a:ext cx="1962785" cy="3351530"/>
          </a:xfrm>
          <a:prstGeom prst="roundRect">
            <a:avLst>
              <a:gd name="adj" fmla="val 4895"/>
            </a:avLst>
          </a:prstGeom>
          <a:noFill/>
          <a:ln w="57150">
            <a:solidFill>
              <a:srgbClr val="D630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77806" y="3447256"/>
            <a:ext cx="2529840" cy="1721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text here.Please enter text here.Please enter text here.Please enter text here.Please enter text here.Please enter text here</a:t>
            </a:r>
          </a:p>
          <a:p>
            <a:pPr algn="l">
              <a:lnSpc>
                <a:spcPct val="150000"/>
              </a:lnSpc>
            </a:pP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77806" y="2802096"/>
            <a:ext cx="2529840" cy="5810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1" name="圆角矩形 5"/>
          <p:cNvSpPr/>
          <p:nvPr/>
        </p:nvSpPr>
        <p:spPr>
          <a:xfrm>
            <a:off x="4776606" y="2148046"/>
            <a:ext cx="1962785" cy="3351530"/>
          </a:xfrm>
          <a:prstGeom prst="roundRect">
            <a:avLst>
              <a:gd name="adj" fmla="val 4895"/>
            </a:avLst>
          </a:prstGeom>
          <a:noFill/>
          <a:ln w="57150">
            <a:solidFill>
              <a:srgbClr val="D630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74776" y="3491071"/>
            <a:ext cx="2529840" cy="1721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text here.Please enter text here.Please enter text here.Please enter text here.Please enter text here.Please enter text here</a:t>
            </a:r>
          </a:p>
          <a:p>
            <a:pPr algn="l">
              <a:lnSpc>
                <a:spcPct val="150000"/>
              </a:lnSpc>
            </a:pP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74776" y="2845911"/>
            <a:ext cx="2529840" cy="5810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4" name="圆角矩形 11"/>
          <p:cNvSpPr/>
          <p:nvPr/>
        </p:nvSpPr>
        <p:spPr>
          <a:xfrm>
            <a:off x="8300856" y="2115661"/>
            <a:ext cx="1962785" cy="3351530"/>
          </a:xfrm>
          <a:prstGeom prst="roundRect">
            <a:avLst>
              <a:gd name="adj" fmla="val 4895"/>
            </a:avLst>
          </a:prstGeom>
          <a:noFill/>
          <a:ln w="57150">
            <a:solidFill>
              <a:srgbClr val="D630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899026" y="3458686"/>
            <a:ext cx="2529840" cy="1721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text here.Please enter text here.Please enter text here.Please enter text here.Please enter text here.Please enter text here</a:t>
            </a:r>
          </a:p>
          <a:p>
            <a:pPr algn="l">
              <a:lnSpc>
                <a:spcPct val="150000"/>
              </a:lnSpc>
            </a:pP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899026" y="2813526"/>
            <a:ext cx="2529840" cy="5810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p:transition spd="slow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2" grpId="0" bldLvl="0" animBg="1"/>
      <p:bldP spid="13" grpId="0" bldLvl="0" animBg="1"/>
      <p:bldP spid="15" grpId="0" bldLvl="0" animBg="1"/>
      <p:bldP spid="1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55109" y="419724"/>
            <a:ext cx="6018551" cy="601855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029505" y="1622274"/>
            <a:ext cx="4845119" cy="1663862"/>
            <a:chOff x="1330082" y="3774073"/>
            <a:chExt cx="3492571" cy="1663862"/>
          </a:xfrm>
        </p:grpSpPr>
        <p:sp>
          <p:nvSpPr>
            <p:cNvPr id="7" name="文本框 6"/>
            <p:cNvSpPr txBox="1"/>
            <p:nvPr/>
          </p:nvSpPr>
          <p:spPr>
            <a:xfrm>
              <a:off x="1389032" y="3868275"/>
              <a:ext cx="3433621" cy="1569660"/>
            </a:xfrm>
            <a:prstGeom prst="rect">
              <a:avLst/>
            </a:prstGeom>
            <a:noFill/>
            <a:effectLst>
              <a:outerShdw blurRad="50800" dist="139700" dir="2700000" sx="109000" sy="109000" algn="ctr" rotWithShape="0">
                <a:srgbClr val="720405"/>
              </a:outerShdw>
            </a:effectLst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600" b="1" dirty="0">
                  <a:solidFill>
                    <a:srgbClr val="720405"/>
                  </a:solidFill>
                  <a:cs typeface="+mn-ea"/>
                  <a:sym typeface="+mn-lt"/>
                </a:rPr>
                <a:t>Part 03</a:t>
              </a:r>
              <a:endParaRPr lang="zh-CN" altLang="en-US" sz="9600" b="1" dirty="0">
                <a:solidFill>
                  <a:srgbClr val="720405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30082" y="3774073"/>
              <a:ext cx="3433621" cy="1569660"/>
            </a:xfrm>
            <a:prstGeom prst="rect">
              <a:avLst/>
            </a:prstGeom>
            <a:noFill/>
            <a:effectLst>
              <a:outerShdw blurRad="50800" dist="139700" dir="2700000" sx="109000" sy="109000" algn="ctr" rotWithShape="0">
                <a:srgbClr val="720405"/>
              </a:outerShdw>
            </a:effectLst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600" b="1" dirty="0">
                  <a:solidFill>
                    <a:srgbClr val="D63032"/>
                  </a:solidFill>
                  <a:cs typeface="+mn-ea"/>
                  <a:sym typeface="+mn-lt"/>
                </a:rPr>
                <a:t>Part 03</a:t>
              </a:r>
              <a:endParaRPr lang="zh-CN" altLang="en-US" sz="9600" b="1" dirty="0">
                <a:solidFill>
                  <a:srgbClr val="D6303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029505" y="3332478"/>
            <a:ext cx="4336974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29505" y="4488685"/>
            <a:ext cx="50256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 Life isn't about waiting for the storm to pass. it's about learning to dance Life isn't it's about learning to dance in the rain.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9639" y="400987"/>
            <a:ext cx="11092721" cy="6056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" sx="103000" sy="103000" algn="ctr" rotWithShape="0">
              <a:srgbClr val="A328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4621" y="552474"/>
            <a:ext cx="2618166" cy="756269"/>
            <a:chOff x="2598411" y="1511844"/>
            <a:chExt cx="2618166" cy="756269"/>
          </a:xfrm>
        </p:grpSpPr>
        <p:sp>
          <p:nvSpPr>
            <p:cNvPr id="5" name="文本框 4"/>
            <p:cNvSpPr txBox="1"/>
            <p:nvPr/>
          </p:nvSpPr>
          <p:spPr>
            <a:xfrm>
              <a:off x="3354680" y="1597590"/>
              <a:ext cx="1861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D63032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8411" y="1511844"/>
              <a:ext cx="756269" cy="75626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53951" y="1169232"/>
            <a:ext cx="5287781" cy="528778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82021" y="2864020"/>
            <a:ext cx="407130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text here.Please enter text here.Please enter text here.Please enter text here.Please enter text here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49636" y="2284900"/>
            <a:ext cx="4387783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82021" y="4617900"/>
            <a:ext cx="407130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text here.Please enter text here.Please enter text here.Please enter text here.Please enter text here.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49636" y="4038780"/>
            <a:ext cx="4387783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9639" y="400987"/>
            <a:ext cx="11092721" cy="6056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" sx="103000" sy="103000" algn="ctr" rotWithShape="0">
              <a:srgbClr val="A328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4621" y="552474"/>
            <a:ext cx="2618166" cy="756269"/>
            <a:chOff x="2598411" y="1511844"/>
            <a:chExt cx="2618166" cy="756269"/>
          </a:xfrm>
        </p:grpSpPr>
        <p:sp>
          <p:nvSpPr>
            <p:cNvPr id="5" name="文本框 4"/>
            <p:cNvSpPr txBox="1"/>
            <p:nvPr/>
          </p:nvSpPr>
          <p:spPr>
            <a:xfrm>
              <a:off x="3354680" y="1597590"/>
              <a:ext cx="1861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D63032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8411" y="1511844"/>
              <a:ext cx="756269" cy="756269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7197315" y="2818957"/>
            <a:ext cx="346519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text here.Please enter text here.Please enter text here.Please enter text here.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164930" y="2239837"/>
            <a:ext cx="3734435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18088" y="4822950"/>
            <a:ext cx="346519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text here.Please enter text here.Please enter text here.Please enter text here.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185703" y="4243830"/>
            <a:ext cx="3734435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7" name="圆角矩形 14"/>
          <p:cNvSpPr/>
          <p:nvPr/>
        </p:nvSpPr>
        <p:spPr>
          <a:xfrm>
            <a:off x="1510890" y="2974740"/>
            <a:ext cx="3849370" cy="2306955"/>
          </a:xfrm>
          <a:prstGeom prst="roundRect">
            <a:avLst>
              <a:gd name="adj" fmla="val 4895"/>
            </a:avLst>
          </a:prstGeom>
          <a:noFill/>
          <a:ln w="38100">
            <a:solidFill>
              <a:srgbClr val="D630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70655" y="3243345"/>
            <a:ext cx="2529840" cy="19986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170655" y="2598185"/>
            <a:ext cx="2529840" cy="5810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20025" y="2239837"/>
            <a:ext cx="1280312" cy="116984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82482" y="4247017"/>
            <a:ext cx="1280312" cy="1169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2" grpId="0" bldLvl="0" animBg="1"/>
      <p:bldP spid="13" grpId="0" bldLvl="0" animBg="1"/>
      <p:bldP spid="18" grpId="0" bldLvl="0" animBg="1"/>
      <p:bldP spid="1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9639" y="400987"/>
            <a:ext cx="11092721" cy="6056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" sx="103000" sy="103000" algn="ctr" rotWithShape="0">
              <a:srgbClr val="A328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4621" y="552474"/>
            <a:ext cx="2618166" cy="756269"/>
            <a:chOff x="2598411" y="1511844"/>
            <a:chExt cx="2618166" cy="756269"/>
          </a:xfrm>
        </p:grpSpPr>
        <p:sp>
          <p:nvSpPr>
            <p:cNvPr id="5" name="文本框 4"/>
            <p:cNvSpPr txBox="1"/>
            <p:nvPr/>
          </p:nvSpPr>
          <p:spPr>
            <a:xfrm>
              <a:off x="3354680" y="1597590"/>
              <a:ext cx="1861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D63032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8411" y="1511844"/>
              <a:ext cx="756269" cy="756269"/>
            </a:xfrm>
            <a:prstGeom prst="rect">
              <a:avLst/>
            </a:prstGeom>
          </p:spPr>
        </p:pic>
      </p:grpSp>
      <p:sp>
        <p:nvSpPr>
          <p:cNvPr id="8" name="圆角矩形 11"/>
          <p:cNvSpPr/>
          <p:nvPr/>
        </p:nvSpPr>
        <p:spPr>
          <a:xfrm rot="5400000">
            <a:off x="3526155" y="992505"/>
            <a:ext cx="199390" cy="2688590"/>
          </a:xfrm>
          <a:prstGeom prst="roundRect">
            <a:avLst>
              <a:gd name="adj" fmla="val 50000"/>
            </a:avLst>
          </a:prstGeom>
          <a:solidFill>
            <a:srgbClr val="D63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圆角矩形 12"/>
          <p:cNvSpPr/>
          <p:nvPr/>
        </p:nvSpPr>
        <p:spPr>
          <a:xfrm rot="5400000">
            <a:off x="3144520" y="1863725"/>
            <a:ext cx="200660" cy="1925955"/>
          </a:xfrm>
          <a:prstGeom prst="roundRect">
            <a:avLst>
              <a:gd name="adj" fmla="val 50000"/>
            </a:avLst>
          </a:prstGeom>
          <a:solidFill>
            <a:srgbClr val="D63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58570" y="1968500"/>
            <a:ext cx="1212850" cy="1212850"/>
            <a:chOff x="3033" y="6005"/>
            <a:chExt cx="1910" cy="1910"/>
          </a:xfrm>
        </p:grpSpPr>
        <p:sp>
          <p:nvSpPr>
            <p:cNvPr id="11" name="椭圆 10"/>
            <p:cNvSpPr/>
            <p:nvPr/>
          </p:nvSpPr>
          <p:spPr>
            <a:xfrm>
              <a:off x="3033" y="6005"/>
              <a:ext cx="1910" cy="191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D63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3522" y="6490"/>
              <a:ext cx="932" cy="940"/>
            </a:xfrm>
            <a:custGeom>
              <a:avLst/>
              <a:gdLst>
                <a:gd name="T0" fmla="*/ 2147483647 w 4218"/>
                <a:gd name="T1" fmla="*/ 2147483647 h 4267"/>
                <a:gd name="T2" fmla="*/ 2147483647 w 4218"/>
                <a:gd name="T3" fmla="*/ 2147483647 h 4267"/>
                <a:gd name="T4" fmla="*/ 2147483647 w 4218"/>
                <a:gd name="T5" fmla="*/ 2147483647 h 4267"/>
                <a:gd name="T6" fmla="*/ 2147483647 w 4218"/>
                <a:gd name="T7" fmla="*/ 2147483647 h 4267"/>
                <a:gd name="T8" fmla="*/ 2147483647 w 4218"/>
                <a:gd name="T9" fmla="*/ 2147483647 h 4267"/>
                <a:gd name="T10" fmla="*/ 2147483647 w 4218"/>
                <a:gd name="T11" fmla="*/ 2147483647 h 4267"/>
                <a:gd name="T12" fmla="*/ 2147483647 w 4218"/>
                <a:gd name="T13" fmla="*/ 2147483647 h 4267"/>
                <a:gd name="T14" fmla="*/ 2147483647 w 4218"/>
                <a:gd name="T15" fmla="*/ 2147483647 h 4267"/>
                <a:gd name="T16" fmla="*/ 2147483647 w 4218"/>
                <a:gd name="T17" fmla="*/ 2147483647 h 4267"/>
                <a:gd name="T18" fmla="*/ 2147483647 w 4218"/>
                <a:gd name="T19" fmla="*/ 2147483647 h 4267"/>
                <a:gd name="T20" fmla="*/ 2147483647 w 4218"/>
                <a:gd name="T21" fmla="*/ 2147483647 h 4267"/>
                <a:gd name="T22" fmla="*/ 2147483647 w 4218"/>
                <a:gd name="T23" fmla="*/ 2147483647 h 4267"/>
                <a:gd name="T24" fmla="*/ 2147483647 w 4218"/>
                <a:gd name="T25" fmla="*/ 2147483647 h 4267"/>
                <a:gd name="T26" fmla="*/ 2147483647 w 4218"/>
                <a:gd name="T27" fmla="*/ 2147483647 h 4267"/>
                <a:gd name="T28" fmla="*/ 2147483647 w 4218"/>
                <a:gd name="T29" fmla="*/ 2147483647 h 4267"/>
                <a:gd name="T30" fmla="*/ 2147483647 w 4218"/>
                <a:gd name="T31" fmla="*/ 2147483647 h 4267"/>
                <a:gd name="T32" fmla="*/ 2147483647 w 4218"/>
                <a:gd name="T33" fmla="*/ 2147483647 h 4267"/>
                <a:gd name="T34" fmla="*/ 2147483647 w 4218"/>
                <a:gd name="T35" fmla="*/ 2147483647 h 4267"/>
                <a:gd name="T36" fmla="*/ 2147483647 w 4218"/>
                <a:gd name="T37" fmla="*/ 2147483647 h 4267"/>
                <a:gd name="T38" fmla="*/ 2147483647 w 4218"/>
                <a:gd name="T39" fmla="*/ 2147483647 h 4267"/>
                <a:gd name="T40" fmla="*/ 2147483647 w 4218"/>
                <a:gd name="T41" fmla="*/ 2147483647 h 4267"/>
                <a:gd name="T42" fmla="*/ 2147483647 w 4218"/>
                <a:gd name="T43" fmla="*/ 2147483647 h 4267"/>
                <a:gd name="T44" fmla="*/ 2147483647 w 4218"/>
                <a:gd name="T45" fmla="*/ 2147483647 h 4267"/>
                <a:gd name="T46" fmla="*/ 2147483647 w 4218"/>
                <a:gd name="T47" fmla="*/ 2147483647 h 4267"/>
                <a:gd name="T48" fmla="*/ 2147483647 w 4218"/>
                <a:gd name="T49" fmla="*/ 2147483647 h 4267"/>
                <a:gd name="T50" fmla="*/ 2147483647 w 4218"/>
                <a:gd name="T51" fmla="*/ 2147483647 h 4267"/>
                <a:gd name="T52" fmla="*/ 2147483647 w 4218"/>
                <a:gd name="T53" fmla="*/ 2147483647 h 4267"/>
                <a:gd name="T54" fmla="*/ 2147483647 w 4218"/>
                <a:gd name="T55" fmla="*/ 2147483647 h 4267"/>
                <a:gd name="T56" fmla="*/ 2147483647 w 4218"/>
                <a:gd name="T57" fmla="*/ 2147483647 h 4267"/>
                <a:gd name="T58" fmla="*/ 2147483647 w 4218"/>
                <a:gd name="T59" fmla="*/ 2147483647 h 4267"/>
                <a:gd name="T60" fmla="*/ 2147483647 w 4218"/>
                <a:gd name="T61" fmla="*/ 2147483647 h 4267"/>
                <a:gd name="T62" fmla="*/ 2147483647 w 4218"/>
                <a:gd name="T63" fmla="*/ 2147483647 h 4267"/>
                <a:gd name="T64" fmla="*/ 2147483647 w 4218"/>
                <a:gd name="T65" fmla="*/ 2147483647 h 4267"/>
                <a:gd name="T66" fmla="*/ 2147483647 w 4218"/>
                <a:gd name="T67" fmla="*/ 2147483647 h 4267"/>
                <a:gd name="T68" fmla="*/ 2147483647 w 4218"/>
                <a:gd name="T69" fmla="*/ 2147483647 h 4267"/>
                <a:gd name="T70" fmla="*/ 2147483647 w 4218"/>
                <a:gd name="T71" fmla="*/ 2147483647 h 4267"/>
                <a:gd name="T72" fmla="*/ 2147483647 w 4218"/>
                <a:gd name="T73" fmla="*/ 2147483647 h 4267"/>
                <a:gd name="T74" fmla="*/ 2147483647 w 4218"/>
                <a:gd name="T75" fmla="*/ 2147483647 h 4267"/>
                <a:gd name="T76" fmla="*/ 2147483647 w 4218"/>
                <a:gd name="T77" fmla="*/ 2147483647 h 4267"/>
                <a:gd name="T78" fmla="*/ 2147483647 w 4218"/>
                <a:gd name="T79" fmla="*/ 2147483647 h 4267"/>
                <a:gd name="T80" fmla="*/ 2147483647 w 4218"/>
                <a:gd name="T81" fmla="*/ 2147483647 h 4267"/>
                <a:gd name="T82" fmla="*/ 2147483647 w 4218"/>
                <a:gd name="T83" fmla="*/ 2147483647 h 4267"/>
                <a:gd name="T84" fmla="*/ 2147483647 w 4218"/>
                <a:gd name="T85" fmla="*/ 2147483647 h 4267"/>
                <a:gd name="T86" fmla="*/ 2147483647 w 4218"/>
                <a:gd name="T87" fmla="*/ 2147483647 h 4267"/>
                <a:gd name="T88" fmla="*/ 2147483647 w 4218"/>
                <a:gd name="T89" fmla="*/ 2147483647 h 4267"/>
                <a:gd name="T90" fmla="*/ 2147483647 w 4218"/>
                <a:gd name="T91" fmla="*/ 2147483647 h 4267"/>
                <a:gd name="T92" fmla="*/ 2147483647 w 4218"/>
                <a:gd name="T93" fmla="*/ 2147483647 h 4267"/>
                <a:gd name="T94" fmla="*/ 2147483647 w 4218"/>
                <a:gd name="T95" fmla="*/ 2147483647 h 4267"/>
                <a:gd name="T96" fmla="*/ 2147483647 w 4218"/>
                <a:gd name="T97" fmla="*/ 2147483647 h 4267"/>
                <a:gd name="T98" fmla="*/ 2147483647 w 4218"/>
                <a:gd name="T99" fmla="*/ 2147483647 h 4267"/>
                <a:gd name="T100" fmla="*/ 2147483647 w 4218"/>
                <a:gd name="T101" fmla="*/ 2147483647 h 4267"/>
                <a:gd name="T102" fmla="*/ 2147483647 w 4218"/>
                <a:gd name="T103" fmla="*/ 2147483647 h 4267"/>
                <a:gd name="T104" fmla="*/ 2147483647 w 4218"/>
                <a:gd name="T105" fmla="*/ 2147483647 h 42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18"/>
                <a:gd name="T160" fmla="*/ 0 h 4267"/>
                <a:gd name="T161" fmla="*/ 4218 w 4218"/>
                <a:gd name="T162" fmla="*/ 4267 h 42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18" h="4267">
                  <a:moveTo>
                    <a:pt x="276" y="0"/>
                  </a:moveTo>
                  <a:lnTo>
                    <a:pt x="309" y="188"/>
                  </a:lnTo>
                  <a:lnTo>
                    <a:pt x="363" y="500"/>
                  </a:lnTo>
                  <a:lnTo>
                    <a:pt x="488" y="1217"/>
                  </a:lnTo>
                  <a:lnTo>
                    <a:pt x="563" y="1641"/>
                  </a:lnTo>
                  <a:lnTo>
                    <a:pt x="638" y="2060"/>
                  </a:lnTo>
                  <a:lnTo>
                    <a:pt x="706" y="2439"/>
                  </a:lnTo>
                  <a:lnTo>
                    <a:pt x="762" y="2745"/>
                  </a:lnTo>
                  <a:lnTo>
                    <a:pt x="770" y="2785"/>
                  </a:lnTo>
                  <a:lnTo>
                    <a:pt x="779" y="2828"/>
                  </a:lnTo>
                  <a:lnTo>
                    <a:pt x="790" y="2874"/>
                  </a:lnTo>
                  <a:lnTo>
                    <a:pt x="803" y="2921"/>
                  </a:lnTo>
                  <a:lnTo>
                    <a:pt x="811" y="2945"/>
                  </a:lnTo>
                  <a:lnTo>
                    <a:pt x="818" y="2968"/>
                  </a:lnTo>
                  <a:lnTo>
                    <a:pt x="828" y="2993"/>
                  </a:lnTo>
                  <a:lnTo>
                    <a:pt x="838" y="3017"/>
                  </a:lnTo>
                  <a:lnTo>
                    <a:pt x="849" y="3041"/>
                  </a:lnTo>
                  <a:lnTo>
                    <a:pt x="861" y="3064"/>
                  </a:lnTo>
                  <a:lnTo>
                    <a:pt x="874" y="3087"/>
                  </a:lnTo>
                  <a:lnTo>
                    <a:pt x="890" y="3110"/>
                  </a:lnTo>
                  <a:lnTo>
                    <a:pt x="905" y="3132"/>
                  </a:lnTo>
                  <a:lnTo>
                    <a:pt x="923" y="3154"/>
                  </a:lnTo>
                  <a:lnTo>
                    <a:pt x="940" y="3174"/>
                  </a:lnTo>
                  <a:lnTo>
                    <a:pt x="961" y="3194"/>
                  </a:lnTo>
                  <a:lnTo>
                    <a:pt x="982" y="3213"/>
                  </a:lnTo>
                  <a:lnTo>
                    <a:pt x="1005" y="3231"/>
                  </a:lnTo>
                  <a:lnTo>
                    <a:pt x="1031" y="3248"/>
                  </a:lnTo>
                  <a:lnTo>
                    <a:pt x="1057" y="3262"/>
                  </a:lnTo>
                  <a:lnTo>
                    <a:pt x="1085" y="3276"/>
                  </a:lnTo>
                  <a:lnTo>
                    <a:pt x="1115" y="3289"/>
                  </a:lnTo>
                  <a:lnTo>
                    <a:pt x="1147" y="3300"/>
                  </a:lnTo>
                  <a:lnTo>
                    <a:pt x="1181" y="3308"/>
                  </a:lnTo>
                  <a:lnTo>
                    <a:pt x="1217" y="3316"/>
                  </a:lnTo>
                  <a:lnTo>
                    <a:pt x="1255" y="3322"/>
                  </a:lnTo>
                  <a:lnTo>
                    <a:pt x="1296" y="3325"/>
                  </a:lnTo>
                  <a:lnTo>
                    <a:pt x="1338" y="3326"/>
                  </a:lnTo>
                  <a:lnTo>
                    <a:pt x="2594" y="3326"/>
                  </a:lnTo>
                  <a:lnTo>
                    <a:pt x="2637" y="3325"/>
                  </a:lnTo>
                  <a:lnTo>
                    <a:pt x="2677" y="3322"/>
                  </a:lnTo>
                  <a:lnTo>
                    <a:pt x="2715" y="3316"/>
                  </a:lnTo>
                  <a:lnTo>
                    <a:pt x="2751" y="3308"/>
                  </a:lnTo>
                  <a:lnTo>
                    <a:pt x="2785" y="3300"/>
                  </a:lnTo>
                  <a:lnTo>
                    <a:pt x="2817" y="3289"/>
                  </a:lnTo>
                  <a:lnTo>
                    <a:pt x="2847" y="3276"/>
                  </a:lnTo>
                  <a:lnTo>
                    <a:pt x="2875" y="3262"/>
                  </a:lnTo>
                  <a:lnTo>
                    <a:pt x="2901" y="3248"/>
                  </a:lnTo>
                  <a:lnTo>
                    <a:pt x="2926" y="3231"/>
                  </a:lnTo>
                  <a:lnTo>
                    <a:pt x="2949" y="3213"/>
                  </a:lnTo>
                  <a:lnTo>
                    <a:pt x="2970" y="3194"/>
                  </a:lnTo>
                  <a:lnTo>
                    <a:pt x="2990" y="3174"/>
                  </a:lnTo>
                  <a:lnTo>
                    <a:pt x="3009" y="3154"/>
                  </a:lnTo>
                  <a:lnTo>
                    <a:pt x="3026" y="3132"/>
                  </a:lnTo>
                  <a:lnTo>
                    <a:pt x="3042" y="3110"/>
                  </a:lnTo>
                  <a:lnTo>
                    <a:pt x="3056" y="3087"/>
                  </a:lnTo>
                  <a:lnTo>
                    <a:pt x="3069" y="3064"/>
                  </a:lnTo>
                  <a:lnTo>
                    <a:pt x="3081" y="3041"/>
                  </a:lnTo>
                  <a:lnTo>
                    <a:pt x="3094" y="3017"/>
                  </a:lnTo>
                  <a:lnTo>
                    <a:pt x="3103" y="2993"/>
                  </a:lnTo>
                  <a:lnTo>
                    <a:pt x="3112" y="2968"/>
                  </a:lnTo>
                  <a:lnTo>
                    <a:pt x="3121" y="2945"/>
                  </a:lnTo>
                  <a:lnTo>
                    <a:pt x="3129" y="2921"/>
                  </a:lnTo>
                  <a:lnTo>
                    <a:pt x="3142" y="2874"/>
                  </a:lnTo>
                  <a:lnTo>
                    <a:pt x="3152" y="2828"/>
                  </a:lnTo>
                  <a:lnTo>
                    <a:pt x="3161" y="2785"/>
                  </a:lnTo>
                  <a:lnTo>
                    <a:pt x="3168" y="2745"/>
                  </a:lnTo>
                  <a:lnTo>
                    <a:pt x="3226" y="2439"/>
                  </a:lnTo>
                  <a:lnTo>
                    <a:pt x="3294" y="2060"/>
                  </a:lnTo>
                  <a:lnTo>
                    <a:pt x="3367" y="1641"/>
                  </a:lnTo>
                  <a:lnTo>
                    <a:pt x="3442" y="1217"/>
                  </a:lnTo>
                  <a:lnTo>
                    <a:pt x="3568" y="500"/>
                  </a:lnTo>
                  <a:lnTo>
                    <a:pt x="3623" y="188"/>
                  </a:lnTo>
                  <a:lnTo>
                    <a:pt x="3655" y="0"/>
                  </a:lnTo>
                  <a:lnTo>
                    <a:pt x="276" y="0"/>
                  </a:lnTo>
                  <a:close/>
                  <a:moveTo>
                    <a:pt x="3143" y="1066"/>
                  </a:moveTo>
                  <a:lnTo>
                    <a:pt x="787" y="1066"/>
                  </a:lnTo>
                  <a:lnTo>
                    <a:pt x="658" y="320"/>
                  </a:lnTo>
                  <a:lnTo>
                    <a:pt x="3274" y="320"/>
                  </a:lnTo>
                  <a:lnTo>
                    <a:pt x="3143" y="1066"/>
                  </a:lnTo>
                  <a:close/>
                  <a:moveTo>
                    <a:pt x="4209" y="1156"/>
                  </a:moveTo>
                  <a:lnTo>
                    <a:pt x="4209" y="1156"/>
                  </a:lnTo>
                  <a:lnTo>
                    <a:pt x="4192" y="1251"/>
                  </a:lnTo>
                  <a:lnTo>
                    <a:pt x="4168" y="1369"/>
                  </a:lnTo>
                  <a:lnTo>
                    <a:pt x="4113" y="1645"/>
                  </a:lnTo>
                  <a:lnTo>
                    <a:pt x="4053" y="1936"/>
                  </a:lnTo>
                  <a:lnTo>
                    <a:pt x="4000" y="2191"/>
                  </a:lnTo>
                  <a:lnTo>
                    <a:pt x="3991" y="2228"/>
                  </a:lnTo>
                  <a:lnTo>
                    <a:pt x="3986" y="2250"/>
                  </a:lnTo>
                  <a:lnTo>
                    <a:pt x="3978" y="2273"/>
                  </a:lnTo>
                  <a:lnTo>
                    <a:pt x="3969" y="2297"/>
                  </a:lnTo>
                  <a:lnTo>
                    <a:pt x="3958" y="2322"/>
                  </a:lnTo>
                  <a:lnTo>
                    <a:pt x="3945" y="2346"/>
                  </a:lnTo>
                  <a:lnTo>
                    <a:pt x="3937" y="2358"/>
                  </a:lnTo>
                  <a:lnTo>
                    <a:pt x="3929" y="2369"/>
                  </a:lnTo>
                  <a:lnTo>
                    <a:pt x="3920" y="2381"/>
                  </a:lnTo>
                  <a:lnTo>
                    <a:pt x="3910" y="2392"/>
                  </a:lnTo>
                  <a:lnTo>
                    <a:pt x="3900" y="2403"/>
                  </a:lnTo>
                  <a:lnTo>
                    <a:pt x="3888" y="2413"/>
                  </a:lnTo>
                  <a:lnTo>
                    <a:pt x="3876" y="2423"/>
                  </a:lnTo>
                  <a:lnTo>
                    <a:pt x="3863" y="2433"/>
                  </a:lnTo>
                  <a:lnTo>
                    <a:pt x="3848" y="2441"/>
                  </a:lnTo>
                  <a:lnTo>
                    <a:pt x="3834" y="2449"/>
                  </a:lnTo>
                  <a:lnTo>
                    <a:pt x="3817" y="2457"/>
                  </a:lnTo>
                  <a:lnTo>
                    <a:pt x="3800" y="2463"/>
                  </a:lnTo>
                  <a:lnTo>
                    <a:pt x="3782" y="2469"/>
                  </a:lnTo>
                  <a:lnTo>
                    <a:pt x="3762" y="2474"/>
                  </a:lnTo>
                  <a:lnTo>
                    <a:pt x="3743" y="2478"/>
                  </a:lnTo>
                  <a:lnTo>
                    <a:pt x="3721" y="2481"/>
                  </a:lnTo>
                  <a:lnTo>
                    <a:pt x="3698" y="2482"/>
                  </a:lnTo>
                  <a:lnTo>
                    <a:pt x="3673" y="2483"/>
                  </a:lnTo>
                  <a:lnTo>
                    <a:pt x="3381" y="2483"/>
                  </a:lnTo>
                  <a:lnTo>
                    <a:pt x="3430" y="2208"/>
                  </a:lnTo>
                  <a:lnTo>
                    <a:pt x="3673" y="2208"/>
                  </a:lnTo>
                  <a:lnTo>
                    <a:pt x="3690" y="2207"/>
                  </a:lnTo>
                  <a:lnTo>
                    <a:pt x="3702" y="2206"/>
                  </a:lnTo>
                  <a:lnTo>
                    <a:pt x="3707" y="2204"/>
                  </a:lnTo>
                  <a:lnTo>
                    <a:pt x="3710" y="2204"/>
                  </a:lnTo>
                  <a:lnTo>
                    <a:pt x="3712" y="2199"/>
                  </a:lnTo>
                  <a:lnTo>
                    <a:pt x="3716" y="2188"/>
                  </a:lnTo>
                  <a:lnTo>
                    <a:pt x="3723" y="2167"/>
                  </a:lnTo>
                  <a:lnTo>
                    <a:pt x="3731" y="2133"/>
                  </a:lnTo>
                  <a:lnTo>
                    <a:pt x="3783" y="1881"/>
                  </a:lnTo>
                  <a:lnTo>
                    <a:pt x="3844" y="1592"/>
                  </a:lnTo>
                  <a:lnTo>
                    <a:pt x="3899" y="1318"/>
                  </a:lnTo>
                  <a:lnTo>
                    <a:pt x="3921" y="1203"/>
                  </a:lnTo>
                  <a:lnTo>
                    <a:pt x="3937" y="1109"/>
                  </a:lnTo>
                  <a:lnTo>
                    <a:pt x="3941" y="1093"/>
                  </a:lnTo>
                  <a:lnTo>
                    <a:pt x="3942" y="1075"/>
                  </a:lnTo>
                  <a:lnTo>
                    <a:pt x="3943" y="1057"/>
                  </a:lnTo>
                  <a:lnTo>
                    <a:pt x="3943" y="1039"/>
                  </a:lnTo>
                  <a:lnTo>
                    <a:pt x="3941" y="1021"/>
                  </a:lnTo>
                  <a:lnTo>
                    <a:pt x="3936" y="1004"/>
                  </a:lnTo>
                  <a:lnTo>
                    <a:pt x="3934" y="996"/>
                  </a:lnTo>
                  <a:lnTo>
                    <a:pt x="3931" y="988"/>
                  </a:lnTo>
                  <a:lnTo>
                    <a:pt x="3926" y="980"/>
                  </a:lnTo>
                  <a:lnTo>
                    <a:pt x="3922" y="974"/>
                  </a:lnTo>
                  <a:lnTo>
                    <a:pt x="3914" y="965"/>
                  </a:lnTo>
                  <a:lnTo>
                    <a:pt x="3906" y="957"/>
                  </a:lnTo>
                  <a:lnTo>
                    <a:pt x="3897" y="951"/>
                  </a:lnTo>
                  <a:lnTo>
                    <a:pt x="3889" y="945"/>
                  </a:lnTo>
                  <a:lnTo>
                    <a:pt x="3873" y="938"/>
                  </a:lnTo>
                  <a:lnTo>
                    <a:pt x="3860" y="933"/>
                  </a:lnTo>
                  <a:lnTo>
                    <a:pt x="3655" y="933"/>
                  </a:lnTo>
                  <a:lnTo>
                    <a:pt x="3703" y="659"/>
                  </a:lnTo>
                  <a:lnTo>
                    <a:pt x="3892" y="659"/>
                  </a:lnTo>
                  <a:lnTo>
                    <a:pt x="3904" y="661"/>
                  </a:lnTo>
                  <a:lnTo>
                    <a:pt x="3925" y="666"/>
                  </a:lnTo>
                  <a:lnTo>
                    <a:pt x="3955" y="675"/>
                  </a:lnTo>
                  <a:lnTo>
                    <a:pt x="3972" y="681"/>
                  </a:lnTo>
                  <a:lnTo>
                    <a:pt x="3989" y="689"/>
                  </a:lnTo>
                  <a:lnTo>
                    <a:pt x="4008" y="698"/>
                  </a:lnTo>
                  <a:lnTo>
                    <a:pt x="4028" y="708"/>
                  </a:lnTo>
                  <a:lnTo>
                    <a:pt x="4047" y="720"/>
                  </a:lnTo>
                  <a:lnTo>
                    <a:pt x="4067" y="734"/>
                  </a:lnTo>
                  <a:lnTo>
                    <a:pt x="4087" y="751"/>
                  </a:lnTo>
                  <a:lnTo>
                    <a:pt x="4107" y="768"/>
                  </a:lnTo>
                  <a:lnTo>
                    <a:pt x="4126" y="788"/>
                  </a:lnTo>
                  <a:lnTo>
                    <a:pt x="4143" y="811"/>
                  </a:lnTo>
                  <a:lnTo>
                    <a:pt x="4152" y="823"/>
                  </a:lnTo>
                  <a:lnTo>
                    <a:pt x="4161" y="836"/>
                  </a:lnTo>
                  <a:lnTo>
                    <a:pt x="4170" y="852"/>
                  </a:lnTo>
                  <a:lnTo>
                    <a:pt x="4177" y="867"/>
                  </a:lnTo>
                  <a:lnTo>
                    <a:pt x="4185" y="885"/>
                  </a:lnTo>
                  <a:lnTo>
                    <a:pt x="4193" y="902"/>
                  </a:lnTo>
                  <a:lnTo>
                    <a:pt x="4199" y="922"/>
                  </a:lnTo>
                  <a:lnTo>
                    <a:pt x="4205" y="943"/>
                  </a:lnTo>
                  <a:lnTo>
                    <a:pt x="4209" y="965"/>
                  </a:lnTo>
                  <a:lnTo>
                    <a:pt x="4214" y="988"/>
                  </a:lnTo>
                  <a:lnTo>
                    <a:pt x="4216" y="1012"/>
                  </a:lnTo>
                  <a:lnTo>
                    <a:pt x="4218" y="1039"/>
                  </a:lnTo>
                  <a:lnTo>
                    <a:pt x="4218" y="1066"/>
                  </a:lnTo>
                  <a:lnTo>
                    <a:pt x="4217" y="1095"/>
                  </a:lnTo>
                  <a:lnTo>
                    <a:pt x="4214" y="1125"/>
                  </a:lnTo>
                  <a:lnTo>
                    <a:pt x="4209" y="1156"/>
                  </a:lnTo>
                  <a:close/>
                  <a:moveTo>
                    <a:pt x="3771" y="3532"/>
                  </a:moveTo>
                  <a:lnTo>
                    <a:pt x="160" y="3532"/>
                  </a:lnTo>
                  <a:lnTo>
                    <a:pt x="144" y="3533"/>
                  </a:lnTo>
                  <a:lnTo>
                    <a:pt x="127" y="3535"/>
                  </a:lnTo>
                  <a:lnTo>
                    <a:pt x="112" y="3539"/>
                  </a:lnTo>
                  <a:lnTo>
                    <a:pt x="98" y="3545"/>
                  </a:lnTo>
                  <a:lnTo>
                    <a:pt x="83" y="3551"/>
                  </a:lnTo>
                  <a:lnTo>
                    <a:pt x="70" y="3559"/>
                  </a:lnTo>
                  <a:lnTo>
                    <a:pt x="58" y="3569"/>
                  </a:lnTo>
                  <a:lnTo>
                    <a:pt x="47" y="3579"/>
                  </a:lnTo>
                  <a:lnTo>
                    <a:pt x="36" y="3590"/>
                  </a:lnTo>
                  <a:lnTo>
                    <a:pt x="27" y="3603"/>
                  </a:lnTo>
                  <a:lnTo>
                    <a:pt x="19" y="3616"/>
                  </a:lnTo>
                  <a:lnTo>
                    <a:pt x="13" y="3631"/>
                  </a:lnTo>
                  <a:lnTo>
                    <a:pt x="7" y="3645"/>
                  </a:lnTo>
                  <a:lnTo>
                    <a:pt x="3" y="3660"/>
                  </a:lnTo>
                  <a:lnTo>
                    <a:pt x="1" y="3676"/>
                  </a:lnTo>
                  <a:lnTo>
                    <a:pt x="0" y="3692"/>
                  </a:lnTo>
                  <a:lnTo>
                    <a:pt x="1" y="3709"/>
                  </a:lnTo>
                  <a:lnTo>
                    <a:pt x="3" y="3725"/>
                  </a:lnTo>
                  <a:lnTo>
                    <a:pt x="7" y="3741"/>
                  </a:lnTo>
                  <a:lnTo>
                    <a:pt x="13" y="3755"/>
                  </a:lnTo>
                  <a:lnTo>
                    <a:pt x="19" y="3769"/>
                  </a:lnTo>
                  <a:lnTo>
                    <a:pt x="27" y="3782"/>
                  </a:lnTo>
                  <a:lnTo>
                    <a:pt x="36" y="3795"/>
                  </a:lnTo>
                  <a:lnTo>
                    <a:pt x="47" y="3806"/>
                  </a:lnTo>
                  <a:lnTo>
                    <a:pt x="58" y="3817"/>
                  </a:lnTo>
                  <a:lnTo>
                    <a:pt x="70" y="3825"/>
                  </a:lnTo>
                  <a:lnTo>
                    <a:pt x="83" y="3833"/>
                  </a:lnTo>
                  <a:lnTo>
                    <a:pt x="98" y="3841"/>
                  </a:lnTo>
                  <a:lnTo>
                    <a:pt x="112" y="3846"/>
                  </a:lnTo>
                  <a:lnTo>
                    <a:pt x="127" y="3850"/>
                  </a:lnTo>
                  <a:lnTo>
                    <a:pt x="144" y="3852"/>
                  </a:lnTo>
                  <a:lnTo>
                    <a:pt x="160" y="3853"/>
                  </a:lnTo>
                  <a:lnTo>
                    <a:pt x="3771" y="3853"/>
                  </a:lnTo>
                  <a:lnTo>
                    <a:pt x="3788" y="3852"/>
                  </a:lnTo>
                  <a:lnTo>
                    <a:pt x="3803" y="3850"/>
                  </a:lnTo>
                  <a:lnTo>
                    <a:pt x="3819" y="3846"/>
                  </a:lnTo>
                  <a:lnTo>
                    <a:pt x="3834" y="3841"/>
                  </a:lnTo>
                  <a:lnTo>
                    <a:pt x="3847" y="3833"/>
                  </a:lnTo>
                  <a:lnTo>
                    <a:pt x="3860" y="3825"/>
                  </a:lnTo>
                  <a:lnTo>
                    <a:pt x="3874" y="3817"/>
                  </a:lnTo>
                  <a:lnTo>
                    <a:pt x="3885" y="3806"/>
                  </a:lnTo>
                  <a:lnTo>
                    <a:pt x="3895" y="3795"/>
                  </a:lnTo>
                  <a:lnTo>
                    <a:pt x="3904" y="3782"/>
                  </a:lnTo>
                  <a:lnTo>
                    <a:pt x="3912" y="3769"/>
                  </a:lnTo>
                  <a:lnTo>
                    <a:pt x="3919" y="3755"/>
                  </a:lnTo>
                  <a:lnTo>
                    <a:pt x="3924" y="3741"/>
                  </a:lnTo>
                  <a:lnTo>
                    <a:pt x="3929" y="3725"/>
                  </a:lnTo>
                  <a:lnTo>
                    <a:pt x="3931" y="3709"/>
                  </a:lnTo>
                  <a:lnTo>
                    <a:pt x="3932" y="3692"/>
                  </a:lnTo>
                  <a:lnTo>
                    <a:pt x="3931" y="3676"/>
                  </a:lnTo>
                  <a:lnTo>
                    <a:pt x="3929" y="3660"/>
                  </a:lnTo>
                  <a:lnTo>
                    <a:pt x="3924" y="3645"/>
                  </a:lnTo>
                  <a:lnTo>
                    <a:pt x="3919" y="3631"/>
                  </a:lnTo>
                  <a:lnTo>
                    <a:pt x="3912" y="3616"/>
                  </a:lnTo>
                  <a:lnTo>
                    <a:pt x="3904" y="3603"/>
                  </a:lnTo>
                  <a:lnTo>
                    <a:pt x="3895" y="3590"/>
                  </a:lnTo>
                  <a:lnTo>
                    <a:pt x="3885" y="3579"/>
                  </a:lnTo>
                  <a:lnTo>
                    <a:pt x="3874" y="3569"/>
                  </a:lnTo>
                  <a:lnTo>
                    <a:pt x="3860" y="3559"/>
                  </a:lnTo>
                  <a:lnTo>
                    <a:pt x="3847" y="3551"/>
                  </a:lnTo>
                  <a:lnTo>
                    <a:pt x="3834" y="3545"/>
                  </a:lnTo>
                  <a:lnTo>
                    <a:pt x="3819" y="3539"/>
                  </a:lnTo>
                  <a:lnTo>
                    <a:pt x="3803" y="3535"/>
                  </a:lnTo>
                  <a:lnTo>
                    <a:pt x="3788" y="3533"/>
                  </a:lnTo>
                  <a:lnTo>
                    <a:pt x="3771" y="3532"/>
                  </a:lnTo>
                  <a:close/>
                  <a:moveTo>
                    <a:pt x="1077" y="4267"/>
                  </a:moveTo>
                  <a:lnTo>
                    <a:pt x="2854" y="4267"/>
                  </a:lnTo>
                  <a:lnTo>
                    <a:pt x="2854" y="4038"/>
                  </a:lnTo>
                  <a:lnTo>
                    <a:pt x="1077" y="4038"/>
                  </a:lnTo>
                  <a:lnTo>
                    <a:pt x="1077" y="4267"/>
                  </a:lnTo>
                  <a:close/>
                </a:path>
              </a:pathLst>
            </a:custGeom>
            <a:solidFill>
              <a:srgbClr val="D6303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092325" y="3188335"/>
            <a:ext cx="1945005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85005" y="2006600"/>
            <a:ext cx="1945005" cy="49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>
                <a:solidFill>
                  <a:srgbClr val="A32800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730625" y="2503170"/>
            <a:ext cx="1945005" cy="49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>
                <a:solidFill>
                  <a:srgbClr val="A32800"/>
                </a:solidFill>
                <a:cs typeface="+mn-ea"/>
                <a:sym typeface="+mn-lt"/>
              </a:rPr>
              <a:t>20%</a:t>
            </a:r>
          </a:p>
        </p:txBody>
      </p:sp>
      <p:sp>
        <p:nvSpPr>
          <p:cNvPr id="16" name="圆角矩形 22"/>
          <p:cNvSpPr/>
          <p:nvPr/>
        </p:nvSpPr>
        <p:spPr>
          <a:xfrm rot="5400000">
            <a:off x="8894445" y="992505"/>
            <a:ext cx="199390" cy="2688590"/>
          </a:xfrm>
          <a:prstGeom prst="roundRect">
            <a:avLst>
              <a:gd name="adj" fmla="val 50000"/>
            </a:avLst>
          </a:prstGeom>
          <a:solidFill>
            <a:srgbClr val="D63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23"/>
          <p:cNvSpPr/>
          <p:nvPr/>
        </p:nvSpPr>
        <p:spPr>
          <a:xfrm rot="5400000">
            <a:off x="8512810" y="1863725"/>
            <a:ext cx="200660" cy="1925955"/>
          </a:xfrm>
          <a:prstGeom prst="roundRect">
            <a:avLst>
              <a:gd name="adj" fmla="val 50000"/>
            </a:avLst>
          </a:prstGeom>
          <a:solidFill>
            <a:srgbClr val="D63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626860" y="1968500"/>
            <a:ext cx="1212850" cy="1212850"/>
            <a:chOff x="3033" y="6005"/>
            <a:chExt cx="1910" cy="1910"/>
          </a:xfrm>
        </p:grpSpPr>
        <p:sp>
          <p:nvSpPr>
            <p:cNvPr id="19" name="椭圆 18"/>
            <p:cNvSpPr/>
            <p:nvPr/>
          </p:nvSpPr>
          <p:spPr>
            <a:xfrm>
              <a:off x="3033" y="6005"/>
              <a:ext cx="1910" cy="191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D63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3522" y="6490"/>
              <a:ext cx="932" cy="940"/>
            </a:xfrm>
            <a:custGeom>
              <a:avLst/>
              <a:gdLst>
                <a:gd name="T0" fmla="*/ 2147483647 w 4218"/>
                <a:gd name="T1" fmla="*/ 2147483647 h 4267"/>
                <a:gd name="T2" fmla="*/ 2147483647 w 4218"/>
                <a:gd name="T3" fmla="*/ 2147483647 h 4267"/>
                <a:gd name="T4" fmla="*/ 2147483647 w 4218"/>
                <a:gd name="T5" fmla="*/ 2147483647 h 4267"/>
                <a:gd name="T6" fmla="*/ 2147483647 w 4218"/>
                <a:gd name="T7" fmla="*/ 2147483647 h 4267"/>
                <a:gd name="T8" fmla="*/ 2147483647 w 4218"/>
                <a:gd name="T9" fmla="*/ 2147483647 h 4267"/>
                <a:gd name="T10" fmla="*/ 2147483647 w 4218"/>
                <a:gd name="T11" fmla="*/ 2147483647 h 4267"/>
                <a:gd name="T12" fmla="*/ 2147483647 w 4218"/>
                <a:gd name="T13" fmla="*/ 2147483647 h 4267"/>
                <a:gd name="T14" fmla="*/ 2147483647 w 4218"/>
                <a:gd name="T15" fmla="*/ 2147483647 h 4267"/>
                <a:gd name="T16" fmla="*/ 2147483647 w 4218"/>
                <a:gd name="T17" fmla="*/ 2147483647 h 4267"/>
                <a:gd name="T18" fmla="*/ 2147483647 w 4218"/>
                <a:gd name="T19" fmla="*/ 2147483647 h 4267"/>
                <a:gd name="T20" fmla="*/ 2147483647 w 4218"/>
                <a:gd name="T21" fmla="*/ 2147483647 h 4267"/>
                <a:gd name="T22" fmla="*/ 2147483647 w 4218"/>
                <a:gd name="T23" fmla="*/ 2147483647 h 4267"/>
                <a:gd name="T24" fmla="*/ 2147483647 w 4218"/>
                <a:gd name="T25" fmla="*/ 2147483647 h 4267"/>
                <a:gd name="T26" fmla="*/ 2147483647 w 4218"/>
                <a:gd name="T27" fmla="*/ 2147483647 h 4267"/>
                <a:gd name="T28" fmla="*/ 2147483647 w 4218"/>
                <a:gd name="T29" fmla="*/ 2147483647 h 4267"/>
                <a:gd name="T30" fmla="*/ 2147483647 w 4218"/>
                <a:gd name="T31" fmla="*/ 2147483647 h 4267"/>
                <a:gd name="T32" fmla="*/ 2147483647 w 4218"/>
                <a:gd name="T33" fmla="*/ 2147483647 h 4267"/>
                <a:gd name="T34" fmla="*/ 2147483647 w 4218"/>
                <a:gd name="T35" fmla="*/ 2147483647 h 4267"/>
                <a:gd name="T36" fmla="*/ 2147483647 w 4218"/>
                <a:gd name="T37" fmla="*/ 2147483647 h 4267"/>
                <a:gd name="T38" fmla="*/ 2147483647 w 4218"/>
                <a:gd name="T39" fmla="*/ 2147483647 h 4267"/>
                <a:gd name="T40" fmla="*/ 2147483647 w 4218"/>
                <a:gd name="T41" fmla="*/ 2147483647 h 4267"/>
                <a:gd name="T42" fmla="*/ 2147483647 w 4218"/>
                <a:gd name="T43" fmla="*/ 2147483647 h 4267"/>
                <a:gd name="T44" fmla="*/ 2147483647 w 4218"/>
                <a:gd name="T45" fmla="*/ 2147483647 h 4267"/>
                <a:gd name="T46" fmla="*/ 2147483647 w 4218"/>
                <a:gd name="T47" fmla="*/ 2147483647 h 4267"/>
                <a:gd name="T48" fmla="*/ 2147483647 w 4218"/>
                <a:gd name="T49" fmla="*/ 2147483647 h 4267"/>
                <a:gd name="T50" fmla="*/ 2147483647 w 4218"/>
                <a:gd name="T51" fmla="*/ 2147483647 h 4267"/>
                <a:gd name="T52" fmla="*/ 2147483647 w 4218"/>
                <a:gd name="T53" fmla="*/ 2147483647 h 4267"/>
                <a:gd name="T54" fmla="*/ 2147483647 w 4218"/>
                <a:gd name="T55" fmla="*/ 2147483647 h 4267"/>
                <a:gd name="T56" fmla="*/ 2147483647 w 4218"/>
                <a:gd name="T57" fmla="*/ 2147483647 h 4267"/>
                <a:gd name="T58" fmla="*/ 2147483647 w 4218"/>
                <a:gd name="T59" fmla="*/ 2147483647 h 4267"/>
                <a:gd name="T60" fmla="*/ 2147483647 w 4218"/>
                <a:gd name="T61" fmla="*/ 2147483647 h 4267"/>
                <a:gd name="T62" fmla="*/ 2147483647 w 4218"/>
                <a:gd name="T63" fmla="*/ 2147483647 h 4267"/>
                <a:gd name="T64" fmla="*/ 2147483647 w 4218"/>
                <a:gd name="T65" fmla="*/ 2147483647 h 4267"/>
                <a:gd name="T66" fmla="*/ 2147483647 w 4218"/>
                <a:gd name="T67" fmla="*/ 2147483647 h 4267"/>
                <a:gd name="T68" fmla="*/ 2147483647 w 4218"/>
                <a:gd name="T69" fmla="*/ 2147483647 h 4267"/>
                <a:gd name="T70" fmla="*/ 2147483647 w 4218"/>
                <a:gd name="T71" fmla="*/ 2147483647 h 4267"/>
                <a:gd name="T72" fmla="*/ 2147483647 w 4218"/>
                <a:gd name="T73" fmla="*/ 2147483647 h 4267"/>
                <a:gd name="T74" fmla="*/ 2147483647 w 4218"/>
                <a:gd name="T75" fmla="*/ 2147483647 h 4267"/>
                <a:gd name="T76" fmla="*/ 2147483647 w 4218"/>
                <a:gd name="T77" fmla="*/ 2147483647 h 4267"/>
                <a:gd name="T78" fmla="*/ 2147483647 w 4218"/>
                <a:gd name="T79" fmla="*/ 2147483647 h 4267"/>
                <a:gd name="T80" fmla="*/ 2147483647 w 4218"/>
                <a:gd name="T81" fmla="*/ 2147483647 h 4267"/>
                <a:gd name="T82" fmla="*/ 2147483647 w 4218"/>
                <a:gd name="T83" fmla="*/ 2147483647 h 4267"/>
                <a:gd name="T84" fmla="*/ 2147483647 w 4218"/>
                <a:gd name="T85" fmla="*/ 2147483647 h 4267"/>
                <a:gd name="T86" fmla="*/ 2147483647 w 4218"/>
                <a:gd name="T87" fmla="*/ 2147483647 h 4267"/>
                <a:gd name="T88" fmla="*/ 2147483647 w 4218"/>
                <a:gd name="T89" fmla="*/ 2147483647 h 4267"/>
                <a:gd name="T90" fmla="*/ 2147483647 w 4218"/>
                <a:gd name="T91" fmla="*/ 2147483647 h 4267"/>
                <a:gd name="T92" fmla="*/ 2147483647 w 4218"/>
                <a:gd name="T93" fmla="*/ 2147483647 h 4267"/>
                <a:gd name="T94" fmla="*/ 2147483647 w 4218"/>
                <a:gd name="T95" fmla="*/ 2147483647 h 4267"/>
                <a:gd name="T96" fmla="*/ 2147483647 w 4218"/>
                <a:gd name="T97" fmla="*/ 2147483647 h 4267"/>
                <a:gd name="T98" fmla="*/ 2147483647 w 4218"/>
                <a:gd name="T99" fmla="*/ 2147483647 h 4267"/>
                <a:gd name="T100" fmla="*/ 2147483647 w 4218"/>
                <a:gd name="T101" fmla="*/ 2147483647 h 4267"/>
                <a:gd name="T102" fmla="*/ 2147483647 w 4218"/>
                <a:gd name="T103" fmla="*/ 2147483647 h 4267"/>
                <a:gd name="T104" fmla="*/ 2147483647 w 4218"/>
                <a:gd name="T105" fmla="*/ 2147483647 h 42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18"/>
                <a:gd name="T160" fmla="*/ 0 h 4267"/>
                <a:gd name="T161" fmla="*/ 4218 w 4218"/>
                <a:gd name="T162" fmla="*/ 4267 h 42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18" h="4267">
                  <a:moveTo>
                    <a:pt x="276" y="0"/>
                  </a:moveTo>
                  <a:lnTo>
                    <a:pt x="309" y="188"/>
                  </a:lnTo>
                  <a:lnTo>
                    <a:pt x="363" y="500"/>
                  </a:lnTo>
                  <a:lnTo>
                    <a:pt x="488" y="1217"/>
                  </a:lnTo>
                  <a:lnTo>
                    <a:pt x="563" y="1641"/>
                  </a:lnTo>
                  <a:lnTo>
                    <a:pt x="638" y="2060"/>
                  </a:lnTo>
                  <a:lnTo>
                    <a:pt x="706" y="2439"/>
                  </a:lnTo>
                  <a:lnTo>
                    <a:pt x="762" y="2745"/>
                  </a:lnTo>
                  <a:lnTo>
                    <a:pt x="770" y="2785"/>
                  </a:lnTo>
                  <a:lnTo>
                    <a:pt x="779" y="2828"/>
                  </a:lnTo>
                  <a:lnTo>
                    <a:pt x="790" y="2874"/>
                  </a:lnTo>
                  <a:lnTo>
                    <a:pt x="803" y="2921"/>
                  </a:lnTo>
                  <a:lnTo>
                    <a:pt x="811" y="2945"/>
                  </a:lnTo>
                  <a:lnTo>
                    <a:pt x="818" y="2968"/>
                  </a:lnTo>
                  <a:lnTo>
                    <a:pt x="828" y="2993"/>
                  </a:lnTo>
                  <a:lnTo>
                    <a:pt x="838" y="3017"/>
                  </a:lnTo>
                  <a:lnTo>
                    <a:pt x="849" y="3041"/>
                  </a:lnTo>
                  <a:lnTo>
                    <a:pt x="861" y="3064"/>
                  </a:lnTo>
                  <a:lnTo>
                    <a:pt x="874" y="3087"/>
                  </a:lnTo>
                  <a:lnTo>
                    <a:pt x="890" y="3110"/>
                  </a:lnTo>
                  <a:lnTo>
                    <a:pt x="905" y="3132"/>
                  </a:lnTo>
                  <a:lnTo>
                    <a:pt x="923" y="3154"/>
                  </a:lnTo>
                  <a:lnTo>
                    <a:pt x="940" y="3174"/>
                  </a:lnTo>
                  <a:lnTo>
                    <a:pt x="961" y="3194"/>
                  </a:lnTo>
                  <a:lnTo>
                    <a:pt x="982" y="3213"/>
                  </a:lnTo>
                  <a:lnTo>
                    <a:pt x="1005" y="3231"/>
                  </a:lnTo>
                  <a:lnTo>
                    <a:pt x="1031" y="3248"/>
                  </a:lnTo>
                  <a:lnTo>
                    <a:pt x="1057" y="3262"/>
                  </a:lnTo>
                  <a:lnTo>
                    <a:pt x="1085" y="3276"/>
                  </a:lnTo>
                  <a:lnTo>
                    <a:pt x="1115" y="3289"/>
                  </a:lnTo>
                  <a:lnTo>
                    <a:pt x="1147" y="3300"/>
                  </a:lnTo>
                  <a:lnTo>
                    <a:pt x="1181" y="3308"/>
                  </a:lnTo>
                  <a:lnTo>
                    <a:pt x="1217" y="3316"/>
                  </a:lnTo>
                  <a:lnTo>
                    <a:pt x="1255" y="3322"/>
                  </a:lnTo>
                  <a:lnTo>
                    <a:pt x="1296" y="3325"/>
                  </a:lnTo>
                  <a:lnTo>
                    <a:pt x="1338" y="3326"/>
                  </a:lnTo>
                  <a:lnTo>
                    <a:pt x="2594" y="3326"/>
                  </a:lnTo>
                  <a:lnTo>
                    <a:pt x="2637" y="3325"/>
                  </a:lnTo>
                  <a:lnTo>
                    <a:pt x="2677" y="3322"/>
                  </a:lnTo>
                  <a:lnTo>
                    <a:pt x="2715" y="3316"/>
                  </a:lnTo>
                  <a:lnTo>
                    <a:pt x="2751" y="3308"/>
                  </a:lnTo>
                  <a:lnTo>
                    <a:pt x="2785" y="3300"/>
                  </a:lnTo>
                  <a:lnTo>
                    <a:pt x="2817" y="3289"/>
                  </a:lnTo>
                  <a:lnTo>
                    <a:pt x="2847" y="3276"/>
                  </a:lnTo>
                  <a:lnTo>
                    <a:pt x="2875" y="3262"/>
                  </a:lnTo>
                  <a:lnTo>
                    <a:pt x="2901" y="3248"/>
                  </a:lnTo>
                  <a:lnTo>
                    <a:pt x="2926" y="3231"/>
                  </a:lnTo>
                  <a:lnTo>
                    <a:pt x="2949" y="3213"/>
                  </a:lnTo>
                  <a:lnTo>
                    <a:pt x="2970" y="3194"/>
                  </a:lnTo>
                  <a:lnTo>
                    <a:pt x="2990" y="3174"/>
                  </a:lnTo>
                  <a:lnTo>
                    <a:pt x="3009" y="3154"/>
                  </a:lnTo>
                  <a:lnTo>
                    <a:pt x="3026" y="3132"/>
                  </a:lnTo>
                  <a:lnTo>
                    <a:pt x="3042" y="3110"/>
                  </a:lnTo>
                  <a:lnTo>
                    <a:pt x="3056" y="3087"/>
                  </a:lnTo>
                  <a:lnTo>
                    <a:pt x="3069" y="3064"/>
                  </a:lnTo>
                  <a:lnTo>
                    <a:pt x="3081" y="3041"/>
                  </a:lnTo>
                  <a:lnTo>
                    <a:pt x="3094" y="3017"/>
                  </a:lnTo>
                  <a:lnTo>
                    <a:pt x="3103" y="2993"/>
                  </a:lnTo>
                  <a:lnTo>
                    <a:pt x="3112" y="2968"/>
                  </a:lnTo>
                  <a:lnTo>
                    <a:pt x="3121" y="2945"/>
                  </a:lnTo>
                  <a:lnTo>
                    <a:pt x="3129" y="2921"/>
                  </a:lnTo>
                  <a:lnTo>
                    <a:pt x="3142" y="2874"/>
                  </a:lnTo>
                  <a:lnTo>
                    <a:pt x="3152" y="2828"/>
                  </a:lnTo>
                  <a:lnTo>
                    <a:pt x="3161" y="2785"/>
                  </a:lnTo>
                  <a:lnTo>
                    <a:pt x="3168" y="2745"/>
                  </a:lnTo>
                  <a:lnTo>
                    <a:pt x="3226" y="2439"/>
                  </a:lnTo>
                  <a:lnTo>
                    <a:pt x="3294" y="2060"/>
                  </a:lnTo>
                  <a:lnTo>
                    <a:pt x="3367" y="1641"/>
                  </a:lnTo>
                  <a:lnTo>
                    <a:pt x="3442" y="1217"/>
                  </a:lnTo>
                  <a:lnTo>
                    <a:pt x="3568" y="500"/>
                  </a:lnTo>
                  <a:lnTo>
                    <a:pt x="3623" y="188"/>
                  </a:lnTo>
                  <a:lnTo>
                    <a:pt x="3655" y="0"/>
                  </a:lnTo>
                  <a:lnTo>
                    <a:pt x="276" y="0"/>
                  </a:lnTo>
                  <a:close/>
                  <a:moveTo>
                    <a:pt x="3143" y="1066"/>
                  </a:moveTo>
                  <a:lnTo>
                    <a:pt x="787" y="1066"/>
                  </a:lnTo>
                  <a:lnTo>
                    <a:pt x="658" y="320"/>
                  </a:lnTo>
                  <a:lnTo>
                    <a:pt x="3274" y="320"/>
                  </a:lnTo>
                  <a:lnTo>
                    <a:pt x="3143" y="1066"/>
                  </a:lnTo>
                  <a:close/>
                  <a:moveTo>
                    <a:pt x="4209" y="1156"/>
                  </a:moveTo>
                  <a:lnTo>
                    <a:pt x="4209" y="1156"/>
                  </a:lnTo>
                  <a:lnTo>
                    <a:pt x="4192" y="1251"/>
                  </a:lnTo>
                  <a:lnTo>
                    <a:pt x="4168" y="1369"/>
                  </a:lnTo>
                  <a:lnTo>
                    <a:pt x="4113" y="1645"/>
                  </a:lnTo>
                  <a:lnTo>
                    <a:pt x="4053" y="1936"/>
                  </a:lnTo>
                  <a:lnTo>
                    <a:pt x="4000" y="2191"/>
                  </a:lnTo>
                  <a:lnTo>
                    <a:pt x="3991" y="2228"/>
                  </a:lnTo>
                  <a:lnTo>
                    <a:pt x="3986" y="2250"/>
                  </a:lnTo>
                  <a:lnTo>
                    <a:pt x="3978" y="2273"/>
                  </a:lnTo>
                  <a:lnTo>
                    <a:pt x="3969" y="2297"/>
                  </a:lnTo>
                  <a:lnTo>
                    <a:pt x="3958" y="2322"/>
                  </a:lnTo>
                  <a:lnTo>
                    <a:pt x="3945" y="2346"/>
                  </a:lnTo>
                  <a:lnTo>
                    <a:pt x="3937" y="2358"/>
                  </a:lnTo>
                  <a:lnTo>
                    <a:pt x="3929" y="2369"/>
                  </a:lnTo>
                  <a:lnTo>
                    <a:pt x="3920" y="2381"/>
                  </a:lnTo>
                  <a:lnTo>
                    <a:pt x="3910" y="2392"/>
                  </a:lnTo>
                  <a:lnTo>
                    <a:pt x="3900" y="2403"/>
                  </a:lnTo>
                  <a:lnTo>
                    <a:pt x="3888" y="2413"/>
                  </a:lnTo>
                  <a:lnTo>
                    <a:pt x="3876" y="2423"/>
                  </a:lnTo>
                  <a:lnTo>
                    <a:pt x="3863" y="2433"/>
                  </a:lnTo>
                  <a:lnTo>
                    <a:pt x="3848" y="2441"/>
                  </a:lnTo>
                  <a:lnTo>
                    <a:pt x="3834" y="2449"/>
                  </a:lnTo>
                  <a:lnTo>
                    <a:pt x="3817" y="2457"/>
                  </a:lnTo>
                  <a:lnTo>
                    <a:pt x="3800" y="2463"/>
                  </a:lnTo>
                  <a:lnTo>
                    <a:pt x="3782" y="2469"/>
                  </a:lnTo>
                  <a:lnTo>
                    <a:pt x="3762" y="2474"/>
                  </a:lnTo>
                  <a:lnTo>
                    <a:pt x="3743" y="2478"/>
                  </a:lnTo>
                  <a:lnTo>
                    <a:pt x="3721" y="2481"/>
                  </a:lnTo>
                  <a:lnTo>
                    <a:pt x="3698" y="2482"/>
                  </a:lnTo>
                  <a:lnTo>
                    <a:pt x="3673" y="2483"/>
                  </a:lnTo>
                  <a:lnTo>
                    <a:pt x="3381" y="2483"/>
                  </a:lnTo>
                  <a:lnTo>
                    <a:pt x="3430" y="2208"/>
                  </a:lnTo>
                  <a:lnTo>
                    <a:pt x="3673" y="2208"/>
                  </a:lnTo>
                  <a:lnTo>
                    <a:pt x="3690" y="2207"/>
                  </a:lnTo>
                  <a:lnTo>
                    <a:pt x="3702" y="2206"/>
                  </a:lnTo>
                  <a:lnTo>
                    <a:pt x="3707" y="2204"/>
                  </a:lnTo>
                  <a:lnTo>
                    <a:pt x="3710" y="2204"/>
                  </a:lnTo>
                  <a:lnTo>
                    <a:pt x="3712" y="2199"/>
                  </a:lnTo>
                  <a:lnTo>
                    <a:pt x="3716" y="2188"/>
                  </a:lnTo>
                  <a:lnTo>
                    <a:pt x="3723" y="2167"/>
                  </a:lnTo>
                  <a:lnTo>
                    <a:pt x="3731" y="2133"/>
                  </a:lnTo>
                  <a:lnTo>
                    <a:pt x="3783" y="1881"/>
                  </a:lnTo>
                  <a:lnTo>
                    <a:pt x="3844" y="1592"/>
                  </a:lnTo>
                  <a:lnTo>
                    <a:pt x="3899" y="1318"/>
                  </a:lnTo>
                  <a:lnTo>
                    <a:pt x="3921" y="1203"/>
                  </a:lnTo>
                  <a:lnTo>
                    <a:pt x="3937" y="1109"/>
                  </a:lnTo>
                  <a:lnTo>
                    <a:pt x="3941" y="1093"/>
                  </a:lnTo>
                  <a:lnTo>
                    <a:pt x="3942" y="1075"/>
                  </a:lnTo>
                  <a:lnTo>
                    <a:pt x="3943" y="1057"/>
                  </a:lnTo>
                  <a:lnTo>
                    <a:pt x="3943" y="1039"/>
                  </a:lnTo>
                  <a:lnTo>
                    <a:pt x="3941" y="1021"/>
                  </a:lnTo>
                  <a:lnTo>
                    <a:pt x="3936" y="1004"/>
                  </a:lnTo>
                  <a:lnTo>
                    <a:pt x="3934" y="996"/>
                  </a:lnTo>
                  <a:lnTo>
                    <a:pt x="3931" y="988"/>
                  </a:lnTo>
                  <a:lnTo>
                    <a:pt x="3926" y="980"/>
                  </a:lnTo>
                  <a:lnTo>
                    <a:pt x="3922" y="974"/>
                  </a:lnTo>
                  <a:lnTo>
                    <a:pt x="3914" y="965"/>
                  </a:lnTo>
                  <a:lnTo>
                    <a:pt x="3906" y="957"/>
                  </a:lnTo>
                  <a:lnTo>
                    <a:pt x="3897" y="951"/>
                  </a:lnTo>
                  <a:lnTo>
                    <a:pt x="3889" y="945"/>
                  </a:lnTo>
                  <a:lnTo>
                    <a:pt x="3873" y="938"/>
                  </a:lnTo>
                  <a:lnTo>
                    <a:pt x="3860" y="933"/>
                  </a:lnTo>
                  <a:lnTo>
                    <a:pt x="3655" y="933"/>
                  </a:lnTo>
                  <a:lnTo>
                    <a:pt x="3703" y="659"/>
                  </a:lnTo>
                  <a:lnTo>
                    <a:pt x="3892" y="659"/>
                  </a:lnTo>
                  <a:lnTo>
                    <a:pt x="3904" y="661"/>
                  </a:lnTo>
                  <a:lnTo>
                    <a:pt x="3925" y="666"/>
                  </a:lnTo>
                  <a:lnTo>
                    <a:pt x="3955" y="675"/>
                  </a:lnTo>
                  <a:lnTo>
                    <a:pt x="3972" y="681"/>
                  </a:lnTo>
                  <a:lnTo>
                    <a:pt x="3989" y="689"/>
                  </a:lnTo>
                  <a:lnTo>
                    <a:pt x="4008" y="698"/>
                  </a:lnTo>
                  <a:lnTo>
                    <a:pt x="4028" y="708"/>
                  </a:lnTo>
                  <a:lnTo>
                    <a:pt x="4047" y="720"/>
                  </a:lnTo>
                  <a:lnTo>
                    <a:pt x="4067" y="734"/>
                  </a:lnTo>
                  <a:lnTo>
                    <a:pt x="4087" y="751"/>
                  </a:lnTo>
                  <a:lnTo>
                    <a:pt x="4107" y="768"/>
                  </a:lnTo>
                  <a:lnTo>
                    <a:pt x="4126" y="788"/>
                  </a:lnTo>
                  <a:lnTo>
                    <a:pt x="4143" y="811"/>
                  </a:lnTo>
                  <a:lnTo>
                    <a:pt x="4152" y="823"/>
                  </a:lnTo>
                  <a:lnTo>
                    <a:pt x="4161" y="836"/>
                  </a:lnTo>
                  <a:lnTo>
                    <a:pt x="4170" y="852"/>
                  </a:lnTo>
                  <a:lnTo>
                    <a:pt x="4177" y="867"/>
                  </a:lnTo>
                  <a:lnTo>
                    <a:pt x="4185" y="885"/>
                  </a:lnTo>
                  <a:lnTo>
                    <a:pt x="4193" y="902"/>
                  </a:lnTo>
                  <a:lnTo>
                    <a:pt x="4199" y="922"/>
                  </a:lnTo>
                  <a:lnTo>
                    <a:pt x="4205" y="943"/>
                  </a:lnTo>
                  <a:lnTo>
                    <a:pt x="4209" y="965"/>
                  </a:lnTo>
                  <a:lnTo>
                    <a:pt x="4214" y="988"/>
                  </a:lnTo>
                  <a:lnTo>
                    <a:pt x="4216" y="1012"/>
                  </a:lnTo>
                  <a:lnTo>
                    <a:pt x="4218" y="1039"/>
                  </a:lnTo>
                  <a:lnTo>
                    <a:pt x="4218" y="1066"/>
                  </a:lnTo>
                  <a:lnTo>
                    <a:pt x="4217" y="1095"/>
                  </a:lnTo>
                  <a:lnTo>
                    <a:pt x="4214" y="1125"/>
                  </a:lnTo>
                  <a:lnTo>
                    <a:pt x="4209" y="1156"/>
                  </a:lnTo>
                  <a:close/>
                  <a:moveTo>
                    <a:pt x="3771" y="3532"/>
                  </a:moveTo>
                  <a:lnTo>
                    <a:pt x="160" y="3532"/>
                  </a:lnTo>
                  <a:lnTo>
                    <a:pt x="144" y="3533"/>
                  </a:lnTo>
                  <a:lnTo>
                    <a:pt x="127" y="3535"/>
                  </a:lnTo>
                  <a:lnTo>
                    <a:pt x="112" y="3539"/>
                  </a:lnTo>
                  <a:lnTo>
                    <a:pt x="98" y="3545"/>
                  </a:lnTo>
                  <a:lnTo>
                    <a:pt x="83" y="3551"/>
                  </a:lnTo>
                  <a:lnTo>
                    <a:pt x="70" y="3559"/>
                  </a:lnTo>
                  <a:lnTo>
                    <a:pt x="58" y="3569"/>
                  </a:lnTo>
                  <a:lnTo>
                    <a:pt x="47" y="3579"/>
                  </a:lnTo>
                  <a:lnTo>
                    <a:pt x="36" y="3590"/>
                  </a:lnTo>
                  <a:lnTo>
                    <a:pt x="27" y="3603"/>
                  </a:lnTo>
                  <a:lnTo>
                    <a:pt x="19" y="3616"/>
                  </a:lnTo>
                  <a:lnTo>
                    <a:pt x="13" y="3631"/>
                  </a:lnTo>
                  <a:lnTo>
                    <a:pt x="7" y="3645"/>
                  </a:lnTo>
                  <a:lnTo>
                    <a:pt x="3" y="3660"/>
                  </a:lnTo>
                  <a:lnTo>
                    <a:pt x="1" y="3676"/>
                  </a:lnTo>
                  <a:lnTo>
                    <a:pt x="0" y="3692"/>
                  </a:lnTo>
                  <a:lnTo>
                    <a:pt x="1" y="3709"/>
                  </a:lnTo>
                  <a:lnTo>
                    <a:pt x="3" y="3725"/>
                  </a:lnTo>
                  <a:lnTo>
                    <a:pt x="7" y="3741"/>
                  </a:lnTo>
                  <a:lnTo>
                    <a:pt x="13" y="3755"/>
                  </a:lnTo>
                  <a:lnTo>
                    <a:pt x="19" y="3769"/>
                  </a:lnTo>
                  <a:lnTo>
                    <a:pt x="27" y="3782"/>
                  </a:lnTo>
                  <a:lnTo>
                    <a:pt x="36" y="3795"/>
                  </a:lnTo>
                  <a:lnTo>
                    <a:pt x="47" y="3806"/>
                  </a:lnTo>
                  <a:lnTo>
                    <a:pt x="58" y="3817"/>
                  </a:lnTo>
                  <a:lnTo>
                    <a:pt x="70" y="3825"/>
                  </a:lnTo>
                  <a:lnTo>
                    <a:pt x="83" y="3833"/>
                  </a:lnTo>
                  <a:lnTo>
                    <a:pt x="98" y="3841"/>
                  </a:lnTo>
                  <a:lnTo>
                    <a:pt x="112" y="3846"/>
                  </a:lnTo>
                  <a:lnTo>
                    <a:pt x="127" y="3850"/>
                  </a:lnTo>
                  <a:lnTo>
                    <a:pt x="144" y="3852"/>
                  </a:lnTo>
                  <a:lnTo>
                    <a:pt x="160" y="3853"/>
                  </a:lnTo>
                  <a:lnTo>
                    <a:pt x="3771" y="3853"/>
                  </a:lnTo>
                  <a:lnTo>
                    <a:pt x="3788" y="3852"/>
                  </a:lnTo>
                  <a:lnTo>
                    <a:pt x="3803" y="3850"/>
                  </a:lnTo>
                  <a:lnTo>
                    <a:pt x="3819" y="3846"/>
                  </a:lnTo>
                  <a:lnTo>
                    <a:pt x="3834" y="3841"/>
                  </a:lnTo>
                  <a:lnTo>
                    <a:pt x="3847" y="3833"/>
                  </a:lnTo>
                  <a:lnTo>
                    <a:pt x="3860" y="3825"/>
                  </a:lnTo>
                  <a:lnTo>
                    <a:pt x="3874" y="3817"/>
                  </a:lnTo>
                  <a:lnTo>
                    <a:pt x="3885" y="3806"/>
                  </a:lnTo>
                  <a:lnTo>
                    <a:pt x="3895" y="3795"/>
                  </a:lnTo>
                  <a:lnTo>
                    <a:pt x="3904" y="3782"/>
                  </a:lnTo>
                  <a:lnTo>
                    <a:pt x="3912" y="3769"/>
                  </a:lnTo>
                  <a:lnTo>
                    <a:pt x="3919" y="3755"/>
                  </a:lnTo>
                  <a:lnTo>
                    <a:pt x="3924" y="3741"/>
                  </a:lnTo>
                  <a:lnTo>
                    <a:pt x="3929" y="3725"/>
                  </a:lnTo>
                  <a:lnTo>
                    <a:pt x="3931" y="3709"/>
                  </a:lnTo>
                  <a:lnTo>
                    <a:pt x="3932" y="3692"/>
                  </a:lnTo>
                  <a:lnTo>
                    <a:pt x="3931" y="3676"/>
                  </a:lnTo>
                  <a:lnTo>
                    <a:pt x="3929" y="3660"/>
                  </a:lnTo>
                  <a:lnTo>
                    <a:pt x="3924" y="3645"/>
                  </a:lnTo>
                  <a:lnTo>
                    <a:pt x="3919" y="3631"/>
                  </a:lnTo>
                  <a:lnTo>
                    <a:pt x="3912" y="3616"/>
                  </a:lnTo>
                  <a:lnTo>
                    <a:pt x="3904" y="3603"/>
                  </a:lnTo>
                  <a:lnTo>
                    <a:pt x="3895" y="3590"/>
                  </a:lnTo>
                  <a:lnTo>
                    <a:pt x="3885" y="3579"/>
                  </a:lnTo>
                  <a:lnTo>
                    <a:pt x="3874" y="3569"/>
                  </a:lnTo>
                  <a:lnTo>
                    <a:pt x="3860" y="3559"/>
                  </a:lnTo>
                  <a:lnTo>
                    <a:pt x="3847" y="3551"/>
                  </a:lnTo>
                  <a:lnTo>
                    <a:pt x="3834" y="3545"/>
                  </a:lnTo>
                  <a:lnTo>
                    <a:pt x="3819" y="3539"/>
                  </a:lnTo>
                  <a:lnTo>
                    <a:pt x="3803" y="3535"/>
                  </a:lnTo>
                  <a:lnTo>
                    <a:pt x="3788" y="3533"/>
                  </a:lnTo>
                  <a:lnTo>
                    <a:pt x="3771" y="3532"/>
                  </a:lnTo>
                  <a:close/>
                  <a:moveTo>
                    <a:pt x="1077" y="4267"/>
                  </a:moveTo>
                  <a:lnTo>
                    <a:pt x="2854" y="4267"/>
                  </a:lnTo>
                  <a:lnTo>
                    <a:pt x="2854" y="4038"/>
                  </a:lnTo>
                  <a:lnTo>
                    <a:pt x="1077" y="4038"/>
                  </a:lnTo>
                  <a:lnTo>
                    <a:pt x="1077" y="4267"/>
                  </a:lnTo>
                  <a:close/>
                </a:path>
              </a:pathLst>
            </a:custGeom>
            <a:solidFill>
              <a:srgbClr val="D6303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7460615" y="3188335"/>
            <a:ext cx="1945005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860915" y="2006600"/>
            <a:ext cx="1945005" cy="49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>
                <a:solidFill>
                  <a:srgbClr val="A32800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098915" y="2503170"/>
            <a:ext cx="1945005" cy="49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A32800"/>
                </a:solidFill>
                <a:cs typeface="+mn-ea"/>
                <a:sym typeface="+mn-lt"/>
              </a:rPr>
              <a:t>20%</a:t>
            </a:r>
          </a:p>
        </p:txBody>
      </p:sp>
      <p:sp>
        <p:nvSpPr>
          <p:cNvPr id="24" name="圆角矩形 30"/>
          <p:cNvSpPr/>
          <p:nvPr/>
        </p:nvSpPr>
        <p:spPr>
          <a:xfrm rot="5400000">
            <a:off x="3535045" y="3215640"/>
            <a:ext cx="199390" cy="2688590"/>
          </a:xfrm>
          <a:prstGeom prst="roundRect">
            <a:avLst>
              <a:gd name="adj" fmla="val 50000"/>
            </a:avLst>
          </a:prstGeom>
          <a:solidFill>
            <a:srgbClr val="D63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圆角矩形 31"/>
          <p:cNvSpPr/>
          <p:nvPr/>
        </p:nvSpPr>
        <p:spPr>
          <a:xfrm rot="5400000">
            <a:off x="3153410" y="4086860"/>
            <a:ext cx="200660" cy="1925955"/>
          </a:xfrm>
          <a:prstGeom prst="roundRect">
            <a:avLst>
              <a:gd name="adj" fmla="val 50000"/>
            </a:avLst>
          </a:prstGeom>
          <a:solidFill>
            <a:srgbClr val="D63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267460" y="4191635"/>
            <a:ext cx="1212850" cy="1212850"/>
            <a:chOff x="3033" y="6005"/>
            <a:chExt cx="1910" cy="1910"/>
          </a:xfrm>
        </p:grpSpPr>
        <p:sp>
          <p:nvSpPr>
            <p:cNvPr id="27" name="椭圆 26"/>
            <p:cNvSpPr/>
            <p:nvPr/>
          </p:nvSpPr>
          <p:spPr>
            <a:xfrm>
              <a:off x="3033" y="6005"/>
              <a:ext cx="1910" cy="191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D63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3522" y="6490"/>
              <a:ext cx="932" cy="940"/>
            </a:xfrm>
            <a:custGeom>
              <a:avLst/>
              <a:gdLst>
                <a:gd name="T0" fmla="*/ 2147483647 w 4218"/>
                <a:gd name="T1" fmla="*/ 2147483647 h 4267"/>
                <a:gd name="T2" fmla="*/ 2147483647 w 4218"/>
                <a:gd name="T3" fmla="*/ 2147483647 h 4267"/>
                <a:gd name="T4" fmla="*/ 2147483647 w 4218"/>
                <a:gd name="T5" fmla="*/ 2147483647 h 4267"/>
                <a:gd name="T6" fmla="*/ 2147483647 w 4218"/>
                <a:gd name="T7" fmla="*/ 2147483647 h 4267"/>
                <a:gd name="T8" fmla="*/ 2147483647 w 4218"/>
                <a:gd name="T9" fmla="*/ 2147483647 h 4267"/>
                <a:gd name="T10" fmla="*/ 2147483647 w 4218"/>
                <a:gd name="T11" fmla="*/ 2147483647 h 4267"/>
                <a:gd name="T12" fmla="*/ 2147483647 w 4218"/>
                <a:gd name="T13" fmla="*/ 2147483647 h 4267"/>
                <a:gd name="T14" fmla="*/ 2147483647 w 4218"/>
                <a:gd name="T15" fmla="*/ 2147483647 h 4267"/>
                <a:gd name="T16" fmla="*/ 2147483647 w 4218"/>
                <a:gd name="T17" fmla="*/ 2147483647 h 4267"/>
                <a:gd name="T18" fmla="*/ 2147483647 w 4218"/>
                <a:gd name="T19" fmla="*/ 2147483647 h 4267"/>
                <a:gd name="T20" fmla="*/ 2147483647 w 4218"/>
                <a:gd name="T21" fmla="*/ 2147483647 h 4267"/>
                <a:gd name="T22" fmla="*/ 2147483647 w 4218"/>
                <a:gd name="T23" fmla="*/ 2147483647 h 4267"/>
                <a:gd name="T24" fmla="*/ 2147483647 w 4218"/>
                <a:gd name="T25" fmla="*/ 2147483647 h 4267"/>
                <a:gd name="T26" fmla="*/ 2147483647 w 4218"/>
                <a:gd name="T27" fmla="*/ 2147483647 h 4267"/>
                <a:gd name="T28" fmla="*/ 2147483647 w 4218"/>
                <a:gd name="T29" fmla="*/ 2147483647 h 4267"/>
                <a:gd name="T30" fmla="*/ 2147483647 w 4218"/>
                <a:gd name="T31" fmla="*/ 2147483647 h 4267"/>
                <a:gd name="T32" fmla="*/ 2147483647 w 4218"/>
                <a:gd name="T33" fmla="*/ 2147483647 h 4267"/>
                <a:gd name="T34" fmla="*/ 2147483647 w 4218"/>
                <a:gd name="T35" fmla="*/ 2147483647 h 4267"/>
                <a:gd name="T36" fmla="*/ 2147483647 w 4218"/>
                <a:gd name="T37" fmla="*/ 2147483647 h 4267"/>
                <a:gd name="T38" fmla="*/ 2147483647 w 4218"/>
                <a:gd name="T39" fmla="*/ 2147483647 h 4267"/>
                <a:gd name="T40" fmla="*/ 2147483647 w 4218"/>
                <a:gd name="T41" fmla="*/ 2147483647 h 4267"/>
                <a:gd name="T42" fmla="*/ 2147483647 w 4218"/>
                <a:gd name="T43" fmla="*/ 2147483647 h 4267"/>
                <a:gd name="T44" fmla="*/ 2147483647 w 4218"/>
                <a:gd name="T45" fmla="*/ 2147483647 h 4267"/>
                <a:gd name="T46" fmla="*/ 2147483647 w 4218"/>
                <a:gd name="T47" fmla="*/ 2147483647 h 4267"/>
                <a:gd name="T48" fmla="*/ 2147483647 w 4218"/>
                <a:gd name="T49" fmla="*/ 2147483647 h 4267"/>
                <a:gd name="T50" fmla="*/ 2147483647 w 4218"/>
                <a:gd name="T51" fmla="*/ 2147483647 h 4267"/>
                <a:gd name="T52" fmla="*/ 2147483647 w 4218"/>
                <a:gd name="T53" fmla="*/ 2147483647 h 4267"/>
                <a:gd name="T54" fmla="*/ 2147483647 w 4218"/>
                <a:gd name="T55" fmla="*/ 2147483647 h 4267"/>
                <a:gd name="T56" fmla="*/ 2147483647 w 4218"/>
                <a:gd name="T57" fmla="*/ 2147483647 h 4267"/>
                <a:gd name="T58" fmla="*/ 2147483647 w 4218"/>
                <a:gd name="T59" fmla="*/ 2147483647 h 4267"/>
                <a:gd name="T60" fmla="*/ 2147483647 w 4218"/>
                <a:gd name="T61" fmla="*/ 2147483647 h 4267"/>
                <a:gd name="T62" fmla="*/ 2147483647 w 4218"/>
                <a:gd name="T63" fmla="*/ 2147483647 h 4267"/>
                <a:gd name="T64" fmla="*/ 2147483647 w 4218"/>
                <a:gd name="T65" fmla="*/ 2147483647 h 4267"/>
                <a:gd name="T66" fmla="*/ 2147483647 w 4218"/>
                <a:gd name="T67" fmla="*/ 2147483647 h 4267"/>
                <a:gd name="T68" fmla="*/ 2147483647 w 4218"/>
                <a:gd name="T69" fmla="*/ 2147483647 h 4267"/>
                <a:gd name="T70" fmla="*/ 2147483647 w 4218"/>
                <a:gd name="T71" fmla="*/ 2147483647 h 4267"/>
                <a:gd name="T72" fmla="*/ 2147483647 w 4218"/>
                <a:gd name="T73" fmla="*/ 2147483647 h 4267"/>
                <a:gd name="T74" fmla="*/ 2147483647 w 4218"/>
                <a:gd name="T75" fmla="*/ 2147483647 h 4267"/>
                <a:gd name="T76" fmla="*/ 2147483647 w 4218"/>
                <a:gd name="T77" fmla="*/ 2147483647 h 4267"/>
                <a:gd name="T78" fmla="*/ 2147483647 w 4218"/>
                <a:gd name="T79" fmla="*/ 2147483647 h 4267"/>
                <a:gd name="T80" fmla="*/ 2147483647 w 4218"/>
                <a:gd name="T81" fmla="*/ 2147483647 h 4267"/>
                <a:gd name="T82" fmla="*/ 2147483647 w 4218"/>
                <a:gd name="T83" fmla="*/ 2147483647 h 4267"/>
                <a:gd name="T84" fmla="*/ 2147483647 w 4218"/>
                <a:gd name="T85" fmla="*/ 2147483647 h 4267"/>
                <a:gd name="T86" fmla="*/ 2147483647 w 4218"/>
                <a:gd name="T87" fmla="*/ 2147483647 h 4267"/>
                <a:gd name="T88" fmla="*/ 2147483647 w 4218"/>
                <a:gd name="T89" fmla="*/ 2147483647 h 4267"/>
                <a:gd name="T90" fmla="*/ 2147483647 w 4218"/>
                <a:gd name="T91" fmla="*/ 2147483647 h 4267"/>
                <a:gd name="T92" fmla="*/ 2147483647 w 4218"/>
                <a:gd name="T93" fmla="*/ 2147483647 h 4267"/>
                <a:gd name="T94" fmla="*/ 2147483647 w 4218"/>
                <a:gd name="T95" fmla="*/ 2147483647 h 4267"/>
                <a:gd name="T96" fmla="*/ 2147483647 w 4218"/>
                <a:gd name="T97" fmla="*/ 2147483647 h 4267"/>
                <a:gd name="T98" fmla="*/ 2147483647 w 4218"/>
                <a:gd name="T99" fmla="*/ 2147483647 h 4267"/>
                <a:gd name="T100" fmla="*/ 2147483647 w 4218"/>
                <a:gd name="T101" fmla="*/ 2147483647 h 4267"/>
                <a:gd name="T102" fmla="*/ 2147483647 w 4218"/>
                <a:gd name="T103" fmla="*/ 2147483647 h 4267"/>
                <a:gd name="T104" fmla="*/ 2147483647 w 4218"/>
                <a:gd name="T105" fmla="*/ 2147483647 h 42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18"/>
                <a:gd name="T160" fmla="*/ 0 h 4267"/>
                <a:gd name="T161" fmla="*/ 4218 w 4218"/>
                <a:gd name="T162" fmla="*/ 4267 h 42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18" h="4267">
                  <a:moveTo>
                    <a:pt x="276" y="0"/>
                  </a:moveTo>
                  <a:lnTo>
                    <a:pt x="309" y="188"/>
                  </a:lnTo>
                  <a:lnTo>
                    <a:pt x="363" y="500"/>
                  </a:lnTo>
                  <a:lnTo>
                    <a:pt x="488" y="1217"/>
                  </a:lnTo>
                  <a:lnTo>
                    <a:pt x="563" y="1641"/>
                  </a:lnTo>
                  <a:lnTo>
                    <a:pt x="638" y="2060"/>
                  </a:lnTo>
                  <a:lnTo>
                    <a:pt x="706" y="2439"/>
                  </a:lnTo>
                  <a:lnTo>
                    <a:pt x="762" y="2745"/>
                  </a:lnTo>
                  <a:lnTo>
                    <a:pt x="770" y="2785"/>
                  </a:lnTo>
                  <a:lnTo>
                    <a:pt x="779" y="2828"/>
                  </a:lnTo>
                  <a:lnTo>
                    <a:pt x="790" y="2874"/>
                  </a:lnTo>
                  <a:lnTo>
                    <a:pt x="803" y="2921"/>
                  </a:lnTo>
                  <a:lnTo>
                    <a:pt x="811" y="2945"/>
                  </a:lnTo>
                  <a:lnTo>
                    <a:pt x="818" y="2968"/>
                  </a:lnTo>
                  <a:lnTo>
                    <a:pt x="828" y="2993"/>
                  </a:lnTo>
                  <a:lnTo>
                    <a:pt x="838" y="3017"/>
                  </a:lnTo>
                  <a:lnTo>
                    <a:pt x="849" y="3041"/>
                  </a:lnTo>
                  <a:lnTo>
                    <a:pt x="861" y="3064"/>
                  </a:lnTo>
                  <a:lnTo>
                    <a:pt x="874" y="3087"/>
                  </a:lnTo>
                  <a:lnTo>
                    <a:pt x="890" y="3110"/>
                  </a:lnTo>
                  <a:lnTo>
                    <a:pt x="905" y="3132"/>
                  </a:lnTo>
                  <a:lnTo>
                    <a:pt x="923" y="3154"/>
                  </a:lnTo>
                  <a:lnTo>
                    <a:pt x="940" y="3174"/>
                  </a:lnTo>
                  <a:lnTo>
                    <a:pt x="961" y="3194"/>
                  </a:lnTo>
                  <a:lnTo>
                    <a:pt x="982" y="3213"/>
                  </a:lnTo>
                  <a:lnTo>
                    <a:pt x="1005" y="3231"/>
                  </a:lnTo>
                  <a:lnTo>
                    <a:pt x="1031" y="3248"/>
                  </a:lnTo>
                  <a:lnTo>
                    <a:pt x="1057" y="3262"/>
                  </a:lnTo>
                  <a:lnTo>
                    <a:pt x="1085" y="3276"/>
                  </a:lnTo>
                  <a:lnTo>
                    <a:pt x="1115" y="3289"/>
                  </a:lnTo>
                  <a:lnTo>
                    <a:pt x="1147" y="3300"/>
                  </a:lnTo>
                  <a:lnTo>
                    <a:pt x="1181" y="3308"/>
                  </a:lnTo>
                  <a:lnTo>
                    <a:pt x="1217" y="3316"/>
                  </a:lnTo>
                  <a:lnTo>
                    <a:pt x="1255" y="3322"/>
                  </a:lnTo>
                  <a:lnTo>
                    <a:pt x="1296" y="3325"/>
                  </a:lnTo>
                  <a:lnTo>
                    <a:pt x="1338" y="3326"/>
                  </a:lnTo>
                  <a:lnTo>
                    <a:pt x="2594" y="3326"/>
                  </a:lnTo>
                  <a:lnTo>
                    <a:pt x="2637" y="3325"/>
                  </a:lnTo>
                  <a:lnTo>
                    <a:pt x="2677" y="3322"/>
                  </a:lnTo>
                  <a:lnTo>
                    <a:pt x="2715" y="3316"/>
                  </a:lnTo>
                  <a:lnTo>
                    <a:pt x="2751" y="3308"/>
                  </a:lnTo>
                  <a:lnTo>
                    <a:pt x="2785" y="3300"/>
                  </a:lnTo>
                  <a:lnTo>
                    <a:pt x="2817" y="3289"/>
                  </a:lnTo>
                  <a:lnTo>
                    <a:pt x="2847" y="3276"/>
                  </a:lnTo>
                  <a:lnTo>
                    <a:pt x="2875" y="3262"/>
                  </a:lnTo>
                  <a:lnTo>
                    <a:pt x="2901" y="3248"/>
                  </a:lnTo>
                  <a:lnTo>
                    <a:pt x="2926" y="3231"/>
                  </a:lnTo>
                  <a:lnTo>
                    <a:pt x="2949" y="3213"/>
                  </a:lnTo>
                  <a:lnTo>
                    <a:pt x="2970" y="3194"/>
                  </a:lnTo>
                  <a:lnTo>
                    <a:pt x="2990" y="3174"/>
                  </a:lnTo>
                  <a:lnTo>
                    <a:pt x="3009" y="3154"/>
                  </a:lnTo>
                  <a:lnTo>
                    <a:pt x="3026" y="3132"/>
                  </a:lnTo>
                  <a:lnTo>
                    <a:pt x="3042" y="3110"/>
                  </a:lnTo>
                  <a:lnTo>
                    <a:pt x="3056" y="3087"/>
                  </a:lnTo>
                  <a:lnTo>
                    <a:pt x="3069" y="3064"/>
                  </a:lnTo>
                  <a:lnTo>
                    <a:pt x="3081" y="3041"/>
                  </a:lnTo>
                  <a:lnTo>
                    <a:pt x="3094" y="3017"/>
                  </a:lnTo>
                  <a:lnTo>
                    <a:pt x="3103" y="2993"/>
                  </a:lnTo>
                  <a:lnTo>
                    <a:pt x="3112" y="2968"/>
                  </a:lnTo>
                  <a:lnTo>
                    <a:pt x="3121" y="2945"/>
                  </a:lnTo>
                  <a:lnTo>
                    <a:pt x="3129" y="2921"/>
                  </a:lnTo>
                  <a:lnTo>
                    <a:pt x="3142" y="2874"/>
                  </a:lnTo>
                  <a:lnTo>
                    <a:pt x="3152" y="2828"/>
                  </a:lnTo>
                  <a:lnTo>
                    <a:pt x="3161" y="2785"/>
                  </a:lnTo>
                  <a:lnTo>
                    <a:pt x="3168" y="2745"/>
                  </a:lnTo>
                  <a:lnTo>
                    <a:pt x="3226" y="2439"/>
                  </a:lnTo>
                  <a:lnTo>
                    <a:pt x="3294" y="2060"/>
                  </a:lnTo>
                  <a:lnTo>
                    <a:pt x="3367" y="1641"/>
                  </a:lnTo>
                  <a:lnTo>
                    <a:pt x="3442" y="1217"/>
                  </a:lnTo>
                  <a:lnTo>
                    <a:pt x="3568" y="500"/>
                  </a:lnTo>
                  <a:lnTo>
                    <a:pt x="3623" y="188"/>
                  </a:lnTo>
                  <a:lnTo>
                    <a:pt x="3655" y="0"/>
                  </a:lnTo>
                  <a:lnTo>
                    <a:pt x="276" y="0"/>
                  </a:lnTo>
                  <a:close/>
                  <a:moveTo>
                    <a:pt x="3143" y="1066"/>
                  </a:moveTo>
                  <a:lnTo>
                    <a:pt x="787" y="1066"/>
                  </a:lnTo>
                  <a:lnTo>
                    <a:pt x="658" y="320"/>
                  </a:lnTo>
                  <a:lnTo>
                    <a:pt x="3274" y="320"/>
                  </a:lnTo>
                  <a:lnTo>
                    <a:pt x="3143" y="1066"/>
                  </a:lnTo>
                  <a:close/>
                  <a:moveTo>
                    <a:pt x="4209" y="1156"/>
                  </a:moveTo>
                  <a:lnTo>
                    <a:pt x="4209" y="1156"/>
                  </a:lnTo>
                  <a:lnTo>
                    <a:pt x="4192" y="1251"/>
                  </a:lnTo>
                  <a:lnTo>
                    <a:pt x="4168" y="1369"/>
                  </a:lnTo>
                  <a:lnTo>
                    <a:pt x="4113" y="1645"/>
                  </a:lnTo>
                  <a:lnTo>
                    <a:pt x="4053" y="1936"/>
                  </a:lnTo>
                  <a:lnTo>
                    <a:pt x="4000" y="2191"/>
                  </a:lnTo>
                  <a:lnTo>
                    <a:pt x="3991" y="2228"/>
                  </a:lnTo>
                  <a:lnTo>
                    <a:pt x="3986" y="2250"/>
                  </a:lnTo>
                  <a:lnTo>
                    <a:pt x="3978" y="2273"/>
                  </a:lnTo>
                  <a:lnTo>
                    <a:pt x="3969" y="2297"/>
                  </a:lnTo>
                  <a:lnTo>
                    <a:pt x="3958" y="2322"/>
                  </a:lnTo>
                  <a:lnTo>
                    <a:pt x="3945" y="2346"/>
                  </a:lnTo>
                  <a:lnTo>
                    <a:pt x="3937" y="2358"/>
                  </a:lnTo>
                  <a:lnTo>
                    <a:pt x="3929" y="2369"/>
                  </a:lnTo>
                  <a:lnTo>
                    <a:pt x="3920" y="2381"/>
                  </a:lnTo>
                  <a:lnTo>
                    <a:pt x="3910" y="2392"/>
                  </a:lnTo>
                  <a:lnTo>
                    <a:pt x="3900" y="2403"/>
                  </a:lnTo>
                  <a:lnTo>
                    <a:pt x="3888" y="2413"/>
                  </a:lnTo>
                  <a:lnTo>
                    <a:pt x="3876" y="2423"/>
                  </a:lnTo>
                  <a:lnTo>
                    <a:pt x="3863" y="2433"/>
                  </a:lnTo>
                  <a:lnTo>
                    <a:pt x="3848" y="2441"/>
                  </a:lnTo>
                  <a:lnTo>
                    <a:pt x="3834" y="2449"/>
                  </a:lnTo>
                  <a:lnTo>
                    <a:pt x="3817" y="2457"/>
                  </a:lnTo>
                  <a:lnTo>
                    <a:pt x="3800" y="2463"/>
                  </a:lnTo>
                  <a:lnTo>
                    <a:pt x="3782" y="2469"/>
                  </a:lnTo>
                  <a:lnTo>
                    <a:pt x="3762" y="2474"/>
                  </a:lnTo>
                  <a:lnTo>
                    <a:pt x="3743" y="2478"/>
                  </a:lnTo>
                  <a:lnTo>
                    <a:pt x="3721" y="2481"/>
                  </a:lnTo>
                  <a:lnTo>
                    <a:pt x="3698" y="2482"/>
                  </a:lnTo>
                  <a:lnTo>
                    <a:pt x="3673" y="2483"/>
                  </a:lnTo>
                  <a:lnTo>
                    <a:pt x="3381" y="2483"/>
                  </a:lnTo>
                  <a:lnTo>
                    <a:pt x="3430" y="2208"/>
                  </a:lnTo>
                  <a:lnTo>
                    <a:pt x="3673" y="2208"/>
                  </a:lnTo>
                  <a:lnTo>
                    <a:pt x="3690" y="2207"/>
                  </a:lnTo>
                  <a:lnTo>
                    <a:pt x="3702" y="2206"/>
                  </a:lnTo>
                  <a:lnTo>
                    <a:pt x="3707" y="2204"/>
                  </a:lnTo>
                  <a:lnTo>
                    <a:pt x="3710" y="2204"/>
                  </a:lnTo>
                  <a:lnTo>
                    <a:pt x="3712" y="2199"/>
                  </a:lnTo>
                  <a:lnTo>
                    <a:pt x="3716" y="2188"/>
                  </a:lnTo>
                  <a:lnTo>
                    <a:pt x="3723" y="2167"/>
                  </a:lnTo>
                  <a:lnTo>
                    <a:pt x="3731" y="2133"/>
                  </a:lnTo>
                  <a:lnTo>
                    <a:pt x="3783" y="1881"/>
                  </a:lnTo>
                  <a:lnTo>
                    <a:pt x="3844" y="1592"/>
                  </a:lnTo>
                  <a:lnTo>
                    <a:pt x="3899" y="1318"/>
                  </a:lnTo>
                  <a:lnTo>
                    <a:pt x="3921" y="1203"/>
                  </a:lnTo>
                  <a:lnTo>
                    <a:pt x="3937" y="1109"/>
                  </a:lnTo>
                  <a:lnTo>
                    <a:pt x="3941" y="1093"/>
                  </a:lnTo>
                  <a:lnTo>
                    <a:pt x="3942" y="1075"/>
                  </a:lnTo>
                  <a:lnTo>
                    <a:pt x="3943" y="1057"/>
                  </a:lnTo>
                  <a:lnTo>
                    <a:pt x="3943" y="1039"/>
                  </a:lnTo>
                  <a:lnTo>
                    <a:pt x="3941" y="1021"/>
                  </a:lnTo>
                  <a:lnTo>
                    <a:pt x="3936" y="1004"/>
                  </a:lnTo>
                  <a:lnTo>
                    <a:pt x="3934" y="996"/>
                  </a:lnTo>
                  <a:lnTo>
                    <a:pt x="3931" y="988"/>
                  </a:lnTo>
                  <a:lnTo>
                    <a:pt x="3926" y="980"/>
                  </a:lnTo>
                  <a:lnTo>
                    <a:pt x="3922" y="974"/>
                  </a:lnTo>
                  <a:lnTo>
                    <a:pt x="3914" y="965"/>
                  </a:lnTo>
                  <a:lnTo>
                    <a:pt x="3906" y="957"/>
                  </a:lnTo>
                  <a:lnTo>
                    <a:pt x="3897" y="951"/>
                  </a:lnTo>
                  <a:lnTo>
                    <a:pt x="3889" y="945"/>
                  </a:lnTo>
                  <a:lnTo>
                    <a:pt x="3873" y="938"/>
                  </a:lnTo>
                  <a:lnTo>
                    <a:pt x="3860" y="933"/>
                  </a:lnTo>
                  <a:lnTo>
                    <a:pt x="3655" y="933"/>
                  </a:lnTo>
                  <a:lnTo>
                    <a:pt x="3703" y="659"/>
                  </a:lnTo>
                  <a:lnTo>
                    <a:pt x="3892" y="659"/>
                  </a:lnTo>
                  <a:lnTo>
                    <a:pt x="3904" y="661"/>
                  </a:lnTo>
                  <a:lnTo>
                    <a:pt x="3925" y="666"/>
                  </a:lnTo>
                  <a:lnTo>
                    <a:pt x="3955" y="675"/>
                  </a:lnTo>
                  <a:lnTo>
                    <a:pt x="3972" y="681"/>
                  </a:lnTo>
                  <a:lnTo>
                    <a:pt x="3989" y="689"/>
                  </a:lnTo>
                  <a:lnTo>
                    <a:pt x="4008" y="698"/>
                  </a:lnTo>
                  <a:lnTo>
                    <a:pt x="4028" y="708"/>
                  </a:lnTo>
                  <a:lnTo>
                    <a:pt x="4047" y="720"/>
                  </a:lnTo>
                  <a:lnTo>
                    <a:pt x="4067" y="734"/>
                  </a:lnTo>
                  <a:lnTo>
                    <a:pt x="4087" y="751"/>
                  </a:lnTo>
                  <a:lnTo>
                    <a:pt x="4107" y="768"/>
                  </a:lnTo>
                  <a:lnTo>
                    <a:pt x="4126" y="788"/>
                  </a:lnTo>
                  <a:lnTo>
                    <a:pt x="4143" y="811"/>
                  </a:lnTo>
                  <a:lnTo>
                    <a:pt x="4152" y="823"/>
                  </a:lnTo>
                  <a:lnTo>
                    <a:pt x="4161" y="836"/>
                  </a:lnTo>
                  <a:lnTo>
                    <a:pt x="4170" y="852"/>
                  </a:lnTo>
                  <a:lnTo>
                    <a:pt x="4177" y="867"/>
                  </a:lnTo>
                  <a:lnTo>
                    <a:pt x="4185" y="885"/>
                  </a:lnTo>
                  <a:lnTo>
                    <a:pt x="4193" y="902"/>
                  </a:lnTo>
                  <a:lnTo>
                    <a:pt x="4199" y="922"/>
                  </a:lnTo>
                  <a:lnTo>
                    <a:pt x="4205" y="943"/>
                  </a:lnTo>
                  <a:lnTo>
                    <a:pt x="4209" y="965"/>
                  </a:lnTo>
                  <a:lnTo>
                    <a:pt x="4214" y="988"/>
                  </a:lnTo>
                  <a:lnTo>
                    <a:pt x="4216" y="1012"/>
                  </a:lnTo>
                  <a:lnTo>
                    <a:pt x="4218" y="1039"/>
                  </a:lnTo>
                  <a:lnTo>
                    <a:pt x="4218" y="1066"/>
                  </a:lnTo>
                  <a:lnTo>
                    <a:pt x="4217" y="1095"/>
                  </a:lnTo>
                  <a:lnTo>
                    <a:pt x="4214" y="1125"/>
                  </a:lnTo>
                  <a:lnTo>
                    <a:pt x="4209" y="1156"/>
                  </a:lnTo>
                  <a:close/>
                  <a:moveTo>
                    <a:pt x="3771" y="3532"/>
                  </a:moveTo>
                  <a:lnTo>
                    <a:pt x="160" y="3532"/>
                  </a:lnTo>
                  <a:lnTo>
                    <a:pt x="144" y="3533"/>
                  </a:lnTo>
                  <a:lnTo>
                    <a:pt x="127" y="3535"/>
                  </a:lnTo>
                  <a:lnTo>
                    <a:pt x="112" y="3539"/>
                  </a:lnTo>
                  <a:lnTo>
                    <a:pt x="98" y="3545"/>
                  </a:lnTo>
                  <a:lnTo>
                    <a:pt x="83" y="3551"/>
                  </a:lnTo>
                  <a:lnTo>
                    <a:pt x="70" y="3559"/>
                  </a:lnTo>
                  <a:lnTo>
                    <a:pt x="58" y="3569"/>
                  </a:lnTo>
                  <a:lnTo>
                    <a:pt x="47" y="3579"/>
                  </a:lnTo>
                  <a:lnTo>
                    <a:pt x="36" y="3590"/>
                  </a:lnTo>
                  <a:lnTo>
                    <a:pt x="27" y="3603"/>
                  </a:lnTo>
                  <a:lnTo>
                    <a:pt x="19" y="3616"/>
                  </a:lnTo>
                  <a:lnTo>
                    <a:pt x="13" y="3631"/>
                  </a:lnTo>
                  <a:lnTo>
                    <a:pt x="7" y="3645"/>
                  </a:lnTo>
                  <a:lnTo>
                    <a:pt x="3" y="3660"/>
                  </a:lnTo>
                  <a:lnTo>
                    <a:pt x="1" y="3676"/>
                  </a:lnTo>
                  <a:lnTo>
                    <a:pt x="0" y="3692"/>
                  </a:lnTo>
                  <a:lnTo>
                    <a:pt x="1" y="3709"/>
                  </a:lnTo>
                  <a:lnTo>
                    <a:pt x="3" y="3725"/>
                  </a:lnTo>
                  <a:lnTo>
                    <a:pt x="7" y="3741"/>
                  </a:lnTo>
                  <a:lnTo>
                    <a:pt x="13" y="3755"/>
                  </a:lnTo>
                  <a:lnTo>
                    <a:pt x="19" y="3769"/>
                  </a:lnTo>
                  <a:lnTo>
                    <a:pt x="27" y="3782"/>
                  </a:lnTo>
                  <a:lnTo>
                    <a:pt x="36" y="3795"/>
                  </a:lnTo>
                  <a:lnTo>
                    <a:pt x="47" y="3806"/>
                  </a:lnTo>
                  <a:lnTo>
                    <a:pt x="58" y="3817"/>
                  </a:lnTo>
                  <a:lnTo>
                    <a:pt x="70" y="3825"/>
                  </a:lnTo>
                  <a:lnTo>
                    <a:pt x="83" y="3833"/>
                  </a:lnTo>
                  <a:lnTo>
                    <a:pt x="98" y="3841"/>
                  </a:lnTo>
                  <a:lnTo>
                    <a:pt x="112" y="3846"/>
                  </a:lnTo>
                  <a:lnTo>
                    <a:pt x="127" y="3850"/>
                  </a:lnTo>
                  <a:lnTo>
                    <a:pt x="144" y="3852"/>
                  </a:lnTo>
                  <a:lnTo>
                    <a:pt x="160" y="3853"/>
                  </a:lnTo>
                  <a:lnTo>
                    <a:pt x="3771" y="3853"/>
                  </a:lnTo>
                  <a:lnTo>
                    <a:pt x="3788" y="3852"/>
                  </a:lnTo>
                  <a:lnTo>
                    <a:pt x="3803" y="3850"/>
                  </a:lnTo>
                  <a:lnTo>
                    <a:pt x="3819" y="3846"/>
                  </a:lnTo>
                  <a:lnTo>
                    <a:pt x="3834" y="3841"/>
                  </a:lnTo>
                  <a:lnTo>
                    <a:pt x="3847" y="3833"/>
                  </a:lnTo>
                  <a:lnTo>
                    <a:pt x="3860" y="3825"/>
                  </a:lnTo>
                  <a:lnTo>
                    <a:pt x="3874" y="3817"/>
                  </a:lnTo>
                  <a:lnTo>
                    <a:pt x="3885" y="3806"/>
                  </a:lnTo>
                  <a:lnTo>
                    <a:pt x="3895" y="3795"/>
                  </a:lnTo>
                  <a:lnTo>
                    <a:pt x="3904" y="3782"/>
                  </a:lnTo>
                  <a:lnTo>
                    <a:pt x="3912" y="3769"/>
                  </a:lnTo>
                  <a:lnTo>
                    <a:pt x="3919" y="3755"/>
                  </a:lnTo>
                  <a:lnTo>
                    <a:pt x="3924" y="3741"/>
                  </a:lnTo>
                  <a:lnTo>
                    <a:pt x="3929" y="3725"/>
                  </a:lnTo>
                  <a:lnTo>
                    <a:pt x="3931" y="3709"/>
                  </a:lnTo>
                  <a:lnTo>
                    <a:pt x="3932" y="3692"/>
                  </a:lnTo>
                  <a:lnTo>
                    <a:pt x="3931" y="3676"/>
                  </a:lnTo>
                  <a:lnTo>
                    <a:pt x="3929" y="3660"/>
                  </a:lnTo>
                  <a:lnTo>
                    <a:pt x="3924" y="3645"/>
                  </a:lnTo>
                  <a:lnTo>
                    <a:pt x="3919" y="3631"/>
                  </a:lnTo>
                  <a:lnTo>
                    <a:pt x="3912" y="3616"/>
                  </a:lnTo>
                  <a:lnTo>
                    <a:pt x="3904" y="3603"/>
                  </a:lnTo>
                  <a:lnTo>
                    <a:pt x="3895" y="3590"/>
                  </a:lnTo>
                  <a:lnTo>
                    <a:pt x="3885" y="3579"/>
                  </a:lnTo>
                  <a:lnTo>
                    <a:pt x="3874" y="3569"/>
                  </a:lnTo>
                  <a:lnTo>
                    <a:pt x="3860" y="3559"/>
                  </a:lnTo>
                  <a:lnTo>
                    <a:pt x="3847" y="3551"/>
                  </a:lnTo>
                  <a:lnTo>
                    <a:pt x="3834" y="3545"/>
                  </a:lnTo>
                  <a:lnTo>
                    <a:pt x="3819" y="3539"/>
                  </a:lnTo>
                  <a:lnTo>
                    <a:pt x="3803" y="3535"/>
                  </a:lnTo>
                  <a:lnTo>
                    <a:pt x="3788" y="3533"/>
                  </a:lnTo>
                  <a:lnTo>
                    <a:pt x="3771" y="3532"/>
                  </a:lnTo>
                  <a:close/>
                  <a:moveTo>
                    <a:pt x="1077" y="4267"/>
                  </a:moveTo>
                  <a:lnTo>
                    <a:pt x="2854" y="4267"/>
                  </a:lnTo>
                  <a:lnTo>
                    <a:pt x="2854" y="4038"/>
                  </a:lnTo>
                  <a:lnTo>
                    <a:pt x="1077" y="4038"/>
                  </a:lnTo>
                  <a:lnTo>
                    <a:pt x="1077" y="4267"/>
                  </a:lnTo>
                  <a:close/>
                </a:path>
              </a:pathLst>
            </a:custGeom>
            <a:solidFill>
              <a:srgbClr val="D6303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2101215" y="5411470"/>
            <a:ext cx="1945005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493895" y="4229735"/>
            <a:ext cx="1945005" cy="49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>
                <a:solidFill>
                  <a:srgbClr val="A32800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739515" y="4726305"/>
            <a:ext cx="1945005" cy="49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>
                <a:solidFill>
                  <a:srgbClr val="A32800"/>
                </a:solidFill>
                <a:cs typeface="+mn-ea"/>
                <a:sym typeface="+mn-lt"/>
              </a:rPr>
              <a:t>20%</a:t>
            </a:r>
          </a:p>
        </p:txBody>
      </p:sp>
      <p:sp>
        <p:nvSpPr>
          <p:cNvPr id="32" name="圆角矩形 38"/>
          <p:cNvSpPr/>
          <p:nvPr/>
        </p:nvSpPr>
        <p:spPr>
          <a:xfrm rot="5400000">
            <a:off x="8903335" y="3215640"/>
            <a:ext cx="199390" cy="2688590"/>
          </a:xfrm>
          <a:prstGeom prst="roundRect">
            <a:avLst>
              <a:gd name="adj" fmla="val 50000"/>
            </a:avLst>
          </a:prstGeom>
          <a:solidFill>
            <a:srgbClr val="D63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圆角矩形 39"/>
          <p:cNvSpPr/>
          <p:nvPr/>
        </p:nvSpPr>
        <p:spPr>
          <a:xfrm rot="5400000">
            <a:off x="8521700" y="4086860"/>
            <a:ext cx="200660" cy="1925955"/>
          </a:xfrm>
          <a:prstGeom prst="roundRect">
            <a:avLst>
              <a:gd name="adj" fmla="val 50000"/>
            </a:avLst>
          </a:prstGeom>
          <a:solidFill>
            <a:srgbClr val="D63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635750" y="4191635"/>
            <a:ext cx="1212850" cy="1212850"/>
            <a:chOff x="3033" y="6005"/>
            <a:chExt cx="1910" cy="1910"/>
          </a:xfrm>
        </p:grpSpPr>
        <p:sp>
          <p:nvSpPr>
            <p:cNvPr id="35" name="椭圆 34"/>
            <p:cNvSpPr/>
            <p:nvPr/>
          </p:nvSpPr>
          <p:spPr>
            <a:xfrm>
              <a:off x="3033" y="6005"/>
              <a:ext cx="1910" cy="191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D63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KSO_Shape"/>
            <p:cNvSpPr/>
            <p:nvPr/>
          </p:nvSpPr>
          <p:spPr bwMode="auto">
            <a:xfrm>
              <a:off x="3522" y="6490"/>
              <a:ext cx="932" cy="940"/>
            </a:xfrm>
            <a:custGeom>
              <a:avLst/>
              <a:gdLst>
                <a:gd name="T0" fmla="*/ 2147483647 w 4218"/>
                <a:gd name="T1" fmla="*/ 2147483647 h 4267"/>
                <a:gd name="T2" fmla="*/ 2147483647 w 4218"/>
                <a:gd name="T3" fmla="*/ 2147483647 h 4267"/>
                <a:gd name="T4" fmla="*/ 2147483647 w 4218"/>
                <a:gd name="T5" fmla="*/ 2147483647 h 4267"/>
                <a:gd name="T6" fmla="*/ 2147483647 w 4218"/>
                <a:gd name="T7" fmla="*/ 2147483647 h 4267"/>
                <a:gd name="T8" fmla="*/ 2147483647 w 4218"/>
                <a:gd name="T9" fmla="*/ 2147483647 h 4267"/>
                <a:gd name="T10" fmla="*/ 2147483647 w 4218"/>
                <a:gd name="T11" fmla="*/ 2147483647 h 4267"/>
                <a:gd name="T12" fmla="*/ 2147483647 w 4218"/>
                <a:gd name="T13" fmla="*/ 2147483647 h 4267"/>
                <a:gd name="T14" fmla="*/ 2147483647 w 4218"/>
                <a:gd name="T15" fmla="*/ 2147483647 h 4267"/>
                <a:gd name="T16" fmla="*/ 2147483647 w 4218"/>
                <a:gd name="T17" fmla="*/ 2147483647 h 4267"/>
                <a:gd name="T18" fmla="*/ 2147483647 w 4218"/>
                <a:gd name="T19" fmla="*/ 2147483647 h 4267"/>
                <a:gd name="T20" fmla="*/ 2147483647 w 4218"/>
                <a:gd name="T21" fmla="*/ 2147483647 h 4267"/>
                <a:gd name="T22" fmla="*/ 2147483647 w 4218"/>
                <a:gd name="T23" fmla="*/ 2147483647 h 4267"/>
                <a:gd name="T24" fmla="*/ 2147483647 w 4218"/>
                <a:gd name="T25" fmla="*/ 2147483647 h 4267"/>
                <a:gd name="T26" fmla="*/ 2147483647 w 4218"/>
                <a:gd name="T27" fmla="*/ 2147483647 h 4267"/>
                <a:gd name="T28" fmla="*/ 2147483647 w 4218"/>
                <a:gd name="T29" fmla="*/ 2147483647 h 4267"/>
                <a:gd name="T30" fmla="*/ 2147483647 w 4218"/>
                <a:gd name="T31" fmla="*/ 2147483647 h 4267"/>
                <a:gd name="T32" fmla="*/ 2147483647 w 4218"/>
                <a:gd name="T33" fmla="*/ 2147483647 h 4267"/>
                <a:gd name="T34" fmla="*/ 2147483647 w 4218"/>
                <a:gd name="T35" fmla="*/ 2147483647 h 4267"/>
                <a:gd name="T36" fmla="*/ 2147483647 w 4218"/>
                <a:gd name="T37" fmla="*/ 2147483647 h 4267"/>
                <a:gd name="T38" fmla="*/ 2147483647 w 4218"/>
                <a:gd name="T39" fmla="*/ 2147483647 h 4267"/>
                <a:gd name="T40" fmla="*/ 2147483647 w 4218"/>
                <a:gd name="T41" fmla="*/ 2147483647 h 4267"/>
                <a:gd name="T42" fmla="*/ 2147483647 w 4218"/>
                <a:gd name="T43" fmla="*/ 2147483647 h 4267"/>
                <a:gd name="T44" fmla="*/ 2147483647 w 4218"/>
                <a:gd name="T45" fmla="*/ 2147483647 h 4267"/>
                <a:gd name="T46" fmla="*/ 2147483647 w 4218"/>
                <a:gd name="T47" fmla="*/ 2147483647 h 4267"/>
                <a:gd name="T48" fmla="*/ 2147483647 w 4218"/>
                <a:gd name="T49" fmla="*/ 2147483647 h 4267"/>
                <a:gd name="T50" fmla="*/ 2147483647 w 4218"/>
                <a:gd name="T51" fmla="*/ 2147483647 h 4267"/>
                <a:gd name="T52" fmla="*/ 2147483647 w 4218"/>
                <a:gd name="T53" fmla="*/ 2147483647 h 4267"/>
                <a:gd name="T54" fmla="*/ 2147483647 w 4218"/>
                <a:gd name="T55" fmla="*/ 2147483647 h 4267"/>
                <a:gd name="T56" fmla="*/ 2147483647 w 4218"/>
                <a:gd name="T57" fmla="*/ 2147483647 h 4267"/>
                <a:gd name="T58" fmla="*/ 2147483647 w 4218"/>
                <a:gd name="T59" fmla="*/ 2147483647 h 4267"/>
                <a:gd name="T60" fmla="*/ 2147483647 w 4218"/>
                <a:gd name="T61" fmla="*/ 2147483647 h 4267"/>
                <a:gd name="T62" fmla="*/ 2147483647 w 4218"/>
                <a:gd name="T63" fmla="*/ 2147483647 h 4267"/>
                <a:gd name="T64" fmla="*/ 2147483647 w 4218"/>
                <a:gd name="T65" fmla="*/ 2147483647 h 4267"/>
                <a:gd name="T66" fmla="*/ 2147483647 w 4218"/>
                <a:gd name="T67" fmla="*/ 2147483647 h 4267"/>
                <a:gd name="T68" fmla="*/ 2147483647 w 4218"/>
                <a:gd name="T69" fmla="*/ 2147483647 h 4267"/>
                <a:gd name="T70" fmla="*/ 2147483647 w 4218"/>
                <a:gd name="T71" fmla="*/ 2147483647 h 4267"/>
                <a:gd name="T72" fmla="*/ 2147483647 w 4218"/>
                <a:gd name="T73" fmla="*/ 2147483647 h 4267"/>
                <a:gd name="T74" fmla="*/ 2147483647 w 4218"/>
                <a:gd name="T75" fmla="*/ 2147483647 h 4267"/>
                <a:gd name="T76" fmla="*/ 2147483647 w 4218"/>
                <a:gd name="T77" fmla="*/ 2147483647 h 4267"/>
                <a:gd name="T78" fmla="*/ 2147483647 w 4218"/>
                <a:gd name="T79" fmla="*/ 2147483647 h 4267"/>
                <a:gd name="T80" fmla="*/ 2147483647 w 4218"/>
                <a:gd name="T81" fmla="*/ 2147483647 h 4267"/>
                <a:gd name="T82" fmla="*/ 2147483647 w 4218"/>
                <a:gd name="T83" fmla="*/ 2147483647 h 4267"/>
                <a:gd name="T84" fmla="*/ 2147483647 w 4218"/>
                <a:gd name="T85" fmla="*/ 2147483647 h 4267"/>
                <a:gd name="T86" fmla="*/ 2147483647 w 4218"/>
                <a:gd name="T87" fmla="*/ 2147483647 h 4267"/>
                <a:gd name="T88" fmla="*/ 2147483647 w 4218"/>
                <a:gd name="T89" fmla="*/ 2147483647 h 4267"/>
                <a:gd name="T90" fmla="*/ 2147483647 w 4218"/>
                <a:gd name="T91" fmla="*/ 2147483647 h 4267"/>
                <a:gd name="T92" fmla="*/ 2147483647 w 4218"/>
                <a:gd name="T93" fmla="*/ 2147483647 h 4267"/>
                <a:gd name="T94" fmla="*/ 2147483647 w 4218"/>
                <a:gd name="T95" fmla="*/ 2147483647 h 4267"/>
                <a:gd name="T96" fmla="*/ 2147483647 w 4218"/>
                <a:gd name="T97" fmla="*/ 2147483647 h 4267"/>
                <a:gd name="T98" fmla="*/ 2147483647 w 4218"/>
                <a:gd name="T99" fmla="*/ 2147483647 h 4267"/>
                <a:gd name="T100" fmla="*/ 2147483647 w 4218"/>
                <a:gd name="T101" fmla="*/ 2147483647 h 4267"/>
                <a:gd name="T102" fmla="*/ 2147483647 w 4218"/>
                <a:gd name="T103" fmla="*/ 2147483647 h 4267"/>
                <a:gd name="T104" fmla="*/ 2147483647 w 4218"/>
                <a:gd name="T105" fmla="*/ 2147483647 h 42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18"/>
                <a:gd name="T160" fmla="*/ 0 h 4267"/>
                <a:gd name="T161" fmla="*/ 4218 w 4218"/>
                <a:gd name="T162" fmla="*/ 4267 h 42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18" h="4267">
                  <a:moveTo>
                    <a:pt x="276" y="0"/>
                  </a:moveTo>
                  <a:lnTo>
                    <a:pt x="309" y="188"/>
                  </a:lnTo>
                  <a:lnTo>
                    <a:pt x="363" y="500"/>
                  </a:lnTo>
                  <a:lnTo>
                    <a:pt x="488" y="1217"/>
                  </a:lnTo>
                  <a:lnTo>
                    <a:pt x="563" y="1641"/>
                  </a:lnTo>
                  <a:lnTo>
                    <a:pt x="638" y="2060"/>
                  </a:lnTo>
                  <a:lnTo>
                    <a:pt x="706" y="2439"/>
                  </a:lnTo>
                  <a:lnTo>
                    <a:pt x="762" y="2745"/>
                  </a:lnTo>
                  <a:lnTo>
                    <a:pt x="770" y="2785"/>
                  </a:lnTo>
                  <a:lnTo>
                    <a:pt x="779" y="2828"/>
                  </a:lnTo>
                  <a:lnTo>
                    <a:pt x="790" y="2874"/>
                  </a:lnTo>
                  <a:lnTo>
                    <a:pt x="803" y="2921"/>
                  </a:lnTo>
                  <a:lnTo>
                    <a:pt x="811" y="2945"/>
                  </a:lnTo>
                  <a:lnTo>
                    <a:pt x="818" y="2968"/>
                  </a:lnTo>
                  <a:lnTo>
                    <a:pt x="828" y="2993"/>
                  </a:lnTo>
                  <a:lnTo>
                    <a:pt x="838" y="3017"/>
                  </a:lnTo>
                  <a:lnTo>
                    <a:pt x="849" y="3041"/>
                  </a:lnTo>
                  <a:lnTo>
                    <a:pt x="861" y="3064"/>
                  </a:lnTo>
                  <a:lnTo>
                    <a:pt x="874" y="3087"/>
                  </a:lnTo>
                  <a:lnTo>
                    <a:pt x="890" y="3110"/>
                  </a:lnTo>
                  <a:lnTo>
                    <a:pt x="905" y="3132"/>
                  </a:lnTo>
                  <a:lnTo>
                    <a:pt x="923" y="3154"/>
                  </a:lnTo>
                  <a:lnTo>
                    <a:pt x="940" y="3174"/>
                  </a:lnTo>
                  <a:lnTo>
                    <a:pt x="961" y="3194"/>
                  </a:lnTo>
                  <a:lnTo>
                    <a:pt x="982" y="3213"/>
                  </a:lnTo>
                  <a:lnTo>
                    <a:pt x="1005" y="3231"/>
                  </a:lnTo>
                  <a:lnTo>
                    <a:pt x="1031" y="3248"/>
                  </a:lnTo>
                  <a:lnTo>
                    <a:pt x="1057" y="3262"/>
                  </a:lnTo>
                  <a:lnTo>
                    <a:pt x="1085" y="3276"/>
                  </a:lnTo>
                  <a:lnTo>
                    <a:pt x="1115" y="3289"/>
                  </a:lnTo>
                  <a:lnTo>
                    <a:pt x="1147" y="3300"/>
                  </a:lnTo>
                  <a:lnTo>
                    <a:pt x="1181" y="3308"/>
                  </a:lnTo>
                  <a:lnTo>
                    <a:pt x="1217" y="3316"/>
                  </a:lnTo>
                  <a:lnTo>
                    <a:pt x="1255" y="3322"/>
                  </a:lnTo>
                  <a:lnTo>
                    <a:pt x="1296" y="3325"/>
                  </a:lnTo>
                  <a:lnTo>
                    <a:pt x="1338" y="3326"/>
                  </a:lnTo>
                  <a:lnTo>
                    <a:pt x="2594" y="3326"/>
                  </a:lnTo>
                  <a:lnTo>
                    <a:pt x="2637" y="3325"/>
                  </a:lnTo>
                  <a:lnTo>
                    <a:pt x="2677" y="3322"/>
                  </a:lnTo>
                  <a:lnTo>
                    <a:pt x="2715" y="3316"/>
                  </a:lnTo>
                  <a:lnTo>
                    <a:pt x="2751" y="3308"/>
                  </a:lnTo>
                  <a:lnTo>
                    <a:pt x="2785" y="3300"/>
                  </a:lnTo>
                  <a:lnTo>
                    <a:pt x="2817" y="3289"/>
                  </a:lnTo>
                  <a:lnTo>
                    <a:pt x="2847" y="3276"/>
                  </a:lnTo>
                  <a:lnTo>
                    <a:pt x="2875" y="3262"/>
                  </a:lnTo>
                  <a:lnTo>
                    <a:pt x="2901" y="3248"/>
                  </a:lnTo>
                  <a:lnTo>
                    <a:pt x="2926" y="3231"/>
                  </a:lnTo>
                  <a:lnTo>
                    <a:pt x="2949" y="3213"/>
                  </a:lnTo>
                  <a:lnTo>
                    <a:pt x="2970" y="3194"/>
                  </a:lnTo>
                  <a:lnTo>
                    <a:pt x="2990" y="3174"/>
                  </a:lnTo>
                  <a:lnTo>
                    <a:pt x="3009" y="3154"/>
                  </a:lnTo>
                  <a:lnTo>
                    <a:pt x="3026" y="3132"/>
                  </a:lnTo>
                  <a:lnTo>
                    <a:pt x="3042" y="3110"/>
                  </a:lnTo>
                  <a:lnTo>
                    <a:pt x="3056" y="3087"/>
                  </a:lnTo>
                  <a:lnTo>
                    <a:pt x="3069" y="3064"/>
                  </a:lnTo>
                  <a:lnTo>
                    <a:pt x="3081" y="3041"/>
                  </a:lnTo>
                  <a:lnTo>
                    <a:pt x="3094" y="3017"/>
                  </a:lnTo>
                  <a:lnTo>
                    <a:pt x="3103" y="2993"/>
                  </a:lnTo>
                  <a:lnTo>
                    <a:pt x="3112" y="2968"/>
                  </a:lnTo>
                  <a:lnTo>
                    <a:pt x="3121" y="2945"/>
                  </a:lnTo>
                  <a:lnTo>
                    <a:pt x="3129" y="2921"/>
                  </a:lnTo>
                  <a:lnTo>
                    <a:pt x="3142" y="2874"/>
                  </a:lnTo>
                  <a:lnTo>
                    <a:pt x="3152" y="2828"/>
                  </a:lnTo>
                  <a:lnTo>
                    <a:pt x="3161" y="2785"/>
                  </a:lnTo>
                  <a:lnTo>
                    <a:pt x="3168" y="2745"/>
                  </a:lnTo>
                  <a:lnTo>
                    <a:pt x="3226" y="2439"/>
                  </a:lnTo>
                  <a:lnTo>
                    <a:pt x="3294" y="2060"/>
                  </a:lnTo>
                  <a:lnTo>
                    <a:pt x="3367" y="1641"/>
                  </a:lnTo>
                  <a:lnTo>
                    <a:pt x="3442" y="1217"/>
                  </a:lnTo>
                  <a:lnTo>
                    <a:pt x="3568" y="500"/>
                  </a:lnTo>
                  <a:lnTo>
                    <a:pt x="3623" y="188"/>
                  </a:lnTo>
                  <a:lnTo>
                    <a:pt x="3655" y="0"/>
                  </a:lnTo>
                  <a:lnTo>
                    <a:pt x="276" y="0"/>
                  </a:lnTo>
                  <a:close/>
                  <a:moveTo>
                    <a:pt x="3143" y="1066"/>
                  </a:moveTo>
                  <a:lnTo>
                    <a:pt x="787" y="1066"/>
                  </a:lnTo>
                  <a:lnTo>
                    <a:pt x="658" y="320"/>
                  </a:lnTo>
                  <a:lnTo>
                    <a:pt x="3274" y="320"/>
                  </a:lnTo>
                  <a:lnTo>
                    <a:pt x="3143" y="1066"/>
                  </a:lnTo>
                  <a:close/>
                  <a:moveTo>
                    <a:pt x="4209" y="1156"/>
                  </a:moveTo>
                  <a:lnTo>
                    <a:pt x="4209" y="1156"/>
                  </a:lnTo>
                  <a:lnTo>
                    <a:pt x="4192" y="1251"/>
                  </a:lnTo>
                  <a:lnTo>
                    <a:pt x="4168" y="1369"/>
                  </a:lnTo>
                  <a:lnTo>
                    <a:pt x="4113" y="1645"/>
                  </a:lnTo>
                  <a:lnTo>
                    <a:pt x="4053" y="1936"/>
                  </a:lnTo>
                  <a:lnTo>
                    <a:pt x="4000" y="2191"/>
                  </a:lnTo>
                  <a:lnTo>
                    <a:pt x="3991" y="2228"/>
                  </a:lnTo>
                  <a:lnTo>
                    <a:pt x="3986" y="2250"/>
                  </a:lnTo>
                  <a:lnTo>
                    <a:pt x="3978" y="2273"/>
                  </a:lnTo>
                  <a:lnTo>
                    <a:pt x="3969" y="2297"/>
                  </a:lnTo>
                  <a:lnTo>
                    <a:pt x="3958" y="2322"/>
                  </a:lnTo>
                  <a:lnTo>
                    <a:pt x="3945" y="2346"/>
                  </a:lnTo>
                  <a:lnTo>
                    <a:pt x="3937" y="2358"/>
                  </a:lnTo>
                  <a:lnTo>
                    <a:pt x="3929" y="2369"/>
                  </a:lnTo>
                  <a:lnTo>
                    <a:pt x="3920" y="2381"/>
                  </a:lnTo>
                  <a:lnTo>
                    <a:pt x="3910" y="2392"/>
                  </a:lnTo>
                  <a:lnTo>
                    <a:pt x="3900" y="2403"/>
                  </a:lnTo>
                  <a:lnTo>
                    <a:pt x="3888" y="2413"/>
                  </a:lnTo>
                  <a:lnTo>
                    <a:pt x="3876" y="2423"/>
                  </a:lnTo>
                  <a:lnTo>
                    <a:pt x="3863" y="2433"/>
                  </a:lnTo>
                  <a:lnTo>
                    <a:pt x="3848" y="2441"/>
                  </a:lnTo>
                  <a:lnTo>
                    <a:pt x="3834" y="2449"/>
                  </a:lnTo>
                  <a:lnTo>
                    <a:pt x="3817" y="2457"/>
                  </a:lnTo>
                  <a:lnTo>
                    <a:pt x="3800" y="2463"/>
                  </a:lnTo>
                  <a:lnTo>
                    <a:pt x="3782" y="2469"/>
                  </a:lnTo>
                  <a:lnTo>
                    <a:pt x="3762" y="2474"/>
                  </a:lnTo>
                  <a:lnTo>
                    <a:pt x="3743" y="2478"/>
                  </a:lnTo>
                  <a:lnTo>
                    <a:pt x="3721" y="2481"/>
                  </a:lnTo>
                  <a:lnTo>
                    <a:pt x="3698" y="2482"/>
                  </a:lnTo>
                  <a:lnTo>
                    <a:pt x="3673" y="2483"/>
                  </a:lnTo>
                  <a:lnTo>
                    <a:pt x="3381" y="2483"/>
                  </a:lnTo>
                  <a:lnTo>
                    <a:pt x="3430" y="2208"/>
                  </a:lnTo>
                  <a:lnTo>
                    <a:pt x="3673" y="2208"/>
                  </a:lnTo>
                  <a:lnTo>
                    <a:pt x="3690" y="2207"/>
                  </a:lnTo>
                  <a:lnTo>
                    <a:pt x="3702" y="2206"/>
                  </a:lnTo>
                  <a:lnTo>
                    <a:pt x="3707" y="2204"/>
                  </a:lnTo>
                  <a:lnTo>
                    <a:pt x="3710" y="2204"/>
                  </a:lnTo>
                  <a:lnTo>
                    <a:pt x="3712" y="2199"/>
                  </a:lnTo>
                  <a:lnTo>
                    <a:pt x="3716" y="2188"/>
                  </a:lnTo>
                  <a:lnTo>
                    <a:pt x="3723" y="2167"/>
                  </a:lnTo>
                  <a:lnTo>
                    <a:pt x="3731" y="2133"/>
                  </a:lnTo>
                  <a:lnTo>
                    <a:pt x="3783" y="1881"/>
                  </a:lnTo>
                  <a:lnTo>
                    <a:pt x="3844" y="1592"/>
                  </a:lnTo>
                  <a:lnTo>
                    <a:pt x="3899" y="1318"/>
                  </a:lnTo>
                  <a:lnTo>
                    <a:pt x="3921" y="1203"/>
                  </a:lnTo>
                  <a:lnTo>
                    <a:pt x="3937" y="1109"/>
                  </a:lnTo>
                  <a:lnTo>
                    <a:pt x="3941" y="1093"/>
                  </a:lnTo>
                  <a:lnTo>
                    <a:pt x="3942" y="1075"/>
                  </a:lnTo>
                  <a:lnTo>
                    <a:pt x="3943" y="1057"/>
                  </a:lnTo>
                  <a:lnTo>
                    <a:pt x="3943" y="1039"/>
                  </a:lnTo>
                  <a:lnTo>
                    <a:pt x="3941" y="1021"/>
                  </a:lnTo>
                  <a:lnTo>
                    <a:pt x="3936" y="1004"/>
                  </a:lnTo>
                  <a:lnTo>
                    <a:pt x="3934" y="996"/>
                  </a:lnTo>
                  <a:lnTo>
                    <a:pt x="3931" y="988"/>
                  </a:lnTo>
                  <a:lnTo>
                    <a:pt x="3926" y="980"/>
                  </a:lnTo>
                  <a:lnTo>
                    <a:pt x="3922" y="974"/>
                  </a:lnTo>
                  <a:lnTo>
                    <a:pt x="3914" y="965"/>
                  </a:lnTo>
                  <a:lnTo>
                    <a:pt x="3906" y="957"/>
                  </a:lnTo>
                  <a:lnTo>
                    <a:pt x="3897" y="951"/>
                  </a:lnTo>
                  <a:lnTo>
                    <a:pt x="3889" y="945"/>
                  </a:lnTo>
                  <a:lnTo>
                    <a:pt x="3873" y="938"/>
                  </a:lnTo>
                  <a:lnTo>
                    <a:pt x="3860" y="933"/>
                  </a:lnTo>
                  <a:lnTo>
                    <a:pt x="3655" y="933"/>
                  </a:lnTo>
                  <a:lnTo>
                    <a:pt x="3703" y="659"/>
                  </a:lnTo>
                  <a:lnTo>
                    <a:pt x="3892" y="659"/>
                  </a:lnTo>
                  <a:lnTo>
                    <a:pt x="3904" y="661"/>
                  </a:lnTo>
                  <a:lnTo>
                    <a:pt x="3925" y="666"/>
                  </a:lnTo>
                  <a:lnTo>
                    <a:pt x="3955" y="675"/>
                  </a:lnTo>
                  <a:lnTo>
                    <a:pt x="3972" y="681"/>
                  </a:lnTo>
                  <a:lnTo>
                    <a:pt x="3989" y="689"/>
                  </a:lnTo>
                  <a:lnTo>
                    <a:pt x="4008" y="698"/>
                  </a:lnTo>
                  <a:lnTo>
                    <a:pt x="4028" y="708"/>
                  </a:lnTo>
                  <a:lnTo>
                    <a:pt x="4047" y="720"/>
                  </a:lnTo>
                  <a:lnTo>
                    <a:pt x="4067" y="734"/>
                  </a:lnTo>
                  <a:lnTo>
                    <a:pt x="4087" y="751"/>
                  </a:lnTo>
                  <a:lnTo>
                    <a:pt x="4107" y="768"/>
                  </a:lnTo>
                  <a:lnTo>
                    <a:pt x="4126" y="788"/>
                  </a:lnTo>
                  <a:lnTo>
                    <a:pt x="4143" y="811"/>
                  </a:lnTo>
                  <a:lnTo>
                    <a:pt x="4152" y="823"/>
                  </a:lnTo>
                  <a:lnTo>
                    <a:pt x="4161" y="836"/>
                  </a:lnTo>
                  <a:lnTo>
                    <a:pt x="4170" y="852"/>
                  </a:lnTo>
                  <a:lnTo>
                    <a:pt x="4177" y="867"/>
                  </a:lnTo>
                  <a:lnTo>
                    <a:pt x="4185" y="885"/>
                  </a:lnTo>
                  <a:lnTo>
                    <a:pt x="4193" y="902"/>
                  </a:lnTo>
                  <a:lnTo>
                    <a:pt x="4199" y="922"/>
                  </a:lnTo>
                  <a:lnTo>
                    <a:pt x="4205" y="943"/>
                  </a:lnTo>
                  <a:lnTo>
                    <a:pt x="4209" y="965"/>
                  </a:lnTo>
                  <a:lnTo>
                    <a:pt x="4214" y="988"/>
                  </a:lnTo>
                  <a:lnTo>
                    <a:pt x="4216" y="1012"/>
                  </a:lnTo>
                  <a:lnTo>
                    <a:pt x="4218" y="1039"/>
                  </a:lnTo>
                  <a:lnTo>
                    <a:pt x="4218" y="1066"/>
                  </a:lnTo>
                  <a:lnTo>
                    <a:pt x="4217" y="1095"/>
                  </a:lnTo>
                  <a:lnTo>
                    <a:pt x="4214" y="1125"/>
                  </a:lnTo>
                  <a:lnTo>
                    <a:pt x="4209" y="1156"/>
                  </a:lnTo>
                  <a:close/>
                  <a:moveTo>
                    <a:pt x="3771" y="3532"/>
                  </a:moveTo>
                  <a:lnTo>
                    <a:pt x="160" y="3532"/>
                  </a:lnTo>
                  <a:lnTo>
                    <a:pt x="144" y="3533"/>
                  </a:lnTo>
                  <a:lnTo>
                    <a:pt x="127" y="3535"/>
                  </a:lnTo>
                  <a:lnTo>
                    <a:pt x="112" y="3539"/>
                  </a:lnTo>
                  <a:lnTo>
                    <a:pt x="98" y="3545"/>
                  </a:lnTo>
                  <a:lnTo>
                    <a:pt x="83" y="3551"/>
                  </a:lnTo>
                  <a:lnTo>
                    <a:pt x="70" y="3559"/>
                  </a:lnTo>
                  <a:lnTo>
                    <a:pt x="58" y="3569"/>
                  </a:lnTo>
                  <a:lnTo>
                    <a:pt x="47" y="3579"/>
                  </a:lnTo>
                  <a:lnTo>
                    <a:pt x="36" y="3590"/>
                  </a:lnTo>
                  <a:lnTo>
                    <a:pt x="27" y="3603"/>
                  </a:lnTo>
                  <a:lnTo>
                    <a:pt x="19" y="3616"/>
                  </a:lnTo>
                  <a:lnTo>
                    <a:pt x="13" y="3631"/>
                  </a:lnTo>
                  <a:lnTo>
                    <a:pt x="7" y="3645"/>
                  </a:lnTo>
                  <a:lnTo>
                    <a:pt x="3" y="3660"/>
                  </a:lnTo>
                  <a:lnTo>
                    <a:pt x="1" y="3676"/>
                  </a:lnTo>
                  <a:lnTo>
                    <a:pt x="0" y="3692"/>
                  </a:lnTo>
                  <a:lnTo>
                    <a:pt x="1" y="3709"/>
                  </a:lnTo>
                  <a:lnTo>
                    <a:pt x="3" y="3725"/>
                  </a:lnTo>
                  <a:lnTo>
                    <a:pt x="7" y="3741"/>
                  </a:lnTo>
                  <a:lnTo>
                    <a:pt x="13" y="3755"/>
                  </a:lnTo>
                  <a:lnTo>
                    <a:pt x="19" y="3769"/>
                  </a:lnTo>
                  <a:lnTo>
                    <a:pt x="27" y="3782"/>
                  </a:lnTo>
                  <a:lnTo>
                    <a:pt x="36" y="3795"/>
                  </a:lnTo>
                  <a:lnTo>
                    <a:pt x="47" y="3806"/>
                  </a:lnTo>
                  <a:lnTo>
                    <a:pt x="58" y="3817"/>
                  </a:lnTo>
                  <a:lnTo>
                    <a:pt x="70" y="3825"/>
                  </a:lnTo>
                  <a:lnTo>
                    <a:pt x="83" y="3833"/>
                  </a:lnTo>
                  <a:lnTo>
                    <a:pt x="98" y="3841"/>
                  </a:lnTo>
                  <a:lnTo>
                    <a:pt x="112" y="3846"/>
                  </a:lnTo>
                  <a:lnTo>
                    <a:pt x="127" y="3850"/>
                  </a:lnTo>
                  <a:lnTo>
                    <a:pt x="144" y="3852"/>
                  </a:lnTo>
                  <a:lnTo>
                    <a:pt x="160" y="3853"/>
                  </a:lnTo>
                  <a:lnTo>
                    <a:pt x="3771" y="3853"/>
                  </a:lnTo>
                  <a:lnTo>
                    <a:pt x="3788" y="3852"/>
                  </a:lnTo>
                  <a:lnTo>
                    <a:pt x="3803" y="3850"/>
                  </a:lnTo>
                  <a:lnTo>
                    <a:pt x="3819" y="3846"/>
                  </a:lnTo>
                  <a:lnTo>
                    <a:pt x="3834" y="3841"/>
                  </a:lnTo>
                  <a:lnTo>
                    <a:pt x="3847" y="3833"/>
                  </a:lnTo>
                  <a:lnTo>
                    <a:pt x="3860" y="3825"/>
                  </a:lnTo>
                  <a:lnTo>
                    <a:pt x="3874" y="3817"/>
                  </a:lnTo>
                  <a:lnTo>
                    <a:pt x="3885" y="3806"/>
                  </a:lnTo>
                  <a:lnTo>
                    <a:pt x="3895" y="3795"/>
                  </a:lnTo>
                  <a:lnTo>
                    <a:pt x="3904" y="3782"/>
                  </a:lnTo>
                  <a:lnTo>
                    <a:pt x="3912" y="3769"/>
                  </a:lnTo>
                  <a:lnTo>
                    <a:pt x="3919" y="3755"/>
                  </a:lnTo>
                  <a:lnTo>
                    <a:pt x="3924" y="3741"/>
                  </a:lnTo>
                  <a:lnTo>
                    <a:pt x="3929" y="3725"/>
                  </a:lnTo>
                  <a:lnTo>
                    <a:pt x="3931" y="3709"/>
                  </a:lnTo>
                  <a:lnTo>
                    <a:pt x="3932" y="3692"/>
                  </a:lnTo>
                  <a:lnTo>
                    <a:pt x="3931" y="3676"/>
                  </a:lnTo>
                  <a:lnTo>
                    <a:pt x="3929" y="3660"/>
                  </a:lnTo>
                  <a:lnTo>
                    <a:pt x="3924" y="3645"/>
                  </a:lnTo>
                  <a:lnTo>
                    <a:pt x="3919" y="3631"/>
                  </a:lnTo>
                  <a:lnTo>
                    <a:pt x="3912" y="3616"/>
                  </a:lnTo>
                  <a:lnTo>
                    <a:pt x="3904" y="3603"/>
                  </a:lnTo>
                  <a:lnTo>
                    <a:pt x="3895" y="3590"/>
                  </a:lnTo>
                  <a:lnTo>
                    <a:pt x="3885" y="3579"/>
                  </a:lnTo>
                  <a:lnTo>
                    <a:pt x="3874" y="3569"/>
                  </a:lnTo>
                  <a:lnTo>
                    <a:pt x="3860" y="3559"/>
                  </a:lnTo>
                  <a:lnTo>
                    <a:pt x="3847" y="3551"/>
                  </a:lnTo>
                  <a:lnTo>
                    <a:pt x="3834" y="3545"/>
                  </a:lnTo>
                  <a:lnTo>
                    <a:pt x="3819" y="3539"/>
                  </a:lnTo>
                  <a:lnTo>
                    <a:pt x="3803" y="3535"/>
                  </a:lnTo>
                  <a:lnTo>
                    <a:pt x="3788" y="3533"/>
                  </a:lnTo>
                  <a:lnTo>
                    <a:pt x="3771" y="3532"/>
                  </a:lnTo>
                  <a:close/>
                  <a:moveTo>
                    <a:pt x="1077" y="4267"/>
                  </a:moveTo>
                  <a:lnTo>
                    <a:pt x="2854" y="4267"/>
                  </a:lnTo>
                  <a:lnTo>
                    <a:pt x="2854" y="4038"/>
                  </a:lnTo>
                  <a:lnTo>
                    <a:pt x="1077" y="4038"/>
                  </a:lnTo>
                  <a:lnTo>
                    <a:pt x="1077" y="4267"/>
                  </a:lnTo>
                  <a:close/>
                </a:path>
              </a:pathLst>
            </a:custGeom>
            <a:solidFill>
              <a:srgbClr val="D6303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7469505" y="5411470"/>
            <a:ext cx="1945005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869805" y="4159885"/>
            <a:ext cx="1945005" cy="49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>
                <a:solidFill>
                  <a:srgbClr val="A32800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107805" y="4726305"/>
            <a:ext cx="1945005" cy="49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>
                <a:solidFill>
                  <a:srgbClr val="A32800"/>
                </a:solidFill>
                <a:cs typeface="+mn-ea"/>
                <a:sym typeface="+mn-lt"/>
              </a:rPr>
              <a:t>20%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13" grpId="0" bldLvl="0" animBg="1"/>
      <p:bldP spid="14" grpId="0" bldLvl="0"/>
      <p:bldP spid="15" grpId="0" bldLvl="0"/>
      <p:bldP spid="16" grpId="0" bldLvl="0" animBg="1"/>
      <p:bldP spid="16" grpId="1" animBg="1"/>
      <p:bldP spid="17" grpId="0" bldLvl="0" animBg="1"/>
      <p:bldP spid="21" grpId="0" bldLvl="0" animBg="1"/>
      <p:bldP spid="22" grpId="0" bldLvl="0"/>
      <p:bldP spid="23" grpId="0" bldLvl="0"/>
      <p:bldP spid="24" grpId="0" bldLvl="0" animBg="1"/>
      <p:bldP spid="24" grpId="1" animBg="1"/>
      <p:bldP spid="25" grpId="0" bldLvl="0" animBg="1"/>
      <p:bldP spid="29" grpId="0" bldLvl="0" animBg="1"/>
      <p:bldP spid="30" grpId="0" bldLvl="0"/>
      <p:bldP spid="31" grpId="0" bldLvl="0"/>
      <p:bldP spid="32" grpId="0" bldLvl="0" animBg="1"/>
      <p:bldP spid="32" grpId="1" animBg="1"/>
      <p:bldP spid="33" grpId="0" bldLvl="0" animBg="1"/>
      <p:bldP spid="37" grpId="0" bldLvl="0" animBg="1"/>
      <p:bldP spid="38" grpId="0" bldLvl="0"/>
      <p:bldP spid="39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9639" y="400987"/>
            <a:ext cx="11092721" cy="6056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" sx="103000" sy="103000" algn="ctr" rotWithShape="0">
              <a:srgbClr val="A328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4621" y="552474"/>
            <a:ext cx="2618166" cy="756269"/>
            <a:chOff x="2598411" y="1511844"/>
            <a:chExt cx="2618166" cy="756269"/>
          </a:xfrm>
        </p:grpSpPr>
        <p:sp>
          <p:nvSpPr>
            <p:cNvPr id="5" name="文本框 4"/>
            <p:cNvSpPr txBox="1"/>
            <p:nvPr/>
          </p:nvSpPr>
          <p:spPr>
            <a:xfrm>
              <a:off x="3354680" y="1597590"/>
              <a:ext cx="1861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D63032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8411" y="1511844"/>
              <a:ext cx="756269" cy="75626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12421" y="0"/>
            <a:ext cx="9767158" cy="6890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55109" y="419724"/>
            <a:ext cx="6018551" cy="601855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029503" y="1622274"/>
            <a:ext cx="4845120" cy="1663862"/>
            <a:chOff x="1330081" y="3774073"/>
            <a:chExt cx="3492572" cy="1663862"/>
          </a:xfrm>
        </p:grpSpPr>
        <p:sp>
          <p:nvSpPr>
            <p:cNvPr id="7" name="文本框 6"/>
            <p:cNvSpPr txBox="1"/>
            <p:nvPr/>
          </p:nvSpPr>
          <p:spPr>
            <a:xfrm>
              <a:off x="1389032" y="3868275"/>
              <a:ext cx="3433621" cy="1569660"/>
            </a:xfrm>
            <a:prstGeom prst="rect">
              <a:avLst/>
            </a:prstGeom>
            <a:noFill/>
            <a:effectLst>
              <a:outerShdw blurRad="50800" dist="139700" dir="2700000" sx="109000" sy="109000" algn="ctr" rotWithShape="0">
                <a:srgbClr val="720405"/>
              </a:outerShdw>
            </a:effectLst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600" b="1" dirty="0">
                  <a:solidFill>
                    <a:srgbClr val="720405"/>
                  </a:solidFill>
                  <a:cs typeface="+mn-ea"/>
                  <a:sym typeface="+mn-lt"/>
                </a:rPr>
                <a:t>Part 04</a:t>
              </a:r>
              <a:endParaRPr lang="zh-CN" altLang="en-US" sz="9600" b="1" dirty="0">
                <a:solidFill>
                  <a:srgbClr val="720405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30081" y="3774073"/>
              <a:ext cx="3433620" cy="1569660"/>
            </a:xfrm>
            <a:prstGeom prst="rect">
              <a:avLst/>
            </a:prstGeom>
            <a:noFill/>
            <a:effectLst>
              <a:outerShdw blurRad="50800" dist="139700" dir="2700000" sx="109000" sy="109000" algn="ctr" rotWithShape="0">
                <a:srgbClr val="720405"/>
              </a:outerShdw>
            </a:effectLst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600" b="1" dirty="0">
                  <a:solidFill>
                    <a:srgbClr val="D63032"/>
                  </a:solidFill>
                  <a:cs typeface="+mn-ea"/>
                  <a:sym typeface="+mn-lt"/>
                </a:rPr>
                <a:t>Part 04</a:t>
              </a:r>
              <a:endParaRPr lang="zh-CN" altLang="en-US" sz="9600" b="1" dirty="0">
                <a:solidFill>
                  <a:srgbClr val="D6303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029505" y="3332478"/>
            <a:ext cx="4336974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29505" y="4488685"/>
            <a:ext cx="50256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 Life isn't about waiting for the storm to pass. it's about learning to dance Life isn't it's about learning to dance in the rain.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15721" y="479838"/>
            <a:ext cx="738664" cy="26403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content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248929" y="119797"/>
            <a:ext cx="2218547" cy="661084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76087" y="1560227"/>
            <a:ext cx="4658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Part 01  </a:t>
            </a:r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lum bright="70000" contrast="-70000"/>
          </a:blip>
          <a:stretch>
            <a:fillRect/>
          </a:stretch>
        </p:blipFill>
        <p:spPr>
          <a:xfrm>
            <a:off x="2598411" y="1511844"/>
            <a:ext cx="756269" cy="75626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676087" y="2636775"/>
            <a:ext cx="4658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Part 02  </a:t>
            </a:r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>
            <a:lum bright="70000" contrast="-70000"/>
          </a:blip>
          <a:stretch>
            <a:fillRect/>
          </a:stretch>
        </p:blipFill>
        <p:spPr>
          <a:xfrm>
            <a:off x="2598411" y="2588392"/>
            <a:ext cx="756269" cy="75626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676087" y="3713323"/>
            <a:ext cx="4658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Part 03  </a:t>
            </a:r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lum bright="70000" contrast="-70000"/>
          </a:blip>
          <a:stretch>
            <a:fillRect/>
          </a:stretch>
        </p:blipFill>
        <p:spPr>
          <a:xfrm>
            <a:off x="2598411" y="3664940"/>
            <a:ext cx="756269" cy="75626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676087" y="4789871"/>
            <a:ext cx="4658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Part 04  </a:t>
            </a:r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>
            <a:lum bright="70000" contrast="-70000"/>
          </a:blip>
          <a:stretch>
            <a:fillRect/>
          </a:stretch>
        </p:blipFill>
        <p:spPr>
          <a:xfrm>
            <a:off x="2598411" y="4741488"/>
            <a:ext cx="756269" cy="756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4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9639" y="400987"/>
            <a:ext cx="11092721" cy="6056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" sx="103000" sy="103000" algn="ctr" rotWithShape="0">
              <a:srgbClr val="A328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4621" y="552474"/>
            <a:ext cx="2618166" cy="756269"/>
            <a:chOff x="2598411" y="1511844"/>
            <a:chExt cx="2618166" cy="756269"/>
          </a:xfrm>
        </p:grpSpPr>
        <p:sp>
          <p:nvSpPr>
            <p:cNvPr id="5" name="文本框 4"/>
            <p:cNvSpPr txBox="1"/>
            <p:nvPr/>
          </p:nvSpPr>
          <p:spPr>
            <a:xfrm>
              <a:off x="3354680" y="1597590"/>
              <a:ext cx="1861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D63032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8411" y="1511844"/>
              <a:ext cx="756269" cy="75626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36281" y="400987"/>
            <a:ext cx="8982402" cy="6337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78505" y="53993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添加页面内容</a:t>
            </a:r>
          </a:p>
        </p:txBody>
      </p:sp>
      <p:sp>
        <p:nvSpPr>
          <p:cNvPr id="9" name="Google Shape;86;p19"/>
          <p:cNvSpPr txBox="1"/>
          <p:nvPr/>
        </p:nvSpPr>
        <p:spPr>
          <a:xfrm>
            <a:off x="5178505" y="5071206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YOUR TITLE HERE</a:t>
            </a:r>
            <a:endParaRPr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39064" y="2687726"/>
            <a:ext cx="3538666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here.Please enter text here.Please enter text here.Please enter text here.Please enter text here.Please enter text here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539064" y="1917566"/>
            <a:ext cx="3538666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539064" y="3758778"/>
            <a:ext cx="3538666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bldLvl="0" animBg="1"/>
      <p:bldP spid="11" grpId="0" bldLvl="0" animBg="1"/>
      <p:bldP spid="1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9639" y="400987"/>
            <a:ext cx="11092721" cy="6056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" sx="103000" sy="103000" algn="ctr" rotWithShape="0">
              <a:srgbClr val="A328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4621" y="552474"/>
            <a:ext cx="2618166" cy="756269"/>
            <a:chOff x="2598411" y="1511844"/>
            <a:chExt cx="2618166" cy="756269"/>
          </a:xfrm>
        </p:grpSpPr>
        <p:sp>
          <p:nvSpPr>
            <p:cNvPr id="5" name="文本框 4"/>
            <p:cNvSpPr txBox="1"/>
            <p:nvPr/>
          </p:nvSpPr>
          <p:spPr>
            <a:xfrm>
              <a:off x="3354680" y="1597590"/>
              <a:ext cx="1861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D63032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8411" y="1511844"/>
              <a:ext cx="756269" cy="756269"/>
            </a:xfrm>
            <a:prstGeom prst="rect">
              <a:avLst/>
            </a:prstGeom>
          </p:spPr>
        </p:pic>
      </p:grpSp>
      <p:graphicFrame>
        <p:nvGraphicFramePr>
          <p:cNvPr id="8" name="图表 7"/>
          <p:cNvGraphicFramePr/>
          <p:nvPr/>
        </p:nvGraphicFramePr>
        <p:xfrm>
          <a:off x="1047115" y="1852930"/>
          <a:ext cx="5365115" cy="402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7203440" y="2597785"/>
            <a:ext cx="3662680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here.Please enter text here.Please enter text here.Please enter text here.Please enter text here.Please enter text here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171055" y="2018665"/>
            <a:ext cx="3662680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203440" y="4504690"/>
            <a:ext cx="3662680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here.Please enter text here.Please enter text here.Please enter text here.Please enter text here.Please enter text here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71055" y="3925570"/>
            <a:ext cx="3662680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9639" y="400987"/>
            <a:ext cx="11092721" cy="6056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" sx="103000" sy="103000" algn="ctr" rotWithShape="0">
              <a:srgbClr val="A328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4621" y="552474"/>
            <a:ext cx="2618166" cy="756269"/>
            <a:chOff x="2598411" y="1511844"/>
            <a:chExt cx="2618166" cy="756269"/>
          </a:xfrm>
        </p:grpSpPr>
        <p:sp>
          <p:nvSpPr>
            <p:cNvPr id="5" name="文本框 4"/>
            <p:cNvSpPr txBox="1"/>
            <p:nvPr/>
          </p:nvSpPr>
          <p:spPr>
            <a:xfrm>
              <a:off x="3354680" y="1597590"/>
              <a:ext cx="1861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D63032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8411" y="1511844"/>
              <a:ext cx="756269" cy="756269"/>
            </a:xfrm>
            <a:prstGeom prst="rect">
              <a:avLst/>
            </a:prstGeom>
          </p:spPr>
        </p:pic>
      </p:grpSp>
      <p:sp>
        <p:nvSpPr>
          <p:cNvPr id="9" name="同心圆 17"/>
          <p:cNvSpPr/>
          <p:nvPr/>
        </p:nvSpPr>
        <p:spPr>
          <a:xfrm>
            <a:off x="1744345" y="1899920"/>
            <a:ext cx="2065020" cy="2065020"/>
          </a:xfrm>
          <a:prstGeom prst="donut">
            <a:avLst>
              <a:gd name="adj" fmla="val 4990"/>
            </a:avLst>
          </a:prstGeom>
          <a:solidFill>
            <a:srgbClr val="D63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98461" y="2466438"/>
            <a:ext cx="742992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3" name="同心圆 7"/>
          <p:cNvSpPr/>
          <p:nvPr/>
        </p:nvSpPr>
        <p:spPr>
          <a:xfrm>
            <a:off x="5063490" y="1928495"/>
            <a:ext cx="2065020" cy="2065020"/>
          </a:xfrm>
          <a:prstGeom prst="donut">
            <a:avLst>
              <a:gd name="adj" fmla="val 4990"/>
            </a:avLst>
          </a:prstGeom>
          <a:solidFill>
            <a:srgbClr val="D63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26826" y="2495013"/>
            <a:ext cx="742992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7" name="同心圆 12"/>
          <p:cNvSpPr/>
          <p:nvPr/>
        </p:nvSpPr>
        <p:spPr>
          <a:xfrm>
            <a:off x="8358505" y="1899920"/>
            <a:ext cx="2065020" cy="2065020"/>
          </a:xfrm>
          <a:prstGeom prst="donut">
            <a:avLst>
              <a:gd name="adj" fmla="val 4990"/>
            </a:avLst>
          </a:prstGeom>
          <a:solidFill>
            <a:srgbClr val="D63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21841" y="2466438"/>
            <a:ext cx="742992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22730" y="5130165"/>
            <a:ext cx="2573020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text here.Please enter text here.Please enter text here.Please enter text here.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633220" y="4551045"/>
            <a:ext cx="2287270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953000" y="5130165"/>
            <a:ext cx="257302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text here.Please enter text here.Please enter text here.Please enter text here.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063490" y="4551045"/>
            <a:ext cx="2287270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248015" y="5130165"/>
            <a:ext cx="257302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text here.Please enter text here.Please enter text here.Please enter text here.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358505" y="4551045"/>
            <a:ext cx="2287270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7189">
            <a:off x="1559300" y="1941812"/>
            <a:ext cx="2784464" cy="27844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7189">
            <a:off x="4931450" y="1918476"/>
            <a:ext cx="2784464" cy="278446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7189">
            <a:off x="8191176" y="1864117"/>
            <a:ext cx="2784464" cy="2784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9639" y="400987"/>
            <a:ext cx="11092721" cy="6056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" sx="103000" sy="103000" algn="ctr" rotWithShape="0">
              <a:srgbClr val="A328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4621" y="552474"/>
            <a:ext cx="2618166" cy="756269"/>
            <a:chOff x="2598411" y="1511844"/>
            <a:chExt cx="2618166" cy="756269"/>
          </a:xfrm>
        </p:grpSpPr>
        <p:sp>
          <p:nvSpPr>
            <p:cNvPr id="5" name="文本框 4"/>
            <p:cNvSpPr txBox="1"/>
            <p:nvPr/>
          </p:nvSpPr>
          <p:spPr>
            <a:xfrm>
              <a:off x="3354680" y="1597590"/>
              <a:ext cx="1861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D63032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8411" y="1511844"/>
              <a:ext cx="756269" cy="75626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60941" y="930607"/>
            <a:ext cx="5486401" cy="548640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62404" y="2715101"/>
            <a:ext cx="2645098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30019" y="2135981"/>
            <a:ext cx="2645098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62404" y="4622006"/>
            <a:ext cx="2645098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30019" y="4042886"/>
            <a:ext cx="2645098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52652" y="2715101"/>
            <a:ext cx="2645098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420267" y="2135981"/>
            <a:ext cx="2645098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52652" y="4622006"/>
            <a:ext cx="2645098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420267" y="4042886"/>
            <a:ext cx="2645098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9639" y="400987"/>
            <a:ext cx="11092721" cy="6056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" sx="103000" sy="103000" algn="ctr" rotWithShape="0">
              <a:srgbClr val="A328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4621" y="552474"/>
            <a:ext cx="2618166" cy="756269"/>
            <a:chOff x="2598411" y="1511844"/>
            <a:chExt cx="2618166" cy="756269"/>
          </a:xfrm>
        </p:grpSpPr>
        <p:sp>
          <p:nvSpPr>
            <p:cNvPr id="5" name="文本框 4"/>
            <p:cNvSpPr txBox="1"/>
            <p:nvPr/>
          </p:nvSpPr>
          <p:spPr>
            <a:xfrm>
              <a:off x="3354680" y="1597590"/>
              <a:ext cx="1861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D63032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8411" y="1511844"/>
              <a:ext cx="756269" cy="75626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6741795" y="2685415"/>
            <a:ext cx="4026535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text here.Please enter text here.Please enter text here.Please enter text here.Please enter text here.Please enter text here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09410" y="2106295"/>
            <a:ext cx="4026535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70370" y="4472940"/>
            <a:ext cx="4026535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text here.Please enter text here.Please enter text here.Please enter text here.Please enter text here.Please enter text here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737985" y="3883025"/>
            <a:ext cx="4026535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2268855" y="2948305"/>
            <a:ext cx="213360" cy="1289685"/>
          </a:xfrm>
          <a:prstGeom prst="roundRect">
            <a:avLst>
              <a:gd name="adj" fmla="val 50000"/>
            </a:avLst>
          </a:prstGeom>
          <a:solidFill>
            <a:srgbClr val="D63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647315" y="2106295"/>
            <a:ext cx="213995" cy="2131695"/>
          </a:xfrm>
          <a:prstGeom prst="roundRect">
            <a:avLst>
              <a:gd name="adj" fmla="val 50000"/>
            </a:avLst>
          </a:prstGeom>
          <a:solidFill>
            <a:srgbClr val="D63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958340" y="4079875"/>
            <a:ext cx="1212850" cy="1212850"/>
            <a:chOff x="3033" y="6005"/>
            <a:chExt cx="1910" cy="1910"/>
          </a:xfrm>
        </p:grpSpPr>
        <p:sp>
          <p:nvSpPr>
            <p:cNvPr id="15" name="椭圆 14"/>
            <p:cNvSpPr/>
            <p:nvPr/>
          </p:nvSpPr>
          <p:spPr>
            <a:xfrm>
              <a:off x="3033" y="6005"/>
              <a:ext cx="1910" cy="191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D63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3522" y="6490"/>
              <a:ext cx="932" cy="940"/>
            </a:xfrm>
            <a:custGeom>
              <a:avLst/>
              <a:gdLst>
                <a:gd name="T0" fmla="*/ 2147483647 w 4218"/>
                <a:gd name="T1" fmla="*/ 2147483647 h 4267"/>
                <a:gd name="T2" fmla="*/ 2147483647 w 4218"/>
                <a:gd name="T3" fmla="*/ 2147483647 h 4267"/>
                <a:gd name="T4" fmla="*/ 2147483647 w 4218"/>
                <a:gd name="T5" fmla="*/ 2147483647 h 4267"/>
                <a:gd name="T6" fmla="*/ 2147483647 w 4218"/>
                <a:gd name="T7" fmla="*/ 2147483647 h 4267"/>
                <a:gd name="T8" fmla="*/ 2147483647 w 4218"/>
                <a:gd name="T9" fmla="*/ 2147483647 h 4267"/>
                <a:gd name="T10" fmla="*/ 2147483647 w 4218"/>
                <a:gd name="T11" fmla="*/ 2147483647 h 4267"/>
                <a:gd name="T12" fmla="*/ 2147483647 w 4218"/>
                <a:gd name="T13" fmla="*/ 2147483647 h 4267"/>
                <a:gd name="T14" fmla="*/ 2147483647 w 4218"/>
                <a:gd name="T15" fmla="*/ 2147483647 h 4267"/>
                <a:gd name="T16" fmla="*/ 2147483647 w 4218"/>
                <a:gd name="T17" fmla="*/ 2147483647 h 4267"/>
                <a:gd name="T18" fmla="*/ 2147483647 w 4218"/>
                <a:gd name="T19" fmla="*/ 2147483647 h 4267"/>
                <a:gd name="T20" fmla="*/ 2147483647 w 4218"/>
                <a:gd name="T21" fmla="*/ 2147483647 h 4267"/>
                <a:gd name="T22" fmla="*/ 2147483647 w 4218"/>
                <a:gd name="T23" fmla="*/ 2147483647 h 4267"/>
                <a:gd name="T24" fmla="*/ 2147483647 w 4218"/>
                <a:gd name="T25" fmla="*/ 2147483647 h 4267"/>
                <a:gd name="T26" fmla="*/ 2147483647 w 4218"/>
                <a:gd name="T27" fmla="*/ 2147483647 h 4267"/>
                <a:gd name="T28" fmla="*/ 2147483647 w 4218"/>
                <a:gd name="T29" fmla="*/ 2147483647 h 4267"/>
                <a:gd name="T30" fmla="*/ 2147483647 w 4218"/>
                <a:gd name="T31" fmla="*/ 2147483647 h 4267"/>
                <a:gd name="T32" fmla="*/ 2147483647 w 4218"/>
                <a:gd name="T33" fmla="*/ 2147483647 h 4267"/>
                <a:gd name="T34" fmla="*/ 2147483647 w 4218"/>
                <a:gd name="T35" fmla="*/ 2147483647 h 4267"/>
                <a:gd name="T36" fmla="*/ 2147483647 w 4218"/>
                <a:gd name="T37" fmla="*/ 2147483647 h 4267"/>
                <a:gd name="T38" fmla="*/ 2147483647 w 4218"/>
                <a:gd name="T39" fmla="*/ 2147483647 h 4267"/>
                <a:gd name="T40" fmla="*/ 2147483647 w 4218"/>
                <a:gd name="T41" fmla="*/ 2147483647 h 4267"/>
                <a:gd name="T42" fmla="*/ 2147483647 w 4218"/>
                <a:gd name="T43" fmla="*/ 2147483647 h 4267"/>
                <a:gd name="T44" fmla="*/ 2147483647 w 4218"/>
                <a:gd name="T45" fmla="*/ 2147483647 h 4267"/>
                <a:gd name="T46" fmla="*/ 2147483647 w 4218"/>
                <a:gd name="T47" fmla="*/ 2147483647 h 4267"/>
                <a:gd name="T48" fmla="*/ 2147483647 w 4218"/>
                <a:gd name="T49" fmla="*/ 2147483647 h 4267"/>
                <a:gd name="T50" fmla="*/ 2147483647 w 4218"/>
                <a:gd name="T51" fmla="*/ 2147483647 h 4267"/>
                <a:gd name="T52" fmla="*/ 2147483647 w 4218"/>
                <a:gd name="T53" fmla="*/ 2147483647 h 4267"/>
                <a:gd name="T54" fmla="*/ 2147483647 w 4218"/>
                <a:gd name="T55" fmla="*/ 2147483647 h 4267"/>
                <a:gd name="T56" fmla="*/ 2147483647 w 4218"/>
                <a:gd name="T57" fmla="*/ 2147483647 h 4267"/>
                <a:gd name="T58" fmla="*/ 2147483647 w 4218"/>
                <a:gd name="T59" fmla="*/ 2147483647 h 4267"/>
                <a:gd name="T60" fmla="*/ 2147483647 w 4218"/>
                <a:gd name="T61" fmla="*/ 2147483647 h 4267"/>
                <a:gd name="T62" fmla="*/ 2147483647 w 4218"/>
                <a:gd name="T63" fmla="*/ 2147483647 h 4267"/>
                <a:gd name="T64" fmla="*/ 2147483647 w 4218"/>
                <a:gd name="T65" fmla="*/ 2147483647 h 4267"/>
                <a:gd name="T66" fmla="*/ 2147483647 w 4218"/>
                <a:gd name="T67" fmla="*/ 2147483647 h 4267"/>
                <a:gd name="T68" fmla="*/ 2147483647 w 4218"/>
                <a:gd name="T69" fmla="*/ 2147483647 h 4267"/>
                <a:gd name="T70" fmla="*/ 2147483647 w 4218"/>
                <a:gd name="T71" fmla="*/ 2147483647 h 4267"/>
                <a:gd name="T72" fmla="*/ 2147483647 w 4218"/>
                <a:gd name="T73" fmla="*/ 2147483647 h 4267"/>
                <a:gd name="T74" fmla="*/ 2147483647 w 4218"/>
                <a:gd name="T75" fmla="*/ 2147483647 h 4267"/>
                <a:gd name="T76" fmla="*/ 2147483647 w 4218"/>
                <a:gd name="T77" fmla="*/ 2147483647 h 4267"/>
                <a:gd name="T78" fmla="*/ 2147483647 w 4218"/>
                <a:gd name="T79" fmla="*/ 2147483647 h 4267"/>
                <a:gd name="T80" fmla="*/ 2147483647 w 4218"/>
                <a:gd name="T81" fmla="*/ 2147483647 h 4267"/>
                <a:gd name="T82" fmla="*/ 2147483647 w 4218"/>
                <a:gd name="T83" fmla="*/ 2147483647 h 4267"/>
                <a:gd name="T84" fmla="*/ 2147483647 w 4218"/>
                <a:gd name="T85" fmla="*/ 2147483647 h 4267"/>
                <a:gd name="T86" fmla="*/ 2147483647 w 4218"/>
                <a:gd name="T87" fmla="*/ 2147483647 h 4267"/>
                <a:gd name="T88" fmla="*/ 2147483647 w 4218"/>
                <a:gd name="T89" fmla="*/ 2147483647 h 4267"/>
                <a:gd name="T90" fmla="*/ 2147483647 w 4218"/>
                <a:gd name="T91" fmla="*/ 2147483647 h 4267"/>
                <a:gd name="T92" fmla="*/ 2147483647 w 4218"/>
                <a:gd name="T93" fmla="*/ 2147483647 h 4267"/>
                <a:gd name="T94" fmla="*/ 2147483647 w 4218"/>
                <a:gd name="T95" fmla="*/ 2147483647 h 4267"/>
                <a:gd name="T96" fmla="*/ 2147483647 w 4218"/>
                <a:gd name="T97" fmla="*/ 2147483647 h 4267"/>
                <a:gd name="T98" fmla="*/ 2147483647 w 4218"/>
                <a:gd name="T99" fmla="*/ 2147483647 h 4267"/>
                <a:gd name="T100" fmla="*/ 2147483647 w 4218"/>
                <a:gd name="T101" fmla="*/ 2147483647 h 4267"/>
                <a:gd name="T102" fmla="*/ 2147483647 w 4218"/>
                <a:gd name="T103" fmla="*/ 2147483647 h 4267"/>
                <a:gd name="T104" fmla="*/ 2147483647 w 4218"/>
                <a:gd name="T105" fmla="*/ 2147483647 h 42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18"/>
                <a:gd name="T160" fmla="*/ 0 h 4267"/>
                <a:gd name="T161" fmla="*/ 4218 w 4218"/>
                <a:gd name="T162" fmla="*/ 4267 h 42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18" h="4267">
                  <a:moveTo>
                    <a:pt x="276" y="0"/>
                  </a:moveTo>
                  <a:lnTo>
                    <a:pt x="309" y="188"/>
                  </a:lnTo>
                  <a:lnTo>
                    <a:pt x="363" y="500"/>
                  </a:lnTo>
                  <a:lnTo>
                    <a:pt x="488" y="1217"/>
                  </a:lnTo>
                  <a:lnTo>
                    <a:pt x="563" y="1641"/>
                  </a:lnTo>
                  <a:lnTo>
                    <a:pt x="638" y="2060"/>
                  </a:lnTo>
                  <a:lnTo>
                    <a:pt x="706" y="2439"/>
                  </a:lnTo>
                  <a:lnTo>
                    <a:pt x="762" y="2745"/>
                  </a:lnTo>
                  <a:lnTo>
                    <a:pt x="770" y="2785"/>
                  </a:lnTo>
                  <a:lnTo>
                    <a:pt x="779" y="2828"/>
                  </a:lnTo>
                  <a:lnTo>
                    <a:pt x="790" y="2874"/>
                  </a:lnTo>
                  <a:lnTo>
                    <a:pt x="803" y="2921"/>
                  </a:lnTo>
                  <a:lnTo>
                    <a:pt x="811" y="2945"/>
                  </a:lnTo>
                  <a:lnTo>
                    <a:pt x="818" y="2968"/>
                  </a:lnTo>
                  <a:lnTo>
                    <a:pt x="828" y="2993"/>
                  </a:lnTo>
                  <a:lnTo>
                    <a:pt x="838" y="3017"/>
                  </a:lnTo>
                  <a:lnTo>
                    <a:pt x="849" y="3041"/>
                  </a:lnTo>
                  <a:lnTo>
                    <a:pt x="861" y="3064"/>
                  </a:lnTo>
                  <a:lnTo>
                    <a:pt x="874" y="3087"/>
                  </a:lnTo>
                  <a:lnTo>
                    <a:pt x="890" y="3110"/>
                  </a:lnTo>
                  <a:lnTo>
                    <a:pt x="905" y="3132"/>
                  </a:lnTo>
                  <a:lnTo>
                    <a:pt x="923" y="3154"/>
                  </a:lnTo>
                  <a:lnTo>
                    <a:pt x="940" y="3174"/>
                  </a:lnTo>
                  <a:lnTo>
                    <a:pt x="961" y="3194"/>
                  </a:lnTo>
                  <a:lnTo>
                    <a:pt x="982" y="3213"/>
                  </a:lnTo>
                  <a:lnTo>
                    <a:pt x="1005" y="3231"/>
                  </a:lnTo>
                  <a:lnTo>
                    <a:pt x="1031" y="3248"/>
                  </a:lnTo>
                  <a:lnTo>
                    <a:pt x="1057" y="3262"/>
                  </a:lnTo>
                  <a:lnTo>
                    <a:pt x="1085" y="3276"/>
                  </a:lnTo>
                  <a:lnTo>
                    <a:pt x="1115" y="3289"/>
                  </a:lnTo>
                  <a:lnTo>
                    <a:pt x="1147" y="3300"/>
                  </a:lnTo>
                  <a:lnTo>
                    <a:pt x="1181" y="3308"/>
                  </a:lnTo>
                  <a:lnTo>
                    <a:pt x="1217" y="3316"/>
                  </a:lnTo>
                  <a:lnTo>
                    <a:pt x="1255" y="3322"/>
                  </a:lnTo>
                  <a:lnTo>
                    <a:pt x="1296" y="3325"/>
                  </a:lnTo>
                  <a:lnTo>
                    <a:pt x="1338" y="3326"/>
                  </a:lnTo>
                  <a:lnTo>
                    <a:pt x="2594" y="3326"/>
                  </a:lnTo>
                  <a:lnTo>
                    <a:pt x="2637" y="3325"/>
                  </a:lnTo>
                  <a:lnTo>
                    <a:pt x="2677" y="3322"/>
                  </a:lnTo>
                  <a:lnTo>
                    <a:pt x="2715" y="3316"/>
                  </a:lnTo>
                  <a:lnTo>
                    <a:pt x="2751" y="3308"/>
                  </a:lnTo>
                  <a:lnTo>
                    <a:pt x="2785" y="3300"/>
                  </a:lnTo>
                  <a:lnTo>
                    <a:pt x="2817" y="3289"/>
                  </a:lnTo>
                  <a:lnTo>
                    <a:pt x="2847" y="3276"/>
                  </a:lnTo>
                  <a:lnTo>
                    <a:pt x="2875" y="3262"/>
                  </a:lnTo>
                  <a:lnTo>
                    <a:pt x="2901" y="3248"/>
                  </a:lnTo>
                  <a:lnTo>
                    <a:pt x="2926" y="3231"/>
                  </a:lnTo>
                  <a:lnTo>
                    <a:pt x="2949" y="3213"/>
                  </a:lnTo>
                  <a:lnTo>
                    <a:pt x="2970" y="3194"/>
                  </a:lnTo>
                  <a:lnTo>
                    <a:pt x="2990" y="3174"/>
                  </a:lnTo>
                  <a:lnTo>
                    <a:pt x="3009" y="3154"/>
                  </a:lnTo>
                  <a:lnTo>
                    <a:pt x="3026" y="3132"/>
                  </a:lnTo>
                  <a:lnTo>
                    <a:pt x="3042" y="3110"/>
                  </a:lnTo>
                  <a:lnTo>
                    <a:pt x="3056" y="3087"/>
                  </a:lnTo>
                  <a:lnTo>
                    <a:pt x="3069" y="3064"/>
                  </a:lnTo>
                  <a:lnTo>
                    <a:pt x="3081" y="3041"/>
                  </a:lnTo>
                  <a:lnTo>
                    <a:pt x="3094" y="3017"/>
                  </a:lnTo>
                  <a:lnTo>
                    <a:pt x="3103" y="2993"/>
                  </a:lnTo>
                  <a:lnTo>
                    <a:pt x="3112" y="2968"/>
                  </a:lnTo>
                  <a:lnTo>
                    <a:pt x="3121" y="2945"/>
                  </a:lnTo>
                  <a:lnTo>
                    <a:pt x="3129" y="2921"/>
                  </a:lnTo>
                  <a:lnTo>
                    <a:pt x="3142" y="2874"/>
                  </a:lnTo>
                  <a:lnTo>
                    <a:pt x="3152" y="2828"/>
                  </a:lnTo>
                  <a:lnTo>
                    <a:pt x="3161" y="2785"/>
                  </a:lnTo>
                  <a:lnTo>
                    <a:pt x="3168" y="2745"/>
                  </a:lnTo>
                  <a:lnTo>
                    <a:pt x="3226" y="2439"/>
                  </a:lnTo>
                  <a:lnTo>
                    <a:pt x="3294" y="2060"/>
                  </a:lnTo>
                  <a:lnTo>
                    <a:pt x="3367" y="1641"/>
                  </a:lnTo>
                  <a:lnTo>
                    <a:pt x="3442" y="1217"/>
                  </a:lnTo>
                  <a:lnTo>
                    <a:pt x="3568" y="500"/>
                  </a:lnTo>
                  <a:lnTo>
                    <a:pt x="3623" y="188"/>
                  </a:lnTo>
                  <a:lnTo>
                    <a:pt x="3655" y="0"/>
                  </a:lnTo>
                  <a:lnTo>
                    <a:pt x="276" y="0"/>
                  </a:lnTo>
                  <a:close/>
                  <a:moveTo>
                    <a:pt x="3143" y="1066"/>
                  </a:moveTo>
                  <a:lnTo>
                    <a:pt x="787" y="1066"/>
                  </a:lnTo>
                  <a:lnTo>
                    <a:pt x="658" y="320"/>
                  </a:lnTo>
                  <a:lnTo>
                    <a:pt x="3274" y="320"/>
                  </a:lnTo>
                  <a:lnTo>
                    <a:pt x="3143" y="1066"/>
                  </a:lnTo>
                  <a:close/>
                  <a:moveTo>
                    <a:pt x="4209" y="1156"/>
                  </a:moveTo>
                  <a:lnTo>
                    <a:pt x="4209" y="1156"/>
                  </a:lnTo>
                  <a:lnTo>
                    <a:pt x="4192" y="1251"/>
                  </a:lnTo>
                  <a:lnTo>
                    <a:pt x="4168" y="1369"/>
                  </a:lnTo>
                  <a:lnTo>
                    <a:pt x="4113" y="1645"/>
                  </a:lnTo>
                  <a:lnTo>
                    <a:pt x="4053" y="1936"/>
                  </a:lnTo>
                  <a:lnTo>
                    <a:pt x="4000" y="2191"/>
                  </a:lnTo>
                  <a:lnTo>
                    <a:pt x="3991" y="2228"/>
                  </a:lnTo>
                  <a:lnTo>
                    <a:pt x="3986" y="2250"/>
                  </a:lnTo>
                  <a:lnTo>
                    <a:pt x="3978" y="2273"/>
                  </a:lnTo>
                  <a:lnTo>
                    <a:pt x="3969" y="2297"/>
                  </a:lnTo>
                  <a:lnTo>
                    <a:pt x="3958" y="2322"/>
                  </a:lnTo>
                  <a:lnTo>
                    <a:pt x="3945" y="2346"/>
                  </a:lnTo>
                  <a:lnTo>
                    <a:pt x="3937" y="2358"/>
                  </a:lnTo>
                  <a:lnTo>
                    <a:pt x="3929" y="2369"/>
                  </a:lnTo>
                  <a:lnTo>
                    <a:pt x="3920" y="2381"/>
                  </a:lnTo>
                  <a:lnTo>
                    <a:pt x="3910" y="2392"/>
                  </a:lnTo>
                  <a:lnTo>
                    <a:pt x="3900" y="2403"/>
                  </a:lnTo>
                  <a:lnTo>
                    <a:pt x="3888" y="2413"/>
                  </a:lnTo>
                  <a:lnTo>
                    <a:pt x="3876" y="2423"/>
                  </a:lnTo>
                  <a:lnTo>
                    <a:pt x="3863" y="2433"/>
                  </a:lnTo>
                  <a:lnTo>
                    <a:pt x="3848" y="2441"/>
                  </a:lnTo>
                  <a:lnTo>
                    <a:pt x="3834" y="2449"/>
                  </a:lnTo>
                  <a:lnTo>
                    <a:pt x="3817" y="2457"/>
                  </a:lnTo>
                  <a:lnTo>
                    <a:pt x="3800" y="2463"/>
                  </a:lnTo>
                  <a:lnTo>
                    <a:pt x="3782" y="2469"/>
                  </a:lnTo>
                  <a:lnTo>
                    <a:pt x="3762" y="2474"/>
                  </a:lnTo>
                  <a:lnTo>
                    <a:pt x="3743" y="2478"/>
                  </a:lnTo>
                  <a:lnTo>
                    <a:pt x="3721" y="2481"/>
                  </a:lnTo>
                  <a:lnTo>
                    <a:pt x="3698" y="2482"/>
                  </a:lnTo>
                  <a:lnTo>
                    <a:pt x="3673" y="2483"/>
                  </a:lnTo>
                  <a:lnTo>
                    <a:pt x="3381" y="2483"/>
                  </a:lnTo>
                  <a:lnTo>
                    <a:pt x="3430" y="2208"/>
                  </a:lnTo>
                  <a:lnTo>
                    <a:pt x="3673" y="2208"/>
                  </a:lnTo>
                  <a:lnTo>
                    <a:pt x="3690" y="2207"/>
                  </a:lnTo>
                  <a:lnTo>
                    <a:pt x="3702" y="2206"/>
                  </a:lnTo>
                  <a:lnTo>
                    <a:pt x="3707" y="2204"/>
                  </a:lnTo>
                  <a:lnTo>
                    <a:pt x="3710" y="2204"/>
                  </a:lnTo>
                  <a:lnTo>
                    <a:pt x="3712" y="2199"/>
                  </a:lnTo>
                  <a:lnTo>
                    <a:pt x="3716" y="2188"/>
                  </a:lnTo>
                  <a:lnTo>
                    <a:pt x="3723" y="2167"/>
                  </a:lnTo>
                  <a:lnTo>
                    <a:pt x="3731" y="2133"/>
                  </a:lnTo>
                  <a:lnTo>
                    <a:pt x="3783" y="1881"/>
                  </a:lnTo>
                  <a:lnTo>
                    <a:pt x="3844" y="1592"/>
                  </a:lnTo>
                  <a:lnTo>
                    <a:pt x="3899" y="1318"/>
                  </a:lnTo>
                  <a:lnTo>
                    <a:pt x="3921" y="1203"/>
                  </a:lnTo>
                  <a:lnTo>
                    <a:pt x="3937" y="1109"/>
                  </a:lnTo>
                  <a:lnTo>
                    <a:pt x="3941" y="1093"/>
                  </a:lnTo>
                  <a:lnTo>
                    <a:pt x="3942" y="1075"/>
                  </a:lnTo>
                  <a:lnTo>
                    <a:pt x="3943" y="1057"/>
                  </a:lnTo>
                  <a:lnTo>
                    <a:pt x="3943" y="1039"/>
                  </a:lnTo>
                  <a:lnTo>
                    <a:pt x="3941" y="1021"/>
                  </a:lnTo>
                  <a:lnTo>
                    <a:pt x="3936" y="1004"/>
                  </a:lnTo>
                  <a:lnTo>
                    <a:pt x="3934" y="996"/>
                  </a:lnTo>
                  <a:lnTo>
                    <a:pt x="3931" y="988"/>
                  </a:lnTo>
                  <a:lnTo>
                    <a:pt x="3926" y="980"/>
                  </a:lnTo>
                  <a:lnTo>
                    <a:pt x="3922" y="974"/>
                  </a:lnTo>
                  <a:lnTo>
                    <a:pt x="3914" y="965"/>
                  </a:lnTo>
                  <a:lnTo>
                    <a:pt x="3906" y="957"/>
                  </a:lnTo>
                  <a:lnTo>
                    <a:pt x="3897" y="951"/>
                  </a:lnTo>
                  <a:lnTo>
                    <a:pt x="3889" y="945"/>
                  </a:lnTo>
                  <a:lnTo>
                    <a:pt x="3873" y="938"/>
                  </a:lnTo>
                  <a:lnTo>
                    <a:pt x="3860" y="933"/>
                  </a:lnTo>
                  <a:lnTo>
                    <a:pt x="3655" y="933"/>
                  </a:lnTo>
                  <a:lnTo>
                    <a:pt x="3703" y="659"/>
                  </a:lnTo>
                  <a:lnTo>
                    <a:pt x="3892" y="659"/>
                  </a:lnTo>
                  <a:lnTo>
                    <a:pt x="3904" y="661"/>
                  </a:lnTo>
                  <a:lnTo>
                    <a:pt x="3925" y="666"/>
                  </a:lnTo>
                  <a:lnTo>
                    <a:pt x="3955" y="675"/>
                  </a:lnTo>
                  <a:lnTo>
                    <a:pt x="3972" y="681"/>
                  </a:lnTo>
                  <a:lnTo>
                    <a:pt x="3989" y="689"/>
                  </a:lnTo>
                  <a:lnTo>
                    <a:pt x="4008" y="698"/>
                  </a:lnTo>
                  <a:lnTo>
                    <a:pt x="4028" y="708"/>
                  </a:lnTo>
                  <a:lnTo>
                    <a:pt x="4047" y="720"/>
                  </a:lnTo>
                  <a:lnTo>
                    <a:pt x="4067" y="734"/>
                  </a:lnTo>
                  <a:lnTo>
                    <a:pt x="4087" y="751"/>
                  </a:lnTo>
                  <a:lnTo>
                    <a:pt x="4107" y="768"/>
                  </a:lnTo>
                  <a:lnTo>
                    <a:pt x="4126" y="788"/>
                  </a:lnTo>
                  <a:lnTo>
                    <a:pt x="4143" y="811"/>
                  </a:lnTo>
                  <a:lnTo>
                    <a:pt x="4152" y="823"/>
                  </a:lnTo>
                  <a:lnTo>
                    <a:pt x="4161" y="836"/>
                  </a:lnTo>
                  <a:lnTo>
                    <a:pt x="4170" y="852"/>
                  </a:lnTo>
                  <a:lnTo>
                    <a:pt x="4177" y="867"/>
                  </a:lnTo>
                  <a:lnTo>
                    <a:pt x="4185" y="885"/>
                  </a:lnTo>
                  <a:lnTo>
                    <a:pt x="4193" y="902"/>
                  </a:lnTo>
                  <a:lnTo>
                    <a:pt x="4199" y="922"/>
                  </a:lnTo>
                  <a:lnTo>
                    <a:pt x="4205" y="943"/>
                  </a:lnTo>
                  <a:lnTo>
                    <a:pt x="4209" y="965"/>
                  </a:lnTo>
                  <a:lnTo>
                    <a:pt x="4214" y="988"/>
                  </a:lnTo>
                  <a:lnTo>
                    <a:pt x="4216" y="1012"/>
                  </a:lnTo>
                  <a:lnTo>
                    <a:pt x="4218" y="1039"/>
                  </a:lnTo>
                  <a:lnTo>
                    <a:pt x="4218" y="1066"/>
                  </a:lnTo>
                  <a:lnTo>
                    <a:pt x="4217" y="1095"/>
                  </a:lnTo>
                  <a:lnTo>
                    <a:pt x="4214" y="1125"/>
                  </a:lnTo>
                  <a:lnTo>
                    <a:pt x="4209" y="1156"/>
                  </a:lnTo>
                  <a:close/>
                  <a:moveTo>
                    <a:pt x="3771" y="3532"/>
                  </a:moveTo>
                  <a:lnTo>
                    <a:pt x="160" y="3532"/>
                  </a:lnTo>
                  <a:lnTo>
                    <a:pt x="144" y="3533"/>
                  </a:lnTo>
                  <a:lnTo>
                    <a:pt x="127" y="3535"/>
                  </a:lnTo>
                  <a:lnTo>
                    <a:pt x="112" y="3539"/>
                  </a:lnTo>
                  <a:lnTo>
                    <a:pt x="98" y="3545"/>
                  </a:lnTo>
                  <a:lnTo>
                    <a:pt x="83" y="3551"/>
                  </a:lnTo>
                  <a:lnTo>
                    <a:pt x="70" y="3559"/>
                  </a:lnTo>
                  <a:lnTo>
                    <a:pt x="58" y="3569"/>
                  </a:lnTo>
                  <a:lnTo>
                    <a:pt x="47" y="3579"/>
                  </a:lnTo>
                  <a:lnTo>
                    <a:pt x="36" y="3590"/>
                  </a:lnTo>
                  <a:lnTo>
                    <a:pt x="27" y="3603"/>
                  </a:lnTo>
                  <a:lnTo>
                    <a:pt x="19" y="3616"/>
                  </a:lnTo>
                  <a:lnTo>
                    <a:pt x="13" y="3631"/>
                  </a:lnTo>
                  <a:lnTo>
                    <a:pt x="7" y="3645"/>
                  </a:lnTo>
                  <a:lnTo>
                    <a:pt x="3" y="3660"/>
                  </a:lnTo>
                  <a:lnTo>
                    <a:pt x="1" y="3676"/>
                  </a:lnTo>
                  <a:lnTo>
                    <a:pt x="0" y="3692"/>
                  </a:lnTo>
                  <a:lnTo>
                    <a:pt x="1" y="3709"/>
                  </a:lnTo>
                  <a:lnTo>
                    <a:pt x="3" y="3725"/>
                  </a:lnTo>
                  <a:lnTo>
                    <a:pt x="7" y="3741"/>
                  </a:lnTo>
                  <a:lnTo>
                    <a:pt x="13" y="3755"/>
                  </a:lnTo>
                  <a:lnTo>
                    <a:pt x="19" y="3769"/>
                  </a:lnTo>
                  <a:lnTo>
                    <a:pt x="27" y="3782"/>
                  </a:lnTo>
                  <a:lnTo>
                    <a:pt x="36" y="3795"/>
                  </a:lnTo>
                  <a:lnTo>
                    <a:pt x="47" y="3806"/>
                  </a:lnTo>
                  <a:lnTo>
                    <a:pt x="58" y="3817"/>
                  </a:lnTo>
                  <a:lnTo>
                    <a:pt x="70" y="3825"/>
                  </a:lnTo>
                  <a:lnTo>
                    <a:pt x="83" y="3833"/>
                  </a:lnTo>
                  <a:lnTo>
                    <a:pt x="98" y="3841"/>
                  </a:lnTo>
                  <a:lnTo>
                    <a:pt x="112" y="3846"/>
                  </a:lnTo>
                  <a:lnTo>
                    <a:pt x="127" y="3850"/>
                  </a:lnTo>
                  <a:lnTo>
                    <a:pt x="144" y="3852"/>
                  </a:lnTo>
                  <a:lnTo>
                    <a:pt x="160" y="3853"/>
                  </a:lnTo>
                  <a:lnTo>
                    <a:pt x="3771" y="3853"/>
                  </a:lnTo>
                  <a:lnTo>
                    <a:pt x="3788" y="3852"/>
                  </a:lnTo>
                  <a:lnTo>
                    <a:pt x="3803" y="3850"/>
                  </a:lnTo>
                  <a:lnTo>
                    <a:pt x="3819" y="3846"/>
                  </a:lnTo>
                  <a:lnTo>
                    <a:pt x="3834" y="3841"/>
                  </a:lnTo>
                  <a:lnTo>
                    <a:pt x="3847" y="3833"/>
                  </a:lnTo>
                  <a:lnTo>
                    <a:pt x="3860" y="3825"/>
                  </a:lnTo>
                  <a:lnTo>
                    <a:pt x="3874" y="3817"/>
                  </a:lnTo>
                  <a:lnTo>
                    <a:pt x="3885" y="3806"/>
                  </a:lnTo>
                  <a:lnTo>
                    <a:pt x="3895" y="3795"/>
                  </a:lnTo>
                  <a:lnTo>
                    <a:pt x="3904" y="3782"/>
                  </a:lnTo>
                  <a:lnTo>
                    <a:pt x="3912" y="3769"/>
                  </a:lnTo>
                  <a:lnTo>
                    <a:pt x="3919" y="3755"/>
                  </a:lnTo>
                  <a:lnTo>
                    <a:pt x="3924" y="3741"/>
                  </a:lnTo>
                  <a:lnTo>
                    <a:pt x="3929" y="3725"/>
                  </a:lnTo>
                  <a:lnTo>
                    <a:pt x="3931" y="3709"/>
                  </a:lnTo>
                  <a:lnTo>
                    <a:pt x="3932" y="3692"/>
                  </a:lnTo>
                  <a:lnTo>
                    <a:pt x="3931" y="3676"/>
                  </a:lnTo>
                  <a:lnTo>
                    <a:pt x="3929" y="3660"/>
                  </a:lnTo>
                  <a:lnTo>
                    <a:pt x="3924" y="3645"/>
                  </a:lnTo>
                  <a:lnTo>
                    <a:pt x="3919" y="3631"/>
                  </a:lnTo>
                  <a:lnTo>
                    <a:pt x="3912" y="3616"/>
                  </a:lnTo>
                  <a:lnTo>
                    <a:pt x="3904" y="3603"/>
                  </a:lnTo>
                  <a:lnTo>
                    <a:pt x="3895" y="3590"/>
                  </a:lnTo>
                  <a:lnTo>
                    <a:pt x="3885" y="3579"/>
                  </a:lnTo>
                  <a:lnTo>
                    <a:pt x="3874" y="3569"/>
                  </a:lnTo>
                  <a:lnTo>
                    <a:pt x="3860" y="3559"/>
                  </a:lnTo>
                  <a:lnTo>
                    <a:pt x="3847" y="3551"/>
                  </a:lnTo>
                  <a:lnTo>
                    <a:pt x="3834" y="3545"/>
                  </a:lnTo>
                  <a:lnTo>
                    <a:pt x="3819" y="3539"/>
                  </a:lnTo>
                  <a:lnTo>
                    <a:pt x="3803" y="3535"/>
                  </a:lnTo>
                  <a:lnTo>
                    <a:pt x="3788" y="3533"/>
                  </a:lnTo>
                  <a:lnTo>
                    <a:pt x="3771" y="3532"/>
                  </a:lnTo>
                  <a:close/>
                  <a:moveTo>
                    <a:pt x="1077" y="4267"/>
                  </a:moveTo>
                  <a:lnTo>
                    <a:pt x="2854" y="4267"/>
                  </a:lnTo>
                  <a:lnTo>
                    <a:pt x="2854" y="4038"/>
                  </a:lnTo>
                  <a:lnTo>
                    <a:pt x="1077" y="4038"/>
                  </a:lnTo>
                  <a:lnTo>
                    <a:pt x="1077" y="4267"/>
                  </a:lnTo>
                  <a:close/>
                </a:path>
              </a:pathLst>
            </a:custGeom>
            <a:solidFill>
              <a:srgbClr val="D6303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圆角矩形 14"/>
          <p:cNvSpPr/>
          <p:nvPr/>
        </p:nvSpPr>
        <p:spPr>
          <a:xfrm>
            <a:off x="4525010" y="2948305"/>
            <a:ext cx="213360" cy="1289685"/>
          </a:xfrm>
          <a:prstGeom prst="roundRect">
            <a:avLst>
              <a:gd name="adj" fmla="val 50000"/>
            </a:avLst>
          </a:prstGeom>
          <a:solidFill>
            <a:srgbClr val="D63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圆角矩形 15"/>
          <p:cNvSpPr/>
          <p:nvPr/>
        </p:nvSpPr>
        <p:spPr>
          <a:xfrm>
            <a:off x="4903470" y="2106295"/>
            <a:ext cx="213995" cy="2131695"/>
          </a:xfrm>
          <a:prstGeom prst="roundRect">
            <a:avLst>
              <a:gd name="adj" fmla="val 50000"/>
            </a:avLst>
          </a:prstGeom>
          <a:solidFill>
            <a:srgbClr val="D63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214495" y="4079875"/>
            <a:ext cx="1212850" cy="1212850"/>
            <a:chOff x="3033" y="6005"/>
            <a:chExt cx="1910" cy="1910"/>
          </a:xfrm>
        </p:grpSpPr>
        <p:sp>
          <p:nvSpPr>
            <p:cNvPr id="20" name="椭圆 19"/>
            <p:cNvSpPr/>
            <p:nvPr/>
          </p:nvSpPr>
          <p:spPr>
            <a:xfrm>
              <a:off x="3033" y="6005"/>
              <a:ext cx="1910" cy="191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D63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KSO_Shape"/>
            <p:cNvSpPr/>
            <p:nvPr/>
          </p:nvSpPr>
          <p:spPr bwMode="auto">
            <a:xfrm>
              <a:off x="3522" y="6490"/>
              <a:ext cx="932" cy="940"/>
            </a:xfrm>
            <a:custGeom>
              <a:avLst/>
              <a:gdLst>
                <a:gd name="T0" fmla="*/ 2147483647 w 4218"/>
                <a:gd name="T1" fmla="*/ 2147483647 h 4267"/>
                <a:gd name="T2" fmla="*/ 2147483647 w 4218"/>
                <a:gd name="T3" fmla="*/ 2147483647 h 4267"/>
                <a:gd name="T4" fmla="*/ 2147483647 w 4218"/>
                <a:gd name="T5" fmla="*/ 2147483647 h 4267"/>
                <a:gd name="T6" fmla="*/ 2147483647 w 4218"/>
                <a:gd name="T7" fmla="*/ 2147483647 h 4267"/>
                <a:gd name="T8" fmla="*/ 2147483647 w 4218"/>
                <a:gd name="T9" fmla="*/ 2147483647 h 4267"/>
                <a:gd name="T10" fmla="*/ 2147483647 w 4218"/>
                <a:gd name="T11" fmla="*/ 2147483647 h 4267"/>
                <a:gd name="T12" fmla="*/ 2147483647 w 4218"/>
                <a:gd name="T13" fmla="*/ 2147483647 h 4267"/>
                <a:gd name="T14" fmla="*/ 2147483647 w 4218"/>
                <a:gd name="T15" fmla="*/ 2147483647 h 4267"/>
                <a:gd name="T16" fmla="*/ 2147483647 w 4218"/>
                <a:gd name="T17" fmla="*/ 2147483647 h 4267"/>
                <a:gd name="T18" fmla="*/ 2147483647 w 4218"/>
                <a:gd name="T19" fmla="*/ 2147483647 h 4267"/>
                <a:gd name="T20" fmla="*/ 2147483647 w 4218"/>
                <a:gd name="T21" fmla="*/ 2147483647 h 4267"/>
                <a:gd name="T22" fmla="*/ 2147483647 w 4218"/>
                <a:gd name="T23" fmla="*/ 2147483647 h 4267"/>
                <a:gd name="T24" fmla="*/ 2147483647 w 4218"/>
                <a:gd name="T25" fmla="*/ 2147483647 h 4267"/>
                <a:gd name="T26" fmla="*/ 2147483647 w 4218"/>
                <a:gd name="T27" fmla="*/ 2147483647 h 4267"/>
                <a:gd name="T28" fmla="*/ 2147483647 w 4218"/>
                <a:gd name="T29" fmla="*/ 2147483647 h 4267"/>
                <a:gd name="T30" fmla="*/ 2147483647 w 4218"/>
                <a:gd name="T31" fmla="*/ 2147483647 h 4267"/>
                <a:gd name="T32" fmla="*/ 2147483647 w 4218"/>
                <a:gd name="T33" fmla="*/ 2147483647 h 4267"/>
                <a:gd name="T34" fmla="*/ 2147483647 w 4218"/>
                <a:gd name="T35" fmla="*/ 2147483647 h 4267"/>
                <a:gd name="T36" fmla="*/ 2147483647 w 4218"/>
                <a:gd name="T37" fmla="*/ 2147483647 h 4267"/>
                <a:gd name="T38" fmla="*/ 2147483647 w 4218"/>
                <a:gd name="T39" fmla="*/ 2147483647 h 4267"/>
                <a:gd name="T40" fmla="*/ 2147483647 w 4218"/>
                <a:gd name="T41" fmla="*/ 2147483647 h 4267"/>
                <a:gd name="T42" fmla="*/ 2147483647 w 4218"/>
                <a:gd name="T43" fmla="*/ 2147483647 h 4267"/>
                <a:gd name="T44" fmla="*/ 2147483647 w 4218"/>
                <a:gd name="T45" fmla="*/ 2147483647 h 4267"/>
                <a:gd name="T46" fmla="*/ 2147483647 w 4218"/>
                <a:gd name="T47" fmla="*/ 2147483647 h 4267"/>
                <a:gd name="T48" fmla="*/ 2147483647 w 4218"/>
                <a:gd name="T49" fmla="*/ 2147483647 h 4267"/>
                <a:gd name="T50" fmla="*/ 2147483647 w 4218"/>
                <a:gd name="T51" fmla="*/ 2147483647 h 4267"/>
                <a:gd name="T52" fmla="*/ 2147483647 w 4218"/>
                <a:gd name="T53" fmla="*/ 2147483647 h 4267"/>
                <a:gd name="T54" fmla="*/ 2147483647 w 4218"/>
                <a:gd name="T55" fmla="*/ 2147483647 h 4267"/>
                <a:gd name="T56" fmla="*/ 2147483647 w 4218"/>
                <a:gd name="T57" fmla="*/ 2147483647 h 4267"/>
                <a:gd name="T58" fmla="*/ 2147483647 w 4218"/>
                <a:gd name="T59" fmla="*/ 2147483647 h 4267"/>
                <a:gd name="T60" fmla="*/ 2147483647 w 4218"/>
                <a:gd name="T61" fmla="*/ 2147483647 h 4267"/>
                <a:gd name="T62" fmla="*/ 2147483647 w 4218"/>
                <a:gd name="T63" fmla="*/ 2147483647 h 4267"/>
                <a:gd name="T64" fmla="*/ 2147483647 w 4218"/>
                <a:gd name="T65" fmla="*/ 2147483647 h 4267"/>
                <a:gd name="T66" fmla="*/ 2147483647 w 4218"/>
                <a:gd name="T67" fmla="*/ 2147483647 h 4267"/>
                <a:gd name="T68" fmla="*/ 2147483647 w 4218"/>
                <a:gd name="T69" fmla="*/ 2147483647 h 4267"/>
                <a:gd name="T70" fmla="*/ 2147483647 w 4218"/>
                <a:gd name="T71" fmla="*/ 2147483647 h 4267"/>
                <a:gd name="T72" fmla="*/ 2147483647 w 4218"/>
                <a:gd name="T73" fmla="*/ 2147483647 h 4267"/>
                <a:gd name="T74" fmla="*/ 2147483647 w 4218"/>
                <a:gd name="T75" fmla="*/ 2147483647 h 4267"/>
                <a:gd name="T76" fmla="*/ 2147483647 w 4218"/>
                <a:gd name="T77" fmla="*/ 2147483647 h 4267"/>
                <a:gd name="T78" fmla="*/ 2147483647 w 4218"/>
                <a:gd name="T79" fmla="*/ 2147483647 h 4267"/>
                <a:gd name="T80" fmla="*/ 2147483647 w 4218"/>
                <a:gd name="T81" fmla="*/ 2147483647 h 4267"/>
                <a:gd name="T82" fmla="*/ 2147483647 w 4218"/>
                <a:gd name="T83" fmla="*/ 2147483647 h 4267"/>
                <a:gd name="T84" fmla="*/ 2147483647 w 4218"/>
                <a:gd name="T85" fmla="*/ 2147483647 h 4267"/>
                <a:gd name="T86" fmla="*/ 2147483647 w 4218"/>
                <a:gd name="T87" fmla="*/ 2147483647 h 4267"/>
                <a:gd name="T88" fmla="*/ 2147483647 w 4218"/>
                <a:gd name="T89" fmla="*/ 2147483647 h 4267"/>
                <a:gd name="T90" fmla="*/ 2147483647 w 4218"/>
                <a:gd name="T91" fmla="*/ 2147483647 h 4267"/>
                <a:gd name="T92" fmla="*/ 2147483647 w 4218"/>
                <a:gd name="T93" fmla="*/ 2147483647 h 4267"/>
                <a:gd name="T94" fmla="*/ 2147483647 w 4218"/>
                <a:gd name="T95" fmla="*/ 2147483647 h 4267"/>
                <a:gd name="T96" fmla="*/ 2147483647 w 4218"/>
                <a:gd name="T97" fmla="*/ 2147483647 h 4267"/>
                <a:gd name="T98" fmla="*/ 2147483647 w 4218"/>
                <a:gd name="T99" fmla="*/ 2147483647 h 4267"/>
                <a:gd name="T100" fmla="*/ 2147483647 w 4218"/>
                <a:gd name="T101" fmla="*/ 2147483647 h 4267"/>
                <a:gd name="T102" fmla="*/ 2147483647 w 4218"/>
                <a:gd name="T103" fmla="*/ 2147483647 h 4267"/>
                <a:gd name="T104" fmla="*/ 2147483647 w 4218"/>
                <a:gd name="T105" fmla="*/ 2147483647 h 42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18"/>
                <a:gd name="T160" fmla="*/ 0 h 4267"/>
                <a:gd name="T161" fmla="*/ 4218 w 4218"/>
                <a:gd name="T162" fmla="*/ 4267 h 42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18" h="4267">
                  <a:moveTo>
                    <a:pt x="276" y="0"/>
                  </a:moveTo>
                  <a:lnTo>
                    <a:pt x="309" y="188"/>
                  </a:lnTo>
                  <a:lnTo>
                    <a:pt x="363" y="500"/>
                  </a:lnTo>
                  <a:lnTo>
                    <a:pt x="488" y="1217"/>
                  </a:lnTo>
                  <a:lnTo>
                    <a:pt x="563" y="1641"/>
                  </a:lnTo>
                  <a:lnTo>
                    <a:pt x="638" y="2060"/>
                  </a:lnTo>
                  <a:lnTo>
                    <a:pt x="706" y="2439"/>
                  </a:lnTo>
                  <a:lnTo>
                    <a:pt x="762" y="2745"/>
                  </a:lnTo>
                  <a:lnTo>
                    <a:pt x="770" y="2785"/>
                  </a:lnTo>
                  <a:lnTo>
                    <a:pt x="779" y="2828"/>
                  </a:lnTo>
                  <a:lnTo>
                    <a:pt x="790" y="2874"/>
                  </a:lnTo>
                  <a:lnTo>
                    <a:pt x="803" y="2921"/>
                  </a:lnTo>
                  <a:lnTo>
                    <a:pt x="811" y="2945"/>
                  </a:lnTo>
                  <a:lnTo>
                    <a:pt x="818" y="2968"/>
                  </a:lnTo>
                  <a:lnTo>
                    <a:pt x="828" y="2993"/>
                  </a:lnTo>
                  <a:lnTo>
                    <a:pt x="838" y="3017"/>
                  </a:lnTo>
                  <a:lnTo>
                    <a:pt x="849" y="3041"/>
                  </a:lnTo>
                  <a:lnTo>
                    <a:pt x="861" y="3064"/>
                  </a:lnTo>
                  <a:lnTo>
                    <a:pt x="874" y="3087"/>
                  </a:lnTo>
                  <a:lnTo>
                    <a:pt x="890" y="3110"/>
                  </a:lnTo>
                  <a:lnTo>
                    <a:pt x="905" y="3132"/>
                  </a:lnTo>
                  <a:lnTo>
                    <a:pt x="923" y="3154"/>
                  </a:lnTo>
                  <a:lnTo>
                    <a:pt x="940" y="3174"/>
                  </a:lnTo>
                  <a:lnTo>
                    <a:pt x="961" y="3194"/>
                  </a:lnTo>
                  <a:lnTo>
                    <a:pt x="982" y="3213"/>
                  </a:lnTo>
                  <a:lnTo>
                    <a:pt x="1005" y="3231"/>
                  </a:lnTo>
                  <a:lnTo>
                    <a:pt x="1031" y="3248"/>
                  </a:lnTo>
                  <a:lnTo>
                    <a:pt x="1057" y="3262"/>
                  </a:lnTo>
                  <a:lnTo>
                    <a:pt x="1085" y="3276"/>
                  </a:lnTo>
                  <a:lnTo>
                    <a:pt x="1115" y="3289"/>
                  </a:lnTo>
                  <a:lnTo>
                    <a:pt x="1147" y="3300"/>
                  </a:lnTo>
                  <a:lnTo>
                    <a:pt x="1181" y="3308"/>
                  </a:lnTo>
                  <a:lnTo>
                    <a:pt x="1217" y="3316"/>
                  </a:lnTo>
                  <a:lnTo>
                    <a:pt x="1255" y="3322"/>
                  </a:lnTo>
                  <a:lnTo>
                    <a:pt x="1296" y="3325"/>
                  </a:lnTo>
                  <a:lnTo>
                    <a:pt x="1338" y="3326"/>
                  </a:lnTo>
                  <a:lnTo>
                    <a:pt x="2594" y="3326"/>
                  </a:lnTo>
                  <a:lnTo>
                    <a:pt x="2637" y="3325"/>
                  </a:lnTo>
                  <a:lnTo>
                    <a:pt x="2677" y="3322"/>
                  </a:lnTo>
                  <a:lnTo>
                    <a:pt x="2715" y="3316"/>
                  </a:lnTo>
                  <a:lnTo>
                    <a:pt x="2751" y="3308"/>
                  </a:lnTo>
                  <a:lnTo>
                    <a:pt x="2785" y="3300"/>
                  </a:lnTo>
                  <a:lnTo>
                    <a:pt x="2817" y="3289"/>
                  </a:lnTo>
                  <a:lnTo>
                    <a:pt x="2847" y="3276"/>
                  </a:lnTo>
                  <a:lnTo>
                    <a:pt x="2875" y="3262"/>
                  </a:lnTo>
                  <a:lnTo>
                    <a:pt x="2901" y="3248"/>
                  </a:lnTo>
                  <a:lnTo>
                    <a:pt x="2926" y="3231"/>
                  </a:lnTo>
                  <a:lnTo>
                    <a:pt x="2949" y="3213"/>
                  </a:lnTo>
                  <a:lnTo>
                    <a:pt x="2970" y="3194"/>
                  </a:lnTo>
                  <a:lnTo>
                    <a:pt x="2990" y="3174"/>
                  </a:lnTo>
                  <a:lnTo>
                    <a:pt x="3009" y="3154"/>
                  </a:lnTo>
                  <a:lnTo>
                    <a:pt x="3026" y="3132"/>
                  </a:lnTo>
                  <a:lnTo>
                    <a:pt x="3042" y="3110"/>
                  </a:lnTo>
                  <a:lnTo>
                    <a:pt x="3056" y="3087"/>
                  </a:lnTo>
                  <a:lnTo>
                    <a:pt x="3069" y="3064"/>
                  </a:lnTo>
                  <a:lnTo>
                    <a:pt x="3081" y="3041"/>
                  </a:lnTo>
                  <a:lnTo>
                    <a:pt x="3094" y="3017"/>
                  </a:lnTo>
                  <a:lnTo>
                    <a:pt x="3103" y="2993"/>
                  </a:lnTo>
                  <a:lnTo>
                    <a:pt x="3112" y="2968"/>
                  </a:lnTo>
                  <a:lnTo>
                    <a:pt x="3121" y="2945"/>
                  </a:lnTo>
                  <a:lnTo>
                    <a:pt x="3129" y="2921"/>
                  </a:lnTo>
                  <a:lnTo>
                    <a:pt x="3142" y="2874"/>
                  </a:lnTo>
                  <a:lnTo>
                    <a:pt x="3152" y="2828"/>
                  </a:lnTo>
                  <a:lnTo>
                    <a:pt x="3161" y="2785"/>
                  </a:lnTo>
                  <a:lnTo>
                    <a:pt x="3168" y="2745"/>
                  </a:lnTo>
                  <a:lnTo>
                    <a:pt x="3226" y="2439"/>
                  </a:lnTo>
                  <a:lnTo>
                    <a:pt x="3294" y="2060"/>
                  </a:lnTo>
                  <a:lnTo>
                    <a:pt x="3367" y="1641"/>
                  </a:lnTo>
                  <a:lnTo>
                    <a:pt x="3442" y="1217"/>
                  </a:lnTo>
                  <a:lnTo>
                    <a:pt x="3568" y="500"/>
                  </a:lnTo>
                  <a:lnTo>
                    <a:pt x="3623" y="188"/>
                  </a:lnTo>
                  <a:lnTo>
                    <a:pt x="3655" y="0"/>
                  </a:lnTo>
                  <a:lnTo>
                    <a:pt x="276" y="0"/>
                  </a:lnTo>
                  <a:close/>
                  <a:moveTo>
                    <a:pt x="3143" y="1066"/>
                  </a:moveTo>
                  <a:lnTo>
                    <a:pt x="787" y="1066"/>
                  </a:lnTo>
                  <a:lnTo>
                    <a:pt x="658" y="320"/>
                  </a:lnTo>
                  <a:lnTo>
                    <a:pt x="3274" y="320"/>
                  </a:lnTo>
                  <a:lnTo>
                    <a:pt x="3143" y="1066"/>
                  </a:lnTo>
                  <a:close/>
                  <a:moveTo>
                    <a:pt x="4209" y="1156"/>
                  </a:moveTo>
                  <a:lnTo>
                    <a:pt x="4209" y="1156"/>
                  </a:lnTo>
                  <a:lnTo>
                    <a:pt x="4192" y="1251"/>
                  </a:lnTo>
                  <a:lnTo>
                    <a:pt x="4168" y="1369"/>
                  </a:lnTo>
                  <a:lnTo>
                    <a:pt x="4113" y="1645"/>
                  </a:lnTo>
                  <a:lnTo>
                    <a:pt x="4053" y="1936"/>
                  </a:lnTo>
                  <a:lnTo>
                    <a:pt x="4000" y="2191"/>
                  </a:lnTo>
                  <a:lnTo>
                    <a:pt x="3991" y="2228"/>
                  </a:lnTo>
                  <a:lnTo>
                    <a:pt x="3986" y="2250"/>
                  </a:lnTo>
                  <a:lnTo>
                    <a:pt x="3978" y="2273"/>
                  </a:lnTo>
                  <a:lnTo>
                    <a:pt x="3969" y="2297"/>
                  </a:lnTo>
                  <a:lnTo>
                    <a:pt x="3958" y="2322"/>
                  </a:lnTo>
                  <a:lnTo>
                    <a:pt x="3945" y="2346"/>
                  </a:lnTo>
                  <a:lnTo>
                    <a:pt x="3937" y="2358"/>
                  </a:lnTo>
                  <a:lnTo>
                    <a:pt x="3929" y="2369"/>
                  </a:lnTo>
                  <a:lnTo>
                    <a:pt x="3920" y="2381"/>
                  </a:lnTo>
                  <a:lnTo>
                    <a:pt x="3910" y="2392"/>
                  </a:lnTo>
                  <a:lnTo>
                    <a:pt x="3900" y="2403"/>
                  </a:lnTo>
                  <a:lnTo>
                    <a:pt x="3888" y="2413"/>
                  </a:lnTo>
                  <a:lnTo>
                    <a:pt x="3876" y="2423"/>
                  </a:lnTo>
                  <a:lnTo>
                    <a:pt x="3863" y="2433"/>
                  </a:lnTo>
                  <a:lnTo>
                    <a:pt x="3848" y="2441"/>
                  </a:lnTo>
                  <a:lnTo>
                    <a:pt x="3834" y="2449"/>
                  </a:lnTo>
                  <a:lnTo>
                    <a:pt x="3817" y="2457"/>
                  </a:lnTo>
                  <a:lnTo>
                    <a:pt x="3800" y="2463"/>
                  </a:lnTo>
                  <a:lnTo>
                    <a:pt x="3782" y="2469"/>
                  </a:lnTo>
                  <a:lnTo>
                    <a:pt x="3762" y="2474"/>
                  </a:lnTo>
                  <a:lnTo>
                    <a:pt x="3743" y="2478"/>
                  </a:lnTo>
                  <a:lnTo>
                    <a:pt x="3721" y="2481"/>
                  </a:lnTo>
                  <a:lnTo>
                    <a:pt x="3698" y="2482"/>
                  </a:lnTo>
                  <a:lnTo>
                    <a:pt x="3673" y="2483"/>
                  </a:lnTo>
                  <a:lnTo>
                    <a:pt x="3381" y="2483"/>
                  </a:lnTo>
                  <a:lnTo>
                    <a:pt x="3430" y="2208"/>
                  </a:lnTo>
                  <a:lnTo>
                    <a:pt x="3673" y="2208"/>
                  </a:lnTo>
                  <a:lnTo>
                    <a:pt x="3690" y="2207"/>
                  </a:lnTo>
                  <a:lnTo>
                    <a:pt x="3702" y="2206"/>
                  </a:lnTo>
                  <a:lnTo>
                    <a:pt x="3707" y="2204"/>
                  </a:lnTo>
                  <a:lnTo>
                    <a:pt x="3710" y="2204"/>
                  </a:lnTo>
                  <a:lnTo>
                    <a:pt x="3712" y="2199"/>
                  </a:lnTo>
                  <a:lnTo>
                    <a:pt x="3716" y="2188"/>
                  </a:lnTo>
                  <a:lnTo>
                    <a:pt x="3723" y="2167"/>
                  </a:lnTo>
                  <a:lnTo>
                    <a:pt x="3731" y="2133"/>
                  </a:lnTo>
                  <a:lnTo>
                    <a:pt x="3783" y="1881"/>
                  </a:lnTo>
                  <a:lnTo>
                    <a:pt x="3844" y="1592"/>
                  </a:lnTo>
                  <a:lnTo>
                    <a:pt x="3899" y="1318"/>
                  </a:lnTo>
                  <a:lnTo>
                    <a:pt x="3921" y="1203"/>
                  </a:lnTo>
                  <a:lnTo>
                    <a:pt x="3937" y="1109"/>
                  </a:lnTo>
                  <a:lnTo>
                    <a:pt x="3941" y="1093"/>
                  </a:lnTo>
                  <a:lnTo>
                    <a:pt x="3942" y="1075"/>
                  </a:lnTo>
                  <a:lnTo>
                    <a:pt x="3943" y="1057"/>
                  </a:lnTo>
                  <a:lnTo>
                    <a:pt x="3943" y="1039"/>
                  </a:lnTo>
                  <a:lnTo>
                    <a:pt x="3941" y="1021"/>
                  </a:lnTo>
                  <a:lnTo>
                    <a:pt x="3936" y="1004"/>
                  </a:lnTo>
                  <a:lnTo>
                    <a:pt x="3934" y="996"/>
                  </a:lnTo>
                  <a:lnTo>
                    <a:pt x="3931" y="988"/>
                  </a:lnTo>
                  <a:lnTo>
                    <a:pt x="3926" y="980"/>
                  </a:lnTo>
                  <a:lnTo>
                    <a:pt x="3922" y="974"/>
                  </a:lnTo>
                  <a:lnTo>
                    <a:pt x="3914" y="965"/>
                  </a:lnTo>
                  <a:lnTo>
                    <a:pt x="3906" y="957"/>
                  </a:lnTo>
                  <a:lnTo>
                    <a:pt x="3897" y="951"/>
                  </a:lnTo>
                  <a:lnTo>
                    <a:pt x="3889" y="945"/>
                  </a:lnTo>
                  <a:lnTo>
                    <a:pt x="3873" y="938"/>
                  </a:lnTo>
                  <a:lnTo>
                    <a:pt x="3860" y="933"/>
                  </a:lnTo>
                  <a:lnTo>
                    <a:pt x="3655" y="933"/>
                  </a:lnTo>
                  <a:lnTo>
                    <a:pt x="3703" y="659"/>
                  </a:lnTo>
                  <a:lnTo>
                    <a:pt x="3892" y="659"/>
                  </a:lnTo>
                  <a:lnTo>
                    <a:pt x="3904" y="661"/>
                  </a:lnTo>
                  <a:lnTo>
                    <a:pt x="3925" y="666"/>
                  </a:lnTo>
                  <a:lnTo>
                    <a:pt x="3955" y="675"/>
                  </a:lnTo>
                  <a:lnTo>
                    <a:pt x="3972" y="681"/>
                  </a:lnTo>
                  <a:lnTo>
                    <a:pt x="3989" y="689"/>
                  </a:lnTo>
                  <a:lnTo>
                    <a:pt x="4008" y="698"/>
                  </a:lnTo>
                  <a:lnTo>
                    <a:pt x="4028" y="708"/>
                  </a:lnTo>
                  <a:lnTo>
                    <a:pt x="4047" y="720"/>
                  </a:lnTo>
                  <a:lnTo>
                    <a:pt x="4067" y="734"/>
                  </a:lnTo>
                  <a:lnTo>
                    <a:pt x="4087" y="751"/>
                  </a:lnTo>
                  <a:lnTo>
                    <a:pt x="4107" y="768"/>
                  </a:lnTo>
                  <a:lnTo>
                    <a:pt x="4126" y="788"/>
                  </a:lnTo>
                  <a:lnTo>
                    <a:pt x="4143" y="811"/>
                  </a:lnTo>
                  <a:lnTo>
                    <a:pt x="4152" y="823"/>
                  </a:lnTo>
                  <a:lnTo>
                    <a:pt x="4161" y="836"/>
                  </a:lnTo>
                  <a:lnTo>
                    <a:pt x="4170" y="852"/>
                  </a:lnTo>
                  <a:lnTo>
                    <a:pt x="4177" y="867"/>
                  </a:lnTo>
                  <a:lnTo>
                    <a:pt x="4185" y="885"/>
                  </a:lnTo>
                  <a:lnTo>
                    <a:pt x="4193" y="902"/>
                  </a:lnTo>
                  <a:lnTo>
                    <a:pt x="4199" y="922"/>
                  </a:lnTo>
                  <a:lnTo>
                    <a:pt x="4205" y="943"/>
                  </a:lnTo>
                  <a:lnTo>
                    <a:pt x="4209" y="965"/>
                  </a:lnTo>
                  <a:lnTo>
                    <a:pt x="4214" y="988"/>
                  </a:lnTo>
                  <a:lnTo>
                    <a:pt x="4216" y="1012"/>
                  </a:lnTo>
                  <a:lnTo>
                    <a:pt x="4218" y="1039"/>
                  </a:lnTo>
                  <a:lnTo>
                    <a:pt x="4218" y="1066"/>
                  </a:lnTo>
                  <a:lnTo>
                    <a:pt x="4217" y="1095"/>
                  </a:lnTo>
                  <a:lnTo>
                    <a:pt x="4214" y="1125"/>
                  </a:lnTo>
                  <a:lnTo>
                    <a:pt x="4209" y="1156"/>
                  </a:lnTo>
                  <a:close/>
                  <a:moveTo>
                    <a:pt x="3771" y="3532"/>
                  </a:moveTo>
                  <a:lnTo>
                    <a:pt x="160" y="3532"/>
                  </a:lnTo>
                  <a:lnTo>
                    <a:pt x="144" y="3533"/>
                  </a:lnTo>
                  <a:lnTo>
                    <a:pt x="127" y="3535"/>
                  </a:lnTo>
                  <a:lnTo>
                    <a:pt x="112" y="3539"/>
                  </a:lnTo>
                  <a:lnTo>
                    <a:pt x="98" y="3545"/>
                  </a:lnTo>
                  <a:lnTo>
                    <a:pt x="83" y="3551"/>
                  </a:lnTo>
                  <a:lnTo>
                    <a:pt x="70" y="3559"/>
                  </a:lnTo>
                  <a:lnTo>
                    <a:pt x="58" y="3569"/>
                  </a:lnTo>
                  <a:lnTo>
                    <a:pt x="47" y="3579"/>
                  </a:lnTo>
                  <a:lnTo>
                    <a:pt x="36" y="3590"/>
                  </a:lnTo>
                  <a:lnTo>
                    <a:pt x="27" y="3603"/>
                  </a:lnTo>
                  <a:lnTo>
                    <a:pt x="19" y="3616"/>
                  </a:lnTo>
                  <a:lnTo>
                    <a:pt x="13" y="3631"/>
                  </a:lnTo>
                  <a:lnTo>
                    <a:pt x="7" y="3645"/>
                  </a:lnTo>
                  <a:lnTo>
                    <a:pt x="3" y="3660"/>
                  </a:lnTo>
                  <a:lnTo>
                    <a:pt x="1" y="3676"/>
                  </a:lnTo>
                  <a:lnTo>
                    <a:pt x="0" y="3692"/>
                  </a:lnTo>
                  <a:lnTo>
                    <a:pt x="1" y="3709"/>
                  </a:lnTo>
                  <a:lnTo>
                    <a:pt x="3" y="3725"/>
                  </a:lnTo>
                  <a:lnTo>
                    <a:pt x="7" y="3741"/>
                  </a:lnTo>
                  <a:lnTo>
                    <a:pt x="13" y="3755"/>
                  </a:lnTo>
                  <a:lnTo>
                    <a:pt x="19" y="3769"/>
                  </a:lnTo>
                  <a:lnTo>
                    <a:pt x="27" y="3782"/>
                  </a:lnTo>
                  <a:lnTo>
                    <a:pt x="36" y="3795"/>
                  </a:lnTo>
                  <a:lnTo>
                    <a:pt x="47" y="3806"/>
                  </a:lnTo>
                  <a:lnTo>
                    <a:pt x="58" y="3817"/>
                  </a:lnTo>
                  <a:lnTo>
                    <a:pt x="70" y="3825"/>
                  </a:lnTo>
                  <a:lnTo>
                    <a:pt x="83" y="3833"/>
                  </a:lnTo>
                  <a:lnTo>
                    <a:pt x="98" y="3841"/>
                  </a:lnTo>
                  <a:lnTo>
                    <a:pt x="112" y="3846"/>
                  </a:lnTo>
                  <a:lnTo>
                    <a:pt x="127" y="3850"/>
                  </a:lnTo>
                  <a:lnTo>
                    <a:pt x="144" y="3852"/>
                  </a:lnTo>
                  <a:lnTo>
                    <a:pt x="160" y="3853"/>
                  </a:lnTo>
                  <a:lnTo>
                    <a:pt x="3771" y="3853"/>
                  </a:lnTo>
                  <a:lnTo>
                    <a:pt x="3788" y="3852"/>
                  </a:lnTo>
                  <a:lnTo>
                    <a:pt x="3803" y="3850"/>
                  </a:lnTo>
                  <a:lnTo>
                    <a:pt x="3819" y="3846"/>
                  </a:lnTo>
                  <a:lnTo>
                    <a:pt x="3834" y="3841"/>
                  </a:lnTo>
                  <a:lnTo>
                    <a:pt x="3847" y="3833"/>
                  </a:lnTo>
                  <a:lnTo>
                    <a:pt x="3860" y="3825"/>
                  </a:lnTo>
                  <a:lnTo>
                    <a:pt x="3874" y="3817"/>
                  </a:lnTo>
                  <a:lnTo>
                    <a:pt x="3885" y="3806"/>
                  </a:lnTo>
                  <a:lnTo>
                    <a:pt x="3895" y="3795"/>
                  </a:lnTo>
                  <a:lnTo>
                    <a:pt x="3904" y="3782"/>
                  </a:lnTo>
                  <a:lnTo>
                    <a:pt x="3912" y="3769"/>
                  </a:lnTo>
                  <a:lnTo>
                    <a:pt x="3919" y="3755"/>
                  </a:lnTo>
                  <a:lnTo>
                    <a:pt x="3924" y="3741"/>
                  </a:lnTo>
                  <a:lnTo>
                    <a:pt x="3929" y="3725"/>
                  </a:lnTo>
                  <a:lnTo>
                    <a:pt x="3931" y="3709"/>
                  </a:lnTo>
                  <a:lnTo>
                    <a:pt x="3932" y="3692"/>
                  </a:lnTo>
                  <a:lnTo>
                    <a:pt x="3931" y="3676"/>
                  </a:lnTo>
                  <a:lnTo>
                    <a:pt x="3929" y="3660"/>
                  </a:lnTo>
                  <a:lnTo>
                    <a:pt x="3924" y="3645"/>
                  </a:lnTo>
                  <a:lnTo>
                    <a:pt x="3919" y="3631"/>
                  </a:lnTo>
                  <a:lnTo>
                    <a:pt x="3912" y="3616"/>
                  </a:lnTo>
                  <a:lnTo>
                    <a:pt x="3904" y="3603"/>
                  </a:lnTo>
                  <a:lnTo>
                    <a:pt x="3895" y="3590"/>
                  </a:lnTo>
                  <a:lnTo>
                    <a:pt x="3885" y="3579"/>
                  </a:lnTo>
                  <a:lnTo>
                    <a:pt x="3874" y="3569"/>
                  </a:lnTo>
                  <a:lnTo>
                    <a:pt x="3860" y="3559"/>
                  </a:lnTo>
                  <a:lnTo>
                    <a:pt x="3847" y="3551"/>
                  </a:lnTo>
                  <a:lnTo>
                    <a:pt x="3834" y="3545"/>
                  </a:lnTo>
                  <a:lnTo>
                    <a:pt x="3819" y="3539"/>
                  </a:lnTo>
                  <a:lnTo>
                    <a:pt x="3803" y="3535"/>
                  </a:lnTo>
                  <a:lnTo>
                    <a:pt x="3788" y="3533"/>
                  </a:lnTo>
                  <a:lnTo>
                    <a:pt x="3771" y="3532"/>
                  </a:lnTo>
                  <a:close/>
                  <a:moveTo>
                    <a:pt x="1077" y="4267"/>
                  </a:moveTo>
                  <a:lnTo>
                    <a:pt x="2854" y="4267"/>
                  </a:lnTo>
                  <a:lnTo>
                    <a:pt x="2854" y="4038"/>
                  </a:lnTo>
                  <a:lnTo>
                    <a:pt x="1077" y="4038"/>
                  </a:lnTo>
                  <a:lnTo>
                    <a:pt x="1077" y="4267"/>
                  </a:lnTo>
                  <a:close/>
                </a:path>
              </a:pathLst>
            </a:custGeom>
            <a:solidFill>
              <a:srgbClr val="D6303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4271171" y="-1939429"/>
            <a:ext cx="3649657" cy="108752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064349" y="278000"/>
            <a:ext cx="2579423" cy="392332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65222" y="2875002"/>
            <a:ext cx="2259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2.14</a:t>
            </a:r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27746" y="3841592"/>
            <a:ext cx="4548868" cy="1323838"/>
            <a:chOff x="1354022" y="3790932"/>
            <a:chExt cx="3468631" cy="1323838"/>
          </a:xfrm>
        </p:grpSpPr>
        <p:sp>
          <p:nvSpPr>
            <p:cNvPr id="9" name="文本框 8"/>
            <p:cNvSpPr txBox="1"/>
            <p:nvPr/>
          </p:nvSpPr>
          <p:spPr>
            <a:xfrm>
              <a:off x="1389032" y="3868275"/>
              <a:ext cx="3433621" cy="1246495"/>
            </a:xfrm>
            <a:prstGeom prst="rect">
              <a:avLst/>
            </a:prstGeom>
            <a:noFill/>
            <a:effectLst>
              <a:outerShdw blurRad="50800" dist="139700" dir="2700000" sx="109000" sy="109000" algn="ctr" rotWithShape="0">
                <a:srgbClr val="720405"/>
              </a:outerShdw>
            </a:effectLst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7500" dirty="0">
                  <a:solidFill>
                    <a:srgbClr val="720405"/>
                  </a:solidFill>
                  <a:cs typeface="+mn-ea"/>
                  <a:sym typeface="+mn-lt"/>
                </a:rPr>
                <a:t>谢谢欣赏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354022" y="3790932"/>
              <a:ext cx="3433621" cy="1246495"/>
            </a:xfrm>
            <a:prstGeom prst="rect">
              <a:avLst/>
            </a:prstGeom>
            <a:noFill/>
            <a:effectLst>
              <a:outerShdw blurRad="50800" dist="139700" dir="2700000" sx="109000" sy="109000" algn="ctr" rotWithShape="0">
                <a:srgbClr val="720405"/>
              </a:outerShdw>
            </a:effectLst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7500" dirty="0">
                  <a:solidFill>
                    <a:schemeClr val="bg1"/>
                  </a:solidFill>
                  <a:cs typeface="+mn-ea"/>
                  <a:sym typeface="+mn-lt"/>
                </a:rPr>
                <a:t>谢谢欣赏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7910285" y="1302536"/>
            <a:ext cx="3091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THANKS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55109" y="419724"/>
            <a:ext cx="6018551" cy="601855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029505" y="1622274"/>
            <a:ext cx="4845119" cy="1663862"/>
            <a:chOff x="1330082" y="3774073"/>
            <a:chExt cx="3492571" cy="1663862"/>
          </a:xfrm>
        </p:grpSpPr>
        <p:sp>
          <p:nvSpPr>
            <p:cNvPr id="7" name="文本框 6"/>
            <p:cNvSpPr txBox="1"/>
            <p:nvPr/>
          </p:nvSpPr>
          <p:spPr>
            <a:xfrm>
              <a:off x="1389032" y="3868275"/>
              <a:ext cx="3433621" cy="1569660"/>
            </a:xfrm>
            <a:prstGeom prst="rect">
              <a:avLst/>
            </a:prstGeom>
            <a:noFill/>
            <a:effectLst>
              <a:outerShdw blurRad="50800" dist="139700" dir="2700000" sx="109000" sy="109000" algn="ctr" rotWithShape="0">
                <a:srgbClr val="720405"/>
              </a:outerShdw>
            </a:effectLst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600" b="1" dirty="0">
                  <a:solidFill>
                    <a:srgbClr val="720405"/>
                  </a:solidFill>
                  <a:cs typeface="+mn-ea"/>
                  <a:sym typeface="+mn-lt"/>
                </a:rPr>
                <a:t>Part 01</a:t>
              </a:r>
              <a:endParaRPr lang="zh-CN" altLang="en-US" sz="9600" b="1" dirty="0">
                <a:solidFill>
                  <a:srgbClr val="720405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30082" y="3774073"/>
              <a:ext cx="3433621" cy="1569660"/>
            </a:xfrm>
            <a:prstGeom prst="rect">
              <a:avLst/>
            </a:prstGeom>
            <a:noFill/>
            <a:effectLst>
              <a:outerShdw blurRad="50800" dist="139700" dir="2700000" sx="109000" sy="109000" algn="ctr" rotWithShape="0">
                <a:srgbClr val="720405"/>
              </a:outerShdw>
            </a:effectLst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600" b="1" dirty="0">
                  <a:solidFill>
                    <a:srgbClr val="D63032"/>
                  </a:solidFill>
                  <a:cs typeface="+mn-ea"/>
                  <a:sym typeface="+mn-lt"/>
                </a:rPr>
                <a:t>Part 01</a:t>
              </a:r>
              <a:endParaRPr lang="zh-CN" altLang="en-US" sz="9600" b="1" dirty="0">
                <a:solidFill>
                  <a:srgbClr val="D6303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029505" y="3332478"/>
            <a:ext cx="4336974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29505" y="4488685"/>
            <a:ext cx="50256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 Life isn't about waiting for the storm to pass. it's about learning to dance Life isn't it's about learning to dance in the rain.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9639" y="400987"/>
            <a:ext cx="11092721" cy="6056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" sx="103000" sy="103000" algn="ctr" rotWithShape="0">
              <a:srgbClr val="A328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4621" y="552474"/>
            <a:ext cx="2618166" cy="756269"/>
            <a:chOff x="2598411" y="1511844"/>
            <a:chExt cx="2618166" cy="756269"/>
          </a:xfrm>
        </p:grpSpPr>
        <p:sp>
          <p:nvSpPr>
            <p:cNvPr id="5" name="文本框 4"/>
            <p:cNvSpPr txBox="1"/>
            <p:nvPr/>
          </p:nvSpPr>
          <p:spPr>
            <a:xfrm>
              <a:off x="3354680" y="1597590"/>
              <a:ext cx="1861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D63032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8411" y="1511844"/>
              <a:ext cx="756269" cy="75626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6955129" y="1937649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015089" y="3043708"/>
            <a:ext cx="3927731" cy="30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Please enter text Please enter text Please enter text 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Please enter text Please enter text Please enter text Please enter text </a:t>
            </a: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7015089" y="2502955"/>
            <a:ext cx="1223626" cy="0"/>
          </a:xfrm>
          <a:prstGeom prst="straightConnector1">
            <a:avLst/>
          </a:prstGeom>
          <a:ln w="28575">
            <a:solidFill>
              <a:srgbClr val="D6303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1083" y="1545976"/>
            <a:ext cx="5837671" cy="4118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9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9639" y="400987"/>
            <a:ext cx="11092721" cy="6056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" sx="103000" sy="103000" algn="ctr" rotWithShape="0">
              <a:srgbClr val="A328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4621" y="552474"/>
            <a:ext cx="2618166" cy="756269"/>
            <a:chOff x="2598411" y="1511844"/>
            <a:chExt cx="2618166" cy="756269"/>
          </a:xfrm>
        </p:grpSpPr>
        <p:sp>
          <p:nvSpPr>
            <p:cNvPr id="5" name="文本框 4"/>
            <p:cNvSpPr txBox="1"/>
            <p:nvPr/>
          </p:nvSpPr>
          <p:spPr>
            <a:xfrm>
              <a:off x="3354680" y="1597590"/>
              <a:ext cx="1861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D63032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8411" y="1511844"/>
              <a:ext cx="756269" cy="75626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1492860" y="1981964"/>
            <a:ext cx="9206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请输入文字内容，请输入文字内容，请输入文字内容，请输入文字内容，请输入文字内容，请输入文字内容，请输入文字内容，请输入文字内容，请输入文字内容，请输入文字内容，请输入文字内容，请输入文字内容，请输入文字内容，请输入文字内容，请输入文字内容，请输入文字内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32755" y="3619782"/>
            <a:ext cx="3154432" cy="22305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67291" y="3379109"/>
            <a:ext cx="3937524" cy="27806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44705" y="3627134"/>
            <a:ext cx="3154432" cy="2230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9639" y="400987"/>
            <a:ext cx="11092721" cy="6056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" sx="103000" sy="103000" algn="ctr" rotWithShape="0">
              <a:srgbClr val="A328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4621" y="552474"/>
            <a:ext cx="2618166" cy="756269"/>
            <a:chOff x="2598411" y="1511844"/>
            <a:chExt cx="2618166" cy="756269"/>
          </a:xfrm>
        </p:grpSpPr>
        <p:sp>
          <p:nvSpPr>
            <p:cNvPr id="5" name="文本框 4"/>
            <p:cNvSpPr txBox="1"/>
            <p:nvPr/>
          </p:nvSpPr>
          <p:spPr>
            <a:xfrm>
              <a:off x="3354680" y="1597590"/>
              <a:ext cx="1861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D63032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8411" y="1511844"/>
              <a:ext cx="756269" cy="756269"/>
            </a:xfrm>
            <a:prstGeom prst="rect">
              <a:avLst/>
            </a:prstGeom>
          </p:spPr>
        </p:pic>
      </p:grpSp>
      <p:cxnSp>
        <p:nvCxnSpPr>
          <p:cNvPr id="3" name="直接箭头连接符 2"/>
          <p:cNvCxnSpPr/>
          <p:nvPr/>
        </p:nvCxnSpPr>
        <p:spPr>
          <a:xfrm>
            <a:off x="1300560" y="3759656"/>
            <a:ext cx="9641792" cy="0"/>
          </a:xfrm>
          <a:prstGeom prst="straightConnector1">
            <a:avLst/>
          </a:prstGeom>
          <a:ln w="38100">
            <a:solidFill>
              <a:srgbClr val="D630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91064" y="3205011"/>
            <a:ext cx="1101777" cy="110177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04509" y="3205010"/>
            <a:ext cx="1101777" cy="11017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27643" y="3205010"/>
            <a:ext cx="1101777" cy="110177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750777" y="3205010"/>
            <a:ext cx="1101777" cy="110177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616744" y="4495099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420310" y="4963322"/>
            <a:ext cx="2443281" cy="13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863591" y="1628880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67157" y="2097103"/>
            <a:ext cx="2443281" cy="13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096000" y="4507928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899566" y="4976151"/>
            <a:ext cx="2443281" cy="13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202748" y="1612218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006314" y="2080441"/>
            <a:ext cx="2443281" cy="13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/>
      <p:bldP spid="17" grpId="0" bldLvl="0"/>
      <p:bldP spid="18" grpId="0" bldLvl="0"/>
      <p:bldP spid="19" grpId="0" bldLvl="0"/>
      <p:bldP spid="20" grpId="0" bldLvl="0"/>
      <p:bldP spid="21" grpId="0" bldLvl="0"/>
      <p:bldP spid="22" grpId="0" bldLvl="0"/>
      <p:bldP spid="23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9639" y="400987"/>
            <a:ext cx="11092721" cy="6056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" sx="103000" sy="103000" algn="ctr" rotWithShape="0">
              <a:srgbClr val="A328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4621" y="552474"/>
            <a:ext cx="2618166" cy="756269"/>
            <a:chOff x="2598411" y="1511844"/>
            <a:chExt cx="2618166" cy="756269"/>
          </a:xfrm>
        </p:grpSpPr>
        <p:sp>
          <p:nvSpPr>
            <p:cNvPr id="5" name="文本框 4"/>
            <p:cNvSpPr txBox="1"/>
            <p:nvPr/>
          </p:nvSpPr>
          <p:spPr>
            <a:xfrm>
              <a:off x="3354680" y="1597590"/>
              <a:ext cx="1861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D63032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8411" y="1511844"/>
              <a:ext cx="756269" cy="75626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894" y="408066"/>
            <a:ext cx="9162106" cy="60959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93374" y="1700095"/>
            <a:ext cx="4954557" cy="476399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22372" y="2417953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25604" y="2878328"/>
            <a:ext cx="3927731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22372" y="4097000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325604" y="4557375"/>
            <a:ext cx="3927731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/>
      <p:bldP spid="11" grpId="0" bldLvl="0"/>
      <p:bldP spid="12" grpId="0" bldLvl="0"/>
      <p:bldP spid="13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55109" y="419724"/>
            <a:ext cx="6018551" cy="601855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029503" y="1622274"/>
            <a:ext cx="4845120" cy="1663862"/>
            <a:chOff x="1330081" y="3774073"/>
            <a:chExt cx="3492572" cy="1663862"/>
          </a:xfrm>
        </p:grpSpPr>
        <p:sp>
          <p:nvSpPr>
            <p:cNvPr id="7" name="文本框 6"/>
            <p:cNvSpPr txBox="1"/>
            <p:nvPr/>
          </p:nvSpPr>
          <p:spPr>
            <a:xfrm>
              <a:off x="1389032" y="3868275"/>
              <a:ext cx="3433621" cy="1569660"/>
            </a:xfrm>
            <a:prstGeom prst="rect">
              <a:avLst/>
            </a:prstGeom>
            <a:noFill/>
            <a:effectLst>
              <a:outerShdw blurRad="50800" dist="139700" dir="2700000" sx="109000" sy="109000" algn="ctr" rotWithShape="0">
                <a:srgbClr val="720405"/>
              </a:outerShdw>
            </a:effectLst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600" b="1" dirty="0">
                  <a:solidFill>
                    <a:srgbClr val="720405"/>
                  </a:solidFill>
                  <a:cs typeface="+mn-ea"/>
                  <a:sym typeface="+mn-lt"/>
                </a:rPr>
                <a:t>Part 02</a:t>
              </a:r>
              <a:endParaRPr lang="zh-CN" altLang="en-US" sz="9600" b="1" dirty="0">
                <a:solidFill>
                  <a:srgbClr val="720405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30081" y="3774073"/>
              <a:ext cx="3433621" cy="1569660"/>
            </a:xfrm>
            <a:prstGeom prst="rect">
              <a:avLst/>
            </a:prstGeom>
            <a:noFill/>
            <a:effectLst>
              <a:outerShdw blurRad="50800" dist="139700" dir="2700000" sx="109000" sy="109000" algn="ctr" rotWithShape="0">
                <a:srgbClr val="720405"/>
              </a:outerShdw>
            </a:effectLst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600" b="1" dirty="0">
                  <a:solidFill>
                    <a:srgbClr val="D63032"/>
                  </a:solidFill>
                  <a:cs typeface="+mn-ea"/>
                  <a:sym typeface="+mn-lt"/>
                </a:rPr>
                <a:t>Part 02 </a:t>
              </a:r>
              <a:endParaRPr lang="zh-CN" altLang="en-US" sz="9600" b="1" dirty="0">
                <a:solidFill>
                  <a:srgbClr val="D6303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029505" y="3332478"/>
            <a:ext cx="4336974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29505" y="4488685"/>
            <a:ext cx="50256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 Life isn't about waiting for the storm to pass. it's about learning to dance Life isn't it's about learning to dance in the rain.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9639" y="400987"/>
            <a:ext cx="11092721" cy="6056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" sx="103000" sy="103000" algn="ctr" rotWithShape="0">
              <a:srgbClr val="A328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4621" y="552474"/>
            <a:ext cx="2618166" cy="756269"/>
            <a:chOff x="2598411" y="1511844"/>
            <a:chExt cx="2618166" cy="756269"/>
          </a:xfrm>
        </p:grpSpPr>
        <p:sp>
          <p:nvSpPr>
            <p:cNvPr id="5" name="文本框 4"/>
            <p:cNvSpPr txBox="1"/>
            <p:nvPr/>
          </p:nvSpPr>
          <p:spPr>
            <a:xfrm>
              <a:off x="3354680" y="1597590"/>
              <a:ext cx="1861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D63032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8411" y="1511844"/>
              <a:ext cx="756269" cy="75626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47935" y="930607"/>
            <a:ext cx="5422638" cy="542263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97520" y="2732747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00752" y="3193122"/>
            <a:ext cx="3927731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97520" y="4411794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00752" y="4872169"/>
            <a:ext cx="3927731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365213" y="2732747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68445" y="3193122"/>
            <a:ext cx="3927731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365213" y="4411794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368445" y="4872169"/>
            <a:ext cx="3927731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</a:t>
            </a:r>
          </a:p>
        </p:txBody>
      </p:sp>
    </p:spTree>
  </p:cSld>
  <p:clrMapOvr>
    <a:masterClrMapping/>
  </p:clrMapOvr>
  <p:transition spd="slow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9" grpId="0" bldLvl="0"/>
      <p:bldP spid="10" grpId="0" bldLvl="0"/>
      <p:bldP spid="11" grpId="0" bldLvl="0"/>
      <p:bldP spid="12" grpId="0" bldLvl="0"/>
      <p:bldP spid="13" grpId="0" bldLvl="0"/>
      <p:bldP spid="14" grpId="0" bldLvl="0"/>
      <p:bldP spid="15" grpId="0" bldLvl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xdtz4fw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970</Words>
  <Application>Microsoft Office PowerPoint</Application>
  <PresentationFormat>宽屏</PresentationFormat>
  <Paragraphs>153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2022-03-09T03:12:20Z</dcterms:created>
  <dcterms:modified xsi:type="dcterms:W3CDTF">2023-01-10T06:22:56Z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9BD28E51178640DD8D8C2DD2B8EC7101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