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2" r:id="rId2"/>
    <p:sldId id="264" r:id="rId3"/>
    <p:sldId id="307" r:id="rId4"/>
    <p:sldId id="308" r:id="rId5"/>
    <p:sldId id="309" r:id="rId6"/>
    <p:sldId id="310" r:id="rId7"/>
    <p:sldId id="306" r:id="rId8"/>
    <p:sldId id="311" r:id="rId9"/>
    <p:sldId id="312" r:id="rId10"/>
    <p:sldId id="313" r:id="rId11"/>
    <p:sldId id="314" r:id="rId12"/>
    <p:sldId id="315" r:id="rId13"/>
    <p:sldId id="260" r:id="rId14"/>
    <p:sldId id="316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426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61612-A089-4550-9DB9-0B349D541FD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A0FD6-E9F4-489B-850E-243CC53E87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A0FD6-E9F4-489B-850E-243CC53E873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第六章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6.3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反比例函数的应用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500" dirty="0"/>
              <a:t>反比例函数的应用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0" y="903328"/>
            <a:ext cx="9144000" cy="69056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第六章  反比例函数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22586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53396" y="1017087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3" imgW="3839210" imgH="808990" progId="Word.Document.12">
                  <p:embed/>
                </p:oleObj>
              </mc:Choice>
              <mc:Fallback>
                <p:oleObj name="Document" r:id="rId3" imgW="3839210" imgH="80899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396" y="1017087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8ZKSN74.EPS" descr="id:214749958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900894" y="1531925"/>
            <a:ext cx="1697005" cy="153281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1653396" y="2615811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59230" y="1419342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5938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如图所示蓄电池的电压为定值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使用该蓄电池时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与电阻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:Ω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是反比例函数关系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它的图象如图所示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如果以此蓄电池为电源的电器的限制电流不超过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A,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那么用电器可变电阻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应控制的范围是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76.EPS" descr="id:214749958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227669" y="2695638"/>
            <a:ext cx="3876668" cy="15485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82925" y="1987827"/>
            <a:ext cx="613214" cy="33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3286866" y="2312012"/>
            <a:ext cx="596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4703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如图是某蔬菜大棚恒温系统从开启到关闭后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大棚内温度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℃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随时间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变化的函数图象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段是反比例函数图象的一部分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大棚内的温度约为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49.EPS" descr="id:214749959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56679" y="2512829"/>
            <a:ext cx="1947305" cy="18893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208881" y="1838740"/>
            <a:ext cx="583397" cy="26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7212823" y="2094965"/>
            <a:ext cx="567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6816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某地上一年电价为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年用电量为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本年度计划将电价调至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经测算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若电价调至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则本年度新增用电量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)(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之间的函数关系式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若每度电的成本价为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则电价调至多少元时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本年度电力部门的收益将比上年度增加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20%?[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收益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用电量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实际电价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成本价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)]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51549" y="1175606"/>
          <a:ext cx="6640902" cy="4885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cument" r:id="rId3" imgW="3839210" imgH="2833370" progId="Word.Document.12">
                  <p:embed/>
                </p:oleObj>
              </mc:Choice>
              <mc:Fallback>
                <p:oleObj name="Document" r:id="rId3" imgW="3839210" imgH="283337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549" y="1175606"/>
                        <a:ext cx="6640902" cy="4885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329185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反比例函数在实际生活中的应用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一台印刷机每年可印刷的书本数量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与它的使用时间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成反比例函数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的函数图象大致是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46.EPS" descr="id:214749953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162889" y="2855350"/>
            <a:ext cx="4606538" cy="136828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56382" y="2007705"/>
            <a:ext cx="176904" cy="2804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2206" y="130808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随着私家车的增加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城市的交通也越来越拥挤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通常情况下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某段高架桥上车辆的行驶速度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与高架桥上每百米拥有车的数量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成反比例函数关系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当车行驶速度低于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交通就会拥堵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为避免出现交通拥堵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高架桥上每百米拥有车的数量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应该满足的范围是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N70.EPS" descr="id:214749954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40686" y="2571750"/>
            <a:ext cx="2221379" cy="171662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02206" y="310155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≤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09698" y="2286001"/>
            <a:ext cx="293162" cy="285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889958" y="1645602"/>
          <a:ext cx="7391401" cy="194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3839210" imgH="1013460" progId="Word.Document.12">
                  <p:embed/>
                </p:oleObj>
              </mc:Choice>
              <mc:Fallback>
                <p:oleObj name="Document" r:id="rId4" imgW="3839210" imgH="101346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958" y="1645602"/>
                        <a:ext cx="7391401" cy="194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2881072" y="2319422"/>
            <a:ext cx="831876" cy="471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919118" y="2790583"/>
            <a:ext cx="809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344794" y="2790583"/>
            <a:ext cx="523763" cy="231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348736" y="3015751"/>
            <a:ext cx="509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79275" y="1167483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275" y="1167483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147.EPS" descr="id:214749955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602041" y="2769039"/>
            <a:ext cx="4697992" cy="137797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811933" y="210330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9267" y="130808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一定质量的氧气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它的密度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kg/m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是它的体积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的反比例函数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kg/m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ρ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的函数关系式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求氧气的密度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29620" y="2881113"/>
          <a:ext cx="6096000" cy="352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3" imgW="3839210" imgH="2226310" progId="Word.Document.12">
                  <p:embed/>
                </p:oleObj>
              </mc:Choice>
              <mc:Fallback>
                <p:oleObj name="Document" r:id="rId3" imgW="3839210" imgH="222631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20" y="2881113"/>
                        <a:ext cx="6096000" cy="352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52268" y="1578634"/>
          <a:ext cx="6956895" cy="25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268" y="1578634"/>
                        <a:ext cx="6956895" cy="25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7139307" y="198403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58019" y="1439861"/>
          <a:ext cx="6627962" cy="313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3839210" imgH="1818005" progId="Word.Document.12">
                  <p:embed/>
                </p:oleObj>
              </mc:Choice>
              <mc:Fallback>
                <p:oleObj name="Document" r:id="rId3" imgW="3839210" imgH="181800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019" y="1439861"/>
                        <a:ext cx="6627962" cy="3134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1374611" y="266983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03387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聊城中考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春季是传染病多发的季节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积极预防传染病是学校高度重视的一项工作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为此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某校对学生宿舍采取喷洒药物进行消毒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在对某宿舍进行消毒的过程中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先经过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的集中药物喷洒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再封闭宿舍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min,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然后打开门窗进行通风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室内每立方米空气中含药量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与药物在空气中的持续时间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min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在打开门窗通风前分别满足两个一次函数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在通风后又成反比例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下面四个选项中错误的是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48.EPS" descr="id:214749957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065663" y="2234857"/>
            <a:ext cx="1553075" cy="1141967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866689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集中喷洒药物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室内空气中的含药量最高达到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室内空气中的含药量不低于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mg/m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的持续时间达到了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min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当室内空气中的含药量不低于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且持续时间不低于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才能有效杀灭某种传染病毒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此次消毒完全有效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当室内空气中的含药量低于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对人体才是安全的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所以从室内空气中的含药量达到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mg/m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需经过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min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学生才能进入室内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80081" y="227316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689</Words>
  <Application>Microsoft Office PowerPoint</Application>
  <PresentationFormat>全屏显示(16:9)</PresentationFormat>
  <Paragraphs>26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Microsoft Yi Baiti</vt:lpstr>
      <vt:lpstr>Times New Roman</vt:lpstr>
      <vt:lpstr>WWW.2PPT.COM
</vt:lpstr>
      <vt:lpstr>Document</vt:lpstr>
      <vt:lpstr>反比例函数的应用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2023-01-16T21:27:55Z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D871734A26564CEFAE16C09C3376D7C4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